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8"/>
  </p:notesMasterIdLst>
  <p:sldIdLst>
    <p:sldId id="256" r:id="rId2"/>
    <p:sldId id="260" r:id="rId3"/>
    <p:sldId id="261" r:id="rId4"/>
    <p:sldId id="262" r:id="rId5"/>
    <p:sldId id="263" r:id="rId6"/>
    <p:sldId id="264"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Unicode MS" charset="0"/>
      </a:defRPr>
    </a:lvl1pPr>
    <a:lvl2pPr marL="431800" indent="-2159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Unicode MS" charset="0"/>
      </a:defRPr>
    </a:lvl2pPr>
    <a:lvl3pPr marL="647700" indent="-2159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Unicode MS" charset="0"/>
      </a:defRPr>
    </a:lvl3pPr>
    <a:lvl4pPr marL="863600" indent="-2159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Unicode MS" charset="0"/>
      </a:defRPr>
    </a:lvl4pPr>
    <a:lvl5pPr marL="1079500" indent="-215900" algn="l" defTabSz="457200" rtl="0" eaLnBrk="0" fontAlgn="base" hangingPunct="0">
      <a:spcBef>
        <a:spcPct val="0"/>
      </a:spcBef>
      <a:spcAft>
        <a:spcPct val="0"/>
      </a:spcAft>
      <a:defRPr kern="1200">
        <a:solidFill>
          <a:schemeClr val="tx1"/>
        </a:solidFill>
        <a:latin typeface="Arial" panose="020B0604020202020204" pitchFamily="34" charset="0"/>
        <a:ea typeface="+mn-ea"/>
        <a:cs typeface="Arial Unicode MS" charset="0"/>
      </a:defRPr>
    </a:lvl5pPr>
    <a:lvl6pPr marL="2286000" algn="r" defTabSz="914400" rtl="1" eaLnBrk="1" latinLnBrk="0" hangingPunct="1">
      <a:defRPr kern="1200">
        <a:solidFill>
          <a:schemeClr val="tx1"/>
        </a:solidFill>
        <a:latin typeface="Arial" panose="020B0604020202020204" pitchFamily="34" charset="0"/>
        <a:ea typeface="+mn-ea"/>
        <a:cs typeface="Arial Unicode MS" charset="0"/>
      </a:defRPr>
    </a:lvl6pPr>
    <a:lvl7pPr marL="2743200" algn="r" defTabSz="914400" rtl="1" eaLnBrk="1" latinLnBrk="0" hangingPunct="1">
      <a:defRPr kern="1200">
        <a:solidFill>
          <a:schemeClr val="tx1"/>
        </a:solidFill>
        <a:latin typeface="Arial" panose="020B0604020202020204" pitchFamily="34" charset="0"/>
        <a:ea typeface="+mn-ea"/>
        <a:cs typeface="Arial Unicode MS" charset="0"/>
      </a:defRPr>
    </a:lvl7pPr>
    <a:lvl8pPr marL="3200400" algn="r" defTabSz="914400" rtl="1" eaLnBrk="1" latinLnBrk="0" hangingPunct="1">
      <a:defRPr kern="1200">
        <a:solidFill>
          <a:schemeClr val="tx1"/>
        </a:solidFill>
        <a:latin typeface="Arial" panose="020B0604020202020204" pitchFamily="34" charset="0"/>
        <a:ea typeface="+mn-ea"/>
        <a:cs typeface="Arial Unicode MS" charset="0"/>
      </a:defRPr>
    </a:lvl8pPr>
    <a:lvl9pPr marL="3657600" algn="r" defTabSz="914400" rtl="1" eaLnBrk="1" latinLnBrk="0" hangingPunct="1">
      <a:defRPr kern="1200">
        <a:solidFill>
          <a:schemeClr val="tx1"/>
        </a:solidFill>
        <a:latin typeface="Arial" panose="020B0604020202020204" pitchFamily="34" charset="0"/>
        <a:ea typeface="+mn-ea"/>
        <a:cs typeface="Arial Unicode M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498" y="6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EC0AF95C-3EBD-C4B1-DE7C-E4A9A8FE30A6}"/>
              </a:ext>
            </a:extLst>
          </p:cNvPr>
          <p:cNvSpPr>
            <a:spLocks noGrp="1" noChangeArrowheads="1"/>
          </p:cNvSpPr>
          <p:nvPr>
            <p:ph type="sldImg"/>
          </p:nvPr>
        </p:nvSpPr>
        <p:spPr bwMode="auto">
          <a:xfrm>
            <a:off x="1371600" y="763588"/>
            <a:ext cx="5027613"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7B7C5A9F-BCE5-0296-B16F-CDFA26A868CF}"/>
              </a:ext>
            </a:extLst>
          </p:cNvPr>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l-GR" altLang="el-GR" noProof="0"/>
          </a:p>
        </p:txBody>
      </p:sp>
      <p:sp>
        <p:nvSpPr>
          <p:cNvPr id="2051" name="Rectangle 3">
            <a:extLst>
              <a:ext uri="{FF2B5EF4-FFF2-40B4-BE49-F238E27FC236}">
                <a16:creationId xmlns:a16="http://schemas.microsoft.com/office/drawing/2014/main" id="{6F4D0F9F-0EFE-13B2-3F8E-58E178186F37}"/>
              </a:ext>
            </a:extLst>
          </p:cNvPr>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charset="2"/>
              <a:buNone/>
              <a:tabLst>
                <a:tab pos="723900" algn="l"/>
                <a:tab pos="1447800" algn="l"/>
                <a:tab pos="2171700" algn="l"/>
                <a:tab pos="2895600" algn="l"/>
              </a:tabLst>
              <a:defRPr sz="1400">
                <a:solidFill>
                  <a:srgbClr val="000000"/>
                </a:solidFill>
                <a:latin typeface="Times New Roman" pitchFamily="16" charset="0"/>
              </a:defRPr>
            </a:lvl1pPr>
          </a:lstStyle>
          <a:p>
            <a:pPr>
              <a:defRPr/>
            </a:pPr>
            <a:endParaRPr lang="en-GB" altLang="el-GR"/>
          </a:p>
        </p:txBody>
      </p:sp>
      <p:sp>
        <p:nvSpPr>
          <p:cNvPr id="2052" name="Rectangle 4">
            <a:extLst>
              <a:ext uri="{FF2B5EF4-FFF2-40B4-BE49-F238E27FC236}">
                <a16:creationId xmlns:a16="http://schemas.microsoft.com/office/drawing/2014/main" id="{ECED0924-91F5-75B7-7016-8B76A05E9D66}"/>
              </a:ext>
            </a:extLst>
          </p:cNvPr>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charset="2"/>
              <a:buNone/>
              <a:tabLst>
                <a:tab pos="723900" algn="l"/>
                <a:tab pos="1447800" algn="l"/>
                <a:tab pos="2171700" algn="l"/>
                <a:tab pos="2895600" algn="l"/>
              </a:tabLst>
              <a:defRPr sz="1400">
                <a:solidFill>
                  <a:srgbClr val="000000"/>
                </a:solidFill>
                <a:latin typeface="Times New Roman" pitchFamily="16" charset="0"/>
              </a:defRPr>
            </a:lvl1pPr>
          </a:lstStyle>
          <a:p>
            <a:pPr>
              <a:defRPr/>
            </a:pPr>
            <a:endParaRPr lang="en-GB" altLang="el-GR"/>
          </a:p>
        </p:txBody>
      </p:sp>
      <p:sp>
        <p:nvSpPr>
          <p:cNvPr id="2053" name="Rectangle 5">
            <a:extLst>
              <a:ext uri="{FF2B5EF4-FFF2-40B4-BE49-F238E27FC236}">
                <a16:creationId xmlns:a16="http://schemas.microsoft.com/office/drawing/2014/main" id="{5096219D-6075-B69B-0D9A-E1AE8CF662DE}"/>
              </a:ext>
            </a:extLst>
          </p:cNvPr>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eaLnBrk="1">
              <a:lnSpc>
                <a:spcPct val="96000"/>
              </a:lnSpc>
              <a:buClr>
                <a:srgbClr val="000000"/>
              </a:buClr>
              <a:buSzPct val="45000"/>
              <a:buFont typeface="Wingdings" charset="2"/>
              <a:buNone/>
              <a:tabLst>
                <a:tab pos="723900" algn="l"/>
                <a:tab pos="1447800" algn="l"/>
                <a:tab pos="2171700" algn="l"/>
                <a:tab pos="2895600" algn="l"/>
              </a:tabLst>
              <a:defRPr sz="1400">
                <a:solidFill>
                  <a:srgbClr val="000000"/>
                </a:solidFill>
                <a:latin typeface="Times New Roman" pitchFamily="16" charset="0"/>
              </a:defRPr>
            </a:lvl1pPr>
          </a:lstStyle>
          <a:p>
            <a:pPr>
              <a:defRPr/>
            </a:pPr>
            <a:endParaRPr lang="en-GB" altLang="el-GR"/>
          </a:p>
        </p:txBody>
      </p:sp>
      <p:sp>
        <p:nvSpPr>
          <p:cNvPr id="2054" name="Rectangle 6">
            <a:extLst>
              <a:ext uri="{FF2B5EF4-FFF2-40B4-BE49-F238E27FC236}">
                <a16:creationId xmlns:a16="http://schemas.microsoft.com/office/drawing/2014/main" id="{076A965F-B1BB-A908-B205-06DF67B7C151}"/>
              </a:ext>
            </a:extLst>
          </p:cNvPr>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fld id="{63A8BE2F-B569-416F-BBC9-523D32C55CDB}" type="slidenum">
              <a:rPr lang="en-GB" altLang="el-GR"/>
              <a:pPr/>
              <a:t>‹#›</a:t>
            </a:fld>
            <a:endParaRPr lang="en-GB" altLang="el-G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a:extLst>
              <a:ext uri="{FF2B5EF4-FFF2-40B4-BE49-F238E27FC236}">
                <a16:creationId xmlns:a16="http://schemas.microsoft.com/office/drawing/2014/main" id="{B7B97C1B-05D3-8E49-0DAB-F10866893B8B}"/>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08CFC659-2D12-4523-9FE1-A16F1F388C67}" type="slidenum">
              <a:rPr lang="en-GB" altLang="el-GR">
                <a:solidFill>
                  <a:srgbClr val="000000"/>
                </a:solidFill>
                <a:latin typeface="Times New Roman" panose="02020603050405020304" pitchFamily="18" charset="0"/>
              </a:rPr>
              <a:pPr/>
              <a:t>1</a:t>
            </a:fld>
            <a:endParaRPr lang="en-GB" altLang="el-GR">
              <a:solidFill>
                <a:srgbClr val="000000"/>
              </a:solidFill>
              <a:latin typeface="Times New Roman" panose="02020603050405020304" pitchFamily="18" charset="0"/>
            </a:endParaRPr>
          </a:p>
        </p:txBody>
      </p:sp>
      <p:sp>
        <p:nvSpPr>
          <p:cNvPr id="4099" name="Rectangle 1">
            <a:extLst>
              <a:ext uri="{FF2B5EF4-FFF2-40B4-BE49-F238E27FC236}">
                <a16:creationId xmlns:a16="http://schemas.microsoft.com/office/drawing/2014/main" id="{7DF8ECEB-B9C5-2D48-9E73-7C9D00AE4D40}"/>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7C7A2577-296A-2A11-5045-1BB6001A2C6E}"/>
              </a:ext>
            </a:extLst>
          </p:cNvPr>
          <p:cNvSpPr>
            <a:spLocks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a:extLst>
              <a:ext uri="{FF2B5EF4-FFF2-40B4-BE49-F238E27FC236}">
                <a16:creationId xmlns:a16="http://schemas.microsoft.com/office/drawing/2014/main" id="{718267A2-01D5-86F2-9A62-7D3DDCB84695}"/>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3CC063EB-8532-4130-9B49-8BBBBE85F47C}" type="slidenum">
              <a:rPr lang="en-GB" altLang="el-GR">
                <a:solidFill>
                  <a:srgbClr val="000000"/>
                </a:solidFill>
                <a:latin typeface="Times New Roman" panose="02020603050405020304" pitchFamily="18" charset="0"/>
              </a:rPr>
              <a:pPr/>
              <a:t>10</a:t>
            </a:fld>
            <a:endParaRPr lang="en-GB" altLang="el-GR">
              <a:solidFill>
                <a:srgbClr val="000000"/>
              </a:solidFill>
              <a:latin typeface="Times New Roman" panose="02020603050405020304" pitchFamily="18" charset="0"/>
            </a:endParaRPr>
          </a:p>
        </p:txBody>
      </p:sp>
      <p:sp>
        <p:nvSpPr>
          <p:cNvPr id="22531" name="Rectangle 1">
            <a:extLst>
              <a:ext uri="{FF2B5EF4-FFF2-40B4-BE49-F238E27FC236}">
                <a16:creationId xmlns:a16="http://schemas.microsoft.com/office/drawing/2014/main" id="{CAA547F2-8575-AC01-2147-B35A25E4C2E2}"/>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a:extLst>
              <a:ext uri="{FF2B5EF4-FFF2-40B4-BE49-F238E27FC236}">
                <a16:creationId xmlns:a16="http://schemas.microsoft.com/office/drawing/2014/main" id="{1619C7EB-49DD-9168-1E60-4F2D8B57A50F}"/>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978AA441-3E0C-D7F1-9634-1C5151DD89E6}"/>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A1F2E7ED-F0CF-4CAA-B6DA-15CF6DEE57A7}" type="slidenum">
              <a:rPr lang="en-GB" altLang="el-GR">
                <a:solidFill>
                  <a:srgbClr val="000000"/>
                </a:solidFill>
                <a:latin typeface="Times New Roman" panose="02020603050405020304" pitchFamily="18" charset="0"/>
              </a:rPr>
              <a:pPr/>
              <a:t>11</a:t>
            </a:fld>
            <a:endParaRPr lang="en-GB" altLang="el-GR">
              <a:solidFill>
                <a:srgbClr val="000000"/>
              </a:solidFill>
              <a:latin typeface="Times New Roman" panose="02020603050405020304" pitchFamily="18" charset="0"/>
            </a:endParaRPr>
          </a:p>
        </p:txBody>
      </p:sp>
      <p:sp>
        <p:nvSpPr>
          <p:cNvPr id="24579" name="Rectangle 1">
            <a:extLst>
              <a:ext uri="{FF2B5EF4-FFF2-40B4-BE49-F238E27FC236}">
                <a16:creationId xmlns:a16="http://schemas.microsoft.com/office/drawing/2014/main" id="{824AB990-D084-B4B1-4A4C-EE417246A559}"/>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a:extLst>
              <a:ext uri="{FF2B5EF4-FFF2-40B4-BE49-F238E27FC236}">
                <a16:creationId xmlns:a16="http://schemas.microsoft.com/office/drawing/2014/main" id="{8C54C723-1C3F-5986-1C3C-D8E555F91434}"/>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472BFDC7-3392-78E2-D9ED-672A6122EE91}"/>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D83FEB7E-CE5F-41A9-968B-08A6CF98225A}" type="slidenum">
              <a:rPr lang="en-GB" altLang="el-GR">
                <a:solidFill>
                  <a:srgbClr val="000000"/>
                </a:solidFill>
                <a:latin typeface="Times New Roman" panose="02020603050405020304" pitchFamily="18" charset="0"/>
              </a:rPr>
              <a:pPr/>
              <a:t>12</a:t>
            </a:fld>
            <a:endParaRPr lang="en-GB" altLang="el-GR">
              <a:solidFill>
                <a:srgbClr val="000000"/>
              </a:solidFill>
              <a:latin typeface="Times New Roman" panose="02020603050405020304" pitchFamily="18" charset="0"/>
            </a:endParaRPr>
          </a:p>
        </p:txBody>
      </p:sp>
      <p:sp>
        <p:nvSpPr>
          <p:cNvPr id="26627" name="Rectangle 1">
            <a:extLst>
              <a:ext uri="{FF2B5EF4-FFF2-40B4-BE49-F238E27FC236}">
                <a16:creationId xmlns:a16="http://schemas.microsoft.com/office/drawing/2014/main" id="{6F75A247-E4BE-4C07-32DA-817A6259950A}"/>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FA9F1DB6-4316-D25E-F257-2EA891D3EF45}"/>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FA2CFE50-485C-A98A-1216-6D73735A7BDC}"/>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7D864951-4F1C-4B01-85A2-B6E06FA07A8D}" type="slidenum">
              <a:rPr lang="en-GB" altLang="el-GR">
                <a:solidFill>
                  <a:srgbClr val="000000"/>
                </a:solidFill>
                <a:latin typeface="Times New Roman" panose="02020603050405020304" pitchFamily="18" charset="0"/>
              </a:rPr>
              <a:pPr/>
              <a:t>13</a:t>
            </a:fld>
            <a:endParaRPr lang="en-GB" altLang="el-GR">
              <a:solidFill>
                <a:srgbClr val="000000"/>
              </a:solidFill>
              <a:latin typeface="Times New Roman" panose="02020603050405020304" pitchFamily="18" charset="0"/>
            </a:endParaRPr>
          </a:p>
        </p:txBody>
      </p:sp>
      <p:sp>
        <p:nvSpPr>
          <p:cNvPr id="28675" name="Rectangle 1">
            <a:extLst>
              <a:ext uri="{FF2B5EF4-FFF2-40B4-BE49-F238E27FC236}">
                <a16:creationId xmlns:a16="http://schemas.microsoft.com/office/drawing/2014/main" id="{7573A3FF-A29E-7189-8597-09EE7E18958C}"/>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a16="http://schemas.microsoft.com/office/drawing/2014/main" id="{34A4C65C-353D-3D6F-D60B-E853D4207CCD}"/>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CA1C719E-F26A-0008-4770-CC353B43A21C}"/>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60640562-4E82-46E8-AAF8-E471ACBA6C0B}" type="slidenum">
              <a:rPr lang="en-GB" altLang="el-GR">
                <a:solidFill>
                  <a:srgbClr val="000000"/>
                </a:solidFill>
                <a:latin typeface="Times New Roman" panose="02020603050405020304" pitchFamily="18" charset="0"/>
              </a:rPr>
              <a:pPr/>
              <a:t>14</a:t>
            </a:fld>
            <a:endParaRPr lang="en-GB" altLang="el-GR">
              <a:solidFill>
                <a:srgbClr val="000000"/>
              </a:solidFill>
              <a:latin typeface="Times New Roman" panose="02020603050405020304" pitchFamily="18" charset="0"/>
            </a:endParaRPr>
          </a:p>
        </p:txBody>
      </p:sp>
      <p:sp>
        <p:nvSpPr>
          <p:cNvPr id="30723" name="Rectangle 1">
            <a:extLst>
              <a:ext uri="{FF2B5EF4-FFF2-40B4-BE49-F238E27FC236}">
                <a16:creationId xmlns:a16="http://schemas.microsoft.com/office/drawing/2014/main" id="{7401ED76-BAD2-4AD3-0643-829A009B3C30}"/>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a16="http://schemas.microsoft.com/office/drawing/2014/main" id="{695C8B70-7938-06D1-19D3-845585AAD81A}"/>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0CB395D5-4E4D-D369-2372-0B54400A14FF}"/>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3D7E998A-8A6E-4F00-B1E9-832DE8F35BCF}" type="slidenum">
              <a:rPr lang="en-GB" altLang="el-GR">
                <a:solidFill>
                  <a:srgbClr val="000000"/>
                </a:solidFill>
                <a:latin typeface="Times New Roman" panose="02020603050405020304" pitchFamily="18" charset="0"/>
              </a:rPr>
              <a:pPr/>
              <a:t>15</a:t>
            </a:fld>
            <a:endParaRPr lang="en-GB" altLang="el-GR">
              <a:solidFill>
                <a:srgbClr val="000000"/>
              </a:solidFill>
              <a:latin typeface="Times New Roman" panose="02020603050405020304" pitchFamily="18" charset="0"/>
            </a:endParaRPr>
          </a:p>
        </p:txBody>
      </p:sp>
      <p:sp>
        <p:nvSpPr>
          <p:cNvPr id="32771" name="Rectangle 1">
            <a:extLst>
              <a:ext uri="{FF2B5EF4-FFF2-40B4-BE49-F238E27FC236}">
                <a16:creationId xmlns:a16="http://schemas.microsoft.com/office/drawing/2014/main" id="{7FF0F940-E6DE-579C-C3A9-08D9639FFD49}"/>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a16="http://schemas.microsoft.com/office/drawing/2014/main" id="{4DEC938A-75F1-6376-4108-A561931EF597}"/>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AC796952-D699-5023-980F-15C62BB10BE5}"/>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79432CE2-0935-4DB6-A594-508A81B71D53}" type="slidenum">
              <a:rPr lang="en-GB" altLang="el-GR">
                <a:solidFill>
                  <a:srgbClr val="000000"/>
                </a:solidFill>
                <a:latin typeface="Times New Roman" panose="02020603050405020304" pitchFamily="18" charset="0"/>
              </a:rPr>
              <a:pPr/>
              <a:t>16</a:t>
            </a:fld>
            <a:endParaRPr lang="en-GB" altLang="el-GR">
              <a:solidFill>
                <a:srgbClr val="000000"/>
              </a:solidFill>
              <a:latin typeface="Times New Roman" panose="02020603050405020304" pitchFamily="18" charset="0"/>
            </a:endParaRPr>
          </a:p>
        </p:txBody>
      </p:sp>
      <p:sp>
        <p:nvSpPr>
          <p:cNvPr id="34819" name="Rectangle 1">
            <a:extLst>
              <a:ext uri="{FF2B5EF4-FFF2-40B4-BE49-F238E27FC236}">
                <a16:creationId xmlns:a16="http://schemas.microsoft.com/office/drawing/2014/main" id="{3476BCB9-ACE0-657A-5FE2-CD81F5E96808}"/>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20" name="Rectangle 2">
            <a:extLst>
              <a:ext uri="{FF2B5EF4-FFF2-40B4-BE49-F238E27FC236}">
                <a16:creationId xmlns:a16="http://schemas.microsoft.com/office/drawing/2014/main" id="{156CD513-A4B8-0216-5ABF-5584EF8FC4E0}"/>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3CAB3FDA-F045-4D34-B76B-70BBA195B3C9}"/>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2A75EC48-51C4-42E8-9296-18EC04816945}" type="slidenum">
              <a:rPr lang="en-GB" altLang="el-GR">
                <a:solidFill>
                  <a:srgbClr val="000000"/>
                </a:solidFill>
                <a:latin typeface="Times New Roman" panose="02020603050405020304" pitchFamily="18" charset="0"/>
              </a:rPr>
              <a:pPr/>
              <a:t>17</a:t>
            </a:fld>
            <a:endParaRPr lang="en-GB" altLang="el-GR">
              <a:solidFill>
                <a:srgbClr val="000000"/>
              </a:solidFill>
              <a:latin typeface="Times New Roman" panose="02020603050405020304" pitchFamily="18" charset="0"/>
            </a:endParaRPr>
          </a:p>
        </p:txBody>
      </p:sp>
      <p:sp>
        <p:nvSpPr>
          <p:cNvPr id="36867" name="Rectangle 1">
            <a:extLst>
              <a:ext uri="{FF2B5EF4-FFF2-40B4-BE49-F238E27FC236}">
                <a16:creationId xmlns:a16="http://schemas.microsoft.com/office/drawing/2014/main" id="{9A75CC9F-DB42-282D-3E61-D92EEFBF75D1}"/>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8" name="Rectangle 2">
            <a:extLst>
              <a:ext uri="{FF2B5EF4-FFF2-40B4-BE49-F238E27FC236}">
                <a16:creationId xmlns:a16="http://schemas.microsoft.com/office/drawing/2014/main" id="{13B6F026-5CA9-9630-C928-6829BAE8DB66}"/>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a:extLst>
              <a:ext uri="{FF2B5EF4-FFF2-40B4-BE49-F238E27FC236}">
                <a16:creationId xmlns:a16="http://schemas.microsoft.com/office/drawing/2014/main" id="{ADD3D728-B78A-7C06-B312-4F96BC2E174A}"/>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91325991-F852-40D5-9BB8-E67AD6708CF9}" type="slidenum">
              <a:rPr lang="en-GB" altLang="el-GR">
                <a:solidFill>
                  <a:srgbClr val="000000"/>
                </a:solidFill>
                <a:latin typeface="Times New Roman" panose="02020603050405020304" pitchFamily="18" charset="0"/>
              </a:rPr>
              <a:pPr/>
              <a:t>18</a:t>
            </a:fld>
            <a:endParaRPr lang="en-GB" altLang="el-GR">
              <a:solidFill>
                <a:srgbClr val="000000"/>
              </a:solidFill>
              <a:latin typeface="Times New Roman" panose="02020603050405020304" pitchFamily="18" charset="0"/>
            </a:endParaRPr>
          </a:p>
        </p:txBody>
      </p:sp>
      <p:sp>
        <p:nvSpPr>
          <p:cNvPr id="38915" name="Rectangle 1">
            <a:extLst>
              <a:ext uri="{FF2B5EF4-FFF2-40B4-BE49-F238E27FC236}">
                <a16:creationId xmlns:a16="http://schemas.microsoft.com/office/drawing/2014/main" id="{40EF580C-703D-A004-9796-970158EB703C}"/>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6" name="Rectangle 2">
            <a:extLst>
              <a:ext uri="{FF2B5EF4-FFF2-40B4-BE49-F238E27FC236}">
                <a16:creationId xmlns:a16="http://schemas.microsoft.com/office/drawing/2014/main" id="{2679FB66-C4FD-7C3C-5735-AF768E1D294C}"/>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a:extLst>
              <a:ext uri="{FF2B5EF4-FFF2-40B4-BE49-F238E27FC236}">
                <a16:creationId xmlns:a16="http://schemas.microsoft.com/office/drawing/2014/main" id="{4E56B404-3372-EA57-C397-4400D5641A73}"/>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910F9FDD-53ED-438C-9D1D-31ACC2B1923D}" type="slidenum">
              <a:rPr lang="en-GB" altLang="el-GR">
                <a:solidFill>
                  <a:srgbClr val="000000"/>
                </a:solidFill>
                <a:latin typeface="Times New Roman" panose="02020603050405020304" pitchFamily="18" charset="0"/>
              </a:rPr>
              <a:pPr/>
              <a:t>19</a:t>
            </a:fld>
            <a:endParaRPr lang="en-GB" altLang="el-GR">
              <a:solidFill>
                <a:srgbClr val="000000"/>
              </a:solidFill>
              <a:latin typeface="Times New Roman" panose="02020603050405020304" pitchFamily="18" charset="0"/>
            </a:endParaRPr>
          </a:p>
        </p:txBody>
      </p:sp>
      <p:sp>
        <p:nvSpPr>
          <p:cNvPr id="40963" name="Rectangle 1">
            <a:extLst>
              <a:ext uri="{FF2B5EF4-FFF2-40B4-BE49-F238E27FC236}">
                <a16:creationId xmlns:a16="http://schemas.microsoft.com/office/drawing/2014/main" id="{121B5002-57BC-56F8-03E7-C920E3F03FA8}"/>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4" name="Rectangle 2">
            <a:extLst>
              <a:ext uri="{FF2B5EF4-FFF2-40B4-BE49-F238E27FC236}">
                <a16:creationId xmlns:a16="http://schemas.microsoft.com/office/drawing/2014/main" id="{6E106D35-2F82-1235-B1D7-B54334B53EC9}"/>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8CBF5168-8E05-574F-B0D3-9EEC10BCB5D7}"/>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2A186BDA-048D-4153-B051-E581FB12D027}" type="slidenum">
              <a:rPr lang="en-GB" altLang="el-GR">
                <a:solidFill>
                  <a:srgbClr val="000000"/>
                </a:solidFill>
                <a:latin typeface="Times New Roman" panose="02020603050405020304" pitchFamily="18" charset="0"/>
              </a:rPr>
              <a:pPr/>
              <a:t>2</a:t>
            </a:fld>
            <a:endParaRPr lang="en-GB" altLang="el-GR">
              <a:solidFill>
                <a:srgbClr val="000000"/>
              </a:solidFill>
              <a:latin typeface="Times New Roman" panose="02020603050405020304" pitchFamily="18" charset="0"/>
            </a:endParaRPr>
          </a:p>
        </p:txBody>
      </p:sp>
      <p:sp>
        <p:nvSpPr>
          <p:cNvPr id="6147" name="Rectangle 1">
            <a:extLst>
              <a:ext uri="{FF2B5EF4-FFF2-40B4-BE49-F238E27FC236}">
                <a16:creationId xmlns:a16="http://schemas.microsoft.com/office/drawing/2014/main" id="{8309ED74-CDB6-F207-9E75-0883075C616A}"/>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F0E3F1DC-02FE-8BCD-98AB-618DCD526CA8}"/>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6B12F0AC-86D5-356C-9457-6779EBDDA81D}"/>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CBDD95F3-3401-4CCD-B6F1-2F9A01550A8A}" type="slidenum">
              <a:rPr lang="en-GB" altLang="el-GR">
                <a:solidFill>
                  <a:srgbClr val="000000"/>
                </a:solidFill>
                <a:latin typeface="Times New Roman" panose="02020603050405020304" pitchFamily="18" charset="0"/>
              </a:rPr>
              <a:pPr/>
              <a:t>20</a:t>
            </a:fld>
            <a:endParaRPr lang="en-GB" altLang="el-GR">
              <a:solidFill>
                <a:srgbClr val="000000"/>
              </a:solidFill>
              <a:latin typeface="Times New Roman" panose="02020603050405020304" pitchFamily="18" charset="0"/>
            </a:endParaRPr>
          </a:p>
        </p:txBody>
      </p:sp>
      <p:sp>
        <p:nvSpPr>
          <p:cNvPr id="43011" name="Rectangle 1">
            <a:extLst>
              <a:ext uri="{FF2B5EF4-FFF2-40B4-BE49-F238E27FC236}">
                <a16:creationId xmlns:a16="http://schemas.microsoft.com/office/drawing/2014/main" id="{4D6C2430-7C8C-2FFD-9715-935E21E44EBC}"/>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2" name="Rectangle 2">
            <a:extLst>
              <a:ext uri="{FF2B5EF4-FFF2-40B4-BE49-F238E27FC236}">
                <a16:creationId xmlns:a16="http://schemas.microsoft.com/office/drawing/2014/main" id="{EF719BF7-2EC6-294A-05CB-5745BC4382F3}"/>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B903DE04-458B-7010-2A83-6ACF6EEBAA84}"/>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4538AB45-2772-45EF-A7ED-0FE368FA089C}" type="slidenum">
              <a:rPr lang="en-GB" altLang="el-GR">
                <a:solidFill>
                  <a:srgbClr val="000000"/>
                </a:solidFill>
                <a:latin typeface="Times New Roman" panose="02020603050405020304" pitchFamily="18" charset="0"/>
              </a:rPr>
              <a:pPr/>
              <a:t>21</a:t>
            </a:fld>
            <a:endParaRPr lang="en-GB" altLang="el-GR">
              <a:solidFill>
                <a:srgbClr val="000000"/>
              </a:solidFill>
              <a:latin typeface="Times New Roman" panose="02020603050405020304" pitchFamily="18" charset="0"/>
            </a:endParaRPr>
          </a:p>
        </p:txBody>
      </p:sp>
      <p:sp>
        <p:nvSpPr>
          <p:cNvPr id="45059" name="Rectangle 1">
            <a:extLst>
              <a:ext uri="{FF2B5EF4-FFF2-40B4-BE49-F238E27FC236}">
                <a16:creationId xmlns:a16="http://schemas.microsoft.com/office/drawing/2014/main" id="{BFCEF1A8-B79B-43C6-C49E-962FBD3EDAED}"/>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60" name="Rectangle 2">
            <a:extLst>
              <a:ext uri="{FF2B5EF4-FFF2-40B4-BE49-F238E27FC236}">
                <a16:creationId xmlns:a16="http://schemas.microsoft.com/office/drawing/2014/main" id="{A01B4501-AA19-FD02-6FD8-3995753BA4F8}"/>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6BFDE8D9-EEE2-ED90-5D1E-C488AD9F2390}"/>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6562A235-21B7-49D6-897A-8771742AA6EA}" type="slidenum">
              <a:rPr lang="en-GB" altLang="el-GR">
                <a:solidFill>
                  <a:srgbClr val="000000"/>
                </a:solidFill>
                <a:latin typeface="Times New Roman" panose="02020603050405020304" pitchFamily="18" charset="0"/>
              </a:rPr>
              <a:pPr/>
              <a:t>22</a:t>
            </a:fld>
            <a:endParaRPr lang="en-GB" altLang="el-GR">
              <a:solidFill>
                <a:srgbClr val="000000"/>
              </a:solidFill>
              <a:latin typeface="Times New Roman" panose="02020603050405020304" pitchFamily="18" charset="0"/>
            </a:endParaRPr>
          </a:p>
        </p:txBody>
      </p:sp>
      <p:sp>
        <p:nvSpPr>
          <p:cNvPr id="47107" name="Rectangle 1">
            <a:extLst>
              <a:ext uri="{FF2B5EF4-FFF2-40B4-BE49-F238E27FC236}">
                <a16:creationId xmlns:a16="http://schemas.microsoft.com/office/drawing/2014/main" id="{E6272CDA-E184-6526-4B2C-F046D45B2FFF}"/>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8" name="Rectangle 2">
            <a:extLst>
              <a:ext uri="{FF2B5EF4-FFF2-40B4-BE49-F238E27FC236}">
                <a16:creationId xmlns:a16="http://schemas.microsoft.com/office/drawing/2014/main" id="{FDA2E72D-2508-FDD2-25F4-BA6D84BF91A5}"/>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a:extLst>
              <a:ext uri="{FF2B5EF4-FFF2-40B4-BE49-F238E27FC236}">
                <a16:creationId xmlns:a16="http://schemas.microsoft.com/office/drawing/2014/main" id="{CAF4F0AD-9CD0-DB4D-DF95-C10D59933669}"/>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C1C27771-942C-4D81-AC69-57EC539D9009}" type="slidenum">
              <a:rPr lang="en-GB" altLang="el-GR">
                <a:solidFill>
                  <a:srgbClr val="000000"/>
                </a:solidFill>
                <a:latin typeface="Times New Roman" panose="02020603050405020304" pitchFamily="18" charset="0"/>
              </a:rPr>
              <a:pPr/>
              <a:t>23</a:t>
            </a:fld>
            <a:endParaRPr lang="en-GB" altLang="el-GR">
              <a:solidFill>
                <a:srgbClr val="000000"/>
              </a:solidFill>
              <a:latin typeface="Times New Roman" panose="02020603050405020304" pitchFamily="18" charset="0"/>
            </a:endParaRPr>
          </a:p>
        </p:txBody>
      </p:sp>
      <p:sp>
        <p:nvSpPr>
          <p:cNvPr id="49155" name="Rectangle 1">
            <a:extLst>
              <a:ext uri="{FF2B5EF4-FFF2-40B4-BE49-F238E27FC236}">
                <a16:creationId xmlns:a16="http://schemas.microsoft.com/office/drawing/2014/main" id="{8820BC93-0ACF-5622-511A-FFF648E562E5}"/>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6" name="Rectangle 2">
            <a:extLst>
              <a:ext uri="{FF2B5EF4-FFF2-40B4-BE49-F238E27FC236}">
                <a16:creationId xmlns:a16="http://schemas.microsoft.com/office/drawing/2014/main" id="{89D6A43D-B245-A724-D82D-751729AE27BA}"/>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a:extLst>
              <a:ext uri="{FF2B5EF4-FFF2-40B4-BE49-F238E27FC236}">
                <a16:creationId xmlns:a16="http://schemas.microsoft.com/office/drawing/2014/main" id="{ABAEAFB9-07BA-BED2-4198-4983CC377A0B}"/>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B8704841-B24C-4474-8C60-261044A251BF}" type="slidenum">
              <a:rPr lang="en-GB" altLang="el-GR">
                <a:solidFill>
                  <a:srgbClr val="000000"/>
                </a:solidFill>
                <a:latin typeface="Times New Roman" panose="02020603050405020304" pitchFamily="18" charset="0"/>
              </a:rPr>
              <a:pPr/>
              <a:t>24</a:t>
            </a:fld>
            <a:endParaRPr lang="en-GB" altLang="el-GR">
              <a:solidFill>
                <a:srgbClr val="000000"/>
              </a:solidFill>
              <a:latin typeface="Times New Roman" panose="02020603050405020304" pitchFamily="18" charset="0"/>
            </a:endParaRPr>
          </a:p>
        </p:txBody>
      </p:sp>
      <p:sp>
        <p:nvSpPr>
          <p:cNvPr id="51203" name="Rectangle 1">
            <a:extLst>
              <a:ext uri="{FF2B5EF4-FFF2-40B4-BE49-F238E27FC236}">
                <a16:creationId xmlns:a16="http://schemas.microsoft.com/office/drawing/2014/main" id="{63A6C1CB-6884-25CE-A0D0-0A382E7487A8}"/>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4" name="Rectangle 2">
            <a:extLst>
              <a:ext uri="{FF2B5EF4-FFF2-40B4-BE49-F238E27FC236}">
                <a16:creationId xmlns:a16="http://schemas.microsoft.com/office/drawing/2014/main" id="{8EE26FAF-E49E-2435-9E5E-ED28B80B1AC2}"/>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3806BD77-FF23-56E0-267E-D1E48DA88B56}"/>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9A09F95A-9E9A-4FD0-AB3E-898E15E50A34}" type="slidenum">
              <a:rPr lang="en-GB" altLang="el-GR">
                <a:solidFill>
                  <a:srgbClr val="000000"/>
                </a:solidFill>
                <a:latin typeface="Times New Roman" panose="02020603050405020304" pitchFamily="18" charset="0"/>
              </a:rPr>
              <a:pPr/>
              <a:t>25</a:t>
            </a:fld>
            <a:endParaRPr lang="en-GB" altLang="el-GR">
              <a:solidFill>
                <a:srgbClr val="000000"/>
              </a:solidFill>
              <a:latin typeface="Times New Roman" panose="02020603050405020304" pitchFamily="18" charset="0"/>
            </a:endParaRPr>
          </a:p>
        </p:txBody>
      </p:sp>
      <p:sp>
        <p:nvSpPr>
          <p:cNvPr id="53251" name="Rectangle 1">
            <a:extLst>
              <a:ext uri="{FF2B5EF4-FFF2-40B4-BE49-F238E27FC236}">
                <a16:creationId xmlns:a16="http://schemas.microsoft.com/office/drawing/2014/main" id="{44C05623-CD78-3EEE-C10E-C93AC37F1A78}"/>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2" name="Rectangle 2">
            <a:extLst>
              <a:ext uri="{FF2B5EF4-FFF2-40B4-BE49-F238E27FC236}">
                <a16:creationId xmlns:a16="http://schemas.microsoft.com/office/drawing/2014/main" id="{EA6F18D2-B965-682A-A4B6-B3CB5A915C37}"/>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E91D0039-7D5A-6E67-17F7-23D0BB4CF736}"/>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71C359EA-01CC-401B-9482-76B4A5B0D451}" type="slidenum">
              <a:rPr lang="en-GB" altLang="el-GR">
                <a:solidFill>
                  <a:srgbClr val="000000"/>
                </a:solidFill>
                <a:latin typeface="Times New Roman" panose="02020603050405020304" pitchFamily="18" charset="0"/>
              </a:rPr>
              <a:pPr/>
              <a:t>26</a:t>
            </a:fld>
            <a:endParaRPr lang="en-GB" altLang="el-GR">
              <a:solidFill>
                <a:srgbClr val="000000"/>
              </a:solidFill>
              <a:latin typeface="Times New Roman" panose="02020603050405020304" pitchFamily="18" charset="0"/>
            </a:endParaRPr>
          </a:p>
        </p:txBody>
      </p:sp>
      <p:sp>
        <p:nvSpPr>
          <p:cNvPr id="55299" name="Rectangle 1">
            <a:extLst>
              <a:ext uri="{FF2B5EF4-FFF2-40B4-BE49-F238E27FC236}">
                <a16:creationId xmlns:a16="http://schemas.microsoft.com/office/drawing/2014/main" id="{E30C4807-1688-CC92-9EEF-183BF10ED735}"/>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300" name="Rectangle 2">
            <a:extLst>
              <a:ext uri="{FF2B5EF4-FFF2-40B4-BE49-F238E27FC236}">
                <a16:creationId xmlns:a16="http://schemas.microsoft.com/office/drawing/2014/main" id="{1E9AD15B-25D4-E40D-28BB-C2B5267A8D1C}"/>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a:extLst>
              <a:ext uri="{FF2B5EF4-FFF2-40B4-BE49-F238E27FC236}">
                <a16:creationId xmlns:a16="http://schemas.microsoft.com/office/drawing/2014/main" id="{2BA5D264-A508-2265-7377-1BC61C456132}"/>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9C6AE4B6-4AC4-451B-A7BB-6383B8F20F90}" type="slidenum">
              <a:rPr lang="en-GB" altLang="el-GR">
                <a:solidFill>
                  <a:srgbClr val="000000"/>
                </a:solidFill>
                <a:latin typeface="Times New Roman" panose="02020603050405020304" pitchFamily="18" charset="0"/>
              </a:rPr>
              <a:pPr/>
              <a:t>27</a:t>
            </a:fld>
            <a:endParaRPr lang="en-GB" altLang="el-GR">
              <a:solidFill>
                <a:srgbClr val="000000"/>
              </a:solidFill>
              <a:latin typeface="Times New Roman" panose="02020603050405020304" pitchFamily="18" charset="0"/>
            </a:endParaRPr>
          </a:p>
        </p:txBody>
      </p:sp>
      <p:sp>
        <p:nvSpPr>
          <p:cNvPr id="57347" name="Rectangle 1">
            <a:extLst>
              <a:ext uri="{FF2B5EF4-FFF2-40B4-BE49-F238E27FC236}">
                <a16:creationId xmlns:a16="http://schemas.microsoft.com/office/drawing/2014/main" id="{291FC8AF-6BA1-096C-9969-9F7DEB9847D3}"/>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8" name="Rectangle 2">
            <a:extLst>
              <a:ext uri="{FF2B5EF4-FFF2-40B4-BE49-F238E27FC236}">
                <a16:creationId xmlns:a16="http://schemas.microsoft.com/office/drawing/2014/main" id="{DD0CD128-9E72-7F8D-A35E-8D03390F7AD7}"/>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a:extLst>
              <a:ext uri="{FF2B5EF4-FFF2-40B4-BE49-F238E27FC236}">
                <a16:creationId xmlns:a16="http://schemas.microsoft.com/office/drawing/2014/main" id="{7ECB8C95-00BC-DF8B-0687-F852106B2AB0}"/>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5A9A3024-2E8D-4EBA-8D4E-49EBEAADF6F5}" type="slidenum">
              <a:rPr lang="en-GB" altLang="el-GR">
                <a:solidFill>
                  <a:srgbClr val="000000"/>
                </a:solidFill>
                <a:latin typeface="Times New Roman" panose="02020603050405020304" pitchFamily="18" charset="0"/>
              </a:rPr>
              <a:pPr/>
              <a:t>28</a:t>
            </a:fld>
            <a:endParaRPr lang="en-GB" altLang="el-GR">
              <a:solidFill>
                <a:srgbClr val="000000"/>
              </a:solidFill>
              <a:latin typeface="Times New Roman" panose="02020603050405020304" pitchFamily="18" charset="0"/>
            </a:endParaRPr>
          </a:p>
        </p:txBody>
      </p:sp>
      <p:sp>
        <p:nvSpPr>
          <p:cNvPr id="59395" name="Rectangle 1">
            <a:extLst>
              <a:ext uri="{FF2B5EF4-FFF2-40B4-BE49-F238E27FC236}">
                <a16:creationId xmlns:a16="http://schemas.microsoft.com/office/drawing/2014/main" id="{547FB887-1CE1-288B-6950-7DBFD4F78ED2}"/>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6" name="Rectangle 2">
            <a:extLst>
              <a:ext uri="{FF2B5EF4-FFF2-40B4-BE49-F238E27FC236}">
                <a16:creationId xmlns:a16="http://schemas.microsoft.com/office/drawing/2014/main" id="{6054E2DF-B220-D517-F4A9-7854ABCC3882}"/>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a:extLst>
              <a:ext uri="{FF2B5EF4-FFF2-40B4-BE49-F238E27FC236}">
                <a16:creationId xmlns:a16="http://schemas.microsoft.com/office/drawing/2014/main" id="{0642B308-0D97-3B6C-5FD5-A341DE420C0F}"/>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DB61704E-B228-44C0-88FA-91D252D651DC}" type="slidenum">
              <a:rPr lang="en-GB" altLang="el-GR">
                <a:solidFill>
                  <a:srgbClr val="000000"/>
                </a:solidFill>
                <a:latin typeface="Times New Roman" panose="02020603050405020304" pitchFamily="18" charset="0"/>
              </a:rPr>
              <a:pPr/>
              <a:t>29</a:t>
            </a:fld>
            <a:endParaRPr lang="en-GB" altLang="el-GR">
              <a:solidFill>
                <a:srgbClr val="000000"/>
              </a:solidFill>
              <a:latin typeface="Times New Roman" panose="02020603050405020304" pitchFamily="18" charset="0"/>
            </a:endParaRPr>
          </a:p>
        </p:txBody>
      </p:sp>
      <p:sp>
        <p:nvSpPr>
          <p:cNvPr id="61443" name="Rectangle 1">
            <a:extLst>
              <a:ext uri="{FF2B5EF4-FFF2-40B4-BE49-F238E27FC236}">
                <a16:creationId xmlns:a16="http://schemas.microsoft.com/office/drawing/2014/main" id="{28DAED0F-26AC-262F-7FE1-B6F3553007BB}"/>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4" name="Rectangle 2">
            <a:extLst>
              <a:ext uri="{FF2B5EF4-FFF2-40B4-BE49-F238E27FC236}">
                <a16:creationId xmlns:a16="http://schemas.microsoft.com/office/drawing/2014/main" id="{A631DD00-4A3C-4ACD-AEC9-E393FBC78752}"/>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A35654C5-502D-AD74-60D6-DC17120A48D3}"/>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0152B520-D067-432F-9D88-36B3F666DCE7}" type="slidenum">
              <a:rPr lang="en-GB" altLang="el-GR">
                <a:solidFill>
                  <a:srgbClr val="000000"/>
                </a:solidFill>
                <a:latin typeface="Times New Roman" panose="02020603050405020304" pitchFamily="18" charset="0"/>
              </a:rPr>
              <a:pPr/>
              <a:t>3</a:t>
            </a:fld>
            <a:endParaRPr lang="en-GB" altLang="el-GR">
              <a:solidFill>
                <a:srgbClr val="000000"/>
              </a:solidFill>
              <a:latin typeface="Times New Roman" panose="02020603050405020304" pitchFamily="18" charset="0"/>
            </a:endParaRPr>
          </a:p>
        </p:txBody>
      </p:sp>
      <p:sp>
        <p:nvSpPr>
          <p:cNvPr id="8195" name="Rectangle 1">
            <a:extLst>
              <a:ext uri="{FF2B5EF4-FFF2-40B4-BE49-F238E27FC236}">
                <a16:creationId xmlns:a16="http://schemas.microsoft.com/office/drawing/2014/main" id="{01315377-A4E2-3B03-E07C-2CBCC4AA90D3}"/>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110CE6C-1DBB-E60C-38FA-3BCB141B6243}"/>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a:extLst>
              <a:ext uri="{FF2B5EF4-FFF2-40B4-BE49-F238E27FC236}">
                <a16:creationId xmlns:a16="http://schemas.microsoft.com/office/drawing/2014/main" id="{7539D2D1-25B6-5F5E-E4CB-448F78D33275}"/>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F693D55D-9693-4422-8E97-3021A58D3F08}" type="slidenum">
              <a:rPr lang="en-GB" altLang="el-GR">
                <a:solidFill>
                  <a:srgbClr val="000000"/>
                </a:solidFill>
                <a:latin typeface="Times New Roman" panose="02020603050405020304" pitchFamily="18" charset="0"/>
              </a:rPr>
              <a:pPr/>
              <a:t>30</a:t>
            </a:fld>
            <a:endParaRPr lang="en-GB" altLang="el-GR">
              <a:solidFill>
                <a:srgbClr val="000000"/>
              </a:solidFill>
              <a:latin typeface="Times New Roman" panose="02020603050405020304" pitchFamily="18" charset="0"/>
            </a:endParaRPr>
          </a:p>
        </p:txBody>
      </p:sp>
      <p:sp>
        <p:nvSpPr>
          <p:cNvPr id="63491" name="Rectangle 1">
            <a:extLst>
              <a:ext uri="{FF2B5EF4-FFF2-40B4-BE49-F238E27FC236}">
                <a16:creationId xmlns:a16="http://schemas.microsoft.com/office/drawing/2014/main" id="{F1C3B992-2315-3791-F674-552F97C8E9B8}"/>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2" name="Rectangle 2">
            <a:extLst>
              <a:ext uri="{FF2B5EF4-FFF2-40B4-BE49-F238E27FC236}">
                <a16:creationId xmlns:a16="http://schemas.microsoft.com/office/drawing/2014/main" id="{0C822CBA-78F2-82C2-3A9C-0AC18C6DA131}"/>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a:extLst>
              <a:ext uri="{FF2B5EF4-FFF2-40B4-BE49-F238E27FC236}">
                <a16:creationId xmlns:a16="http://schemas.microsoft.com/office/drawing/2014/main" id="{004463EF-2850-5B5B-0921-DFE375400F23}"/>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3C3449A1-2BFE-46AD-AA10-5EC525163D12}" type="slidenum">
              <a:rPr lang="en-GB" altLang="el-GR">
                <a:solidFill>
                  <a:srgbClr val="000000"/>
                </a:solidFill>
                <a:latin typeface="Times New Roman" panose="02020603050405020304" pitchFamily="18" charset="0"/>
              </a:rPr>
              <a:pPr/>
              <a:t>31</a:t>
            </a:fld>
            <a:endParaRPr lang="en-GB" altLang="el-GR">
              <a:solidFill>
                <a:srgbClr val="000000"/>
              </a:solidFill>
              <a:latin typeface="Times New Roman" panose="02020603050405020304" pitchFamily="18" charset="0"/>
            </a:endParaRPr>
          </a:p>
        </p:txBody>
      </p:sp>
      <p:sp>
        <p:nvSpPr>
          <p:cNvPr id="65539" name="Rectangle 1">
            <a:extLst>
              <a:ext uri="{FF2B5EF4-FFF2-40B4-BE49-F238E27FC236}">
                <a16:creationId xmlns:a16="http://schemas.microsoft.com/office/drawing/2014/main" id="{94F0B9C5-9D2D-E096-2910-A7803AB39CF0}"/>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Rectangle 2">
            <a:extLst>
              <a:ext uri="{FF2B5EF4-FFF2-40B4-BE49-F238E27FC236}">
                <a16:creationId xmlns:a16="http://schemas.microsoft.com/office/drawing/2014/main" id="{F6F07605-0138-801F-2512-6B316DA14104}"/>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a:extLst>
              <a:ext uri="{FF2B5EF4-FFF2-40B4-BE49-F238E27FC236}">
                <a16:creationId xmlns:a16="http://schemas.microsoft.com/office/drawing/2014/main" id="{B26683DD-918E-A423-9197-181978664398}"/>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1BA884BA-3F4E-43CF-B065-2EFE5C1A8321}" type="slidenum">
              <a:rPr lang="en-GB" altLang="el-GR">
                <a:solidFill>
                  <a:srgbClr val="000000"/>
                </a:solidFill>
                <a:latin typeface="Times New Roman" panose="02020603050405020304" pitchFamily="18" charset="0"/>
              </a:rPr>
              <a:pPr/>
              <a:t>32</a:t>
            </a:fld>
            <a:endParaRPr lang="en-GB" altLang="el-GR">
              <a:solidFill>
                <a:srgbClr val="000000"/>
              </a:solidFill>
              <a:latin typeface="Times New Roman" panose="02020603050405020304" pitchFamily="18" charset="0"/>
            </a:endParaRPr>
          </a:p>
        </p:txBody>
      </p:sp>
      <p:sp>
        <p:nvSpPr>
          <p:cNvPr id="67587" name="Rectangle 1">
            <a:extLst>
              <a:ext uri="{FF2B5EF4-FFF2-40B4-BE49-F238E27FC236}">
                <a16:creationId xmlns:a16="http://schemas.microsoft.com/office/drawing/2014/main" id="{83B7A53D-6D1C-2CA4-126D-5456B76BB3FA}"/>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Rectangle 2">
            <a:extLst>
              <a:ext uri="{FF2B5EF4-FFF2-40B4-BE49-F238E27FC236}">
                <a16:creationId xmlns:a16="http://schemas.microsoft.com/office/drawing/2014/main" id="{9DA87F28-14B1-3A04-2BF6-9514FD9CBF76}"/>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a:extLst>
              <a:ext uri="{FF2B5EF4-FFF2-40B4-BE49-F238E27FC236}">
                <a16:creationId xmlns:a16="http://schemas.microsoft.com/office/drawing/2014/main" id="{5652BE57-7DAC-B4A0-0382-A030CA62F82E}"/>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5841A5CC-44F0-45F0-9239-A98B0E123F77}" type="slidenum">
              <a:rPr lang="en-GB" altLang="el-GR">
                <a:solidFill>
                  <a:srgbClr val="000000"/>
                </a:solidFill>
                <a:latin typeface="Times New Roman" panose="02020603050405020304" pitchFamily="18" charset="0"/>
              </a:rPr>
              <a:pPr/>
              <a:t>33</a:t>
            </a:fld>
            <a:endParaRPr lang="en-GB" altLang="el-GR">
              <a:solidFill>
                <a:srgbClr val="000000"/>
              </a:solidFill>
              <a:latin typeface="Times New Roman" panose="02020603050405020304" pitchFamily="18" charset="0"/>
            </a:endParaRPr>
          </a:p>
        </p:txBody>
      </p:sp>
      <p:sp>
        <p:nvSpPr>
          <p:cNvPr id="69635" name="Rectangle 1">
            <a:extLst>
              <a:ext uri="{FF2B5EF4-FFF2-40B4-BE49-F238E27FC236}">
                <a16:creationId xmlns:a16="http://schemas.microsoft.com/office/drawing/2014/main" id="{A162D861-0464-3B74-D01F-A2FBEC6DFBF4}"/>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Rectangle 2">
            <a:extLst>
              <a:ext uri="{FF2B5EF4-FFF2-40B4-BE49-F238E27FC236}">
                <a16:creationId xmlns:a16="http://schemas.microsoft.com/office/drawing/2014/main" id="{269EB555-8292-F3B4-6531-A83E6AE03FCC}"/>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a:extLst>
              <a:ext uri="{FF2B5EF4-FFF2-40B4-BE49-F238E27FC236}">
                <a16:creationId xmlns:a16="http://schemas.microsoft.com/office/drawing/2014/main" id="{4C480CFB-4B6E-D3A4-D26F-6F3AC47323FA}"/>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3C9040C9-31CF-46A5-A6B0-B007A6BB2117}" type="slidenum">
              <a:rPr lang="en-GB" altLang="el-GR">
                <a:solidFill>
                  <a:srgbClr val="000000"/>
                </a:solidFill>
                <a:latin typeface="Times New Roman" panose="02020603050405020304" pitchFamily="18" charset="0"/>
              </a:rPr>
              <a:pPr/>
              <a:t>34</a:t>
            </a:fld>
            <a:endParaRPr lang="en-GB" altLang="el-GR">
              <a:solidFill>
                <a:srgbClr val="000000"/>
              </a:solidFill>
              <a:latin typeface="Times New Roman" panose="02020603050405020304" pitchFamily="18" charset="0"/>
            </a:endParaRPr>
          </a:p>
        </p:txBody>
      </p:sp>
      <p:sp>
        <p:nvSpPr>
          <p:cNvPr id="71683" name="Rectangle 1">
            <a:extLst>
              <a:ext uri="{FF2B5EF4-FFF2-40B4-BE49-F238E27FC236}">
                <a16:creationId xmlns:a16="http://schemas.microsoft.com/office/drawing/2014/main" id="{3A0F689E-DAB4-46B6-B877-8666E293828F}"/>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Rectangle 2">
            <a:extLst>
              <a:ext uri="{FF2B5EF4-FFF2-40B4-BE49-F238E27FC236}">
                <a16:creationId xmlns:a16="http://schemas.microsoft.com/office/drawing/2014/main" id="{AB06789D-36A8-15C3-DC24-87483CF95136}"/>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a:extLst>
              <a:ext uri="{FF2B5EF4-FFF2-40B4-BE49-F238E27FC236}">
                <a16:creationId xmlns:a16="http://schemas.microsoft.com/office/drawing/2014/main" id="{0AAD458E-E09D-51A9-AD5C-C6B385E3F370}"/>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689186A8-29D0-49B2-84CD-48010F9BF054}" type="slidenum">
              <a:rPr lang="en-GB" altLang="el-GR">
                <a:solidFill>
                  <a:srgbClr val="000000"/>
                </a:solidFill>
                <a:latin typeface="Times New Roman" panose="02020603050405020304" pitchFamily="18" charset="0"/>
              </a:rPr>
              <a:pPr/>
              <a:t>35</a:t>
            </a:fld>
            <a:endParaRPr lang="en-GB" altLang="el-GR">
              <a:solidFill>
                <a:srgbClr val="000000"/>
              </a:solidFill>
              <a:latin typeface="Times New Roman" panose="02020603050405020304" pitchFamily="18" charset="0"/>
            </a:endParaRPr>
          </a:p>
        </p:txBody>
      </p:sp>
      <p:sp>
        <p:nvSpPr>
          <p:cNvPr id="73731" name="Rectangle 1">
            <a:extLst>
              <a:ext uri="{FF2B5EF4-FFF2-40B4-BE49-F238E27FC236}">
                <a16:creationId xmlns:a16="http://schemas.microsoft.com/office/drawing/2014/main" id="{8885992E-1BC8-A79B-819A-A7B337027F57}"/>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Rectangle 2">
            <a:extLst>
              <a:ext uri="{FF2B5EF4-FFF2-40B4-BE49-F238E27FC236}">
                <a16:creationId xmlns:a16="http://schemas.microsoft.com/office/drawing/2014/main" id="{249029B4-22DD-82CF-DCA4-0498491E6D1A}"/>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a:extLst>
              <a:ext uri="{FF2B5EF4-FFF2-40B4-BE49-F238E27FC236}">
                <a16:creationId xmlns:a16="http://schemas.microsoft.com/office/drawing/2014/main" id="{80AE681A-BE51-59AC-E391-277028053E08}"/>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232E39D2-25D1-49AE-92F8-87DF1CB35D22}" type="slidenum">
              <a:rPr lang="en-GB" altLang="el-GR">
                <a:solidFill>
                  <a:srgbClr val="000000"/>
                </a:solidFill>
                <a:latin typeface="Times New Roman" panose="02020603050405020304" pitchFamily="18" charset="0"/>
              </a:rPr>
              <a:pPr/>
              <a:t>36</a:t>
            </a:fld>
            <a:endParaRPr lang="en-GB" altLang="el-GR">
              <a:solidFill>
                <a:srgbClr val="000000"/>
              </a:solidFill>
              <a:latin typeface="Times New Roman" panose="02020603050405020304" pitchFamily="18" charset="0"/>
            </a:endParaRPr>
          </a:p>
        </p:txBody>
      </p:sp>
      <p:sp>
        <p:nvSpPr>
          <p:cNvPr id="75779" name="Rectangle 1">
            <a:extLst>
              <a:ext uri="{FF2B5EF4-FFF2-40B4-BE49-F238E27FC236}">
                <a16:creationId xmlns:a16="http://schemas.microsoft.com/office/drawing/2014/main" id="{7340BE56-380E-E92D-4B32-AEF51BD88535}"/>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Rectangle 2">
            <a:extLst>
              <a:ext uri="{FF2B5EF4-FFF2-40B4-BE49-F238E27FC236}">
                <a16:creationId xmlns:a16="http://schemas.microsoft.com/office/drawing/2014/main" id="{FBB35EE3-0A47-5FD5-909A-085A9B1C91C4}"/>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a:extLst>
              <a:ext uri="{FF2B5EF4-FFF2-40B4-BE49-F238E27FC236}">
                <a16:creationId xmlns:a16="http://schemas.microsoft.com/office/drawing/2014/main" id="{CA488CBC-E5CB-8A03-9D78-CB4B4780CFFF}"/>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AF1C7BF6-207F-4E60-8BC6-6173DAC0C42D}" type="slidenum">
              <a:rPr lang="en-GB" altLang="el-GR">
                <a:solidFill>
                  <a:srgbClr val="000000"/>
                </a:solidFill>
                <a:latin typeface="Times New Roman" panose="02020603050405020304" pitchFamily="18" charset="0"/>
              </a:rPr>
              <a:pPr/>
              <a:t>37</a:t>
            </a:fld>
            <a:endParaRPr lang="en-GB" altLang="el-GR">
              <a:solidFill>
                <a:srgbClr val="000000"/>
              </a:solidFill>
              <a:latin typeface="Times New Roman" panose="02020603050405020304" pitchFamily="18" charset="0"/>
            </a:endParaRPr>
          </a:p>
        </p:txBody>
      </p:sp>
      <p:sp>
        <p:nvSpPr>
          <p:cNvPr id="77827" name="Rectangle 1">
            <a:extLst>
              <a:ext uri="{FF2B5EF4-FFF2-40B4-BE49-F238E27FC236}">
                <a16:creationId xmlns:a16="http://schemas.microsoft.com/office/drawing/2014/main" id="{83AC07E6-6A16-AB41-C74A-E294DFC208FA}"/>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Rectangle 2">
            <a:extLst>
              <a:ext uri="{FF2B5EF4-FFF2-40B4-BE49-F238E27FC236}">
                <a16:creationId xmlns:a16="http://schemas.microsoft.com/office/drawing/2014/main" id="{9606887E-730E-9FAE-9C1F-359DD62088F3}"/>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a:extLst>
              <a:ext uri="{FF2B5EF4-FFF2-40B4-BE49-F238E27FC236}">
                <a16:creationId xmlns:a16="http://schemas.microsoft.com/office/drawing/2014/main" id="{428A2579-4226-571D-92C6-95790B78DF69}"/>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95B4DC88-E10D-4213-9BF7-80BE44827083}" type="slidenum">
              <a:rPr lang="en-GB" altLang="el-GR">
                <a:solidFill>
                  <a:srgbClr val="000000"/>
                </a:solidFill>
                <a:latin typeface="Times New Roman" panose="02020603050405020304" pitchFamily="18" charset="0"/>
              </a:rPr>
              <a:pPr/>
              <a:t>38</a:t>
            </a:fld>
            <a:endParaRPr lang="en-GB" altLang="el-GR">
              <a:solidFill>
                <a:srgbClr val="000000"/>
              </a:solidFill>
              <a:latin typeface="Times New Roman" panose="02020603050405020304" pitchFamily="18" charset="0"/>
            </a:endParaRPr>
          </a:p>
        </p:txBody>
      </p:sp>
      <p:sp>
        <p:nvSpPr>
          <p:cNvPr id="79875" name="Rectangle 1">
            <a:extLst>
              <a:ext uri="{FF2B5EF4-FFF2-40B4-BE49-F238E27FC236}">
                <a16:creationId xmlns:a16="http://schemas.microsoft.com/office/drawing/2014/main" id="{B90AE5C3-2C01-8D03-52DE-E933674CF021}"/>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Rectangle 2">
            <a:extLst>
              <a:ext uri="{FF2B5EF4-FFF2-40B4-BE49-F238E27FC236}">
                <a16:creationId xmlns:a16="http://schemas.microsoft.com/office/drawing/2014/main" id="{96722CED-5124-79C4-B6A9-14B46E56199F}"/>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6">
            <a:extLst>
              <a:ext uri="{FF2B5EF4-FFF2-40B4-BE49-F238E27FC236}">
                <a16:creationId xmlns:a16="http://schemas.microsoft.com/office/drawing/2014/main" id="{AC4BC6C7-1DF9-2029-7F47-3E709B0FDB53}"/>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2D53855A-A62A-4740-AD30-D6975EE238DF}" type="slidenum">
              <a:rPr lang="en-GB" altLang="el-GR">
                <a:solidFill>
                  <a:srgbClr val="000000"/>
                </a:solidFill>
                <a:latin typeface="Times New Roman" panose="02020603050405020304" pitchFamily="18" charset="0"/>
              </a:rPr>
              <a:pPr/>
              <a:t>39</a:t>
            </a:fld>
            <a:endParaRPr lang="en-GB" altLang="el-GR">
              <a:solidFill>
                <a:srgbClr val="000000"/>
              </a:solidFill>
              <a:latin typeface="Times New Roman" panose="02020603050405020304" pitchFamily="18" charset="0"/>
            </a:endParaRPr>
          </a:p>
        </p:txBody>
      </p:sp>
      <p:sp>
        <p:nvSpPr>
          <p:cNvPr id="81923" name="Rectangle 1">
            <a:extLst>
              <a:ext uri="{FF2B5EF4-FFF2-40B4-BE49-F238E27FC236}">
                <a16:creationId xmlns:a16="http://schemas.microsoft.com/office/drawing/2014/main" id="{F3C2C058-682E-8808-246E-9A803DF10386}"/>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24" name="Rectangle 2">
            <a:extLst>
              <a:ext uri="{FF2B5EF4-FFF2-40B4-BE49-F238E27FC236}">
                <a16:creationId xmlns:a16="http://schemas.microsoft.com/office/drawing/2014/main" id="{752BE0A8-4F49-F6CC-5C25-3E0CE41B6156}"/>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6">
            <a:extLst>
              <a:ext uri="{FF2B5EF4-FFF2-40B4-BE49-F238E27FC236}">
                <a16:creationId xmlns:a16="http://schemas.microsoft.com/office/drawing/2014/main" id="{C60BBFC3-91D5-08E1-788A-047E404E966F}"/>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067A2746-EC93-4701-BF14-05FDED9C1DA9}" type="slidenum">
              <a:rPr lang="en-GB" altLang="el-GR">
                <a:solidFill>
                  <a:srgbClr val="000000"/>
                </a:solidFill>
                <a:latin typeface="Times New Roman" panose="02020603050405020304" pitchFamily="18" charset="0"/>
              </a:rPr>
              <a:pPr/>
              <a:t>4</a:t>
            </a:fld>
            <a:endParaRPr lang="en-GB" altLang="el-GR">
              <a:solidFill>
                <a:srgbClr val="000000"/>
              </a:solidFill>
              <a:latin typeface="Times New Roman" panose="02020603050405020304" pitchFamily="18" charset="0"/>
            </a:endParaRPr>
          </a:p>
        </p:txBody>
      </p:sp>
      <p:sp>
        <p:nvSpPr>
          <p:cNvPr id="10243" name="Rectangle 1">
            <a:extLst>
              <a:ext uri="{FF2B5EF4-FFF2-40B4-BE49-F238E27FC236}">
                <a16:creationId xmlns:a16="http://schemas.microsoft.com/office/drawing/2014/main" id="{A011F57E-314F-FCCA-0ACE-4FCE143B5EE7}"/>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DE689F8B-3671-9692-1910-3F93D94C8C52}"/>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EE9BB5C9-092D-CAA6-5457-75F1D022C643}"/>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D27925BA-DA85-4D6A-B668-9EC70CEDAE0F}" type="slidenum">
              <a:rPr lang="en-GB" altLang="el-GR">
                <a:solidFill>
                  <a:srgbClr val="000000"/>
                </a:solidFill>
                <a:latin typeface="Times New Roman" panose="02020603050405020304" pitchFamily="18" charset="0"/>
              </a:rPr>
              <a:pPr/>
              <a:t>40</a:t>
            </a:fld>
            <a:endParaRPr lang="en-GB" altLang="el-GR">
              <a:solidFill>
                <a:srgbClr val="000000"/>
              </a:solidFill>
              <a:latin typeface="Times New Roman" panose="02020603050405020304" pitchFamily="18" charset="0"/>
            </a:endParaRPr>
          </a:p>
        </p:txBody>
      </p:sp>
      <p:sp>
        <p:nvSpPr>
          <p:cNvPr id="83971" name="Rectangle 1">
            <a:extLst>
              <a:ext uri="{FF2B5EF4-FFF2-40B4-BE49-F238E27FC236}">
                <a16:creationId xmlns:a16="http://schemas.microsoft.com/office/drawing/2014/main" id="{8FC2292B-EDD3-5AAF-7CB6-FF671048EBFF}"/>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79B3BCAB-C045-50FF-B050-7DFA76A309EF}"/>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6">
            <a:extLst>
              <a:ext uri="{FF2B5EF4-FFF2-40B4-BE49-F238E27FC236}">
                <a16:creationId xmlns:a16="http://schemas.microsoft.com/office/drawing/2014/main" id="{22C224A3-C5B2-1F89-FE7B-122F1F98483C}"/>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A0DD983E-9449-4416-A865-2C449F36D988}" type="slidenum">
              <a:rPr lang="en-GB" altLang="el-GR">
                <a:solidFill>
                  <a:srgbClr val="000000"/>
                </a:solidFill>
                <a:latin typeface="Times New Roman" panose="02020603050405020304" pitchFamily="18" charset="0"/>
              </a:rPr>
              <a:pPr/>
              <a:t>41</a:t>
            </a:fld>
            <a:endParaRPr lang="en-GB" altLang="el-GR">
              <a:solidFill>
                <a:srgbClr val="000000"/>
              </a:solidFill>
              <a:latin typeface="Times New Roman" panose="02020603050405020304" pitchFamily="18" charset="0"/>
            </a:endParaRPr>
          </a:p>
        </p:txBody>
      </p:sp>
      <p:sp>
        <p:nvSpPr>
          <p:cNvPr id="86019" name="Rectangle 1">
            <a:extLst>
              <a:ext uri="{FF2B5EF4-FFF2-40B4-BE49-F238E27FC236}">
                <a16:creationId xmlns:a16="http://schemas.microsoft.com/office/drawing/2014/main" id="{EA6E68F6-705C-69CE-E964-66854D2EAF7F}"/>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6020" name="Rectangle 2">
            <a:extLst>
              <a:ext uri="{FF2B5EF4-FFF2-40B4-BE49-F238E27FC236}">
                <a16:creationId xmlns:a16="http://schemas.microsoft.com/office/drawing/2014/main" id="{E2362FF4-0AA1-7FA8-D4BC-7F2BC5552CEF}"/>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6">
            <a:extLst>
              <a:ext uri="{FF2B5EF4-FFF2-40B4-BE49-F238E27FC236}">
                <a16:creationId xmlns:a16="http://schemas.microsoft.com/office/drawing/2014/main" id="{4DE95DA4-B38C-407A-C3E1-BE716B83B6CF}"/>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6416ECBC-0A23-482B-B502-996DAF2ADC9C}" type="slidenum">
              <a:rPr lang="en-GB" altLang="el-GR">
                <a:solidFill>
                  <a:srgbClr val="000000"/>
                </a:solidFill>
                <a:latin typeface="Times New Roman" panose="02020603050405020304" pitchFamily="18" charset="0"/>
              </a:rPr>
              <a:pPr/>
              <a:t>42</a:t>
            </a:fld>
            <a:endParaRPr lang="en-GB" altLang="el-GR">
              <a:solidFill>
                <a:srgbClr val="000000"/>
              </a:solidFill>
              <a:latin typeface="Times New Roman" panose="02020603050405020304" pitchFamily="18" charset="0"/>
            </a:endParaRPr>
          </a:p>
        </p:txBody>
      </p:sp>
      <p:sp>
        <p:nvSpPr>
          <p:cNvPr id="88067" name="Rectangle 1">
            <a:extLst>
              <a:ext uri="{FF2B5EF4-FFF2-40B4-BE49-F238E27FC236}">
                <a16:creationId xmlns:a16="http://schemas.microsoft.com/office/drawing/2014/main" id="{46AC43B7-B015-3128-9C5F-7A43AB235811}"/>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8" name="Rectangle 2">
            <a:extLst>
              <a:ext uri="{FF2B5EF4-FFF2-40B4-BE49-F238E27FC236}">
                <a16:creationId xmlns:a16="http://schemas.microsoft.com/office/drawing/2014/main" id="{9CD44683-7930-97D9-32AF-7DEC71CAD325}"/>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a:extLst>
              <a:ext uri="{FF2B5EF4-FFF2-40B4-BE49-F238E27FC236}">
                <a16:creationId xmlns:a16="http://schemas.microsoft.com/office/drawing/2014/main" id="{5DBC51F6-5FA2-2B98-B1CC-1F3D251A2820}"/>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3ED1F9D9-B276-4AEB-934D-D35104A13431}" type="slidenum">
              <a:rPr lang="en-GB" altLang="el-GR">
                <a:solidFill>
                  <a:srgbClr val="000000"/>
                </a:solidFill>
                <a:latin typeface="Times New Roman" panose="02020603050405020304" pitchFamily="18" charset="0"/>
              </a:rPr>
              <a:pPr/>
              <a:t>43</a:t>
            </a:fld>
            <a:endParaRPr lang="en-GB" altLang="el-GR">
              <a:solidFill>
                <a:srgbClr val="000000"/>
              </a:solidFill>
              <a:latin typeface="Times New Roman" panose="02020603050405020304" pitchFamily="18" charset="0"/>
            </a:endParaRPr>
          </a:p>
        </p:txBody>
      </p:sp>
      <p:sp>
        <p:nvSpPr>
          <p:cNvPr id="90115" name="Rectangle 1">
            <a:extLst>
              <a:ext uri="{FF2B5EF4-FFF2-40B4-BE49-F238E27FC236}">
                <a16:creationId xmlns:a16="http://schemas.microsoft.com/office/drawing/2014/main" id="{8A035EC2-1E2F-D459-18EA-5FF7474A867A}"/>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6" name="Rectangle 2">
            <a:extLst>
              <a:ext uri="{FF2B5EF4-FFF2-40B4-BE49-F238E27FC236}">
                <a16:creationId xmlns:a16="http://schemas.microsoft.com/office/drawing/2014/main" id="{CD5B5265-8981-0971-2C7A-3AE4815E74F4}"/>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6">
            <a:extLst>
              <a:ext uri="{FF2B5EF4-FFF2-40B4-BE49-F238E27FC236}">
                <a16:creationId xmlns:a16="http://schemas.microsoft.com/office/drawing/2014/main" id="{9397E3CA-5307-471C-076D-2FABF96FE01A}"/>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0005CA78-83A0-4F6E-994E-95C386F606C5}" type="slidenum">
              <a:rPr lang="en-GB" altLang="el-GR">
                <a:solidFill>
                  <a:srgbClr val="000000"/>
                </a:solidFill>
                <a:latin typeface="Times New Roman" panose="02020603050405020304" pitchFamily="18" charset="0"/>
              </a:rPr>
              <a:pPr/>
              <a:t>44</a:t>
            </a:fld>
            <a:endParaRPr lang="en-GB" altLang="el-GR">
              <a:solidFill>
                <a:srgbClr val="000000"/>
              </a:solidFill>
              <a:latin typeface="Times New Roman" panose="02020603050405020304" pitchFamily="18" charset="0"/>
            </a:endParaRPr>
          </a:p>
        </p:txBody>
      </p:sp>
      <p:sp>
        <p:nvSpPr>
          <p:cNvPr id="92163" name="Rectangle 1">
            <a:extLst>
              <a:ext uri="{FF2B5EF4-FFF2-40B4-BE49-F238E27FC236}">
                <a16:creationId xmlns:a16="http://schemas.microsoft.com/office/drawing/2014/main" id="{49B78E23-C176-935A-0F79-1CFAE853B064}"/>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a:extLst>
              <a:ext uri="{FF2B5EF4-FFF2-40B4-BE49-F238E27FC236}">
                <a16:creationId xmlns:a16="http://schemas.microsoft.com/office/drawing/2014/main" id="{1A2AED07-06D5-F372-3416-8E2065CF8E5E}"/>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a:extLst>
              <a:ext uri="{FF2B5EF4-FFF2-40B4-BE49-F238E27FC236}">
                <a16:creationId xmlns:a16="http://schemas.microsoft.com/office/drawing/2014/main" id="{9F2015A5-C1FD-88B8-7120-512A56B9DE65}"/>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2D069895-74F5-456C-ADDD-82A6CEF37ED8}" type="slidenum">
              <a:rPr lang="en-GB" altLang="el-GR">
                <a:solidFill>
                  <a:srgbClr val="000000"/>
                </a:solidFill>
                <a:latin typeface="Times New Roman" panose="02020603050405020304" pitchFamily="18" charset="0"/>
              </a:rPr>
              <a:pPr/>
              <a:t>45</a:t>
            </a:fld>
            <a:endParaRPr lang="en-GB" altLang="el-GR">
              <a:solidFill>
                <a:srgbClr val="000000"/>
              </a:solidFill>
              <a:latin typeface="Times New Roman" panose="02020603050405020304" pitchFamily="18" charset="0"/>
            </a:endParaRPr>
          </a:p>
        </p:txBody>
      </p:sp>
      <p:sp>
        <p:nvSpPr>
          <p:cNvPr id="94211" name="Rectangle 1">
            <a:extLst>
              <a:ext uri="{FF2B5EF4-FFF2-40B4-BE49-F238E27FC236}">
                <a16:creationId xmlns:a16="http://schemas.microsoft.com/office/drawing/2014/main" id="{9F8445E2-7339-A4AE-03AE-BE0DA9464EE4}"/>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2" name="Rectangle 2">
            <a:extLst>
              <a:ext uri="{FF2B5EF4-FFF2-40B4-BE49-F238E27FC236}">
                <a16:creationId xmlns:a16="http://schemas.microsoft.com/office/drawing/2014/main" id="{900BACAB-E02C-EFE8-8A86-16A9898856AD}"/>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6">
            <a:extLst>
              <a:ext uri="{FF2B5EF4-FFF2-40B4-BE49-F238E27FC236}">
                <a16:creationId xmlns:a16="http://schemas.microsoft.com/office/drawing/2014/main" id="{122DD2CE-40D3-1B27-C221-BCEE26F3ED9D}"/>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7E9F09B3-49AF-4476-AAA6-2971319D9A3F}" type="slidenum">
              <a:rPr lang="en-GB" altLang="el-GR">
                <a:solidFill>
                  <a:srgbClr val="000000"/>
                </a:solidFill>
                <a:latin typeface="Times New Roman" panose="02020603050405020304" pitchFamily="18" charset="0"/>
              </a:rPr>
              <a:pPr/>
              <a:t>46</a:t>
            </a:fld>
            <a:endParaRPr lang="en-GB" altLang="el-GR">
              <a:solidFill>
                <a:srgbClr val="000000"/>
              </a:solidFill>
              <a:latin typeface="Times New Roman" panose="02020603050405020304" pitchFamily="18" charset="0"/>
            </a:endParaRPr>
          </a:p>
        </p:txBody>
      </p:sp>
      <p:sp>
        <p:nvSpPr>
          <p:cNvPr id="96259" name="Rectangle 1">
            <a:extLst>
              <a:ext uri="{FF2B5EF4-FFF2-40B4-BE49-F238E27FC236}">
                <a16:creationId xmlns:a16="http://schemas.microsoft.com/office/drawing/2014/main" id="{326834CF-B49E-FC50-92E7-7D054E28344F}"/>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60" name="Rectangle 2">
            <a:extLst>
              <a:ext uri="{FF2B5EF4-FFF2-40B4-BE49-F238E27FC236}">
                <a16:creationId xmlns:a16="http://schemas.microsoft.com/office/drawing/2014/main" id="{41848C50-A2D0-C8DE-5029-E5728C30ACDC}"/>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6">
            <a:extLst>
              <a:ext uri="{FF2B5EF4-FFF2-40B4-BE49-F238E27FC236}">
                <a16:creationId xmlns:a16="http://schemas.microsoft.com/office/drawing/2014/main" id="{76CEDAC9-3871-1F1E-BC15-DE575289E073}"/>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B3A1785F-677A-4B33-97A6-F164012ADE15}" type="slidenum">
              <a:rPr lang="en-GB" altLang="el-GR">
                <a:solidFill>
                  <a:srgbClr val="000000"/>
                </a:solidFill>
                <a:latin typeface="Times New Roman" panose="02020603050405020304" pitchFamily="18" charset="0"/>
              </a:rPr>
              <a:pPr/>
              <a:t>47</a:t>
            </a:fld>
            <a:endParaRPr lang="en-GB" altLang="el-GR">
              <a:solidFill>
                <a:srgbClr val="000000"/>
              </a:solidFill>
              <a:latin typeface="Times New Roman" panose="02020603050405020304" pitchFamily="18" charset="0"/>
            </a:endParaRPr>
          </a:p>
        </p:txBody>
      </p:sp>
      <p:sp>
        <p:nvSpPr>
          <p:cNvPr id="98307" name="Rectangle 1">
            <a:extLst>
              <a:ext uri="{FF2B5EF4-FFF2-40B4-BE49-F238E27FC236}">
                <a16:creationId xmlns:a16="http://schemas.microsoft.com/office/drawing/2014/main" id="{13C78052-2D4D-8A60-0509-A28A5E7178F9}"/>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8" name="Rectangle 2">
            <a:extLst>
              <a:ext uri="{FF2B5EF4-FFF2-40B4-BE49-F238E27FC236}">
                <a16:creationId xmlns:a16="http://schemas.microsoft.com/office/drawing/2014/main" id="{E9E8DFAD-6074-E1C8-D9BA-3B0784C65963}"/>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6">
            <a:extLst>
              <a:ext uri="{FF2B5EF4-FFF2-40B4-BE49-F238E27FC236}">
                <a16:creationId xmlns:a16="http://schemas.microsoft.com/office/drawing/2014/main" id="{CF32C2CB-E541-5866-6F70-F429F17A83A4}"/>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1469DB76-9582-4C78-94CB-143726AD767C}" type="slidenum">
              <a:rPr lang="en-GB" altLang="el-GR">
                <a:solidFill>
                  <a:srgbClr val="000000"/>
                </a:solidFill>
                <a:latin typeface="Times New Roman" panose="02020603050405020304" pitchFamily="18" charset="0"/>
              </a:rPr>
              <a:pPr/>
              <a:t>48</a:t>
            </a:fld>
            <a:endParaRPr lang="en-GB" altLang="el-GR">
              <a:solidFill>
                <a:srgbClr val="000000"/>
              </a:solidFill>
              <a:latin typeface="Times New Roman" panose="02020603050405020304" pitchFamily="18" charset="0"/>
            </a:endParaRPr>
          </a:p>
        </p:txBody>
      </p:sp>
      <p:sp>
        <p:nvSpPr>
          <p:cNvPr id="100355" name="Rectangle 1">
            <a:extLst>
              <a:ext uri="{FF2B5EF4-FFF2-40B4-BE49-F238E27FC236}">
                <a16:creationId xmlns:a16="http://schemas.microsoft.com/office/drawing/2014/main" id="{37C33D99-4E79-6DB9-B874-C6AA23A30952}"/>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6" name="Rectangle 2">
            <a:extLst>
              <a:ext uri="{FF2B5EF4-FFF2-40B4-BE49-F238E27FC236}">
                <a16:creationId xmlns:a16="http://schemas.microsoft.com/office/drawing/2014/main" id="{514C1ED4-C995-0473-6F86-3E6BD0FA0776}"/>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6">
            <a:extLst>
              <a:ext uri="{FF2B5EF4-FFF2-40B4-BE49-F238E27FC236}">
                <a16:creationId xmlns:a16="http://schemas.microsoft.com/office/drawing/2014/main" id="{161F7458-335D-BC80-349B-276024564E1B}"/>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89B0AE0A-2092-4AB6-9A02-AC17C199056B}" type="slidenum">
              <a:rPr lang="en-GB" altLang="el-GR">
                <a:solidFill>
                  <a:srgbClr val="000000"/>
                </a:solidFill>
                <a:latin typeface="Times New Roman" panose="02020603050405020304" pitchFamily="18" charset="0"/>
              </a:rPr>
              <a:pPr/>
              <a:t>49</a:t>
            </a:fld>
            <a:endParaRPr lang="en-GB" altLang="el-GR">
              <a:solidFill>
                <a:srgbClr val="000000"/>
              </a:solidFill>
              <a:latin typeface="Times New Roman" panose="02020603050405020304" pitchFamily="18" charset="0"/>
            </a:endParaRPr>
          </a:p>
        </p:txBody>
      </p:sp>
      <p:sp>
        <p:nvSpPr>
          <p:cNvPr id="102403" name="Rectangle 1">
            <a:extLst>
              <a:ext uri="{FF2B5EF4-FFF2-40B4-BE49-F238E27FC236}">
                <a16:creationId xmlns:a16="http://schemas.microsoft.com/office/drawing/2014/main" id="{E1787481-C672-E026-AD53-393C47136EE1}"/>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4" name="Rectangle 2">
            <a:extLst>
              <a:ext uri="{FF2B5EF4-FFF2-40B4-BE49-F238E27FC236}">
                <a16:creationId xmlns:a16="http://schemas.microsoft.com/office/drawing/2014/main" id="{98A111F6-2A70-0F4D-38AF-0882C756AF52}"/>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a:extLst>
              <a:ext uri="{FF2B5EF4-FFF2-40B4-BE49-F238E27FC236}">
                <a16:creationId xmlns:a16="http://schemas.microsoft.com/office/drawing/2014/main" id="{96236345-AA76-2942-2474-6486515EB039}"/>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BFF89422-2218-4D19-925E-8EFD6B34E69A}" type="slidenum">
              <a:rPr lang="en-GB" altLang="el-GR">
                <a:solidFill>
                  <a:srgbClr val="000000"/>
                </a:solidFill>
                <a:latin typeface="Times New Roman" panose="02020603050405020304" pitchFamily="18" charset="0"/>
              </a:rPr>
              <a:pPr/>
              <a:t>5</a:t>
            </a:fld>
            <a:endParaRPr lang="en-GB" altLang="el-GR">
              <a:solidFill>
                <a:srgbClr val="000000"/>
              </a:solidFill>
              <a:latin typeface="Times New Roman" panose="02020603050405020304" pitchFamily="18" charset="0"/>
            </a:endParaRPr>
          </a:p>
        </p:txBody>
      </p:sp>
      <p:sp>
        <p:nvSpPr>
          <p:cNvPr id="12291" name="Rectangle 1">
            <a:extLst>
              <a:ext uri="{FF2B5EF4-FFF2-40B4-BE49-F238E27FC236}">
                <a16:creationId xmlns:a16="http://schemas.microsoft.com/office/drawing/2014/main" id="{2DBF70BC-0411-63E5-7C21-5E8E2EB67D92}"/>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351EA0A7-DACA-5978-D3AB-E842D14B9FA0}"/>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6">
            <a:extLst>
              <a:ext uri="{FF2B5EF4-FFF2-40B4-BE49-F238E27FC236}">
                <a16:creationId xmlns:a16="http://schemas.microsoft.com/office/drawing/2014/main" id="{8E2596DD-A1B7-5986-0F3F-41DC1181CF29}"/>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8470ED63-8D09-4A7A-A2F7-6B73E15BC0F6}" type="slidenum">
              <a:rPr lang="en-GB" altLang="el-GR">
                <a:solidFill>
                  <a:srgbClr val="000000"/>
                </a:solidFill>
                <a:latin typeface="Times New Roman" panose="02020603050405020304" pitchFamily="18" charset="0"/>
              </a:rPr>
              <a:pPr/>
              <a:t>50</a:t>
            </a:fld>
            <a:endParaRPr lang="en-GB" altLang="el-GR">
              <a:solidFill>
                <a:srgbClr val="000000"/>
              </a:solidFill>
              <a:latin typeface="Times New Roman" panose="02020603050405020304" pitchFamily="18" charset="0"/>
            </a:endParaRPr>
          </a:p>
        </p:txBody>
      </p:sp>
      <p:sp>
        <p:nvSpPr>
          <p:cNvPr id="104451" name="Rectangle 1">
            <a:extLst>
              <a:ext uri="{FF2B5EF4-FFF2-40B4-BE49-F238E27FC236}">
                <a16:creationId xmlns:a16="http://schemas.microsoft.com/office/drawing/2014/main" id="{7D55A5AA-6F19-58F5-12D1-93693842211E}"/>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2" name="Rectangle 2">
            <a:extLst>
              <a:ext uri="{FF2B5EF4-FFF2-40B4-BE49-F238E27FC236}">
                <a16:creationId xmlns:a16="http://schemas.microsoft.com/office/drawing/2014/main" id="{3D7978AB-1E88-F9DF-34DF-2EDA0DA09B91}"/>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6">
            <a:extLst>
              <a:ext uri="{FF2B5EF4-FFF2-40B4-BE49-F238E27FC236}">
                <a16:creationId xmlns:a16="http://schemas.microsoft.com/office/drawing/2014/main" id="{08896DAD-FA55-E722-6C28-F2E7AFD16A09}"/>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D7D43BBB-BC06-430C-9653-9BC7CFCE3B29}" type="slidenum">
              <a:rPr lang="en-GB" altLang="el-GR">
                <a:solidFill>
                  <a:srgbClr val="000000"/>
                </a:solidFill>
                <a:latin typeface="Times New Roman" panose="02020603050405020304" pitchFamily="18" charset="0"/>
              </a:rPr>
              <a:pPr/>
              <a:t>51</a:t>
            </a:fld>
            <a:endParaRPr lang="en-GB" altLang="el-GR">
              <a:solidFill>
                <a:srgbClr val="000000"/>
              </a:solidFill>
              <a:latin typeface="Times New Roman" panose="02020603050405020304" pitchFamily="18" charset="0"/>
            </a:endParaRPr>
          </a:p>
        </p:txBody>
      </p:sp>
      <p:sp>
        <p:nvSpPr>
          <p:cNvPr id="106499" name="Rectangle 1">
            <a:extLst>
              <a:ext uri="{FF2B5EF4-FFF2-40B4-BE49-F238E27FC236}">
                <a16:creationId xmlns:a16="http://schemas.microsoft.com/office/drawing/2014/main" id="{79D97433-1297-0E6F-7BF2-3E10F0F6017E}"/>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500" name="Rectangle 2">
            <a:extLst>
              <a:ext uri="{FF2B5EF4-FFF2-40B4-BE49-F238E27FC236}">
                <a16:creationId xmlns:a16="http://schemas.microsoft.com/office/drawing/2014/main" id="{CA20AFA0-3BF6-C22A-FD00-EF92D1762F2F}"/>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6">
            <a:extLst>
              <a:ext uri="{FF2B5EF4-FFF2-40B4-BE49-F238E27FC236}">
                <a16:creationId xmlns:a16="http://schemas.microsoft.com/office/drawing/2014/main" id="{E7F89381-3F05-8E20-70D1-49FB11F3047D}"/>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3818FB9E-1CB0-48C8-8C06-736035244187}" type="slidenum">
              <a:rPr lang="en-GB" altLang="el-GR">
                <a:solidFill>
                  <a:srgbClr val="000000"/>
                </a:solidFill>
                <a:latin typeface="Times New Roman" panose="02020603050405020304" pitchFamily="18" charset="0"/>
              </a:rPr>
              <a:pPr/>
              <a:t>52</a:t>
            </a:fld>
            <a:endParaRPr lang="en-GB" altLang="el-GR">
              <a:solidFill>
                <a:srgbClr val="000000"/>
              </a:solidFill>
              <a:latin typeface="Times New Roman" panose="02020603050405020304" pitchFamily="18" charset="0"/>
            </a:endParaRPr>
          </a:p>
        </p:txBody>
      </p:sp>
      <p:sp>
        <p:nvSpPr>
          <p:cNvPr id="108547" name="Rectangle 1">
            <a:extLst>
              <a:ext uri="{FF2B5EF4-FFF2-40B4-BE49-F238E27FC236}">
                <a16:creationId xmlns:a16="http://schemas.microsoft.com/office/drawing/2014/main" id="{AD7C2699-9DD8-4446-3F6A-5985540393F3}"/>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8" name="Rectangle 2">
            <a:extLst>
              <a:ext uri="{FF2B5EF4-FFF2-40B4-BE49-F238E27FC236}">
                <a16:creationId xmlns:a16="http://schemas.microsoft.com/office/drawing/2014/main" id="{B4BB5F6B-4A01-2936-F930-66E2A316B10C}"/>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6">
            <a:extLst>
              <a:ext uri="{FF2B5EF4-FFF2-40B4-BE49-F238E27FC236}">
                <a16:creationId xmlns:a16="http://schemas.microsoft.com/office/drawing/2014/main" id="{BE6AFF52-64EB-F322-B543-E646B4F20F3B}"/>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717ABB52-F1F6-47D6-9B75-E4B123354A1F}" type="slidenum">
              <a:rPr lang="en-GB" altLang="el-GR">
                <a:solidFill>
                  <a:srgbClr val="000000"/>
                </a:solidFill>
                <a:latin typeface="Times New Roman" panose="02020603050405020304" pitchFamily="18" charset="0"/>
              </a:rPr>
              <a:pPr/>
              <a:t>53</a:t>
            </a:fld>
            <a:endParaRPr lang="en-GB" altLang="el-GR">
              <a:solidFill>
                <a:srgbClr val="000000"/>
              </a:solidFill>
              <a:latin typeface="Times New Roman" panose="02020603050405020304" pitchFamily="18" charset="0"/>
            </a:endParaRPr>
          </a:p>
        </p:txBody>
      </p:sp>
      <p:sp>
        <p:nvSpPr>
          <p:cNvPr id="110595" name="Rectangle 1">
            <a:extLst>
              <a:ext uri="{FF2B5EF4-FFF2-40B4-BE49-F238E27FC236}">
                <a16:creationId xmlns:a16="http://schemas.microsoft.com/office/drawing/2014/main" id="{F8AD1368-E86B-9B6B-BDB2-D065AA934186}"/>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6" name="Rectangle 2">
            <a:extLst>
              <a:ext uri="{FF2B5EF4-FFF2-40B4-BE49-F238E27FC236}">
                <a16:creationId xmlns:a16="http://schemas.microsoft.com/office/drawing/2014/main" id="{B88BB8CE-3BA3-0D36-BEFB-D4D84B0F8142}"/>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6">
            <a:extLst>
              <a:ext uri="{FF2B5EF4-FFF2-40B4-BE49-F238E27FC236}">
                <a16:creationId xmlns:a16="http://schemas.microsoft.com/office/drawing/2014/main" id="{7D0F5806-2C98-84E7-F3D8-E03EAC64DBBC}"/>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218FA23D-26EA-455F-B0B9-3262CA490809}" type="slidenum">
              <a:rPr lang="en-GB" altLang="el-GR">
                <a:solidFill>
                  <a:srgbClr val="000000"/>
                </a:solidFill>
                <a:latin typeface="Times New Roman" panose="02020603050405020304" pitchFamily="18" charset="0"/>
              </a:rPr>
              <a:pPr/>
              <a:t>54</a:t>
            </a:fld>
            <a:endParaRPr lang="en-GB" altLang="el-GR">
              <a:solidFill>
                <a:srgbClr val="000000"/>
              </a:solidFill>
              <a:latin typeface="Times New Roman" panose="02020603050405020304" pitchFamily="18" charset="0"/>
            </a:endParaRPr>
          </a:p>
        </p:txBody>
      </p:sp>
      <p:sp>
        <p:nvSpPr>
          <p:cNvPr id="112643" name="Rectangle 1">
            <a:extLst>
              <a:ext uri="{FF2B5EF4-FFF2-40B4-BE49-F238E27FC236}">
                <a16:creationId xmlns:a16="http://schemas.microsoft.com/office/drawing/2014/main" id="{7C7A1249-A59A-3095-6C38-32005128F5B0}"/>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4" name="Rectangle 2">
            <a:extLst>
              <a:ext uri="{FF2B5EF4-FFF2-40B4-BE49-F238E27FC236}">
                <a16:creationId xmlns:a16="http://schemas.microsoft.com/office/drawing/2014/main" id="{7A3408B7-ACE9-ACF4-198F-CB0EFAF0BA65}"/>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6">
            <a:extLst>
              <a:ext uri="{FF2B5EF4-FFF2-40B4-BE49-F238E27FC236}">
                <a16:creationId xmlns:a16="http://schemas.microsoft.com/office/drawing/2014/main" id="{749ADBE1-9F05-FFE7-7FCC-068FC0513BFC}"/>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41C2E22D-5A71-4CA8-8BDC-A85FF060DB81}" type="slidenum">
              <a:rPr lang="en-GB" altLang="el-GR">
                <a:solidFill>
                  <a:srgbClr val="000000"/>
                </a:solidFill>
                <a:latin typeface="Times New Roman" panose="02020603050405020304" pitchFamily="18" charset="0"/>
              </a:rPr>
              <a:pPr/>
              <a:t>55</a:t>
            </a:fld>
            <a:endParaRPr lang="en-GB" altLang="el-GR">
              <a:solidFill>
                <a:srgbClr val="000000"/>
              </a:solidFill>
              <a:latin typeface="Times New Roman" panose="02020603050405020304" pitchFamily="18" charset="0"/>
            </a:endParaRPr>
          </a:p>
        </p:txBody>
      </p:sp>
      <p:sp>
        <p:nvSpPr>
          <p:cNvPr id="114691" name="Rectangle 1">
            <a:extLst>
              <a:ext uri="{FF2B5EF4-FFF2-40B4-BE49-F238E27FC236}">
                <a16:creationId xmlns:a16="http://schemas.microsoft.com/office/drawing/2014/main" id="{6643A527-7FFC-D541-EA09-F1881CE3B352}"/>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2" name="Rectangle 2">
            <a:extLst>
              <a:ext uri="{FF2B5EF4-FFF2-40B4-BE49-F238E27FC236}">
                <a16:creationId xmlns:a16="http://schemas.microsoft.com/office/drawing/2014/main" id="{A4B523B0-1BB7-2D66-B73B-092041233659}"/>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6">
            <a:extLst>
              <a:ext uri="{FF2B5EF4-FFF2-40B4-BE49-F238E27FC236}">
                <a16:creationId xmlns:a16="http://schemas.microsoft.com/office/drawing/2014/main" id="{289F7C6B-A4F6-8EEF-F1F7-3ACBAE3819F0}"/>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B6FBD897-5378-47FA-A9A0-1DFE9E26428A}" type="slidenum">
              <a:rPr lang="en-GB" altLang="el-GR">
                <a:solidFill>
                  <a:srgbClr val="000000"/>
                </a:solidFill>
                <a:latin typeface="Times New Roman" panose="02020603050405020304" pitchFamily="18" charset="0"/>
              </a:rPr>
              <a:pPr/>
              <a:t>56</a:t>
            </a:fld>
            <a:endParaRPr lang="en-GB" altLang="el-GR">
              <a:solidFill>
                <a:srgbClr val="000000"/>
              </a:solidFill>
              <a:latin typeface="Times New Roman" panose="02020603050405020304" pitchFamily="18" charset="0"/>
            </a:endParaRPr>
          </a:p>
        </p:txBody>
      </p:sp>
      <p:sp>
        <p:nvSpPr>
          <p:cNvPr id="116739" name="Rectangle 1">
            <a:extLst>
              <a:ext uri="{FF2B5EF4-FFF2-40B4-BE49-F238E27FC236}">
                <a16:creationId xmlns:a16="http://schemas.microsoft.com/office/drawing/2014/main" id="{7C700306-9863-FC61-03C1-75CB5BED1A85}"/>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40" name="Rectangle 2">
            <a:extLst>
              <a:ext uri="{FF2B5EF4-FFF2-40B4-BE49-F238E27FC236}">
                <a16:creationId xmlns:a16="http://schemas.microsoft.com/office/drawing/2014/main" id="{5EAFC5F4-6852-96B9-7692-17743FE7336B}"/>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6">
            <a:extLst>
              <a:ext uri="{FF2B5EF4-FFF2-40B4-BE49-F238E27FC236}">
                <a16:creationId xmlns:a16="http://schemas.microsoft.com/office/drawing/2014/main" id="{B7068F7E-749B-AC2E-D436-C854179F83EC}"/>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54DD20F2-292F-42AF-82B5-9DF56159BB51}" type="slidenum">
              <a:rPr lang="en-GB" altLang="el-GR">
                <a:solidFill>
                  <a:srgbClr val="000000"/>
                </a:solidFill>
                <a:latin typeface="Times New Roman" panose="02020603050405020304" pitchFamily="18" charset="0"/>
              </a:rPr>
              <a:pPr/>
              <a:t>57</a:t>
            </a:fld>
            <a:endParaRPr lang="en-GB" altLang="el-GR">
              <a:solidFill>
                <a:srgbClr val="000000"/>
              </a:solidFill>
              <a:latin typeface="Times New Roman" panose="02020603050405020304" pitchFamily="18" charset="0"/>
            </a:endParaRPr>
          </a:p>
        </p:txBody>
      </p:sp>
      <p:sp>
        <p:nvSpPr>
          <p:cNvPr id="118787" name="Rectangle 1">
            <a:extLst>
              <a:ext uri="{FF2B5EF4-FFF2-40B4-BE49-F238E27FC236}">
                <a16:creationId xmlns:a16="http://schemas.microsoft.com/office/drawing/2014/main" id="{ADCB6C0D-3FDD-3BE9-1E60-203B509FC0E4}"/>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Rectangle 2">
            <a:extLst>
              <a:ext uri="{FF2B5EF4-FFF2-40B4-BE49-F238E27FC236}">
                <a16:creationId xmlns:a16="http://schemas.microsoft.com/office/drawing/2014/main" id="{98BB74CA-FB7A-F9F1-4174-ABB0AD32FA67}"/>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6">
            <a:extLst>
              <a:ext uri="{FF2B5EF4-FFF2-40B4-BE49-F238E27FC236}">
                <a16:creationId xmlns:a16="http://schemas.microsoft.com/office/drawing/2014/main" id="{1A0317AC-1A2C-5E50-B98F-10A9A470829F}"/>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338CB99C-12C8-4C78-ABA6-76B82081E5A8}" type="slidenum">
              <a:rPr lang="en-GB" altLang="el-GR">
                <a:solidFill>
                  <a:srgbClr val="000000"/>
                </a:solidFill>
                <a:latin typeface="Times New Roman" panose="02020603050405020304" pitchFamily="18" charset="0"/>
              </a:rPr>
              <a:pPr/>
              <a:t>58</a:t>
            </a:fld>
            <a:endParaRPr lang="en-GB" altLang="el-GR">
              <a:solidFill>
                <a:srgbClr val="000000"/>
              </a:solidFill>
              <a:latin typeface="Times New Roman" panose="02020603050405020304" pitchFamily="18" charset="0"/>
            </a:endParaRPr>
          </a:p>
        </p:txBody>
      </p:sp>
      <p:sp>
        <p:nvSpPr>
          <p:cNvPr id="120835" name="Rectangle 1">
            <a:extLst>
              <a:ext uri="{FF2B5EF4-FFF2-40B4-BE49-F238E27FC236}">
                <a16:creationId xmlns:a16="http://schemas.microsoft.com/office/drawing/2014/main" id="{5587A190-8F2D-0FCA-718E-BD9B271BCB32}"/>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6" name="Rectangle 2">
            <a:extLst>
              <a:ext uri="{FF2B5EF4-FFF2-40B4-BE49-F238E27FC236}">
                <a16:creationId xmlns:a16="http://schemas.microsoft.com/office/drawing/2014/main" id="{7A2E505D-5D5A-0C28-43D0-2D4C7A24FD85}"/>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6">
            <a:extLst>
              <a:ext uri="{FF2B5EF4-FFF2-40B4-BE49-F238E27FC236}">
                <a16:creationId xmlns:a16="http://schemas.microsoft.com/office/drawing/2014/main" id="{A63F3CEB-5E14-5FB6-968D-21FBB006A336}"/>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C18E4391-AAF4-49B9-A808-32E081B0DE31}" type="slidenum">
              <a:rPr lang="en-GB" altLang="el-GR">
                <a:solidFill>
                  <a:srgbClr val="000000"/>
                </a:solidFill>
                <a:latin typeface="Times New Roman" panose="02020603050405020304" pitchFamily="18" charset="0"/>
              </a:rPr>
              <a:pPr/>
              <a:t>59</a:t>
            </a:fld>
            <a:endParaRPr lang="en-GB" altLang="el-GR">
              <a:solidFill>
                <a:srgbClr val="000000"/>
              </a:solidFill>
              <a:latin typeface="Times New Roman" panose="02020603050405020304" pitchFamily="18" charset="0"/>
            </a:endParaRPr>
          </a:p>
        </p:txBody>
      </p:sp>
      <p:sp>
        <p:nvSpPr>
          <p:cNvPr id="122883" name="Rectangle 1">
            <a:extLst>
              <a:ext uri="{FF2B5EF4-FFF2-40B4-BE49-F238E27FC236}">
                <a16:creationId xmlns:a16="http://schemas.microsoft.com/office/drawing/2014/main" id="{D0E4362F-7D44-3A68-7B68-7A8AC0BD62C0}"/>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4" name="Rectangle 2">
            <a:extLst>
              <a:ext uri="{FF2B5EF4-FFF2-40B4-BE49-F238E27FC236}">
                <a16:creationId xmlns:a16="http://schemas.microsoft.com/office/drawing/2014/main" id="{8E107CBA-AB4F-BB57-298D-9029FF404016}"/>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a:extLst>
              <a:ext uri="{FF2B5EF4-FFF2-40B4-BE49-F238E27FC236}">
                <a16:creationId xmlns:a16="http://schemas.microsoft.com/office/drawing/2014/main" id="{EF6F3967-1C03-C0E5-C274-92670C08C95B}"/>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342A6794-6EB0-41B3-8430-219D64DC7F5C}" type="slidenum">
              <a:rPr lang="en-GB" altLang="el-GR">
                <a:solidFill>
                  <a:srgbClr val="000000"/>
                </a:solidFill>
                <a:latin typeface="Times New Roman" panose="02020603050405020304" pitchFamily="18" charset="0"/>
              </a:rPr>
              <a:pPr/>
              <a:t>6</a:t>
            </a:fld>
            <a:endParaRPr lang="en-GB" altLang="el-GR">
              <a:solidFill>
                <a:srgbClr val="000000"/>
              </a:solidFill>
              <a:latin typeface="Times New Roman" panose="02020603050405020304" pitchFamily="18" charset="0"/>
            </a:endParaRPr>
          </a:p>
        </p:txBody>
      </p:sp>
      <p:sp>
        <p:nvSpPr>
          <p:cNvPr id="14339" name="Rectangle 1">
            <a:extLst>
              <a:ext uri="{FF2B5EF4-FFF2-40B4-BE49-F238E27FC236}">
                <a16:creationId xmlns:a16="http://schemas.microsoft.com/office/drawing/2014/main" id="{50B5495C-6C5E-7731-329E-45C5704E207F}"/>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CEC70A8C-63B5-46DD-778E-7D706F04E930}"/>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6">
            <a:extLst>
              <a:ext uri="{FF2B5EF4-FFF2-40B4-BE49-F238E27FC236}">
                <a16:creationId xmlns:a16="http://schemas.microsoft.com/office/drawing/2014/main" id="{64C855E8-CC71-372B-1019-EFCE1AA0F82B}"/>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70E3E3E0-0635-4AE9-B7FF-F4E097D0F641}" type="slidenum">
              <a:rPr lang="en-GB" altLang="el-GR">
                <a:solidFill>
                  <a:srgbClr val="000000"/>
                </a:solidFill>
                <a:latin typeface="Times New Roman" panose="02020603050405020304" pitchFamily="18" charset="0"/>
              </a:rPr>
              <a:pPr/>
              <a:t>60</a:t>
            </a:fld>
            <a:endParaRPr lang="en-GB" altLang="el-GR">
              <a:solidFill>
                <a:srgbClr val="000000"/>
              </a:solidFill>
              <a:latin typeface="Times New Roman" panose="02020603050405020304" pitchFamily="18" charset="0"/>
            </a:endParaRPr>
          </a:p>
        </p:txBody>
      </p:sp>
      <p:sp>
        <p:nvSpPr>
          <p:cNvPr id="124931" name="Rectangle 1">
            <a:extLst>
              <a:ext uri="{FF2B5EF4-FFF2-40B4-BE49-F238E27FC236}">
                <a16:creationId xmlns:a16="http://schemas.microsoft.com/office/drawing/2014/main" id="{44CFBD4A-48EA-62E1-81E2-603BC49A3559}"/>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2" name="Rectangle 2">
            <a:extLst>
              <a:ext uri="{FF2B5EF4-FFF2-40B4-BE49-F238E27FC236}">
                <a16:creationId xmlns:a16="http://schemas.microsoft.com/office/drawing/2014/main" id="{D232126D-43F7-6618-AC8E-D86E010C3879}"/>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6">
            <a:extLst>
              <a:ext uri="{FF2B5EF4-FFF2-40B4-BE49-F238E27FC236}">
                <a16:creationId xmlns:a16="http://schemas.microsoft.com/office/drawing/2014/main" id="{2C362530-F059-BC20-27A2-5A12D378AEE5}"/>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6A43E26E-D58C-447A-B1C5-A15F0F5F7990}" type="slidenum">
              <a:rPr lang="en-GB" altLang="el-GR">
                <a:solidFill>
                  <a:srgbClr val="000000"/>
                </a:solidFill>
                <a:latin typeface="Times New Roman" panose="02020603050405020304" pitchFamily="18" charset="0"/>
              </a:rPr>
              <a:pPr/>
              <a:t>61</a:t>
            </a:fld>
            <a:endParaRPr lang="en-GB" altLang="el-GR">
              <a:solidFill>
                <a:srgbClr val="000000"/>
              </a:solidFill>
              <a:latin typeface="Times New Roman" panose="02020603050405020304" pitchFamily="18" charset="0"/>
            </a:endParaRPr>
          </a:p>
        </p:txBody>
      </p:sp>
      <p:sp>
        <p:nvSpPr>
          <p:cNvPr id="126979" name="Rectangle 1">
            <a:extLst>
              <a:ext uri="{FF2B5EF4-FFF2-40B4-BE49-F238E27FC236}">
                <a16:creationId xmlns:a16="http://schemas.microsoft.com/office/drawing/2014/main" id="{47772A8A-3E0F-9E8C-2024-209D36B1725E}"/>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80" name="Rectangle 2">
            <a:extLst>
              <a:ext uri="{FF2B5EF4-FFF2-40B4-BE49-F238E27FC236}">
                <a16:creationId xmlns:a16="http://schemas.microsoft.com/office/drawing/2014/main" id="{A2B17DDB-9542-D2C5-3525-1A41FAC58EF4}"/>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6" name="Rectangle 6">
            <a:extLst>
              <a:ext uri="{FF2B5EF4-FFF2-40B4-BE49-F238E27FC236}">
                <a16:creationId xmlns:a16="http://schemas.microsoft.com/office/drawing/2014/main" id="{1C2ACBEC-CF37-C6BE-6EDE-4A42F61EFAEA}"/>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76809C6D-FA70-406D-8E1D-16D8FC13B695}" type="slidenum">
              <a:rPr lang="en-GB" altLang="el-GR">
                <a:solidFill>
                  <a:srgbClr val="000000"/>
                </a:solidFill>
                <a:latin typeface="Times New Roman" panose="02020603050405020304" pitchFamily="18" charset="0"/>
              </a:rPr>
              <a:pPr/>
              <a:t>62</a:t>
            </a:fld>
            <a:endParaRPr lang="en-GB" altLang="el-GR">
              <a:solidFill>
                <a:srgbClr val="000000"/>
              </a:solidFill>
              <a:latin typeface="Times New Roman" panose="02020603050405020304" pitchFamily="18" charset="0"/>
            </a:endParaRPr>
          </a:p>
        </p:txBody>
      </p:sp>
      <p:sp>
        <p:nvSpPr>
          <p:cNvPr id="129027" name="Rectangle 1">
            <a:extLst>
              <a:ext uri="{FF2B5EF4-FFF2-40B4-BE49-F238E27FC236}">
                <a16:creationId xmlns:a16="http://schemas.microsoft.com/office/drawing/2014/main" id="{5EE5510C-49C7-AA10-0466-C3BA7C2DCA0F}"/>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8" name="Rectangle 2">
            <a:extLst>
              <a:ext uri="{FF2B5EF4-FFF2-40B4-BE49-F238E27FC236}">
                <a16:creationId xmlns:a16="http://schemas.microsoft.com/office/drawing/2014/main" id="{0DB3A28B-D08A-1DD1-020E-E5BC63329302}"/>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6">
            <a:extLst>
              <a:ext uri="{FF2B5EF4-FFF2-40B4-BE49-F238E27FC236}">
                <a16:creationId xmlns:a16="http://schemas.microsoft.com/office/drawing/2014/main" id="{58623211-2EAA-1217-1681-6A289D884FB1}"/>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DD02966F-1EDB-4692-A1D3-DA255F05316D}" type="slidenum">
              <a:rPr lang="en-GB" altLang="el-GR">
                <a:solidFill>
                  <a:srgbClr val="000000"/>
                </a:solidFill>
                <a:latin typeface="Times New Roman" panose="02020603050405020304" pitchFamily="18" charset="0"/>
              </a:rPr>
              <a:pPr/>
              <a:t>63</a:t>
            </a:fld>
            <a:endParaRPr lang="en-GB" altLang="el-GR">
              <a:solidFill>
                <a:srgbClr val="000000"/>
              </a:solidFill>
              <a:latin typeface="Times New Roman" panose="02020603050405020304" pitchFamily="18" charset="0"/>
            </a:endParaRPr>
          </a:p>
        </p:txBody>
      </p:sp>
      <p:sp>
        <p:nvSpPr>
          <p:cNvPr id="131075" name="Rectangle 1">
            <a:extLst>
              <a:ext uri="{FF2B5EF4-FFF2-40B4-BE49-F238E27FC236}">
                <a16:creationId xmlns:a16="http://schemas.microsoft.com/office/drawing/2014/main" id="{BA2834FB-E362-C452-2FB0-473AEDE69D94}"/>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6" name="Rectangle 2">
            <a:extLst>
              <a:ext uri="{FF2B5EF4-FFF2-40B4-BE49-F238E27FC236}">
                <a16:creationId xmlns:a16="http://schemas.microsoft.com/office/drawing/2014/main" id="{4459F6C5-C18F-9378-5E17-ACD5ABAC5B31}"/>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6">
            <a:extLst>
              <a:ext uri="{FF2B5EF4-FFF2-40B4-BE49-F238E27FC236}">
                <a16:creationId xmlns:a16="http://schemas.microsoft.com/office/drawing/2014/main" id="{EC3B5B8D-78A5-6AB7-3831-BB045034510D}"/>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CEA46837-21F7-426A-B36F-F4B8D3078049}" type="slidenum">
              <a:rPr lang="en-GB" altLang="el-GR">
                <a:solidFill>
                  <a:srgbClr val="000000"/>
                </a:solidFill>
                <a:latin typeface="Times New Roman" panose="02020603050405020304" pitchFamily="18" charset="0"/>
              </a:rPr>
              <a:pPr/>
              <a:t>64</a:t>
            </a:fld>
            <a:endParaRPr lang="en-GB" altLang="el-GR">
              <a:solidFill>
                <a:srgbClr val="000000"/>
              </a:solidFill>
              <a:latin typeface="Times New Roman" panose="02020603050405020304" pitchFamily="18" charset="0"/>
            </a:endParaRPr>
          </a:p>
        </p:txBody>
      </p:sp>
      <p:sp>
        <p:nvSpPr>
          <p:cNvPr id="133123" name="Rectangle 1">
            <a:extLst>
              <a:ext uri="{FF2B5EF4-FFF2-40B4-BE49-F238E27FC236}">
                <a16:creationId xmlns:a16="http://schemas.microsoft.com/office/drawing/2014/main" id="{BC671C43-B3EA-7092-9B2D-E19E23A57F3D}"/>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4" name="Rectangle 2">
            <a:extLst>
              <a:ext uri="{FF2B5EF4-FFF2-40B4-BE49-F238E27FC236}">
                <a16:creationId xmlns:a16="http://schemas.microsoft.com/office/drawing/2014/main" id="{7A1281B2-FC27-13EF-BC4D-876141D6BC28}"/>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6">
            <a:extLst>
              <a:ext uri="{FF2B5EF4-FFF2-40B4-BE49-F238E27FC236}">
                <a16:creationId xmlns:a16="http://schemas.microsoft.com/office/drawing/2014/main" id="{3577A180-3C92-C1AB-B4DB-2750E80D5C30}"/>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FCA17165-20BF-4BA3-84FC-C148B2BE1688}" type="slidenum">
              <a:rPr lang="en-GB" altLang="el-GR">
                <a:solidFill>
                  <a:srgbClr val="000000"/>
                </a:solidFill>
                <a:latin typeface="Times New Roman" panose="02020603050405020304" pitchFamily="18" charset="0"/>
              </a:rPr>
              <a:pPr/>
              <a:t>65</a:t>
            </a:fld>
            <a:endParaRPr lang="en-GB" altLang="el-GR">
              <a:solidFill>
                <a:srgbClr val="000000"/>
              </a:solidFill>
              <a:latin typeface="Times New Roman" panose="02020603050405020304" pitchFamily="18" charset="0"/>
            </a:endParaRPr>
          </a:p>
        </p:txBody>
      </p:sp>
      <p:sp>
        <p:nvSpPr>
          <p:cNvPr id="135171" name="Rectangle 1">
            <a:extLst>
              <a:ext uri="{FF2B5EF4-FFF2-40B4-BE49-F238E27FC236}">
                <a16:creationId xmlns:a16="http://schemas.microsoft.com/office/drawing/2014/main" id="{8BA270E3-F599-6058-1D7B-AC833A829084}"/>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2" name="Rectangle 2">
            <a:extLst>
              <a:ext uri="{FF2B5EF4-FFF2-40B4-BE49-F238E27FC236}">
                <a16:creationId xmlns:a16="http://schemas.microsoft.com/office/drawing/2014/main" id="{C8B7275A-A6E4-3936-10F3-5F053FF1C2B3}"/>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6">
            <a:extLst>
              <a:ext uri="{FF2B5EF4-FFF2-40B4-BE49-F238E27FC236}">
                <a16:creationId xmlns:a16="http://schemas.microsoft.com/office/drawing/2014/main" id="{95472F4A-BC3F-4635-043D-EE4B61763202}"/>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D55B1A18-A6F9-4EAC-A6A6-84187D0B3188}" type="slidenum">
              <a:rPr lang="en-GB" altLang="el-GR">
                <a:solidFill>
                  <a:srgbClr val="000000"/>
                </a:solidFill>
                <a:latin typeface="Times New Roman" panose="02020603050405020304" pitchFamily="18" charset="0"/>
              </a:rPr>
              <a:pPr/>
              <a:t>66</a:t>
            </a:fld>
            <a:endParaRPr lang="en-GB" altLang="el-GR">
              <a:solidFill>
                <a:srgbClr val="000000"/>
              </a:solidFill>
              <a:latin typeface="Times New Roman" panose="02020603050405020304" pitchFamily="18" charset="0"/>
            </a:endParaRPr>
          </a:p>
        </p:txBody>
      </p:sp>
      <p:sp>
        <p:nvSpPr>
          <p:cNvPr id="137219" name="Rectangle 1">
            <a:extLst>
              <a:ext uri="{FF2B5EF4-FFF2-40B4-BE49-F238E27FC236}">
                <a16:creationId xmlns:a16="http://schemas.microsoft.com/office/drawing/2014/main" id="{556F2F49-1804-955B-1D51-2F30B19DBFDD}"/>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20" name="Rectangle 2">
            <a:extLst>
              <a:ext uri="{FF2B5EF4-FFF2-40B4-BE49-F238E27FC236}">
                <a16:creationId xmlns:a16="http://schemas.microsoft.com/office/drawing/2014/main" id="{4F54BCEE-BC98-AB08-517D-83A53C519742}"/>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6">
            <a:extLst>
              <a:ext uri="{FF2B5EF4-FFF2-40B4-BE49-F238E27FC236}">
                <a16:creationId xmlns:a16="http://schemas.microsoft.com/office/drawing/2014/main" id="{76A90D6C-82A8-3060-FF28-D6E2BBE2881A}"/>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08D32171-8A07-435D-9210-3762A0A97B1B}" type="slidenum">
              <a:rPr lang="en-GB" altLang="el-GR">
                <a:solidFill>
                  <a:srgbClr val="000000"/>
                </a:solidFill>
                <a:latin typeface="Times New Roman" panose="02020603050405020304" pitchFamily="18" charset="0"/>
              </a:rPr>
              <a:pPr/>
              <a:t>67</a:t>
            </a:fld>
            <a:endParaRPr lang="en-GB" altLang="el-GR">
              <a:solidFill>
                <a:srgbClr val="000000"/>
              </a:solidFill>
              <a:latin typeface="Times New Roman" panose="02020603050405020304" pitchFamily="18" charset="0"/>
            </a:endParaRPr>
          </a:p>
        </p:txBody>
      </p:sp>
      <p:sp>
        <p:nvSpPr>
          <p:cNvPr id="139267" name="Rectangle 1">
            <a:extLst>
              <a:ext uri="{FF2B5EF4-FFF2-40B4-BE49-F238E27FC236}">
                <a16:creationId xmlns:a16="http://schemas.microsoft.com/office/drawing/2014/main" id="{E4675E6B-3CC4-F8EE-8472-C83F4778860E}"/>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8" name="Rectangle 2">
            <a:extLst>
              <a:ext uri="{FF2B5EF4-FFF2-40B4-BE49-F238E27FC236}">
                <a16:creationId xmlns:a16="http://schemas.microsoft.com/office/drawing/2014/main" id="{814F84AC-C3C4-DB96-590C-861C311A609F}"/>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6">
            <a:extLst>
              <a:ext uri="{FF2B5EF4-FFF2-40B4-BE49-F238E27FC236}">
                <a16:creationId xmlns:a16="http://schemas.microsoft.com/office/drawing/2014/main" id="{0AA77005-F943-2BA1-95CA-D1B7A7CEAFDC}"/>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E798B130-D83F-4A1E-9A75-7D235D81D6A2}" type="slidenum">
              <a:rPr lang="en-GB" altLang="el-GR">
                <a:solidFill>
                  <a:srgbClr val="000000"/>
                </a:solidFill>
                <a:latin typeface="Times New Roman" panose="02020603050405020304" pitchFamily="18" charset="0"/>
              </a:rPr>
              <a:pPr/>
              <a:t>68</a:t>
            </a:fld>
            <a:endParaRPr lang="en-GB" altLang="el-GR">
              <a:solidFill>
                <a:srgbClr val="000000"/>
              </a:solidFill>
              <a:latin typeface="Times New Roman" panose="02020603050405020304" pitchFamily="18" charset="0"/>
            </a:endParaRPr>
          </a:p>
        </p:txBody>
      </p:sp>
      <p:sp>
        <p:nvSpPr>
          <p:cNvPr id="141315" name="Rectangle 1">
            <a:extLst>
              <a:ext uri="{FF2B5EF4-FFF2-40B4-BE49-F238E27FC236}">
                <a16:creationId xmlns:a16="http://schemas.microsoft.com/office/drawing/2014/main" id="{937E83E5-76E2-C68F-7ACA-22C45A427BBD}"/>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6" name="Rectangle 2">
            <a:extLst>
              <a:ext uri="{FF2B5EF4-FFF2-40B4-BE49-F238E27FC236}">
                <a16:creationId xmlns:a16="http://schemas.microsoft.com/office/drawing/2014/main" id="{1E828244-F40D-9DE3-7B57-BBF01614D248}"/>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6">
            <a:extLst>
              <a:ext uri="{FF2B5EF4-FFF2-40B4-BE49-F238E27FC236}">
                <a16:creationId xmlns:a16="http://schemas.microsoft.com/office/drawing/2014/main" id="{4D57741D-A78A-0B03-C905-9BEEF1F09E7A}"/>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A0623A3C-3A46-471E-87D5-B559E05049D5}" type="slidenum">
              <a:rPr lang="en-GB" altLang="el-GR">
                <a:solidFill>
                  <a:srgbClr val="000000"/>
                </a:solidFill>
                <a:latin typeface="Times New Roman" panose="02020603050405020304" pitchFamily="18" charset="0"/>
              </a:rPr>
              <a:pPr/>
              <a:t>69</a:t>
            </a:fld>
            <a:endParaRPr lang="en-GB" altLang="el-GR">
              <a:solidFill>
                <a:srgbClr val="000000"/>
              </a:solidFill>
              <a:latin typeface="Times New Roman" panose="02020603050405020304" pitchFamily="18" charset="0"/>
            </a:endParaRPr>
          </a:p>
        </p:txBody>
      </p:sp>
      <p:sp>
        <p:nvSpPr>
          <p:cNvPr id="143363" name="Rectangle 1">
            <a:extLst>
              <a:ext uri="{FF2B5EF4-FFF2-40B4-BE49-F238E27FC236}">
                <a16:creationId xmlns:a16="http://schemas.microsoft.com/office/drawing/2014/main" id="{B8321A9C-4F49-1C90-DCF1-0B313D53BDD6}"/>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4" name="Rectangle 2">
            <a:extLst>
              <a:ext uri="{FF2B5EF4-FFF2-40B4-BE49-F238E27FC236}">
                <a16:creationId xmlns:a16="http://schemas.microsoft.com/office/drawing/2014/main" id="{AC206523-5657-A94E-D6AA-3911FC064934}"/>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a:extLst>
              <a:ext uri="{FF2B5EF4-FFF2-40B4-BE49-F238E27FC236}">
                <a16:creationId xmlns:a16="http://schemas.microsoft.com/office/drawing/2014/main" id="{1F72AFA6-6F00-5FA9-BFA9-C27C21C42FEA}"/>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EBC8AF60-F1D7-496B-AA6B-B2A02910644D}" type="slidenum">
              <a:rPr lang="en-GB" altLang="el-GR">
                <a:solidFill>
                  <a:srgbClr val="000000"/>
                </a:solidFill>
                <a:latin typeface="Times New Roman" panose="02020603050405020304" pitchFamily="18" charset="0"/>
              </a:rPr>
              <a:pPr/>
              <a:t>7</a:t>
            </a:fld>
            <a:endParaRPr lang="en-GB" altLang="el-GR">
              <a:solidFill>
                <a:srgbClr val="000000"/>
              </a:solidFill>
              <a:latin typeface="Times New Roman" panose="02020603050405020304" pitchFamily="18" charset="0"/>
            </a:endParaRPr>
          </a:p>
        </p:txBody>
      </p:sp>
      <p:sp>
        <p:nvSpPr>
          <p:cNvPr id="16387" name="Rectangle 1">
            <a:extLst>
              <a:ext uri="{FF2B5EF4-FFF2-40B4-BE49-F238E27FC236}">
                <a16:creationId xmlns:a16="http://schemas.microsoft.com/office/drawing/2014/main" id="{E919C512-1A84-8CAD-DFCF-2337427982E2}"/>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8" name="Rectangle 2">
            <a:extLst>
              <a:ext uri="{FF2B5EF4-FFF2-40B4-BE49-F238E27FC236}">
                <a16:creationId xmlns:a16="http://schemas.microsoft.com/office/drawing/2014/main" id="{E26B9CE4-2C49-B574-507A-942EC6505026}"/>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6">
            <a:extLst>
              <a:ext uri="{FF2B5EF4-FFF2-40B4-BE49-F238E27FC236}">
                <a16:creationId xmlns:a16="http://schemas.microsoft.com/office/drawing/2014/main" id="{3C2036E2-A72B-1527-A270-D4694CCA4C44}"/>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FBC6434B-2570-4499-9C99-F462C1EE8D7E}" type="slidenum">
              <a:rPr lang="en-GB" altLang="el-GR">
                <a:solidFill>
                  <a:srgbClr val="000000"/>
                </a:solidFill>
                <a:latin typeface="Times New Roman" panose="02020603050405020304" pitchFamily="18" charset="0"/>
              </a:rPr>
              <a:pPr/>
              <a:t>70</a:t>
            </a:fld>
            <a:endParaRPr lang="en-GB" altLang="el-GR">
              <a:solidFill>
                <a:srgbClr val="000000"/>
              </a:solidFill>
              <a:latin typeface="Times New Roman" panose="02020603050405020304" pitchFamily="18" charset="0"/>
            </a:endParaRPr>
          </a:p>
        </p:txBody>
      </p:sp>
      <p:sp>
        <p:nvSpPr>
          <p:cNvPr id="145411" name="Rectangle 1">
            <a:extLst>
              <a:ext uri="{FF2B5EF4-FFF2-40B4-BE49-F238E27FC236}">
                <a16:creationId xmlns:a16="http://schemas.microsoft.com/office/drawing/2014/main" id="{97E0F45B-823C-3481-706D-B858EB3F1C67}"/>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2" name="Rectangle 2">
            <a:extLst>
              <a:ext uri="{FF2B5EF4-FFF2-40B4-BE49-F238E27FC236}">
                <a16:creationId xmlns:a16="http://schemas.microsoft.com/office/drawing/2014/main" id="{46FF296D-9099-171C-9EE4-3DB3CE14EE4B}"/>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8" name="Rectangle 6">
            <a:extLst>
              <a:ext uri="{FF2B5EF4-FFF2-40B4-BE49-F238E27FC236}">
                <a16:creationId xmlns:a16="http://schemas.microsoft.com/office/drawing/2014/main" id="{E1409BA8-2792-ECCE-55B3-0504A49DF25D}"/>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A121EA98-4FED-4A47-87A8-FC4DFFA70A45}" type="slidenum">
              <a:rPr lang="en-GB" altLang="el-GR">
                <a:solidFill>
                  <a:srgbClr val="000000"/>
                </a:solidFill>
                <a:latin typeface="Times New Roman" panose="02020603050405020304" pitchFamily="18" charset="0"/>
              </a:rPr>
              <a:pPr/>
              <a:t>71</a:t>
            </a:fld>
            <a:endParaRPr lang="en-GB" altLang="el-GR">
              <a:solidFill>
                <a:srgbClr val="000000"/>
              </a:solidFill>
              <a:latin typeface="Times New Roman" panose="02020603050405020304" pitchFamily="18" charset="0"/>
            </a:endParaRPr>
          </a:p>
        </p:txBody>
      </p:sp>
      <p:sp>
        <p:nvSpPr>
          <p:cNvPr id="147459" name="Rectangle 1">
            <a:extLst>
              <a:ext uri="{FF2B5EF4-FFF2-40B4-BE49-F238E27FC236}">
                <a16:creationId xmlns:a16="http://schemas.microsoft.com/office/drawing/2014/main" id="{2405D86E-D683-2B84-AA76-6E925A739BAC}"/>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60" name="Rectangle 2">
            <a:extLst>
              <a:ext uri="{FF2B5EF4-FFF2-40B4-BE49-F238E27FC236}">
                <a16:creationId xmlns:a16="http://schemas.microsoft.com/office/drawing/2014/main" id="{B915A298-0C11-72BE-0099-3BC9C8A07FDE}"/>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6" name="Rectangle 6">
            <a:extLst>
              <a:ext uri="{FF2B5EF4-FFF2-40B4-BE49-F238E27FC236}">
                <a16:creationId xmlns:a16="http://schemas.microsoft.com/office/drawing/2014/main" id="{543F47FE-CAFD-2549-E070-9CF66E27ED5D}"/>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22F60DD1-E238-409C-B465-0BEC8F133506}" type="slidenum">
              <a:rPr lang="en-GB" altLang="el-GR">
                <a:solidFill>
                  <a:srgbClr val="000000"/>
                </a:solidFill>
                <a:latin typeface="Times New Roman" panose="02020603050405020304" pitchFamily="18" charset="0"/>
              </a:rPr>
              <a:pPr/>
              <a:t>72</a:t>
            </a:fld>
            <a:endParaRPr lang="en-GB" altLang="el-GR">
              <a:solidFill>
                <a:srgbClr val="000000"/>
              </a:solidFill>
              <a:latin typeface="Times New Roman" panose="02020603050405020304" pitchFamily="18" charset="0"/>
            </a:endParaRPr>
          </a:p>
        </p:txBody>
      </p:sp>
      <p:sp>
        <p:nvSpPr>
          <p:cNvPr id="149507" name="Rectangle 1">
            <a:extLst>
              <a:ext uri="{FF2B5EF4-FFF2-40B4-BE49-F238E27FC236}">
                <a16:creationId xmlns:a16="http://schemas.microsoft.com/office/drawing/2014/main" id="{DC48FEAB-04D0-6BAB-1C87-7156A384DD7E}"/>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8" name="Rectangle 2">
            <a:extLst>
              <a:ext uri="{FF2B5EF4-FFF2-40B4-BE49-F238E27FC236}">
                <a16:creationId xmlns:a16="http://schemas.microsoft.com/office/drawing/2014/main" id="{A1CC0F41-17A8-2117-737B-55A9811CD8DA}"/>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6">
            <a:extLst>
              <a:ext uri="{FF2B5EF4-FFF2-40B4-BE49-F238E27FC236}">
                <a16:creationId xmlns:a16="http://schemas.microsoft.com/office/drawing/2014/main" id="{BF083B4B-7CF4-60F6-1F9C-9CEF1D19E401}"/>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AB7052A5-AB94-48D2-A49C-05613AB69564}" type="slidenum">
              <a:rPr lang="en-GB" altLang="el-GR">
                <a:solidFill>
                  <a:srgbClr val="000000"/>
                </a:solidFill>
                <a:latin typeface="Times New Roman" panose="02020603050405020304" pitchFamily="18" charset="0"/>
              </a:rPr>
              <a:pPr/>
              <a:t>73</a:t>
            </a:fld>
            <a:endParaRPr lang="en-GB" altLang="el-GR">
              <a:solidFill>
                <a:srgbClr val="000000"/>
              </a:solidFill>
              <a:latin typeface="Times New Roman" panose="02020603050405020304" pitchFamily="18" charset="0"/>
            </a:endParaRPr>
          </a:p>
        </p:txBody>
      </p:sp>
      <p:sp>
        <p:nvSpPr>
          <p:cNvPr id="151555" name="Rectangle 1">
            <a:extLst>
              <a:ext uri="{FF2B5EF4-FFF2-40B4-BE49-F238E27FC236}">
                <a16:creationId xmlns:a16="http://schemas.microsoft.com/office/drawing/2014/main" id="{D92B2A2B-CA76-8B6A-3D76-C8CB6F03A173}"/>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6" name="Rectangle 2">
            <a:extLst>
              <a:ext uri="{FF2B5EF4-FFF2-40B4-BE49-F238E27FC236}">
                <a16:creationId xmlns:a16="http://schemas.microsoft.com/office/drawing/2014/main" id="{3C4CA415-029C-E706-EBE7-01488EE6E053}"/>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2" name="Rectangle 6">
            <a:extLst>
              <a:ext uri="{FF2B5EF4-FFF2-40B4-BE49-F238E27FC236}">
                <a16:creationId xmlns:a16="http://schemas.microsoft.com/office/drawing/2014/main" id="{BF142A63-F4C3-3080-A35D-78CBE39DEBDB}"/>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BACE33DE-EAA7-4C97-AA8F-D7FF9A1B635C}" type="slidenum">
              <a:rPr lang="en-GB" altLang="el-GR">
                <a:solidFill>
                  <a:srgbClr val="000000"/>
                </a:solidFill>
                <a:latin typeface="Times New Roman" panose="02020603050405020304" pitchFamily="18" charset="0"/>
              </a:rPr>
              <a:pPr/>
              <a:t>74</a:t>
            </a:fld>
            <a:endParaRPr lang="en-GB" altLang="el-GR">
              <a:solidFill>
                <a:srgbClr val="000000"/>
              </a:solidFill>
              <a:latin typeface="Times New Roman" panose="02020603050405020304" pitchFamily="18" charset="0"/>
            </a:endParaRPr>
          </a:p>
        </p:txBody>
      </p:sp>
      <p:sp>
        <p:nvSpPr>
          <p:cNvPr id="153603" name="Rectangle 1">
            <a:extLst>
              <a:ext uri="{FF2B5EF4-FFF2-40B4-BE49-F238E27FC236}">
                <a16:creationId xmlns:a16="http://schemas.microsoft.com/office/drawing/2014/main" id="{6A659150-907F-6930-7307-B62B7B120851}"/>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4" name="Rectangle 2">
            <a:extLst>
              <a:ext uri="{FF2B5EF4-FFF2-40B4-BE49-F238E27FC236}">
                <a16:creationId xmlns:a16="http://schemas.microsoft.com/office/drawing/2014/main" id="{BFD7F281-0643-78A5-94E4-26173048B55F}"/>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50" name="Rectangle 6">
            <a:extLst>
              <a:ext uri="{FF2B5EF4-FFF2-40B4-BE49-F238E27FC236}">
                <a16:creationId xmlns:a16="http://schemas.microsoft.com/office/drawing/2014/main" id="{5EB27BC2-7007-BD0D-DC3E-DDF5AA875804}"/>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0B1F6036-06EC-4573-ACB0-8790795EC8A4}" type="slidenum">
              <a:rPr lang="en-GB" altLang="el-GR">
                <a:solidFill>
                  <a:srgbClr val="000000"/>
                </a:solidFill>
                <a:latin typeface="Times New Roman" panose="02020603050405020304" pitchFamily="18" charset="0"/>
              </a:rPr>
              <a:pPr/>
              <a:t>75</a:t>
            </a:fld>
            <a:endParaRPr lang="en-GB" altLang="el-GR">
              <a:solidFill>
                <a:srgbClr val="000000"/>
              </a:solidFill>
              <a:latin typeface="Times New Roman" panose="02020603050405020304" pitchFamily="18" charset="0"/>
            </a:endParaRPr>
          </a:p>
        </p:txBody>
      </p:sp>
      <p:sp>
        <p:nvSpPr>
          <p:cNvPr id="155651" name="Rectangle 1">
            <a:extLst>
              <a:ext uri="{FF2B5EF4-FFF2-40B4-BE49-F238E27FC236}">
                <a16:creationId xmlns:a16="http://schemas.microsoft.com/office/drawing/2014/main" id="{B413CAC4-18AF-D562-CE1A-64109C4EE9FA}"/>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2" name="Rectangle 2">
            <a:extLst>
              <a:ext uri="{FF2B5EF4-FFF2-40B4-BE49-F238E27FC236}">
                <a16:creationId xmlns:a16="http://schemas.microsoft.com/office/drawing/2014/main" id="{E3CC2C4D-8763-20E4-9B4D-790699BBB2EA}"/>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8" name="Rectangle 6">
            <a:extLst>
              <a:ext uri="{FF2B5EF4-FFF2-40B4-BE49-F238E27FC236}">
                <a16:creationId xmlns:a16="http://schemas.microsoft.com/office/drawing/2014/main" id="{AB85722B-D2C4-61A8-D6CC-8E035298453D}"/>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1FA01B60-0227-443B-8AFC-3BABF3F2D160}" type="slidenum">
              <a:rPr lang="en-GB" altLang="el-GR">
                <a:solidFill>
                  <a:srgbClr val="000000"/>
                </a:solidFill>
                <a:latin typeface="Times New Roman" panose="02020603050405020304" pitchFamily="18" charset="0"/>
              </a:rPr>
              <a:pPr/>
              <a:t>76</a:t>
            </a:fld>
            <a:endParaRPr lang="en-GB" altLang="el-GR">
              <a:solidFill>
                <a:srgbClr val="000000"/>
              </a:solidFill>
              <a:latin typeface="Times New Roman" panose="02020603050405020304" pitchFamily="18" charset="0"/>
            </a:endParaRPr>
          </a:p>
        </p:txBody>
      </p:sp>
      <p:sp>
        <p:nvSpPr>
          <p:cNvPr id="157699" name="Rectangle 1">
            <a:extLst>
              <a:ext uri="{FF2B5EF4-FFF2-40B4-BE49-F238E27FC236}">
                <a16:creationId xmlns:a16="http://schemas.microsoft.com/office/drawing/2014/main" id="{E3701D8A-8CD3-F533-3417-D389285F9329}"/>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7700" name="Rectangle 2">
            <a:extLst>
              <a:ext uri="{FF2B5EF4-FFF2-40B4-BE49-F238E27FC236}">
                <a16:creationId xmlns:a16="http://schemas.microsoft.com/office/drawing/2014/main" id="{8DD73BA9-28D4-E2CB-E2BB-676F8172F19C}"/>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a:extLst>
              <a:ext uri="{FF2B5EF4-FFF2-40B4-BE49-F238E27FC236}">
                <a16:creationId xmlns:a16="http://schemas.microsoft.com/office/drawing/2014/main" id="{2AE23822-AC49-BE83-49FB-3BE62BE11660}"/>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35A369E4-33DB-46D0-AC37-DB814149F1A8}" type="slidenum">
              <a:rPr lang="en-GB" altLang="el-GR">
                <a:solidFill>
                  <a:srgbClr val="000000"/>
                </a:solidFill>
                <a:latin typeface="Times New Roman" panose="02020603050405020304" pitchFamily="18" charset="0"/>
              </a:rPr>
              <a:pPr/>
              <a:t>8</a:t>
            </a:fld>
            <a:endParaRPr lang="en-GB" altLang="el-GR">
              <a:solidFill>
                <a:srgbClr val="000000"/>
              </a:solidFill>
              <a:latin typeface="Times New Roman" panose="02020603050405020304" pitchFamily="18" charset="0"/>
            </a:endParaRPr>
          </a:p>
        </p:txBody>
      </p:sp>
      <p:sp>
        <p:nvSpPr>
          <p:cNvPr id="18435" name="Rectangle 1">
            <a:extLst>
              <a:ext uri="{FF2B5EF4-FFF2-40B4-BE49-F238E27FC236}">
                <a16:creationId xmlns:a16="http://schemas.microsoft.com/office/drawing/2014/main" id="{B1D0C971-104C-0382-27AD-656D414029EC}"/>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6" name="Rectangle 2">
            <a:extLst>
              <a:ext uri="{FF2B5EF4-FFF2-40B4-BE49-F238E27FC236}">
                <a16:creationId xmlns:a16="http://schemas.microsoft.com/office/drawing/2014/main" id="{3FAC0209-E6C5-0897-0846-E725FA661990}"/>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1ADC215A-2D3B-EB35-5046-72C75E1E5F8B}"/>
              </a:ext>
            </a:extLst>
          </p:cNvPr>
          <p:cNvSpPr>
            <a:spLocks noGrp="1" noChangeArrowheads="1"/>
          </p:cNvSpPr>
          <p:nvPr>
            <p:ph type="sldNum" sz="quarter"/>
          </p:nvPr>
        </p:nvSpPr>
        <p:spPr>
          <a:noFill/>
        </p:spPr>
        <p:txBody>
          <a:bodyPr/>
          <a:lstStyle>
            <a:lvl1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Lst>
              <a:defRPr>
                <a:solidFill>
                  <a:schemeClr val="tx1"/>
                </a:solidFill>
                <a:latin typeface="Arial" panose="020B0604020202020204" pitchFamily="34" charset="0"/>
                <a:cs typeface="Arial Unicode MS" charset="0"/>
              </a:defRPr>
            </a:lvl9pPr>
          </a:lstStyle>
          <a:p>
            <a:fld id="{B5865352-A6A3-4AA6-B1AF-BBA7720803B6}" type="slidenum">
              <a:rPr lang="en-GB" altLang="el-GR">
                <a:solidFill>
                  <a:srgbClr val="000000"/>
                </a:solidFill>
                <a:latin typeface="Times New Roman" panose="02020603050405020304" pitchFamily="18" charset="0"/>
              </a:rPr>
              <a:pPr/>
              <a:t>9</a:t>
            </a:fld>
            <a:endParaRPr lang="en-GB" altLang="el-GR">
              <a:solidFill>
                <a:srgbClr val="000000"/>
              </a:solidFill>
              <a:latin typeface="Times New Roman" panose="02020603050405020304" pitchFamily="18" charset="0"/>
            </a:endParaRPr>
          </a:p>
        </p:txBody>
      </p:sp>
      <p:sp>
        <p:nvSpPr>
          <p:cNvPr id="20483" name="Rectangle 1">
            <a:extLst>
              <a:ext uri="{FF2B5EF4-FFF2-40B4-BE49-F238E27FC236}">
                <a16:creationId xmlns:a16="http://schemas.microsoft.com/office/drawing/2014/main" id="{C48593CF-5926-0164-9757-435FD8A9E9B6}"/>
              </a:ext>
            </a:extLst>
          </p:cNvPr>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a16="http://schemas.microsoft.com/office/drawing/2014/main" id="{2E7912EE-698C-5855-56A1-070C4D4FC157}"/>
              </a:ext>
            </a:extLst>
          </p:cNvPr>
          <p:cNvSpPr>
            <a:spLocks noChangeArrowheads="1"/>
          </p:cNvSpPr>
          <p:nvPr>
            <p:ph type="body" idx="1"/>
          </p:nvPr>
        </p:nvSpPr>
        <p:spPr>
          <a:xfrm>
            <a:off x="777875" y="4776788"/>
            <a:ext cx="6218238" cy="4437062"/>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a:t>Click to edit Master title style</a:t>
            </a:r>
            <a:endParaRPr lang="el-G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l-GR"/>
          </a:p>
        </p:txBody>
      </p:sp>
      <p:sp>
        <p:nvSpPr>
          <p:cNvPr id="4" name="Rectangle 3">
            <a:extLst>
              <a:ext uri="{FF2B5EF4-FFF2-40B4-BE49-F238E27FC236}">
                <a16:creationId xmlns:a16="http://schemas.microsoft.com/office/drawing/2014/main" id="{A0881470-0B3F-E7E1-6F34-36E22402C2AC}"/>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5" name="Rectangle 4">
            <a:extLst>
              <a:ext uri="{FF2B5EF4-FFF2-40B4-BE49-F238E27FC236}">
                <a16:creationId xmlns:a16="http://schemas.microsoft.com/office/drawing/2014/main" id="{46EBAFD5-BC5D-5556-086B-7F43E1E12591}"/>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6" name="Rectangle 5">
            <a:extLst>
              <a:ext uri="{FF2B5EF4-FFF2-40B4-BE49-F238E27FC236}">
                <a16:creationId xmlns:a16="http://schemas.microsoft.com/office/drawing/2014/main" id="{2B36942D-383B-C4BA-599C-4169DF3CA5D7}"/>
              </a:ext>
            </a:extLst>
          </p:cNvPr>
          <p:cNvSpPr>
            <a:spLocks noGrp="1" noChangeArrowheads="1"/>
          </p:cNvSpPr>
          <p:nvPr>
            <p:ph type="sldNum" idx="12"/>
          </p:nvPr>
        </p:nvSpPr>
        <p:spPr>
          <a:ln/>
        </p:spPr>
        <p:txBody>
          <a:bodyPr/>
          <a:lstStyle>
            <a:lvl1pPr>
              <a:defRPr/>
            </a:lvl1pPr>
          </a:lstStyle>
          <a:p>
            <a:fld id="{5BCDDD4A-6C64-4A99-838C-7E9B72BAE325}" type="slidenum">
              <a:rPr lang="en-GB" altLang="el-GR"/>
              <a:pPr/>
              <a:t>‹#›</a:t>
            </a:fld>
            <a:endParaRPr lang="en-GB" altLang="el-GR"/>
          </a:p>
        </p:txBody>
      </p:sp>
    </p:spTree>
    <p:extLst>
      <p:ext uri="{BB962C8B-B14F-4D97-AF65-F5344CB8AC3E}">
        <p14:creationId xmlns:p14="http://schemas.microsoft.com/office/powerpoint/2010/main" val="116197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Rectangle 3">
            <a:extLst>
              <a:ext uri="{FF2B5EF4-FFF2-40B4-BE49-F238E27FC236}">
                <a16:creationId xmlns:a16="http://schemas.microsoft.com/office/drawing/2014/main" id="{C200DD5B-8874-34FB-1D1D-A3C9B177BBB2}"/>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5" name="Rectangle 4">
            <a:extLst>
              <a:ext uri="{FF2B5EF4-FFF2-40B4-BE49-F238E27FC236}">
                <a16:creationId xmlns:a16="http://schemas.microsoft.com/office/drawing/2014/main" id="{9A931903-9527-3A68-BC0D-E4B7E58DD47A}"/>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6" name="Rectangle 5">
            <a:extLst>
              <a:ext uri="{FF2B5EF4-FFF2-40B4-BE49-F238E27FC236}">
                <a16:creationId xmlns:a16="http://schemas.microsoft.com/office/drawing/2014/main" id="{8C15F4C2-BEBC-C77B-F62A-02AAB098700F}"/>
              </a:ext>
            </a:extLst>
          </p:cNvPr>
          <p:cNvSpPr>
            <a:spLocks noGrp="1" noChangeArrowheads="1"/>
          </p:cNvSpPr>
          <p:nvPr>
            <p:ph type="sldNum" idx="12"/>
          </p:nvPr>
        </p:nvSpPr>
        <p:spPr>
          <a:ln/>
        </p:spPr>
        <p:txBody>
          <a:bodyPr/>
          <a:lstStyle>
            <a:lvl1pPr>
              <a:defRPr/>
            </a:lvl1pPr>
          </a:lstStyle>
          <a:p>
            <a:fld id="{B5344ED8-424C-40B2-AD76-9DF4C81CEBA2}" type="slidenum">
              <a:rPr lang="en-GB" altLang="el-GR"/>
              <a:pPr/>
              <a:t>‹#›</a:t>
            </a:fld>
            <a:endParaRPr lang="en-GB" altLang="el-GR"/>
          </a:p>
        </p:txBody>
      </p:sp>
    </p:spTree>
    <p:extLst>
      <p:ext uri="{BB962C8B-B14F-4D97-AF65-F5344CB8AC3E}">
        <p14:creationId xmlns:p14="http://schemas.microsoft.com/office/powerpoint/2010/main" val="233677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301625"/>
            <a:ext cx="2266950" cy="6454775"/>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503238" y="301625"/>
            <a:ext cx="6651625" cy="64547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Rectangle 3">
            <a:extLst>
              <a:ext uri="{FF2B5EF4-FFF2-40B4-BE49-F238E27FC236}">
                <a16:creationId xmlns:a16="http://schemas.microsoft.com/office/drawing/2014/main" id="{9080C27F-1D0E-9BFD-F873-BB6CCA33E623}"/>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5" name="Rectangle 4">
            <a:extLst>
              <a:ext uri="{FF2B5EF4-FFF2-40B4-BE49-F238E27FC236}">
                <a16:creationId xmlns:a16="http://schemas.microsoft.com/office/drawing/2014/main" id="{792D29ED-3EB8-FE6C-D484-15FA7EE7167E}"/>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6" name="Rectangle 5">
            <a:extLst>
              <a:ext uri="{FF2B5EF4-FFF2-40B4-BE49-F238E27FC236}">
                <a16:creationId xmlns:a16="http://schemas.microsoft.com/office/drawing/2014/main" id="{C9EC1FC1-8728-D7CB-E638-2CA6AC3D0D93}"/>
              </a:ext>
            </a:extLst>
          </p:cNvPr>
          <p:cNvSpPr>
            <a:spLocks noGrp="1" noChangeArrowheads="1"/>
          </p:cNvSpPr>
          <p:nvPr>
            <p:ph type="sldNum" idx="12"/>
          </p:nvPr>
        </p:nvSpPr>
        <p:spPr>
          <a:ln/>
        </p:spPr>
        <p:txBody>
          <a:bodyPr/>
          <a:lstStyle>
            <a:lvl1pPr>
              <a:defRPr/>
            </a:lvl1pPr>
          </a:lstStyle>
          <a:p>
            <a:fld id="{E661534A-85BE-4334-BEAE-066B74382047}" type="slidenum">
              <a:rPr lang="en-GB" altLang="el-GR"/>
              <a:pPr/>
              <a:t>‹#›</a:t>
            </a:fld>
            <a:endParaRPr lang="en-GB" altLang="el-GR"/>
          </a:p>
        </p:txBody>
      </p:sp>
    </p:spTree>
    <p:extLst>
      <p:ext uri="{BB962C8B-B14F-4D97-AF65-F5344CB8AC3E}">
        <p14:creationId xmlns:p14="http://schemas.microsoft.com/office/powerpoint/2010/main" val="2419702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70975" cy="1260475"/>
          </a:xfrm>
        </p:spPr>
        <p:txBody>
          <a:bodyPr/>
          <a:lstStyle/>
          <a:p>
            <a:r>
              <a:rPr lang="en-US"/>
              <a:t>Click to edit Master title style</a:t>
            </a:r>
            <a:endParaRPr lang="el-GR"/>
          </a:p>
        </p:txBody>
      </p:sp>
      <p:sp>
        <p:nvSpPr>
          <p:cNvPr id="3" name="Rectangle 3">
            <a:extLst>
              <a:ext uri="{FF2B5EF4-FFF2-40B4-BE49-F238E27FC236}">
                <a16:creationId xmlns:a16="http://schemas.microsoft.com/office/drawing/2014/main" id="{F844753A-1464-A65E-475E-7ABB0EDCC058}"/>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4" name="Rectangle 4">
            <a:extLst>
              <a:ext uri="{FF2B5EF4-FFF2-40B4-BE49-F238E27FC236}">
                <a16:creationId xmlns:a16="http://schemas.microsoft.com/office/drawing/2014/main" id="{1D8229D5-64DE-94E1-4DD2-71396BA20769}"/>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5" name="Rectangle 5">
            <a:extLst>
              <a:ext uri="{FF2B5EF4-FFF2-40B4-BE49-F238E27FC236}">
                <a16:creationId xmlns:a16="http://schemas.microsoft.com/office/drawing/2014/main" id="{AD6CB8E9-0373-E4CB-379A-41E98EC4EF5F}"/>
              </a:ext>
            </a:extLst>
          </p:cNvPr>
          <p:cNvSpPr>
            <a:spLocks noGrp="1" noChangeArrowheads="1"/>
          </p:cNvSpPr>
          <p:nvPr>
            <p:ph type="sldNum" idx="12"/>
          </p:nvPr>
        </p:nvSpPr>
        <p:spPr>
          <a:ln/>
        </p:spPr>
        <p:txBody>
          <a:bodyPr/>
          <a:lstStyle>
            <a:lvl1pPr>
              <a:defRPr/>
            </a:lvl1pPr>
          </a:lstStyle>
          <a:p>
            <a:fld id="{BD619892-4E1F-4B90-AEA0-E677E5CADE4D}" type="slidenum">
              <a:rPr lang="en-GB" altLang="el-GR"/>
              <a:pPr/>
              <a:t>‹#›</a:t>
            </a:fld>
            <a:endParaRPr lang="en-GB" altLang="el-GR"/>
          </a:p>
        </p:txBody>
      </p:sp>
    </p:spTree>
    <p:extLst>
      <p:ext uri="{BB962C8B-B14F-4D97-AF65-F5344CB8AC3E}">
        <p14:creationId xmlns:p14="http://schemas.microsoft.com/office/powerpoint/2010/main" val="3706095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Rectangle 3">
            <a:extLst>
              <a:ext uri="{FF2B5EF4-FFF2-40B4-BE49-F238E27FC236}">
                <a16:creationId xmlns:a16="http://schemas.microsoft.com/office/drawing/2014/main" id="{78FB5125-4684-E461-9AE2-BDF6F946A99B}"/>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5" name="Rectangle 4">
            <a:extLst>
              <a:ext uri="{FF2B5EF4-FFF2-40B4-BE49-F238E27FC236}">
                <a16:creationId xmlns:a16="http://schemas.microsoft.com/office/drawing/2014/main" id="{E9D7AE0D-984E-7F0A-471F-1AD3FAF3C3B9}"/>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6" name="Rectangle 5">
            <a:extLst>
              <a:ext uri="{FF2B5EF4-FFF2-40B4-BE49-F238E27FC236}">
                <a16:creationId xmlns:a16="http://schemas.microsoft.com/office/drawing/2014/main" id="{AFB4E0E2-9622-5DF4-5692-C51BD2ACAF22}"/>
              </a:ext>
            </a:extLst>
          </p:cNvPr>
          <p:cNvSpPr>
            <a:spLocks noGrp="1" noChangeArrowheads="1"/>
          </p:cNvSpPr>
          <p:nvPr>
            <p:ph type="sldNum" idx="12"/>
          </p:nvPr>
        </p:nvSpPr>
        <p:spPr>
          <a:ln/>
        </p:spPr>
        <p:txBody>
          <a:bodyPr/>
          <a:lstStyle>
            <a:lvl1pPr>
              <a:defRPr/>
            </a:lvl1pPr>
          </a:lstStyle>
          <a:p>
            <a:fld id="{9B04C800-27BD-4B74-BBB4-57AD87DB40B0}" type="slidenum">
              <a:rPr lang="en-GB" altLang="el-GR"/>
              <a:pPr/>
              <a:t>‹#›</a:t>
            </a:fld>
            <a:endParaRPr lang="en-GB" altLang="el-GR"/>
          </a:p>
        </p:txBody>
      </p:sp>
    </p:spTree>
    <p:extLst>
      <p:ext uri="{BB962C8B-B14F-4D97-AF65-F5344CB8AC3E}">
        <p14:creationId xmlns:p14="http://schemas.microsoft.com/office/powerpoint/2010/main" val="197549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a:t>Click to edit Master title style</a:t>
            </a:r>
            <a:endParaRPr lang="el-GR"/>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9E31415-7B44-B435-9BE6-62B008EBA63E}"/>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5" name="Rectangle 4">
            <a:extLst>
              <a:ext uri="{FF2B5EF4-FFF2-40B4-BE49-F238E27FC236}">
                <a16:creationId xmlns:a16="http://schemas.microsoft.com/office/drawing/2014/main" id="{4F3A62A3-5BD9-FADD-DDA4-F31F4A03295B}"/>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6" name="Rectangle 5">
            <a:extLst>
              <a:ext uri="{FF2B5EF4-FFF2-40B4-BE49-F238E27FC236}">
                <a16:creationId xmlns:a16="http://schemas.microsoft.com/office/drawing/2014/main" id="{2F390F97-CE77-BB52-7F6A-8E99B1084687}"/>
              </a:ext>
            </a:extLst>
          </p:cNvPr>
          <p:cNvSpPr>
            <a:spLocks noGrp="1" noChangeArrowheads="1"/>
          </p:cNvSpPr>
          <p:nvPr>
            <p:ph type="sldNum" idx="12"/>
          </p:nvPr>
        </p:nvSpPr>
        <p:spPr>
          <a:ln/>
        </p:spPr>
        <p:txBody>
          <a:bodyPr/>
          <a:lstStyle>
            <a:lvl1pPr>
              <a:defRPr/>
            </a:lvl1pPr>
          </a:lstStyle>
          <a:p>
            <a:fld id="{0955CA08-8DB7-461F-A5AB-A49C1C4E2AA6}" type="slidenum">
              <a:rPr lang="en-GB" altLang="el-GR"/>
              <a:pPr/>
              <a:t>‹#›</a:t>
            </a:fld>
            <a:endParaRPr lang="en-GB" altLang="el-GR"/>
          </a:p>
        </p:txBody>
      </p:sp>
    </p:spTree>
    <p:extLst>
      <p:ext uri="{BB962C8B-B14F-4D97-AF65-F5344CB8AC3E}">
        <p14:creationId xmlns:p14="http://schemas.microsoft.com/office/powerpoint/2010/main" val="267401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Content Placeholder 2"/>
          <p:cNvSpPr>
            <a:spLocks noGrp="1"/>
          </p:cNvSpPr>
          <p:nvPr>
            <p:ph sz="half" idx="1"/>
          </p:nvPr>
        </p:nvSpPr>
        <p:spPr>
          <a:xfrm>
            <a:off x="5032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5114925" y="1768475"/>
            <a:ext cx="4459288"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Rectangle 3">
            <a:extLst>
              <a:ext uri="{FF2B5EF4-FFF2-40B4-BE49-F238E27FC236}">
                <a16:creationId xmlns:a16="http://schemas.microsoft.com/office/drawing/2014/main" id="{CAF3580D-D71A-E5B6-9DCD-097DCC1D99B1}"/>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6" name="Rectangle 4">
            <a:extLst>
              <a:ext uri="{FF2B5EF4-FFF2-40B4-BE49-F238E27FC236}">
                <a16:creationId xmlns:a16="http://schemas.microsoft.com/office/drawing/2014/main" id="{0376A6F1-D104-FBFB-E950-47FD021BCF5F}"/>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7" name="Rectangle 5">
            <a:extLst>
              <a:ext uri="{FF2B5EF4-FFF2-40B4-BE49-F238E27FC236}">
                <a16:creationId xmlns:a16="http://schemas.microsoft.com/office/drawing/2014/main" id="{46298E9E-1F3C-59F1-0909-EF99A26756A0}"/>
              </a:ext>
            </a:extLst>
          </p:cNvPr>
          <p:cNvSpPr>
            <a:spLocks noGrp="1" noChangeArrowheads="1"/>
          </p:cNvSpPr>
          <p:nvPr>
            <p:ph type="sldNum" idx="12"/>
          </p:nvPr>
        </p:nvSpPr>
        <p:spPr>
          <a:ln/>
        </p:spPr>
        <p:txBody>
          <a:bodyPr/>
          <a:lstStyle>
            <a:lvl1pPr>
              <a:defRPr/>
            </a:lvl1pPr>
          </a:lstStyle>
          <a:p>
            <a:fld id="{34F2DCBA-E0B0-4135-A496-8CCF3D8439F2}" type="slidenum">
              <a:rPr lang="en-GB" altLang="el-GR"/>
              <a:pPr/>
              <a:t>‹#›</a:t>
            </a:fld>
            <a:endParaRPr lang="en-GB" altLang="el-GR"/>
          </a:p>
        </p:txBody>
      </p:sp>
    </p:spTree>
    <p:extLst>
      <p:ext uri="{BB962C8B-B14F-4D97-AF65-F5344CB8AC3E}">
        <p14:creationId xmlns:p14="http://schemas.microsoft.com/office/powerpoint/2010/main" val="1746758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a:t>Click to edit Master title style</a:t>
            </a:r>
            <a:endParaRPr lang="el-GR"/>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7" name="Rectangle 3">
            <a:extLst>
              <a:ext uri="{FF2B5EF4-FFF2-40B4-BE49-F238E27FC236}">
                <a16:creationId xmlns:a16="http://schemas.microsoft.com/office/drawing/2014/main" id="{9DAB23A1-FF90-EF55-84D7-58748D942530}"/>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8" name="Rectangle 4">
            <a:extLst>
              <a:ext uri="{FF2B5EF4-FFF2-40B4-BE49-F238E27FC236}">
                <a16:creationId xmlns:a16="http://schemas.microsoft.com/office/drawing/2014/main" id="{6E6A5510-16C6-85A9-F519-1D467000D8EB}"/>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9" name="Rectangle 5">
            <a:extLst>
              <a:ext uri="{FF2B5EF4-FFF2-40B4-BE49-F238E27FC236}">
                <a16:creationId xmlns:a16="http://schemas.microsoft.com/office/drawing/2014/main" id="{F34E726F-846B-6131-3E4D-AD867A10E5CF}"/>
              </a:ext>
            </a:extLst>
          </p:cNvPr>
          <p:cNvSpPr>
            <a:spLocks noGrp="1" noChangeArrowheads="1"/>
          </p:cNvSpPr>
          <p:nvPr>
            <p:ph type="sldNum" idx="12"/>
          </p:nvPr>
        </p:nvSpPr>
        <p:spPr>
          <a:ln/>
        </p:spPr>
        <p:txBody>
          <a:bodyPr/>
          <a:lstStyle>
            <a:lvl1pPr>
              <a:defRPr/>
            </a:lvl1pPr>
          </a:lstStyle>
          <a:p>
            <a:fld id="{E1CAF1E6-ACBC-4DCE-A59A-D481EFF3600D}" type="slidenum">
              <a:rPr lang="en-GB" altLang="el-GR"/>
              <a:pPr/>
              <a:t>‹#›</a:t>
            </a:fld>
            <a:endParaRPr lang="en-GB" altLang="el-GR"/>
          </a:p>
        </p:txBody>
      </p:sp>
    </p:spTree>
    <p:extLst>
      <p:ext uri="{BB962C8B-B14F-4D97-AF65-F5344CB8AC3E}">
        <p14:creationId xmlns:p14="http://schemas.microsoft.com/office/powerpoint/2010/main" val="386852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Rectangle 3">
            <a:extLst>
              <a:ext uri="{FF2B5EF4-FFF2-40B4-BE49-F238E27FC236}">
                <a16:creationId xmlns:a16="http://schemas.microsoft.com/office/drawing/2014/main" id="{61AB9E35-F1BC-DD9C-1F0A-138B9A73AFC7}"/>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4" name="Rectangle 4">
            <a:extLst>
              <a:ext uri="{FF2B5EF4-FFF2-40B4-BE49-F238E27FC236}">
                <a16:creationId xmlns:a16="http://schemas.microsoft.com/office/drawing/2014/main" id="{E787BFAF-4B0B-2E92-CB6D-956284ABFEF4}"/>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5" name="Rectangle 5">
            <a:extLst>
              <a:ext uri="{FF2B5EF4-FFF2-40B4-BE49-F238E27FC236}">
                <a16:creationId xmlns:a16="http://schemas.microsoft.com/office/drawing/2014/main" id="{115A4A22-04D5-0499-15A6-A37DA5A2DF4B}"/>
              </a:ext>
            </a:extLst>
          </p:cNvPr>
          <p:cNvSpPr>
            <a:spLocks noGrp="1" noChangeArrowheads="1"/>
          </p:cNvSpPr>
          <p:nvPr>
            <p:ph type="sldNum" idx="12"/>
          </p:nvPr>
        </p:nvSpPr>
        <p:spPr>
          <a:ln/>
        </p:spPr>
        <p:txBody>
          <a:bodyPr/>
          <a:lstStyle>
            <a:lvl1pPr>
              <a:defRPr/>
            </a:lvl1pPr>
          </a:lstStyle>
          <a:p>
            <a:fld id="{FE4A7B8C-6E2E-4FC8-A7B3-3FB3EA0CDFCD}" type="slidenum">
              <a:rPr lang="en-GB" altLang="el-GR"/>
              <a:pPr/>
              <a:t>‹#›</a:t>
            </a:fld>
            <a:endParaRPr lang="en-GB" altLang="el-GR"/>
          </a:p>
        </p:txBody>
      </p:sp>
    </p:spTree>
    <p:extLst>
      <p:ext uri="{BB962C8B-B14F-4D97-AF65-F5344CB8AC3E}">
        <p14:creationId xmlns:p14="http://schemas.microsoft.com/office/powerpoint/2010/main" val="208582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781AB658-1F44-3102-6BC7-DC1737BA19D8}"/>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3" name="Rectangle 4">
            <a:extLst>
              <a:ext uri="{FF2B5EF4-FFF2-40B4-BE49-F238E27FC236}">
                <a16:creationId xmlns:a16="http://schemas.microsoft.com/office/drawing/2014/main" id="{389017D4-8C99-F284-5144-0AA276C4BAF2}"/>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4" name="Rectangle 5">
            <a:extLst>
              <a:ext uri="{FF2B5EF4-FFF2-40B4-BE49-F238E27FC236}">
                <a16:creationId xmlns:a16="http://schemas.microsoft.com/office/drawing/2014/main" id="{9E9F922B-5F6A-F9D5-3C17-6FEDE769AC2E}"/>
              </a:ext>
            </a:extLst>
          </p:cNvPr>
          <p:cNvSpPr>
            <a:spLocks noGrp="1" noChangeArrowheads="1"/>
          </p:cNvSpPr>
          <p:nvPr>
            <p:ph type="sldNum" idx="12"/>
          </p:nvPr>
        </p:nvSpPr>
        <p:spPr>
          <a:ln/>
        </p:spPr>
        <p:txBody>
          <a:bodyPr/>
          <a:lstStyle>
            <a:lvl1pPr>
              <a:defRPr/>
            </a:lvl1pPr>
          </a:lstStyle>
          <a:p>
            <a:fld id="{3F4F86AF-248E-4C21-88FD-1484931385DC}" type="slidenum">
              <a:rPr lang="en-GB" altLang="el-GR"/>
              <a:pPr/>
              <a:t>‹#›</a:t>
            </a:fld>
            <a:endParaRPr lang="en-GB" altLang="el-GR"/>
          </a:p>
        </p:txBody>
      </p:sp>
    </p:spTree>
    <p:extLst>
      <p:ext uri="{BB962C8B-B14F-4D97-AF65-F5344CB8AC3E}">
        <p14:creationId xmlns:p14="http://schemas.microsoft.com/office/powerpoint/2010/main" val="100770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a:t>Click to edit Master title style</a:t>
            </a:r>
            <a:endParaRPr lang="el-GR"/>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DE7D6B84-1433-F50E-6237-2DE47943B238}"/>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6" name="Rectangle 4">
            <a:extLst>
              <a:ext uri="{FF2B5EF4-FFF2-40B4-BE49-F238E27FC236}">
                <a16:creationId xmlns:a16="http://schemas.microsoft.com/office/drawing/2014/main" id="{B8E92691-614F-59F5-1567-E75DA294E475}"/>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7" name="Rectangle 5">
            <a:extLst>
              <a:ext uri="{FF2B5EF4-FFF2-40B4-BE49-F238E27FC236}">
                <a16:creationId xmlns:a16="http://schemas.microsoft.com/office/drawing/2014/main" id="{59F90364-7638-008B-2091-8BBCAF6AB20E}"/>
              </a:ext>
            </a:extLst>
          </p:cNvPr>
          <p:cNvSpPr>
            <a:spLocks noGrp="1" noChangeArrowheads="1"/>
          </p:cNvSpPr>
          <p:nvPr>
            <p:ph type="sldNum" idx="12"/>
          </p:nvPr>
        </p:nvSpPr>
        <p:spPr>
          <a:ln/>
        </p:spPr>
        <p:txBody>
          <a:bodyPr/>
          <a:lstStyle>
            <a:lvl1pPr>
              <a:defRPr/>
            </a:lvl1pPr>
          </a:lstStyle>
          <a:p>
            <a:fld id="{EF64CA3C-D1E9-48D4-AE03-6CF04E444F3F}" type="slidenum">
              <a:rPr lang="en-GB" altLang="el-GR"/>
              <a:pPr/>
              <a:t>‹#›</a:t>
            </a:fld>
            <a:endParaRPr lang="en-GB" altLang="el-GR"/>
          </a:p>
        </p:txBody>
      </p:sp>
    </p:spTree>
    <p:extLst>
      <p:ext uri="{BB962C8B-B14F-4D97-AF65-F5344CB8AC3E}">
        <p14:creationId xmlns:p14="http://schemas.microsoft.com/office/powerpoint/2010/main" val="420906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a:t>Click to edit Master title style</a:t>
            </a:r>
            <a:endParaRPr lang="el-GR"/>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3D647A5F-2945-0770-FECD-30517C60B74A}"/>
              </a:ext>
            </a:extLst>
          </p:cNvPr>
          <p:cNvSpPr>
            <a:spLocks noGrp="1" noChangeArrowheads="1"/>
          </p:cNvSpPr>
          <p:nvPr>
            <p:ph type="dt" idx="10"/>
          </p:nvPr>
        </p:nvSpPr>
        <p:spPr>
          <a:ln/>
        </p:spPr>
        <p:txBody>
          <a:bodyPr/>
          <a:lstStyle>
            <a:lvl1pPr>
              <a:defRPr/>
            </a:lvl1pPr>
          </a:lstStyle>
          <a:p>
            <a:pPr>
              <a:defRPr/>
            </a:pPr>
            <a:endParaRPr lang="en-GB" altLang="el-GR"/>
          </a:p>
        </p:txBody>
      </p:sp>
      <p:sp>
        <p:nvSpPr>
          <p:cNvPr id="6" name="Rectangle 4">
            <a:extLst>
              <a:ext uri="{FF2B5EF4-FFF2-40B4-BE49-F238E27FC236}">
                <a16:creationId xmlns:a16="http://schemas.microsoft.com/office/drawing/2014/main" id="{D34775FF-EA14-1C87-94B5-37DD7ED801DE}"/>
              </a:ext>
            </a:extLst>
          </p:cNvPr>
          <p:cNvSpPr>
            <a:spLocks noGrp="1" noChangeArrowheads="1"/>
          </p:cNvSpPr>
          <p:nvPr>
            <p:ph type="ftr" idx="11"/>
          </p:nvPr>
        </p:nvSpPr>
        <p:spPr>
          <a:ln/>
        </p:spPr>
        <p:txBody>
          <a:bodyPr/>
          <a:lstStyle>
            <a:lvl1pPr>
              <a:defRPr/>
            </a:lvl1pPr>
          </a:lstStyle>
          <a:p>
            <a:pPr>
              <a:defRPr/>
            </a:pPr>
            <a:endParaRPr lang="en-GB" altLang="el-GR"/>
          </a:p>
        </p:txBody>
      </p:sp>
      <p:sp>
        <p:nvSpPr>
          <p:cNvPr id="7" name="Rectangle 5">
            <a:extLst>
              <a:ext uri="{FF2B5EF4-FFF2-40B4-BE49-F238E27FC236}">
                <a16:creationId xmlns:a16="http://schemas.microsoft.com/office/drawing/2014/main" id="{F68F2A65-2601-93D1-F5F3-313036AE34FA}"/>
              </a:ext>
            </a:extLst>
          </p:cNvPr>
          <p:cNvSpPr>
            <a:spLocks noGrp="1" noChangeArrowheads="1"/>
          </p:cNvSpPr>
          <p:nvPr>
            <p:ph type="sldNum" idx="12"/>
          </p:nvPr>
        </p:nvSpPr>
        <p:spPr>
          <a:ln/>
        </p:spPr>
        <p:txBody>
          <a:bodyPr/>
          <a:lstStyle>
            <a:lvl1pPr>
              <a:defRPr/>
            </a:lvl1pPr>
          </a:lstStyle>
          <a:p>
            <a:fld id="{037024D6-AC31-4064-8DEA-48FFC70C47F2}" type="slidenum">
              <a:rPr lang="en-GB" altLang="el-GR"/>
              <a:pPr/>
              <a:t>‹#›</a:t>
            </a:fld>
            <a:endParaRPr lang="en-GB" altLang="el-GR"/>
          </a:p>
        </p:txBody>
      </p:sp>
    </p:spTree>
    <p:extLst>
      <p:ext uri="{BB962C8B-B14F-4D97-AF65-F5344CB8AC3E}">
        <p14:creationId xmlns:p14="http://schemas.microsoft.com/office/powerpoint/2010/main" val="148466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905C04AC-5D73-B8BF-56A8-C337F639C597}"/>
              </a:ext>
            </a:extLst>
          </p:cNvPr>
          <p:cNvSpPr>
            <a:spLocks noGrp="1" noChangeArrowheads="1"/>
          </p:cNvSpPr>
          <p:nvPr>
            <p:ph type="title"/>
          </p:nvPr>
        </p:nvSpPr>
        <p:spPr bwMode="auto">
          <a:xfrm>
            <a:off x="503238" y="301625"/>
            <a:ext cx="9070975"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l-GR"/>
              <a:t>Click to edit the title text format</a:t>
            </a:r>
          </a:p>
        </p:txBody>
      </p:sp>
      <p:sp>
        <p:nvSpPr>
          <p:cNvPr id="1027" name="Rectangle 2">
            <a:extLst>
              <a:ext uri="{FF2B5EF4-FFF2-40B4-BE49-F238E27FC236}">
                <a16:creationId xmlns:a16="http://schemas.microsoft.com/office/drawing/2014/main" id="{FAE4ED37-53F5-B6D9-810E-37D4EE45375C}"/>
              </a:ext>
            </a:extLst>
          </p:cNvPr>
          <p:cNvSpPr>
            <a:spLocks noGrp="1" noChangeArrowheads="1"/>
          </p:cNvSpPr>
          <p:nvPr>
            <p:ph type="body" idx="1"/>
          </p:nvPr>
        </p:nvSpPr>
        <p:spPr bwMode="auto">
          <a:xfrm>
            <a:off x="503238" y="1768475"/>
            <a:ext cx="9070975" cy="498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l-GR"/>
              <a:t>Click to edit the outline text format</a:t>
            </a:r>
          </a:p>
          <a:p>
            <a:pPr lvl="1"/>
            <a:r>
              <a:rPr lang="en-GB" altLang="el-GR"/>
              <a:t>Second Outline Level</a:t>
            </a:r>
          </a:p>
          <a:p>
            <a:pPr lvl="2"/>
            <a:r>
              <a:rPr lang="en-GB" altLang="el-GR"/>
              <a:t>Third Outline Level</a:t>
            </a:r>
          </a:p>
          <a:p>
            <a:pPr lvl="3"/>
            <a:r>
              <a:rPr lang="en-GB" altLang="el-GR"/>
              <a:t>Fourth Outline Level</a:t>
            </a:r>
          </a:p>
          <a:p>
            <a:pPr lvl="4"/>
            <a:r>
              <a:rPr lang="en-GB" altLang="el-GR"/>
              <a:t>Fifth Outline Level</a:t>
            </a:r>
          </a:p>
          <a:p>
            <a:pPr lvl="4"/>
            <a:r>
              <a:rPr lang="en-GB" altLang="el-GR"/>
              <a:t>Sixth Outline Level</a:t>
            </a:r>
          </a:p>
          <a:p>
            <a:pPr lvl="4"/>
            <a:r>
              <a:rPr lang="en-GB" altLang="el-GR"/>
              <a:t>Seventh Outline Level</a:t>
            </a:r>
          </a:p>
          <a:p>
            <a:pPr lvl="4"/>
            <a:r>
              <a:rPr lang="en-GB" altLang="el-GR"/>
              <a:t>Eighth Outline Level</a:t>
            </a:r>
          </a:p>
          <a:p>
            <a:pPr lvl="4"/>
            <a:r>
              <a:rPr lang="en-GB" altLang="el-GR"/>
              <a:t>Ninth Outline Level</a:t>
            </a:r>
          </a:p>
        </p:txBody>
      </p:sp>
      <p:sp>
        <p:nvSpPr>
          <p:cNvPr id="2" name="Rectangle 3">
            <a:extLst>
              <a:ext uri="{FF2B5EF4-FFF2-40B4-BE49-F238E27FC236}">
                <a16:creationId xmlns:a16="http://schemas.microsoft.com/office/drawing/2014/main" id="{B626949E-2DE4-1C0F-A005-A02164604ED1}"/>
              </a:ext>
            </a:extLst>
          </p:cNvPr>
          <p:cNvSpPr>
            <a:spLocks noGrp="1" noChangeArrowheads="1"/>
          </p:cNvSpPr>
          <p:nvPr>
            <p:ph type="dt"/>
          </p:nvPr>
        </p:nvSpPr>
        <p:spPr bwMode="auto">
          <a:xfrm>
            <a:off x="503238" y="6886575"/>
            <a:ext cx="23463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eaLnBrk="1">
              <a:lnSpc>
                <a:spcPct val="96000"/>
              </a:lnSpc>
              <a:buClr>
                <a:srgbClr val="000000"/>
              </a:buClr>
              <a:buSzPct val="45000"/>
              <a:buFont typeface="Wingdings" charset="2"/>
              <a:buNone/>
              <a:tabLst>
                <a:tab pos="723900" algn="l"/>
                <a:tab pos="1447800" algn="l"/>
                <a:tab pos="2171700" algn="l"/>
              </a:tabLst>
              <a:defRPr sz="1400">
                <a:solidFill>
                  <a:srgbClr val="000000"/>
                </a:solidFill>
                <a:latin typeface="Times New Roman" pitchFamily="16" charset="0"/>
              </a:defRPr>
            </a:lvl1pPr>
          </a:lstStyle>
          <a:p>
            <a:pPr>
              <a:defRPr/>
            </a:pPr>
            <a:endParaRPr lang="en-GB" altLang="el-GR"/>
          </a:p>
        </p:txBody>
      </p:sp>
      <p:sp>
        <p:nvSpPr>
          <p:cNvPr id="1028" name="Rectangle 4">
            <a:extLst>
              <a:ext uri="{FF2B5EF4-FFF2-40B4-BE49-F238E27FC236}">
                <a16:creationId xmlns:a16="http://schemas.microsoft.com/office/drawing/2014/main" id="{3517DBE2-852F-BBD9-F49B-1D4634102B1B}"/>
              </a:ext>
            </a:extLst>
          </p:cNvPr>
          <p:cNvSpPr>
            <a:spLocks noGrp="1" noChangeArrowheads="1"/>
          </p:cNvSpPr>
          <p:nvPr>
            <p:ph type="ftr"/>
          </p:nvPr>
        </p:nvSpPr>
        <p:spPr bwMode="auto">
          <a:xfrm>
            <a:off x="3448050" y="6886575"/>
            <a:ext cx="31940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eaLnBrk="1">
              <a:lnSpc>
                <a:spcPct val="96000"/>
              </a:lnSpc>
              <a:buClr>
                <a:srgbClr val="000000"/>
              </a:buClr>
              <a:buSzPct val="45000"/>
              <a:buFont typeface="Wingdings" charset="2"/>
              <a:buNone/>
              <a:tabLst>
                <a:tab pos="723900" algn="l"/>
                <a:tab pos="1447800" algn="l"/>
                <a:tab pos="2171700" algn="l"/>
                <a:tab pos="2895600" algn="l"/>
              </a:tabLst>
              <a:defRPr sz="1400">
                <a:solidFill>
                  <a:srgbClr val="000000"/>
                </a:solidFill>
                <a:latin typeface="Times New Roman" pitchFamily="16" charset="0"/>
              </a:defRPr>
            </a:lvl1pPr>
          </a:lstStyle>
          <a:p>
            <a:pPr>
              <a:defRPr/>
            </a:pPr>
            <a:endParaRPr lang="en-GB" altLang="el-GR"/>
          </a:p>
        </p:txBody>
      </p:sp>
      <p:sp>
        <p:nvSpPr>
          <p:cNvPr id="1029" name="Rectangle 5">
            <a:extLst>
              <a:ext uri="{FF2B5EF4-FFF2-40B4-BE49-F238E27FC236}">
                <a16:creationId xmlns:a16="http://schemas.microsoft.com/office/drawing/2014/main" id="{F26F771D-514A-F802-BDAA-FF2C5CE6512D}"/>
              </a:ext>
            </a:extLst>
          </p:cNvPr>
          <p:cNvSpPr>
            <a:spLocks noGrp="1" noChangeArrowheads="1"/>
          </p:cNvSpPr>
          <p:nvPr>
            <p:ph type="sldNum"/>
          </p:nvPr>
        </p:nvSpPr>
        <p:spPr bwMode="auto">
          <a:xfrm>
            <a:off x="7227888" y="6886575"/>
            <a:ext cx="23463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eaLnBrk="1">
              <a:lnSpc>
                <a:spcPct val="96000"/>
              </a:lnSpc>
              <a:buClr>
                <a:srgbClr val="000000"/>
              </a:buClr>
              <a:buSzPct val="45000"/>
              <a:buFont typeface="Wingdings" panose="05000000000000000000" pitchFamily="2" charset="2"/>
              <a:buNone/>
              <a:tabLst>
                <a:tab pos="723900" algn="l"/>
                <a:tab pos="1447800" algn="l"/>
                <a:tab pos="2171700" algn="l"/>
              </a:tabLst>
              <a:defRPr sz="1400">
                <a:solidFill>
                  <a:srgbClr val="000000"/>
                </a:solidFill>
                <a:latin typeface="Times New Roman" panose="02020603050405020304" pitchFamily="18" charset="0"/>
              </a:defRPr>
            </a:lvl1pPr>
          </a:lstStyle>
          <a:p>
            <a:fld id="{77595872-1B3A-4C44-95A7-DB6AC3922735}" type="slidenum">
              <a:rPr lang="en-GB" altLang="el-GR"/>
              <a:pPr/>
              <a:t>‹#›</a:t>
            </a:fld>
            <a:endParaRPr lang="en-GB" alt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0" fontAlgn="base" hangingPunct="0">
        <a:lnSpc>
          <a:spcPct val="96000"/>
        </a:lnSpc>
        <a:spcBef>
          <a:spcPct val="0"/>
        </a:spcBef>
        <a:spcAft>
          <a:spcPct val="0"/>
        </a:spcAft>
        <a:buClr>
          <a:srgbClr val="000000"/>
        </a:buClr>
        <a:buSzPct val="45000"/>
        <a:buFont typeface="Wingdings" panose="05000000000000000000" pitchFamily="2" charset="2"/>
        <a:defRPr sz="4400">
          <a:solidFill>
            <a:srgbClr val="000000"/>
          </a:solidFill>
          <a:latin typeface="+mj-lt"/>
          <a:ea typeface="+mj-ea"/>
          <a:cs typeface="+mj-cs"/>
        </a:defRPr>
      </a:lvl1pPr>
      <a:lvl2pPr algn="ctr" defTabSz="457200" rtl="0" eaLnBrk="0" fontAlgn="base" hangingPunct="0">
        <a:lnSpc>
          <a:spcPct val="96000"/>
        </a:lnSpc>
        <a:spcBef>
          <a:spcPct val="0"/>
        </a:spcBef>
        <a:spcAft>
          <a:spcPct val="0"/>
        </a:spcAft>
        <a:buClr>
          <a:srgbClr val="000000"/>
        </a:buClr>
        <a:buSzPct val="45000"/>
        <a:buFont typeface="Wingdings" panose="05000000000000000000" pitchFamily="2" charset="2"/>
        <a:defRPr sz="4400">
          <a:solidFill>
            <a:srgbClr val="000000"/>
          </a:solidFill>
          <a:latin typeface="Arial" charset="0"/>
          <a:cs typeface="Arial Unicode MS" charset="0"/>
        </a:defRPr>
      </a:lvl2pPr>
      <a:lvl3pPr algn="ctr" defTabSz="457200" rtl="0" eaLnBrk="0" fontAlgn="base" hangingPunct="0">
        <a:lnSpc>
          <a:spcPct val="96000"/>
        </a:lnSpc>
        <a:spcBef>
          <a:spcPct val="0"/>
        </a:spcBef>
        <a:spcAft>
          <a:spcPct val="0"/>
        </a:spcAft>
        <a:buClr>
          <a:srgbClr val="000000"/>
        </a:buClr>
        <a:buSzPct val="45000"/>
        <a:buFont typeface="Wingdings" panose="05000000000000000000" pitchFamily="2" charset="2"/>
        <a:defRPr sz="4400">
          <a:solidFill>
            <a:srgbClr val="000000"/>
          </a:solidFill>
          <a:latin typeface="Arial" charset="0"/>
          <a:cs typeface="Arial Unicode MS" charset="0"/>
        </a:defRPr>
      </a:lvl3pPr>
      <a:lvl4pPr algn="ctr" defTabSz="457200" rtl="0" eaLnBrk="0" fontAlgn="base" hangingPunct="0">
        <a:lnSpc>
          <a:spcPct val="96000"/>
        </a:lnSpc>
        <a:spcBef>
          <a:spcPct val="0"/>
        </a:spcBef>
        <a:spcAft>
          <a:spcPct val="0"/>
        </a:spcAft>
        <a:buClr>
          <a:srgbClr val="000000"/>
        </a:buClr>
        <a:buSzPct val="45000"/>
        <a:buFont typeface="Wingdings" panose="05000000000000000000" pitchFamily="2" charset="2"/>
        <a:defRPr sz="4400">
          <a:solidFill>
            <a:srgbClr val="000000"/>
          </a:solidFill>
          <a:latin typeface="Arial" charset="0"/>
          <a:cs typeface="Arial Unicode MS" charset="0"/>
        </a:defRPr>
      </a:lvl4pPr>
      <a:lvl5pPr algn="ctr" defTabSz="457200" rtl="0" eaLnBrk="0" fontAlgn="base" hangingPunct="0">
        <a:lnSpc>
          <a:spcPct val="96000"/>
        </a:lnSpc>
        <a:spcBef>
          <a:spcPct val="0"/>
        </a:spcBef>
        <a:spcAft>
          <a:spcPct val="0"/>
        </a:spcAft>
        <a:buClr>
          <a:srgbClr val="000000"/>
        </a:buClr>
        <a:buSzPct val="45000"/>
        <a:buFont typeface="Wingdings" panose="05000000000000000000" pitchFamily="2" charset="2"/>
        <a:defRPr sz="4400">
          <a:solidFill>
            <a:srgbClr val="000000"/>
          </a:solidFill>
          <a:latin typeface="Arial" charset="0"/>
          <a:cs typeface="Arial Unicode MS" charset="0"/>
        </a:defRPr>
      </a:lvl5pPr>
      <a:lvl6pPr marL="1536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6pPr>
      <a:lvl7pPr marL="19939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7pPr>
      <a:lvl8pPr marL="24511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8pPr>
      <a:lvl9pPr marL="29083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9pPr>
    </p:titleStyle>
    <p:bodyStyle>
      <a:lvl1pPr marL="431800" indent="-323850" algn="l" defTabSz="457200" rtl="0" eaLnBrk="0" fontAlgn="base" hangingPunct="0">
        <a:lnSpc>
          <a:spcPct val="96000"/>
        </a:lnSpc>
        <a:spcBef>
          <a:spcPct val="0"/>
        </a:spcBef>
        <a:spcAft>
          <a:spcPts val="1425"/>
        </a:spcAft>
        <a:buClr>
          <a:srgbClr val="000000"/>
        </a:buClr>
        <a:buSzPct val="45000"/>
        <a:buFont typeface="Wingdings" panose="05000000000000000000" pitchFamily="2" charset="2"/>
        <a:defRPr sz="3200">
          <a:solidFill>
            <a:srgbClr val="000000"/>
          </a:solidFill>
          <a:latin typeface="+mn-lt"/>
          <a:ea typeface="+mn-ea"/>
          <a:cs typeface="+mn-cs"/>
        </a:defRPr>
      </a:lvl1pPr>
      <a:lvl2pPr marL="863600" indent="-287338" algn="l" defTabSz="457200" rtl="0" eaLnBrk="0" fontAlgn="base" hangingPunct="0">
        <a:lnSpc>
          <a:spcPct val="96000"/>
        </a:lnSpc>
        <a:spcBef>
          <a:spcPct val="0"/>
        </a:spcBef>
        <a:spcAft>
          <a:spcPts val="1138"/>
        </a:spcAft>
        <a:buClr>
          <a:srgbClr val="000000"/>
        </a:buClr>
        <a:buSzPct val="75000"/>
        <a:buFont typeface="Symbol" panose="05050102010706020507" pitchFamily="18" charset="2"/>
        <a:defRPr sz="2800">
          <a:solidFill>
            <a:srgbClr val="000000"/>
          </a:solidFill>
          <a:latin typeface="+mn-lt"/>
          <a:cs typeface="+mn-cs"/>
        </a:defRPr>
      </a:lvl2pPr>
      <a:lvl3pPr marL="1295400" indent="-215900" algn="l" defTabSz="457200" rtl="0" eaLnBrk="0" fontAlgn="base" hangingPunct="0">
        <a:lnSpc>
          <a:spcPct val="96000"/>
        </a:lnSpc>
        <a:spcBef>
          <a:spcPct val="0"/>
        </a:spcBef>
        <a:spcAft>
          <a:spcPts val="850"/>
        </a:spcAft>
        <a:buClr>
          <a:srgbClr val="000000"/>
        </a:buClr>
        <a:buSzPct val="45000"/>
        <a:buFont typeface="Wingdings" panose="05000000000000000000" pitchFamily="2" charset="2"/>
        <a:defRPr sz="2400">
          <a:solidFill>
            <a:srgbClr val="000000"/>
          </a:solidFill>
          <a:latin typeface="+mn-lt"/>
          <a:cs typeface="+mn-cs"/>
        </a:defRPr>
      </a:lvl3pPr>
      <a:lvl4pPr marL="1727200" indent="-215900" algn="l" defTabSz="457200" rtl="0" eaLnBrk="0" fontAlgn="base" hangingPunct="0">
        <a:lnSpc>
          <a:spcPct val="96000"/>
        </a:lnSpc>
        <a:spcBef>
          <a:spcPct val="0"/>
        </a:spcBef>
        <a:spcAft>
          <a:spcPts val="575"/>
        </a:spcAft>
        <a:buClr>
          <a:srgbClr val="000000"/>
        </a:buClr>
        <a:buSzPct val="75000"/>
        <a:buFont typeface="Symbol" panose="05050102010706020507" pitchFamily="18" charset="2"/>
        <a:defRPr sz="2000">
          <a:solidFill>
            <a:srgbClr val="000000"/>
          </a:solidFill>
          <a:latin typeface="+mn-lt"/>
          <a:cs typeface="+mn-cs"/>
        </a:defRPr>
      </a:lvl4pPr>
      <a:lvl5pPr marL="2159000" indent="-215900" algn="l" defTabSz="457200" rtl="0" eaLnBrk="0" fontAlgn="base" hangingPunct="0">
        <a:lnSpc>
          <a:spcPct val="96000"/>
        </a:lnSpc>
        <a:spcBef>
          <a:spcPct val="0"/>
        </a:spcBef>
        <a:spcAft>
          <a:spcPts val="288"/>
        </a:spcAft>
        <a:buClr>
          <a:srgbClr val="000000"/>
        </a:buClr>
        <a:buSzPct val="45000"/>
        <a:buFont typeface="Wingdings" panose="05000000000000000000" pitchFamily="2" charset="2"/>
        <a:defRPr sz="2000">
          <a:solidFill>
            <a:srgbClr val="000000"/>
          </a:solidFill>
          <a:latin typeface="+mn-lt"/>
          <a:cs typeface="+mn-cs"/>
        </a:defRPr>
      </a:lvl5pPr>
      <a:lvl6pPr marL="26162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6pPr>
      <a:lvl7pPr marL="30734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7pPr>
      <a:lvl8pPr marL="35306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8pPr>
      <a:lvl9pPr marL="39878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www.php.ne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0.xml"/><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4.xml"/><Relationship Id="rId1" Type="http://schemas.openxmlformats.org/officeDocument/2006/relationships/slideLayout" Target="../slideLayouts/slideLayout12.xml"/><Relationship Id="rId4" Type="http://schemas.openxmlformats.org/officeDocument/2006/relationships/image" Target="../media/image52.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wampserver.com/"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www.mamp.info/en/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1">
            <a:extLst>
              <a:ext uri="{FF2B5EF4-FFF2-40B4-BE49-F238E27FC236}">
                <a16:creationId xmlns:a16="http://schemas.microsoft.com/office/drawing/2014/main" id="{B04CBD47-56BE-F627-33B0-39DA17F70622}"/>
              </a:ext>
            </a:extLst>
          </p:cNvPr>
          <p:cNvSpPr>
            <a:spLocks noChangeArrowheads="1"/>
          </p:cNvSpPr>
          <p:nvPr/>
        </p:nvSpPr>
        <p:spPr bwMode="auto">
          <a:xfrm>
            <a:off x="1905000" y="1704975"/>
            <a:ext cx="6315075" cy="4117975"/>
          </a:xfrm>
          <a:prstGeom prst="roundRect">
            <a:avLst>
              <a:gd name="adj" fmla="val 37"/>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6000"/>
              </a:lnSpc>
              <a:buClr>
                <a:srgbClr val="000000"/>
              </a:buClr>
              <a:buSzPct val="45000"/>
              <a:buFont typeface="Wingdings" panose="05000000000000000000" pitchFamily="2" charset="2"/>
              <a:buNone/>
            </a:pPr>
            <a:endParaRPr lang="el-GR" altLang="ar-SA"/>
          </a:p>
        </p:txBody>
      </p:sp>
      <p:pic>
        <p:nvPicPr>
          <p:cNvPr id="3075" name="Picture 2">
            <a:extLst>
              <a:ext uri="{FF2B5EF4-FFF2-40B4-BE49-F238E27FC236}">
                <a16:creationId xmlns:a16="http://schemas.microsoft.com/office/drawing/2014/main" id="{1EDA2758-B0A2-C8F1-307C-B737BC869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838" y="2339975"/>
            <a:ext cx="5653087" cy="2974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Rectangle 3">
            <a:extLst>
              <a:ext uri="{FF2B5EF4-FFF2-40B4-BE49-F238E27FC236}">
                <a16:creationId xmlns:a16="http://schemas.microsoft.com/office/drawing/2014/main" id="{3617D5E1-58FC-5752-E852-B43CB2DB15CA}"/>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Introduction to PHP</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11772C5F-6836-A2F5-E9A6-2D50774ECAD6}"/>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Hello World</a:t>
            </a:r>
          </a:p>
        </p:txBody>
      </p:sp>
      <p:sp>
        <p:nvSpPr>
          <p:cNvPr id="21507" name="Rectangle 2">
            <a:extLst>
              <a:ext uri="{FF2B5EF4-FFF2-40B4-BE49-F238E27FC236}">
                <a16:creationId xmlns:a16="http://schemas.microsoft.com/office/drawing/2014/main" id="{217A4F71-6828-7560-1362-8141AEA42594}"/>
              </a:ext>
            </a:extLst>
          </p:cNvPr>
          <p:cNvSpPr>
            <a:spLocks noGrp="1" noChangeArrowheads="1"/>
          </p:cNvSpPr>
          <p:nvPr>
            <p:ph type="subTitle" idx="4294967295"/>
          </p:nvPr>
        </p:nvSpPr>
        <p:spPr>
          <a:xfrm>
            <a:off x="503238" y="5568950"/>
            <a:ext cx="9072562" cy="1144588"/>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Above is the PHP source code.</a:t>
            </a:r>
          </a:p>
        </p:txBody>
      </p:sp>
      <p:pic>
        <p:nvPicPr>
          <p:cNvPr id="21508" name="Picture 3">
            <a:extLst>
              <a:ext uri="{FF2B5EF4-FFF2-40B4-BE49-F238E27FC236}">
                <a16:creationId xmlns:a16="http://schemas.microsoft.com/office/drawing/2014/main" id="{4507EAD1-6660-9EDE-3286-BA8B60310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775" y="1627188"/>
            <a:ext cx="8321675" cy="3959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B5CFB87F-0833-26B9-85CE-30D4C3879D4C}"/>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Hello World</a:t>
            </a:r>
          </a:p>
        </p:txBody>
      </p:sp>
      <p:sp>
        <p:nvSpPr>
          <p:cNvPr id="23555" name="Rectangle 2">
            <a:extLst>
              <a:ext uri="{FF2B5EF4-FFF2-40B4-BE49-F238E27FC236}">
                <a16:creationId xmlns:a16="http://schemas.microsoft.com/office/drawing/2014/main" id="{2FF65B7E-CD06-E410-4434-F49FF481A30C}"/>
              </a:ext>
            </a:extLst>
          </p:cNvPr>
          <p:cNvSpPr>
            <a:spLocks noGrp="1" noChangeArrowheads="1"/>
          </p:cNvSpPr>
          <p:nvPr>
            <p:ph type="subTitle" idx="4294967295"/>
          </p:nvPr>
        </p:nvSpPr>
        <p:spPr>
          <a:xfrm>
            <a:off x="503238" y="1814513"/>
            <a:ext cx="9072562" cy="779462"/>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It renders as HTML that looks like this:</a:t>
            </a:r>
          </a:p>
        </p:txBody>
      </p:sp>
      <p:pic>
        <p:nvPicPr>
          <p:cNvPr id="23556" name="Picture 3">
            <a:extLst>
              <a:ext uri="{FF2B5EF4-FFF2-40B4-BE49-F238E27FC236}">
                <a16:creationId xmlns:a16="http://schemas.microsoft.com/office/drawing/2014/main" id="{83CEDE46-5437-5882-898E-2B434C4D47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886075"/>
            <a:ext cx="5641975" cy="3722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D4361AE8-05E2-6CE8-4E63-50EB6A524832}"/>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Hello World</a:t>
            </a:r>
          </a:p>
        </p:txBody>
      </p:sp>
      <p:sp>
        <p:nvSpPr>
          <p:cNvPr id="25603" name="Rectangle 2">
            <a:extLst>
              <a:ext uri="{FF2B5EF4-FFF2-40B4-BE49-F238E27FC236}">
                <a16:creationId xmlns:a16="http://schemas.microsoft.com/office/drawing/2014/main" id="{A1DB7898-7D73-D485-48CF-94318CD1AE68}"/>
              </a:ext>
            </a:extLst>
          </p:cNvPr>
          <p:cNvSpPr>
            <a:spLocks noGrp="1" noChangeArrowheads="1"/>
          </p:cNvSpPr>
          <p:nvPr>
            <p:ph type="subTitle" idx="4294967295"/>
          </p:nvPr>
        </p:nvSpPr>
        <p:spPr>
          <a:xfrm>
            <a:off x="503238" y="1814513"/>
            <a:ext cx="9072562" cy="489902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This program is extremely simple and you really did not need to use PHP to create a page like this. All it does is display: Hello World using the PHP </a:t>
            </a:r>
            <a:r>
              <a:rPr lang="en-GB" altLang="el-GR" b="1">
                <a:solidFill>
                  <a:srgbClr val="0000FF"/>
                </a:solidFill>
              </a:rPr>
              <a:t>echo()</a:t>
            </a:r>
            <a:r>
              <a:rPr lang="en-GB" altLang="el-GR"/>
              <a:t> statement.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1CEEE2D6-56D1-EE84-B3F2-9839DA2C9A51}"/>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Comments</a:t>
            </a:r>
          </a:p>
        </p:txBody>
      </p:sp>
      <p:sp>
        <p:nvSpPr>
          <p:cNvPr id="27651" name="Rectangle 2">
            <a:extLst>
              <a:ext uri="{FF2B5EF4-FFF2-40B4-BE49-F238E27FC236}">
                <a16:creationId xmlns:a16="http://schemas.microsoft.com/office/drawing/2014/main" id="{AAA895A5-4F42-8B23-95C7-E765F2C816DB}"/>
              </a:ext>
            </a:extLst>
          </p:cNvPr>
          <p:cNvSpPr>
            <a:spLocks noGrp="1" noChangeArrowheads="1"/>
          </p:cNvSpPr>
          <p:nvPr>
            <p:ph type="subTitle" idx="4294967295"/>
          </p:nvPr>
        </p:nvSpPr>
        <p:spPr>
          <a:xfrm>
            <a:off x="647700" y="2124075"/>
            <a:ext cx="4675188" cy="1873250"/>
          </a:xfrm>
        </p:spPr>
        <p:txBody>
          <a:bodyPr anchor="ctr"/>
          <a:lstStyle/>
          <a:p>
            <a:pPr marL="0" indent="0" eaLnBrk="1">
              <a:spcAft>
                <a:spcPct val="0"/>
              </a:spcAft>
              <a:tabLst>
                <a:tab pos="723900" algn="l"/>
                <a:tab pos="1447800" algn="l"/>
                <a:tab pos="2171700" algn="l"/>
                <a:tab pos="2895600" algn="l"/>
                <a:tab pos="3619500" algn="l"/>
                <a:tab pos="4343400" algn="l"/>
              </a:tabLst>
            </a:pPr>
            <a:r>
              <a:rPr lang="en-GB" altLang="el-GR"/>
              <a:t>In PHP, we use </a:t>
            </a:r>
            <a:r>
              <a:rPr lang="en-GB" altLang="el-GR" b="1">
                <a:solidFill>
                  <a:srgbClr val="0000FF"/>
                </a:solidFill>
              </a:rPr>
              <a:t>//</a:t>
            </a:r>
            <a:r>
              <a:rPr lang="en-GB" altLang="el-GR"/>
              <a:t> to make a single-line comment or </a:t>
            </a:r>
            <a:r>
              <a:rPr lang="en-GB" altLang="el-GR" b="1">
                <a:solidFill>
                  <a:srgbClr val="0000FF"/>
                </a:solidFill>
              </a:rPr>
              <a:t>/*</a:t>
            </a:r>
            <a:r>
              <a:rPr lang="en-GB" altLang="el-GR"/>
              <a:t> and </a:t>
            </a:r>
            <a:r>
              <a:rPr lang="en-GB" altLang="el-GR" b="1">
                <a:solidFill>
                  <a:srgbClr val="0000FF"/>
                </a:solidFill>
              </a:rPr>
              <a:t>*/</a:t>
            </a:r>
            <a:r>
              <a:rPr lang="en-GB" altLang="el-GR"/>
              <a:t> to make a large comment block.</a:t>
            </a:r>
          </a:p>
        </p:txBody>
      </p:sp>
      <p:pic>
        <p:nvPicPr>
          <p:cNvPr id="27652" name="Picture 3">
            <a:extLst>
              <a:ext uri="{FF2B5EF4-FFF2-40B4-BE49-F238E27FC236}">
                <a16:creationId xmlns:a16="http://schemas.microsoft.com/office/drawing/2014/main" id="{216B8D1D-DCD3-6D3B-0F6B-B2A85EA04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1813" y="1801813"/>
            <a:ext cx="3851275" cy="5141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9CE8ABC7-63DD-3607-2B9B-A6091F904D6F}"/>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Variables</a:t>
            </a:r>
          </a:p>
        </p:txBody>
      </p:sp>
      <p:sp>
        <p:nvSpPr>
          <p:cNvPr id="29699" name="Rectangle 2">
            <a:extLst>
              <a:ext uri="{FF2B5EF4-FFF2-40B4-BE49-F238E27FC236}">
                <a16:creationId xmlns:a16="http://schemas.microsoft.com/office/drawing/2014/main" id="{F0420B66-D1A3-E9FF-1A59-E103A0BE24DF}"/>
              </a:ext>
            </a:extLst>
          </p:cNvPr>
          <p:cNvSpPr>
            <a:spLocks noGrp="1" noChangeArrowheads="1"/>
          </p:cNvSpPr>
          <p:nvPr>
            <p:ph type="body" idx="1"/>
          </p:nvPr>
        </p:nvSpPr>
        <p:spPr>
          <a:xfrm>
            <a:off x="503238" y="1655763"/>
            <a:ext cx="9072562" cy="3633787"/>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Variables are used for storing values, like text strings, numbers or arrays.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When a variable is declared, it can be used over and over again in your script.</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All variables in PHP start with a $ sign symbol.</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The correct way of declaring a variable in PHP:</a:t>
            </a:r>
          </a:p>
        </p:txBody>
      </p:sp>
      <p:pic>
        <p:nvPicPr>
          <p:cNvPr id="29700" name="Picture 3">
            <a:extLst>
              <a:ext uri="{FF2B5EF4-FFF2-40B4-BE49-F238E27FC236}">
                <a16:creationId xmlns:a16="http://schemas.microsoft.com/office/drawing/2014/main" id="{EFB94F86-611E-8EAA-3CBC-E8337C911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5305425"/>
            <a:ext cx="4859337" cy="1371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a:extLst>
              <a:ext uri="{FF2B5EF4-FFF2-40B4-BE49-F238E27FC236}">
                <a16:creationId xmlns:a16="http://schemas.microsoft.com/office/drawing/2014/main" id="{0FE4BCB3-0CBC-0A26-9A0A-26D376A4B7AE}"/>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Variables</a:t>
            </a:r>
          </a:p>
        </p:txBody>
      </p:sp>
      <p:sp>
        <p:nvSpPr>
          <p:cNvPr id="31747" name="Rectangle 2">
            <a:extLst>
              <a:ext uri="{FF2B5EF4-FFF2-40B4-BE49-F238E27FC236}">
                <a16:creationId xmlns:a16="http://schemas.microsoft.com/office/drawing/2014/main" id="{92498ED3-18F8-B709-F169-AADCCC2B306A}"/>
              </a:ext>
            </a:extLst>
          </p:cNvPr>
          <p:cNvSpPr>
            <a:spLocks noGrp="1" noChangeArrowheads="1"/>
          </p:cNvSpPr>
          <p:nvPr>
            <p:ph type="body" idx="1"/>
          </p:nvPr>
        </p:nvSpPr>
        <p:spPr>
          <a:xfrm>
            <a:off x="503238" y="3765550"/>
            <a:ext cx="9072562" cy="3348038"/>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In PHP, a variable does not need to be declared before adding a value to it.</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In the example above, you see that you do not have to tell PHP which data type the variable is.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PHP automatically converts the variable to the correct data type, depending on its value.</a:t>
            </a:r>
          </a:p>
        </p:txBody>
      </p:sp>
      <p:pic>
        <p:nvPicPr>
          <p:cNvPr id="31748" name="Picture 3">
            <a:extLst>
              <a:ext uri="{FF2B5EF4-FFF2-40B4-BE49-F238E27FC236}">
                <a16:creationId xmlns:a16="http://schemas.microsoft.com/office/drawing/2014/main" id="{BD04361C-2A80-5645-BE10-43CE02454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163" y="1300163"/>
            <a:ext cx="4468812" cy="2308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a:extLst>
              <a:ext uri="{FF2B5EF4-FFF2-40B4-BE49-F238E27FC236}">
                <a16:creationId xmlns:a16="http://schemas.microsoft.com/office/drawing/2014/main" id="{F83A9688-58AE-5770-A015-CEB8CE27CFEC}"/>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Variables</a:t>
            </a:r>
          </a:p>
        </p:txBody>
      </p:sp>
      <p:sp>
        <p:nvSpPr>
          <p:cNvPr id="33795" name="Rectangle 2">
            <a:extLst>
              <a:ext uri="{FF2B5EF4-FFF2-40B4-BE49-F238E27FC236}">
                <a16:creationId xmlns:a16="http://schemas.microsoft.com/office/drawing/2014/main" id="{86E01223-48EA-E07D-8C8F-E4D6DA3DBE00}"/>
              </a:ext>
            </a:extLst>
          </p:cNvPr>
          <p:cNvSpPr>
            <a:spLocks noGrp="1" noChangeArrowheads="1"/>
          </p:cNvSpPr>
          <p:nvPr>
            <p:ph type="body" idx="1"/>
          </p:nvPr>
        </p:nvSpPr>
        <p:spPr>
          <a:xfrm>
            <a:off x="503238" y="1978025"/>
            <a:ext cx="9072562" cy="4691063"/>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A variable name must start with a letter or an underscore "_" -- not a number</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A variable name can only contain alpha-numeric characters, underscores (a-z, A-Z, 0-9, and _ )</a:t>
            </a:r>
            <a:r>
              <a:rPr lang="ar-SA" altLang="el-GR"/>
              <a:t>‏</a:t>
            </a:r>
            <a:endParaRPr lang="en-GB" altLang="el-G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A variable name should not contain spaces. If a variable name is more than one word, it should be separated with an underscore ($my_string) or with capitalization ($myString)</a:t>
            </a:r>
            <a:r>
              <a:rPr lang="ar-SA" altLang="el-GR"/>
              <a:t>‏</a:t>
            </a:r>
            <a:endParaRPr lang="en-GB" altLang="el-G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C167FDA4-4739-2E79-65C9-6A38674A5302}"/>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Concatenation</a:t>
            </a:r>
          </a:p>
        </p:txBody>
      </p:sp>
      <p:sp>
        <p:nvSpPr>
          <p:cNvPr id="35843" name="Rectangle 2">
            <a:extLst>
              <a:ext uri="{FF2B5EF4-FFF2-40B4-BE49-F238E27FC236}">
                <a16:creationId xmlns:a16="http://schemas.microsoft.com/office/drawing/2014/main" id="{FB7A7E57-5C23-532A-E642-39EBC2D3BF8C}"/>
              </a:ext>
            </a:extLst>
          </p:cNvPr>
          <p:cNvSpPr>
            <a:spLocks noGrp="1" noChangeArrowheads="1"/>
          </p:cNvSpPr>
          <p:nvPr>
            <p:ph type="body" idx="1"/>
          </p:nvPr>
        </p:nvSpPr>
        <p:spPr>
          <a:xfrm>
            <a:off x="503238" y="1768475"/>
            <a:ext cx="9072562" cy="2232025"/>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The concatenation operator (.)  is used to put two string values together.</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To concatenate two string variables together, use the concatenation operator:</a:t>
            </a:r>
          </a:p>
        </p:txBody>
      </p:sp>
      <p:pic>
        <p:nvPicPr>
          <p:cNvPr id="35844" name="Picture 3">
            <a:extLst>
              <a:ext uri="{FF2B5EF4-FFF2-40B4-BE49-F238E27FC236}">
                <a16:creationId xmlns:a16="http://schemas.microsoft.com/office/drawing/2014/main" id="{546EEC28-6437-1582-88AA-3A7E13AE4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2813" y="4164013"/>
            <a:ext cx="5543550" cy="2732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a:extLst>
              <a:ext uri="{FF2B5EF4-FFF2-40B4-BE49-F238E27FC236}">
                <a16:creationId xmlns:a16="http://schemas.microsoft.com/office/drawing/2014/main" id="{06DD97BA-5870-9387-BE66-E3A1A1AE0B0B}"/>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Concatenation</a:t>
            </a:r>
          </a:p>
        </p:txBody>
      </p:sp>
      <p:sp>
        <p:nvSpPr>
          <p:cNvPr id="37891" name="Rectangle 2">
            <a:extLst>
              <a:ext uri="{FF2B5EF4-FFF2-40B4-BE49-F238E27FC236}">
                <a16:creationId xmlns:a16="http://schemas.microsoft.com/office/drawing/2014/main" id="{0A59DC3C-2B7F-CC64-88A9-9CF30A68B68B}"/>
              </a:ext>
            </a:extLst>
          </p:cNvPr>
          <p:cNvSpPr>
            <a:spLocks noGrp="1" noChangeArrowheads="1"/>
          </p:cNvSpPr>
          <p:nvPr>
            <p:ph type="subTitle" idx="4294967295"/>
          </p:nvPr>
        </p:nvSpPr>
        <p:spPr>
          <a:xfrm>
            <a:off x="503238" y="1814513"/>
            <a:ext cx="9072562" cy="500062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output of the code on the last slide will be:</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If we look at the code you see that we used the concatenation operator two times. This is because we had to insert a third string (a space character), to separate the two strings.</a:t>
            </a:r>
          </a:p>
        </p:txBody>
      </p:sp>
      <p:pic>
        <p:nvPicPr>
          <p:cNvPr id="37892" name="Picture 3">
            <a:extLst>
              <a:ext uri="{FF2B5EF4-FFF2-40B4-BE49-F238E27FC236}">
                <a16:creationId xmlns:a16="http://schemas.microsoft.com/office/drawing/2014/main" id="{1357421E-6BFC-030A-6B9F-D604C467F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2989263"/>
            <a:ext cx="6088062" cy="12065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a:extLst>
              <a:ext uri="{FF2B5EF4-FFF2-40B4-BE49-F238E27FC236}">
                <a16:creationId xmlns:a16="http://schemas.microsoft.com/office/drawing/2014/main" id="{3DE89F2D-B5A0-19EB-3E1A-B9B1BF55F51C}"/>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Operators</a:t>
            </a:r>
          </a:p>
        </p:txBody>
      </p:sp>
      <p:sp>
        <p:nvSpPr>
          <p:cNvPr id="39939" name="Rectangle 2">
            <a:extLst>
              <a:ext uri="{FF2B5EF4-FFF2-40B4-BE49-F238E27FC236}">
                <a16:creationId xmlns:a16="http://schemas.microsoft.com/office/drawing/2014/main" id="{458FF0BF-7530-BBB1-7A04-636A483CD513}"/>
              </a:ext>
            </a:extLst>
          </p:cNvPr>
          <p:cNvSpPr>
            <a:spLocks noGrp="1" noChangeArrowheads="1"/>
          </p:cNvSpPr>
          <p:nvPr>
            <p:ph type="subTitle" idx="4294967295"/>
          </p:nvPr>
        </p:nvSpPr>
        <p:spPr>
          <a:xfrm>
            <a:off x="503238" y="1814513"/>
            <a:ext cx="9072562" cy="4900612"/>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Operators are used to operate on values. There are four classifications of operators:</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     &gt; </a:t>
            </a:r>
            <a:r>
              <a:rPr lang="en-GB" altLang="el-GR"/>
              <a:t>Arithmetic</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     &gt; </a:t>
            </a:r>
            <a:r>
              <a:rPr lang="en-GB" altLang="el-GR"/>
              <a:t>Assignment</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     &gt; </a:t>
            </a:r>
            <a:r>
              <a:rPr lang="en-GB" altLang="el-GR"/>
              <a:t>Comparison</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     &gt; </a:t>
            </a:r>
            <a:r>
              <a:rPr lang="en-GB" altLang="el-GR"/>
              <a:t>Logical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267E9AB0-B637-8139-3C6E-55E0C8817C17}"/>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Introduction</a:t>
            </a:r>
          </a:p>
        </p:txBody>
      </p:sp>
      <p:sp>
        <p:nvSpPr>
          <p:cNvPr id="5123" name="Rectangle 2">
            <a:extLst>
              <a:ext uri="{FF2B5EF4-FFF2-40B4-BE49-F238E27FC236}">
                <a16:creationId xmlns:a16="http://schemas.microsoft.com/office/drawing/2014/main" id="{AF6CBC88-2E22-9CD2-BF23-DD9C679BE6D3}"/>
              </a:ext>
            </a:extLst>
          </p:cNvPr>
          <p:cNvSpPr>
            <a:spLocks noGrp="1" noChangeArrowheads="1"/>
          </p:cNvSpPr>
          <p:nvPr>
            <p:ph type="subTitle" idx="4294967295"/>
          </p:nvPr>
        </p:nvSpPr>
        <p:spPr>
          <a:xfrm>
            <a:off x="731838" y="1814513"/>
            <a:ext cx="8843962" cy="4899025"/>
          </a:xfrm>
        </p:spPr>
        <p:txBody>
          <a:bodyPr anchor="ctr"/>
          <a:lstStyle/>
          <a:p>
            <a:pPr marL="0" indent="0" eaLnBrk="1">
              <a:lnSpc>
                <a:spcPct val="150000"/>
              </a:lnSpc>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is a recursive acronym for “PHP: Hypertext Preprocessor” -- It is a widely-used open source general-purpose scripting language that is especially suited for web development and can be embedded into HTML.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a:extLst>
              <a:ext uri="{FF2B5EF4-FFF2-40B4-BE49-F238E27FC236}">
                <a16:creationId xmlns:a16="http://schemas.microsoft.com/office/drawing/2014/main" id="{6E6BBBFF-419B-4C28-77C2-65E9BA99F5D6}"/>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Operators</a:t>
            </a:r>
          </a:p>
        </p:txBody>
      </p:sp>
      <p:pic>
        <p:nvPicPr>
          <p:cNvPr id="41987" name="Picture 2">
            <a:extLst>
              <a:ext uri="{FF2B5EF4-FFF2-40B4-BE49-F238E27FC236}">
                <a16:creationId xmlns:a16="http://schemas.microsoft.com/office/drawing/2014/main" id="{FE47F34E-5ED5-1666-A56C-DAB8121D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50" y="1417638"/>
            <a:ext cx="9151938" cy="5278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a:extLst>
              <a:ext uri="{FF2B5EF4-FFF2-40B4-BE49-F238E27FC236}">
                <a16:creationId xmlns:a16="http://schemas.microsoft.com/office/drawing/2014/main" id="{D49F08B4-B2B6-BD9F-C985-84D7B7F12061}"/>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Operators</a:t>
            </a:r>
          </a:p>
        </p:txBody>
      </p:sp>
      <p:pic>
        <p:nvPicPr>
          <p:cNvPr id="44035" name="Picture 2">
            <a:extLst>
              <a:ext uri="{FF2B5EF4-FFF2-40B4-BE49-F238E27FC236}">
                <a16:creationId xmlns:a16="http://schemas.microsoft.com/office/drawing/2014/main" id="{FB070B74-67C0-1378-019E-422E4CD34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 y="2227263"/>
            <a:ext cx="9212263" cy="34591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a:extLst>
              <a:ext uri="{FF2B5EF4-FFF2-40B4-BE49-F238E27FC236}">
                <a16:creationId xmlns:a16="http://schemas.microsoft.com/office/drawing/2014/main" id="{72A6F3CF-D0B9-C9F7-E9D0-647C59CAEEC2}"/>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Operators</a:t>
            </a:r>
          </a:p>
        </p:txBody>
      </p:sp>
      <p:pic>
        <p:nvPicPr>
          <p:cNvPr id="46083" name="Picture 2">
            <a:extLst>
              <a:ext uri="{FF2B5EF4-FFF2-40B4-BE49-F238E27FC236}">
                <a16:creationId xmlns:a16="http://schemas.microsoft.com/office/drawing/2014/main" id="{E35B4F27-40FF-E1DB-820F-1EC18767B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241550"/>
            <a:ext cx="9310688" cy="33861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a:extLst>
              <a:ext uri="{FF2B5EF4-FFF2-40B4-BE49-F238E27FC236}">
                <a16:creationId xmlns:a16="http://schemas.microsoft.com/office/drawing/2014/main" id="{CB3D2749-5724-1D6B-89C0-3F18F8966BA6}"/>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Operators</a:t>
            </a:r>
          </a:p>
        </p:txBody>
      </p:sp>
      <p:pic>
        <p:nvPicPr>
          <p:cNvPr id="48131" name="Picture 2">
            <a:extLst>
              <a:ext uri="{FF2B5EF4-FFF2-40B4-BE49-F238E27FC236}">
                <a16:creationId xmlns:a16="http://schemas.microsoft.com/office/drawing/2014/main" id="{51309281-149D-D47C-A635-06F134BD6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1685925"/>
            <a:ext cx="9337675" cy="4498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a:extLst>
              <a:ext uri="{FF2B5EF4-FFF2-40B4-BE49-F238E27FC236}">
                <a16:creationId xmlns:a16="http://schemas.microsoft.com/office/drawing/2014/main" id="{3A681589-5B67-706D-AA71-EBC86DFDF1DD}"/>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Conditional Statements</a:t>
            </a:r>
          </a:p>
        </p:txBody>
      </p:sp>
      <p:sp>
        <p:nvSpPr>
          <p:cNvPr id="50179" name="Rectangle 2">
            <a:extLst>
              <a:ext uri="{FF2B5EF4-FFF2-40B4-BE49-F238E27FC236}">
                <a16:creationId xmlns:a16="http://schemas.microsoft.com/office/drawing/2014/main" id="{199E2B11-64E3-F7C2-70ED-01635659B277}"/>
              </a:ext>
            </a:extLst>
          </p:cNvPr>
          <p:cNvSpPr>
            <a:spLocks noGrp="1" noChangeArrowheads="1"/>
          </p:cNvSpPr>
          <p:nvPr>
            <p:ph type="body" idx="1"/>
          </p:nvPr>
        </p:nvSpPr>
        <p:spPr>
          <a:xfrm>
            <a:off x="503238" y="2124075"/>
            <a:ext cx="9072562" cy="3386138"/>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Very often when you write code, you want to perform different actions for different decisions.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You can use conditional statements in your code to do this.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In PHP we have the following conditional statements...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a:extLst>
              <a:ext uri="{FF2B5EF4-FFF2-40B4-BE49-F238E27FC236}">
                <a16:creationId xmlns:a16="http://schemas.microsoft.com/office/drawing/2014/main" id="{A778DFB9-3908-E38E-4868-F70B75D2E558}"/>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Conditional Statements</a:t>
            </a:r>
          </a:p>
        </p:txBody>
      </p:sp>
      <p:sp>
        <p:nvSpPr>
          <p:cNvPr id="52227" name="Rectangle 2">
            <a:extLst>
              <a:ext uri="{FF2B5EF4-FFF2-40B4-BE49-F238E27FC236}">
                <a16:creationId xmlns:a16="http://schemas.microsoft.com/office/drawing/2014/main" id="{D5C8C416-BF25-BDC5-9582-8547430267E4}"/>
              </a:ext>
            </a:extLst>
          </p:cNvPr>
          <p:cNvSpPr>
            <a:spLocks noGrp="1" noChangeArrowheads="1"/>
          </p:cNvSpPr>
          <p:nvPr>
            <p:ph type="body" idx="1"/>
          </p:nvPr>
        </p:nvSpPr>
        <p:spPr>
          <a:xfrm>
            <a:off x="503238" y="1768475"/>
            <a:ext cx="9072562" cy="5221288"/>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0000FF"/>
                </a:solidFill>
              </a:rPr>
              <a:t>if</a:t>
            </a:r>
            <a:r>
              <a:rPr lang="en-GB" altLang="el-GR"/>
              <a:t> statement - use this statement to execute some code only if a specified condition is true</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0000FF"/>
                </a:solidFill>
              </a:rPr>
              <a:t>if...else</a:t>
            </a:r>
            <a:r>
              <a:rPr lang="en-GB" altLang="el-GR"/>
              <a:t> statement - use this statement to execute some code if a condition is true and another code if the condition is false</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0000FF"/>
                </a:solidFill>
              </a:rPr>
              <a:t>if...elseif....else</a:t>
            </a:r>
            <a:r>
              <a:rPr lang="en-GB" altLang="el-GR"/>
              <a:t> statement - use this statement to select one of several blocks of code to be executed</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0000FF"/>
                </a:solidFill>
              </a:rPr>
              <a:t>switch</a:t>
            </a:r>
            <a:r>
              <a:rPr lang="en-GB" altLang="el-GR"/>
              <a:t> statement - use this statement to select one of many blocks of code to be executed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1AA722B6-C757-E8EA-206C-0F2A5B2933A8}"/>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Conditional Statements</a:t>
            </a:r>
          </a:p>
        </p:txBody>
      </p:sp>
      <p:sp>
        <p:nvSpPr>
          <p:cNvPr id="54275" name="Rectangle 2">
            <a:extLst>
              <a:ext uri="{FF2B5EF4-FFF2-40B4-BE49-F238E27FC236}">
                <a16:creationId xmlns:a16="http://schemas.microsoft.com/office/drawing/2014/main" id="{33CEB88B-2C04-E59C-984C-26132E2C7F70}"/>
              </a:ext>
            </a:extLst>
          </p:cNvPr>
          <p:cNvSpPr>
            <a:spLocks noGrp="1" noChangeArrowheads="1"/>
          </p:cNvSpPr>
          <p:nvPr>
            <p:ph type="subTitle" idx="4294967295"/>
          </p:nvPr>
        </p:nvSpPr>
        <p:spPr>
          <a:xfrm>
            <a:off x="503238" y="1768475"/>
            <a:ext cx="9072562" cy="1103313"/>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following example will output "Have a nice weekend!" if the current day is Friday:</a:t>
            </a:r>
          </a:p>
        </p:txBody>
      </p:sp>
      <p:pic>
        <p:nvPicPr>
          <p:cNvPr id="54276" name="Picture 3">
            <a:extLst>
              <a:ext uri="{FF2B5EF4-FFF2-40B4-BE49-F238E27FC236}">
                <a16:creationId xmlns:a16="http://schemas.microsoft.com/office/drawing/2014/main" id="{01AAFD65-AB87-CF88-8895-74E5B0AA6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763" y="3071813"/>
            <a:ext cx="6426200" cy="34940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
            <a:extLst>
              <a:ext uri="{FF2B5EF4-FFF2-40B4-BE49-F238E27FC236}">
                <a16:creationId xmlns:a16="http://schemas.microsoft.com/office/drawing/2014/main" id="{BFA29806-D059-1D72-7B39-53B07ADB7370}"/>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Conditional Statements</a:t>
            </a:r>
          </a:p>
        </p:txBody>
      </p:sp>
      <p:sp>
        <p:nvSpPr>
          <p:cNvPr id="56323" name="Rectangle 2">
            <a:extLst>
              <a:ext uri="{FF2B5EF4-FFF2-40B4-BE49-F238E27FC236}">
                <a16:creationId xmlns:a16="http://schemas.microsoft.com/office/drawing/2014/main" id="{5A1EBFE4-D397-4133-A402-DE8531561DBB}"/>
              </a:ext>
            </a:extLst>
          </p:cNvPr>
          <p:cNvSpPr>
            <a:spLocks noGrp="1" noChangeArrowheads="1"/>
          </p:cNvSpPr>
          <p:nvPr>
            <p:ph type="subTitle" idx="4294967295"/>
          </p:nvPr>
        </p:nvSpPr>
        <p:spPr>
          <a:xfrm>
            <a:off x="503238" y="1619250"/>
            <a:ext cx="9072562" cy="1404938"/>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Use the </a:t>
            </a:r>
            <a:r>
              <a:rPr lang="en-GB" altLang="el-GR" b="1">
                <a:solidFill>
                  <a:srgbClr val="0000FF"/>
                </a:solidFill>
              </a:rPr>
              <a:t>if....else</a:t>
            </a:r>
            <a:r>
              <a:rPr lang="en-GB" altLang="el-GR"/>
              <a:t> statement to execute some code if a condition is true and another code if a condition is false.</a:t>
            </a:r>
          </a:p>
        </p:txBody>
      </p:sp>
      <p:pic>
        <p:nvPicPr>
          <p:cNvPr id="56324" name="Picture 3">
            <a:extLst>
              <a:ext uri="{FF2B5EF4-FFF2-40B4-BE49-F238E27FC236}">
                <a16:creationId xmlns:a16="http://schemas.microsoft.com/office/drawing/2014/main" id="{3FB0B2B5-A17B-998F-DA31-0B4A4C3B5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3" y="3209925"/>
            <a:ext cx="4189412" cy="38020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a:extLst>
              <a:ext uri="{FF2B5EF4-FFF2-40B4-BE49-F238E27FC236}">
                <a16:creationId xmlns:a16="http://schemas.microsoft.com/office/drawing/2014/main" id="{098F93A7-9792-A07C-800A-B7542398BFFC}"/>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Conditional Statements</a:t>
            </a:r>
          </a:p>
        </p:txBody>
      </p:sp>
      <p:sp>
        <p:nvSpPr>
          <p:cNvPr id="58371" name="Rectangle 2">
            <a:extLst>
              <a:ext uri="{FF2B5EF4-FFF2-40B4-BE49-F238E27FC236}">
                <a16:creationId xmlns:a16="http://schemas.microsoft.com/office/drawing/2014/main" id="{FFF271B0-1E53-CD6C-EE22-087E2B2CF05E}"/>
              </a:ext>
            </a:extLst>
          </p:cNvPr>
          <p:cNvSpPr>
            <a:spLocks noGrp="1" noChangeArrowheads="1"/>
          </p:cNvSpPr>
          <p:nvPr>
            <p:ph type="subTitle" idx="4294967295"/>
          </p:nvPr>
        </p:nvSpPr>
        <p:spPr>
          <a:xfrm>
            <a:off x="503238" y="1814513"/>
            <a:ext cx="4449762" cy="4927600"/>
          </a:xfrm>
        </p:spPr>
        <p:txBody>
          <a:bodyPr anchor="ctr"/>
          <a:lstStyle/>
          <a:p>
            <a:pPr marL="0" indent="0" eaLnBrk="1">
              <a:spcAft>
                <a:spcPct val="0"/>
              </a:spcAft>
              <a:tabLst>
                <a:tab pos="723900" algn="l"/>
                <a:tab pos="1447800" algn="l"/>
                <a:tab pos="2171700" algn="l"/>
                <a:tab pos="2895600" algn="l"/>
                <a:tab pos="3619500" algn="l"/>
                <a:tab pos="4343400" algn="l"/>
              </a:tabLst>
            </a:pPr>
            <a:r>
              <a:rPr lang="en-GB" altLang="el-GR"/>
              <a:t>If more than one line should be executed if a condition is true/false, the lines should be enclosed within curly braces </a:t>
            </a:r>
            <a:r>
              <a:rPr lang="en-GB" altLang="el-GR" b="1">
                <a:solidFill>
                  <a:srgbClr val="0000FF"/>
                </a:solidFill>
              </a:rPr>
              <a:t>{ }</a:t>
            </a:r>
          </a:p>
        </p:txBody>
      </p:sp>
      <p:pic>
        <p:nvPicPr>
          <p:cNvPr id="58372" name="Picture 3">
            <a:extLst>
              <a:ext uri="{FF2B5EF4-FFF2-40B4-BE49-F238E27FC236}">
                <a16:creationId xmlns:a16="http://schemas.microsoft.com/office/drawing/2014/main" id="{FC0BAA1E-EDFE-F488-8D66-EB9EDF16F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849438"/>
            <a:ext cx="4610100" cy="47005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a:extLst>
              <a:ext uri="{FF2B5EF4-FFF2-40B4-BE49-F238E27FC236}">
                <a16:creationId xmlns:a16="http://schemas.microsoft.com/office/drawing/2014/main" id="{3D1B3862-F1B4-8D58-CF9C-55447359688C}"/>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Conditional Statements</a:t>
            </a:r>
          </a:p>
        </p:txBody>
      </p:sp>
      <p:sp>
        <p:nvSpPr>
          <p:cNvPr id="60419" name="Rectangle 2">
            <a:extLst>
              <a:ext uri="{FF2B5EF4-FFF2-40B4-BE49-F238E27FC236}">
                <a16:creationId xmlns:a16="http://schemas.microsoft.com/office/drawing/2014/main" id="{2F7E4D6D-367C-8699-E8A4-9F63C34062C6}"/>
              </a:ext>
            </a:extLst>
          </p:cNvPr>
          <p:cNvSpPr>
            <a:spLocks noGrp="1" noChangeArrowheads="1"/>
          </p:cNvSpPr>
          <p:nvPr>
            <p:ph type="subTitle" idx="4294967295"/>
          </p:nvPr>
        </p:nvSpPr>
        <p:spPr>
          <a:xfrm>
            <a:off x="503238" y="1814513"/>
            <a:ext cx="4449762" cy="4927600"/>
          </a:xfrm>
        </p:spPr>
        <p:txBody>
          <a:bodyPr anchor="ctr"/>
          <a:lstStyle/>
          <a:p>
            <a:pPr marL="0" indent="0" eaLnBrk="1">
              <a:spcAft>
                <a:spcPct val="0"/>
              </a:spcAft>
              <a:tabLst>
                <a:tab pos="723900" algn="l"/>
                <a:tab pos="1447800" algn="l"/>
                <a:tab pos="2171700" algn="l"/>
                <a:tab pos="2895600" algn="l"/>
                <a:tab pos="3619500" algn="l"/>
                <a:tab pos="4343400" algn="l"/>
              </a:tabLst>
            </a:pPr>
            <a:r>
              <a:rPr lang="en-GB" altLang="el-GR"/>
              <a:t>The following example will output "Have a nice weekend!" if the current day is Friday, and "Have a nice Sunday!" if the current day is Sunday. Otherwise it will output "Have a nice day!":</a:t>
            </a:r>
          </a:p>
        </p:txBody>
      </p:sp>
      <p:pic>
        <p:nvPicPr>
          <p:cNvPr id="60420" name="Picture 3">
            <a:extLst>
              <a:ext uri="{FF2B5EF4-FFF2-40B4-BE49-F238E27FC236}">
                <a16:creationId xmlns:a16="http://schemas.microsoft.com/office/drawing/2014/main" id="{8A245577-DAC5-C3C2-9BB3-D2EF173F97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7288" y="1935163"/>
            <a:ext cx="4689475" cy="5002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F5C735AC-9BDC-D175-02C3-86B8906023D8}"/>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Introduction</a:t>
            </a:r>
          </a:p>
        </p:txBody>
      </p:sp>
      <p:sp>
        <p:nvSpPr>
          <p:cNvPr id="7171" name="Rectangle 2">
            <a:extLst>
              <a:ext uri="{FF2B5EF4-FFF2-40B4-BE49-F238E27FC236}">
                <a16:creationId xmlns:a16="http://schemas.microsoft.com/office/drawing/2014/main" id="{B7C3E106-9CF6-D508-2A95-E1327CA4D99A}"/>
              </a:ext>
            </a:extLst>
          </p:cNvPr>
          <p:cNvSpPr>
            <a:spLocks noGrp="1" noChangeArrowheads="1"/>
          </p:cNvSpPr>
          <p:nvPr>
            <p:ph type="body" idx="1"/>
          </p:nvPr>
        </p:nvSpPr>
        <p:spPr>
          <a:xfrm>
            <a:off x="503238" y="2022475"/>
            <a:ext cx="9072562" cy="4646613"/>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a:t>
            </a:r>
            <a:r>
              <a:rPr lang="en-GB" altLang="el-GR"/>
              <a:t> PHP is a server-side scripting language</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a:t>
            </a:r>
            <a:r>
              <a:rPr lang="en-GB" altLang="el-GR"/>
              <a:t> PHP scripts are executed on the server</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a:t>
            </a:r>
            <a:r>
              <a:rPr lang="en-GB" altLang="el-GR"/>
              <a:t> PHP supports many databases (MySQL, PostgreSQL, Generic ODBC, etc.)</a:t>
            </a:r>
            <a:r>
              <a:rPr lang="ar-SA" altLang="el-GR"/>
              <a:t>‏</a:t>
            </a:r>
            <a:endParaRPr lang="en-GB" altLang="el-G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a:t>
            </a:r>
            <a:r>
              <a:rPr lang="en-GB" altLang="el-GR"/>
              <a:t> PHP is open source software</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a:t>
            </a:r>
            <a:r>
              <a:rPr lang="en-GB" altLang="el-GR"/>
              <a:t> PHP is free to download and use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a:extLst>
              <a:ext uri="{FF2B5EF4-FFF2-40B4-BE49-F238E27FC236}">
                <a16:creationId xmlns:a16="http://schemas.microsoft.com/office/drawing/2014/main" id="{8F824419-8100-3E95-5427-46ADA4808F1D}"/>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Conditional Statements</a:t>
            </a:r>
          </a:p>
        </p:txBody>
      </p:sp>
      <p:sp>
        <p:nvSpPr>
          <p:cNvPr id="62467" name="Rectangle 2">
            <a:extLst>
              <a:ext uri="{FF2B5EF4-FFF2-40B4-BE49-F238E27FC236}">
                <a16:creationId xmlns:a16="http://schemas.microsoft.com/office/drawing/2014/main" id="{EBCA662E-4B38-0303-0A45-CA09E31F3133}"/>
              </a:ext>
            </a:extLst>
          </p:cNvPr>
          <p:cNvSpPr>
            <a:spLocks noGrp="1" noChangeArrowheads="1"/>
          </p:cNvSpPr>
          <p:nvPr>
            <p:ph type="subTitle" idx="4294967295"/>
          </p:nvPr>
        </p:nvSpPr>
        <p:spPr>
          <a:xfrm>
            <a:off x="503238" y="1706563"/>
            <a:ext cx="9072562" cy="93662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Use the switch statement to select one of many blocks of code to be executed.</a:t>
            </a:r>
          </a:p>
        </p:txBody>
      </p:sp>
      <p:pic>
        <p:nvPicPr>
          <p:cNvPr id="62468" name="Picture 3">
            <a:extLst>
              <a:ext uri="{FF2B5EF4-FFF2-40B4-BE49-F238E27FC236}">
                <a16:creationId xmlns:a16="http://schemas.microsoft.com/office/drawing/2014/main" id="{C7465BAE-27A2-6631-7962-7EAEC31DE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3" y="2879725"/>
            <a:ext cx="9056687" cy="33639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a:extLst>
              <a:ext uri="{FF2B5EF4-FFF2-40B4-BE49-F238E27FC236}">
                <a16:creationId xmlns:a16="http://schemas.microsoft.com/office/drawing/2014/main" id="{200AF322-310E-A27D-3AF8-A08FA289F849}"/>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Conditional Statements</a:t>
            </a:r>
          </a:p>
        </p:txBody>
      </p:sp>
      <p:sp>
        <p:nvSpPr>
          <p:cNvPr id="64515" name="Rectangle 2">
            <a:extLst>
              <a:ext uri="{FF2B5EF4-FFF2-40B4-BE49-F238E27FC236}">
                <a16:creationId xmlns:a16="http://schemas.microsoft.com/office/drawing/2014/main" id="{E91E8198-8B29-F87B-191C-1D7F860488F3}"/>
              </a:ext>
            </a:extLst>
          </p:cNvPr>
          <p:cNvSpPr>
            <a:spLocks noGrp="1" noChangeArrowheads="1"/>
          </p:cNvSpPr>
          <p:nvPr>
            <p:ph type="subTitle" idx="4294967295"/>
          </p:nvPr>
        </p:nvSpPr>
        <p:spPr>
          <a:xfrm>
            <a:off x="519113" y="1563688"/>
            <a:ext cx="9072562" cy="5148262"/>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For switches, first we have a single expression n (most often a variable), that is evaluated once.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value of the expression is then compared with the values for each case in the structure. If there is a match, the block of code associated with that case is executed.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Use break to prevent the code from running into the next case automatically. The default statement is used if no match is found.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a:extLst>
              <a:ext uri="{FF2B5EF4-FFF2-40B4-BE49-F238E27FC236}">
                <a16:creationId xmlns:a16="http://schemas.microsoft.com/office/drawing/2014/main" id="{7CF10244-4054-8DDC-3645-D409E86CA3E3}"/>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Conditional Statements</a:t>
            </a:r>
          </a:p>
        </p:txBody>
      </p:sp>
      <p:pic>
        <p:nvPicPr>
          <p:cNvPr id="66563" name="Picture 2">
            <a:extLst>
              <a:ext uri="{FF2B5EF4-FFF2-40B4-BE49-F238E27FC236}">
                <a16:creationId xmlns:a16="http://schemas.microsoft.com/office/drawing/2014/main" id="{5A53483F-2B86-D53A-6132-6BCADF022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263" y="1444625"/>
            <a:ext cx="4414837" cy="5692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a:extLst>
              <a:ext uri="{FF2B5EF4-FFF2-40B4-BE49-F238E27FC236}">
                <a16:creationId xmlns:a16="http://schemas.microsoft.com/office/drawing/2014/main" id="{0EDDD807-9C44-87AC-C4B8-4970AD9C8F5F}"/>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Arrays</a:t>
            </a:r>
          </a:p>
        </p:txBody>
      </p:sp>
      <p:sp>
        <p:nvSpPr>
          <p:cNvPr id="68611" name="Rectangle 2">
            <a:extLst>
              <a:ext uri="{FF2B5EF4-FFF2-40B4-BE49-F238E27FC236}">
                <a16:creationId xmlns:a16="http://schemas.microsoft.com/office/drawing/2014/main" id="{83181984-9F31-8BB0-6DA0-F0163CD0A686}"/>
              </a:ext>
            </a:extLst>
          </p:cNvPr>
          <p:cNvSpPr>
            <a:spLocks noGrp="1" noChangeArrowheads="1"/>
          </p:cNvSpPr>
          <p:nvPr>
            <p:ph type="body" idx="1"/>
          </p:nvPr>
        </p:nvSpPr>
        <p:spPr>
          <a:xfrm>
            <a:off x="503238" y="2154238"/>
            <a:ext cx="9072562" cy="4605337"/>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An array variable is a storage area holding a number or text. The problem is, a variable will hold only one value.</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An array is a special variable, which can store multiple values in one single variable.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a:extLst>
              <a:ext uri="{FF2B5EF4-FFF2-40B4-BE49-F238E27FC236}">
                <a16:creationId xmlns:a16="http://schemas.microsoft.com/office/drawing/2014/main" id="{034B6FA0-D7CB-1B3C-2A70-EA5592164736}"/>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Arrays</a:t>
            </a:r>
          </a:p>
        </p:txBody>
      </p:sp>
      <p:sp>
        <p:nvSpPr>
          <p:cNvPr id="70659" name="Rectangle 2">
            <a:extLst>
              <a:ext uri="{FF2B5EF4-FFF2-40B4-BE49-F238E27FC236}">
                <a16:creationId xmlns:a16="http://schemas.microsoft.com/office/drawing/2014/main" id="{48B06768-6932-78E2-DF40-7E7303932D8D}"/>
              </a:ext>
            </a:extLst>
          </p:cNvPr>
          <p:cNvSpPr>
            <a:spLocks noGrp="1" noChangeArrowheads="1"/>
          </p:cNvSpPr>
          <p:nvPr>
            <p:ph type="subTitle" idx="4294967295"/>
          </p:nvPr>
        </p:nvSpPr>
        <p:spPr>
          <a:xfrm>
            <a:off x="503238" y="1814513"/>
            <a:ext cx="9072562" cy="1571625"/>
          </a:xfrm>
        </p:spPr>
        <p:txBody>
          <a:bodyPr anchor="ctr"/>
          <a:lstStyle/>
          <a:p>
            <a:pPr marL="28575"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If you have a list of items (a list of car names, for example), storing the cars in single variables could look like this:</a:t>
            </a:r>
          </a:p>
        </p:txBody>
      </p:sp>
      <p:pic>
        <p:nvPicPr>
          <p:cNvPr id="70660" name="Picture 3">
            <a:extLst>
              <a:ext uri="{FF2B5EF4-FFF2-40B4-BE49-F238E27FC236}">
                <a16:creationId xmlns:a16="http://schemas.microsoft.com/office/drawing/2014/main" id="{1805BF01-9237-C025-7BCD-C56F62263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163" y="3821113"/>
            <a:ext cx="3638550" cy="1997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a:extLst>
              <a:ext uri="{FF2B5EF4-FFF2-40B4-BE49-F238E27FC236}">
                <a16:creationId xmlns:a16="http://schemas.microsoft.com/office/drawing/2014/main" id="{2CB7BBF3-A2E4-5AC0-AB80-0C763BC9DC74}"/>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Arrays</a:t>
            </a:r>
          </a:p>
        </p:txBody>
      </p:sp>
      <p:sp>
        <p:nvSpPr>
          <p:cNvPr id="72707" name="Rectangle 2">
            <a:extLst>
              <a:ext uri="{FF2B5EF4-FFF2-40B4-BE49-F238E27FC236}">
                <a16:creationId xmlns:a16="http://schemas.microsoft.com/office/drawing/2014/main" id="{7BE6FB16-3F91-A2EF-C869-B1426235BC5C}"/>
              </a:ext>
            </a:extLst>
          </p:cNvPr>
          <p:cNvSpPr>
            <a:spLocks noGrp="1" noChangeArrowheads="1"/>
          </p:cNvSpPr>
          <p:nvPr>
            <p:ph type="body" idx="1"/>
          </p:nvPr>
        </p:nvSpPr>
        <p:spPr>
          <a:xfrm>
            <a:off x="503238" y="1768475"/>
            <a:ext cx="9072562" cy="4899025"/>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However, what if you want to loop through the cars and find a specific one? And what if you had not 3 cars, but 300?</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The best solution here is to use an array.</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An array can hold all your variable values under a single name. And you can access the values by referring to the array name.</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Each element in the array has its own index so that it can be easily accessed.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a:extLst>
              <a:ext uri="{FF2B5EF4-FFF2-40B4-BE49-F238E27FC236}">
                <a16:creationId xmlns:a16="http://schemas.microsoft.com/office/drawing/2014/main" id="{B96DEC95-169C-E75D-C694-64978DB7A249}"/>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Arrays</a:t>
            </a:r>
          </a:p>
        </p:txBody>
      </p:sp>
      <p:sp>
        <p:nvSpPr>
          <p:cNvPr id="74755" name="Rectangle 2">
            <a:extLst>
              <a:ext uri="{FF2B5EF4-FFF2-40B4-BE49-F238E27FC236}">
                <a16:creationId xmlns:a16="http://schemas.microsoft.com/office/drawing/2014/main" id="{82789A05-091D-36BB-F8A9-F738D71C6F7A}"/>
              </a:ext>
            </a:extLst>
          </p:cNvPr>
          <p:cNvSpPr>
            <a:spLocks noGrp="1" noChangeArrowheads="1"/>
          </p:cNvSpPr>
          <p:nvPr>
            <p:ph type="body" idx="1"/>
          </p:nvPr>
        </p:nvSpPr>
        <p:spPr>
          <a:xfrm>
            <a:off x="503238" y="1768475"/>
            <a:ext cx="9072562" cy="4899025"/>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In PHP, there are three kind of arrays:</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800000"/>
                </a:solidFill>
              </a:rPr>
              <a:t>Numeric array</a:t>
            </a:r>
            <a:r>
              <a:rPr lang="en-GB" altLang="el-GR"/>
              <a:t> - An array with a numeric index</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800000"/>
                </a:solidFill>
              </a:rPr>
              <a:t>Associative array</a:t>
            </a:r>
            <a:r>
              <a:rPr lang="en-GB" altLang="el-GR"/>
              <a:t> - An array where each ID key is associated with a value</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800000"/>
                </a:solidFill>
              </a:rPr>
              <a:t>Multidimensional array</a:t>
            </a:r>
            <a:r>
              <a:rPr lang="en-GB" altLang="el-GR"/>
              <a:t> - An array containing one or more arrays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a:extLst>
              <a:ext uri="{FF2B5EF4-FFF2-40B4-BE49-F238E27FC236}">
                <a16:creationId xmlns:a16="http://schemas.microsoft.com/office/drawing/2014/main" id="{26D326F4-B08C-B3C6-D01C-D375DFF39EB1}"/>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Numeric Arrays</a:t>
            </a:r>
          </a:p>
        </p:txBody>
      </p:sp>
      <p:sp>
        <p:nvSpPr>
          <p:cNvPr id="76803" name="Rectangle 2">
            <a:extLst>
              <a:ext uri="{FF2B5EF4-FFF2-40B4-BE49-F238E27FC236}">
                <a16:creationId xmlns:a16="http://schemas.microsoft.com/office/drawing/2014/main" id="{59E92B73-3B0C-EB6F-3302-519991A96CFF}"/>
              </a:ext>
            </a:extLst>
          </p:cNvPr>
          <p:cNvSpPr>
            <a:spLocks noGrp="1" noChangeArrowheads="1"/>
          </p:cNvSpPr>
          <p:nvPr>
            <p:ph type="body" idx="1"/>
          </p:nvPr>
        </p:nvSpPr>
        <p:spPr>
          <a:xfrm>
            <a:off x="503238" y="2754313"/>
            <a:ext cx="9072562" cy="3913187"/>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A numeric array stores each array element with a numeric index.</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There are two methods to create a numeric array.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a:extLst>
              <a:ext uri="{FF2B5EF4-FFF2-40B4-BE49-F238E27FC236}">
                <a16:creationId xmlns:a16="http://schemas.microsoft.com/office/drawing/2014/main" id="{70F2BC63-E1FD-B862-6B54-9AA02CEBFF9F}"/>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Numeric Arrays</a:t>
            </a:r>
          </a:p>
        </p:txBody>
      </p:sp>
      <p:sp>
        <p:nvSpPr>
          <p:cNvPr id="78851" name="Rectangle 2">
            <a:extLst>
              <a:ext uri="{FF2B5EF4-FFF2-40B4-BE49-F238E27FC236}">
                <a16:creationId xmlns:a16="http://schemas.microsoft.com/office/drawing/2014/main" id="{C9C5F85E-F7A4-0450-6302-443FE37097E9}"/>
              </a:ext>
            </a:extLst>
          </p:cNvPr>
          <p:cNvSpPr>
            <a:spLocks noGrp="1" noChangeArrowheads="1"/>
          </p:cNvSpPr>
          <p:nvPr>
            <p:ph type="subTitle" idx="4294967295"/>
          </p:nvPr>
        </p:nvSpPr>
        <p:spPr>
          <a:xfrm>
            <a:off x="503238" y="1689100"/>
            <a:ext cx="9072562" cy="5148263"/>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In the following example the index is automatically assigned (the index starts at 0):</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In the following example we assign the index manually:</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p:txBody>
      </p:sp>
      <p:pic>
        <p:nvPicPr>
          <p:cNvPr id="78852" name="Picture 3">
            <a:extLst>
              <a:ext uri="{FF2B5EF4-FFF2-40B4-BE49-F238E27FC236}">
                <a16:creationId xmlns:a16="http://schemas.microsoft.com/office/drawing/2014/main" id="{023DDF73-D0F8-A32D-B006-EAADA8A3B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2843213"/>
            <a:ext cx="8529638" cy="10842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3" name="Picture 4">
            <a:extLst>
              <a:ext uri="{FF2B5EF4-FFF2-40B4-BE49-F238E27FC236}">
                <a16:creationId xmlns:a16="http://schemas.microsoft.com/office/drawing/2014/main" id="{FFA3E635-1EAA-B8E3-BA3B-A690309998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500" y="4789488"/>
            <a:ext cx="4225925" cy="2225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
            <a:extLst>
              <a:ext uri="{FF2B5EF4-FFF2-40B4-BE49-F238E27FC236}">
                <a16:creationId xmlns:a16="http://schemas.microsoft.com/office/drawing/2014/main" id="{EF8D81FC-C12D-C900-A7DC-F2E21EF94FBD}"/>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Numeric Arrays</a:t>
            </a:r>
          </a:p>
        </p:txBody>
      </p:sp>
      <p:sp>
        <p:nvSpPr>
          <p:cNvPr id="80899" name="Rectangle 2">
            <a:extLst>
              <a:ext uri="{FF2B5EF4-FFF2-40B4-BE49-F238E27FC236}">
                <a16:creationId xmlns:a16="http://schemas.microsoft.com/office/drawing/2014/main" id="{D8A19194-8734-177A-0B22-58FFDE779F77}"/>
              </a:ext>
            </a:extLst>
          </p:cNvPr>
          <p:cNvSpPr>
            <a:spLocks noGrp="1" noChangeArrowheads="1"/>
          </p:cNvSpPr>
          <p:nvPr>
            <p:ph type="subTitle" idx="4294967295"/>
          </p:nvPr>
        </p:nvSpPr>
        <p:spPr>
          <a:xfrm>
            <a:off x="519113" y="1216025"/>
            <a:ext cx="9072562" cy="507047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In the following example you access the variable values by referring to the array name and index:</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code above will output:</a:t>
            </a:r>
          </a:p>
        </p:txBody>
      </p:sp>
      <p:pic>
        <p:nvPicPr>
          <p:cNvPr id="80900" name="Picture 3">
            <a:extLst>
              <a:ext uri="{FF2B5EF4-FFF2-40B4-BE49-F238E27FC236}">
                <a16:creationId xmlns:a16="http://schemas.microsoft.com/office/drawing/2014/main" id="{41CA64A7-9DC8-B90B-A068-4D6ED72335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843213"/>
            <a:ext cx="8048625" cy="23606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0901" name="Picture 4">
            <a:extLst>
              <a:ext uri="{FF2B5EF4-FFF2-40B4-BE49-F238E27FC236}">
                <a16:creationId xmlns:a16="http://schemas.microsoft.com/office/drawing/2014/main" id="{23CCFC78-0A47-D559-476B-130121160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875" y="5954713"/>
            <a:ext cx="4968875" cy="8159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E5E20B28-BE4F-B9BB-F814-0B4A6B2C38C8}"/>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Introduction</a:t>
            </a:r>
          </a:p>
        </p:txBody>
      </p:sp>
      <p:sp>
        <p:nvSpPr>
          <p:cNvPr id="9219" name="Rectangle 2">
            <a:extLst>
              <a:ext uri="{FF2B5EF4-FFF2-40B4-BE49-F238E27FC236}">
                <a16:creationId xmlns:a16="http://schemas.microsoft.com/office/drawing/2014/main" id="{53346FB2-A3D7-7A00-E3DD-2E6CA30A917B}"/>
              </a:ext>
            </a:extLst>
          </p:cNvPr>
          <p:cNvSpPr>
            <a:spLocks noGrp="1" noChangeArrowheads="1"/>
          </p:cNvSpPr>
          <p:nvPr>
            <p:ph type="body" idx="1"/>
          </p:nvPr>
        </p:nvSpPr>
        <p:spPr>
          <a:xfrm>
            <a:off x="503238" y="2165350"/>
            <a:ext cx="9072562" cy="4400550"/>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PHP runs on different platforms (Windows, Linux, Unix, etc.)</a:t>
            </a:r>
            <a:r>
              <a:rPr lang="ar-SA" altLang="el-GR"/>
              <a:t>‏</a:t>
            </a:r>
            <a:endParaRPr lang="en-GB" altLang="el-G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PHP is FREE to download from the official PHP resource: </a:t>
            </a:r>
            <a:r>
              <a:rPr lang="en-GB" altLang="el-GR">
                <a:hlinkClick r:id="rId3"/>
              </a:rPr>
              <a:t>www.php.net</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PHP is easy to learn and runs efficiently on the server side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
            <a:extLst>
              <a:ext uri="{FF2B5EF4-FFF2-40B4-BE49-F238E27FC236}">
                <a16:creationId xmlns:a16="http://schemas.microsoft.com/office/drawing/2014/main" id="{A09578EB-4E47-CDE0-F0DC-016EECA9A868}"/>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Associative Arrays</a:t>
            </a:r>
          </a:p>
        </p:txBody>
      </p:sp>
      <p:sp>
        <p:nvSpPr>
          <p:cNvPr id="82947" name="Rectangle 2">
            <a:extLst>
              <a:ext uri="{FF2B5EF4-FFF2-40B4-BE49-F238E27FC236}">
                <a16:creationId xmlns:a16="http://schemas.microsoft.com/office/drawing/2014/main" id="{EDC51D8F-17B9-9FE6-BF93-DFB1A278EEDC}"/>
              </a:ext>
            </a:extLst>
          </p:cNvPr>
          <p:cNvSpPr>
            <a:spLocks noGrp="1" noChangeArrowheads="1"/>
          </p:cNvSpPr>
          <p:nvPr>
            <p:ph type="body" idx="1"/>
          </p:nvPr>
        </p:nvSpPr>
        <p:spPr>
          <a:xfrm>
            <a:off x="503238" y="2006600"/>
            <a:ext cx="9072562" cy="4660900"/>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With an associative array, each ID key is associated with a value.</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When storing data about specific named values, a numerical array is not always the best way to do it.</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With associative arrays we can use the values as keys and assign values to them.</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
            <a:extLst>
              <a:ext uri="{FF2B5EF4-FFF2-40B4-BE49-F238E27FC236}">
                <a16:creationId xmlns:a16="http://schemas.microsoft.com/office/drawing/2014/main" id="{5EA103AD-FFC9-B253-1C4C-F647AABE20D7}"/>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Associative Arrays</a:t>
            </a:r>
          </a:p>
        </p:txBody>
      </p:sp>
      <p:sp>
        <p:nvSpPr>
          <p:cNvPr id="84995" name="Rectangle 2">
            <a:extLst>
              <a:ext uri="{FF2B5EF4-FFF2-40B4-BE49-F238E27FC236}">
                <a16:creationId xmlns:a16="http://schemas.microsoft.com/office/drawing/2014/main" id="{C3FA1C2E-295A-8E64-89F7-0DAED173C0BB}"/>
              </a:ext>
            </a:extLst>
          </p:cNvPr>
          <p:cNvSpPr>
            <a:spLocks noGrp="1" noChangeArrowheads="1"/>
          </p:cNvSpPr>
          <p:nvPr>
            <p:ph type="subTitle" idx="4294967295"/>
          </p:nvPr>
        </p:nvSpPr>
        <p:spPr>
          <a:xfrm>
            <a:off x="503238" y="1455738"/>
            <a:ext cx="9072562" cy="561657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In this example we use an array to assign ages to the different persons:</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This example is the same as the one above, but shows a different way of creating the array:</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p:txBody>
      </p:sp>
      <p:pic>
        <p:nvPicPr>
          <p:cNvPr id="84996" name="Picture 3">
            <a:extLst>
              <a:ext uri="{FF2B5EF4-FFF2-40B4-BE49-F238E27FC236}">
                <a16:creationId xmlns:a16="http://schemas.microsoft.com/office/drawing/2014/main" id="{0B6F731F-27EB-9004-AC52-8B3B27C810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2728913"/>
            <a:ext cx="8697913" cy="846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4997" name="Picture 4">
            <a:extLst>
              <a:ext uri="{FF2B5EF4-FFF2-40B4-BE49-F238E27FC236}">
                <a16:creationId xmlns:a16="http://schemas.microsoft.com/office/drawing/2014/main" id="{6E25E14C-520D-CB96-9CA1-E0113350A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57750"/>
            <a:ext cx="4840288" cy="17367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a:extLst>
              <a:ext uri="{FF2B5EF4-FFF2-40B4-BE49-F238E27FC236}">
                <a16:creationId xmlns:a16="http://schemas.microsoft.com/office/drawing/2014/main" id="{4CF993D2-33D7-9B29-DF58-4DD7915CD499}"/>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Associative Arrays</a:t>
            </a:r>
          </a:p>
        </p:txBody>
      </p:sp>
      <p:pic>
        <p:nvPicPr>
          <p:cNvPr id="87043" name="Picture 2">
            <a:extLst>
              <a:ext uri="{FF2B5EF4-FFF2-40B4-BE49-F238E27FC236}">
                <a16:creationId xmlns:a16="http://schemas.microsoft.com/office/drawing/2014/main" id="{544BDAD8-E0C8-AE4D-7EF7-EA245E2A1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493838"/>
            <a:ext cx="8877300" cy="517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a:extLst>
              <a:ext uri="{FF2B5EF4-FFF2-40B4-BE49-F238E27FC236}">
                <a16:creationId xmlns:a16="http://schemas.microsoft.com/office/drawing/2014/main" id="{1C41D40E-97F2-CD97-EBA9-75E0BFE50036}"/>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Multidimensional Arrays</a:t>
            </a:r>
          </a:p>
        </p:txBody>
      </p:sp>
      <p:sp>
        <p:nvSpPr>
          <p:cNvPr id="89091" name="Rectangle 2">
            <a:extLst>
              <a:ext uri="{FF2B5EF4-FFF2-40B4-BE49-F238E27FC236}">
                <a16:creationId xmlns:a16="http://schemas.microsoft.com/office/drawing/2014/main" id="{DF1516AB-FCE8-BA75-8CB3-EADF3A070D7B}"/>
              </a:ext>
            </a:extLst>
          </p:cNvPr>
          <p:cNvSpPr>
            <a:spLocks noGrp="1" noChangeArrowheads="1"/>
          </p:cNvSpPr>
          <p:nvPr>
            <p:ph type="subTitle" idx="4294967295"/>
          </p:nvPr>
        </p:nvSpPr>
        <p:spPr>
          <a:xfrm>
            <a:off x="503238" y="1814513"/>
            <a:ext cx="9072562" cy="489902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In a multidimensional array, each element in the main array can also be an array.</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And each element in the sub-array can be an array, and so 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
            <a:extLst>
              <a:ext uri="{FF2B5EF4-FFF2-40B4-BE49-F238E27FC236}">
                <a16:creationId xmlns:a16="http://schemas.microsoft.com/office/drawing/2014/main" id="{F18EF84D-9722-38E8-F432-A345895A1AB8}"/>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Multidimensional Arrays</a:t>
            </a:r>
          </a:p>
        </p:txBody>
      </p:sp>
      <p:pic>
        <p:nvPicPr>
          <p:cNvPr id="91139" name="Picture 2">
            <a:extLst>
              <a:ext uri="{FF2B5EF4-FFF2-40B4-BE49-F238E27FC236}">
                <a16:creationId xmlns:a16="http://schemas.microsoft.com/office/drawing/2014/main" id="{7F7A6A72-ED44-613F-F219-32C476FCC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 y="1431925"/>
            <a:ext cx="8718550" cy="5773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a:extLst>
              <a:ext uri="{FF2B5EF4-FFF2-40B4-BE49-F238E27FC236}">
                <a16:creationId xmlns:a16="http://schemas.microsoft.com/office/drawing/2014/main" id="{74FC6C1E-02F5-6DD8-F617-7CFA6CCB41D8}"/>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Multidimensional Arrays</a:t>
            </a:r>
          </a:p>
        </p:txBody>
      </p:sp>
      <p:pic>
        <p:nvPicPr>
          <p:cNvPr id="93187" name="Picture 2">
            <a:extLst>
              <a:ext uri="{FF2B5EF4-FFF2-40B4-BE49-F238E27FC236}">
                <a16:creationId xmlns:a16="http://schemas.microsoft.com/office/drawing/2014/main" id="{C0C664C1-CB86-CF57-D5EE-A99923EBE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466850"/>
            <a:ext cx="6648450" cy="5721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
            <a:extLst>
              <a:ext uri="{FF2B5EF4-FFF2-40B4-BE49-F238E27FC236}">
                <a16:creationId xmlns:a16="http://schemas.microsoft.com/office/drawing/2014/main" id="{3974DD14-F9C4-5139-7555-EC6B10F954B1}"/>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Multidimensional Arrays</a:t>
            </a:r>
          </a:p>
        </p:txBody>
      </p:sp>
      <p:pic>
        <p:nvPicPr>
          <p:cNvPr id="95235" name="Picture 2">
            <a:extLst>
              <a:ext uri="{FF2B5EF4-FFF2-40B4-BE49-F238E27FC236}">
                <a16:creationId xmlns:a16="http://schemas.microsoft.com/office/drawing/2014/main" id="{8692998E-27D6-B56F-9A73-464041E6D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643063"/>
            <a:ext cx="8270875" cy="40576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
            <a:extLst>
              <a:ext uri="{FF2B5EF4-FFF2-40B4-BE49-F238E27FC236}">
                <a16:creationId xmlns:a16="http://schemas.microsoft.com/office/drawing/2014/main" id="{E0BAC25B-D293-3D2D-3D98-860E1F8A67EC}"/>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a:t>
            </a:r>
          </a:p>
        </p:txBody>
      </p:sp>
      <p:sp>
        <p:nvSpPr>
          <p:cNvPr id="97283" name="Rectangle 2">
            <a:extLst>
              <a:ext uri="{FF2B5EF4-FFF2-40B4-BE49-F238E27FC236}">
                <a16:creationId xmlns:a16="http://schemas.microsoft.com/office/drawing/2014/main" id="{2D96AFAA-4874-7DDF-E165-AAE7ADA733F4}"/>
              </a:ext>
            </a:extLst>
          </p:cNvPr>
          <p:cNvSpPr>
            <a:spLocks noGrp="1" noChangeArrowheads="1"/>
          </p:cNvSpPr>
          <p:nvPr>
            <p:ph type="body" idx="1"/>
          </p:nvPr>
        </p:nvSpPr>
        <p:spPr>
          <a:xfrm>
            <a:off x="474663" y="2065338"/>
            <a:ext cx="9072562" cy="4602162"/>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Often when you write code, you want the same block of code to run over and over again in a row. Instead of adding several almost equal lines in a script we can use loops to perform a task like this.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In PHP, we have the following looping statements: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
            <a:extLst>
              <a:ext uri="{FF2B5EF4-FFF2-40B4-BE49-F238E27FC236}">
                <a16:creationId xmlns:a16="http://schemas.microsoft.com/office/drawing/2014/main" id="{A1AC59FA-5E78-5F7F-8879-149E8201C68D}"/>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a:t>
            </a:r>
          </a:p>
        </p:txBody>
      </p:sp>
      <p:sp>
        <p:nvSpPr>
          <p:cNvPr id="99331" name="Rectangle 2">
            <a:extLst>
              <a:ext uri="{FF2B5EF4-FFF2-40B4-BE49-F238E27FC236}">
                <a16:creationId xmlns:a16="http://schemas.microsoft.com/office/drawing/2014/main" id="{12B15740-5F92-6934-8CB0-A329424D2FAD}"/>
              </a:ext>
            </a:extLst>
          </p:cNvPr>
          <p:cNvSpPr>
            <a:spLocks noGrp="1" noChangeArrowheads="1"/>
          </p:cNvSpPr>
          <p:nvPr>
            <p:ph type="body" idx="1"/>
          </p:nvPr>
        </p:nvSpPr>
        <p:spPr>
          <a:xfrm>
            <a:off x="474663" y="2065338"/>
            <a:ext cx="9072562" cy="4752975"/>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0000FF"/>
                </a:solidFill>
              </a:rPr>
              <a:t>while</a:t>
            </a:r>
            <a:r>
              <a:rPr lang="en-GB" altLang="el-GR"/>
              <a:t> - loops through a block of code while a specified condition is true</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0000FF"/>
                </a:solidFill>
              </a:rPr>
              <a:t>do...while</a:t>
            </a:r>
            <a:r>
              <a:rPr lang="en-GB" altLang="el-GR"/>
              <a:t> - loops through a block of code once, and then repeats the loop as long as a specified condition is true</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0000FF"/>
                </a:solidFill>
              </a:rPr>
              <a:t>for</a:t>
            </a:r>
            <a:r>
              <a:rPr lang="en-GB" altLang="el-GR"/>
              <a:t> - loops through a block of code a specified number of times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0000FF"/>
                </a:solidFill>
              </a:rPr>
              <a:t>foreach</a:t>
            </a:r>
            <a:r>
              <a:rPr lang="en-GB" altLang="el-GR"/>
              <a:t> - loops through a block of code for each element in an array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
            <a:extLst>
              <a:ext uri="{FF2B5EF4-FFF2-40B4-BE49-F238E27FC236}">
                <a16:creationId xmlns:a16="http://schemas.microsoft.com/office/drawing/2014/main" id="{101BB878-426C-FB9D-32EF-DB505E039E65}"/>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While</a:t>
            </a:r>
          </a:p>
        </p:txBody>
      </p:sp>
      <p:sp>
        <p:nvSpPr>
          <p:cNvPr id="101379" name="Rectangle 2">
            <a:extLst>
              <a:ext uri="{FF2B5EF4-FFF2-40B4-BE49-F238E27FC236}">
                <a16:creationId xmlns:a16="http://schemas.microsoft.com/office/drawing/2014/main" id="{4E8E01AE-7328-D5F0-C4CB-7349A9BFCB70}"/>
              </a:ext>
            </a:extLst>
          </p:cNvPr>
          <p:cNvSpPr>
            <a:spLocks noGrp="1" noChangeArrowheads="1"/>
          </p:cNvSpPr>
          <p:nvPr>
            <p:ph type="subTitle" idx="4294967295"/>
          </p:nvPr>
        </p:nvSpPr>
        <p:spPr>
          <a:xfrm>
            <a:off x="592138" y="1665288"/>
            <a:ext cx="9072562" cy="4679950"/>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while loop executes a block of code while a condition is true. The example below defines a loop that starts with</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i=1. The loop will</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continue to run as</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long as i is less</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than, or equal to 5.</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i will increase by 1</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each time the loop</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runs:</a:t>
            </a:r>
          </a:p>
        </p:txBody>
      </p:sp>
      <p:pic>
        <p:nvPicPr>
          <p:cNvPr id="101380" name="Picture 3">
            <a:extLst>
              <a:ext uri="{FF2B5EF4-FFF2-40B4-BE49-F238E27FC236}">
                <a16:creationId xmlns:a16="http://schemas.microsoft.com/office/drawing/2014/main" id="{A5D0547B-2103-32B7-75E5-342070104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288" y="2974975"/>
            <a:ext cx="5265737" cy="4016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F057BB9E-48D6-D958-5F30-DE2FD8088119}"/>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Introduction</a:t>
            </a:r>
          </a:p>
        </p:txBody>
      </p:sp>
      <p:sp>
        <p:nvSpPr>
          <p:cNvPr id="11267" name="Rectangle 2">
            <a:extLst>
              <a:ext uri="{FF2B5EF4-FFF2-40B4-BE49-F238E27FC236}">
                <a16:creationId xmlns:a16="http://schemas.microsoft.com/office/drawing/2014/main" id="{0D0700D2-979F-1B08-D6EA-318EF1E7B073}"/>
              </a:ext>
            </a:extLst>
          </p:cNvPr>
          <p:cNvSpPr>
            <a:spLocks noGrp="1" noChangeArrowheads="1"/>
          </p:cNvSpPr>
          <p:nvPr>
            <p:ph type="body" idx="1"/>
          </p:nvPr>
        </p:nvSpPr>
        <p:spPr>
          <a:xfrm>
            <a:off x="503238" y="1843088"/>
            <a:ext cx="9072562" cy="5043487"/>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sz="2400"/>
              <a:t>Some info on MySQL which we will cover in the next workshop...</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MySQL is a database server</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MySQL is ideal for both small and large applications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MySQL supports standard SQL</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MySQL compiles on a number of platforms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MySQL is free to download and use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a:extLst>
              <a:ext uri="{FF2B5EF4-FFF2-40B4-BE49-F238E27FC236}">
                <a16:creationId xmlns:a16="http://schemas.microsoft.com/office/drawing/2014/main" id="{32956B36-3B64-2728-7645-B048E70F9747}"/>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While</a:t>
            </a:r>
          </a:p>
        </p:txBody>
      </p:sp>
      <p:pic>
        <p:nvPicPr>
          <p:cNvPr id="103427" name="Picture 2">
            <a:extLst>
              <a:ext uri="{FF2B5EF4-FFF2-40B4-BE49-F238E27FC236}">
                <a16:creationId xmlns:a16="http://schemas.microsoft.com/office/drawing/2014/main" id="{68176E20-F8F5-7489-60DC-DB7B88F2B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813" y="2130425"/>
            <a:ext cx="3708400" cy="3575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a:extLst>
              <a:ext uri="{FF2B5EF4-FFF2-40B4-BE49-F238E27FC236}">
                <a16:creationId xmlns:a16="http://schemas.microsoft.com/office/drawing/2014/main" id="{A63F9950-CD58-9EA9-E4D2-27E53B751B1F}"/>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Do ... While</a:t>
            </a:r>
          </a:p>
        </p:txBody>
      </p:sp>
      <p:sp>
        <p:nvSpPr>
          <p:cNvPr id="105475" name="Rectangle 2">
            <a:extLst>
              <a:ext uri="{FF2B5EF4-FFF2-40B4-BE49-F238E27FC236}">
                <a16:creationId xmlns:a16="http://schemas.microsoft.com/office/drawing/2014/main" id="{49EE92DC-0C32-1EBA-E009-1BCA01A68CE5}"/>
              </a:ext>
            </a:extLst>
          </p:cNvPr>
          <p:cNvSpPr>
            <a:spLocks noGrp="1" noChangeArrowheads="1"/>
          </p:cNvSpPr>
          <p:nvPr>
            <p:ph type="subTitle" idx="4294967295"/>
          </p:nvPr>
        </p:nvSpPr>
        <p:spPr>
          <a:xfrm>
            <a:off x="503238" y="1814513"/>
            <a:ext cx="9072562" cy="489902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do...while statement will always execute the block of code once, it will then check the condition, and repeat the loop while the condition is true.</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next example defines a loop that starts with i=1. It will then increment i with 1, and write some output. Then the condition is checked, and the loop will continue to run as long as i is less than, or equal to 5:</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
            <a:extLst>
              <a:ext uri="{FF2B5EF4-FFF2-40B4-BE49-F238E27FC236}">
                <a16:creationId xmlns:a16="http://schemas.microsoft.com/office/drawing/2014/main" id="{247D6F45-7D7C-DF91-27F1-DFE51837DB6B}"/>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Do ... While</a:t>
            </a:r>
          </a:p>
        </p:txBody>
      </p:sp>
      <p:pic>
        <p:nvPicPr>
          <p:cNvPr id="107523" name="Picture 2">
            <a:extLst>
              <a:ext uri="{FF2B5EF4-FFF2-40B4-BE49-F238E27FC236}">
                <a16:creationId xmlns:a16="http://schemas.microsoft.com/office/drawing/2014/main" id="{757C2F56-99B8-5D41-25C6-516898F37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4313" y="1450975"/>
            <a:ext cx="6986587" cy="5610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
            <a:extLst>
              <a:ext uri="{FF2B5EF4-FFF2-40B4-BE49-F238E27FC236}">
                <a16:creationId xmlns:a16="http://schemas.microsoft.com/office/drawing/2014/main" id="{F4BFA39C-DE6B-A520-EDD6-07B01DF2252E}"/>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Do ... While</a:t>
            </a:r>
          </a:p>
        </p:txBody>
      </p:sp>
      <p:pic>
        <p:nvPicPr>
          <p:cNvPr id="109571" name="Picture 2">
            <a:extLst>
              <a:ext uri="{FF2B5EF4-FFF2-40B4-BE49-F238E27FC236}">
                <a16:creationId xmlns:a16="http://schemas.microsoft.com/office/drawing/2014/main" id="{9B392EEC-624E-99E5-E2FD-AFA0EF497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338" y="2344738"/>
            <a:ext cx="3127375" cy="2947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
            <a:extLst>
              <a:ext uri="{FF2B5EF4-FFF2-40B4-BE49-F238E27FC236}">
                <a16:creationId xmlns:a16="http://schemas.microsoft.com/office/drawing/2014/main" id="{F025CE4C-06F3-2ED3-D565-22B7EF5AA7BF}"/>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For</a:t>
            </a:r>
          </a:p>
        </p:txBody>
      </p:sp>
      <p:pic>
        <p:nvPicPr>
          <p:cNvPr id="111619" name="Picture 2">
            <a:extLst>
              <a:ext uri="{FF2B5EF4-FFF2-40B4-BE49-F238E27FC236}">
                <a16:creationId xmlns:a16="http://schemas.microsoft.com/office/drawing/2014/main" id="{3C1CC1A8-0513-42D5-BBE4-4860FC8B11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2944813"/>
            <a:ext cx="8845550"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
            <a:extLst>
              <a:ext uri="{FF2B5EF4-FFF2-40B4-BE49-F238E27FC236}">
                <a16:creationId xmlns:a16="http://schemas.microsoft.com/office/drawing/2014/main" id="{D822B90D-003E-DE53-368D-2508748AA6B6}"/>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For</a:t>
            </a:r>
          </a:p>
        </p:txBody>
      </p:sp>
      <p:sp>
        <p:nvSpPr>
          <p:cNvPr id="113667" name="Rectangle 2">
            <a:extLst>
              <a:ext uri="{FF2B5EF4-FFF2-40B4-BE49-F238E27FC236}">
                <a16:creationId xmlns:a16="http://schemas.microsoft.com/office/drawing/2014/main" id="{985C127D-8950-02C1-66A5-F90004B70CC8}"/>
              </a:ext>
            </a:extLst>
          </p:cNvPr>
          <p:cNvSpPr>
            <a:spLocks noGrp="1" noChangeArrowheads="1"/>
          </p:cNvSpPr>
          <p:nvPr>
            <p:ph type="body" idx="1"/>
          </p:nvPr>
        </p:nvSpPr>
        <p:spPr>
          <a:xfrm>
            <a:off x="503238" y="1768475"/>
            <a:ext cx="9072562" cy="5221288"/>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Parameters:</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800000"/>
                </a:solidFill>
              </a:rPr>
              <a:t>init</a:t>
            </a:r>
            <a:r>
              <a:rPr lang="en-GB" altLang="el-GR"/>
              <a:t>: Mostly used to set a counter (but can be any code to be executed once at the beginning of the loop)</a:t>
            </a:r>
            <a:r>
              <a:rPr lang="ar-SA" altLang="el-GR"/>
              <a:t>‏</a:t>
            </a:r>
            <a:endParaRPr lang="en-GB" altLang="el-G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800000"/>
                </a:solidFill>
              </a:rPr>
              <a:t>condition</a:t>
            </a:r>
            <a:r>
              <a:rPr lang="en-GB" altLang="el-GR"/>
              <a:t>: Evaluated for each loop iteration. If it evaluates to TRUE, the loop continues. If it evaluates to FALSE, the loop ends.</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b="1">
                <a:solidFill>
                  <a:srgbClr val="DC2300"/>
                </a:solidFill>
              </a:rPr>
              <a:t>&gt; </a:t>
            </a:r>
            <a:r>
              <a:rPr lang="en-GB" altLang="el-GR" b="1">
                <a:solidFill>
                  <a:srgbClr val="800000"/>
                </a:solidFill>
              </a:rPr>
              <a:t>increment</a:t>
            </a:r>
            <a:r>
              <a:rPr lang="en-GB" altLang="el-GR"/>
              <a:t>: Mostly used to increment a counter (but can be any code to be executed at the end of the loop)</a:t>
            </a:r>
            <a:r>
              <a:rPr lang="ar-SA" altLang="el-GR"/>
              <a:t>‏</a:t>
            </a:r>
            <a:endParaRPr lang="en-GB" altLang="el-G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
            <a:extLst>
              <a:ext uri="{FF2B5EF4-FFF2-40B4-BE49-F238E27FC236}">
                <a16:creationId xmlns:a16="http://schemas.microsoft.com/office/drawing/2014/main" id="{B892264A-A051-2278-8CA7-7CEB2F13A035}"/>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For</a:t>
            </a:r>
          </a:p>
        </p:txBody>
      </p:sp>
      <p:sp>
        <p:nvSpPr>
          <p:cNvPr id="115715" name="Rectangle 2">
            <a:extLst>
              <a:ext uri="{FF2B5EF4-FFF2-40B4-BE49-F238E27FC236}">
                <a16:creationId xmlns:a16="http://schemas.microsoft.com/office/drawing/2014/main" id="{83BE7204-6AFD-D0B1-FD02-8559B9F02D4F}"/>
              </a:ext>
            </a:extLst>
          </p:cNvPr>
          <p:cNvSpPr>
            <a:spLocks noGrp="1" noChangeArrowheads="1"/>
          </p:cNvSpPr>
          <p:nvPr>
            <p:ph type="subTitle" idx="4294967295"/>
          </p:nvPr>
        </p:nvSpPr>
        <p:spPr>
          <a:xfrm>
            <a:off x="503238" y="1689100"/>
            <a:ext cx="9072562" cy="5148263"/>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example below defines a loop that starts with i=1. The loop will continue to run as long as i is less than, or equal to 5. i will increase by 1 each time the loop runs:</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p:txBody>
      </p:sp>
      <p:pic>
        <p:nvPicPr>
          <p:cNvPr id="115716" name="Picture 3">
            <a:extLst>
              <a:ext uri="{FF2B5EF4-FFF2-40B4-BE49-F238E27FC236}">
                <a16:creationId xmlns:a16="http://schemas.microsoft.com/office/drawing/2014/main" id="{89728603-B0B1-E516-894D-D383B8DEA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613" y="3262313"/>
            <a:ext cx="5503862" cy="3640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a:extLst>
              <a:ext uri="{FF2B5EF4-FFF2-40B4-BE49-F238E27FC236}">
                <a16:creationId xmlns:a16="http://schemas.microsoft.com/office/drawing/2014/main" id="{3E245FEB-9C45-43CB-69FD-44D149763967}"/>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For</a:t>
            </a:r>
          </a:p>
        </p:txBody>
      </p:sp>
      <p:pic>
        <p:nvPicPr>
          <p:cNvPr id="117763" name="Picture 2">
            <a:extLst>
              <a:ext uri="{FF2B5EF4-FFF2-40B4-BE49-F238E27FC236}">
                <a16:creationId xmlns:a16="http://schemas.microsoft.com/office/drawing/2014/main" id="{FD8A63B7-C9D6-9D25-4137-EC279604B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25" y="2568575"/>
            <a:ext cx="2971800" cy="2800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
            <a:extLst>
              <a:ext uri="{FF2B5EF4-FFF2-40B4-BE49-F238E27FC236}">
                <a16:creationId xmlns:a16="http://schemas.microsoft.com/office/drawing/2014/main" id="{93A72197-D165-B998-57DC-25CD21BA1017}"/>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Foreach</a:t>
            </a:r>
          </a:p>
        </p:txBody>
      </p:sp>
      <p:sp>
        <p:nvSpPr>
          <p:cNvPr id="119811" name="Rectangle 2">
            <a:extLst>
              <a:ext uri="{FF2B5EF4-FFF2-40B4-BE49-F238E27FC236}">
                <a16:creationId xmlns:a16="http://schemas.microsoft.com/office/drawing/2014/main" id="{448FE432-A09D-CAB3-86D7-73D7E9572C73}"/>
              </a:ext>
            </a:extLst>
          </p:cNvPr>
          <p:cNvSpPr>
            <a:spLocks noGrp="1" noChangeArrowheads="1"/>
          </p:cNvSpPr>
          <p:nvPr>
            <p:ph type="subTitle" idx="4294967295"/>
          </p:nvPr>
        </p:nvSpPr>
        <p:spPr>
          <a:xfrm>
            <a:off x="503238" y="1814513"/>
            <a:ext cx="9072562" cy="489902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For every loop iteration, the value of the current array element is assigned to $value (and the array pointer is moved by one) - so on the next loop iteration, you'll be looking at the next array value.</a:t>
            </a:r>
          </a:p>
        </p:txBody>
      </p:sp>
      <p:pic>
        <p:nvPicPr>
          <p:cNvPr id="119812" name="Picture 3">
            <a:extLst>
              <a:ext uri="{FF2B5EF4-FFF2-40B4-BE49-F238E27FC236}">
                <a16:creationId xmlns:a16="http://schemas.microsoft.com/office/drawing/2014/main" id="{CC57AF6D-FAC5-29E9-9D8A-AFD3EBDBD1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338" y="1860550"/>
            <a:ext cx="5187950" cy="2146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1">
            <a:extLst>
              <a:ext uri="{FF2B5EF4-FFF2-40B4-BE49-F238E27FC236}">
                <a16:creationId xmlns:a16="http://schemas.microsoft.com/office/drawing/2014/main" id="{34D91C72-1615-B2F7-88CE-253E33E47503}"/>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Foreach</a:t>
            </a:r>
          </a:p>
        </p:txBody>
      </p:sp>
      <p:sp>
        <p:nvSpPr>
          <p:cNvPr id="121859" name="Rectangle 2">
            <a:extLst>
              <a:ext uri="{FF2B5EF4-FFF2-40B4-BE49-F238E27FC236}">
                <a16:creationId xmlns:a16="http://schemas.microsoft.com/office/drawing/2014/main" id="{B4770C8C-BC81-4696-2DEF-1BCB737423E3}"/>
              </a:ext>
            </a:extLst>
          </p:cNvPr>
          <p:cNvSpPr>
            <a:spLocks noGrp="1" noChangeArrowheads="1"/>
          </p:cNvSpPr>
          <p:nvPr>
            <p:ph type="subTitle" idx="4294967295"/>
          </p:nvPr>
        </p:nvSpPr>
        <p:spPr>
          <a:xfrm>
            <a:off x="503238" y="1768475"/>
            <a:ext cx="9072562" cy="4989513"/>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following example demonstrates a loop that will print the values of the given array:</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p:txBody>
      </p:sp>
      <p:pic>
        <p:nvPicPr>
          <p:cNvPr id="121860" name="Picture 3">
            <a:extLst>
              <a:ext uri="{FF2B5EF4-FFF2-40B4-BE49-F238E27FC236}">
                <a16:creationId xmlns:a16="http://schemas.microsoft.com/office/drawing/2014/main" id="{D3981ED4-C8E5-4329-1499-5CB81B01B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108325"/>
            <a:ext cx="4416425" cy="3883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E570F2A6-EE93-664B-8FA3-8C1015F2BFEC}"/>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Introduction</a:t>
            </a:r>
          </a:p>
        </p:txBody>
      </p:sp>
      <p:sp>
        <p:nvSpPr>
          <p:cNvPr id="13315" name="Rectangle 2">
            <a:extLst>
              <a:ext uri="{FF2B5EF4-FFF2-40B4-BE49-F238E27FC236}">
                <a16:creationId xmlns:a16="http://schemas.microsoft.com/office/drawing/2014/main" id="{D3AE6092-CFD6-4B01-D020-247750D1CF47}"/>
              </a:ext>
            </a:extLst>
          </p:cNvPr>
          <p:cNvSpPr>
            <a:spLocks noGrp="1" noChangeArrowheads="1"/>
          </p:cNvSpPr>
          <p:nvPr>
            <p:ph type="subTitle" idx="4294967295"/>
          </p:nvPr>
        </p:nvSpPr>
        <p:spPr>
          <a:xfrm>
            <a:off x="503238" y="1814513"/>
            <a:ext cx="9072562" cy="489902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pages contain HTML with embedded code that does "something" (like in the next slide, it outputs "Hi, I'm a PHP script!").</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PHP code is enclosed in special start and end processing instructions </a:t>
            </a:r>
            <a:r>
              <a:rPr lang="en-GB" altLang="el-GR" b="1">
                <a:solidFill>
                  <a:srgbClr val="0000FF"/>
                </a:solidFill>
              </a:rPr>
              <a:t>&lt;?php</a:t>
            </a:r>
            <a:r>
              <a:rPr lang="en-GB" altLang="el-GR"/>
              <a:t> and </a:t>
            </a:r>
            <a:r>
              <a:rPr lang="en-GB" altLang="el-GR" b="1">
                <a:solidFill>
                  <a:srgbClr val="0000FF"/>
                </a:solidFill>
              </a:rPr>
              <a:t>?&gt;</a:t>
            </a:r>
            <a:r>
              <a:rPr lang="en-GB" altLang="el-GR"/>
              <a:t>  that allow you to jump into and out of "PHP mode."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1">
            <a:extLst>
              <a:ext uri="{FF2B5EF4-FFF2-40B4-BE49-F238E27FC236}">
                <a16:creationId xmlns:a16="http://schemas.microsoft.com/office/drawing/2014/main" id="{F67652DA-A8CB-6B8D-7029-C198EE13945C}"/>
              </a:ext>
            </a:extLst>
          </p:cNvPr>
          <p:cNvSpPr>
            <a:spLocks noChangeArrowheads="1"/>
          </p:cNvSpPr>
          <p:nvPr/>
        </p:nvSpPr>
        <p:spPr bwMode="auto">
          <a:xfrm>
            <a:off x="1074738" y="2089150"/>
            <a:ext cx="7881937" cy="568325"/>
          </a:xfrm>
          <a:prstGeom prst="roundRect">
            <a:avLst>
              <a:gd name="adj" fmla="val 278"/>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6000"/>
              </a:lnSpc>
              <a:buClr>
                <a:srgbClr val="000000"/>
              </a:buClr>
              <a:buSzPct val="45000"/>
              <a:buFont typeface="Wingdings" panose="05000000000000000000" pitchFamily="2" charset="2"/>
              <a:buNone/>
            </a:pPr>
            <a:endParaRPr lang="el-GR" altLang="ar-SA"/>
          </a:p>
        </p:txBody>
      </p:sp>
      <p:sp>
        <p:nvSpPr>
          <p:cNvPr id="123907" name="Rectangle 2">
            <a:extLst>
              <a:ext uri="{FF2B5EF4-FFF2-40B4-BE49-F238E27FC236}">
                <a16:creationId xmlns:a16="http://schemas.microsoft.com/office/drawing/2014/main" id="{0771FC54-61D6-0A80-8FC7-867DB5DB0EA0}"/>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Loops - Foreach</a:t>
            </a:r>
          </a:p>
        </p:txBody>
      </p:sp>
      <p:sp>
        <p:nvSpPr>
          <p:cNvPr id="123908" name="Rectangle 3">
            <a:extLst>
              <a:ext uri="{FF2B5EF4-FFF2-40B4-BE49-F238E27FC236}">
                <a16:creationId xmlns:a16="http://schemas.microsoft.com/office/drawing/2014/main" id="{3D4171C7-8F59-7672-0B17-B1D81D3684F5}"/>
              </a:ext>
            </a:extLst>
          </p:cNvPr>
          <p:cNvSpPr>
            <a:spLocks noGrp="1" noChangeArrowheads="1"/>
          </p:cNvSpPr>
          <p:nvPr>
            <p:ph type="subTitle" idx="4294967295"/>
          </p:nvPr>
        </p:nvSpPr>
        <p:spPr>
          <a:xfrm>
            <a:off x="503238" y="1768475"/>
            <a:ext cx="9072562" cy="4989513"/>
          </a:xfrm>
        </p:spPr>
        <p:txBody>
          <a:bodyPr anchor="ctr"/>
          <a:lstStyle/>
          <a:p>
            <a:pPr marL="0" indent="0" algn="ctr"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800080"/>
                </a:solidFill>
              </a:rPr>
              <a:t>Winner of the most impressive slide award</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p:txBody>
      </p:sp>
      <p:pic>
        <p:nvPicPr>
          <p:cNvPr id="123909" name="Picture 4">
            <a:extLst>
              <a:ext uri="{FF2B5EF4-FFF2-40B4-BE49-F238E27FC236}">
                <a16:creationId xmlns:a16="http://schemas.microsoft.com/office/drawing/2014/main" id="{84B5CC87-7CF0-A649-10C2-2DEC07480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3336925"/>
            <a:ext cx="1973263" cy="2492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1">
            <a:extLst>
              <a:ext uri="{FF2B5EF4-FFF2-40B4-BE49-F238E27FC236}">
                <a16:creationId xmlns:a16="http://schemas.microsoft.com/office/drawing/2014/main" id="{7D3E8816-16CF-DFC1-44C3-282C42C7E3E8}"/>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Functions</a:t>
            </a:r>
          </a:p>
        </p:txBody>
      </p:sp>
      <p:sp>
        <p:nvSpPr>
          <p:cNvPr id="125955" name="Rectangle 2">
            <a:extLst>
              <a:ext uri="{FF2B5EF4-FFF2-40B4-BE49-F238E27FC236}">
                <a16:creationId xmlns:a16="http://schemas.microsoft.com/office/drawing/2014/main" id="{706CACEE-3A23-EF06-C386-BB86E92427A9}"/>
              </a:ext>
            </a:extLst>
          </p:cNvPr>
          <p:cNvSpPr>
            <a:spLocks noGrp="1" noChangeArrowheads="1"/>
          </p:cNvSpPr>
          <p:nvPr>
            <p:ph type="body" idx="1"/>
          </p:nvPr>
        </p:nvSpPr>
        <p:spPr>
          <a:xfrm>
            <a:off x="503238" y="1768475"/>
            <a:ext cx="9072562" cy="4989513"/>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We will now explore how to create your own functions.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To keep the script from being executed when the page loads, you can put it into a function.</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A function will be executed by a call to the function.</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You may call a function from anywhere within a page.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1">
            <a:extLst>
              <a:ext uri="{FF2B5EF4-FFF2-40B4-BE49-F238E27FC236}">
                <a16:creationId xmlns:a16="http://schemas.microsoft.com/office/drawing/2014/main" id="{6A5FD9C2-1616-C74D-CF04-CE5B03884F7A}"/>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Functions</a:t>
            </a:r>
          </a:p>
        </p:txBody>
      </p:sp>
      <p:sp>
        <p:nvSpPr>
          <p:cNvPr id="128003" name="Rectangle 2">
            <a:extLst>
              <a:ext uri="{FF2B5EF4-FFF2-40B4-BE49-F238E27FC236}">
                <a16:creationId xmlns:a16="http://schemas.microsoft.com/office/drawing/2014/main" id="{097F63DD-C0E4-1995-C53D-7B1F7D5B783B}"/>
              </a:ext>
            </a:extLst>
          </p:cNvPr>
          <p:cNvSpPr>
            <a:spLocks noGrp="1" noChangeArrowheads="1"/>
          </p:cNvSpPr>
          <p:nvPr>
            <p:ph type="subTitle" idx="4294967295"/>
          </p:nvPr>
        </p:nvSpPr>
        <p:spPr>
          <a:xfrm>
            <a:off x="503238" y="1814513"/>
            <a:ext cx="9072562" cy="489902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A function will be executed by a call to the function.</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Give the function a name that reflects what the function does</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The function name can start with a letter or underscore (not a number)</a:t>
            </a:r>
            <a:r>
              <a:rPr lang="ar-SA" altLang="el-GR"/>
              <a:t>‏</a:t>
            </a:r>
            <a:endParaRPr lang="en-GB" altLang="el-GR"/>
          </a:p>
        </p:txBody>
      </p:sp>
      <p:pic>
        <p:nvPicPr>
          <p:cNvPr id="128004" name="Picture 3">
            <a:extLst>
              <a:ext uri="{FF2B5EF4-FFF2-40B4-BE49-F238E27FC236}">
                <a16:creationId xmlns:a16="http://schemas.microsoft.com/office/drawing/2014/main" id="{6AA3FFDD-F5D4-242D-E66A-D7F0A3B42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813" y="2597150"/>
            <a:ext cx="3929062" cy="1817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
            <a:extLst>
              <a:ext uri="{FF2B5EF4-FFF2-40B4-BE49-F238E27FC236}">
                <a16:creationId xmlns:a16="http://schemas.microsoft.com/office/drawing/2014/main" id="{B44351EC-654E-1835-2A65-504AC57AA074}"/>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Functions</a:t>
            </a:r>
          </a:p>
        </p:txBody>
      </p:sp>
      <p:sp>
        <p:nvSpPr>
          <p:cNvPr id="130051" name="Rectangle 2">
            <a:extLst>
              <a:ext uri="{FF2B5EF4-FFF2-40B4-BE49-F238E27FC236}">
                <a16:creationId xmlns:a16="http://schemas.microsoft.com/office/drawing/2014/main" id="{FDD69863-EE63-EF0D-7165-8A0AA19B8811}"/>
              </a:ext>
            </a:extLst>
          </p:cNvPr>
          <p:cNvSpPr>
            <a:spLocks noGrp="1" noChangeArrowheads="1"/>
          </p:cNvSpPr>
          <p:nvPr>
            <p:ph type="subTitle" idx="4294967295"/>
          </p:nvPr>
        </p:nvSpPr>
        <p:spPr>
          <a:xfrm>
            <a:off x="503238" y="1814513"/>
            <a:ext cx="9072562" cy="984250"/>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A simple function that writes a name when it is called:</a:t>
            </a:r>
          </a:p>
        </p:txBody>
      </p:sp>
      <p:pic>
        <p:nvPicPr>
          <p:cNvPr id="130052" name="Picture 3">
            <a:extLst>
              <a:ext uri="{FF2B5EF4-FFF2-40B4-BE49-F238E27FC236}">
                <a16:creationId xmlns:a16="http://schemas.microsoft.com/office/drawing/2014/main" id="{9172C2F2-0E56-5D22-2659-6A62B409F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2470150"/>
            <a:ext cx="4022725" cy="47053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
            <a:extLst>
              <a:ext uri="{FF2B5EF4-FFF2-40B4-BE49-F238E27FC236}">
                <a16:creationId xmlns:a16="http://schemas.microsoft.com/office/drawing/2014/main" id="{64342029-0E19-03CF-3B62-BA33060F3F28}"/>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Functions - Parameters</a:t>
            </a:r>
          </a:p>
        </p:txBody>
      </p:sp>
      <p:sp>
        <p:nvSpPr>
          <p:cNvPr id="132099" name="Rectangle 2">
            <a:extLst>
              <a:ext uri="{FF2B5EF4-FFF2-40B4-BE49-F238E27FC236}">
                <a16:creationId xmlns:a16="http://schemas.microsoft.com/office/drawing/2014/main" id="{9D521699-CB8C-9451-C2F0-D9CEB606128D}"/>
              </a:ext>
            </a:extLst>
          </p:cNvPr>
          <p:cNvSpPr>
            <a:spLocks noGrp="1" noChangeArrowheads="1"/>
          </p:cNvSpPr>
          <p:nvPr>
            <p:ph type="body" idx="1"/>
          </p:nvPr>
        </p:nvSpPr>
        <p:spPr>
          <a:xfrm>
            <a:off x="503238" y="2006600"/>
            <a:ext cx="9072562" cy="466090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Adding parameters...</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To add more functionality to a function, we can add parameters. A parameter is just like a variable.</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Parameters are specified after the function name, inside the parentheses.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
            <a:extLst>
              <a:ext uri="{FF2B5EF4-FFF2-40B4-BE49-F238E27FC236}">
                <a16:creationId xmlns:a16="http://schemas.microsoft.com/office/drawing/2014/main" id="{03EBDC3F-21E4-0779-BD35-34A7CD12DD56}"/>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Functions - Parameters</a:t>
            </a:r>
          </a:p>
        </p:txBody>
      </p:sp>
      <p:pic>
        <p:nvPicPr>
          <p:cNvPr id="134147" name="Picture 2">
            <a:extLst>
              <a:ext uri="{FF2B5EF4-FFF2-40B4-BE49-F238E27FC236}">
                <a16:creationId xmlns:a16="http://schemas.microsoft.com/office/drawing/2014/main" id="{A0E78D76-E61D-5883-06B4-715523B70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1544638"/>
            <a:ext cx="7085013" cy="55864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
            <a:extLst>
              <a:ext uri="{FF2B5EF4-FFF2-40B4-BE49-F238E27FC236}">
                <a16:creationId xmlns:a16="http://schemas.microsoft.com/office/drawing/2014/main" id="{D151C139-DF64-D5CC-223C-EE4DC9015651}"/>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Functions - Parameters</a:t>
            </a:r>
          </a:p>
        </p:txBody>
      </p:sp>
      <p:pic>
        <p:nvPicPr>
          <p:cNvPr id="136195" name="Picture 2">
            <a:extLst>
              <a:ext uri="{FF2B5EF4-FFF2-40B4-BE49-F238E27FC236}">
                <a16:creationId xmlns:a16="http://schemas.microsoft.com/office/drawing/2014/main" id="{30862D85-1FD5-0297-A841-AE9DCC22F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0" y="2901950"/>
            <a:ext cx="5343525" cy="1830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
            <a:extLst>
              <a:ext uri="{FF2B5EF4-FFF2-40B4-BE49-F238E27FC236}">
                <a16:creationId xmlns:a16="http://schemas.microsoft.com/office/drawing/2014/main" id="{39AEAEE2-32BF-2583-FE8E-8F62AE785619}"/>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Functions - Parameters</a:t>
            </a:r>
          </a:p>
        </p:txBody>
      </p:sp>
      <p:pic>
        <p:nvPicPr>
          <p:cNvPr id="138243" name="Picture 2">
            <a:extLst>
              <a:ext uri="{FF2B5EF4-FFF2-40B4-BE49-F238E27FC236}">
                <a16:creationId xmlns:a16="http://schemas.microsoft.com/office/drawing/2014/main" id="{63C435E8-ECF9-707A-924D-9860C1BFA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13" y="1397000"/>
            <a:ext cx="7175500" cy="5697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8244" name="Text Box 3">
            <a:extLst>
              <a:ext uri="{FF2B5EF4-FFF2-40B4-BE49-F238E27FC236}">
                <a16:creationId xmlns:a16="http://schemas.microsoft.com/office/drawing/2014/main" id="{8CC962EC-71A5-58C4-7534-FEDA06DDF409}"/>
              </a:ext>
            </a:extLst>
          </p:cNvPr>
          <p:cNvSpPr txBox="1">
            <a:spLocks noChangeArrowheads="1"/>
          </p:cNvSpPr>
          <p:nvPr/>
        </p:nvSpPr>
        <p:spPr bwMode="auto">
          <a:xfrm>
            <a:off x="6359525" y="4454525"/>
            <a:ext cx="27654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6000"/>
              </a:lnSpc>
              <a:buClr>
                <a:srgbClr val="000000"/>
              </a:buClr>
              <a:buSzPct val="45000"/>
              <a:buFont typeface="Wingdings" panose="05000000000000000000" pitchFamily="2" charset="2"/>
              <a:tabLst>
                <a:tab pos="723900" algn="l"/>
                <a:tab pos="1447800" algn="l"/>
                <a:tab pos="21717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Lst>
              <a:defRPr>
                <a:solidFill>
                  <a:schemeClr val="tx1"/>
                </a:solidFill>
                <a:latin typeface="Arial" panose="020B0604020202020204" pitchFamily="34" charset="0"/>
                <a:cs typeface="Arial Unicode MS" charset="0"/>
              </a:defRPr>
            </a:lvl9pPr>
          </a:lstStyle>
          <a:p>
            <a:pPr eaLnBrk="1"/>
            <a:r>
              <a:rPr lang="en-GB" altLang="el-GR">
                <a:solidFill>
                  <a:srgbClr val="DC2300"/>
                </a:solidFill>
              </a:rPr>
              <a:t>This example adds different punctuation.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
            <a:extLst>
              <a:ext uri="{FF2B5EF4-FFF2-40B4-BE49-F238E27FC236}">
                <a16:creationId xmlns:a16="http://schemas.microsoft.com/office/drawing/2014/main" id="{783221CE-29ED-F8AD-90D6-374540FCE687}"/>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Functions - Parameters</a:t>
            </a:r>
          </a:p>
        </p:txBody>
      </p:sp>
      <p:pic>
        <p:nvPicPr>
          <p:cNvPr id="140291" name="Picture 2">
            <a:extLst>
              <a:ext uri="{FF2B5EF4-FFF2-40B4-BE49-F238E27FC236}">
                <a16:creationId xmlns:a16="http://schemas.microsoft.com/office/drawing/2014/main" id="{2216776D-4751-B84B-D3C6-C15081639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2828925"/>
            <a:ext cx="5751513" cy="1970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
            <a:extLst>
              <a:ext uri="{FF2B5EF4-FFF2-40B4-BE49-F238E27FC236}">
                <a16:creationId xmlns:a16="http://schemas.microsoft.com/office/drawing/2014/main" id="{6E97DA6B-36B8-40C5-192F-47CE0FC990AB}"/>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Forms - $_GET Function</a:t>
            </a:r>
          </a:p>
        </p:txBody>
      </p:sp>
      <p:sp>
        <p:nvSpPr>
          <p:cNvPr id="142339" name="Rectangle 2">
            <a:extLst>
              <a:ext uri="{FF2B5EF4-FFF2-40B4-BE49-F238E27FC236}">
                <a16:creationId xmlns:a16="http://schemas.microsoft.com/office/drawing/2014/main" id="{F5D22BC2-D125-9DCC-23DB-C59E97B28D43}"/>
              </a:ext>
            </a:extLst>
          </p:cNvPr>
          <p:cNvSpPr>
            <a:spLocks noGrp="1" noChangeArrowheads="1"/>
          </p:cNvSpPr>
          <p:nvPr>
            <p:ph type="body" idx="1"/>
          </p:nvPr>
        </p:nvSpPr>
        <p:spPr>
          <a:xfrm>
            <a:off x="503238" y="2006600"/>
            <a:ext cx="9072562" cy="4660900"/>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The built-in $_GET function is used to collect values from a form sent with method="get".</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Information sent from a form with the GET method is visible to everyone (it will be displayed in the browser's address bar) and has limits on the amount of information to send (max. 100 characters).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a:extLst>
              <a:ext uri="{FF2B5EF4-FFF2-40B4-BE49-F238E27FC236}">
                <a16:creationId xmlns:a16="http://schemas.microsoft.com/office/drawing/2014/main" id="{12A0561F-B421-5A0E-20FC-DB6D3544EB1D}"/>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Introduction</a:t>
            </a:r>
          </a:p>
        </p:txBody>
      </p:sp>
      <p:pic>
        <p:nvPicPr>
          <p:cNvPr id="15363" name="Picture 2">
            <a:extLst>
              <a:ext uri="{FF2B5EF4-FFF2-40B4-BE49-F238E27FC236}">
                <a16:creationId xmlns:a16="http://schemas.microsoft.com/office/drawing/2014/main" id="{26BF83EB-F91F-E7E6-1E64-D3A1EA701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019300"/>
            <a:ext cx="9102725" cy="4341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
            <a:extLst>
              <a:ext uri="{FF2B5EF4-FFF2-40B4-BE49-F238E27FC236}">
                <a16:creationId xmlns:a16="http://schemas.microsoft.com/office/drawing/2014/main" id="{43F1CD6E-BF2F-EA52-BEB2-07EC8E44D940}"/>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Forms - $_GET Function</a:t>
            </a:r>
          </a:p>
        </p:txBody>
      </p:sp>
      <p:pic>
        <p:nvPicPr>
          <p:cNvPr id="144387" name="Picture 2">
            <a:extLst>
              <a:ext uri="{FF2B5EF4-FFF2-40B4-BE49-F238E27FC236}">
                <a16:creationId xmlns:a16="http://schemas.microsoft.com/office/drawing/2014/main" id="{5198EB50-EFA3-701A-5A36-F0C8CB214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1474788"/>
            <a:ext cx="6962775" cy="2320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4388" name="Picture 3">
            <a:extLst>
              <a:ext uri="{FF2B5EF4-FFF2-40B4-BE49-F238E27FC236}">
                <a16:creationId xmlns:a16="http://schemas.microsoft.com/office/drawing/2014/main" id="{06EB3560-C609-C385-0EA6-8FE3F3FD2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4010025"/>
            <a:ext cx="8680450" cy="874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44389" name="Picture 4">
            <a:extLst>
              <a:ext uri="{FF2B5EF4-FFF2-40B4-BE49-F238E27FC236}">
                <a16:creationId xmlns:a16="http://schemas.microsoft.com/office/drawing/2014/main" id="{DF940C46-96F9-EDAD-8DAD-DEDA163436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3213" y="5646738"/>
            <a:ext cx="6808787" cy="11287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4390" name="Text Box 5">
            <a:extLst>
              <a:ext uri="{FF2B5EF4-FFF2-40B4-BE49-F238E27FC236}">
                <a16:creationId xmlns:a16="http://schemas.microsoft.com/office/drawing/2014/main" id="{52803CA7-6E41-0FF0-4268-CBB9128CCFEA}"/>
              </a:ext>
            </a:extLst>
          </p:cNvPr>
          <p:cNvSpPr txBox="1">
            <a:spLocks noChangeArrowheads="1"/>
          </p:cNvSpPr>
          <p:nvPr/>
        </p:nvSpPr>
        <p:spPr bwMode="auto">
          <a:xfrm>
            <a:off x="1352550" y="5054600"/>
            <a:ext cx="729773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9pPr>
          </a:lstStyle>
          <a:p>
            <a:pPr algn="ctr" eaLnBrk="1"/>
            <a:r>
              <a:rPr lang="en-GB" altLang="el-GR">
                <a:solidFill>
                  <a:srgbClr val="DC2300"/>
                </a:solidFill>
              </a:rPr>
              <a:t>Notice how the URL carries the information after the file name.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1">
            <a:extLst>
              <a:ext uri="{FF2B5EF4-FFF2-40B4-BE49-F238E27FC236}">
                <a16:creationId xmlns:a16="http://schemas.microsoft.com/office/drawing/2014/main" id="{62EDACDA-7E21-AA8A-C1BB-9BDFB6B0AD46}"/>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Forms - $_GET Function</a:t>
            </a:r>
          </a:p>
        </p:txBody>
      </p:sp>
      <p:sp>
        <p:nvSpPr>
          <p:cNvPr id="146435" name="Rectangle 2">
            <a:extLst>
              <a:ext uri="{FF2B5EF4-FFF2-40B4-BE49-F238E27FC236}">
                <a16:creationId xmlns:a16="http://schemas.microsoft.com/office/drawing/2014/main" id="{1489F0CE-BB5A-6E7B-2C89-E4B4F82CBAFE}"/>
              </a:ext>
            </a:extLst>
          </p:cNvPr>
          <p:cNvSpPr>
            <a:spLocks noGrp="1" noChangeArrowheads="1"/>
          </p:cNvSpPr>
          <p:nvPr>
            <p:ph type="subTitle" idx="4294967295"/>
          </p:nvPr>
        </p:nvSpPr>
        <p:spPr>
          <a:xfrm>
            <a:off x="488950" y="1927225"/>
            <a:ext cx="9072563" cy="1873250"/>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The "welcome.php" file can now use the $_GET function to collect form data (the names of the form fields will automatically be the keys in the $_GET array)</a:t>
            </a:r>
            <a:r>
              <a:rPr lang="ar-SA" altLang="el-GR"/>
              <a:t>‏</a:t>
            </a:r>
            <a:endParaRPr lang="en-GB" altLang="el-GR"/>
          </a:p>
        </p:txBody>
      </p:sp>
      <p:pic>
        <p:nvPicPr>
          <p:cNvPr id="146436" name="Picture 3">
            <a:extLst>
              <a:ext uri="{FF2B5EF4-FFF2-40B4-BE49-F238E27FC236}">
                <a16:creationId xmlns:a16="http://schemas.microsoft.com/office/drawing/2014/main" id="{8D3D494B-9EE1-2768-25AB-0E1C33FC5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175" y="4338638"/>
            <a:ext cx="6808788" cy="11287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1">
            <a:extLst>
              <a:ext uri="{FF2B5EF4-FFF2-40B4-BE49-F238E27FC236}">
                <a16:creationId xmlns:a16="http://schemas.microsoft.com/office/drawing/2014/main" id="{7CC3DF79-E23E-5D61-F107-E1F3B40B5669}"/>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Forms - $_GET Function</a:t>
            </a:r>
          </a:p>
        </p:txBody>
      </p:sp>
      <p:sp>
        <p:nvSpPr>
          <p:cNvPr id="148483" name="Rectangle 2">
            <a:extLst>
              <a:ext uri="{FF2B5EF4-FFF2-40B4-BE49-F238E27FC236}">
                <a16:creationId xmlns:a16="http://schemas.microsoft.com/office/drawing/2014/main" id="{C6B97DA7-AFE7-ABA8-E11B-5AC65FABF478}"/>
              </a:ext>
            </a:extLst>
          </p:cNvPr>
          <p:cNvSpPr>
            <a:spLocks noGrp="1" noChangeArrowheads="1"/>
          </p:cNvSpPr>
          <p:nvPr>
            <p:ph type="body" idx="1"/>
          </p:nvPr>
        </p:nvSpPr>
        <p:spPr>
          <a:xfrm>
            <a:off x="503238" y="1768475"/>
            <a:ext cx="9221787" cy="4989513"/>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sz="3100">
                <a:solidFill>
                  <a:srgbClr val="DC2300"/>
                </a:solidFill>
              </a:rPr>
              <a:t>&gt; </a:t>
            </a:r>
            <a:r>
              <a:rPr lang="en-GB" altLang="el-GR" sz="3100"/>
              <a:t>When using method="get" in HTML forms, all variable names and values are displayed in the URL.</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sz="3100">
                <a:solidFill>
                  <a:srgbClr val="DC2300"/>
                </a:solidFill>
              </a:rPr>
              <a:t>&gt; </a:t>
            </a:r>
            <a:r>
              <a:rPr lang="en-GB" altLang="el-GR" sz="3100"/>
              <a:t>This method should not be used when sending passwords or other sensitive information!</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sz="3100">
                <a:solidFill>
                  <a:srgbClr val="DC2300"/>
                </a:solidFill>
              </a:rPr>
              <a:t>&gt; </a:t>
            </a:r>
            <a:r>
              <a:rPr lang="en-GB" altLang="el-GR" sz="3100"/>
              <a:t>However, because the variables are displayed in the URL, it is possible to bookmark the page. This can be useful in some cases.</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sz="3100">
                <a:solidFill>
                  <a:srgbClr val="DC2300"/>
                </a:solidFill>
              </a:rPr>
              <a:t>&gt; </a:t>
            </a:r>
            <a:r>
              <a:rPr lang="en-GB" altLang="el-GR" sz="3100"/>
              <a:t>The get method is not suitable for large variable values; the value cannot exceed 100 chars.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1">
            <a:extLst>
              <a:ext uri="{FF2B5EF4-FFF2-40B4-BE49-F238E27FC236}">
                <a16:creationId xmlns:a16="http://schemas.microsoft.com/office/drawing/2014/main" id="{311B3F74-21F5-CC21-665B-3BC85DA7ACBC}"/>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Forms - $_POST Function</a:t>
            </a:r>
          </a:p>
        </p:txBody>
      </p:sp>
      <p:sp>
        <p:nvSpPr>
          <p:cNvPr id="150531" name="Rectangle 2">
            <a:extLst>
              <a:ext uri="{FF2B5EF4-FFF2-40B4-BE49-F238E27FC236}">
                <a16:creationId xmlns:a16="http://schemas.microsoft.com/office/drawing/2014/main" id="{DF353D8D-0CE3-53EB-1D1D-71DF35D42A2B}"/>
              </a:ext>
            </a:extLst>
          </p:cNvPr>
          <p:cNvSpPr>
            <a:spLocks noGrp="1" noChangeArrowheads="1"/>
          </p:cNvSpPr>
          <p:nvPr>
            <p:ph type="body" idx="1"/>
          </p:nvPr>
        </p:nvSpPr>
        <p:spPr>
          <a:xfrm>
            <a:off x="503238" y="1768475"/>
            <a:ext cx="9072562" cy="4989513"/>
          </a:xfrm>
        </p:spPr>
        <p:txBody>
          <a:bodyPr/>
          <a:lstStyle/>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The built-in $_POST function is used to collect values from a form sent with method="post".</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Information sent from a form with the POST method is invisible to others and has no limits on the amount of information to send.</a:t>
            </a:r>
          </a:p>
          <a:p>
            <a:pPr marL="0" indent="0"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Note: However, there is an 8 Mb max size for the POST method, by default (can be changed by setting the post_max_size in the php.ini file).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
            <a:extLst>
              <a:ext uri="{FF2B5EF4-FFF2-40B4-BE49-F238E27FC236}">
                <a16:creationId xmlns:a16="http://schemas.microsoft.com/office/drawing/2014/main" id="{8A0F8396-FE48-CE01-5EB7-C115336EC1D7}"/>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Forms - $_POST Function</a:t>
            </a:r>
          </a:p>
        </p:txBody>
      </p:sp>
      <p:pic>
        <p:nvPicPr>
          <p:cNvPr id="152579" name="Picture 2">
            <a:extLst>
              <a:ext uri="{FF2B5EF4-FFF2-40B4-BE49-F238E27FC236}">
                <a16:creationId xmlns:a16="http://schemas.microsoft.com/office/drawing/2014/main" id="{0C891A6E-C12C-7DA4-FC20-5C262F4F5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879600"/>
            <a:ext cx="9217025" cy="19605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2580" name="Picture 3">
            <a:extLst>
              <a:ext uri="{FF2B5EF4-FFF2-40B4-BE49-F238E27FC236}">
                <a16:creationId xmlns:a16="http://schemas.microsoft.com/office/drawing/2014/main" id="{A20E8F36-E12C-72BD-3917-AB9E4CDAAA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4573588"/>
            <a:ext cx="9099550" cy="9509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2581" name="Text Box 4">
            <a:extLst>
              <a:ext uri="{FF2B5EF4-FFF2-40B4-BE49-F238E27FC236}">
                <a16:creationId xmlns:a16="http://schemas.microsoft.com/office/drawing/2014/main" id="{84A78EFE-4532-A5FF-3D46-9C3CE868E434}"/>
              </a:ext>
            </a:extLst>
          </p:cNvPr>
          <p:cNvSpPr txBox="1">
            <a:spLocks noChangeArrowheads="1"/>
          </p:cNvSpPr>
          <p:nvPr/>
        </p:nvSpPr>
        <p:spPr bwMode="auto">
          <a:xfrm>
            <a:off x="1090613" y="4086225"/>
            <a:ext cx="7789862"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1pPr>
            <a:lvl2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2pPr>
            <a:lvl3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3pPr>
            <a:lvl4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4pPr>
            <a:lvl5pPr>
              <a:lnSpc>
                <a:spcPct val="96000"/>
              </a:lnSpc>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5pPr>
            <a:lvl6pPr marL="15367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6pPr>
            <a:lvl7pPr marL="19939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7pPr>
            <a:lvl8pPr marL="24511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8pPr>
            <a:lvl9pPr marL="2908300" indent="-215900" algn="l" defTabSz="457200" rtl="0" eaLnBrk="0" fontAlgn="base" hangingPunct="0">
              <a:lnSpc>
                <a:spcPct val="96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cs typeface="Arial Unicode MS" charset="0"/>
              </a:defRPr>
            </a:lvl9pPr>
          </a:lstStyle>
          <a:p>
            <a:pPr algn="ctr" eaLnBrk="1"/>
            <a:r>
              <a:rPr lang="en-GB" altLang="el-GR">
                <a:solidFill>
                  <a:srgbClr val="DC2300"/>
                </a:solidFill>
              </a:rPr>
              <a:t>And here is what the code of action.php might look like: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1">
            <a:extLst>
              <a:ext uri="{FF2B5EF4-FFF2-40B4-BE49-F238E27FC236}">
                <a16:creationId xmlns:a16="http://schemas.microsoft.com/office/drawing/2014/main" id="{29CEC66D-EF8D-4C73-E340-A6F250602F09}"/>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Forms - $_POST Function</a:t>
            </a:r>
          </a:p>
        </p:txBody>
      </p:sp>
      <p:sp>
        <p:nvSpPr>
          <p:cNvPr id="154627" name="Rectangle 2">
            <a:extLst>
              <a:ext uri="{FF2B5EF4-FFF2-40B4-BE49-F238E27FC236}">
                <a16:creationId xmlns:a16="http://schemas.microsoft.com/office/drawing/2014/main" id="{4BC94178-BB5C-02F8-B6DE-029388AF54A6}"/>
              </a:ext>
            </a:extLst>
          </p:cNvPr>
          <p:cNvSpPr>
            <a:spLocks noGrp="1" noChangeArrowheads="1"/>
          </p:cNvSpPr>
          <p:nvPr>
            <p:ph type="subTitle" idx="4294967295"/>
          </p:nvPr>
        </p:nvSpPr>
        <p:spPr>
          <a:xfrm>
            <a:off x="503238" y="1689100"/>
            <a:ext cx="9072562" cy="5148263"/>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Apart from </a:t>
            </a:r>
            <a:r>
              <a:rPr lang="en-GB" altLang="el-GR" b="1">
                <a:solidFill>
                  <a:srgbClr val="0000FF"/>
                </a:solidFill>
              </a:rPr>
              <a:t>htmlspecialchars()</a:t>
            </a:r>
            <a:r>
              <a:rPr lang="en-GB" altLang="el-GR"/>
              <a:t> and </a:t>
            </a:r>
            <a:r>
              <a:rPr lang="en-GB" altLang="el-GR" b="1">
                <a:solidFill>
                  <a:srgbClr val="0000FF"/>
                </a:solidFill>
              </a:rPr>
              <a:t>(int)</a:t>
            </a:r>
            <a:r>
              <a:rPr lang="en-GB" altLang="el-GR"/>
              <a:t>, it should be obvious what this does. </a:t>
            </a:r>
            <a:r>
              <a:rPr lang="en-GB" altLang="el-GR" b="1"/>
              <a:t>htmlspecialchars()</a:t>
            </a:r>
            <a:r>
              <a:rPr lang="en-GB" altLang="el-GR"/>
              <a:t> makes sure any characters that are special in html are properly encoded so people can't inject HTML tags or Javascript into your page. </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For the age field, since we know it is a number, we can just convert it to an integer which will automatically get rid of any stray characters. The </a:t>
            </a:r>
            <a:r>
              <a:rPr lang="en-GB" altLang="el-GR" b="1">
                <a:solidFill>
                  <a:srgbClr val="0000FF"/>
                </a:solidFill>
              </a:rPr>
              <a:t>$_POST['name']</a:t>
            </a:r>
            <a:r>
              <a:rPr lang="en-GB" altLang="el-GR"/>
              <a:t> and </a:t>
            </a:r>
            <a:r>
              <a:rPr lang="en-GB" altLang="el-GR" b="1">
                <a:solidFill>
                  <a:srgbClr val="0000FF"/>
                </a:solidFill>
              </a:rPr>
              <a:t>$_POST['age']</a:t>
            </a:r>
            <a:r>
              <a:rPr lang="en-GB" altLang="el-GR"/>
              <a:t>  variables are automatically set for you by PHP.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1">
            <a:extLst>
              <a:ext uri="{FF2B5EF4-FFF2-40B4-BE49-F238E27FC236}">
                <a16:creationId xmlns:a16="http://schemas.microsoft.com/office/drawing/2014/main" id="{CA1FB594-5916-C751-060D-93B7DFEC580E}"/>
              </a:ext>
            </a:extLst>
          </p:cNvPr>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Forms - $_POST Function</a:t>
            </a:r>
          </a:p>
        </p:txBody>
      </p:sp>
      <p:sp>
        <p:nvSpPr>
          <p:cNvPr id="156675" name="Rectangle 2">
            <a:extLst>
              <a:ext uri="{FF2B5EF4-FFF2-40B4-BE49-F238E27FC236}">
                <a16:creationId xmlns:a16="http://schemas.microsoft.com/office/drawing/2014/main" id="{86829344-74CE-2820-BDDF-F605BEA3EF0D}"/>
              </a:ext>
            </a:extLst>
          </p:cNvPr>
          <p:cNvSpPr>
            <a:spLocks noGrp="1" noChangeArrowheads="1"/>
          </p:cNvSpPr>
          <p:nvPr>
            <p:ph type="body" idx="1"/>
          </p:nvPr>
        </p:nvSpPr>
        <p:spPr>
          <a:xfrm>
            <a:off x="503238" y="1768475"/>
            <a:ext cx="9072562" cy="4899025"/>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When to use </a:t>
            </a:r>
            <a:r>
              <a:rPr lang="en-GB" altLang="el-GR" b="1">
                <a:solidFill>
                  <a:srgbClr val="0000FF"/>
                </a:solidFill>
              </a:rPr>
              <a:t>method="post"</a:t>
            </a:r>
            <a:r>
              <a:rPr lang="en-GB" altLang="el-GR"/>
              <a:t>?</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Information sent from a form with the </a:t>
            </a:r>
            <a:r>
              <a:rPr lang="en-GB" altLang="el-GR" b="1">
                <a:solidFill>
                  <a:srgbClr val="0000FF"/>
                </a:solidFill>
              </a:rPr>
              <a:t>POST</a:t>
            </a:r>
            <a:r>
              <a:rPr lang="en-GB" altLang="el-GR"/>
              <a:t> method is invisible to others and has no limits on the amount of information to send.</a:t>
            </a:r>
          </a:p>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solidFill>
                  <a:srgbClr val="DC2300"/>
                </a:solidFill>
              </a:rPr>
              <a:t>&gt; </a:t>
            </a:r>
            <a:r>
              <a:rPr lang="en-GB" altLang="el-GR"/>
              <a:t>However, because the variables are not displayed in the URL, it is not possible to bookmark the page.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1">
            <a:extLst>
              <a:ext uri="{FF2B5EF4-FFF2-40B4-BE49-F238E27FC236}">
                <a16:creationId xmlns:a16="http://schemas.microsoft.com/office/drawing/2014/main" id="{D40064D2-D055-4766-D00F-31E7C7EBDE53}"/>
              </a:ext>
            </a:extLst>
          </p:cNvPr>
          <p:cNvSpPr>
            <a:spLocks noChangeArrowheads="1"/>
          </p:cNvSpPr>
          <p:nvPr/>
        </p:nvSpPr>
        <p:spPr bwMode="auto">
          <a:xfrm>
            <a:off x="552450" y="1550988"/>
            <a:ext cx="9002713" cy="5300662"/>
          </a:xfrm>
          <a:prstGeom prst="roundRect">
            <a:avLst>
              <a:gd name="adj" fmla="val 28"/>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6000"/>
              </a:lnSpc>
              <a:buClr>
                <a:srgbClr val="000000"/>
              </a:buClr>
              <a:buSzPct val="45000"/>
              <a:buFont typeface="Wingdings" panose="05000000000000000000" pitchFamily="2" charset="2"/>
              <a:buNone/>
            </a:pPr>
            <a:endParaRPr lang="el-GR" altLang="ar-SA"/>
          </a:p>
        </p:txBody>
      </p:sp>
      <p:pic>
        <p:nvPicPr>
          <p:cNvPr id="17411" name="Picture 2">
            <a:extLst>
              <a:ext uri="{FF2B5EF4-FFF2-40B4-BE49-F238E27FC236}">
                <a16:creationId xmlns:a16="http://schemas.microsoft.com/office/drawing/2014/main" id="{4655DAA4-0613-BCBF-944F-9377BD7636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650" y="1925638"/>
            <a:ext cx="6400800" cy="4572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2" name="AutoShape 3">
            <a:extLst>
              <a:ext uri="{FF2B5EF4-FFF2-40B4-BE49-F238E27FC236}">
                <a16:creationId xmlns:a16="http://schemas.microsoft.com/office/drawing/2014/main" id="{45DE8900-7BE3-808B-75C9-502C39E6C172}"/>
              </a:ext>
            </a:extLst>
          </p:cNvPr>
          <p:cNvSpPr>
            <a:spLocks noChangeArrowheads="1"/>
          </p:cNvSpPr>
          <p:nvPr/>
        </p:nvSpPr>
        <p:spPr bwMode="auto">
          <a:xfrm>
            <a:off x="5245100" y="6099175"/>
            <a:ext cx="3062288" cy="411163"/>
          </a:xfrm>
          <a:prstGeom prst="roundRect">
            <a:avLst>
              <a:gd name="adj" fmla="val 384"/>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6000"/>
              </a:lnSpc>
              <a:buClr>
                <a:srgbClr val="000000"/>
              </a:buClr>
              <a:buSzPct val="45000"/>
              <a:buFont typeface="Wingdings" panose="05000000000000000000" pitchFamily="2" charset="2"/>
              <a:buNone/>
            </a:pPr>
            <a:endParaRPr lang="el-GR" altLang="ar-SA"/>
          </a:p>
        </p:txBody>
      </p:sp>
      <p:sp>
        <p:nvSpPr>
          <p:cNvPr id="17413" name="Rectangle 4">
            <a:extLst>
              <a:ext uri="{FF2B5EF4-FFF2-40B4-BE49-F238E27FC236}">
                <a16:creationId xmlns:a16="http://schemas.microsoft.com/office/drawing/2014/main" id="{224A4D9C-F059-1C90-6B71-092501FF8FFE}"/>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Introduction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a:extLst>
              <a:ext uri="{FF2B5EF4-FFF2-40B4-BE49-F238E27FC236}">
                <a16:creationId xmlns:a16="http://schemas.microsoft.com/office/drawing/2014/main" id="{28805DEE-86A6-112D-CC9A-A1BBE0C9BAF8}"/>
              </a:ext>
            </a:extLst>
          </p:cNvPr>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PHP Getting Started</a:t>
            </a:r>
          </a:p>
        </p:txBody>
      </p:sp>
      <p:sp>
        <p:nvSpPr>
          <p:cNvPr id="19459" name="Rectangle 2">
            <a:extLst>
              <a:ext uri="{FF2B5EF4-FFF2-40B4-BE49-F238E27FC236}">
                <a16:creationId xmlns:a16="http://schemas.microsoft.com/office/drawing/2014/main" id="{F233453D-4BE6-4868-F9CD-4EBDEB533DEB}"/>
              </a:ext>
            </a:extLst>
          </p:cNvPr>
          <p:cNvSpPr>
            <a:spLocks noGrp="1" noChangeArrowheads="1"/>
          </p:cNvSpPr>
          <p:nvPr>
            <p:ph type="subTitle" idx="4294967295"/>
          </p:nvPr>
        </p:nvSpPr>
        <p:spPr>
          <a:xfrm>
            <a:off x="503238" y="1814513"/>
            <a:ext cx="9072562" cy="4899025"/>
          </a:xfrm>
        </p:spPr>
        <p:txBody>
          <a:bodyPr anchor="ctr"/>
          <a:lstStyle/>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On windows, you can download and install WAMP.  With one installation and you get an Apache webserver, database server and php.</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hlinkClick r:id="rId3"/>
              </a:rPr>
              <a:t>http://www.wampserver.com</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altLang="el-G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t>On mac, you can download and install MAMP.</a:t>
            </a:r>
          </a:p>
          <a:p>
            <a:pPr marL="0" indent="0" eaLnBrk="1">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altLang="el-GR">
                <a:hlinkClick r:id="rId4"/>
              </a:rPr>
              <a:t>http://www.mamp.info/en/index.html</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altLang="el-GR"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altLang="el-GR"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2773</Words>
  <Application>Microsoft Office PowerPoint</Application>
  <PresentationFormat>مخصص</PresentationFormat>
  <Paragraphs>345</Paragraphs>
  <Slides>76</Slides>
  <Notes>76</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76</vt:i4>
      </vt:variant>
    </vt:vector>
  </HeadingPairs>
  <TitlesOfParts>
    <vt:vector size="82" baseType="lpstr">
      <vt:lpstr>Arial</vt:lpstr>
      <vt:lpstr>Arial Unicode MS</vt:lpstr>
      <vt:lpstr>Wingdings</vt:lpstr>
      <vt:lpstr>Symbol</vt:lpstr>
      <vt:lpstr>Times New Roman</vt:lpstr>
      <vt:lpstr>Office Theme</vt:lpstr>
      <vt:lpstr>Introduction to PHP</vt:lpstr>
      <vt:lpstr>PHP Introduction</vt:lpstr>
      <vt:lpstr>PHP Introduction</vt:lpstr>
      <vt:lpstr>PHP Introduction</vt:lpstr>
      <vt:lpstr>PHP Introduction</vt:lpstr>
      <vt:lpstr>PHP Introduction</vt:lpstr>
      <vt:lpstr>PHP Introduction</vt:lpstr>
      <vt:lpstr>PHP Introduction</vt:lpstr>
      <vt:lpstr>PHP Getting Started</vt:lpstr>
      <vt:lpstr>PHP Hello World</vt:lpstr>
      <vt:lpstr>PHP Hello World</vt:lpstr>
      <vt:lpstr>PHP Hello World</vt:lpstr>
      <vt:lpstr>PHP Comments</vt:lpstr>
      <vt:lpstr>PHP Variables</vt:lpstr>
      <vt:lpstr>PHP Variables</vt:lpstr>
      <vt:lpstr>PHP Variables</vt:lpstr>
      <vt:lpstr>PHP Concatenation</vt:lpstr>
      <vt:lpstr>PHP Concatenation</vt:lpstr>
      <vt:lpstr>PHP Operators</vt:lpstr>
      <vt:lpstr>PHP Operators</vt:lpstr>
      <vt:lpstr>PHP Operators</vt:lpstr>
      <vt:lpstr>PHP Operators</vt:lpstr>
      <vt:lpstr>PHP Operators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Arrays</vt:lpstr>
      <vt:lpstr>PHP Arrays</vt:lpstr>
      <vt:lpstr>PHP Arrays</vt:lpstr>
      <vt:lpstr>PHP Arrays</vt:lpstr>
      <vt:lpstr>PHP Numeric Arrays</vt:lpstr>
      <vt:lpstr>PHP Numeric Arrays</vt:lpstr>
      <vt:lpstr>PHP Numeric Arrays</vt:lpstr>
      <vt:lpstr>PHP Associative Arrays</vt:lpstr>
      <vt:lpstr>PHP Associative Arrays</vt:lpstr>
      <vt:lpstr>PHP Associative Arrays</vt:lpstr>
      <vt:lpstr>PHP Multidimensional Arrays</vt:lpstr>
      <vt:lpstr>PHP Multidimensional Arrays</vt:lpstr>
      <vt:lpstr>PHP Multidimensional Arrays</vt:lpstr>
      <vt:lpstr>PHP Multidimensional Arrays</vt:lpstr>
      <vt:lpstr>PHP Loops</vt:lpstr>
      <vt:lpstr>PHP Loops</vt:lpstr>
      <vt:lpstr>PHP Loops - While</vt:lpstr>
      <vt:lpstr>PHP Loops - While</vt:lpstr>
      <vt:lpstr>PHP Loops – Do ... While</vt:lpstr>
      <vt:lpstr>PHP Loops – Do ... While</vt:lpstr>
      <vt:lpstr>PHP Loops – Do ... While</vt:lpstr>
      <vt:lpstr>PHP Loops - For</vt:lpstr>
      <vt:lpstr>PHP Loops - For</vt:lpstr>
      <vt:lpstr>PHP Loops - For</vt:lpstr>
      <vt:lpstr>PHP Loops - For</vt:lpstr>
      <vt:lpstr>PHP Loops - Foreach</vt:lpstr>
      <vt:lpstr>PHP Loops - Foreach</vt:lpstr>
      <vt:lpstr>PHP Loops - Foreach</vt:lpstr>
      <vt:lpstr>PHP Functions</vt:lpstr>
      <vt:lpstr>PHP Functions</vt:lpstr>
      <vt:lpstr>PHP Functions</vt:lpstr>
      <vt:lpstr>PHP Functions - Parameters</vt:lpstr>
      <vt:lpstr>PHP Functions - Parameters</vt:lpstr>
      <vt:lpstr>PHP Functions - Parameters</vt:lpstr>
      <vt:lpstr>PHP Functions - Parameters</vt:lpstr>
      <vt:lpstr>PHP Functions - Parameters</vt:lpstr>
      <vt:lpstr>PHP Forms - $_GET Function</vt:lpstr>
      <vt:lpstr>PHP Forms - $_GET Function</vt:lpstr>
      <vt:lpstr>PHP Forms - $_GET Function</vt:lpstr>
      <vt:lpstr>PHP Forms - $_GET Function</vt:lpstr>
      <vt:lpstr>PHP Forms - $_POST Function</vt:lpstr>
      <vt:lpstr>PHP Forms - $_POST Function</vt:lpstr>
      <vt:lpstr>PHP Forms - $_POST Function</vt:lpstr>
      <vt:lpstr>PHP Forms - $_POST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stathes</dc:creator>
  <cp:lastModifiedBy>Omer Bawazeer</cp:lastModifiedBy>
  <cp:revision>5</cp:revision>
  <dcterms:modified xsi:type="dcterms:W3CDTF">2024-01-10T21:13:12Z</dcterms:modified>
</cp:coreProperties>
</file>