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Laravel Pages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211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</a:t>
            </a:r>
            <a:r>
              <a:rPr lang="en-US" dirty="0" err="1" smtClean="0"/>
              <a:t>Sructure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b="1" dirty="0" smtClean="0"/>
              <a:t>Laravel project contains several folders as following :</a:t>
            </a:r>
          </a:p>
          <a:p>
            <a:pPr algn="l" rtl="0"/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2" y="2257323"/>
            <a:ext cx="1708238" cy="3968954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2927927" y="2336799"/>
            <a:ext cx="896850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App: folder includes core Laravel codes such as controller , Models </a:t>
            </a:r>
            <a:endParaRPr lang="ar-SA" sz="2000" dirty="0"/>
          </a:p>
        </p:txBody>
      </p:sp>
      <p:sp>
        <p:nvSpPr>
          <p:cNvPr id="6" name="مربع نص 5"/>
          <p:cNvSpPr txBox="1"/>
          <p:nvPr/>
        </p:nvSpPr>
        <p:spPr>
          <a:xfrm>
            <a:off x="2927926" y="2827864"/>
            <a:ext cx="784167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Public : used to images, </a:t>
            </a:r>
            <a:r>
              <a:rPr lang="en-US" sz="2000" dirty="0" err="1" smtClean="0"/>
              <a:t>css</a:t>
            </a:r>
            <a:r>
              <a:rPr lang="en-US" sz="2000" dirty="0" smtClean="0"/>
              <a:t>, </a:t>
            </a:r>
            <a:r>
              <a:rPr lang="en-US" sz="2000" dirty="0" err="1" smtClean="0"/>
              <a:t>javascript,fonts</a:t>
            </a:r>
            <a:endParaRPr lang="ar-SA" sz="2000" dirty="0"/>
          </a:p>
        </p:txBody>
      </p:sp>
      <p:sp>
        <p:nvSpPr>
          <p:cNvPr id="7" name="مربع نص 6"/>
          <p:cNvSpPr txBox="1"/>
          <p:nvPr/>
        </p:nvSpPr>
        <p:spPr>
          <a:xfrm>
            <a:off x="2927925" y="3318929"/>
            <a:ext cx="84796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config</a:t>
            </a:r>
            <a:r>
              <a:rPr lang="en-US" sz="2000" dirty="0" smtClean="0"/>
              <a:t> : used to configure all project such as configure database , mail ,session</a:t>
            </a:r>
            <a:endParaRPr lang="ar-SA" sz="20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2927925" y="3857414"/>
            <a:ext cx="784167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resource</a:t>
            </a:r>
            <a:r>
              <a:rPr lang="en-US" sz="2000" dirty="0" smtClean="0"/>
              <a:t> : contains view folder </a:t>
            </a:r>
            <a:endParaRPr lang="ar-SA" sz="20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2927925" y="4348479"/>
            <a:ext cx="7841673" cy="1881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routes : folder has two main file , </a:t>
            </a:r>
            <a:r>
              <a:rPr lang="en-US" sz="2000" dirty="0" err="1" smtClean="0"/>
              <a:t>web.php</a:t>
            </a:r>
            <a:r>
              <a:rPr lang="en-US" sz="2000" dirty="0" smtClean="0"/>
              <a:t> and </a:t>
            </a:r>
            <a:r>
              <a:rPr lang="en-US" sz="2000" dirty="0" err="1" smtClean="0"/>
              <a:t>api.php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Web.php</a:t>
            </a:r>
            <a:r>
              <a:rPr lang="en-US" sz="2000" dirty="0" smtClean="0"/>
              <a:t> used to create routes for </a:t>
            </a:r>
            <a:r>
              <a:rPr lang="en-US" sz="2000" dirty="0" err="1" smtClean="0"/>
              <a:t>project’pages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Api.php</a:t>
            </a:r>
            <a:r>
              <a:rPr lang="en-US" sz="2000" dirty="0" smtClean="0"/>
              <a:t> used to create routes for </a:t>
            </a:r>
            <a:r>
              <a:rPr lang="en-US" sz="2000" dirty="0" err="1" smtClean="0"/>
              <a:t>project’api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23429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5652"/>
          </a:xfrm>
        </p:spPr>
        <p:txBody>
          <a:bodyPr/>
          <a:lstStyle/>
          <a:p>
            <a:pPr algn="ctr"/>
            <a:r>
              <a:rPr lang="en-US" b="1" dirty="0" smtClean="0"/>
              <a:t>MVC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97280" y="1182256"/>
            <a:ext cx="10058400" cy="468683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/>
              <a:t>Model-view-controller is pattern used to organize the </a:t>
            </a:r>
            <a:r>
              <a:rPr lang="en-US" sz="2400" dirty="0" err="1" smtClean="0"/>
              <a:t>project’codes</a:t>
            </a:r>
            <a:endParaRPr lang="en-US" sz="2400" dirty="0" smtClean="0"/>
          </a:p>
          <a:p>
            <a:pPr algn="l">
              <a:lnSpc>
                <a:spcPct val="100000"/>
              </a:lnSpc>
            </a:pPr>
            <a:r>
              <a:rPr lang="en-US" sz="2400" dirty="0" smtClean="0"/>
              <a:t>Controller is exist in app/Http/Controller </a:t>
            </a:r>
          </a:p>
          <a:p>
            <a:pPr algn="l">
              <a:lnSpc>
                <a:spcPct val="100000"/>
              </a:lnSpc>
            </a:pPr>
            <a:r>
              <a:rPr lang="en-US" sz="2400" dirty="0" smtClean="0"/>
              <a:t>Controller is php files which contains class inheritance from base controller class like this</a:t>
            </a:r>
            <a:endParaRPr lang="en-US" sz="2400" dirty="0"/>
          </a:p>
          <a:p>
            <a:pPr algn="l">
              <a:lnSpc>
                <a:spcPct val="100000"/>
              </a:lnSpc>
            </a:pPr>
            <a:r>
              <a:rPr lang="en-US" sz="2400" dirty="0" smtClean="0"/>
              <a:t>Base controller class is Controller</a:t>
            </a:r>
            <a:endParaRPr lang="ar-SA" sz="2400" dirty="0" smtClean="0"/>
          </a:p>
          <a:p>
            <a:pPr algn="l">
              <a:lnSpc>
                <a:spcPct val="100000"/>
              </a:lnSpc>
            </a:pPr>
            <a:r>
              <a:rPr lang="en-US" sz="2400" dirty="0" smtClean="0"/>
              <a:t>Example :</a:t>
            </a:r>
          </a:p>
          <a:p>
            <a:pPr algn="l">
              <a:lnSpc>
                <a:spcPct val="100000"/>
              </a:lnSpc>
            </a:pPr>
            <a:r>
              <a:rPr lang="en-US" sz="2400" dirty="0" smtClean="0"/>
              <a:t>Class </a:t>
            </a:r>
            <a:r>
              <a:rPr lang="en-US" sz="2400" dirty="0" err="1" smtClean="0"/>
              <a:t>HomeController</a:t>
            </a:r>
            <a:r>
              <a:rPr lang="en-US" sz="2400" dirty="0" smtClean="0"/>
              <a:t> extends Controller{</a:t>
            </a:r>
          </a:p>
          <a:p>
            <a:pPr algn="l">
              <a:lnSpc>
                <a:spcPct val="100000"/>
              </a:lnSpc>
            </a:pPr>
            <a:r>
              <a:rPr lang="en-US" sz="2400" dirty="0" smtClean="0"/>
              <a:t>  </a:t>
            </a:r>
            <a:endParaRPr lang="en-US" sz="2400" dirty="0"/>
          </a:p>
          <a:p>
            <a:pPr algn="l">
              <a:lnSpc>
                <a:spcPct val="100000"/>
              </a:lnSpc>
            </a:pPr>
            <a:r>
              <a:rPr lang="en-US" sz="2400" dirty="0" smtClean="0"/>
              <a:t>}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12426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1761"/>
          </a:xfrm>
        </p:spPr>
        <p:txBody>
          <a:bodyPr/>
          <a:lstStyle/>
          <a:p>
            <a:pPr algn="ctr"/>
            <a:r>
              <a:rPr lang="en-US" b="1" dirty="0" smtClean="0"/>
              <a:t>Controller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97279" y="1108364"/>
            <a:ext cx="10826865" cy="476073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To create new controller ,this command used in </a:t>
            </a:r>
            <a:r>
              <a:rPr lang="en-US" sz="2400" dirty="0" err="1" smtClean="0"/>
              <a:t>cmd</a:t>
            </a:r>
            <a:r>
              <a:rPr lang="en-US" sz="2400" dirty="0" smtClean="0"/>
              <a:t> :</a:t>
            </a:r>
          </a:p>
          <a:p>
            <a:pPr algn="l"/>
            <a:r>
              <a:rPr lang="en-US" sz="2400" b="1" dirty="0" smtClean="0"/>
              <a:t>php artisan make: controller </a:t>
            </a:r>
            <a:r>
              <a:rPr lang="en-US" sz="2400" b="1" dirty="0" err="1" smtClean="0"/>
              <a:t>Homecontroller</a:t>
            </a:r>
            <a:endParaRPr lang="en-US" sz="2400" b="1" dirty="0" smtClean="0"/>
          </a:p>
          <a:p>
            <a:pPr algn="l"/>
            <a:r>
              <a:rPr lang="en-US" sz="2400" dirty="0" err="1" smtClean="0"/>
              <a:t>HomeController</a:t>
            </a:r>
            <a:r>
              <a:rPr lang="en-US" sz="2400" dirty="0" smtClean="0"/>
              <a:t> is controller name that inheritance automatically from controller class</a:t>
            </a:r>
          </a:p>
          <a:p>
            <a:pPr algn="l"/>
            <a:r>
              <a:rPr lang="en-US" sz="2400" dirty="0" smtClean="0"/>
              <a:t>Function index: function must be implemented inside controller to show view to user</a:t>
            </a:r>
          </a:p>
          <a:p>
            <a:pPr algn="l"/>
            <a:r>
              <a:rPr lang="en-US" sz="2400" dirty="0" smtClean="0"/>
              <a:t>Example:</a:t>
            </a:r>
          </a:p>
          <a:p>
            <a:pPr algn="l"/>
            <a:r>
              <a:rPr lang="en-US" sz="2400" dirty="0"/>
              <a:t>f</a:t>
            </a:r>
            <a:r>
              <a:rPr lang="en-US" sz="2400" dirty="0" smtClean="0"/>
              <a:t>unction index(){</a:t>
            </a:r>
          </a:p>
          <a:p>
            <a:pPr algn="l" rtl="0"/>
            <a:r>
              <a:rPr lang="en-US" sz="2400" dirty="0" smtClean="0"/>
              <a:t>Return view(“login”) // login is </a:t>
            </a:r>
            <a:r>
              <a:rPr lang="en-US" sz="2400" dirty="0" err="1" smtClean="0"/>
              <a:t>login.blade.php</a:t>
            </a:r>
            <a:endParaRPr lang="en-US" sz="2400" dirty="0"/>
          </a:p>
          <a:p>
            <a:pPr algn="l"/>
            <a:r>
              <a:rPr lang="en-US" sz="2400" dirty="0" smtClean="0"/>
              <a:t>}  </a:t>
            </a:r>
            <a:endParaRPr lang="ar-SA" sz="2400" dirty="0" smtClean="0"/>
          </a:p>
          <a:p>
            <a:pPr algn="l"/>
            <a:r>
              <a:rPr lang="en-US" sz="2400" dirty="0" smtClean="0"/>
              <a:t>We can change </a:t>
            </a:r>
            <a:r>
              <a:rPr lang="en-US" sz="2400" dirty="0" err="1" smtClean="0"/>
              <a:t>function’name</a:t>
            </a:r>
            <a:r>
              <a:rPr lang="en-US" sz="2400" dirty="0" smtClean="0"/>
              <a:t> from index to any name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51404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View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/>
              <a:t>View is user interface existing in resource folder 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Each view in project has blade engine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Blade engine is engine used to combined php and html together ,so we can write html codes inside php using blade engine 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Format view file in Laravel is </a:t>
            </a:r>
            <a:r>
              <a:rPr lang="en-US" sz="2400" dirty="0" err="1" smtClean="0"/>
              <a:t>login.blade.php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46585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Routes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dirty="0" smtClean="0"/>
              <a:t>Inside Routes folder , open </a:t>
            </a:r>
            <a:r>
              <a:rPr lang="en-US" sz="2400" dirty="0" err="1" smtClean="0"/>
              <a:t>web.php</a:t>
            </a:r>
            <a:r>
              <a:rPr lang="en-US" sz="2400" dirty="0" smtClean="0"/>
              <a:t> file 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Route is class used to open pages in Laravel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Route::get(“route name”,”</a:t>
            </a:r>
            <a:r>
              <a:rPr lang="en-US" sz="2400" dirty="0" err="1" smtClean="0"/>
              <a:t>HomeController@index</a:t>
            </a:r>
            <a:r>
              <a:rPr lang="en-US" sz="2400" dirty="0" smtClean="0"/>
              <a:t>”);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Route: class which contains several functions such as </a:t>
            </a:r>
            <a:r>
              <a:rPr lang="en-US" sz="2400" dirty="0" err="1" smtClean="0"/>
              <a:t>get,post,put,delete</a:t>
            </a:r>
            <a:endParaRPr lang="en-US" sz="2400" dirty="0" smtClean="0"/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Get: used to retrieve and  show pages  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Route name: any name chosen ,which will display in browser </a:t>
            </a:r>
          </a:p>
        </p:txBody>
      </p:sp>
    </p:spTree>
    <p:extLst>
      <p:ext uri="{BB962C8B-B14F-4D97-AF65-F5344CB8AC3E}">
        <p14:creationId xmlns:p14="http://schemas.microsoft.com/office/powerpoint/2010/main" val="373882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Routes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Example :</a:t>
            </a:r>
          </a:p>
          <a:p>
            <a:pPr algn="l"/>
            <a:r>
              <a:rPr lang="en-US" dirty="0"/>
              <a:t>Route::get(“home”,”</a:t>
            </a:r>
            <a:r>
              <a:rPr lang="en-US" dirty="0" err="1"/>
              <a:t>HomeController@index</a:t>
            </a:r>
            <a:r>
              <a:rPr lang="en-US" dirty="0"/>
              <a:t>”) </a:t>
            </a:r>
          </a:p>
          <a:p>
            <a:pPr marL="0" indent="0" algn="l">
              <a:buNone/>
            </a:pPr>
            <a:r>
              <a:rPr lang="en-US" dirty="0"/>
              <a:t>Browser link : localhost:8080/login</a:t>
            </a:r>
            <a:endParaRPr lang="ar-SA" dirty="0"/>
          </a:p>
          <a:p>
            <a:pPr marL="0" indent="0" algn="l">
              <a:buNone/>
            </a:pPr>
            <a:r>
              <a:rPr lang="en-US" dirty="0" err="1"/>
              <a:t>HomeController</a:t>
            </a:r>
            <a:r>
              <a:rPr lang="en-US" dirty="0"/>
              <a:t>: controller name</a:t>
            </a:r>
          </a:p>
          <a:p>
            <a:pPr marL="0" indent="0" algn="l">
              <a:buNone/>
            </a:pPr>
            <a:r>
              <a:rPr lang="en-US" dirty="0"/>
              <a:t>Index: function inside controller used to display view to user </a:t>
            </a:r>
          </a:p>
          <a:p>
            <a:pPr marL="0" indent="0" algn="l">
              <a:buNone/>
            </a:pPr>
            <a:endParaRPr lang="ar-SA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7223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meaning page in Laravel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Each page in Laravel has controller , view , routes and model if thee is database </a:t>
            </a:r>
          </a:p>
          <a:p>
            <a:pPr algn="l"/>
            <a:r>
              <a:rPr lang="en-US" dirty="0" smtClean="0"/>
              <a:t>For example : create page in Laravel called login </a:t>
            </a:r>
          </a:p>
          <a:p>
            <a:pPr algn="l"/>
            <a:r>
              <a:rPr lang="en-US" dirty="0" smtClean="0"/>
              <a:t>So steps of solution are :</a:t>
            </a:r>
          </a:p>
          <a:p>
            <a:pPr algn="l"/>
            <a:r>
              <a:rPr lang="en-US" dirty="0" smtClean="0"/>
              <a:t>1. create view inside resource called </a:t>
            </a:r>
            <a:r>
              <a:rPr lang="en-US" dirty="0" err="1" smtClean="0"/>
              <a:t>login.blade.php</a:t>
            </a:r>
            <a:endParaRPr lang="en-US" dirty="0" smtClean="0"/>
          </a:p>
          <a:p>
            <a:pPr algn="l"/>
            <a:r>
              <a:rPr lang="en-US" dirty="0" smtClean="0"/>
              <a:t>2. Create controller called </a:t>
            </a:r>
            <a:r>
              <a:rPr lang="en-US" dirty="0" err="1" smtClean="0"/>
              <a:t>loginController</a:t>
            </a:r>
            <a:r>
              <a:rPr lang="en-US" dirty="0" smtClean="0"/>
              <a:t> using command in </a:t>
            </a:r>
            <a:r>
              <a:rPr lang="en-US" dirty="0" err="1" smtClean="0"/>
              <a:t>cmd</a:t>
            </a:r>
            <a:r>
              <a:rPr lang="en-US" dirty="0" smtClean="0"/>
              <a:t>  , with function index</a:t>
            </a:r>
          </a:p>
          <a:p>
            <a:pPr algn="l"/>
            <a:r>
              <a:rPr lang="en-US" dirty="0" smtClean="0"/>
              <a:t>3. Create route in routes folder inside </a:t>
            </a:r>
            <a:r>
              <a:rPr lang="en-US" dirty="0" err="1" smtClean="0"/>
              <a:t>web.php</a:t>
            </a:r>
            <a:r>
              <a:rPr lang="en-US" dirty="0" smtClean="0"/>
              <a:t> like this</a:t>
            </a:r>
          </a:p>
          <a:p>
            <a:pPr algn="l"/>
            <a:r>
              <a:rPr lang="en-US" dirty="0" smtClean="0"/>
              <a:t>Route::get(“log”,”</a:t>
            </a:r>
            <a:r>
              <a:rPr lang="en-US" dirty="0"/>
              <a:t> </a:t>
            </a:r>
            <a:r>
              <a:rPr lang="en-US" dirty="0" err="1" smtClean="0"/>
              <a:t>loginController@index</a:t>
            </a:r>
            <a:r>
              <a:rPr lang="en-US" dirty="0" smtClean="0"/>
              <a:t>”)</a:t>
            </a:r>
            <a:endParaRPr lang="ar-SA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23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Run the Project 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Command to run : php artisan serve </a:t>
            </a:r>
          </a:p>
          <a:p>
            <a:pPr algn="l"/>
            <a:r>
              <a:rPr lang="en-US" dirty="0" smtClean="0"/>
              <a:t>In browser , write localhost/login</a:t>
            </a:r>
          </a:p>
          <a:p>
            <a:pPr algn="l"/>
            <a:r>
              <a:rPr lang="en-US" sz="2400" b="1" dirty="0" smtClean="0"/>
              <a:t>how to Laravel open login page ?</a:t>
            </a:r>
          </a:p>
        </p:txBody>
      </p:sp>
    </p:spTree>
    <p:extLst>
      <p:ext uri="{BB962C8B-B14F-4D97-AF65-F5344CB8AC3E}">
        <p14:creationId xmlns:p14="http://schemas.microsoft.com/office/powerpoint/2010/main" val="2056908340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418</Words>
  <Application>Microsoft Office PowerPoint</Application>
  <PresentationFormat>شاشة عريضة</PresentationFormat>
  <Paragraphs>59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أثر رجعي</vt:lpstr>
      <vt:lpstr>Laravel Pages</vt:lpstr>
      <vt:lpstr>Project Sructure </vt:lpstr>
      <vt:lpstr>MVC</vt:lpstr>
      <vt:lpstr>Controller</vt:lpstr>
      <vt:lpstr>View</vt:lpstr>
      <vt:lpstr>Routes </vt:lpstr>
      <vt:lpstr>Routes </vt:lpstr>
      <vt:lpstr>What is meaning page in Laravel </vt:lpstr>
      <vt:lpstr>Run the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Pages</dc:title>
  <dc:creator>G.B</dc:creator>
  <cp:lastModifiedBy>G.B</cp:lastModifiedBy>
  <cp:revision>8</cp:revision>
  <dcterms:created xsi:type="dcterms:W3CDTF">2023-09-24T03:36:04Z</dcterms:created>
  <dcterms:modified xsi:type="dcterms:W3CDTF">2023-09-24T05:18:31Z</dcterms:modified>
</cp:coreProperties>
</file>