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453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330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46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991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768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04944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166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074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625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090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6995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726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3888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182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938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9921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820E-BB6D-4C9D-B904-8CC9BD1E9192}" type="datetimeFigureOut">
              <a:rPr lang="ar-SA" smtClean="0"/>
              <a:t>15/04/1445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111F38-4FF7-4BEF-B237-A5E777BB4F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420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2672340" y="528782"/>
            <a:ext cx="8915399" cy="2262781"/>
          </a:xfrm>
        </p:spPr>
        <p:txBody>
          <a:bodyPr/>
          <a:lstStyle/>
          <a:p>
            <a:pPr algn="ctr"/>
            <a:r>
              <a:rPr lang="en-US" dirty="0" smtClean="0"/>
              <a:t>Laravel Database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3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64" y="2730344"/>
            <a:ext cx="3540171" cy="65049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10" y="5001469"/>
            <a:ext cx="4651735" cy="1424856"/>
          </a:xfrm>
          <a:prstGeom prst="rect">
            <a:avLst/>
          </a:prstGeom>
        </p:spPr>
      </p:pic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To retrieve a single user by their ID:</a:t>
            </a:r>
          </a:p>
          <a:p>
            <a:pPr lvl="0" algn="l" rtl="0"/>
            <a:endParaRPr lang="ar-SA" dirty="0" smtClean="0"/>
          </a:p>
          <a:p>
            <a:pPr lvl="0" algn="l" rtl="0"/>
            <a:endParaRPr lang="en-US" dirty="0" smtClean="0"/>
          </a:p>
          <a:p>
            <a:pPr marL="0" lvl="0" indent="0" algn="l" rtl="0">
              <a:buNone/>
            </a:pPr>
            <a:endParaRPr lang="en-US" dirty="0" smtClean="0"/>
          </a:p>
          <a:p>
            <a:pPr lvl="0" algn="l" rtl="0">
              <a:lnSpc>
                <a:spcPct val="150000"/>
              </a:lnSpc>
            </a:pPr>
            <a:r>
              <a:rPr lang="ar-SA" altLang="ar-SA" dirty="0" err="1" smtClean="0">
                <a:solidFill>
                  <a:srgbClr val="000000"/>
                </a:solidFill>
                <a:latin typeface="-apple-system"/>
              </a:rPr>
              <a:t>Creating</a:t>
            </a:r>
            <a:r>
              <a:rPr lang="ar-SA" altLang="ar-SA" dirty="0" smtClean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Records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:</a:t>
            </a:r>
            <a:br>
              <a:rPr lang="ar-SA" altLang="ar-SA" dirty="0">
                <a:solidFill>
                  <a:srgbClr val="000000"/>
                </a:solidFill>
                <a:latin typeface="-apple-system"/>
              </a:rPr>
            </a:b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To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create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a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new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record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you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can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instantiate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a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model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object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and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set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its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attributes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then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call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the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 </a:t>
            </a:r>
            <a:r>
              <a:rPr kumimoji="0" lang="ar-SA" altLang="ar-S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ar-SA" altLang="ar-SA" dirty="0" err="1" smtClean="0">
                <a:solidFill>
                  <a:srgbClr val="000000"/>
                </a:solidFill>
                <a:latin typeface="-apple-system"/>
              </a:rPr>
              <a:t>method</a:t>
            </a:r>
            <a:r>
              <a:rPr lang="ar-SA" altLang="ar-SA" dirty="0" smtClean="0">
                <a:solidFill>
                  <a:srgbClr val="000000"/>
                </a:solidFill>
                <a:latin typeface="-apple-system"/>
              </a:rPr>
              <a:t>  </a:t>
            </a:r>
            <a:endParaRPr lang="ar-SA" altLang="ar-SA" dirty="0">
              <a:solidFill>
                <a:srgbClr val="000000"/>
              </a:solidFill>
              <a:latin typeface="-apple-system"/>
            </a:endParaRPr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5718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164340" y="2096654"/>
            <a:ext cx="8915400" cy="3777622"/>
          </a:xfrm>
        </p:spPr>
        <p:txBody>
          <a:bodyPr/>
          <a:lstStyle/>
          <a:p>
            <a:pPr lvl="0" algn="l" rtl="0">
              <a:lnSpc>
                <a:spcPct val="150000"/>
              </a:lnSpc>
            </a:pP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Deleting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Records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:</a:t>
            </a:r>
            <a:br>
              <a:rPr lang="ar-SA" altLang="ar-SA" dirty="0">
                <a:solidFill>
                  <a:srgbClr val="000000"/>
                </a:solidFill>
                <a:latin typeface="-apple-system"/>
              </a:rPr>
            </a:br>
            <a:r>
              <a:rPr lang="ar-SA" altLang="ar-SA" dirty="0" err="1" smtClean="0">
                <a:solidFill>
                  <a:srgbClr val="000000"/>
                </a:solidFill>
                <a:latin typeface="-apple-system"/>
              </a:rPr>
              <a:t>To</a:t>
            </a:r>
            <a:r>
              <a:rPr lang="ar-SA" altLang="ar-SA" dirty="0" smtClean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delete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a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record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you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can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 smtClean="0">
                <a:solidFill>
                  <a:srgbClr val="000000"/>
                </a:solidFill>
                <a:latin typeface="-apple-system"/>
              </a:rPr>
              <a:t>cal</a:t>
            </a:r>
            <a:r>
              <a:rPr lang="en-US" altLang="ar-SA" dirty="0" smtClean="0">
                <a:solidFill>
                  <a:srgbClr val="000000"/>
                </a:solidFill>
                <a:latin typeface="-apple-system"/>
              </a:rPr>
              <a:t>l delete function </a:t>
            </a:r>
          </a:p>
          <a:p>
            <a:pPr lvl="0" algn="l" rtl="0">
              <a:lnSpc>
                <a:spcPct val="150000"/>
              </a:lnSpc>
            </a:pPr>
            <a:endParaRPr lang="ar-SA" altLang="ar-SA" dirty="0">
              <a:solidFill>
                <a:srgbClr val="000000"/>
              </a:solidFill>
              <a:latin typeface="-apple-system"/>
            </a:endParaRPr>
          </a:p>
          <a:p>
            <a:pPr algn="l" rtl="0">
              <a:lnSpc>
                <a:spcPct val="150000"/>
              </a:lnSpc>
            </a:pPr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97" y="3361160"/>
            <a:ext cx="5729339" cy="5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7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500561" y="171528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Relationships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89212" y="1108364"/>
            <a:ext cx="8915400" cy="4802858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Eloquent simplifies working with relationships between tables. You can define relationships in your model classes, such as one-to-one, one-to-many, many-to-one, and many-to-many</a:t>
            </a:r>
            <a:r>
              <a:rPr lang="en-US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Eloquent provides methods like </a:t>
            </a:r>
            <a:r>
              <a:rPr lang="en-US" dirty="0" err="1" smtClean="0"/>
              <a:t>belongsTo</a:t>
            </a:r>
            <a:r>
              <a:rPr lang="en-US" dirty="0" smtClean="0"/>
              <a:t>, </a:t>
            </a:r>
            <a:r>
              <a:rPr lang="en-US" dirty="0" err="1" smtClean="0"/>
              <a:t>hasMany</a:t>
            </a:r>
            <a:r>
              <a:rPr lang="en-US" dirty="0" smtClean="0"/>
              <a:t>, </a:t>
            </a:r>
            <a:r>
              <a:rPr lang="en-US" dirty="0" err="1" smtClean="0"/>
              <a:t>hasOne</a:t>
            </a:r>
            <a:r>
              <a:rPr lang="en-US" dirty="0" smtClean="0"/>
              <a:t>, and </a:t>
            </a:r>
            <a:r>
              <a:rPr lang="en-US" dirty="0" err="1" smtClean="0"/>
              <a:t>belongsToMany</a:t>
            </a:r>
            <a:r>
              <a:rPr lang="en-US" dirty="0" smtClean="0"/>
              <a:t> to define these relationships and retrieve related records.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For example, if a User has many Posts, you can define the relationship in the User model:</a:t>
            </a:r>
          </a:p>
          <a:p>
            <a:pPr algn="l" rtl="0">
              <a:lnSpc>
                <a:spcPct val="150000"/>
              </a:lnSpc>
            </a:pPr>
            <a:endParaRPr lang="en-US" dirty="0" smtClean="0"/>
          </a:p>
          <a:p>
            <a:pPr algn="l" rtl="0">
              <a:lnSpc>
                <a:spcPct val="150000"/>
              </a:lnSpc>
            </a:pPr>
            <a:endParaRPr lang="ar-SA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42" y="4470091"/>
            <a:ext cx="5300367" cy="13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7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Then, you can retrieve a user's posts using the relationship:</a:t>
            </a:r>
          </a:p>
          <a:p>
            <a:pPr marL="0" indent="0" algn="l" rtl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ar-SA" sz="20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1" y="2788216"/>
            <a:ext cx="4100945" cy="7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44291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In Laravel, you can easily connect and interact with a MySQL database. Laravel provides a clean and expressive syntax for working with MySQL using either Eloquent ORM or the Query Builder</a:t>
            </a:r>
            <a:r>
              <a:rPr lang="en-US" dirty="0" smtClean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To connect your Laravel application to a MySQL database, you need to configure the database connection settings in the .</a:t>
            </a:r>
            <a:r>
              <a:rPr lang="en-US" dirty="0" err="1" smtClean="0"/>
              <a:t>env</a:t>
            </a:r>
            <a:r>
              <a:rPr lang="en-US" dirty="0" smtClean="0"/>
              <a:t> file located in the root directory of your Laravel project</a:t>
            </a:r>
          </a:p>
          <a:p>
            <a:pPr algn="l" rtl="0">
              <a:lnSpc>
                <a:spcPct val="150000"/>
              </a:lnSpc>
            </a:pPr>
            <a:endParaRPr lang="ar-SA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91" y="4870964"/>
            <a:ext cx="5944823" cy="16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 smtClean="0"/>
              <a:t>Laravel </a:t>
            </a:r>
            <a:r>
              <a:rPr lang="en-US" dirty="0"/>
              <a:t>offers several powerful features and tools for working with databases, including a database abstraction layer, an ORM (Object-Relational Mapping) called Eloquent, a Query Builder, migrations, and more</a:t>
            </a:r>
            <a:r>
              <a:rPr lang="en-US" dirty="0" smtClean="0"/>
              <a:t>.</a:t>
            </a:r>
          </a:p>
          <a:p>
            <a:pPr algn="l" rtl="0">
              <a:lnSpc>
                <a:spcPct val="150000"/>
              </a:lnSpc>
            </a:pPr>
            <a:endParaRPr lang="en-US" dirty="0" smtClean="0"/>
          </a:p>
          <a:p>
            <a:pPr algn="l" rtl="0">
              <a:lnSpc>
                <a:spcPct val="150000"/>
              </a:lnSpc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6550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Query </a:t>
            </a:r>
            <a:r>
              <a:rPr lang="en-US" dirty="0" smtClean="0"/>
              <a:t>Builder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62182" y="1293091"/>
            <a:ext cx="11018982" cy="543098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the Query Builder is a component that provides a fluent and expressive syntax for constructing database queries. It allows you to interact with your database using PHP </a:t>
            </a:r>
            <a:r>
              <a:rPr lang="en-US" sz="2000" dirty="0" smtClean="0"/>
              <a:t>code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b="1" dirty="0" smtClean="0"/>
              <a:t>How </a:t>
            </a:r>
            <a:r>
              <a:rPr lang="en-US" sz="2400" b="1" dirty="0"/>
              <a:t>to use the Query Builder in </a:t>
            </a:r>
            <a:r>
              <a:rPr lang="en-US" sz="2400" b="1" dirty="0" smtClean="0"/>
              <a:t>Laravel:</a:t>
            </a:r>
          </a:p>
          <a:p>
            <a:pPr marL="514350" indent="-514350" algn="l" rtl="0">
              <a:lnSpc>
                <a:spcPct val="150000"/>
              </a:lnSpc>
              <a:buAutoNum type="arabicPeriod"/>
            </a:pPr>
            <a:r>
              <a:rPr lang="en-US" sz="2000" dirty="0" smtClean="0"/>
              <a:t>To use the Query Builder, you need to import the DB facade or use the fully qualified class name \Illuminate\Support\Facades\DB</a:t>
            </a:r>
          </a:p>
          <a:p>
            <a:pPr marL="514350" indent="-514350" algn="l" rtl="0">
              <a:lnSpc>
                <a:spcPct val="150000"/>
              </a:lnSpc>
              <a:buAutoNum type="arabicPeriod"/>
            </a:pPr>
            <a:r>
              <a:rPr lang="en-US" sz="2000" dirty="0"/>
              <a:t>Selecting </a:t>
            </a:r>
            <a:r>
              <a:rPr lang="en-US" sz="2000" dirty="0" smtClean="0"/>
              <a:t>Data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000" dirty="0" smtClean="0"/>
              <a:t>To retrieve data from a table, you can use the table method to specify the table name, and then chain methods to construct the query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369633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6163"/>
            <a:ext cx="6042891" cy="566964"/>
          </a:xfrm>
        </p:spPr>
      </p:pic>
      <p:sp>
        <p:nvSpPr>
          <p:cNvPr id="6" name="مستطيل 5"/>
          <p:cNvSpPr/>
          <p:nvPr/>
        </p:nvSpPr>
        <p:spPr>
          <a:xfrm>
            <a:off x="838200" y="2967335"/>
            <a:ext cx="109566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S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ar-SA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specify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columns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want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</a:t>
            </a:r>
            <a:r>
              <a:rPr lang="ar-S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ar-S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ar-S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ar-SA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85462"/>
            <a:ext cx="6126019" cy="646393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773543" y="4663041"/>
            <a:ext cx="8813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ar-SA" sz="2000" dirty="0" smtClean="0">
                <a:solidFill>
                  <a:srgbClr val="000000"/>
                </a:solidFill>
                <a:latin typeface="-apple-system"/>
              </a:rPr>
              <a:t>3</a:t>
            </a:r>
            <a:r>
              <a:rPr lang="en-US" altLang="ar-SA" sz="2000" dirty="0" smtClean="0">
                <a:solidFill>
                  <a:srgbClr val="000000"/>
                </a:solidFill>
                <a:latin typeface="-apple-system"/>
              </a:rPr>
              <a:t>. </a:t>
            </a:r>
            <a:r>
              <a:rPr lang="ar-SA" altLang="ar-SA" sz="2000" dirty="0" err="1" smtClean="0">
                <a:solidFill>
                  <a:srgbClr val="000000"/>
                </a:solidFill>
                <a:latin typeface="-apple-system"/>
              </a:rPr>
              <a:t>Filtering</a:t>
            </a:r>
            <a:r>
              <a:rPr lang="ar-SA" altLang="ar-SA" sz="2000" dirty="0" smtClean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sz="2000" dirty="0" err="1">
                <a:solidFill>
                  <a:srgbClr val="000000"/>
                </a:solidFill>
                <a:latin typeface="-apple-system"/>
              </a:rPr>
              <a:t>Data</a:t>
            </a:r>
            <a:r>
              <a:rPr lang="ar-SA" altLang="ar-SA" sz="2000" dirty="0" smtClean="0">
                <a:solidFill>
                  <a:srgbClr val="000000"/>
                </a:solidFill>
                <a:latin typeface="-apple-system"/>
              </a:rPr>
              <a:t>:</a:t>
            </a:r>
            <a:endParaRPr lang="en-US" altLang="ar-SA" sz="2000" dirty="0" smtClean="0">
              <a:solidFill>
                <a:srgbClr val="000000"/>
              </a:solidFill>
              <a:latin typeface="-apple-system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ar-SA" altLang="ar-S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You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can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add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conditions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to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your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queries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using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the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ar-SA" altLang="ar-SA" dirty="0" err="1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 </a:t>
            </a:r>
            <a:r>
              <a:rPr lang="ar-SA" altLang="ar-SA" dirty="0" err="1">
                <a:solidFill>
                  <a:srgbClr val="000000"/>
                </a:solidFill>
                <a:latin typeface="-apple-system"/>
              </a:rPr>
              <a:t>method</a:t>
            </a:r>
            <a:r>
              <a:rPr lang="ar-SA" altLang="ar-SA" dirty="0">
                <a:solidFill>
                  <a:srgbClr val="000000"/>
                </a:solidFill>
                <a:latin typeface="-apple-system"/>
              </a:rPr>
              <a:t>.</a:t>
            </a:r>
            <a:r>
              <a:rPr kumimoji="0" lang="ar-SA" altLang="ar-S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SA" altLang="ar-S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5818119"/>
            <a:ext cx="7279465" cy="55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8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89212" y="517236"/>
            <a:ext cx="8915400" cy="5393986"/>
          </a:xfrm>
        </p:spPr>
        <p:txBody>
          <a:bodyPr/>
          <a:lstStyle/>
          <a:p>
            <a:pPr algn="l" rtl="0"/>
            <a:r>
              <a:rPr lang="en-US" dirty="0"/>
              <a:t>Inserting Data</a:t>
            </a:r>
            <a:r>
              <a:rPr lang="en-US" dirty="0" smtClean="0"/>
              <a:t>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Updating </a:t>
            </a:r>
            <a:r>
              <a:rPr lang="en-US" dirty="0"/>
              <a:t>Data</a:t>
            </a:r>
            <a:r>
              <a:rPr lang="en-US" dirty="0" smtClean="0"/>
              <a:t>: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 smtClean="0"/>
              <a:t>Deleting </a:t>
            </a:r>
            <a:r>
              <a:rPr lang="en-US" dirty="0"/>
              <a:t>Data:</a:t>
            </a:r>
          </a:p>
          <a:p>
            <a:pPr marL="0" indent="0" algn="l" rtl="0">
              <a:buNone/>
            </a:pPr>
            <a:endParaRPr lang="en-US" dirty="0" smtClean="0"/>
          </a:p>
          <a:p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44" y="1034473"/>
            <a:ext cx="6033737" cy="1284774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44" y="3068905"/>
            <a:ext cx="5387193" cy="1125839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44" y="5103113"/>
            <a:ext cx="5562683" cy="13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Laravel </a:t>
            </a:r>
            <a:r>
              <a:rPr lang="en-US" b="1" dirty="0"/>
              <a:t>Eloquent</a:t>
            </a:r>
            <a:r>
              <a:rPr lang="en-US" b="1" dirty="0" smtClean="0"/>
              <a:t> (ORM) 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589212" y="1293091"/>
            <a:ext cx="8915400" cy="5301673"/>
          </a:xfrm>
        </p:spPr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Laravel, Eloquent is the default Object-Relational Mapping (ORM) system. </a:t>
            </a:r>
            <a:endParaRPr lang="en-US" dirty="0" smtClean="0"/>
          </a:p>
          <a:p>
            <a:pPr algn="l" rtl="0">
              <a:lnSpc>
                <a:spcPct val="200000"/>
              </a:lnSpc>
            </a:pPr>
            <a:r>
              <a:rPr lang="en-US" dirty="0" smtClean="0"/>
              <a:t>It is mapping </a:t>
            </a:r>
            <a:r>
              <a:rPr lang="en-US" dirty="0"/>
              <a:t>database tables to model classes </a:t>
            </a:r>
            <a:endParaRPr lang="en-US" dirty="0" smtClean="0"/>
          </a:p>
          <a:p>
            <a:pPr algn="l" rtl="0">
              <a:lnSpc>
                <a:spcPct val="200000"/>
              </a:lnSpc>
            </a:pPr>
            <a:r>
              <a:rPr lang="en-US" dirty="0" smtClean="0"/>
              <a:t>Eloquent </a:t>
            </a:r>
            <a:r>
              <a:rPr lang="en-US" dirty="0"/>
              <a:t>simplifies database operations and provides features like querying, creating, updating, and deleting records, as well as handling relationships between tables.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4696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82255" y="624110"/>
            <a:ext cx="10322357" cy="1280890"/>
          </a:xfrm>
        </p:spPr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of how to use Eloquent in Laravel: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441429" y="1731685"/>
            <a:ext cx="8915400" cy="4461113"/>
          </a:xfrm>
        </p:spPr>
        <p:txBody>
          <a:bodyPr>
            <a:normAutofit/>
          </a:bodyPr>
          <a:lstStyle/>
          <a:p>
            <a:pPr algn="l" rtl="0"/>
            <a:r>
              <a:rPr lang="en-US" sz="2000" b="1" dirty="0" smtClean="0"/>
              <a:t>Define a Model: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To use Eloquent, you need to define a model class that represents a database table. A model class extends the Illuminate\Database\Eloquent\Model class</a:t>
            </a:r>
          </a:p>
          <a:p>
            <a:pPr algn="l" rtl="0"/>
            <a:r>
              <a:rPr lang="en-US" b="1" dirty="0" smtClean="0"/>
              <a:t>Create model</a:t>
            </a:r>
          </a:p>
          <a:p>
            <a:pPr algn="l" rtl="0"/>
            <a:r>
              <a:rPr lang="en-US" dirty="0"/>
              <a:t>p</a:t>
            </a:r>
            <a:r>
              <a:rPr lang="en-US" dirty="0" smtClean="0"/>
              <a:t>hp </a:t>
            </a:r>
            <a:r>
              <a:rPr lang="en-US" dirty="0" smtClean="0"/>
              <a:t>artisan </a:t>
            </a:r>
            <a:r>
              <a:rPr lang="en-US" dirty="0" err="1" smtClean="0"/>
              <a:t>make:Model</a:t>
            </a:r>
            <a:r>
              <a:rPr lang="en-US" dirty="0" smtClean="0"/>
              <a:t> </a:t>
            </a:r>
            <a:r>
              <a:rPr lang="en-US" dirty="0" err="1" smtClean="0"/>
              <a:t>model_name</a:t>
            </a:r>
            <a:endParaRPr lang="ar-SA" dirty="0" smtClean="0"/>
          </a:p>
          <a:p>
            <a:pPr algn="l" rtl="0"/>
            <a:endParaRPr lang="en-US" dirty="0" smtClean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36" y="4350327"/>
            <a:ext cx="5756641" cy="167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There is relation between model and table in database :</a:t>
            </a:r>
          </a:p>
          <a:p>
            <a:pPr marL="0" indent="0" algn="l" rtl="0">
              <a:buNone/>
            </a:pPr>
            <a:r>
              <a:rPr lang="en-US" dirty="0" smtClean="0"/>
              <a:t>Table is plural and model is singular</a:t>
            </a:r>
          </a:p>
          <a:p>
            <a:pPr marL="0" indent="0" algn="l" rtl="0">
              <a:buNone/>
            </a:pPr>
            <a:r>
              <a:rPr lang="en-US" dirty="0" smtClean="0"/>
              <a:t>Example : table (users) model (user)</a:t>
            </a:r>
            <a:endParaRPr lang="ar-SA" dirty="0" smtClean="0"/>
          </a:p>
          <a:p>
            <a:pPr algn="l" rtl="0">
              <a:lnSpc>
                <a:spcPct val="200000"/>
              </a:lnSpc>
            </a:pPr>
            <a:r>
              <a:rPr lang="en-US" dirty="0"/>
              <a:t>Retrieving Records:</a:t>
            </a:r>
            <a:br>
              <a:rPr lang="en-US" dirty="0"/>
            </a:br>
            <a:r>
              <a:rPr lang="en-US" dirty="0"/>
              <a:t>You can use the model to perform database queries. Eloquent provides various methods for retrieving records. For example, to retrieve all users:</a:t>
            </a:r>
          </a:p>
          <a:p>
            <a:pPr algn="l" rtl="0"/>
            <a:endParaRPr lang="ar-SA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97" y="5101927"/>
            <a:ext cx="5823354" cy="5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62257"/>
      </p:ext>
    </p:extLst>
  </p:cSld>
  <p:clrMapOvr>
    <a:masterClrMapping/>
  </p:clrMapOvr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445</Words>
  <Application>Microsoft Office PowerPoint</Application>
  <PresentationFormat>شاشة عريضة</PresentationFormat>
  <Paragraphs>49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Century Gothic</vt:lpstr>
      <vt:lpstr>Consolas</vt:lpstr>
      <vt:lpstr>Tahoma</vt:lpstr>
      <vt:lpstr>Wingdings 3</vt:lpstr>
      <vt:lpstr>ربطة</vt:lpstr>
      <vt:lpstr>Laravel Database</vt:lpstr>
      <vt:lpstr>عرض تقديمي في PowerPoint</vt:lpstr>
      <vt:lpstr>عرض تقديمي في PowerPoint</vt:lpstr>
      <vt:lpstr>Query Builder</vt:lpstr>
      <vt:lpstr>عرض تقديمي في PowerPoint</vt:lpstr>
      <vt:lpstr>عرض تقديمي في PowerPoint</vt:lpstr>
      <vt:lpstr>Laravel Eloquent (ORM) </vt:lpstr>
      <vt:lpstr>Overview of how to use Eloquent in Laravel:</vt:lpstr>
      <vt:lpstr>عرض تقديمي في PowerPoint</vt:lpstr>
      <vt:lpstr>عرض تقديمي في PowerPoint</vt:lpstr>
      <vt:lpstr>عرض تقديمي في PowerPoint</vt:lpstr>
      <vt:lpstr>Relationships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Database</dc:title>
  <dc:creator>G.B</dc:creator>
  <cp:lastModifiedBy>G.B</cp:lastModifiedBy>
  <cp:revision>8</cp:revision>
  <dcterms:created xsi:type="dcterms:W3CDTF">2023-10-28T22:35:35Z</dcterms:created>
  <dcterms:modified xsi:type="dcterms:W3CDTF">2023-10-29T04:43:46Z</dcterms:modified>
</cp:coreProperties>
</file>