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46"/>
  </p:notesMasterIdLst>
  <p:sldIdLst>
    <p:sldId id="256" r:id="rId2"/>
    <p:sldId id="257" r:id="rId3"/>
    <p:sldId id="259" r:id="rId4"/>
    <p:sldId id="258" r:id="rId5"/>
    <p:sldId id="260" r:id="rId6"/>
    <p:sldId id="263" r:id="rId7"/>
    <p:sldId id="273" r:id="rId8"/>
    <p:sldId id="274" r:id="rId9"/>
    <p:sldId id="275" r:id="rId10"/>
    <p:sldId id="305" r:id="rId11"/>
    <p:sldId id="280" r:id="rId12"/>
    <p:sldId id="276" r:id="rId13"/>
    <p:sldId id="277" r:id="rId14"/>
    <p:sldId id="282" r:id="rId15"/>
    <p:sldId id="283" r:id="rId16"/>
    <p:sldId id="261" r:id="rId17"/>
    <p:sldId id="266" r:id="rId18"/>
    <p:sldId id="267" r:id="rId19"/>
    <p:sldId id="268" r:id="rId20"/>
    <p:sldId id="301" r:id="rId21"/>
    <p:sldId id="269" r:id="rId22"/>
    <p:sldId id="270" r:id="rId23"/>
    <p:sldId id="271" r:id="rId24"/>
    <p:sldId id="264" r:id="rId25"/>
    <p:sldId id="262" r:id="rId26"/>
    <p:sldId id="278" r:id="rId27"/>
    <p:sldId id="279" r:id="rId28"/>
    <p:sldId id="302" r:id="rId29"/>
    <p:sldId id="303" r:id="rId30"/>
    <p:sldId id="304" r:id="rId31"/>
    <p:sldId id="284" r:id="rId32"/>
    <p:sldId id="289" r:id="rId33"/>
    <p:sldId id="296" r:id="rId34"/>
    <p:sldId id="281" r:id="rId35"/>
    <p:sldId id="288" r:id="rId36"/>
    <p:sldId id="291" r:id="rId37"/>
    <p:sldId id="292" r:id="rId38"/>
    <p:sldId id="297" r:id="rId39"/>
    <p:sldId id="298" r:id="rId40"/>
    <p:sldId id="293" r:id="rId41"/>
    <p:sldId id="294" r:id="rId42"/>
    <p:sldId id="295" r:id="rId43"/>
    <p:sldId id="300" r:id="rId44"/>
    <p:sldId id="306" r:id="rId4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F5050"/>
    <a:srgbClr val="990099"/>
    <a:srgbClr val="FF4370"/>
    <a:srgbClr val="FE9202"/>
    <a:srgbClr val="FFF3E7"/>
    <a:srgbClr val="5EEC3C"/>
    <a:srgbClr val="FFDC47"/>
    <a:srgbClr val="CC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1C998C-2BC7-6B57-CAEE-E76E48BACD27}" v="20" dt="2022-05-14T09:04:12.811"/>
    <p1510:client id="{8420C07B-0A52-4D6F-BBB8-1F45879B6C1B}" v="404" dt="2022-05-12T16:53:45.9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93" y="-2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3ed18f8dcce6ae670d9e7edcc395fa966010570d2efcac5625c640512f2fe1a4::" providerId="AD" clId="Web-{4BE80DD7-F598-8E5D-D76C-B25BEC0CC73F}"/>
    <pc:docChg chg="addSld modSld">
      <pc:chgData name="Guest User" userId="S::urn:spo:anon#3ed18f8dcce6ae670d9e7edcc395fa966010570d2efcac5625c640512f2fe1a4::" providerId="AD" clId="Web-{4BE80DD7-F598-8E5D-D76C-B25BEC0CC73F}" dt="2022-05-08T14:04:52.756" v="30"/>
      <pc:docMkLst>
        <pc:docMk/>
      </pc:docMkLst>
      <pc:sldChg chg="addSp modSp">
        <pc:chgData name="Guest User" userId="S::urn:spo:anon#3ed18f8dcce6ae670d9e7edcc395fa966010570d2efcac5625c640512f2fe1a4::" providerId="AD" clId="Web-{4BE80DD7-F598-8E5D-D76C-B25BEC0CC73F}" dt="2022-05-08T14:04:01.552" v="22" actId="1076"/>
        <pc:sldMkLst>
          <pc:docMk/>
          <pc:sldMk cId="3275602511" sldId="263"/>
        </pc:sldMkLst>
        <pc:spChg chg="mod">
          <ac:chgData name="Guest User" userId="S::urn:spo:anon#3ed18f8dcce6ae670d9e7edcc395fa966010570d2efcac5625c640512f2fe1a4::" providerId="AD" clId="Web-{4BE80DD7-F598-8E5D-D76C-B25BEC0CC73F}" dt="2022-05-08T14:02:04.121" v="6" actId="20577"/>
          <ac:spMkLst>
            <pc:docMk/>
            <pc:sldMk cId="3275602511" sldId="263"/>
            <ac:spMk id="5" creationId="{00000000-0000-0000-0000-000000000000}"/>
          </ac:spMkLst>
        </pc:spChg>
        <pc:picChg chg="add mod modCrop">
          <ac:chgData name="Guest User" userId="S::urn:spo:anon#3ed18f8dcce6ae670d9e7edcc395fa966010570d2efcac5625c640512f2fe1a4::" providerId="AD" clId="Web-{4BE80DD7-F598-8E5D-D76C-B25BEC0CC73F}" dt="2022-05-08T14:04:01.552" v="22" actId="1076"/>
          <ac:picMkLst>
            <pc:docMk/>
            <pc:sldMk cId="3275602511" sldId="263"/>
            <ac:picMk id="2" creationId="{C38A1CFB-12D6-9D87-FE34-B620C53872F6}"/>
          </ac:picMkLst>
        </pc:picChg>
        <pc:picChg chg="add mod">
          <ac:chgData name="Guest User" userId="S::urn:spo:anon#3ed18f8dcce6ae670d9e7edcc395fa966010570d2efcac5625c640512f2fe1a4::" providerId="AD" clId="Web-{4BE80DD7-F598-8E5D-D76C-B25BEC0CC73F}" dt="2022-05-08T14:03:56.692" v="20" actId="1076"/>
          <ac:picMkLst>
            <pc:docMk/>
            <pc:sldMk cId="3275602511" sldId="263"/>
            <ac:picMk id="3" creationId="{4FA7AF4B-70EE-49BD-7507-D4D363D7B1E8}"/>
          </ac:picMkLst>
        </pc:picChg>
      </pc:sldChg>
      <pc:sldChg chg="modSp">
        <pc:chgData name="Guest User" userId="S::urn:spo:anon#3ed18f8dcce6ae670d9e7edcc395fa966010570d2efcac5625c640512f2fe1a4::" providerId="AD" clId="Web-{4BE80DD7-F598-8E5D-D76C-B25BEC0CC73F}" dt="2022-05-08T14:04:09.865" v="23" actId="1076"/>
        <pc:sldMkLst>
          <pc:docMk/>
          <pc:sldMk cId="3696139405" sldId="273"/>
        </pc:sldMkLst>
        <pc:spChg chg="mod">
          <ac:chgData name="Guest User" userId="S::urn:spo:anon#3ed18f8dcce6ae670d9e7edcc395fa966010570d2efcac5625c640512f2fe1a4::" providerId="AD" clId="Web-{4BE80DD7-F598-8E5D-D76C-B25BEC0CC73F}" dt="2022-05-08T14:04:09.865" v="23" actId="1076"/>
          <ac:spMkLst>
            <pc:docMk/>
            <pc:sldMk cId="3696139405" sldId="273"/>
            <ac:spMk id="5" creationId="{00000000-0000-0000-0000-000000000000}"/>
          </ac:spMkLst>
        </pc:spChg>
      </pc:sldChg>
      <pc:sldChg chg="addSp delSp modSp add replId">
        <pc:chgData name="Guest User" userId="S::urn:spo:anon#3ed18f8dcce6ae670d9e7edcc395fa966010570d2efcac5625c640512f2fe1a4::" providerId="AD" clId="Web-{4BE80DD7-F598-8E5D-D76C-B25BEC0CC73F}" dt="2022-05-08T14:04:52.756" v="30"/>
        <pc:sldMkLst>
          <pc:docMk/>
          <pc:sldMk cId="2975907140" sldId="280"/>
        </pc:sldMkLst>
        <pc:spChg chg="add del mod">
          <ac:chgData name="Guest User" userId="S::urn:spo:anon#3ed18f8dcce6ae670d9e7edcc395fa966010570d2efcac5625c640512f2fe1a4::" providerId="AD" clId="Web-{4BE80DD7-F598-8E5D-D76C-B25BEC0CC73F}" dt="2022-05-08T14:04:52.756" v="30"/>
          <ac:spMkLst>
            <pc:docMk/>
            <pc:sldMk cId="2975907140" sldId="280"/>
            <ac:spMk id="3" creationId="{4CB79B6B-A696-58AD-9743-28105C57FB3A}"/>
          </ac:spMkLst>
        </pc:spChg>
        <pc:spChg chg="add del mod">
          <ac:chgData name="Guest User" userId="S::urn:spo:anon#3ed18f8dcce6ae670d9e7edcc395fa966010570d2efcac5625c640512f2fe1a4::" providerId="AD" clId="Web-{4BE80DD7-F598-8E5D-D76C-B25BEC0CC73F}" dt="2022-05-08T14:04:51.397" v="29"/>
          <ac:spMkLst>
            <pc:docMk/>
            <pc:sldMk cId="2975907140" sldId="280"/>
            <ac:spMk id="6" creationId="{883709C5-BD49-3196-25BC-57F4BF8BFE50}"/>
          </ac:spMkLst>
        </pc:spChg>
        <pc:spChg chg="del">
          <ac:chgData name="Guest User" userId="S::urn:spo:anon#3ed18f8dcce6ae670d9e7edcc395fa966010570d2efcac5625c640512f2fe1a4::" providerId="AD" clId="Web-{4BE80DD7-F598-8E5D-D76C-B25BEC0CC73F}" dt="2022-05-08T14:04:45.569" v="28"/>
          <ac:spMkLst>
            <pc:docMk/>
            <pc:sldMk cId="2975907140" sldId="280"/>
            <ac:spMk id="18" creationId="{A31BD3BA-351C-9A34-EDDA-C1ED584FBFE6}"/>
          </ac:spMkLst>
        </pc:spChg>
        <pc:spChg chg="del">
          <ac:chgData name="Guest User" userId="S::urn:spo:anon#3ed18f8dcce6ae670d9e7edcc395fa966010570d2efcac5625c640512f2fe1a4::" providerId="AD" clId="Web-{4BE80DD7-F598-8E5D-D76C-B25BEC0CC73F}" dt="2022-05-08T14:04:45.569" v="27"/>
          <ac:spMkLst>
            <pc:docMk/>
            <pc:sldMk cId="2975907140" sldId="280"/>
            <ac:spMk id="21" creationId="{64566DA1-D9DC-7EA6-02D6-3E3C2A8A6A37}"/>
          </ac:spMkLst>
        </pc:spChg>
        <pc:picChg chg="del">
          <ac:chgData name="Guest User" userId="S::urn:spo:anon#3ed18f8dcce6ae670d9e7edcc395fa966010570d2efcac5625c640512f2fe1a4::" providerId="AD" clId="Web-{4BE80DD7-F598-8E5D-D76C-B25BEC0CC73F}" dt="2022-05-08T14:04:45.569" v="26"/>
          <ac:picMkLst>
            <pc:docMk/>
            <pc:sldMk cId="2975907140" sldId="280"/>
            <ac:picMk id="12" creationId="{6ED8EB6C-2CC7-F27C-9C27-229BF07F0C5F}"/>
          </ac:picMkLst>
        </pc:picChg>
        <pc:picChg chg="del">
          <ac:chgData name="Guest User" userId="S::urn:spo:anon#3ed18f8dcce6ae670d9e7edcc395fa966010570d2efcac5625c640512f2fe1a4::" providerId="AD" clId="Web-{4BE80DD7-F598-8E5D-D76C-B25BEC0CC73F}" dt="2022-05-08T14:04:45.444" v="25"/>
          <ac:picMkLst>
            <pc:docMk/>
            <pc:sldMk cId="2975907140" sldId="280"/>
            <ac:picMk id="13" creationId="{A9F330A7-F2C9-70B6-40F0-EB2C96A7997A}"/>
          </ac:picMkLst>
        </pc:picChg>
      </pc:sldChg>
    </pc:docChg>
  </pc:docChgLst>
  <pc:docChgLst>
    <pc:chgData name="مستخدم ضيف" userId="S::urn:spo:anon#3ed18f8dcce6ae670d9e7edcc395fa966010570d2efcac5625c640512f2fe1a4::" providerId="AD" clId="Web-{8D6F28E9-B99C-B959-7788-B095C1822647}"/>
    <pc:docChg chg="addSld delSld modSld">
      <pc:chgData name="مستخدم ضيف" userId="S::urn:spo:anon#3ed18f8dcce6ae670d9e7edcc395fa966010570d2efcac5625c640512f2fe1a4::" providerId="AD" clId="Web-{8D6F28E9-B99C-B959-7788-B095C1822647}" dt="2022-05-11T17:21:02.386" v="152" actId="20577"/>
      <pc:docMkLst>
        <pc:docMk/>
      </pc:docMkLst>
      <pc:sldChg chg="addSp delSp modSp">
        <pc:chgData name="مستخدم ضيف" userId="S::urn:spo:anon#3ed18f8dcce6ae670d9e7edcc395fa966010570d2efcac5625c640512f2fe1a4::" providerId="AD" clId="Web-{8D6F28E9-B99C-B959-7788-B095C1822647}" dt="2022-05-11T17:21:02.386" v="152" actId="20577"/>
        <pc:sldMkLst>
          <pc:docMk/>
          <pc:sldMk cId="589159338" sldId="304"/>
        </pc:sldMkLst>
        <pc:spChg chg="mod">
          <ac:chgData name="مستخدم ضيف" userId="S::urn:spo:anon#3ed18f8dcce6ae670d9e7edcc395fa966010570d2efcac5625c640512f2fe1a4::" providerId="AD" clId="Web-{8D6F28E9-B99C-B959-7788-B095C1822647}" dt="2022-05-11T17:12:25.373" v="77" actId="20577"/>
          <ac:spMkLst>
            <pc:docMk/>
            <pc:sldMk cId="589159338" sldId="304"/>
            <ac:spMk id="2" creationId="{76471BC3-B2F2-936A-3189-7565501666AB}"/>
          </ac:spMkLst>
        </pc:spChg>
        <pc:spChg chg="del">
          <ac:chgData name="مستخدم ضيف" userId="S::urn:spo:anon#3ed18f8dcce6ae670d9e7edcc395fa966010570d2efcac5625c640512f2fe1a4::" providerId="AD" clId="Web-{8D6F28E9-B99C-B959-7788-B095C1822647}" dt="2022-05-11T17:13:13.078" v="78"/>
          <ac:spMkLst>
            <pc:docMk/>
            <pc:sldMk cId="589159338" sldId="304"/>
            <ac:spMk id="3" creationId="{6DA979E2-93A0-1CA4-C3EA-465CDEEBEFEF}"/>
          </ac:spMkLst>
        </pc:spChg>
        <pc:spChg chg="add mod">
          <ac:chgData name="مستخدم ضيف" userId="S::urn:spo:anon#3ed18f8dcce6ae670d9e7edcc395fa966010570d2efcac5625c640512f2fe1a4::" providerId="AD" clId="Web-{8D6F28E9-B99C-B959-7788-B095C1822647}" dt="2022-05-11T17:21:02.386" v="152" actId="20577"/>
          <ac:spMkLst>
            <pc:docMk/>
            <pc:sldMk cId="589159338" sldId="304"/>
            <ac:spMk id="5" creationId="{255BE76C-E063-4AD5-7CE2-45DE5D9BA4DE}"/>
          </ac:spMkLst>
        </pc:spChg>
        <pc:picChg chg="add mod ord">
          <ac:chgData name="مستخدم ضيف" userId="S::urn:spo:anon#3ed18f8dcce6ae670d9e7edcc395fa966010570d2efcac5625c640512f2fe1a4::" providerId="AD" clId="Web-{8D6F28E9-B99C-B959-7788-B095C1822647}" dt="2022-05-11T17:13:15.015" v="79" actId="1076"/>
          <ac:picMkLst>
            <pc:docMk/>
            <pc:sldMk cId="589159338" sldId="304"/>
            <ac:picMk id="4" creationId="{28092DE1-1F91-965A-9F5B-CD3CC199AAF2}"/>
          </ac:picMkLst>
        </pc:picChg>
      </pc:sldChg>
      <pc:sldChg chg="modSp new del">
        <pc:chgData name="مستخدم ضيف" userId="S::urn:spo:anon#3ed18f8dcce6ae670d9e7edcc395fa966010570d2efcac5625c640512f2fe1a4::" providerId="AD" clId="Web-{8D6F28E9-B99C-B959-7788-B095C1822647}" dt="2022-05-11T17:11:24.622" v="49"/>
        <pc:sldMkLst>
          <pc:docMk/>
          <pc:sldMk cId="82254074" sldId="305"/>
        </pc:sldMkLst>
        <pc:spChg chg="mod">
          <ac:chgData name="مستخدم ضيف" userId="S::urn:spo:anon#3ed18f8dcce6ae670d9e7edcc395fa966010570d2efcac5625c640512f2fe1a4::" providerId="AD" clId="Web-{8D6F28E9-B99C-B959-7788-B095C1822647}" dt="2022-05-11T17:08:31.805" v="23" actId="20577"/>
          <ac:spMkLst>
            <pc:docMk/>
            <pc:sldMk cId="82254074" sldId="305"/>
            <ac:spMk id="2" creationId="{BA35A354-F36B-7CCF-DB02-354FFAB5FD21}"/>
          </ac:spMkLst>
        </pc:spChg>
        <pc:spChg chg="mod">
          <ac:chgData name="مستخدم ضيف" userId="S::urn:spo:anon#3ed18f8dcce6ae670d9e7edcc395fa966010570d2efcac5625c640512f2fe1a4::" providerId="AD" clId="Web-{8D6F28E9-B99C-B959-7788-B095C1822647}" dt="2022-05-11T17:11:10.168" v="48" actId="20577"/>
          <ac:spMkLst>
            <pc:docMk/>
            <pc:sldMk cId="82254074" sldId="305"/>
            <ac:spMk id="3" creationId="{9994AF64-0283-AF7B-4840-5D973F33891D}"/>
          </ac:spMkLst>
        </pc:spChg>
      </pc:sldChg>
    </pc:docChg>
  </pc:docChgLst>
  <pc:docChgLst>
    <pc:chgData name="مستخدم ضيف" userId="S::urn:spo:anon#3ed18f8dcce6ae670d9e7edcc395fa966010570d2efcac5625c640512f2fe1a4::" providerId="AD" clId="Web-{842794B2-D217-0B40-C9BA-0F650C0B2608}"/>
    <pc:docChg chg="addSld modSld">
      <pc:chgData name="مستخدم ضيف" userId="S::urn:spo:anon#3ed18f8dcce6ae670d9e7edcc395fa966010570d2efcac5625c640512f2fe1a4::" providerId="AD" clId="Web-{842794B2-D217-0B40-C9BA-0F650C0B2608}" dt="2022-05-11T16:37:58.850" v="171" actId="20577"/>
      <pc:docMkLst>
        <pc:docMk/>
      </pc:docMkLst>
      <pc:sldChg chg="addSp modSp new">
        <pc:chgData name="مستخدم ضيف" userId="S::urn:spo:anon#3ed18f8dcce6ae670d9e7edcc395fa966010570d2efcac5625c640512f2fe1a4::" providerId="AD" clId="Web-{842794B2-D217-0B40-C9BA-0F650C0B2608}" dt="2022-05-11T16:14:34.145" v="93" actId="1076"/>
        <pc:sldMkLst>
          <pc:docMk/>
          <pc:sldMk cId="1403943983" sldId="302"/>
        </pc:sldMkLst>
        <pc:spChg chg="mod">
          <ac:chgData name="مستخدم ضيف" userId="S::urn:spo:anon#3ed18f8dcce6ae670d9e7edcc395fa966010570d2efcac5625c640512f2fe1a4::" providerId="AD" clId="Web-{842794B2-D217-0B40-C9BA-0F650C0B2608}" dt="2022-05-11T16:11:00.484" v="17" actId="20577"/>
          <ac:spMkLst>
            <pc:docMk/>
            <pc:sldMk cId="1403943983" sldId="302"/>
            <ac:spMk id="2" creationId="{BE5175B5-363D-8383-87A4-65D6FF190F7C}"/>
          </ac:spMkLst>
        </pc:spChg>
        <pc:spChg chg="mod">
          <ac:chgData name="مستخدم ضيف" userId="S::urn:spo:anon#3ed18f8dcce6ae670d9e7edcc395fa966010570d2efcac5625c640512f2fe1a4::" providerId="AD" clId="Web-{842794B2-D217-0B40-C9BA-0F650C0B2608}" dt="2022-05-11T16:14:10.754" v="86" actId="20577"/>
          <ac:spMkLst>
            <pc:docMk/>
            <pc:sldMk cId="1403943983" sldId="302"/>
            <ac:spMk id="3" creationId="{B090841D-8DE6-EB30-0356-1ABEAEE00A03}"/>
          </ac:spMkLst>
        </pc:spChg>
        <pc:picChg chg="add mod">
          <ac:chgData name="مستخدم ضيف" userId="S::urn:spo:anon#3ed18f8dcce6ae670d9e7edcc395fa966010570d2efcac5625c640512f2fe1a4::" providerId="AD" clId="Web-{842794B2-D217-0B40-C9BA-0F650C0B2608}" dt="2022-05-11T16:14:34.145" v="93" actId="1076"/>
          <ac:picMkLst>
            <pc:docMk/>
            <pc:sldMk cId="1403943983" sldId="302"/>
            <ac:picMk id="4" creationId="{C21E3D89-0FD1-4BE9-BE65-83D8AE40B9CE}"/>
          </ac:picMkLst>
        </pc:picChg>
      </pc:sldChg>
      <pc:sldChg chg="addSp modSp new">
        <pc:chgData name="مستخدم ضيف" userId="S::urn:spo:anon#3ed18f8dcce6ae670d9e7edcc395fa966010570d2efcac5625c640512f2fe1a4::" providerId="AD" clId="Web-{842794B2-D217-0B40-C9BA-0F650C0B2608}" dt="2022-05-11T16:37:55.491" v="168" actId="20577"/>
        <pc:sldMkLst>
          <pc:docMk/>
          <pc:sldMk cId="3119823444" sldId="303"/>
        </pc:sldMkLst>
        <pc:spChg chg="mod">
          <ac:chgData name="مستخدم ضيف" userId="S::urn:spo:anon#3ed18f8dcce6ae670d9e7edcc395fa966010570d2efcac5625c640512f2fe1a4::" providerId="AD" clId="Web-{842794B2-D217-0B40-C9BA-0F650C0B2608}" dt="2022-05-11T16:15:21.006" v="109" actId="20577"/>
          <ac:spMkLst>
            <pc:docMk/>
            <pc:sldMk cId="3119823444" sldId="303"/>
            <ac:spMk id="2" creationId="{D6AE2082-4C80-DAF2-16A1-C5A847EDEED1}"/>
          </ac:spMkLst>
        </pc:spChg>
        <pc:spChg chg="mod">
          <ac:chgData name="مستخدم ضيف" userId="S::urn:spo:anon#3ed18f8dcce6ae670d9e7edcc395fa966010570d2efcac5625c640512f2fe1a4::" providerId="AD" clId="Web-{842794B2-D217-0B40-C9BA-0F650C0B2608}" dt="2022-05-11T16:37:55.491" v="168" actId="20577"/>
          <ac:spMkLst>
            <pc:docMk/>
            <pc:sldMk cId="3119823444" sldId="303"/>
            <ac:spMk id="3" creationId="{47C03219-E987-BC29-2E75-0D26D99D4705}"/>
          </ac:spMkLst>
        </pc:spChg>
        <pc:picChg chg="add mod">
          <ac:chgData name="مستخدم ضيف" userId="S::urn:spo:anon#3ed18f8dcce6ae670d9e7edcc395fa966010570d2efcac5625c640512f2fe1a4::" providerId="AD" clId="Web-{842794B2-D217-0B40-C9BA-0F650C0B2608}" dt="2022-05-11T16:20:37.888" v="158" actId="1076"/>
          <ac:picMkLst>
            <pc:docMk/>
            <pc:sldMk cId="3119823444" sldId="303"/>
            <ac:picMk id="4" creationId="{91FA8E96-450E-D9E9-5009-D26C58C717A7}"/>
          </ac:picMkLst>
        </pc:picChg>
      </pc:sldChg>
      <pc:sldChg chg="modSp new">
        <pc:chgData name="مستخدم ضيف" userId="S::urn:spo:anon#3ed18f8dcce6ae670d9e7edcc395fa966010570d2efcac5625c640512f2fe1a4::" providerId="AD" clId="Web-{842794B2-D217-0B40-C9BA-0F650C0B2608}" dt="2022-05-11T16:37:58.850" v="171" actId="20577"/>
        <pc:sldMkLst>
          <pc:docMk/>
          <pc:sldMk cId="589159338" sldId="304"/>
        </pc:sldMkLst>
        <pc:spChg chg="mod">
          <ac:chgData name="مستخدم ضيف" userId="S::urn:spo:anon#3ed18f8dcce6ae670d9e7edcc395fa966010570d2efcac5625c640512f2fe1a4::" providerId="AD" clId="Web-{842794B2-D217-0B40-C9BA-0F650C0B2608}" dt="2022-05-11T16:37:58.850" v="171" actId="20577"/>
          <ac:spMkLst>
            <pc:docMk/>
            <pc:sldMk cId="589159338" sldId="304"/>
            <ac:spMk id="2" creationId="{76471BC3-B2F2-936A-3189-7565501666AB}"/>
          </ac:spMkLst>
        </pc:spChg>
      </pc:sldChg>
    </pc:docChg>
  </pc:docChgLst>
  <pc:docChgLst>
    <pc:chgData name="مستخدم ضيف" userId="S::urn:spo:anon#3ed18f8dcce6ae670d9e7edcc395fa966010570d2efcac5625c640512f2fe1a4::" providerId="AD" clId="Web-{10B3E312-6ED9-5499-EC79-BCE5AB326DFE}"/>
    <pc:docChg chg="modSld">
      <pc:chgData name="مستخدم ضيف" userId="S::urn:spo:anon#3ed18f8dcce6ae670d9e7edcc395fa966010570d2efcac5625c640512f2fe1a4::" providerId="AD" clId="Web-{10B3E312-6ED9-5499-EC79-BCE5AB326DFE}" dt="2022-05-11T16:46:53.711" v="0"/>
      <pc:docMkLst>
        <pc:docMk/>
      </pc:docMkLst>
      <pc:sldChg chg="addSp">
        <pc:chgData name="مستخدم ضيف" userId="S::urn:spo:anon#3ed18f8dcce6ae670d9e7edcc395fa966010570d2efcac5625c640512f2fe1a4::" providerId="AD" clId="Web-{10B3E312-6ED9-5499-EC79-BCE5AB326DFE}" dt="2022-05-11T16:46:53.711" v="0"/>
        <pc:sldMkLst>
          <pc:docMk/>
          <pc:sldMk cId="3879561404" sldId="282"/>
        </pc:sldMkLst>
        <pc:spChg chg="add">
          <ac:chgData name="مستخدم ضيف" userId="S::urn:spo:anon#3ed18f8dcce6ae670d9e7edcc395fa966010570d2efcac5625c640512f2fe1a4::" providerId="AD" clId="Web-{10B3E312-6ED9-5499-EC79-BCE5AB326DFE}" dt="2022-05-11T16:46:53.711" v="0"/>
          <ac:spMkLst>
            <pc:docMk/>
            <pc:sldMk cId="3879561404" sldId="282"/>
            <ac:spMk id="2" creationId="{DABD048A-518D-F0FA-EF62-8CE68581C6E2}"/>
          </ac:spMkLst>
        </pc:spChg>
      </pc:sldChg>
    </pc:docChg>
  </pc:docChgLst>
  <pc:docChgLst>
    <pc:chgData name="مستخدم ضيف" userId="S::urn:spo:anon#3ed18f8dcce6ae670d9e7edcc395fa966010570d2efcac5625c640512f2fe1a4::" providerId="AD" clId="Web-{21EAD47B-C28C-D851-3641-7BD04B30CCA2}"/>
    <pc:docChg chg="modSld sldOrd">
      <pc:chgData name="مستخدم ضيف" userId="S::urn:spo:anon#3ed18f8dcce6ae670d9e7edcc395fa966010570d2efcac5625c640512f2fe1a4::" providerId="AD" clId="Web-{21EAD47B-C28C-D851-3641-7BD04B30CCA2}" dt="2022-05-11T17:07:50.826" v="8"/>
      <pc:docMkLst>
        <pc:docMk/>
      </pc:docMkLst>
      <pc:sldChg chg="ord">
        <pc:chgData name="مستخدم ضيف" userId="S::urn:spo:anon#3ed18f8dcce6ae670d9e7edcc395fa966010570d2efcac5625c640512f2fe1a4::" providerId="AD" clId="Web-{21EAD47B-C28C-D851-3641-7BD04B30CCA2}" dt="2022-05-11T17:06:47.200" v="3"/>
        <pc:sldMkLst>
          <pc:docMk/>
          <pc:sldMk cId="2836974372" sldId="268"/>
        </pc:sldMkLst>
      </pc:sldChg>
      <pc:sldChg chg="ord">
        <pc:chgData name="مستخدم ضيف" userId="S::urn:spo:anon#3ed18f8dcce6ae670d9e7edcc395fa966010570d2efcac5625c640512f2fe1a4::" providerId="AD" clId="Web-{21EAD47B-C28C-D851-3641-7BD04B30CCA2}" dt="2022-05-11T17:07:50.826" v="8"/>
        <pc:sldMkLst>
          <pc:docMk/>
          <pc:sldMk cId="2571251958" sldId="269"/>
        </pc:sldMkLst>
      </pc:sldChg>
      <pc:sldChg chg="ord">
        <pc:chgData name="مستخدم ضيف" userId="S::urn:spo:anon#3ed18f8dcce6ae670d9e7edcc395fa966010570d2efcac5625c640512f2fe1a4::" providerId="AD" clId="Web-{21EAD47B-C28C-D851-3641-7BD04B30CCA2}" dt="2022-05-11T17:07:50.826" v="7"/>
        <pc:sldMkLst>
          <pc:docMk/>
          <pc:sldMk cId="52835202" sldId="270"/>
        </pc:sldMkLst>
      </pc:sldChg>
      <pc:sldChg chg="ord">
        <pc:chgData name="مستخدم ضيف" userId="S::urn:spo:anon#3ed18f8dcce6ae670d9e7edcc395fa966010570d2efcac5625c640512f2fe1a4::" providerId="AD" clId="Web-{21EAD47B-C28C-D851-3641-7BD04B30CCA2}" dt="2022-05-11T17:07:50.826" v="6"/>
        <pc:sldMkLst>
          <pc:docMk/>
          <pc:sldMk cId="621540167" sldId="271"/>
        </pc:sldMkLst>
      </pc:sldChg>
      <pc:sldChg chg="delSp modSp">
        <pc:chgData name="مستخدم ضيف" userId="S::urn:spo:anon#3ed18f8dcce6ae670d9e7edcc395fa966010570d2efcac5625c640512f2fe1a4::" providerId="AD" clId="Web-{21EAD47B-C28C-D851-3641-7BD04B30CCA2}" dt="2022-05-11T16:56:35.356" v="2"/>
        <pc:sldMkLst>
          <pc:docMk/>
          <pc:sldMk cId="3879561404" sldId="282"/>
        </pc:sldMkLst>
        <pc:spChg chg="del mod">
          <ac:chgData name="مستخدم ضيف" userId="S::urn:spo:anon#3ed18f8dcce6ae670d9e7edcc395fa966010570d2efcac5625c640512f2fe1a4::" providerId="AD" clId="Web-{21EAD47B-C28C-D851-3641-7BD04B30CCA2}" dt="2022-05-11T16:56:35.356" v="2"/>
          <ac:spMkLst>
            <pc:docMk/>
            <pc:sldMk cId="3879561404" sldId="282"/>
            <ac:spMk id="2" creationId="{DABD048A-518D-F0FA-EF62-8CE68581C6E2}"/>
          </ac:spMkLst>
        </pc:spChg>
      </pc:sldChg>
      <pc:sldChg chg="ord">
        <pc:chgData name="مستخدم ضيف" userId="S::urn:spo:anon#3ed18f8dcce6ae670d9e7edcc395fa966010570d2efcac5625c640512f2fe1a4::" providerId="AD" clId="Web-{21EAD47B-C28C-D851-3641-7BD04B30CCA2}" dt="2022-05-11T17:07:06.372" v="5"/>
        <pc:sldMkLst>
          <pc:docMk/>
          <pc:sldMk cId="359281965" sldId="301"/>
        </pc:sldMkLst>
      </pc:sldChg>
    </pc:docChg>
  </pc:docChgLst>
  <pc:docChgLst>
    <pc:chgData name="OMER BIN AL.ABAS" userId="8bc2263f-284f-4385-bd13-0ba28f001c00" providerId="ADAL" clId="{8420C07B-0A52-4D6F-BBB8-1F45879B6C1B}"/>
    <pc:docChg chg="undo custSel addSld delSld modSld sldOrd">
      <pc:chgData name="OMER BIN AL.ABAS" userId="8bc2263f-284f-4385-bd13-0ba28f001c00" providerId="ADAL" clId="{8420C07B-0A52-4D6F-BBB8-1F45879B6C1B}" dt="2022-05-14T16:34:07.897" v="2370" actId="948"/>
      <pc:docMkLst>
        <pc:docMk/>
      </pc:docMkLst>
      <pc:sldChg chg="modSp mod">
        <pc:chgData name="OMER BIN AL.ABAS" userId="8bc2263f-284f-4385-bd13-0ba28f001c00" providerId="ADAL" clId="{8420C07B-0A52-4D6F-BBB8-1F45879B6C1B}" dt="2022-05-12T16:50:17.661" v="2329"/>
        <pc:sldMkLst>
          <pc:docMk/>
          <pc:sldMk cId="4103309497" sldId="257"/>
        </pc:sldMkLst>
        <pc:spChg chg="mod">
          <ac:chgData name="OMER BIN AL.ABAS" userId="8bc2263f-284f-4385-bd13-0ba28f001c00" providerId="ADAL" clId="{8420C07B-0A52-4D6F-BBB8-1F45879B6C1B}" dt="2022-05-09T04:44:54.373" v="1672"/>
          <ac:spMkLst>
            <pc:docMk/>
            <pc:sldMk cId="4103309497" sldId="257"/>
            <ac:spMk id="2" creationId="{00000000-0000-0000-0000-000000000000}"/>
          </ac:spMkLst>
        </pc:spChg>
        <pc:spChg chg="mod">
          <ac:chgData name="OMER BIN AL.ABAS" userId="8bc2263f-284f-4385-bd13-0ba28f001c00" providerId="ADAL" clId="{8420C07B-0A52-4D6F-BBB8-1F45879B6C1B}" dt="2022-05-12T16:50:17.661" v="2329"/>
          <ac:spMkLst>
            <pc:docMk/>
            <pc:sldMk cId="4103309497" sldId="257"/>
            <ac:spMk id="3" creationId="{00000000-0000-0000-0000-000000000000}"/>
          </ac:spMkLst>
        </pc:spChg>
      </pc:sldChg>
      <pc:sldChg chg="modSp mod">
        <pc:chgData name="OMER BIN AL.ABAS" userId="8bc2263f-284f-4385-bd13-0ba28f001c00" providerId="ADAL" clId="{8420C07B-0A52-4D6F-BBB8-1F45879B6C1B}" dt="2022-05-12T16:53:55.540" v="2369" actId="20577"/>
        <pc:sldMkLst>
          <pc:docMk/>
          <pc:sldMk cId="109100692" sldId="260"/>
        </pc:sldMkLst>
        <pc:spChg chg="mod">
          <ac:chgData name="OMER BIN AL.ABAS" userId="8bc2263f-284f-4385-bd13-0ba28f001c00" providerId="ADAL" clId="{8420C07B-0A52-4D6F-BBB8-1F45879B6C1B}" dt="2022-05-12T16:53:55.540" v="2369" actId="20577"/>
          <ac:spMkLst>
            <pc:docMk/>
            <pc:sldMk cId="109100692" sldId="260"/>
            <ac:spMk id="4" creationId="{41DF4654-F7BB-EDB0-2D59-4F4423085A17}"/>
          </ac:spMkLst>
        </pc:spChg>
      </pc:sldChg>
      <pc:sldChg chg="add ord">
        <pc:chgData name="OMER BIN AL.ABAS" userId="8bc2263f-284f-4385-bd13-0ba28f001c00" providerId="ADAL" clId="{8420C07B-0A52-4D6F-BBB8-1F45879B6C1B}" dt="2022-05-09T04:46:17.640" v="1708"/>
        <pc:sldMkLst>
          <pc:docMk/>
          <pc:sldMk cId="705434378" sldId="261"/>
        </pc:sldMkLst>
      </pc:sldChg>
      <pc:sldChg chg="del">
        <pc:chgData name="OMER BIN AL.ABAS" userId="8bc2263f-284f-4385-bd13-0ba28f001c00" providerId="ADAL" clId="{8420C07B-0A52-4D6F-BBB8-1F45879B6C1B}" dt="2022-05-08T16:26:08.047" v="857" actId="2696"/>
        <pc:sldMkLst>
          <pc:docMk/>
          <pc:sldMk cId="2521084756" sldId="261"/>
        </pc:sldMkLst>
      </pc:sldChg>
      <pc:sldChg chg="add">
        <pc:chgData name="OMER BIN AL.ABAS" userId="8bc2263f-284f-4385-bd13-0ba28f001c00" providerId="ADAL" clId="{8420C07B-0A52-4D6F-BBB8-1F45879B6C1B}" dt="2022-05-09T04:47:53.929" v="1720"/>
        <pc:sldMkLst>
          <pc:docMk/>
          <pc:sldMk cId="637419370" sldId="262"/>
        </pc:sldMkLst>
      </pc:sldChg>
      <pc:sldChg chg="del">
        <pc:chgData name="OMER BIN AL.ABAS" userId="8bc2263f-284f-4385-bd13-0ba28f001c00" providerId="ADAL" clId="{8420C07B-0A52-4D6F-BBB8-1F45879B6C1B}" dt="2022-05-08T16:26:08.047" v="857" actId="2696"/>
        <pc:sldMkLst>
          <pc:docMk/>
          <pc:sldMk cId="1178335564" sldId="262"/>
        </pc:sldMkLst>
      </pc:sldChg>
      <pc:sldChg chg="add del ord">
        <pc:chgData name="OMER BIN AL.ABAS" userId="8bc2263f-284f-4385-bd13-0ba28f001c00" providerId="ADAL" clId="{8420C07B-0A52-4D6F-BBB8-1F45879B6C1B}" dt="2022-05-09T04:47:38.159" v="1719" actId="2696"/>
        <pc:sldMkLst>
          <pc:docMk/>
          <pc:sldMk cId="3575851728" sldId="262"/>
        </pc:sldMkLst>
      </pc:sldChg>
      <pc:sldChg chg="modSp mod">
        <pc:chgData name="OMER BIN AL.ABAS" userId="8bc2263f-284f-4385-bd13-0ba28f001c00" providerId="ADAL" clId="{8420C07B-0A52-4D6F-BBB8-1F45879B6C1B}" dt="2022-05-08T15:15:12.922" v="689" actId="14100"/>
        <pc:sldMkLst>
          <pc:docMk/>
          <pc:sldMk cId="3275602511" sldId="263"/>
        </pc:sldMkLst>
        <pc:spChg chg="mod">
          <ac:chgData name="OMER BIN AL.ABAS" userId="8bc2263f-284f-4385-bd13-0ba28f001c00" providerId="ADAL" clId="{8420C07B-0A52-4D6F-BBB8-1F45879B6C1B}" dt="2022-05-08T14:00:26.576" v="462" actId="20577"/>
          <ac:spMkLst>
            <pc:docMk/>
            <pc:sldMk cId="3275602511" sldId="263"/>
            <ac:spMk id="4" creationId="{00000000-0000-0000-0000-000000000000}"/>
          </ac:spMkLst>
        </pc:spChg>
        <pc:spChg chg="mod">
          <ac:chgData name="OMER BIN AL.ABAS" userId="8bc2263f-284f-4385-bd13-0ba28f001c00" providerId="ADAL" clId="{8420C07B-0A52-4D6F-BBB8-1F45879B6C1B}" dt="2022-05-08T15:15:05.390" v="688" actId="403"/>
          <ac:spMkLst>
            <pc:docMk/>
            <pc:sldMk cId="3275602511" sldId="263"/>
            <ac:spMk id="5" creationId="{00000000-0000-0000-0000-000000000000}"/>
          </ac:spMkLst>
        </pc:spChg>
        <pc:picChg chg="mod">
          <ac:chgData name="OMER BIN AL.ABAS" userId="8bc2263f-284f-4385-bd13-0ba28f001c00" providerId="ADAL" clId="{8420C07B-0A52-4D6F-BBB8-1F45879B6C1B}" dt="2022-05-08T15:15:12.922" v="689" actId="14100"/>
          <ac:picMkLst>
            <pc:docMk/>
            <pc:sldMk cId="3275602511" sldId="263"/>
            <ac:picMk id="2" creationId="{C38A1CFB-12D6-9D87-FE34-B620C53872F6}"/>
          </ac:picMkLst>
        </pc:picChg>
      </pc:sldChg>
      <pc:sldChg chg="modSp add del mod ord">
        <pc:chgData name="OMER BIN AL.ABAS" userId="8bc2263f-284f-4385-bd13-0ba28f001c00" providerId="ADAL" clId="{8420C07B-0A52-4D6F-BBB8-1F45879B6C1B}" dt="2022-05-09T04:47:38.159" v="1719" actId="2696"/>
        <pc:sldMkLst>
          <pc:docMk/>
          <pc:sldMk cId="422232870" sldId="264"/>
        </pc:sldMkLst>
        <pc:spChg chg="mod">
          <ac:chgData name="OMER BIN AL.ABAS" userId="8bc2263f-284f-4385-bd13-0ba28f001c00" providerId="ADAL" clId="{8420C07B-0A52-4D6F-BBB8-1F45879B6C1B}" dt="2022-05-08T16:28:57.353" v="859" actId="20577"/>
          <ac:spMkLst>
            <pc:docMk/>
            <pc:sldMk cId="422232870" sldId="264"/>
            <ac:spMk id="2" creationId="{EEE0CBAC-B7EE-88CE-C203-E39511E26B95}"/>
          </ac:spMkLst>
        </pc:spChg>
      </pc:sldChg>
      <pc:sldChg chg="addSp modSp add mod">
        <pc:chgData name="OMER BIN AL.ABAS" userId="8bc2263f-284f-4385-bd13-0ba28f001c00" providerId="ADAL" clId="{8420C07B-0A52-4D6F-BBB8-1F45879B6C1B}" dt="2022-05-10T06:02:50.366" v="1896" actId="14100"/>
        <pc:sldMkLst>
          <pc:docMk/>
          <pc:sldMk cId="1986587575" sldId="264"/>
        </pc:sldMkLst>
        <pc:spChg chg="mod">
          <ac:chgData name="OMER BIN AL.ABAS" userId="8bc2263f-284f-4385-bd13-0ba28f001c00" providerId="ADAL" clId="{8420C07B-0A52-4D6F-BBB8-1F45879B6C1B}" dt="2022-05-10T06:02:42.007" v="1894" actId="27636"/>
          <ac:spMkLst>
            <pc:docMk/>
            <pc:sldMk cId="1986587575" sldId="264"/>
            <ac:spMk id="4" creationId="{AA683D5E-A16D-20F7-A40F-4B767779CC69}"/>
          </ac:spMkLst>
        </pc:spChg>
        <pc:picChg chg="add mod">
          <ac:chgData name="OMER BIN AL.ABAS" userId="8bc2263f-284f-4385-bd13-0ba28f001c00" providerId="ADAL" clId="{8420C07B-0A52-4D6F-BBB8-1F45879B6C1B}" dt="2022-05-10T06:02:50.366" v="1896" actId="14100"/>
          <ac:picMkLst>
            <pc:docMk/>
            <pc:sldMk cId="1986587575" sldId="264"/>
            <ac:picMk id="5" creationId="{D077957F-CCF1-4FCE-BA23-A2958537280D}"/>
          </ac:picMkLst>
        </pc:picChg>
      </pc:sldChg>
      <pc:sldChg chg="del">
        <pc:chgData name="OMER BIN AL.ABAS" userId="8bc2263f-284f-4385-bd13-0ba28f001c00" providerId="ADAL" clId="{8420C07B-0A52-4D6F-BBB8-1F45879B6C1B}" dt="2022-05-08T16:26:08.047" v="857" actId="2696"/>
        <pc:sldMkLst>
          <pc:docMk/>
          <pc:sldMk cId="3158290522" sldId="264"/>
        </pc:sldMkLst>
      </pc:sldChg>
      <pc:sldChg chg="ord">
        <pc:chgData name="OMER BIN AL.ABAS" userId="8bc2263f-284f-4385-bd13-0ba28f001c00" providerId="ADAL" clId="{8420C07B-0A52-4D6F-BBB8-1F45879B6C1B}" dt="2022-05-11T17:03:41.246" v="1940"/>
        <pc:sldMkLst>
          <pc:docMk/>
          <pc:sldMk cId="2261344886" sldId="266"/>
        </pc:sldMkLst>
      </pc:sldChg>
      <pc:sldChg chg="add">
        <pc:chgData name="OMER BIN AL.ABAS" userId="8bc2263f-284f-4385-bd13-0ba28f001c00" providerId="ADAL" clId="{8420C07B-0A52-4D6F-BBB8-1F45879B6C1B}" dt="2022-05-09T04:47:53.929" v="1720"/>
        <pc:sldMkLst>
          <pc:docMk/>
          <pc:sldMk cId="2508441236" sldId="267"/>
        </pc:sldMkLst>
      </pc:sldChg>
      <pc:sldChg chg="del ord">
        <pc:chgData name="OMER BIN AL.ABAS" userId="8bc2263f-284f-4385-bd13-0ba28f001c00" providerId="ADAL" clId="{8420C07B-0A52-4D6F-BBB8-1F45879B6C1B}" dt="2022-05-09T04:47:38.159" v="1719" actId="2696"/>
        <pc:sldMkLst>
          <pc:docMk/>
          <pc:sldMk cId="3704825121" sldId="267"/>
        </pc:sldMkLst>
      </pc:sldChg>
      <pc:sldChg chg="addSp delSp modSp add mod">
        <pc:chgData name="OMER BIN AL.ABAS" userId="8bc2263f-284f-4385-bd13-0ba28f001c00" providerId="ADAL" clId="{8420C07B-0A52-4D6F-BBB8-1F45879B6C1B}" dt="2022-05-10T06:07:49.307" v="1919" actId="1076"/>
        <pc:sldMkLst>
          <pc:docMk/>
          <pc:sldMk cId="2836974372" sldId="268"/>
        </pc:sldMkLst>
        <pc:spChg chg="mod">
          <ac:chgData name="OMER BIN AL.ABAS" userId="8bc2263f-284f-4385-bd13-0ba28f001c00" providerId="ADAL" clId="{8420C07B-0A52-4D6F-BBB8-1F45879B6C1B}" dt="2022-05-10T06:07:39.025" v="1916" actId="1076"/>
          <ac:spMkLst>
            <pc:docMk/>
            <pc:sldMk cId="2836974372" sldId="268"/>
            <ac:spMk id="4" creationId="{48608C9F-0EF9-1E40-0BA3-42673E18C52F}"/>
          </ac:spMkLst>
        </pc:spChg>
        <pc:picChg chg="mod">
          <ac:chgData name="OMER BIN AL.ABAS" userId="8bc2263f-284f-4385-bd13-0ba28f001c00" providerId="ADAL" clId="{8420C07B-0A52-4D6F-BBB8-1F45879B6C1B}" dt="2022-05-10T06:07:49.307" v="1919" actId="1076"/>
          <ac:picMkLst>
            <pc:docMk/>
            <pc:sldMk cId="2836974372" sldId="268"/>
            <ac:picMk id="5" creationId="{36C7CBFC-59EE-02E5-677F-2426DA11DE33}"/>
          </ac:picMkLst>
        </pc:picChg>
        <pc:picChg chg="add del mod">
          <ac:chgData name="OMER BIN AL.ABAS" userId="8bc2263f-284f-4385-bd13-0ba28f001c00" providerId="ADAL" clId="{8420C07B-0A52-4D6F-BBB8-1F45879B6C1B}" dt="2022-05-10T06:07:46.603" v="1918" actId="478"/>
          <ac:picMkLst>
            <pc:docMk/>
            <pc:sldMk cId="2836974372" sldId="268"/>
            <ac:picMk id="6" creationId="{ADA79C4B-D27A-4C2A-9937-D51D7AE618C8}"/>
          </ac:picMkLst>
        </pc:picChg>
        <pc:picChg chg="add del mod">
          <ac:chgData name="OMER BIN AL.ABAS" userId="8bc2263f-284f-4385-bd13-0ba28f001c00" providerId="ADAL" clId="{8420C07B-0A52-4D6F-BBB8-1F45879B6C1B}" dt="2022-05-10T06:07:35.743" v="1915" actId="478"/>
          <ac:picMkLst>
            <pc:docMk/>
            <pc:sldMk cId="2836974372" sldId="268"/>
            <ac:picMk id="8" creationId="{FCBA6C80-392A-4A22-A7F5-54B74774AAC1}"/>
          </ac:picMkLst>
        </pc:picChg>
      </pc:sldChg>
      <pc:sldChg chg="del">
        <pc:chgData name="OMER BIN AL.ABAS" userId="8bc2263f-284f-4385-bd13-0ba28f001c00" providerId="ADAL" clId="{8420C07B-0A52-4D6F-BBB8-1F45879B6C1B}" dt="2022-05-08T16:26:08.047" v="857" actId="2696"/>
        <pc:sldMkLst>
          <pc:docMk/>
          <pc:sldMk cId="3024031686" sldId="268"/>
        </pc:sldMkLst>
      </pc:sldChg>
      <pc:sldChg chg="add del ord">
        <pc:chgData name="OMER BIN AL.ABAS" userId="8bc2263f-284f-4385-bd13-0ba28f001c00" providerId="ADAL" clId="{8420C07B-0A52-4D6F-BBB8-1F45879B6C1B}" dt="2022-05-09T04:47:38.159" v="1719" actId="2696"/>
        <pc:sldMkLst>
          <pc:docMk/>
          <pc:sldMk cId="3673381410" sldId="268"/>
        </pc:sldMkLst>
      </pc:sldChg>
      <pc:sldChg chg="add del ord">
        <pc:chgData name="OMER BIN AL.ABAS" userId="8bc2263f-284f-4385-bd13-0ba28f001c00" providerId="ADAL" clId="{8420C07B-0A52-4D6F-BBB8-1F45879B6C1B}" dt="2022-05-09T04:47:38.159" v="1719" actId="2696"/>
        <pc:sldMkLst>
          <pc:docMk/>
          <pc:sldMk cId="196733364" sldId="269"/>
        </pc:sldMkLst>
      </pc:sldChg>
      <pc:sldChg chg="del">
        <pc:chgData name="OMER BIN AL.ABAS" userId="8bc2263f-284f-4385-bd13-0ba28f001c00" providerId="ADAL" clId="{8420C07B-0A52-4D6F-BBB8-1F45879B6C1B}" dt="2022-05-08T16:26:08.047" v="857" actId="2696"/>
        <pc:sldMkLst>
          <pc:docMk/>
          <pc:sldMk cId="1180705122" sldId="269"/>
        </pc:sldMkLst>
      </pc:sldChg>
      <pc:sldChg chg="add">
        <pc:chgData name="OMER BIN AL.ABAS" userId="8bc2263f-284f-4385-bd13-0ba28f001c00" providerId="ADAL" clId="{8420C07B-0A52-4D6F-BBB8-1F45879B6C1B}" dt="2022-05-09T04:47:53.929" v="1720"/>
        <pc:sldMkLst>
          <pc:docMk/>
          <pc:sldMk cId="2571251958" sldId="269"/>
        </pc:sldMkLst>
      </pc:sldChg>
      <pc:sldChg chg="add">
        <pc:chgData name="OMER BIN AL.ABAS" userId="8bc2263f-284f-4385-bd13-0ba28f001c00" providerId="ADAL" clId="{8420C07B-0A52-4D6F-BBB8-1F45879B6C1B}" dt="2022-05-09T04:47:53.929" v="1720"/>
        <pc:sldMkLst>
          <pc:docMk/>
          <pc:sldMk cId="52835202" sldId="270"/>
        </pc:sldMkLst>
      </pc:sldChg>
      <pc:sldChg chg="del">
        <pc:chgData name="OMER BIN AL.ABAS" userId="8bc2263f-284f-4385-bd13-0ba28f001c00" providerId="ADAL" clId="{8420C07B-0A52-4D6F-BBB8-1F45879B6C1B}" dt="2022-05-08T16:26:08.047" v="857" actId="2696"/>
        <pc:sldMkLst>
          <pc:docMk/>
          <pc:sldMk cId="784891504" sldId="270"/>
        </pc:sldMkLst>
      </pc:sldChg>
      <pc:sldChg chg="modSp add del mod ord">
        <pc:chgData name="OMER BIN AL.ABAS" userId="8bc2263f-284f-4385-bd13-0ba28f001c00" providerId="ADAL" clId="{8420C07B-0A52-4D6F-BBB8-1F45879B6C1B}" dt="2022-05-09T04:47:38.159" v="1719" actId="2696"/>
        <pc:sldMkLst>
          <pc:docMk/>
          <pc:sldMk cId="1561275108" sldId="270"/>
        </pc:sldMkLst>
        <pc:spChg chg="mod">
          <ac:chgData name="OMER BIN AL.ABAS" userId="8bc2263f-284f-4385-bd13-0ba28f001c00" providerId="ADAL" clId="{8420C07B-0A52-4D6F-BBB8-1F45879B6C1B}" dt="2022-05-08T16:42:46.526" v="1244" actId="27636"/>
          <ac:spMkLst>
            <pc:docMk/>
            <pc:sldMk cId="1561275108" sldId="270"/>
            <ac:spMk id="4" creationId="{48608C9F-0EF9-1E40-0BA3-42673E18C52F}"/>
          </ac:spMkLst>
        </pc:spChg>
      </pc:sldChg>
      <pc:sldChg chg="add del ord">
        <pc:chgData name="OMER BIN AL.ABAS" userId="8bc2263f-284f-4385-bd13-0ba28f001c00" providerId="ADAL" clId="{8420C07B-0A52-4D6F-BBB8-1F45879B6C1B}" dt="2022-05-09T04:47:38.159" v="1719" actId="2696"/>
        <pc:sldMkLst>
          <pc:docMk/>
          <pc:sldMk cId="37412309" sldId="271"/>
        </pc:sldMkLst>
      </pc:sldChg>
      <pc:sldChg chg="del">
        <pc:chgData name="OMER BIN AL.ABAS" userId="8bc2263f-284f-4385-bd13-0ba28f001c00" providerId="ADAL" clId="{8420C07B-0A52-4D6F-BBB8-1F45879B6C1B}" dt="2022-05-08T16:26:08.047" v="857" actId="2696"/>
        <pc:sldMkLst>
          <pc:docMk/>
          <pc:sldMk cId="533834982" sldId="271"/>
        </pc:sldMkLst>
      </pc:sldChg>
      <pc:sldChg chg="add">
        <pc:chgData name="OMER BIN AL.ABAS" userId="8bc2263f-284f-4385-bd13-0ba28f001c00" providerId="ADAL" clId="{8420C07B-0A52-4D6F-BBB8-1F45879B6C1B}" dt="2022-05-09T04:47:53.929" v="1720"/>
        <pc:sldMkLst>
          <pc:docMk/>
          <pc:sldMk cId="621540167" sldId="271"/>
        </pc:sldMkLst>
      </pc:sldChg>
      <pc:sldChg chg="del ord">
        <pc:chgData name="OMER BIN AL.ABAS" userId="8bc2263f-284f-4385-bd13-0ba28f001c00" providerId="ADAL" clId="{8420C07B-0A52-4D6F-BBB8-1F45879B6C1B}" dt="2022-05-11T20:30:13.234" v="1941" actId="2696"/>
        <pc:sldMkLst>
          <pc:docMk/>
          <pc:sldMk cId="1479249963" sldId="272"/>
        </pc:sldMkLst>
      </pc:sldChg>
      <pc:sldChg chg="modSp mod">
        <pc:chgData name="OMER BIN AL.ABAS" userId="8bc2263f-284f-4385-bd13-0ba28f001c00" providerId="ADAL" clId="{8420C07B-0A52-4D6F-BBB8-1F45879B6C1B}" dt="2022-05-08T14:06:16.557" v="501" actId="20577"/>
        <pc:sldMkLst>
          <pc:docMk/>
          <pc:sldMk cId="1884160768" sldId="276"/>
        </pc:sldMkLst>
        <pc:spChg chg="mod">
          <ac:chgData name="OMER BIN AL.ABAS" userId="8bc2263f-284f-4385-bd13-0ba28f001c00" providerId="ADAL" clId="{8420C07B-0A52-4D6F-BBB8-1F45879B6C1B}" dt="2022-05-08T14:06:16.557" v="501" actId="20577"/>
          <ac:spMkLst>
            <pc:docMk/>
            <pc:sldMk cId="1884160768" sldId="276"/>
            <ac:spMk id="5" creationId="{00000000-0000-0000-0000-000000000000}"/>
          </ac:spMkLst>
        </pc:spChg>
      </pc:sldChg>
      <pc:sldChg chg="modSp mod">
        <pc:chgData name="OMER BIN AL.ABAS" userId="8bc2263f-284f-4385-bd13-0ba28f001c00" providerId="ADAL" clId="{8420C07B-0A52-4D6F-BBB8-1F45879B6C1B}" dt="2022-05-08T14:06:39.952" v="504" actId="20577"/>
        <pc:sldMkLst>
          <pc:docMk/>
          <pc:sldMk cId="3198856157" sldId="277"/>
        </pc:sldMkLst>
        <pc:spChg chg="mod">
          <ac:chgData name="OMER BIN AL.ABAS" userId="8bc2263f-284f-4385-bd13-0ba28f001c00" providerId="ADAL" clId="{8420C07B-0A52-4D6F-BBB8-1F45879B6C1B}" dt="2022-05-08T14:05:45.976" v="491" actId="20577"/>
          <ac:spMkLst>
            <pc:docMk/>
            <pc:sldMk cId="3198856157" sldId="277"/>
            <ac:spMk id="4" creationId="{00000000-0000-0000-0000-000000000000}"/>
          </ac:spMkLst>
        </pc:spChg>
        <pc:spChg chg="mod">
          <ac:chgData name="OMER BIN AL.ABAS" userId="8bc2263f-284f-4385-bd13-0ba28f001c00" providerId="ADAL" clId="{8420C07B-0A52-4D6F-BBB8-1F45879B6C1B}" dt="2022-05-08T14:06:39.952" v="504" actId="20577"/>
          <ac:spMkLst>
            <pc:docMk/>
            <pc:sldMk cId="3198856157" sldId="277"/>
            <ac:spMk id="5" creationId="{00000000-0000-0000-0000-000000000000}"/>
          </ac:spMkLst>
        </pc:spChg>
      </pc:sldChg>
      <pc:sldChg chg="modSp new mod ord">
        <pc:chgData name="OMER BIN AL.ABAS" userId="8bc2263f-284f-4385-bd13-0ba28f001c00" providerId="ADAL" clId="{8420C07B-0A52-4D6F-BBB8-1F45879B6C1B}" dt="2022-05-11T17:02:21.765" v="1936"/>
        <pc:sldMkLst>
          <pc:docMk/>
          <pc:sldMk cId="49542326" sldId="278"/>
        </pc:sldMkLst>
        <pc:spChg chg="mod">
          <ac:chgData name="OMER BIN AL.ABAS" userId="8bc2263f-284f-4385-bd13-0ba28f001c00" providerId="ADAL" clId="{8420C07B-0A52-4D6F-BBB8-1F45879B6C1B}" dt="2022-05-07T19:27:34.304" v="21"/>
          <ac:spMkLst>
            <pc:docMk/>
            <pc:sldMk cId="49542326" sldId="278"/>
            <ac:spMk id="2" creationId="{C1E581A0-1EC1-4607-ACE5-C8A490869580}"/>
          </ac:spMkLst>
        </pc:spChg>
        <pc:spChg chg="mod">
          <ac:chgData name="OMER BIN AL.ABAS" userId="8bc2263f-284f-4385-bd13-0ba28f001c00" providerId="ADAL" clId="{8420C07B-0A52-4D6F-BBB8-1F45879B6C1B}" dt="2022-05-07T19:34:05.963" v="289" actId="207"/>
          <ac:spMkLst>
            <pc:docMk/>
            <pc:sldMk cId="49542326" sldId="278"/>
            <ac:spMk id="3" creationId="{B725AA96-6DF0-49F7-892B-9F915CF5558D}"/>
          </ac:spMkLst>
        </pc:spChg>
      </pc:sldChg>
      <pc:sldChg chg="delSp modSp new mod ord">
        <pc:chgData name="OMER BIN AL.ABAS" userId="8bc2263f-284f-4385-bd13-0ba28f001c00" providerId="ADAL" clId="{8420C07B-0A52-4D6F-BBB8-1F45879B6C1B}" dt="2022-05-12T04:54:08.597" v="2044" actId="1076"/>
        <pc:sldMkLst>
          <pc:docMk/>
          <pc:sldMk cId="872301763" sldId="279"/>
        </pc:sldMkLst>
        <pc:spChg chg="mod">
          <ac:chgData name="OMER BIN AL.ABAS" userId="8bc2263f-284f-4385-bd13-0ba28f001c00" providerId="ADAL" clId="{8420C07B-0A52-4D6F-BBB8-1F45879B6C1B}" dt="2022-05-12T04:54:08.597" v="2044" actId="1076"/>
          <ac:spMkLst>
            <pc:docMk/>
            <pc:sldMk cId="872301763" sldId="279"/>
            <ac:spMk id="2" creationId="{21207048-BC9A-446C-879C-8DDDFB30B8EC}"/>
          </ac:spMkLst>
        </pc:spChg>
        <pc:spChg chg="del">
          <ac:chgData name="OMER BIN AL.ABAS" userId="8bc2263f-284f-4385-bd13-0ba28f001c00" providerId="ADAL" clId="{8420C07B-0A52-4D6F-BBB8-1F45879B6C1B}" dt="2022-05-12T04:53:16.548" v="2034" actId="478"/>
          <ac:spMkLst>
            <pc:docMk/>
            <pc:sldMk cId="872301763" sldId="279"/>
            <ac:spMk id="3" creationId="{96BBAA52-3B15-415D-9DDB-D9FBAB523D38}"/>
          </ac:spMkLst>
        </pc:spChg>
      </pc:sldChg>
      <pc:sldChg chg="addSp modSp mod">
        <pc:chgData name="OMER BIN AL.ABAS" userId="8bc2263f-284f-4385-bd13-0ba28f001c00" providerId="ADAL" clId="{8420C07B-0A52-4D6F-BBB8-1F45879B6C1B}" dt="2022-05-12T04:52:41.906" v="2033" actId="207"/>
        <pc:sldMkLst>
          <pc:docMk/>
          <pc:sldMk cId="2975907140" sldId="280"/>
        </pc:sldMkLst>
        <pc:spChg chg="add mod">
          <ac:chgData name="OMER BIN AL.ABAS" userId="8bc2263f-284f-4385-bd13-0ba28f001c00" providerId="ADAL" clId="{8420C07B-0A52-4D6F-BBB8-1F45879B6C1B}" dt="2022-05-12T04:52:41.906" v="2033" actId="207"/>
          <ac:spMkLst>
            <pc:docMk/>
            <pc:sldMk cId="2975907140" sldId="280"/>
            <ac:spMk id="5" creationId="{DC7568BD-2715-424B-92D9-A5B0F431A0B6}"/>
          </ac:spMkLst>
        </pc:spChg>
        <pc:picChg chg="add mod">
          <ac:chgData name="OMER BIN AL.ABAS" userId="8bc2263f-284f-4385-bd13-0ba28f001c00" providerId="ADAL" clId="{8420C07B-0A52-4D6F-BBB8-1F45879B6C1B}" dt="2022-05-12T04:52:15.282" v="1998" actId="1038"/>
          <ac:picMkLst>
            <pc:docMk/>
            <pc:sldMk cId="2975907140" sldId="280"/>
            <ac:picMk id="3" creationId="{0A09D1FD-76B5-4B84-8F7B-91FEAC683AAB}"/>
          </ac:picMkLst>
        </pc:picChg>
      </pc:sldChg>
      <pc:sldChg chg="modSp new mod ord">
        <pc:chgData name="OMER BIN AL.ABAS" userId="8bc2263f-284f-4385-bd13-0ba28f001c00" providerId="ADAL" clId="{8420C07B-0A52-4D6F-BBB8-1F45879B6C1B}" dt="2022-05-09T03:39:59.458" v="1524"/>
        <pc:sldMkLst>
          <pc:docMk/>
          <pc:sldMk cId="1608087357" sldId="281"/>
        </pc:sldMkLst>
        <pc:spChg chg="mod">
          <ac:chgData name="OMER BIN AL.ABAS" userId="8bc2263f-284f-4385-bd13-0ba28f001c00" providerId="ADAL" clId="{8420C07B-0A52-4D6F-BBB8-1F45879B6C1B}" dt="2022-05-08T14:07:28.436" v="525" actId="20577"/>
          <ac:spMkLst>
            <pc:docMk/>
            <pc:sldMk cId="1608087357" sldId="281"/>
            <ac:spMk id="2" creationId="{808C1778-7679-4AC1-A68A-0AAEB94885D6}"/>
          </ac:spMkLst>
        </pc:spChg>
        <pc:spChg chg="mod">
          <ac:chgData name="OMER BIN AL.ABAS" userId="8bc2263f-284f-4385-bd13-0ba28f001c00" providerId="ADAL" clId="{8420C07B-0A52-4D6F-BBB8-1F45879B6C1B}" dt="2022-05-08T16:31:31.380" v="861" actId="20577"/>
          <ac:spMkLst>
            <pc:docMk/>
            <pc:sldMk cId="1608087357" sldId="281"/>
            <ac:spMk id="3" creationId="{1972B397-40FA-4A03-B522-CDB24381410B}"/>
          </ac:spMkLst>
        </pc:spChg>
      </pc:sldChg>
      <pc:sldChg chg="add del">
        <pc:chgData name="OMER BIN AL.ABAS" userId="8bc2263f-284f-4385-bd13-0ba28f001c00" providerId="ADAL" clId="{8420C07B-0A52-4D6F-BBB8-1F45879B6C1B}" dt="2022-05-08T15:05:54.264" v="529" actId="2696"/>
        <pc:sldMkLst>
          <pc:docMk/>
          <pc:sldMk cId="3667866401" sldId="282"/>
        </pc:sldMkLst>
      </pc:sldChg>
      <pc:sldChg chg="addSp delSp modSp add mod ord">
        <pc:chgData name="OMER BIN AL.ABAS" userId="8bc2263f-284f-4385-bd13-0ba28f001c00" providerId="ADAL" clId="{8420C07B-0A52-4D6F-BBB8-1F45879B6C1B}" dt="2022-05-10T12:48:38.964" v="1932" actId="1076"/>
        <pc:sldMkLst>
          <pc:docMk/>
          <pc:sldMk cId="3879561404" sldId="282"/>
        </pc:sldMkLst>
        <pc:spChg chg="mod">
          <ac:chgData name="OMER BIN AL.ABAS" userId="8bc2263f-284f-4385-bd13-0ba28f001c00" providerId="ADAL" clId="{8420C07B-0A52-4D6F-BBB8-1F45879B6C1B}" dt="2022-05-08T15:06:01.301" v="531" actId="20577"/>
          <ac:spMkLst>
            <pc:docMk/>
            <pc:sldMk cId="3879561404" sldId="282"/>
            <ac:spMk id="4" creationId="{00000000-0000-0000-0000-000000000000}"/>
          </ac:spMkLst>
        </pc:spChg>
        <pc:spChg chg="mod">
          <ac:chgData name="OMER BIN AL.ABAS" userId="8bc2263f-284f-4385-bd13-0ba28f001c00" providerId="ADAL" clId="{8420C07B-0A52-4D6F-BBB8-1F45879B6C1B}" dt="2022-05-08T16:21:29.914" v="709" actId="20577"/>
          <ac:spMkLst>
            <pc:docMk/>
            <pc:sldMk cId="3879561404" sldId="282"/>
            <ac:spMk id="5" creationId="{00000000-0000-0000-0000-000000000000}"/>
          </ac:spMkLst>
        </pc:spChg>
        <pc:picChg chg="del">
          <ac:chgData name="OMER BIN AL.ABAS" userId="8bc2263f-284f-4385-bd13-0ba28f001c00" providerId="ADAL" clId="{8420C07B-0A52-4D6F-BBB8-1F45879B6C1B}" dt="2022-05-08T15:12:17.985" v="659" actId="478"/>
          <ac:picMkLst>
            <pc:docMk/>
            <pc:sldMk cId="3879561404" sldId="282"/>
            <ac:picMk id="2" creationId="{C38A1CFB-12D6-9D87-FE34-B620C53872F6}"/>
          </ac:picMkLst>
        </pc:picChg>
        <pc:picChg chg="del">
          <ac:chgData name="OMER BIN AL.ABAS" userId="8bc2263f-284f-4385-bd13-0ba28f001c00" providerId="ADAL" clId="{8420C07B-0A52-4D6F-BBB8-1F45879B6C1B}" dt="2022-05-08T15:09:32.464" v="590" actId="478"/>
          <ac:picMkLst>
            <pc:docMk/>
            <pc:sldMk cId="3879561404" sldId="282"/>
            <ac:picMk id="3" creationId="{4FA7AF4B-70EE-49BD-7507-D4D363D7B1E8}"/>
          </ac:picMkLst>
        </pc:picChg>
        <pc:picChg chg="add mod">
          <ac:chgData name="OMER BIN AL.ABAS" userId="8bc2263f-284f-4385-bd13-0ba28f001c00" providerId="ADAL" clId="{8420C07B-0A52-4D6F-BBB8-1F45879B6C1B}" dt="2022-05-08T16:21:39.615" v="713" actId="1076"/>
          <ac:picMkLst>
            <pc:docMk/>
            <pc:sldMk cId="3879561404" sldId="282"/>
            <ac:picMk id="7" creationId="{A9854914-97B5-49ED-AC59-5308EB4255D5}"/>
          </ac:picMkLst>
        </pc:picChg>
        <pc:picChg chg="add mod">
          <ac:chgData name="OMER BIN AL.ABAS" userId="8bc2263f-284f-4385-bd13-0ba28f001c00" providerId="ADAL" clId="{8420C07B-0A52-4D6F-BBB8-1F45879B6C1B}" dt="2022-05-10T12:48:38.964" v="1932" actId="1076"/>
          <ac:picMkLst>
            <pc:docMk/>
            <pc:sldMk cId="3879561404" sldId="282"/>
            <ac:picMk id="9" creationId="{46493EB3-3477-4E9E-8A20-60CD12E82E7B}"/>
          </ac:picMkLst>
        </pc:picChg>
        <pc:picChg chg="add del mod">
          <ac:chgData name="OMER BIN AL.ABAS" userId="8bc2263f-284f-4385-bd13-0ba28f001c00" providerId="ADAL" clId="{8420C07B-0A52-4D6F-BBB8-1F45879B6C1B}" dt="2022-05-08T16:21:17.497" v="702" actId="478"/>
          <ac:picMkLst>
            <pc:docMk/>
            <pc:sldMk cId="3879561404" sldId="282"/>
            <ac:picMk id="11" creationId="{E0C63496-7D95-43C8-BED4-61D65FC58A9F}"/>
          </ac:picMkLst>
        </pc:picChg>
      </pc:sldChg>
      <pc:sldChg chg="addSp delSp modSp add mod ord">
        <pc:chgData name="OMER BIN AL.ABAS" userId="8bc2263f-284f-4385-bd13-0ba28f001c00" providerId="ADAL" clId="{8420C07B-0A52-4D6F-BBB8-1F45879B6C1B}" dt="2022-05-09T04:46:06.846" v="1706"/>
        <pc:sldMkLst>
          <pc:docMk/>
          <pc:sldMk cId="1433818391" sldId="283"/>
        </pc:sldMkLst>
        <pc:spChg chg="mod">
          <ac:chgData name="OMER BIN AL.ABAS" userId="8bc2263f-284f-4385-bd13-0ba28f001c00" providerId="ADAL" clId="{8420C07B-0A52-4D6F-BBB8-1F45879B6C1B}" dt="2022-05-08T16:23:15.366" v="740" actId="207"/>
          <ac:spMkLst>
            <pc:docMk/>
            <pc:sldMk cId="1433818391" sldId="283"/>
            <ac:spMk id="5" creationId="{00000000-0000-0000-0000-000000000000}"/>
          </ac:spMkLst>
        </pc:spChg>
        <pc:picChg chg="add mod">
          <ac:chgData name="OMER BIN AL.ABAS" userId="8bc2263f-284f-4385-bd13-0ba28f001c00" providerId="ADAL" clId="{8420C07B-0A52-4D6F-BBB8-1F45879B6C1B}" dt="2022-05-08T16:23:38.759" v="746" actId="14100"/>
          <ac:picMkLst>
            <pc:docMk/>
            <pc:sldMk cId="1433818391" sldId="283"/>
            <ac:picMk id="3" creationId="{05136B09-1B27-41B1-AB03-5264891A281F}"/>
          </ac:picMkLst>
        </pc:picChg>
        <pc:picChg chg="del">
          <ac:chgData name="OMER BIN AL.ABAS" userId="8bc2263f-284f-4385-bd13-0ba28f001c00" providerId="ADAL" clId="{8420C07B-0A52-4D6F-BBB8-1F45879B6C1B}" dt="2022-05-08T16:21:55.635" v="715" actId="478"/>
          <ac:picMkLst>
            <pc:docMk/>
            <pc:sldMk cId="1433818391" sldId="283"/>
            <ac:picMk id="7" creationId="{A9854914-97B5-49ED-AC59-5308EB4255D5}"/>
          </ac:picMkLst>
        </pc:picChg>
        <pc:picChg chg="del">
          <ac:chgData name="OMER BIN AL.ABAS" userId="8bc2263f-284f-4385-bd13-0ba28f001c00" providerId="ADAL" clId="{8420C07B-0A52-4D6F-BBB8-1F45879B6C1B}" dt="2022-05-08T16:21:56.516" v="716" actId="478"/>
          <ac:picMkLst>
            <pc:docMk/>
            <pc:sldMk cId="1433818391" sldId="283"/>
            <ac:picMk id="9" creationId="{46493EB3-3477-4E9E-8A20-60CD12E82E7B}"/>
          </ac:picMkLst>
        </pc:picChg>
        <pc:picChg chg="mod">
          <ac:chgData name="OMER BIN AL.ABAS" userId="8bc2263f-284f-4385-bd13-0ba28f001c00" providerId="ADAL" clId="{8420C07B-0A52-4D6F-BBB8-1F45879B6C1B}" dt="2022-05-08T16:22:33.829" v="726" actId="14100"/>
          <ac:picMkLst>
            <pc:docMk/>
            <pc:sldMk cId="1433818391" sldId="283"/>
            <ac:picMk id="11" creationId="{E0C63496-7D95-43C8-BED4-61D65FC58A9F}"/>
          </ac:picMkLst>
        </pc:picChg>
      </pc:sldChg>
      <pc:sldChg chg="modSp add mod ord">
        <pc:chgData name="OMER BIN AL.ABAS" userId="8bc2263f-284f-4385-bd13-0ba28f001c00" providerId="ADAL" clId="{8420C07B-0A52-4D6F-BBB8-1F45879B6C1B}" dt="2022-05-14T16:34:07.897" v="2370" actId="948"/>
        <pc:sldMkLst>
          <pc:docMk/>
          <pc:sldMk cId="2753972004" sldId="284"/>
        </pc:sldMkLst>
        <pc:spChg chg="mod">
          <ac:chgData name="OMER BIN AL.ABAS" userId="8bc2263f-284f-4385-bd13-0ba28f001c00" providerId="ADAL" clId="{8420C07B-0A52-4D6F-BBB8-1F45879B6C1B}" dt="2022-05-09T03:38:35.900" v="1505" actId="20577"/>
          <ac:spMkLst>
            <pc:docMk/>
            <pc:sldMk cId="2753972004" sldId="284"/>
            <ac:spMk id="2" creationId="{808C1778-7679-4AC1-A68A-0AAEB94885D6}"/>
          </ac:spMkLst>
        </pc:spChg>
        <pc:spChg chg="mod">
          <ac:chgData name="OMER BIN AL.ABAS" userId="8bc2263f-284f-4385-bd13-0ba28f001c00" providerId="ADAL" clId="{8420C07B-0A52-4D6F-BBB8-1F45879B6C1B}" dt="2022-05-14T16:34:07.897" v="2370" actId="948"/>
          <ac:spMkLst>
            <pc:docMk/>
            <pc:sldMk cId="2753972004" sldId="284"/>
            <ac:spMk id="3" creationId="{1972B397-40FA-4A03-B522-CDB24381410B}"/>
          </ac:spMkLst>
        </pc:spChg>
      </pc:sldChg>
      <pc:sldChg chg="new del">
        <pc:chgData name="OMER BIN AL.ABAS" userId="8bc2263f-284f-4385-bd13-0ba28f001c00" providerId="ADAL" clId="{8420C07B-0A52-4D6F-BBB8-1F45879B6C1B}" dt="2022-05-08T16:39:28.919" v="1209" actId="47"/>
        <pc:sldMkLst>
          <pc:docMk/>
          <pc:sldMk cId="2197618555" sldId="285"/>
        </pc:sldMkLst>
      </pc:sldChg>
      <pc:sldChg chg="add del">
        <pc:chgData name="OMER BIN AL.ABAS" userId="8bc2263f-284f-4385-bd13-0ba28f001c00" providerId="ADAL" clId="{8420C07B-0A52-4D6F-BBB8-1F45879B6C1B}" dt="2022-05-08T16:39:46.478" v="1212" actId="47"/>
        <pc:sldMkLst>
          <pc:docMk/>
          <pc:sldMk cId="2262030697" sldId="286"/>
        </pc:sldMkLst>
      </pc:sldChg>
      <pc:sldChg chg="add del">
        <pc:chgData name="OMER BIN AL.ABAS" userId="8bc2263f-284f-4385-bd13-0ba28f001c00" providerId="ADAL" clId="{8420C07B-0A52-4D6F-BBB8-1F45879B6C1B}" dt="2022-05-08T16:39:40.692" v="1211" actId="2696"/>
        <pc:sldMkLst>
          <pc:docMk/>
          <pc:sldMk cId="1791612736" sldId="287"/>
        </pc:sldMkLst>
      </pc:sldChg>
      <pc:sldChg chg="add del">
        <pc:chgData name="OMER BIN AL.ABAS" userId="8bc2263f-284f-4385-bd13-0ba28f001c00" providerId="ADAL" clId="{8420C07B-0A52-4D6F-BBB8-1F45879B6C1B}" dt="2022-05-08T16:40:02.744" v="1217" actId="47"/>
        <pc:sldMkLst>
          <pc:docMk/>
          <pc:sldMk cId="4039464473" sldId="287"/>
        </pc:sldMkLst>
      </pc:sldChg>
      <pc:sldChg chg="addSp delSp modSp add mod ord">
        <pc:chgData name="OMER BIN AL.ABAS" userId="8bc2263f-284f-4385-bd13-0ba28f001c00" providerId="ADAL" clId="{8420C07B-0A52-4D6F-BBB8-1F45879B6C1B}" dt="2022-05-08T16:44:25.509" v="1262" actId="1076"/>
        <pc:sldMkLst>
          <pc:docMk/>
          <pc:sldMk cId="71200144" sldId="288"/>
        </pc:sldMkLst>
        <pc:spChg chg="mod">
          <ac:chgData name="OMER BIN AL.ABAS" userId="8bc2263f-284f-4385-bd13-0ba28f001c00" providerId="ADAL" clId="{8420C07B-0A52-4D6F-BBB8-1F45879B6C1B}" dt="2022-05-08T16:40:42.499" v="1229" actId="20577"/>
          <ac:spMkLst>
            <pc:docMk/>
            <pc:sldMk cId="71200144" sldId="288"/>
            <ac:spMk id="2" creationId="{A03857D0-284F-410D-8B84-6B417F8F78DE}"/>
          </ac:spMkLst>
        </pc:spChg>
        <pc:spChg chg="del mod">
          <ac:chgData name="OMER BIN AL.ABAS" userId="8bc2263f-284f-4385-bd13-0ba28f001c00" providerId="ADAL" clId="{8420C07B-0A52-4D6F-BBB8-1F45879B6C1B}" dt="2022-05-08T16:43:46.900" v="1253" actId="478"/>
          <ac:spMkLst>
            <pc:docMk/>
            <pc:sldMk cId="71200144" sldId="288"/>
            <ac:spMk id="4" creationId="{48608C9F-0EF9-1E40-0BA3-42673E18C52F}"/>
          </ac:spMkLst>
        </pc:spChg>
        <pc:spChg chg="add del mod">
          <ac:chgData name="OMER BIN AL.ABAS" userId="8bc2263f-284f-4385-bd13-0ba28f001c00" providerId="ADAL" clId="{8420C07B-0A52-4D6F-BBB8-1F45879B6C1B}" dt="2022-05-08T16:44:12.764" v="1258" actId="478"/>
          <ac:spMkLst>
            <pc:docMk/>
            <pc:sldMk cId="71200144" sldId="288"/>
            <ac:spMk id="5" creationId="{8B219A02-AE6A-4104-9BB5-1D878136B45D}"/>
          </ac:spMkLst>
        </pc:spChg>
        <pc:picChg chg="add mod">
          <ac:chgData name="OMER BIN AL.ABAS" userId="8bc2263f-284f-4385-bd13-0ba28f001c00" providerId="ADAL" clId="{8420C07B-0A52-4D6F-BBB8-1F45879B6C1B}" dt="2022-05-08T16:44:25.509" v="1262" actId="1076"/>
          <ac:picMkLst>
            <pc:docMk/>
            <pc:sldMk cId="71200144" sldId="288"/>
            <ac:picMk id="7" creationId="{53809EB4-5EC0-4D13-86FE-D119D4C0992B}"/>
          </ac:picMkLst>
        </pc:picChg>
        <pc:picChg chg="del">
          <ac:chgData name="OMER BIN AL.ABAS" userId="8bc2263f-284f-4385-bd13-0ba28f001c00" providerId="ADAL" clId="{8420C07B-0A52-4D6F-BBB8-1F45879B6C1B}" dt="2022-05-08T16:43:17.747" v="1251" actId="478"/>
          <ac:picMkLst>
            <pc:docMk/>
            <pc:sldMk cId="71200144" sldId="288"/>
            <ac:picMk id="11" creationId="{94B3BE24-E9ED-B871-701F-44E385A56825}"/>
          </ac:picMkLst>
        </pc:picChg>
      </pc:sldChg>
      <pc:sldChg chg="addSp delSp modSp add mod ord">
        <pc:chgData name="OMER BIN AL.ABAS" userId="8bc2263f-284f-4385-bd13-0ba28f001c00" providerId="ADAL" clId="{8420C07B-0A52-4D6F-BBB8-1F45879B6C1B}" dt="2022-05-09T03:40:25.604" v="1526"/>
        <pc:sldMkLst>
          <pc:docMk/>
          <pc:sldMk cId="2390759913" sldId="289"/>
        </pc:sldMkLst>
        <pc:spChg chg="mod">
          <ac:chgData name="OMER BIN AL.ABAS" userId="8bc2263f-284f-4385-bd13-0ba28f001c00" providerId="ADAL" clId="{8420C07B-0A52-4D6F-BBB8-1F45879B6C1B}" dt="2022-05-08T16:45:03.310" v="1282"/>
          <ac:spMkLst>
            <pc:docMk/>
            <pc:sldMk cId="2390759913" sldId="289"/>
            <ac:spMk id="2" creationId="{A03857D0-284F-410D-8B84-6B417F8F78DE}"/>
          </ac:spMkLst>
        </pc:spChg>
        <pc:spChg chg="add del mod">
          <ac:chgData name="OMER BIN AL.ABAS" userId="8bc2263f-284f-4385-bd13-0ba28f001c00" providerId="ADAL" clId="{8420C07B-0A52-4D6F-BBB8-1F45879B6C1B}" dt="2022-05-08T16:47:03.725" v="1325" actId="478"/>
          <ac:spMkLst>
            <pc:docMk/>
            <pc:sldMk cId="2390759913" sldId="289"/>
            <ac:spMk id="3" creationId="{9116497C-CD7A-4399-AA2B-45BEC63DEF83}"/>
          </ac:spMkLst>
        </pc:spChg>
        <pc:spChg chg="add mod">
          <ac:chgData name="OMER BIN AL.ABAS" userId="8bc2263f-284f-4385-bd13-0ba28f001c00" providerId="ADAL" clId="{8420C07B-0A52-4D6F-BBB8-1F45879B6C1B}" dt="2022-05-08T16:47:27.232" v="1335" actId="20577"/>
          <ac:spMkLst>
            <pc:docMk/>
            <pc:sldMk cId="2390759913" sldId="289"/>
            <ac:spMk id="4" creationId="{71AE0934-5EF8-46CE-A366-A9EFB4CF7607}"/>
          </ac:spMkLst>
        </pc:spChg>
        <pc:spChg chg="add mod">
          <ac:chgData name="OMER BIN AL.ABAS" userId="8bc2263f-284f-4385-bd13-0ba28f001c00" providerId="ADAL" clId="{8420C07B-0A52-4D6F-BBB8-1F45879B6C1B}" dt="2022-05-08T16:49:59.068" v="1343" actId="404"/>
          <ac:spMkLst>
            <pc:docMk/>
            <pc:sldMk cId="2390759913" sldId="289"/>
            <ac:spMk id="5" creationId="{885EEC60-E91A-41E2-A3D9-7E3B17BE393A}"/>
          </ac:spMkLst>
        </pc:spChg>
        <pc:picChg chg="del">
          <ac:chgData name="OMER BIN AL.ABAS" userId="8bc2263f-284f-4385-bd13-0ba28f001c00" providerId="ADAL" clId="{8420C07B-0A52-4D6F-BBB8-1F45879B6C1B}" dt="2022-05-08T16:45:05.318" v="1283" actId="478"/>
          <ac:picMkLst>
            <pc:docMk/>
            <pc:sldMk cId="2390759913" sldId="289"/>
            <ac:picMk id="7" creationId="{53809EB4-5EC0-4D13-86FE-D119D4C0992B}"/>
          </ac:picMkLst>
        </pc:picChg>
        <pc:picChg chg="add mod">
          <ac:chgData name="OMER BIN AL.ABAS" userId="8bc2263f-284f-4385-bd13-0ba28f001c00" providerId="ADAL" clId="{8420C07B-0A52-4D6F-BBB8-1F45879B6C1B}" dt="2022-05-08T16:48:48.865" v="1339" actId="14100"/>
          <ac:picMkLst>
            <pc:docMk/>
            <pc:sldMk cId="2390759913" sldId="289"/>
            <ac:picMk id="8" creationId="{FE813752-C60E-4AD4-92B4-28DB5DD96181}"/>
          </ac:picMkLst>
        </pc:picChg>
      </pc:sldChg>
      <pc:sldChg chg="new del">
        <pc:chgData name="OMER BIN AL.ABAS" userId="8bc2263f-284f-4385-bd13-0ba28f001c00" providerId="ADAL" clId="{8420C07B-0A52-4D6F-BBB8-1F45879B6C1B}" dt="2022-05-08T16:50:41.339" v="1346" actId="47"/>
        <pc:sldMkLst>
          <pc:docMk/>
          <pc:sldMk cId="182053485" sldId="290"/>
        </pc:sldMkLst>
      </pc:sldChg>
      <pc:sldChg chg="addSp delSp modSp add mod">
        <pc:chgData name="OMER BIN AL.ABAS" userId="8bc2263f-284f-4385-bd13-0ba28f001c00" providerId="ADAL" clId="{8420C07B-0A52-4D6F-BBB8-1F45879B6C1B}" dt="2022-05-08T16:55:14.775" v="1438" actId="1076"/>
        <pc:sldMkLst>
          <pc:docMk/>
          <pc:sldMk cId="1431707653" sldId="291"/>
        </pc:sldMkLst>
        <pc:spChg chg="mod">
          <ac:chgData name="OMER BIN AL.ABAS" userId="8bc2263f-284f-4385-bd13-0ba28f001c00" providerId="ADAL" clId="{8420C07B-0A52-4D6F-BBB8-1F45879B6C1B}" dt="2022-05-08T16:51:00.513" v="1366"/>
          <ac:spMkLst>
            <pc:docMk/>
            <pc:sldMk cId="1431707653" sldId="291"/>
            <ac:spMk id="2" creationId="{A03857D0-284F-410D-8B84-6B417F8F78DE}"/>
          </ac:spMkLst>
        </pc:spChg>
        <pc:spChg chg="add mod">
          <ac:chgData name="OMER BIN AL.ABAS" userId="8bc2263f-284f-4385-bd13-0ba28f001c00" providerId="ADAL" clId="{8420C07B-0A52-4D6F-BBB8-1F45879B6C1B}" dt="2022-05-08T16:55:04.171" v="1436" actId="20577"/>
          <ac:spMkLst>
            <pc:docMk/>
            <pc:sldMk cId="1431707653" sldId="291"/>
            <ac:spMk id="6" creationId="{81AE1C5A-8A3D-463A-A936-6EE7A3CA929C}"/>
          </ac:spMkLst>
        </pc:spChg>
        <pc:picChg chg="add mod">
          <ac:chgData name="OMER BIN AL.ABAS" userId="8bc2263f-284f-4385-bd13-0ba28f001c00" providerId="ADAL" clId="{8420C07B-0A52-4D6F-BBB8-1F45879B6C1B}" dt="2022-05-08T16:53:47.772" v="1394" actId="1076"/>
          <ac:picMkLst>
            <pc:docMk/>
            <pc:sldMk cId="1431707653" sldId="291"/>
            <ac:picMk id="4" creationId="{6C354EAC-95B0-4602-8883-169D67478AAB}"/>
          </ac:picMkLst>
        </pc:picChg>
        <pc:picChg chg="del">
          <ac:chgData name="OMER BIN AL.ABAS" userId="8bc2263f-284f-4385-bd13-0ba28f001c00" providerId="ADAL" clId="{8420C07B-0A52-4D6F-BBB8-1F45879B6C1B}" dt="2022-05-08T16:51:47.715" v="1367" actId="478"/>
          <ac:picMkLst>
            <pc:docMk/>
            <pc:sldMk cId="1431707653" sldId="291"/>
            <ac:picMk id="7" creationId="{53809EB4-5EC0-4D13-86FE-D119D4C0992B}"/>
          </ac:picMkLst>
        </pc:picChg>
        <pc:picChg chg="add mod">
          <ac:chgData name="OMER BIN AL.ABAS" userId="8bc2263f-284f-4385-bd13-0ba28f001c00" providerId="ADAL" clId="{8420C07B-0A52-4D6F-BBB8-1F45879B6C1B}" dt="2022-05-08T16:55:14.775" v="1438" actId="1076"/>
          <ac:picMkLst>
            <pc:docMk/>
            <pc:sldMk cId="1431707653" sldId="291"/>
            <ac:picMk id="8" creationId="{9B1756F4-DD7D-4131-AC90-645D25F12140}"/>
          </ac:picMkLst>
        </pc:picChg>
      </pc:sldChg>
      <pc:sldChg chg="addSp delSp modSp add mod">
        <pc:chgData name="OMER BIN AL.ABAS" userId="8bc2263f-284f-4385-bd13-0ba28f001c00" providerId="ADAL" clId="{8420C07B-0A52-4D6F-BBB8-1F45879B6C1B}" dt="2022-05-09T04:03:53.633" v="1618" actId="1076"/>
        <pc:sldMkLst>
          <pc:docMk/>
          <pc:sldMk cId="2310349456" sldId="292"/>
        </pc:sldMkLst>
        <pc:spChg chg="mod">
          <ac:chgData name="OMER BIN AL.ABAS" userId="8bc2263f-284f-4385-bd13-0ba28f001c00" providerId="ADAL" clId="{8420C07B-0A52-4D6F-BBB8-1F45879B6C1B}" dt="2022-05-08T16:56:58.645" v="1450"/>
          <ac:spMkLst>
            <pc:docMk/>
            <pc:sldMk cId="2310349456" sldId="292"/>
            <ac:spMk id="2" creationId="{A03857D0-284F-410D-8B84-6B417F8F78DE}"/>
          </ac:spMkLst>
        </pc:spChg>
        <pc:spChg chg="add del mod">
          <ac:chgData name="OMER BIN AL.ABAS" userId="8bc2263f-284f-4385-bd13-0ba28f001c00" providerId="ADAL" clId="{8420C07B-0A52-4D6F-BBB8-1F45879B6C1B}" dt="2022-05-09T03:30:04.763" v="1463" actId="478"/>
          <ac:spMkLst>
            <pc:docMk/>
            <pc:sldMk cId="2310349456" sldId="292"/>
            <ac:spMk id="5" creationId="{83CA9803-2804-43D8-AD9F-192F0BB6F11F}"/>
          </ac:spMkLst>
        </pc:spChg>
        <pc:spChg chg="del">
          <ac:chgData name="OMER BIN AL.ABAS" userId="8bc2263f-284f-4385-bd13-0ba28f001c00" providerId="ADAL" clId="{8420C07B-0A52-4D6F-BBB8-1F45879B6C1B}" dt="2022-05-08T16:57:06.188" v="1451" actId="478"/>
          <ac:spMkLst>
            <pc:docMk/>
            <pc:sldMk cId="2310349456" sldId="292"/>
            <ac:spMk id="6" creationId="{81AE1C5A-8A3D-463A-A936-6EE7A3CA929C}"/>
          </ac:spMkLst>
        </pc:spChg>
        <pc:spChg chg="add mod">
          <ac:chgData name="OMER BIN AL.ABAS" userId="8bc2263f-284f-4385-bd13-0ba28f001c00" providerId="ADAL" clId="{8420C07B-0A52-4D6F-BBB8-1F45879B6C1B}" dt="2022-05-09T03:31:47.719" v="1499" actId="113"/>
          <ac:spMkLst>
            <pc:docMk/>
            <pc:sldMk cId="2310349456" sldId="292"/>
            <ac:spMk id="12" creationId="{1D67CDD7-3771-4DB9-895A-256ADCDC19E6}"/>
          </ac:spMkLst>
        </pc:spChg>
        <pc:picChg chg="del">
          <ac:chgData name="OMER BIN AL.ABAS" userId="8bc2263f-284f-4385-bd13-0ba28f001c00" providerId="ADAL" clId="{8420C07B-0A52-4D6F-BBB8-1F45879B6C1B}" dt="2022-05-08T16:57:08.897" v="1452" actId="478"/>
          <ac:picMkLst>
            <pc:docMk/>
            <pc:sldMk cId="2310349456" sldId="292"/>
            <ac:picMk id="4" creationId="{6C354EAC-95B0-4602-8883-169D67478AAB}"/>
          </ac:picMkLst>
        </pc:picChg>
        <pc:picChg chg="del">
          <ac:chgData name="OMER BIN AL.ABAS" userId="8bc2263f-284f-4385-bd13-0ba28f001c00" providerId="ADAL" clId="{8420C07B-0A52-4D6F-BBB8-1F45879B6C1B}" dt="2022-05-08T16:57:19.858" v="1454" actId="478"/>
          <ac:picMkLst>
            <pc:docMk/>
            <pc:sldMk cId="2310349456" sldId="292"/>
            <ac:picMk id="8" creationId="{9B1756F4-DD7D-4131-AC90-645D25F12140}"/>
          </ac:picMkLst>
        </pc:picChg>
        <pc:picChg chg="add mod">
          <ac:chgData name="OMER BIN AL.ABAS" userId="8bc2263f-284f-4385-bd13-0ba28f001c00" providerId="ADAL" clId="{8420C07B-0A52-4D6F-BBB8-1F45879B6C1B}" dt="2022-05-09T03:31:00.023" v="1472" actId="1076"/>
          <ac:picMkLst>
            <pc:docMk/>
            <pc:sldMk cId="2310349456" sldId="292"/>
            <ac:picMk id="9" creationId="{FF7B2DBB-E70D-43A1-BD30-B2BF56CCD8DD}"/>
          </ac:picMkLst>
        </pc:picChg>
        <pc:picChg chg="add mod">
          <ac:chgData name="OMER BIN AL.ABAS" userId="8bc2263f-284f-4385-bd13-0ba28f001c00" providerId="ADAL" clId="{8420C07B-0A52-4D6F-BBB8-1F45879B6C1B}" dt="2022-05-09T03:31:01.710" v="1473" actId="1076"/>
          <ac:picMkLst>
            <pc:docMk/>
            <pc:sldMk cId="2310349456" sldId="292"/>
            <ac:picMk id="11" creationId="{A27FE5A9-D575-40F4-AE76-DD1E021F54DE}"/>
          </ac:picMkLst>
        </pc:picChg>
        <pc:picChg chg="add mod">
          <ac:chgData name="OMER BIN AL.ABAS" userId="8bc2263f-284f-4385-bd13-0ba28f001c00" providerId="ADAL" clId="{8420C07B-0A52-4D6F-BBB8-1F45879B6C1B}" dt="2022-05-09T04:03:53.633" v="1618" actId="1076"/>
          <ac:picMkLst>
            <pc:docMk/>
            <pc:sldMk cId="2310349456" sldId="292"/>
            <ac:picMk id="14" creationId="{17A1955D-F5F6-4207-9B33-2AF8505E9C94}"/>
          </ac:picMkLst>
        </pc:picChg>
      </pc:sldChg>
      <pc:sldChg chg="addSp delSp modSp add mod">
        <pc:chgData name="OMER BIN AL.ABAS" userId="8bc2263f-284f-4385-bd13-0ba28f001c00" providerId="ADAL" clId="{8420C07B-0A52-4D6F-BBB8-1F45879B6C1B}" dt="2022-05-09T03:33:37.588" v="1504" actId="1076"/>
        <pc:sldMkLst>
          <pc:docMk/>
          <pc:sldMk cId="3945245830" sldId="293"/>
        </pc:sldMkLst>
        <pc:picChg chg="add mod">
          <ac:chgData name="OMER BIN AL.ABAS" userId="8bc2263f-284f-4385-bd13-0ba28f001c00" providerId="ADAL" clId="{8420C07B-0A52-4D6F-BBB8-1F45879B6C1B}" dt="2022-05-09T03:33:37.588" v="1504" actId="1076"/>
          <ac:picMkLst>
            <pc:docMk/>
            <pc:sldMk cId="3945245830" sldId="293"/>
            <ac:picMk id="4" creationId="{E25E8988-FF0C-4A60-83F0-B7EC48724044}"/>
          </ac:picMkLst>
        </pc:picChg>
        <pc:picChg chg="del">
          <ac:chgData name="OMER BIN AL.ABAS" userId="8bc2263f-284f-4385-bd13-0ba28f001c00" providerId="ADAL" clId="{8420C07B-0A52-4D6F-BBB8-1F45879B6C1B}" dt="2022-05-09T03:33:27.540" v="1501" actId="478"/>
          <ac:picMkLst>
            <pc:docMk/>
            <pc:sldMk cId="3945245830" sldId="293"/>
            <ac:picMk id="7" creationId="{53809EB4-5EC0-4D13-86FE-D119D4C0992B}"/>
          </ac:picMkLst>
        </pc:picChg>
      </pc:sldChg>
      <pc:sldChg chg="addSp delSp modSp add mod">
        <pc:chgData name="OMER BIN AL.ABAS" userId="8bc2263f-284f-4385-bd13-0ba28f001c00" providerId="ADAL" clId="{8420C07B-0A52-4D6F-BBB8-1F45879B6C1B}" dt="2022-05-09T03:45:27.165" v="1604" actId="1076"/>
        <pc:sldMkLst>
          <pc:docMk/>
          <pc:sldMk cId="877957408" sldId="294"/>
        </pc:sldMkLst>
        <pc:picChg chg="del">
          <ac:chgData name="OMER BIN AL.ABAS" userId="8bc2263f-284f-4385-bd13-0ba28f001c00" providerId="ADAL" clId="{8420C07B-0A52-4D6F-BBB8-1F45879B6C1B}" dt="2022-05-09T03:45:01.600" v="1596" actId="478"/>
          <ac:picMkLst>
            <pc:docMk/>
            <pc:sldMk cId="877957408" sldId="294"/>
            <ac:picMk id="4" creationId="{6C354EAC-95B0-4602-8883-169D67478AAB}"/>
          </ac:picMkLst>
        </pc:picChg>
        <pc:picChg chg="add mod">
          <ac:chgData name="OMER BIN AL.ABAS" userId="8bc2263f-284f-4385-bd13-0ba28f001c00" providerId="ADAL" clId="{8420C07B-0A52-4D6F-BBB8-1F45879B6C1B}" dt="2022-05-09T03:45:08.928" v="1600" actId="1076"/>
          <ac:picMkLst>
            <pc:docMk/>
            <pc:sldMk cId="877957408" sldId="294"/>
            <ac:picMk id="5" creationId="{5AFF373B-739B-415A-A96E-31D82D080DB7}"/>
          </ac:picMkLst>
        </pc:picChg>
        <pc:picChg chg="del">
          <ac:chgData name="OMER BIN AL.ABAS" userId="8bc2263f-284f-4385-bd13-0ba28f001c00" providerId="ADAL" clId="{8420C07B-0A52-4D6F-BBB8-1F45879B6C1B}" dt="2022-05-09T03:45:22.515" v="1601" actId="478"/>
          <ac:picMkLst>
            <pc:docMk/>
            <pc:sldMk cId="877957408" sldId="294"/>
            <ac:picMk id="8" creationId="{9B1756F4-DD7D-4131-AC90-645D25F12140}"/>
          </ac:picMkLst>
        </pc:picChg>
        <pc:picChg chg="add mod">
          <ac:chgData name="OMER BIN AL.ABAS" userId="8bc2263f-284f-4385-bd13-0ba28f001c00" providerId="ADAL" clId="{8420C07B-0A52-4D6F-BBB8-1F45879B6C1B}" dt="2022-05-09T03:45:27.165" v="1604" actId="1076"/>
          <ac:picMkLst>
            <pc:docMk/>
            <pc:sldMk cId="877957408" sldId="294"/>
            <ac:picMk id="9" creationId="{AE9C55C6-1D65-46C6-BFF4-29AA5B8AE1EE}"/>
          </ac:picMkLst>
        </pc:picChg>
      </pc:sldChg>
      <pc:sldChg chg="addSp delSp modSp add mod">
        <pc:chgData name="OMER BIN AL.ABAS" userId="8bc2263f-284f-4385-bd13-0ba28f001c00" providerId="ADAL" clId="{8420C07B-0A52-4D6F-BBB8-1F45879B6C1B}" dt="2022-05-09T04:04:06.538" v="1624" actId="1035"/>
        <pc:sldMkLst>
          <pc:docMk/>
          <pc:sldMk cId="2363823432" sldId="295"/>
        </pc:sldMkLst>
        <pc:spChg chg="del">
          <ac:chgData name="OMER BIN AL.ABAS" userId="8bc2263f-284f-4385-bd13-0ba28f001c00" providerId="ADAL" clId="{8420C07B-0A52-4D6F-BBB8-1F45879B6C1B}" dt="2022-05-09T03:47:34.011" v="1609" actId="478"/>
          <ac:spMkLst>
            <pc:docMk/>
            <pc:sldMk cId="2363823432" sldId="295"/>
            <ac:spMk id="12" creationId="{1D67CDD7-3771-4DB9-895A-256ADCDC19E6}"/>
          </ac:spMkLst>
        </pc:spChg>
        <pc:picChg chg="add mod">
          <ac:chgData name="OMER BIN AL.ABAS" userId="8bc2263f-284f-4385-bd13-0ba28f001c00" providerId="ADAL" clId="{8420C07B-0A52-4D6F-BBB8-1F45879B6C1B}" dt="2022-05-09T04:04:06.538" v="1624" actId="1035"/>
          <ac:picMkLst>
            <pc:docMk/>
            <pc:sldMk cId="2363823432" sldId="295"/>
            <ac:picMk id="4" creationId="{39DCF295-B910-4FB7-8ECC-8414B5416398}"/>
          </ac:picMkLst>
        </pc:picChg>
        <pc:picChg chg="add mod">
          <ac:chgData name="OMER BIN AL.ABAS" userId="8bc2263f-284f-4385-bd13-0ba28f001c00" providerId="ADAL" clId="{8420C07B-0A52-4D6F-BBB8-1F45879B6C1B}" dt="2022-05-09T04:03:59.242" v="1620" actId="1076"/>
          <ac:picMkLst>
            <pc:docMk/>
            <pc:sldMk cId="2363823432" sldId="295"/>
            <ac:picMk id="8" creationId="{33BCAFFC-283F-4E6C-AD96-AD0F4FF4FEAC}"/>
          </ac:picMkLst>
        </pc:picChg>
        <pc:picChg chg="del">
          <ac:chgData name="OMER BIN AL.ABAS" userId="8bc2263f-284f-4385-bd13-0ba28f001c00" providerId="ADAL" clId="{8420C07B-0A52-4D6F-BBB8-1F45879B6C1B}" dt="2022-05-09T03:47:24.147" v="1605" actId="478"/>
          <ac:picMkLst>
            <pc:docMk/>
            <pc:sldMk cId="2363823432" sldId="295"/>
            <ac:picMk id="9" creationId="{FF7B2DBB-E70D-43A1-BD30-B2BF56CCD8DD}"/>
          </ac:picMkLst>
        </pc:picChg>
        <pc:picChg chg="del">
          <ac:chgData name="OMER BIN AL.ABAS" userId="8bc2263f-284f-4385-bd13-0ba28f001c00" providerId="ADAL" clId="{8420C07B-0A52-4D6F-BBB8-1F45879B6C1B}" dt="2022-05-09T03:47:35.074" v="1610" actId="478"/>
          <ac:picMkLst>
            <pc:docMk/>
            <pc:sldMk cId="2363823432" sldId="295"/>
            <ac:picMk id="11" creationId="{A27FE5A9-D575-40F4-AE76-DD1E021F54DE}"/>
          </ac:picMkLst>
        </pc:picChg>
      </pc:sldChg>
      <pc:sldChg chg="addSp delSp modSp add mod">
        <pc:chgData name="OMER BIN AL.ABAS" userId="8bc2263f-284f-4385-bd13-0ba28f001c00" providerId="ADAL" clId="{8420C07B-0A52-4D6F-BBB8-1F45879B6C1B}" dt="2022-05-09T03:39:12.784" v="1522" actId="14100"/>
        <pc:sldMkLst>
          <pc:docMk/>
          <pc:sldMk cId="767203783" sldId="296"/>
        </pc:sldMkLst>
        <pc:spChg chg="mod">
          <ac:chgData name="OMER BIN AL.ABAS" userId="8bc2263f-284f-4385-bd13-0ba28f001c00" providerId="ADAL" clId="{8420C07B-0A52-4D6F-BBB8-1F45879B6C1B}" dt="2022-05-09T03:39:12.784" v="1522" actId="14100"/>
          <ac:spMkLst>
            <pc:docMk/>
            <pc:sldMk cId="767203783" sldId="296"/>
            <ac:spMk id="2" creationId="{808C1778-7679-4AC1-A68A-0AAEB94885D6}"/>
          </ac:spMkLst>
        </pc:spChg>
        <pc:spChg chg="del">
          <ac:chgData name="OMER BIN AL.ABAS" userId="8bc2263f-284f-4385-bd13-0ba28f001c00" providerId="ADAL" clId="{8420C07B-0A52-4D6F-BBB8-1F45879B6C1B}" dt="2022-05-09T03:38:57.763" v="1513" actId="478"/>
          <ac:spMkLst>
            <pc:docMk/>
            <pc:sldMk cId="767203783" sldId="296"/>
            <ac:spMk id="3" creationId="{1972B397-40FA-4A03-B522-CDB24381410B}"/>
          </ac:spMkLst>
        </pc:spChg>
        <pc:spChg chg="add del mod">
          <ac:chgData name="OMER BIN AL.ABAS" userId="8bc2263f-284f-4385-bd13-0ba28f001c00" providerId="ADAL" clId="{8420C07B-0A52-4D6F-BBB8-1F45879B6C1B}" dt="2022-05-09T03:39:00.144" v="1514" actId="478"/>
          <ac:spMkLst>
            <pc:docMk/>
            <pc:sldMk cId="767203783" sldId="296"/>
            <ac:spMk id="5" creationId="{DACBF1B7-8E5A-4336-95C4-69319E47CF5C}"/>
          </ac:spMkLst>
        </pc:spChg>
      </pc:sldChg>
      <pc:sldChg chg="modSp add mod">
        <pc:chgData name="OMER BIN AL.ABAS" userId="8bc2263f-284f-4385-bd13-0ba28f001c00" providerId="ADAL" clId="{8420C07B-0A52-4D6F-BBB8-1F45879B6C1B}" dt="2022-05-09T03:40:45.944" v="1528" actId="20577"/>
        <pc:sldMkLst>
          <pc:docMk/>
          <pc:sldMk cId="986505866" sldId="297"/>
        </pc:sldMkLst>
        <pc:spChg chg="mod">
          <ac:chgData name="OMER BIN AL.ABAS" userId="8bc2263f-284f-4385-bd13-0ba28f001c00" providerId="ADAL" clId="{8420C07B-0A52-4D6F-BBB8-1F45879B6C1B}" dt="2022-05-09T03:40:45.944" v="1528" actId="20577"/>
          <ac:spMkLst>
            <pc:docMk/>
            <pc:sldMk cId="986505866" sldId="297"/>
            <ac:spMk id="2" creationId="{808C1778-7679-4AC1-A68A-0AAEB94885D6}"/>
          </ac:spMkLst>
        </pc:spChg>
      </pc:sldChg>
      <pc:sldChg chg="modSp add mod">
        <pc:chgData name="OMER BIN AL.ABAS" userId="8bc2263f-284f-4385-bd13-0ba28f001c00" providerId="ADAL" clId="{8420C07B-0A52-4D6F-BBB8-1F45879B6C1B}" dt="2022-05-09T03:44:28.641" v="1595" actId="20577"/>
        <pc:sldMkLst>
          <pc:docMk/>
          <pc:sldMk cId="121743455" sldId="298"/>
        </pc:sldMkLst>
        <pc:spChg chg="mod">
          <ac:chgData name="OMER BIN AL.ABAS" userId="8bc2263f-284f-4385-bd13-0ba28f001c00" providerId="ADAL" clId="{8420C07B-0A52-4D6F-BBB8-1F45879B6C1B}" dt="2022-05-09T03:40:49.535" v="1529" actId="20577"/>
          <ac:spMkLst>
            <pc:docMk/>
            <pc:sldMk cId="121743455" sldId="298"/>
            <ac:spMk id="2" creationId="{808C1778-7679-4AC1-A68A-0AAEB94885D6}"/>
          </ac:spMkLst>
        </pc:spChg>
        <pc:spChg chg="mod">
          <ac:chgData name="OMER BIN AL.ABAS" userId="8bc2263f-284f-4385-bd13-0ba28f001c00" providerId="ADAL" clId="{8420C07B-0A52-4D6F-BBB8-1F45879B6C1B}" dt="2022-05-09T03:44:28.641" v="1595" actId="20577"/>
          <ac:spMkLst>
            <pc:docMk/>
            <pc:sldMk cId="121743455" sldId="298"/>
            <ac:spMk id="3" creationId="{1972B397-40FA-4A03-B522-CDB24381410B}"/>
          </ac:spMkLst>
        </pc:spChg>
      </pc:sldChg>
      <pc:sldChg chg="new del">
        <pc:chgData name="OMER BIN AL.ABAS" userId="8bc2263f-284f-4385-bd13-0ba28f001c00" providerId="ADAL" clId="{8420C07B-0A52-4D6F-BBB8-1F45879B6C1B}" dt="2022-05-09T04:42:05.476" v="1629" actId="47"/>
        <pc:sldMkLst>
          <pc:docMk/>
          <pc:sldMk cId="754059758" sldId="299"/>
        </pc:sldMkLst>
      </pc:sldChg>
      <pc:sldChg chg="modSp add mod ord">
        <pc:chgData name="OMER BIN AL.ABAS" userId="8bc2263f-284f-4385-bd13-0ba28f001c00" providerId="ADAL" clId="{8420C07B-0A52-4D6F-BBB8-1F45879B6C1B}" dt="2022-05-12T07:54:50.484" v="2291" actId="20577"/>
        <pc:sldMkLst>
          <pc:docMk/>
          <pc:sldMk cId="1103051780" sldId="300"/>
        </pc:sldMkLst>
        <pc:spChg chg="mod">
          <ac:chgData name="OMER BIN AL.ABAS" userId="8bc2263f-284f-4385-bd13-0ba28f001c00" providerId="ADAL" clId="{8420C07B-0A52-4D6F-BBB8-1F45879B6C1B}" dt="2022-05-09T04:42:18.107" v="1653" actId="20577"/>
          <ac:spMkLst>
            <pc:docMk/>
            <pc:sldMk cId="1103051780" sldId="300"/>
            <ac:spMk id="2" creationId="{808C1778-7679-4AC1-A68A-0AAEB94885D6}"/>
          </ac:spMkLst>
        </pc:spChg>
        <pc:spChg chg="mod">
          <ac:chgData name="OMER BIN AL.ABAS" userId="8bc2263f-284f-4385-bd13-0ba28f001c00" providerId="ADAL" clId="{8420C07B-0A52-4D6F-BBB8-1F45879B6C1B}" dt="2022-05-12T07:54:50.484" v="2291" actId="20577"/>
          <ac:spMkLst>
            <pc:docMk/>
            <pc:sldMk cId="1103051780" sldId="300"/>
            <ac:spMk id="3" creationId="{1972B397-40FA-4A03-B522-CDB24381410B}"/>
          </ac:spMkLst>
        </pc:spChg>
      </pc:sldChg>
      <pc:sldChg chg="addSp delSp modSp add mod">
        <pc:chgData name="OMER BIN AL.ABAS" userId="8bc2263f-284f-4385-bd13-0ba28f001c00" providerId="ADAL" clId="{8420C07B-0A52-4D6F-BBB8-1F45879B6C1B}" dt="2022-05-10T06:08:25.222" v="1927" actId="14100"/>
        <pc:sldMkLst>
          <pc:docMk/>
          <pc:sldMk cId="359281965" sldId="301"/>
        </pc:sldMkLst>
        <pc:spChg chg="del">
          <ac:chgData name="OMER BIN AL.ABAS" userId="8bc2263f-284f-4385-bd13-0ba28f001c00" providerId="ADAL" clId="{8420C07B-0A52-4D6F-BBB8-1F45879B6C1B}" dt="2022-05-10T06:07:55.815" v="1920" actId="478"/>
          <ac:spMkLst>
            <pc:docMk/>
            <pc:sldMk cId="359281965" sldId="301"/>
            <ac:spMk id="4" creationId="{48608C9F-0EF9-1E40-0BA3-42673E18C52F}"/>
          </ac:spMkLst>
        </pc:spChg>
        <pc:spChg chg="add del mod">
          <ac:chgData name="OMER BIN AL.ABAS" userId="8bc2263f-284f-4385-bd13-0ba28f001c00" providerId="ADAL" clId="{8420C07B-0A52-4D6F-BBB8-1F45879B6C1B}" dt="2022-05-10T06:07:58.076" v="1921" actId="478"/>
          <ac:spMkLst>
            <pc:docMk/>
            <pc:sldMk cId="359281965" sldId="301"/>
            <ac:spMk id="7" creationId="{DEA10628-29A4-453B-A443-0014709C9EEF}"/>
          </ac:spMkLst>
        </pc:spChg>
        <pc:picChg chg="mod">
          <ac:chgData name="OMER BIN AL.ABAS" userId="8bc2263f-284f-4385-bd13-0ba28f001c00" providerId="ADAL" clId="{8420C07B-0A52-4D6F-BBB8-1F45879B6C1B}" dt="2022-05-10T06:08:07.373" v="1925" actId="1076"/>
          <ac:picMkLst>
            <pc:docMk/>
            <pc:sldMk cId="359281965" sldId="301"/>
            <ac:picMk id="5" creationId="{36C7CBFC-59EE-02E5-677F-2426DA11DE33}"/>
          </ac:picMkLst>
        </pc:picChg>
        <pc:picChg chg="mod">
          <ac:chgData name="OMER BIN AL.ABAS" userId="8bc2263f-284f-4385-bd13-0ba28f001c00" providerId="ADAL" clId="{8420C07B-0A52-4D6F-BBB8-1F45879B6C1B}" dt="2022-05-10T06:08:09.989" v="1926" actId="1076"/>
          <ac:picMkLst>
            <pc:docMk/>
            <pc:sldMk cId="359281965" sldId="301"/>
            <ac:picMk id="6" creationId="{ADA79C4B-D27A-4C2A-9937-D51D7AE618C8}"/>
          </ac:picMkLst>
        </pc:picChg>
        <pc:picChg chg="mod">
          <ac:chgData name="OMER BIN AL.ABAS" userId="8bc2263f-284f-4385-bd13-0ba28f001c00" providerId="ADAL" clId="{8420C07B-0A52-4D6F-BBB8-1F45879B6C1B}" dt="2022-05-10T06:08:25.222" v="1927" actId="14100"/>
          <ac:picMkLst>
            <pc:docMk/>
            <pc:sldMk cId="359281965" sldId="301"/>
            <ac:picMk id="8" creationId="{FCBA6C80-392A-4A22-A7F5-54B74774AAC1}"/>
          </ac:picMkLst>
        </pc:picChg>
      </pc:sldChg>
      <pc:sldChg chg="modSp mod ord">
        <pc:chgData name="OMER BIN AL.ABAS" userId="8bc2263f-284f-4385-bd13-0ba28f001c00" providerId="ADAL" clId="{8420C07B-0A52-4D6F-BBB8-1F45879B6C1B}" dt="2022-05-12T07:55:19.477" v="2292" actId="207"/>
        <pc:sldMkLst>
          <pc:docMk/>
          <pc:sldMk cId="1403943983" sldId="302"/>
        </pc:sldMkLst>
        <pc:spChg chg="mod">
          <ac:chgData name="OMER BIN AL.ABAS" userId="8bc2263f-284f-4385-bd13-0ba28f001c00" providerId="ADAL" clId="{8420C07B-0A52-4D6F-BBB8-1F45879B6C1B}" dt="2022-05-12T07:55:19.477" v="2292" actId="207"/>
          <ac:spMkLst>
            <pc:docMk/>
            <pc:sldMk cId="1403943983" sldId="302"/>
            <ac:spMk id="2" creationId="{BE5175B5-363D-8383-87A4-65D6FF190F7C}"/>
          </ac:spMkLst>
        </pc:spChg>
      </pc:sldChg>
      <pc:sldChg chg="modSp mod ord">
        <pc:chgData name="OMER BIN AL.ABAS" userId="8bc2263f-284f-4385-bd13-0ba28f001c00" providerId="ADAL" clId="{8420C07B-0A52-4D6F-BBB8-1F45879B6C1B}" dt="2022-05-12T07:55:23.401" v="2293" actId="207"/>
        <pc:sldMkLst>
          <pc:docMk/>
          <pc:sldMk cId="3119823444" sldId="303"/>
        </pc:sldMkLst>
        <pc:spChg chg="mod">
          <ac:chgData name="OMER BIN AL.ABAS" userId="8bc2263f-284f-4385-bd13-0ba28f001c00" providerId="ADAL" clId="{8420C07B-0A52-4D6F-BBB8-1F45879B6C1B}" dt="2022-05-12T07:55:23.401" v="2293" actId="207"/>
          <ac:spMkLst>
            <pc:docMk/>
            <pc:sldMk cId="3119823444" sldId="303"/>
            <ac:spMk id="2" creationId="{D6AE2082-4C80-DAF2-16A1-C5A847EDEED1}"/>
          </ac:spMkLst>
        </pc:spChg>
      </pc:sldChg>
      <pc:sldChg chg="modSp mod ord">
        <pc:chgData name="OMER BIN AL.ABAS" userId="8bc2263f-284f-4385-bd13-0ba28f001c00" providerId="ADAL" clId="{8420C07B-0A52-4D6F-BBB8-1F45879B6C1B}" dt="2022-05-12T07:55:27.425" v="2294" actId="207"/>
        <pc:sldMkLst>
          <pc:docMk/>
          <pc:sldMk cId="589159338" sldId="304"/>
        </pc:sldMkLst>
        <pc:spChg chg="mod">
          <ac:chgData name="OMER BIN AL.ABAS" userId="8bc2263f-284f-4385-bd13-0ba28f001c00" providerId="ADAL" clId="{8420C07B-0A52-4D6F-BBB8-1F45879B6C1B}" dt="2022-05-12T07:55:27.425" v="2294" actId="207"/>
          <ac:spMkLst>
            <pc:docMk/>
            <pc:sldMk cId="589159338" sldId="304"/>
            <ac:spMk id="2" creationId="{76471BC3-B2F2-936A-3189-7565501666AB}"/>
          </ac:spMkLst>
        </pc:spChg>
      </pc:sldChg>
      <pc:sldChg chg="addSp delSp modSp mod">
        <pc:chgData name="OMER BIN AL.ABAS" userId="8bc2263f-284f-4385-bd13-0ba28f001c00" providerId="ADAL" clId="{8420C07B-0A52-4D6F-BBB8-1F45879B6C1B}" dt="2022-05-12T04:51:41.706" v="1956" actId="14100"/>
        <pc:sldMkLst>
          <pc:docMk/>
          <pc:sldMk cId="2734630508" sldId="305"/>
        </pc:sldMkLst>
        <pc:spChg chg="add del mod">
          <ac:chgData name="OMER BIN AL.ABAS" userId="8bc2263f-284f-4385-bd13-0ba28f001c00" providerId="ADAL" clId="{8420C07B-0A52-4D6F-BBB8-1F45879B6C1B}" dt="2022-05-12T04:50:50.291" v="1943" actId="478"/>
          <ac:spMkLst>
            <pc:docMk/>
            <pc:sldMk cId="2734630508" sldId="305"/>
            <ac:spMk id="3" creationId="{332B94EF-6FDD-48BF-AAED-4F36B5E00637}"/>
          </ac:spMkLst>
        </pc:spChg>
        <pc:spChg chg="add del mod">
          <ac:chgData name="OMER BIN AL.ABAS" userId="8bc2263f-284f-4385-bd13-0ba28f001c00" providerId="ADAL" clId="{8420C07B-0A52-4D6F-BBB8-1F45879B6C1B}" dt="2022-05-12T04:51:07.100" v="1949" actId="478"/>
          <ac:spMkLst>
            <pc:docMk/>
            <pc:sldMk cId="2734630508" sldId="305"/>
            <ac:spMk id="8" creationId="{21BF83B6-7B37-4A4B-BA1D-36A8683A783D}"/>
          </ac:spMkLst>
        </pc:spChg>
        <pc:spChg chg="del">
          <ac:chgData name="OMER BIN AL.ABAS" userId="8bc2263f-284f-4385-bd13-0ba28f001c00" providerId="ADAL" clId="{8420C07B-0A52-4D6F-BBB8-1F45879B6C1B}" dt="2022-05-12T04:50:54.324" v="1944" actId="478"/>
          <ac:spMkLst>
            <pc:docMk/>
            <pc:sldMk cId="2734630508" sldId="305"/>
            <ac:spMk id="18" creationId="{A31BD3BA-351C-9A34-EDDA-C1ED584FBFE6}"/>
          </ac:spMkLst>
        </pc:spChg>
        <pc:spChg chg="del">
          <ac:chgData name="OMER BIN AL.ABAS" userId="8bc2263f-284f-4385-bd13-0ba28f001c00" providerId="ADAL" clId="{8420C07B-0A52-4D6F-BBB8-1F45879B6C1B}" dt="2022-05-12T04:51:08.675" v="1950" actId="478"/>
          <ac:spMkLst>
            <pc:docMk/>
            <pc:sldMk cId="2734630508" sldId="305"/>
            <ac:spMk id="21" creationId="{64566DA1-D9DC-7EA6-02D6-3E3C2A8A6A37}"/>
          </ac:spMkLst>
        </pc:spChg>
        <pc:picChg chg="add mod">
          <ac:chgData name="OMER BIN AL.ABAS" userId="8bc2263f-284f-4385-bd13-0ba28f001c00" providerId="ADAL" clId="{8420C07B-0A52-4D6F-BBB8-1F45879B6C1B}" dt="2022-05-12T04:51:41.706" v="1956" actId="14100"/>
          <ac:picMkLst>
            <pc:docMk/>
            <pc:sldMk cId="2734630508" sldId="305"/>
            <ac:picMk id="6" creationId="{26306FAE-DDDD-4858-8F78-18746A683649}"/>
          </ac:picMkLst>
        </pc:picChg>
        <pc:picChg chg="add mod">
          <ac:chgData name="OMER BIN AL.ABAS" userId="8bc2263f-284f-4385-bd13-0ba28f001c00" providerId="ADAL" clId="{8420C07B-0A52-4D6F-BBB8-1F45879B6C1B}" dt="2022-05-12T04:51:35.777" v="1954" actId="1076"/>
          <ac:picMkLst>
            <pc:docMk/>
            <pc:sldMk cId="2734630508" sldId="305"/>
            <ac:picMk id="10" creationId="{2857AE89-32A8-434B-8F06-10989CEB68CA}"/>
          </ac:picMkLst>
        </pc:picChg>
        <pc:picChg chg="del">
          <ac:chgData name="OMER BIN AL.ABAS" userId="8bc2263f-284f-4385-bd13-0ba28f001c00" providerId="ADAL" clId="{8420C07B-0A52-4D6F-BBB8-1F45879B6C1B}" dt="2022-05-12T04:50:47.365" v="1942" actId="478"/>
          <ac:picMkLst>
            <pc:docMk/>
            <pc:sldMk cId="2734630508" sldId="305"/>
            <ac:picMk id="12" creationId="{6ED8EB6C-2CC7-F27C-9C27-229BF07F0C5F}"/>
          </ac:picMkLst>
        </pc:picChg>
        <pc:picChg chg="del">
          <ac:chgData name="OMER BIN AL.ABAS" userId="8bc2263f-284f-4385-bd13-0ba28f001c00" providerId="ADAL" clId="{8420C07B-0A52-4D6F-BBB8-1F45879B6C1B}" dt="2022-05-12T04:51:02.589" v="1948" actId="478"/>
          <ac:picMkLst>
            <pc:docMk/>
            <pc:sldMk cId="2734630508" sldId="305"/>
            <ac:picMk id="13" creationId="{A9F330A7-F2C9-70B6-40F0-EB2C96A7997A}"/>
          </ac:picMkLst>
        </pc:picChg>
      </pc:sldChg>
      <pc:sldChg chg="delSp modSp add mod ord">
        <pc:chgData name="OMER BIN AL.ABAS" userId="8bc2263f-284f-4385-bd13-0ba28f001c00" providerId="ADAL" clId="{8420C07B-0A52-4D6F-BBB8-1F45879B6C1B}" dt="2022-05-12T08:06:25.317" v="2327" actId="404"/>
        <pc:sldMkLst>
          <pc:docMk/>
          <pc:sldMk cId="1844247602" sldId="306"/>
        </pc:sldMkLst>
        <pc:spChg chg="mod">
          <ac:chgData name="OMER BIN AL.ABAS" userId="8bc2263f-284f-4385-bd13-0ba28f001c00" providerId="ADAL" clId="{8420C07B-0A52-4D6F-BBB8-1F45879B6C1B}" dt="2022-05-12T08:06:25.317" v="2327" actId="404"/>
          <ac:spMkLst>
            <pc:docMk/>
            <pc:sldMk cId="1844247602" sldId="306"/>
            <ac:spMk id="2" creationId="{A03857D0-284F-410D-8B84-6B417F8F78DE}"/>
          </ac:spMkLst>
        </pc:spChg>
        <pc:picChg chg="del">
          <ac:chgData name="OMER BIN AL.ABAS" userId="8bc2263f-284f-4385-bd13-0ba28f001c00" providerId="ADAL" clId="{8420C07B-0A52-4D6F-BBB8-1F45879B6C1B}" dt="2022-05-12T08:05:27.589" v="2298" actId="478"/>
          <ac:picMkLst>
            <pc:docMk/>
            <pc:sldMk cId="1844247602" sldId="306"/>
            <ac:picMk id="4" creationId="{39DCF295-B910-4FB7-8ECC-8414B5416398}"/>
          </ac:picMkLst>
        </pc:picChg>
        <pc:picChg chg="del">
          <ac:chgData name="OMER BIN AL.ABAS" userId="8bc2263f-284f-4385-bd13-0ba28f001c00" providerId="ADAL" clId="{8420C07B-0A52-4D6F-BBB8-1F45879B6C1B}" dt="2022-05-12T08:05:30.324" v="2299" actId="478"/>
          <ac:picMkLst>
            <pc:docMk/>
            <pc:sldMk cId="1844247602" sldId="306"/>
            <ac:picMk id="8" creationId="{33BCAFFC-283F-4E6C-AD96-AD0F4FF4FEAC}"/>
          </ac:picMkLst>
        </pc:picChg>
      </pc:sldChg>
    </pc:docChg>
  </pc:docChgLst>
  <pc:docChgLst>
    <pc:chgData name="مستخدم ضيف" userId="S::urn:spo:anon#29db2295a926ba0607aa729dfe399c2eda2a5d28337986db454c04bcbfa9a1a1::" providerId="AD" clId="Web-{731C998C-2BC7-6B57-CAEE-E76E48BACD27}"/>
    <pc:docChg chg="modSld">
      <pc:chgData name="مستخدم ضيف" userId="S::urn:spo:anon#29db2295a926ba0607aa729dfe399c2eda2a5d28337986db454c04bcbfa9a1a1::" providerId="AD" clId="Web-{731C998C-2BC7-6B57-CAEE-E76E48BACD27}" dt="2022-05-14T09:04:07.998" v="8"/>
      <pc:docMkLst>
        <pc:docMk/>
      </pc:docMkLst>
      <pc:sldChg chg="modSp">
        <pc:chgData name="مستخدم ضيف" userId="S::urn:spo:anon#29db2295a926ba0607aa729dfe399c2eda2a5d28337986db454c04bcbfa9a1a1::" providerId="AD" clId="Web-{731C998C-2BC7-6B57-CAEE-E76E48BACD27}" dt="2022-05-14T08:53:04.490" v="0" actId="1076"/>
        <pc:sldMkLst>
          <pc:docMk/>
          <pc:sldMk cId="637419370" sldId="262"/>
        </pc:sldMkLst>
        <pc:spChg chg="mod">
          <ac:chgData name="مستخدم ضيف" userId="S::urn:spo:anon#29db2295a926ba0607aa729dfe399c2eda2a5d28337986db454c04bcbfa9a1a1::" providerId="AD" clId="Web-{731C998C-2BC7-6B57-CAEE-E76E48BACD27}" dt="2022-05-14T08:53:04.490" v="0" actId="1076"/>
          <ac:spMkLst>
            <pc:docMk/>
            <pc:sldMk cId="637419370" sldId="262"/>
            <ac:spMk id="9" creationId="{B961CB26-4D35-C277-A8A2-9C147268C943}"/>
          </ac:spMkLst>
        </pc:spChg>
      </pc:sldChg>
      <pc:sldChg chg="modSp">
        <pc:chgData name="مستخدم ضيف" userId="S::urn:spo:anon#29db2295a926ba0607aa729dfe399c2eda2a5d28337986db454c04bcbfa9a1a1::" providerId="AD" clId="Web-{731C998C-2BC7-6B57-CAEE-E76E48BACD27}" dt="2022-05-14T09:04:07.998" v="8"/>
        <pc:sldMkLst>
          <pc:docMk/>
          <pc:sldMk cId="621540167" sldId="271"/>
        </pc:sldMkLst>
        <pc:graphicFrameChg chg="mod modGraphic">
          <ac:chgData name="مستخدم ضيف" userId="S::urn:spo:anon#29db2295a926ba0607aa729dfe399c2eda2a5d28337986db454c04bcbfa9a1a1::" providerId="AD" clId="Web-{731C998C-2BC7-6B57-CAEE-E76E48BACD27}" dt="2022-05-14T09:04:07.998" v="8"/>
          <ac:graphicFrameMkLst>
            <pc:docMk/>
            <pc:sldMk cId="621540167" sldId="271"/>
            <ac:graphicFrameMk id="5" creationId="{07D74113-D88B-E58E-55A1-224327AA888C}"/>
          </ac:graphicFrameMkLst>
        </pc:graphicFrameChg>
      </pc:sldChg>
    </pc:docChg>
  </pc:docChgLst>
  <pc:docChgLst>
    <pc:chgData name="Guest User" userId="S::urn:spo:anon#3ed18f8dcce6ae670d9e7edcc395fa966010570d2efcac5625c640512f2fe1a4::" providerId="AD" clId="Web-{696D04C4-8787-DDF5-1666-13C354705916}"/>
    <pc:docChg chg="addSld">
      <pc:chgData name="Guest User" userId="S::urn:spo:anon#3ed18f8dcce6ae670d9e7edcc395fa966010570d2efcac5625c640512f2fe1a4::" providerId="AD" clId="Web-{696D04C4-8787-DDF5-1666-13C354705916}" dt="2022-05-12T04:49:27.171" v="0"/>
      <pc:docMkLst>
        <pc:docMk/>
      </pc:docMkLst>
      <pc:sldChg chg="add replId">
        <pc:chgData name="Guest User" userId="S::urn:spo:anon#3ed18f8dcce6ae670d9e7edcc395fa966010570d2efcac5625c640512f2fe1a4::" providerId="AD" clId="Web-{696D04C4-8787-DDF5-1666-13C354705916}" dt="2022-05-12T04:49:27.171" v="0"/>
        <pc:sldMkLst>
          <pc:docMk/>
          <pc:sldMk cId="2734630508" sldId="3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5/13/2022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332891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36</a:t>
            </a:fld>
            <a:endParaRPr lang="en-US"/>
          </a:p>
        </p:txBody>
      </p:sp>
    </p:spTree>
    <p:extLst>
      <p:ext uri="{BB962C8B-B14F-4D97-AF65-F5344CB8AC3E}">
        <p14:creationId xmlns:p14="http://schemas.microsoft.com/office/powerpoint/2010/main" val="2716922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37</a:t>
            </a:fld>
            <a:endParaRPr lang="en-US"/>
          </a:p>
        </p:txBody>
      </p:sp>
    </p:spTree>
    <p:extLst>
      <p:ext uri="{BB962C8B-B14F-4D97-AF65-F5344CB8AC3E}">
        <p14:creationId xmlns:p14="http://schemas.microsoft.com/office/powerpoint/2010/main" val="1101233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40</a:t>
            </a:fld>
            <a:endParaRPr lang="en-US"/>
          </a:p>
        </p:txBody>
      </p:sp>
    </p:spTree>
    <p:extLst>
      <p:ext uri="{BB962C8B-B14F-4D97-AF65-F5344CB8AC3E}">
        <p14:creationId xmlns:p14="http://schemas.microsoft.com/office/powerpoint/2010/main" val="2928955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41</a:t>
            </a:fld>
            <a:endParaRPr lang="en-US"/>
          </a:p>
        </p:txBody>
      </p:sp>
    </p:spTree>
    <p:extLst>
      <p:ext uri="{BB962C8B-B14F-4D97-AF65-F5344CB8AC3E}">
        <p14:creationId xmlns:p14="http://schemas.microsoft.com/office/powerpoint/2010/main" val="3274295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42</a:t>
            </a:fld>
            <a:endParaRPr lang="en-US"/>
          </a:p>
        </p:txBody>
      </p:sp>
    </p:spTree>
    <p:extLst>
      <p:ext uri="{BB962C8B-B14F-4D97-AF65-F5344CB8AC3E}">
        <p14:creationId xmlns:p14="http://schemas.microsoft.com/office/powerpoint/2010/main" val="119799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44</a:t>
            </a:fld>
            <a:endParaRPr lang="en-US"/>
          </a:p>
        </p:txBody>
      </p:sp>
    </p:spTree>
    <p:extLst>
      <p:ext uri="{BB962C8B-B14F-4D97-AF65-F5344CB8AC3E}">
        <p14:creationId xmlns:p14="http://schemas.microsoft.com/office/powerpoint/2010/main" val="56633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19</a:t>
            </a:fld>
            <a:endParaRPr lang="en-US"/>
          </a:p>
        </p:txBody>
      </p:sp>
    </p:spTree>
    <p:extLst>
      <p:ext uri="{BB962C8B-B14F-4D97-AF65-F5344CB8AC3E}">
        <p14:creationId xmlns:p14="http://schemas.microsoft.com/office/powerpoint/2010/main" val="2930102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20</a:t>
            </a:fld>
            <a:endParaRPr lang="en-US"/>
          </a:p>
        </p:txBody>
      </p:sp>
    </p:spTree>
    <p:extLst>
      <p:ext uri="{BB962C8B-B14F-4D97-AF65-F5344CB8AC3E}">
        <p14:creationId xmlns:p14="http://schemas.microsoft.com/office/powerpoint/2010/main" val="2020073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21</a:t>
            </a:fld>
            <a:endParaRPr lang="en-US"/>
          </a:p>
        </p:txBody>
      </p:sp>
    </p:spTree>
    <p:extLst>
      <p:ext uri="{BB962C8B-B14F-4D97-AF65-F5344CB8AC3E}">
        <p14:creationId xmlns:p14="http://schemas.microsoft.com/office/powerpoint/2010/main" val="1955954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22</a:t>
            </a:fld>
            <a:endParaRPr lang="en-US"/>
          </a:p>
        </p:txBody>
      </p:sp>
    </p:spTree>
    <p:extLst>
      <p:ext uri="{BB962C8B-B14F-4D97-AF65-F5344CB8AC3E}">
        <p14:creationId xmlns:p14="http://schemas.microsoft.com/office/powerpoint/2010/main" val="2200159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23</a:t>
            </a:fld>
            <a:endParaRPr lang="en-US"/>
          </a:p>
        </p:txBody>
      </p:sp>
    </p:spTree>
    <p:extLst>
      <p:ext uri="{BB962C8B-B14F-4D97-AF65-F5344CB8AC3E}">
        <p14:creationId xmlns:p14="http://schemas.microsoft.com/office/powerpoint/2010/main" val="229109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24</a:t>
            </a:fld>
            <a:endParaRPr lang="en-US"/>
          </a:p>
        </p:txBody>
      </p:sp>
    </p:spTree>
    <p:extLst>
      <p:ext uri="{BB962C8B-B14F-4D97-AF65-F5344CB8AC3E}">
        <p14:creationId xmlns:p14="http://schemas.microsoft.com/office/powerpoint/2010/main" val="4246067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32</a:t>
            </a:fld>
            <a:endParaRPr lang="en-US"/>
          </a:p>
        </p:txBody>
      </p:sp>
    </p:spTree>
    <p:extLst>
      <p:ext uri="{BB962C8B-B14F-4D97-AF65-F5344CB8AC3E}">
        <p14:creationId xmlns:p14="http://schemas.microsoft.com/office/powerpoint/2010/main" val="2799061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35</a:t>
            </a:fld>
            <a:endParaRPr lang="en-US"/>
          </a:p>
        </p:txBody>
      </p:sp>
    </p:spTree>
    <p:extLst>
      <p:ext uri="{BB962C8B-B14F-4D97-AF65-F5344CB8AC3E}">
        <p14:creationId xmlns:p14="http://schemas.microsoft.com/office/powerpoint/2010/main" val="585890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1655520"/>
            <a:ext cx="626090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a:t>Click to edit </a:t>
            </a:r>
            <a:br>
              <a:rPr lang="en-US"/>
            </a:br>
            <a:r>
              <a:rPr lang="en-US"/>
              <a:t>Master title style</a:t>
            </a:r>
          </a:p>
        </p:txBody>
      </p:sp>
      <p:sp>
        <p:nvSpPr>
          <p:cNvPr id="3" name="Subtitle 2"/>
          <p:cNvSpPr>
            <a:spLocks noGrp="1"/>
          </p:cNvSpPr>
          <p:nvPr>
            <p:ph type="subTitle" idx="1"/>
          </p:nvPr>
        </p:nvSpPr>
        <p:spPr>
          <a:xfrm>
            <a:off x="448964" y="3793390"/>
            <a:ext cx="8093365" cy="610820"/>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5/13/2022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6835" y="1960930"/>
            <a:ext cx="6260905" cy="1527050"/>
          </a:xfrm>
        </p:spPr>
        <p:txBody>
          <a:bodyPr>
            <a:normAutofit fontScale="90000"/>
          </a:bodyPr>
          <a:lstStyle/>
          <a:p>
            <a:pPr marL="0" marR="0">
              <a:spcBef>
                <a:spcPts val="0"/>
              </a:spcBef>
              <a:spcAft>
                <a:spcPts val="0"/>
              </a:spcAft>
            </a:pPr>
            <a:r>
              <a:rPr lang="en-US" sz="2000" b="1">
                <a:solidFill>
                  <a:schemeClr val="tx1">
                    <a:lumMod val="85000"/>
                    <a:lumOff val="15000"/>
                  </a:schemeClr>
                </a:solidFill>
                <a:effectLst/>
                <a:latin typeface="Arial" panose="020B0604020202020204" pitchFamily="34" charset="0"/>
                <a:ea typeface="Times New Roman" panose="02020603050405020304" pitchFamily="18" charset="0"/>
              </a:rPr>
              <a:t>STAT 413 (Statistical Learning</a:t>
            </a:r>
            <a:r>
              <a:rPr lang="en-US" sz="2000" b="1">
                <a:solidFill>
                  <a:srgbClr val="434343"/>
                </a:solidFill>
                <a:effectLst/>
                <a:latin typeface="Arial" panose="020B0604020202020204" pitchFamily="34" charset="0"/>
                <a:ea typeface="Times New Roman" panose="02020603050405020304" pitchFamily="18" charset="0"/>
              </a:rPr>
              <a:t>)</a:t>
            </a:r>
            <a:br>
              <a:rPr lang="en-US" sz="2000">
                <a:effectLst/>
                <a:latin typeface="Times New Roman" panose="02020603050405020304" pitchFamily="18" charset="0"/>
                <a:ea typeface="Times New Roman" panose="02020603050405020304" pitchFamily="18" charset="0"/>
              </a:rPr>
            </a:br>
            <a:r>
              <a:rPr lang="en-US" sz="2000">
                <a:solidFill>
                  <a:srgbClr val="000000"/>
                </a:solidFill>
                <a:effectLst/>
                <a:latin typeface="Arial" panose="020B0604020202020204" pitchFamily="34" charset="0"/>
                <a:ea typeface="Times New Roman" panose="02020603050405020304" pitchFamily="18" charset="0"/>
              </a:rPr>
              <a:t>Project presentation </a:t>
            </a:r>
            <a:br>
              <a:rPr lang="en-US" sz="2000">
                <a:effectLst/>
                <a:latin typeface="Times New Roman" panose="02020603050405020304" pitchFamily="18" charset="0"/>
                <a:ea typeface="Times New Roman" panose="02020603050405020304" pitchFamily="18" charset="0"/>
              </a:rPr>
            </a:br>
            <a:r>
              <a:rPr lang="en-US" sz="2000" b="1">
                <a:solidFill>
                  <a:srgbClr val="000000"/>
                </a:solidFill>
                <a:effectLst/>
                <a:latin typeface="Arial" panose="020B0604020202020204" pitchFamily="34" charset="0"/>
                <a:ea typeface="Times New Roman" panose="02020603050405020304" pitchFamily="18" charset="0"/>
              </a:rPr>
              <a:t>Analyzing Student Performance Dataset</a:t>
            </a:r>
            <a:br>
              <a:rPr lang="en-US" sz="2000">
                <a:effectLst/>
                <a:latin typeface="Times New Roman" panose="02020603050405020304" pitchFamily="18" charset="0"/>
                <a:ea typeface="Times New Roman" panose="02020603050405020304" pitchFamily="18" charset="0"/>
              </a:rPr>
            </a:br>
            <a:br>
              <a:rPr lang="en-US"/>
            </a:br>
            <a:endParaRPr lang="en-US"/>
          </a:p>
        </p:txBody>
      </p:sp>
      <p:sp>
        <p:nvSpPr>
          <p:cNvPr id="3" name="Subtitle 2"/>
          <p:cNvSpPr>
            <a:spLocks noGrp="1"/>
          </p:cNvSpPr>
          <p:nvPr>
            <p:ph type="subTitle" idx="1"/>
          </p:nvPr>
        </p:nvSpPr>
        <p:spPr>
          <a:xfrm>
            <a:off x="4572000" y="3640684"/>
            <a:ext cx="3359511" cy="1374345"/>
          </a:xfrm>
        </p:spPr>
        <p:txBody>
          <a:bodyPr>
            <a:normAutofit fontScale="92500" lnSpcReduction="10000"/>
          </a:bodyPr>
          <a:lstStyle/>
          <a:p>
            <a:pPr marL="0" marR="0" algn="ctr">
              <a:spcBef>
                <a:spcPts val="1000"/>
              </a:spcBef>
              <a:spcAft>
                <a:spcPts val="0"/>
              </a:spcAft>
            </a:pPr>
            <a:r>
              <a:rPr lang="en-US" sz="1200" b="1">
                <a:solidFill>
                  <a:srgbClr val="000000"/>
                </a:solidFill>
                <a:effectLst/>
                <a:latin typeface="Open Sans" panose="020B0606030504020204" pitchFamily="34" charset="0"/>
                <a:ea typeface="Times New Roman" panose="02020603050405020304" pitchFamily="18" charset="0"/>
              </a:rPr>
              <a:t>By Group 6:</a:t>
            </a:r>
            <a:endParaRPr lang="en-US" sz="1200">
              <a:effectLst/>
              <a:latin typeface="Times New Roman" panose="02020603050405020304" pitchFamily="18" charset="0"/>
              <a:ea typeface="Times New Roman" panose="02020603050405020304" pitchFamily="18" charset="0"/>
            </a:endParaRPr>
          </a:p>
          <a:p>
            <a:pPr marL="0" marR="0" algn="ctr">
              <a:spcBef>
                <a:spcPts val="1000"/>
              </a:spcBef>
              <a:spcAft>
                <a:spcPts val="0"/>
              </a:spcAft>
            </a:pPr>
            <a:r>
              <a:rPr lang="en-US" sz="1200" b="1">
                <a:solidFill>
                  <a:srgbClr val="000000"/>
                </a:solidFill>
                <a:effectLst/>
                <a:latin typeface="Open Sans" panose="020B0606030504020204" pitchFamily="34" charset="0"/>
                <a:ea typeface="Times New Roman" panose="02020603050405020304" pitchFamily="18" charset="0"/>
              </a:rPr>
              <a:t>Omer </a:t>
            </a:r>
            <a:r>
              <a:rPr lang="en-US" sz="1200" b="1" err="1">
                <a:solidFill>
                  <a:srgbClr val="000000"/>
                </a:solidFill>
                <a:effectLst/>
                <a:latin typeface="Open Sans" panose="020B0606030504020204" pitchFamily="34" charset="0"/>
                <a:ea typeface="Times New Roman" panose="02020603050405020304" pitchFamily="18" charset="0"/>
              </a:rPr>
              <a:t>Alabs</a:t>
            </a:r>
            <a:r>
              <a:rPr lang="en-US" sz="1200" b="1">
                <a:solidFill>
                  <a:srgbClr val="000000"/>
                </a:solidFill>
                <a:effectLst/>
                <a:latin typeface="Open Sans" panose="020B0606030504020204" pitchFamily="34" charset="0"/>
                <a:ea typeface="Times New Roman" panose="02020603050405020304" pitchFamily="18" charset="0"/>
              </a:rPr>
              <a:t> / 201769570</a:t>
            </a:r>
            <a:endParaRPr lang="en-US" sz="1200">
              <a:effectLst/>
              <a:latin typeface="Times New Roman" panose="02020603050405020304" pitchFamily="18" charset="0"/>
              <a:ea typeface="Times New Roman" panose="02020603050405020304" pitchFamily="18" charset="0"/>
            </a:endParaRPr>
          </a:p>
          <a:p>
            <a:pPr marL="0" marR="0" algn="ctr">
              <a:spcBef>
                <a:spcPts val="1000"/>
              </a:spcBef>
              <a:spcAft>
                <a:spcPts val="0"/>
              </a:spcAft>
            </a:pPr>
            <a:r>
              <a:rPr lang="en-US" sz="1200" b="1">
                <a:solidFill>
                  <a:srgbClr val="000000"/>
                </a:solidFill>
                <a:effectLst/>
                <a:latin typeface="Open Sans" panose="020B0606030504020204" pitchFamily="34" charset="0"/>
                <a:ea typeface="Times New Roman" panose="02020603050405020304" pitchFamily="18" charset="0"/>
              </a:rPr>
              <a:t>Ahmed </a:t>
            </a:r>
            <a:r>
              <a:rPr lang="en-US" sz="1200" b="1" err="1">
                <a:solidFill>
                  <a:srgbClr val="000000"/>
                </a:solidFill>
                <a:effectLst/>
                <a:latin typeface="Open Sans" panose="020B0606030504020204" pitchFamily="34" charset="0"/>
                <a:ea typeface="Times New Roman" panose="02020603050405020304" pitchFamily="18" charset="0"/>
              </a:rPr>
              <a:t>Alturfi</a:t>
            </a:r>
            <a:r>
              <a:rPr lang="en-US" sz="1200" b="1">
                <a:solidFill>
                  <a:srgbClr val="000000"/>
                </a:solidFill>
                <a:effectLst/>
                <a:latin typeface="Open Sans" panose="020B0606030504020204" pitchFamily="34" charset="0"/>
                <a:ea typeface="Times New Roman" panose="02020603050405020304" pitchFamily="18" charset="0"/>
              </a:rPr>
              <a:t> / 201743590</a:t>
            </a:r>
            <a:endParaRPr lang="en-US" sz="1200">
              <a:effectLst/>
              <a:latin typeface="Times New Roman" panose="02020603050405020304" pitchFamily="18" charset="0"/>
              <a:ea typeface="Times New Roman" panose="02020603050405020304" pitchFamily="18" charset="0"/>
            </a:endParaRPr>
          </a:p>
          <a:p>
            <a:pPr marL="0" marR="0" algn="ctr">
              <a:spcBef>
                <a:spcPts val="1000"/>
              </a:spcBef>
              <a:spcAft>
                <a:spcPts val="0"/>
              </a:spcAft>
            </a:pPr>
            <a:r>
              <a:rPr lang="en-US" sz="1200" b="1">
                <a:solidFill>
                  <a:srgbClr val="000000"/>
                </a:solidFill>
                <a:effectLst/>
                <a:latin typeface="Open Sans" panose="020B0606030504020204" pitchFamily="34" charset="0"/>
                <a:ea typeface="Times New Roman" panose="02020603050405020304" pitchFamily="18" charset="0"/>
              </a:rPr>
              <a:t>Omar Al </a:t>
            </a:r>
            <a:r>
              <a:rPr lang="en-US" sz="1200" b="1" err="1">
                <a:solidFill>
                  <a:srgbClr val="000000"/>
                </a:solidFill>
                <a:effectLst/>
                <a:latin typeface="Open Sans" panose="020B0606030504020204" pitchFamily="34" charset="0"/>
                <a:ea typeface="Times New Roman" panose="02020603050405020304" pitchFamily="18" charset="0"/>
              </a:rPr>
              <a:t>Bumadrah</a:t>
            </a:r>
            <a:r>
              <a:rPr lang="en-US" sz="1200" b="1">
                <a:solidFill>
                  <a:srgbClr val="000000"/>
                </a:solidFill>
                <a:effectLst/>
                <a:latin typeface="Open Sans" panose="020B0606030504020204" pitchFamily="34" charset="0"/>
                <a:ea typeface="Times New Roman" panose="02020603050405020304" pitchFamily="18" charset="0"/>
              </a:rPr>
              <a:t> / 201636140</a:t>
            </a:r>
            <a:endParaRPr lang="en-US" sz="1200">
              <a:latin typeface="Times New Roman" panose="02020603050405020304" pitchFamily="18" charset="0"/>
              <a:ea typeface="Times New Roman" panose="02020603050405020304" pitchFamily="18" charset="0"/>
            </a:endParaRPr>
          </a:p>
          <a:p>
            <a:pPr marL="0" marR="0" algn="ctr">
              <a:spcBef>
                <a:spcPts val="1000"/>
              </a:spcBef>
              <a:spcAft>
                <a:spcPts val="0"/>
              </a:spcAft>
            </a:pPr>
            <a:r>
              <a:rPr lang="en-US" sz="1200" b="1">
                <a:solidFill>
                  <a:srgbClr val="000000"/>
                </a:solidFill>
                <a:effectLst/>
                <a:latin typeface="Open Sans" panose="020B0606030504020204" pitchFamily="34" charset="0"/>
                <a:ea typeface="Calibri" panose="020F0502020204030204" pitchFamily="34" charset="0"/>
              </a:rPr>
              <a:t>Abdullah Mohmmed / 201740190</a:t>
            </a:r>
            <a:endParaRPr lang="en-US" sz="800"/>
          </a:p>
        </p:txBody>
      </p:sp>
      <p:pic>
        <p:nvPicPr>
          <p:cNvPr id="1026" name="Picture 2" descr="نتيجة بحث الصور عن ‪KFUPM logo‬‏">
            <a:extLst>
              <a:ext uri="{FF2B5EF4-FFF2-40B4-BE49-F238E27FC236}">
                <a16:creationId xmlns:a16="http://schemas.microsoft.com/office/drawing/2014/main" id="{D041B59F-5E23-81D9-05AD-35726949C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805" y="0"/>
            <a:ext cx="1228725"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34860" y="205979"/>
            <a:ext cx="4351940" cy="686016"/>
          </a:xfrm>
        </p:spPr>
        <p:txBody>
          <a:bodyPr>
            <a:noAutofit/>
          </a:bodyPr>
          <a:lstStyle/>
          <a:p>
            <a:pPr marL="0" marR="0" algn="ctr">
              <a:lnSpc>
                <a:spcPct val="107000"/>
              </a:lnSpc>
              <a:spcBef>
                <a:spcPts val="0"/>
              </a:spcBef>
              <a:spcAft>
                <a:spcPts val="800"/>
              </a:spcAft>
            </a:pPr>
            <a:r>
              <a:rPr lang="en-US" sz="2400" b="1">
                <a:solidFill>
                  <a:srgbClr val="FFC000"/>
                </a:solidFill>
                <a:effectLst/>
                <a:latin typeface="Calibri" panose="020F0502020204030204" pitchFamily="34" charset="0"/>
                <a:ea typeface="Calibri" panose="020F0502020204030204" pitchFamily="34" charset="0"/>
                <a:cs typeface="Arial" panose="020B0604020202020204" pitchFamily="34" charset="0"/>
              </a:rPr>
              <a:t>Data Visualization</a:t>
            </a:r>
            <a:endParaRPr lang="en-US" sz="240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6306FAE-DDDD-4858-8F78-18746A683649}"/>
              </a:ext>
            </a:extLst>
          </p:cNvPr>
          <p:cNvPicPr>
            <a:picLocks noChangeAspect="1"/>
          </p:cNvPicPr>
          <p:nvPr/>
        </p:nvPicPr>
        <p:blipFill>
          <a:blip r:embed="rId2"/>
          <a:stretch>
            <a:fillRect/>
          </a:stretch>
        </p:blipFill>
        <p:spPr>
          <a:xfrm>
            <a:off x="293074" y="1232854"/>
            <a:ext cx="4154787" cy="3279909"/>
          </a:xfrm>
          <a:prstGeom prst="rect">
            <a:avLst/>
          </a:prstGeom>
        </p:spPr>
      </p:pic>
      <p:pic>
        <p:nvPicPr>
          <p:cNvPr id="10" name="Picture 9">
            <a:extLst>
              <a:ext uri="{FF2B5EF4-FFF2-40B4-BE49-F238E27FC236}">
                <a16:creationId xmlns:a16="http://schemas.microsoft.com/office/drawing/2014/main" id="{2857AE89-32A8-434B-8F06-10989CEB68CA}"/>
              </a:ext>
            </a:extLst>
          </p:cNvPr>
          <p:cNvPicPr>
            <a:picLocks noChangeAspect="1"/>
          </p:cNvPicPr>
          <p:nvPr/>
        </p:nvPicPr>
        <p:blipFill>
          <a:blip r:embed="rId3"/>
          <a:stretch>
            <a:fillRect/>
          </a:stretch>
        </p:blipFill>
        <p:spPr>
          <a:xfrm>
            <a:off x="4572000" y="1220758"/>
            <a:ext cx="4392905" cy="3292006"/>
          </a:xfrm>
          <a:prstGeom prst="rect">
            <a:avLst/>
          </a:prstGeom>
        </p:spPr>
      </p:pic>
    </p:spTree>
    <p:extLst>
      <p:ext uri="{BB962C8B-B14F-4D97-AF65-F5344CB8AC3E}">
        <p14:creationId xmlns:p14="http://schemas.microsoft.com/office/powerpoint/2010/main" val="273463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34860" y="205979"/>
            <a:ext cx="4351940" cy="686016"/>
          </a:xfrm>
        </p:spPr>
        <p:txBody>
          <a:bodyPr>
            <a:noAutofit/>
          </a:bodyPr>
          <a:lstStyle/>
          <a:p>
            <a:pPr marL="0" marR="0" algn="ctr">
              <a:lnSpc>
                <a:spcPct val="107000"/>
              </a:lnSpc>
              <a:spcBef>
                <a:spcPts val="0"/>
              </a:spcBef>
              <a:spcAft>
                <a:spcPts val="800"/>
              </a:spcAft>
            </a:pPr>
            <a:r>
              <a:rPr lang="en-US" sz="2400" b="1">
                <a:solidFill>
                  <a:srgbClr val="FFC000"/>
                </a:solidFill>
                <a:effectLst/>
                <a:latin typeface="Calibri" panose="020F0502020204030204" pitchFamily="34" charset="0"/>
                <a:ea typeface="Calibri" panose="020F0502020204030204" pitchFamily="34" charset="0"/>
                <a:cs typeface="Arial" panose="020B0604020202020204" pitchFamily="34" charset="0"/>
              </a:rPr>
              <a:t>Data Visualization</a:t>
            </a:r>
            <a:endParaRPr lang="en-US" sz="240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descr="Timeline&#10;&#10;Description automatically generated">
            <a:extLst>
              <a:ext uri="{FF2B5EF4-FFF2-40B4-BE49-F238E27FC236}">
                <a16:creationId xmlns:a16="http://schemas.microsoft.com/office/drawing/2014/main" id="{0A09D1FD-76B5-4B84-8F7B-91FEAC683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449" y="1197405"/>
            <a:ext cx="4843498" cy="3931418"/>
          </a:xfrm>
          <a:prstGeom prst="rect">
            <a:avLst/>
          </a:prstGeom>
        </p:spPr>
      </p:pic>
      <p:sp>
        <p:nvSpPr>
          <p:cNvPr id="5" name="Title 3">
            <a:extLst>
              <a:ext uri="{FF2B5EF4-FFF2-40B4-BE49-F238E27FC236}">
                <a16:creationId xmlns:a16="http://schemas.microsoft.com/office/drawing/2014/main" id="{DC7568BD-2715-424B-92D9-A5B0F431A0B6}"/>
              </a:ext>
            </a:extLst>
          </p:cNvPr>
          <p:cNvSpPr txBox="1">
            <a:spLocks/>
          </p:cNvSpPr>
          <p:nvPr/>
        </p:nvSpPr>
        <p:spPr>
          <a:xfrm>
            <a:off x="283523" y="1842264"/>
            <a:ext cx="2171705" cy="11385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07000"/>
              </a:lnSpc>
              <a:spcBef>
                <a:spcPts val="0"/>
              </a:spcBef>
              <a:spcAft>
                <a:spcPts val="800"/>
              </a:spcAft>
            </a:pPr>
            <a:r>
              <a:rPr lang="en-US" sz="2400" b="1" dirty="0">
                <a:solidFill>
                  <a:schemeClr val="accent1"/>
                </a:solidFill>
                <a:latin typeface="Calibri" panose="020F0502020204030204" pitchFamily="34" charset="0"/>
                <a:ea typeface="Calibri" panose="020F0502020204030204" pitchFamily="34" charset="0"/>
                <a:cs typeface="Arial" panose="020B0604020202020204" pitchFamily="34" charset="0"/>
              </a:rPr>
              <a:t>Correlation Heatmap</a:t>
            </a:r>
            <a:endParaRPr lang="en-US" sz="2400" dirty="0">
              <a:solidFill>
                <a:schemeClr val="accent1"/>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7590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marL="457200" marR="0">
              <a:lnSpc>
                <a:spcPct val="106000"/>
              </a:lnSpc>
              <a:spcBef>
                <a:spcPts val="200"/>
              </a:spcBef>
              <a:spcAft>
                <a:spcPts val="0"/>
              </a:spcAft>
            </a:pPr>
            <a:r>
              <a:rPr lang="en-US" sz="24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Male vs Female Comparison</a:t>
            </a:r>
          </a:p>
        </p:txBody>
      </p:sp>
      <p:sp>
        <p:nvSpPr>
          <p:cNvPr id="5" name="Content Placeholder 4"/>
          <p:cNvSpPr>
            <a:spLocks noGrp="1"/>
          </p:cNvSpPr>
          <p:nvPr>
            <p:ph idx="1"/>
          </p:nvPr>
        </p:nvSpPr>
        <p:spPr>
          <a:xfrm>
            <a:off x="1823310" y="1655520"/>
            <a:ext cx="7024430" cy="2443280"/>
          </a:xfrm>
        </p:spPr>
        <p:txBody>
          <a:bodyPr>
            <a:normAutofit/>
          </a:bodyPr>
          <a:lstStyle/>
          <a:p>
            <a:pPr marL="0" marR="0">
              <a:lnSpc>
                <a:spcPct val="107000"/>
              </a:lnSpc>
              <a:spcBef>
                <a:spcPts val="0"/>
              </a:spcBef>
              <a:spcAft>
                <a:spcPts val="800"/>
              </a:spcAft>
            </a:pPr>
            <a:r>
              <a:rPr lang="en-US" sz="1800">
                <a:latin typeface="Calibri" panose="020F0502020204030204" pitchFamily="34" charset="0"/>
                <a:ea typeface="Calibri" panose="020F0502020204030204" pitchFamily="34" charset="0"/>
                <a:cs typeface="Arial" panose="020B0604020202020204" pitchFamily="34" charset="0"/>
              </a:rPr>
              <a:t>W</a:t>
            </a:r>
            <a:r>
              <a:rPr lang="en-US" sz="1800">
                <a:effectLst/>
                <a:latin typeface="Calibri" panose="020F0502020204030204" pitchFamily="34" charset="0"/>
                <a:ea typeface="Calibri" panose="020F0502020204030204" pitchFamily="34" charset="0"/>
                <a:cs typeface="Arial" panose="020B0604020202020204" pitchFamily="34" charset="0"/>
              </a:rPr>
              <a:t>e can see clearly that female student on average 11.905714 has a much higher average grade than male student 11.345781.</a:t>
            </a:r>
          </a:p>
          <a:p>
            <a:pPr marL="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Moreover, we can notice that female student study on average more time than male student also they are less likely to have a failure then male student.</a:t>
            </a:r>
          </a:p>
          <a:p>
            <a:pPr marL="0" marR="0" indent="0">
              <a:lnSpc>
                <a:spcPct val="107000"/>
              </a:lnSpc>
              <a:spcBef>
                <a:spcPts val="0"/>
              </a:spcBef>
              <a:spcAft>
                <a:spcPts val="800"/>
              </a:spcAft>
              <a:buNone/>
            </a:pP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24381C58-A9C3-CA03-6C23-7059D12C2297}"/>
              </a:ext>
            </a:extLst>
          </p:cNvPr>
          <p:cNvGraphicFramePr>
            <a:graphicFrameLocks noGrp="1"/>
          </p:cNvGraphicFramePr>
          <p:nvPr>
            <p:extLst>
              <p:ext uri="{D42A27DB-BD31-4B8C-83A1-F6EECF244321}">
                <p14:modId xmlns:p14="http://schemas.microsoft.com/office/powerpoint/2010/main" val="3898804430"/>
              </p:ext>
            </p:extLst>
          </p:nvPr>
        </p:nvGraphicFramePr>
        <p:xfrm>
          <a:off x="3797849" y="3756765"/>
          <a:ext cx="2148496" cy="1105560"/>
        </p:xfrm>
        <a:graphic>
          <a:graphicData uri="http://schemas.openxmlformats.org/drawingml/2006/table">
            <a:tbl>
              <a:tblPr firstRow="1" firstCol="1" bandRow="1">
                <a:tableStyleId>{5C22544A-7EE6-4342-B048-85BDC9FD1C3A}</a:tableStyleId>
              </a:tblPr>
              <a:tblGrid>
                <a:gridCol w="1074248">
                  <a:extLst>
                    <a:ext uri="{9D8B030D-6E8A-4147-A177-3AD203B41FA5}">
                      <a16:colId xmlns:a16="http://schemas.microsoft.com/office/drawing/2014/main" val="2139343056"/>
                    </a:ext>
                  </a:extLst>
                </a:gridCol>
                <a:gridCol w="1074248">
                  <a:extLst>
                    <a:ext uri="{9D8B030D-6E8A-4147-A177-3AD203B41FA5}">
                      <a16:colId xmlns:a16="http://schemas.microsoft.com/office/drawing/2014/main" val="333546480"/>
                    </a:ext>
                  </a:extLst>
                </a:gridCol>
              </a:tblGrid>
              <a:tr h="374592">
                <a:tc>
                  <a:txBody>
                    <a:bodyPr/>
                    <a:lstStyle/>
                    <a:p>
                      <a:pPr marL="0" marR="0" algn="r">
                        <a:lnSpc>
                          <a:spcPct val="107000"/>
                        </a:lnSpc>
                        <a:spcBef>
                          <a:spcPts val="0"/>
                        </a:spcBef>
                        <a:spcAft>
                          <a:spcPts val="0"/>
                        </a:spcAft>
                      </a:pPr>
                      <a:r>
                        <a:rPr lang="en-US" sz="1100">
                          <a:effectLst/>
                        </a:rPr>
                        <a:t>Study time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07000"/>
                        </a:lnSpc>
                        <a:spcBef>
                          <a:spcPts val="0"/>
                        </a:spcBef>
                        <a:spcAft>
                          <a:spcPts val="0"/>
                        </a:spcAft>
                      </a:pPr>
                      <a:r>
                        <a:rPr lang="en-US" sz="1100">
                          <a:effectLst/>
                        </a:rPr>
                        <a:t>Failures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881116214"/>
                  </a:ext>
                </a:extLst>
              </a:tr>
              <a:tr h="365484">
                <a:tc>
                  <a:txBody>
                    <a:bodyPr/>
                    <a:lstStyle/>
                    <a:p>
                      <a:pPr marL="0" marR="0" algn="r">
                        <a:lnSpc>
                          <a:spcPct val="107000"/>
                        </a:lnSpc>
                        <a:spcBef>
                          <a:spcPts val="0"/>
                        </a:spcBef>
                        <a:spcAft>
                          <a:spcPts val="0"/>
                        </a:spcAft>
                      </a:pPr>
                      <a:r>
                        <a:rPr lang="en-US" sz="1050">
                          <a:effectLst/>
                        </a:rPr>
                        <a:t>2.060000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07000"/>
                        </a:lnSpc>
                        <a:spcBef>
                          <a:spcPts val="0"/>
                        </a:spcBef>
                        <a:spcAft>
                          <a:spcPts val="0"/>
                        </a:spcAft>
                      </a:pPr>
                      <a:r>
                        <a:rPr lang="en-US" sz="1050">
                          <a:effectLst/>
                        </a:rPr>
                        <a:t>0.165714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2046786201"/>
                  </a:ext>
                </a:extLst>
              </a:tr>
              <a:tr h="365484">
                <a:tc>
                  <a:txBody>
                    <a:bodyPr/>
                    <a:lstStyle/>
                    <a:p>
                      <a:pPr marL="0" marR="0" algn="r">
                        <a:lnSpc>
                          <a:spcPct val="107000"/>
                        </a:lnSpc>
                        <a:spcBef>
                          <a:spcPts val="0"/>
                        </a:spcBef>
                        <a:spcAft>
                          <a:spcPts val="0"/>
                        </a:spcAft>
                      </a:pPr>
                      <a:r>
                        <a:rPr lang="en-US" sz="1050">
                          <a:effectLst/>
                        </a:rPr>
                        <a:t>1.734440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07000"/>
                        </a:lnSpc>
                        <a:spcBef>
                          <a:spcPts val="0"/>
                        </a:spcBef>
                        <a:spcAft>
                          <a:spcPts val="0"/>
                        </a:spcAft>
                      </a:pPr>
                      <a:r>
                        <a:rPr lang="en-US" sz="1050">
                          <a:effectLst/>
                        </a:rPr>
                        <a:t>0.232365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248435255"/>
                  </a:ext>
                </a:extLst>
              </a:tr>
            </a:tbl>
          </a:graphicData>
        </a:graphic>
      </p:graphicFrame>
    </p:spTree>
    <p:extLst>
      <p:ext uri="{BB962C8B-B14F-4D97-AF65-F5344CB8AC3E}">
        <p14:creationId xmlns:p14="http://schemas.microsoft.com/office/powerpoint/2010/main" val="1884160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marL="457200" marR="0">
              <a:lnSpc>
                <a:spcPct val="106000"/>
              </a:lnSpc>
              <a:spcBef>
                <a:spcPts val="200"/>
              </a:spcBef>
              <a:spcAft>
                <a:spcPts val="0"/>
              </a:spcAft>
            </a:pPr>
            <a:r>
              <a:rPr lang="en-US" sz="24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In Relationship vs no Relationship</a:t>
            </a:r>
          </a:p>
        </p:txBody>
      </p:sp>
      <p:sp>
        <p:nvSpPr>
          <p:cNvPr id="5" name="Content Placeholder 4"/>
          <p:cNvSpPr>
            <a:spLocks noGrp="1"/>
          </p:cNvSpPr>
          <p:nvPr>
            <p:ph idx="1"/>
          </p:nvPr>
        </p:nvSpPr>
        <p:spPr>
          <a:xfrm>
            <a:off x="1823310" y="1655520"/>
            <a:ext cx="7024430" cy="2443280"/>
          </a:xfrm>
        </p:spPr>
        <p:txBody>
          <a:bodyPr>
            <a:normAutofit/>
          </a:bodyPr>
          <a:lstStyle/>
          <a:p>
            <a:pPr marL="0" marR="0" indent="0">
              <a:lnSpc>
                <a:spcPct val="107000"/>
              </a:lnSpc>
              <a:spcBef>
                <a:spcPts val="0"/>
              </a:spcBef>
              <a:spcAft>
                <a:spcPts val="800"/>
              </a:spcAft>
              <a:buNone/>
            </a:pP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a:latin typeface="Calibri" panose="020F0502020204030204" pitchFamily="34" charset="0"/>
                <a:ea typeface="Calibri" panose="020F0502020204030204" pitchFamily="34" charset="0"/>
                <a:cs typeface="Arial" panose="020B0604020202020204" pitchFamily="34" charset="0"/>
              </a:rPr>
              <a:t>W</a:t>
            </a:r>
            <a:r>
              <a:rPr lang="en-US" sz="1800">
                <a:effectLst/>
                <a:latin typeface="Calibri" panose="020F0502020204030204" pitchFamily="34" charset="0"/>
                <a:ea typeface="Calibri" panose="020F0502020204030204" pitchFamily="34" charset="0"/>
                <a:cs typeface="Arial" panose="020B0604020202020204" pitchFamily="34" charset="0"/>
              </a:rPr>
              <a:t>e can see that there is almost no relationship between students in relationship and average grade 11.635945, as well as students with no relationship and average grade 11.633690. Almost no effect is noted.</a:t>
            </a:r>
          </a:p>
          <a:p>
            <a:pPr marL="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98856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lnSpc>
                <a:spcPct val="150000"/>
              </a:lnSpc>
              <a:spcBef>
                <a:spcPts val="0"/>
              </a:spcBef>
            </a:pPr>
            <a:r>
              <a:rPr lang="en-US" sz="2400" b="1">
                <a:effectLst/>
                <a:latin typeface="Calibri" panose="020F0502020204030204" pitchFamily="34" charset="0"/>
                <a:ea typeface="Calibri" panose="020F0502020204030204" pitchFamily="34" charset="0"/>
                <a:cs typeface="Arial" panose="020B0604020202020204" pitchFamily="34" charset="0"/>
              </a:rPr>
              <a:t>Data Preprocessing (Phase 2)	</a:t>
            </a:r>
            <a:br>
              <a:rPr lang="en-US" sz="2400">
                <a:effectLst/>
                <a:latin typeface="Calibri" panose="020F0502020204030204" pitchFamily="34" charset="0"/>
                <a:ea typeface="Calibri" panose="020F0502020204030204" pitchFamily="34" charset="0"/>
                <a:cs typeface="Arial" panose="020B0604020202020204" pitchFamily="34" charset="0"/>
              </a:rPr>
            </a:br>
            <a:endParaRPr lang="en-US" sz="2400" b="1" kern="0">
              <a:effectLst/>
              <a:latin typeface="Open Sans" panose="020B0606030504020204" pitchFamily="34" charset="0"/>
              <a:ea typeface="Open Sans" panose="020B0606030504020204" pitchFamily="34" charset="0"/>
            </a:endParaRPr>
          </a:p>
        </p:txBody>
      </p:sp>
      <p:sp>
        <p:nvSpPr>
          <p:cNvPr id="5" name="Content Placeholder 4"/>
          <p:cNvSpPr>
            <a:spLocks noGrp="1"/>
          </p:cNvSpPr>
          <p:nvPr>
            <p:ph idx="1"/>
          </p:nvPr>
        </p:nvSpPr>
        <p:spPr>
          <a:xfrm>
            <a:off x="1976015" y="1197405"/>
            <a:ext cx="7024430" cy="3664919"/>
          </a:xfrm>
        </p:spPr>
        <p:txBody>
          <a:bodyPr vert="horz" lIns="91440" tIns="45720" rIns="91440" bIns="45720" rtlCol="0" anchor="t">
            <a:normAutofit/>
          </a:bodyPr>
          <a:lstStyle/>
          <a:p>
            <a:pPr marL="400050" lvl="1">
              <a:lnSpc>
                <a:spcPct val="107000"/>
              </a:lnSpc>
              <a:spcBef>
                <a:spcPts val="0"/>
              </a:spcBef>
              <a:spcAft>
                <a:spcPts val="800"/>
              </a:spcAft>
            </a:pPr>
            <a:r>
              <a:rPr lang="en-US" sz="1600">
                <a:latin typeface="Calibri"/>
                <a:ea typeface="Calibri" panose="020F0502020204030204" pitchFamily="34" charset="0"/>
                <a:cs typeface="Arial"/>
              </a:rPr>
              <a:t>Feature Creation: </a:t>
            </a:r>
            <a:endParaRPr lang="en-US" sz="1600">
              <a:latin typeface="Calibri" panose="020F0502020204030204" pitchFamily="34" charset="0"/>
              <a:ea typeface="Calibri" panose="020F0502020204030204" pitchFamily="34" charset="0"/>
              <a:cs typeface="Arial" panose="020B0604020202020204" pitchFamily="34" charset="0"/>
            </a:endParaRPr>
          </a:p>
          <a:p>
            <a:pPr marL="800100" lvl="2">
              <a:lnSpc>
                <a:spcPct val="107000"/>
              </a:lnSpc>
              <a:spcBef>
                <a:spcPts val="0"/>
              </a:spcBef>
              <a:spcAft>
                <a:spcPts val="800"/>
              </a:spcAft>
            </a:pPr>
            <a:r>
              <a:rPr lang="en-US" sz="1400" b="1">
                <a:effectLst/>
                <a:latin typeface="Calibri"/>
                <a:ea typeface="Calibri" panose="020F0502020204030204" pitchFamily="34" charset="0"/>
                <a:cs typeface="Arial"/>
              </a:rPr>
              <a:t>Pass: </a:t>
            </a:r>
            <a:r>
              <a:rPr lang="en-US" sz="1400">
                <a:latin typeface="Calibri"/>
                <a:ea typeface="Calibri" panose="020F0502020204030204" pitchFamily="34" charset="0"/>
                <a:cs typeface="Arial"/>
              </a:rPr>
              <a:t>whether the student passed or failed</a:t>
            </a:r>
          </a:p>
          <a:p>
            <a:pPr marL="571500" lvl="2" indent="0">
              <a:lnSpc>
                <a:spcPct val="107000"/>
              </a:lnSpc>
              <a:spcBef>
                <a:spcPts val="0"/>
              </a:spcBef>
              <a:spcAft>
                <a:spcPts val="800"/>
              </a:spcAft>
              <a:buNone/>
            </a:pPr>
            <a:r>
              <a:rPr lang="en-US" sz="1400">
                <a:latin typeface="Calibri"/>
                <a:ea typeface="Calibri" panose="020F0502020204030204" pitchFamily="34" charset="0"/>
                <a:cs typeface="Arial"/>
              </a:rPr>
              <a:t> </a:t>
            </a:r>
          </a:p>
          <a:p>
            <a:pPr marL="571500" lvl="2" indent="0">
              <a:lnSpc>
                <a:spcPct val="107000"/>
              </a:lnSpc>
              <a:spcBef>
                <a:spcPts val="0"/>
              </a:spcBef>
              <a:spcAft>
                <a:spcPts val="800"/>
              </a:spcAft>
              <a:buNone/>
            </a:pPr>
            <a:endParaRPr lang="en-US" sz="1400">
              <a:effectLst/>
              <a:latin typeface="Calibri"/>
              <a:ea typeface="Calibri" panose="020F0502020204030204" pitchFamily="34" charset="0"/>
              <a:cs typeface="Arial"/>
            </a:endParaRPr>
          </a:p>
          <a:p>
            <a:pPr marL="571500" lvl="2" indent="0">
              <a:lnSpc>
                <a:spcPct val="107000"/>
              </a:lnSpc>
              <a:spcBef>
                <a:spcPts val="0"/>
              </a:spcBef>
              <a:spcAft>
                <a:spcPts val="800"/>
              </a:spcAft>
              <a:buNone/>
            </a:pPr>
            <a:endParaRPr lang="en-US" sz="1400">
              <a:effectLst/>
              <a:latin typeface="Calibri"/>
              <a:ea typeface="Calibri" panose="020F0502020204030204" pitchFamily="34" charset="0"/>
              <a:cs typeface="Arial"/>
            </a:endParaRPr>
          </a:p>
          <a:p>
            <a:pPr marL="400050" lvl="1">
              <a:lnSpc>
                <a:spcPct val="107000"/>
              </a:lnSpc>
              <a:spcBef>
                <a:spcPts val="0"/>
              </a:spcBef>
              <a:spcAft>
                <a:spcPts val="800"/>
              </a:spcAft>
            </a:pPr>
            <a:r>
              <a:rPr lang="en-US" sz="1600">
                <a:effectLst/>
                <a:latin typeface="Calibri"/>
                <a:ea typeface="Calibri" panose="020F0502020204030204" pitchFamily="34" charset="0"/>
                <a:cs typeface="Arial"/>
              </a:rPr>
              <a:t>One-Hot Encoding:</a:t>
            </a:r>
          </a:p>
          <a:p>
            <a:pPr marL="114300" lvl="1" indent="0">
              <a:lnSpc>
                <a:spcPct val="107000"/>
              </a:lnSpc>
              <a:spcBef>
                <a:spcPts val="0"/>
              </a:spcBef>
              <a:spcAft>
                <a:spcPts val="800"/>
              </a:spcAft>
              <a:buNone/>
            </a:pPr>
            <a:endParaRPr lang="en-US" sz="1800">
              <a:latin typeface="Calibri" panose="020F0502020204030204" pitchFamily="34" charset="0"/>
              <a:ea typeface="Calibri" panose="020F0502020204030204" pitchFamily="34" charset="0"/>
              <a:cs typeface="Arial" panose="020B0604020202020204" pitchFamily="34" charset="0"/>
            </a:endParaRPr>
          </a:p>
          <a:p>
            <a:pPr marL="400050" lvl="1">
              <a:lnSpc>
                <a:spcPct val="107000"/>
              </a:lnSpc>
              <a:spcBef>
                <a:spcPts val="0"/>
              </a:spcBef>
              <a:spcAft>
                <a:spcPts val="800"/>
              </a:spcAft>
            </a:pPr>
            <a:endParaRPr lang="en-US" sz="1400">
              <a:effectLst/>
              <a:latin typeface="Calibri" panose="020F0502020204030204" pitchFamily="34" charset="0"/>
              <a:ea typeface="Calibri" panose="020F0502020204030204" pitchFamily="34" charset="0"/>
              <a:cs typeface="Arial" panose="020B0604020202020204" pitchFamily="34" charset="0"/>
            </a:endParaRPr>
          </a:p>
          <a:p>
            <a:pPr marL="800100" marR="0" lvl="2">
              <a:lnSpc>
                <a:spcPct val="107000"/>
              </a:lnSpc>
              <a:spcBef>
                <a:spcPts val="0"/>
              </a:spcBef>
              <a:spcAft>
                <a:spcPts val="800"/>
              </a:spcAft>
            </a:pPr>
            <a:endParaRPr lang="en-US" sz="100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140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spcAft>
                <a:spcPts val="800"/>
              </a:spcAft>
              <a:buNone/>
            </a:pPr>
            <a:endParaRPr lang="en-US" sz="1400">
              <a:latin typeface="Calibri" panose="020F050202020403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9854914-97B5-49ED-AC59-5308EB4255D5}"/>
              </a:ext>
            </a:extLst>
          </p:cNvPr>
          <p:cNvPicPr>
            <a:picLocks noChangeAspect="1"/>
          </p:cNvPicPr>
          <p:nvPr/>
        </p:nvPicPr>
        <p:blipFill>
          <a:blip r:embed="rId2"/>
          <a:stretch>
            <a:fillRect/>
          </a:stretch>
        </p:blipFill>
        <p:spPr>
          <a:xfrm>
            <a:off x="1986134" y="1966904"/>
            <a:ext cx="4685562" cy="610820"/>
          </a:xfrm>
          <a:prstGeom prst="rect">
            <a:avLst/>
          </a:prstGeom>
        </p:spPr>
      </p:pic>
      <p:pic>
        <p:nvPicPr>
          <p:cNvPr id="9" name="Picture 8">
            <a:extLst>
              <a:ext uri="{FF2B5EF4-FFF2-40B4-BE49-F238E27FC236}">
                <a16:creationId xmlns:a16="http://schemas.microsoft.com/office/drawing/2014/main" id="{46493EB3-3477-4E9E-8A20-60CD12E82E7B}"/>
              </a:ext>
            </a:extLst>
          </p:cNvPr>
          <p:cNvPicPr>
            <a:picLocks noChangeAspect="1"/>
          </p:cNvPicPr>
          <p:nvPr/>
        </p:nvPicPr>
        <p:blipFill>
          <a:blip r:embed="rId3"/>
          <a:stretch>
            <a:fillRect/>
          </a:stretch>
        </p:blipFill>
        <p:spPr>
          <a:xfrm>
            <a:off x="1212490" y="3445520"/>
            <a:ext cx="7787955" cy="274504"/>
          </a:xfrm>
          <a:prstGeom prst="rect">
            <a:avLst/>
          </a:prstGeom>
        </p:spPr>
      </p:pic>
    </p:spTree>
    <p:extLst>
      <p:ext uri="{BB962C8B-B14F-4D97-AF65-F5344CB8AC3E}">
        <p14:creationId xmlns:p14="http://schemas.microsoft.com/office/powerpoint/2010/main" val="3879561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lnSpc>
                <a:spcPct val="150000"/>
              </a:lnSpc>
              <a:spcBef>
                <a:spcPts val="0"/>
              </a:spcBef>
            </a:pPr>
            <a:r>
              <a:rPr lang="en-US" sz="2400" b="1">
                <a:effectLst/>
                <a:latin typeface="Calibri" panose="020F0502020204030204" pitchFamily="34" charset="0"/>
                <a:ea typeface="Calibri" panose="020F0502020204030204" pitchFamily="34" charset="0"/>
                <a:cs typeface="Arial" panose="020B0604020202020204" pitchFamily="34" charset="0"/>
              </a:rPr>
              <a:t>Data Preprocessing (Phase 2)	</a:t>
            </a:r>
            <a:br>
              <a:rPr lang="en-US" sz="2400">
                <a:effectLst/>
                <a:latin typeface="Calibri" panose="020F0502020204030204" pitchFamily="34" charset="0"/>
                <a:ea typeface="Calibri" panose="020F0502020204030204" pitchFamily="34" charset="0"/>
                <a:cs typeface="Arial" panose="020B0604020202020204" pitchFamily="34" charset="0"/>
              </a:rPr>
            </a:br>
            <a:endParaRPr lang="en-US" sz="2400" b="1" kern="0">
              <a:effectLst/>
              <a:latin typeface="Open Sans" panose="020B0606030504020204" pitchFamily="34" charset="0"/>
              <a:ea typeface="Open Sans" panose="020B0606030504020204" pitchFamily="34" charset="0"/>
            </a:endParaRPr>
          </a:p>
        </p:txBody>
      </p:sp>
      <p:sp>
        <p:nvSpPr>
          <p:cNvPr id="5" name="Content Placeholder 4"/>
          <p:cNvSpPr>
            <a:spLocks noGrp="1"/>
          </p:cNvSpPr>
          <p:nvPr>
            <p:ph idx="1"/>
          </p:nvPr>
        </p:nvSpPr>
        <p:spPr>
          <a:xfrm>
            <a:off x="1994908" y="1006524"/>
            <a:ext cx="7024430" cy="3664919"/>
          </a:xfrm>
        </p:spPr>
        <p:txBody>
          <a:bodyPr vert="horz" lIns="91440" tIns="45720" rIns="91440" bIns="45720" rtlCol="0" anchor="t">
            <a:normAutofit/>
          </a:bodyPr>
          <a:lstStyle/>
          <a:p>
            <a:pPr marL="400050" lvl="1">
              <a:lnSpc>
                <a:spcPct val="107000"/>
              </a:lnSpc>
              <a:spcBef>
                <a:spcPts val="0"/>
              </a:spcBef>
              <a:spcAft>
                <a:spcPts val="800"/>
              </a:spcAft>
            </a:pPr>
            <a:r>
              <a:rPr lang="en-US" sz="1600" b="0" i="0">
                <a:solidFill>
                  <a:schemeClr val="tx2"/>
                </a:solidFill>
                <a:effectLst/>
              </a:rPr>
              <a:t>Shuffle and Split Data</a:t>
            </a:r>
            <a:endParaRPr lang="en-US" sz="2400">
              <a:solidFill>
                <a:schemeClr val="tx2"/>
              </a:solidFill>
              <a:ea typeface="Calibri" panose="020F0502020204030204" pitchFamily="34" charset="0"/>
              <a:cs typeface="Arial"/>
            </a:endParaRPr>
          </a:p>
          <a:p>
            <a:pPr marL="400050" lvl="1">
              <a:lnSpc>
                <a:spcPct val="107000"/>
              </a:lnSpc>
              <a:spcBef>
                <a:spcPts val="0"/>
              </a:spcBef>
              <a:spcAft>
                <a:spcPts val="800"/>
              </a:spcAft>
            </a:pPr>
            <a:endParaRPr lang="en-US" sz="1600">
              <a:latin typeface="Calibri"/>
              <a:ea typeface="Calibri" panose="020F0502020204030204" pitchFamily="34" charset="0"/>
              <a:cs typeface="Arial"/>
            </a:endParaRPr>
          </a:p>
          <a:p>
            <a:pPr marL="400050" lvl="1">
              <a:lnSpc>
                <a:spcPct val="107000"/>
              </a:lnSpc>
              <a:spcBef>
                <a:spcPts val="0"/>
              </a:spcBef>
              <a:spcAft>
                <a:spcPts val="800"/>
              </a:spcAft>
            </a:pPr>
            <a:endParaRPr lang="en-US" sz="1600">
              <a:latin typeface="Calibri"/>
              <a:ea typeface="Calibri" panose="020F0502020204030204" pitchFamily="34" charset="0"/>
              <a:cs typeface="Arial"/>
            </a:endParaRPr>
          </a:p>
          <a:p>
            <a:pPr marL="400050" lvl="1">
              <a:lnSpc>
                <a:spcPct val="107000"/>
              </a:lnSpc>
              <a:spcBef>
                <a:spcPts val="0"/>
              </a:spcBef>
              <a:spcAft>
                <a:spcPts val="800"/>
              </a:spcAft>
            </a:pPr>
            <a:endParaRPr lang="en-US" sz="1600">
              <a:latin typeface="Calibri"/>
              <a:ea typeface="Calibri" panose="020F0502020204030204" pitchFamily="34" charset="0"/>
              <a:cs typeface="Arial"/>
            </a:endParaRPr>
          </a:p>
          <a:p>
            <a:pPr marL="400050" lvl="1">
              <a:lnSpc>
                <a:spcPct val="107000"/>
              </a:lnSpc>
              <a:spcBef>
                <a:spcPts val="0"/>
              </a:spcBef>
              <a:spcAft>
                <a:spcPts val="800"/>
              </a:spcAft>
            </a:pPr>
            <a:r>
              <a:rPr lang="en-US" sz="1600">
                <a:solidFill>
                  <a:schemeClr val="tx2"/>
                </a:solidFill>
                <a:latin typeface="Calibri"/>
                <a:ea typeface="Calibri" panose="020F0502020204030204" pitchFamily="34" charset="0"/>
                <a:cs typeface="Arial"/>
              </a:rPr>
              <a:t>Scaling numerical variables:</a:t>
            </a:r>
          </a:p>
          <a:p>
            <a:pPr marL="400050" lvl="1">
              <a:lnSpc>
                <a:spcPct val="107000"/>
              </a:lnSpc>
              <a:spcBef>
                <a:spcPts val="0"/>
              </a:spcBef>
              <a:spcAft>
                <a:spcPts val="800"/>
              </a:spcAft>
            </a:pPr>
            <a:endParaRPr lang="en-US" sz="1600">
              <a:effectLst/>
              <a:latin typeface="Calibri"/>
              <a:ea typeface="Calibri" panose="020F0502020204030204" pitchFamily="34" charset="0"/>
              <a:cs typeface="Arial" panose="020B0604020202020204" pitchFamily="34" charset="0"/>
            </a:endParaRPr>
          </a:p>
          <a:p>
            <a:pPr marL="400050" lvl="1">
              <a:lnSpc>
                <a:spcPct val="107000"/>
              </a:lnSpc>
              <a:spcBef>
                <a:spcPts val="0"/>
              </a:spcBef>
              <a:spcAft>
                <a:spcPts val="800"/>
              </a:spcAft>
            </a:pPr>
            <a:endParaRPr lang="en-US" sz="1800">
              <a:latin typeface="Calibri" panose="020F0502020204030204" pitchFamily="34" charset="0"/>
              <a:ea typeface="Calibri" panose="020F0502020204030204" pitchFamily="34" charset="0"/>
              <a:cs typeface="Arial" panose="020B0604020202020204" pitchFamily="34" charset="0"/>
            </a:endParaRPr>
          </a:p>
          <a:p>
            <a:pPr marL="400050" lvl="1">
              <a:lnSpc>
                <a:spcPct val="107000"/>
              </a:lnSpc>
              <a:spcBef>
                <a:spcPts val="0"/>
              </a:spcBef>
              <a:spcAft>
                <a:spcPts val="800"/>
              </a:spcAft>
            </a:pPr>
            <a:endParaRPr lang="en-US" sz="1400">
              <a:effectLst/>
              <a:latin typeface="Calibri" panose="020F0502020204030204" pitchFamily="34" charset="0"/>
              <a:ea typeface="Calibri" panose="020F0502020204030204" pitchFamily="34" charset="0"/>
              <a:cs typeface="Arial" panose="020B0604020202020204" pitchFamily="34" charset="0"/>
            </a:endParaRPr>
          </a:p>
          <a:p>
            <a:pPr marL="800100" marR="0" lvl="2">
              <a:lnSpc>
                <a:spcPct val="107000"/>
              </a:lnSpc>
              <a:spcBef>
                <a:spcPts val="0"/>
              </a:spcBef>
              <a:spcAft>
                <a:spcPts val="800"/>
              </a:spcAft>
            </a:pPr>
            <a:endParaRPr lang="en-US" sz="100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140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spcAft>
                <a:spcPts val="800"/>
              </a:spcAft>
              <a:buNone/>
            </a:pPr>
            <a:endParaRPr lang="en-US" sz="1400">
              <a:latin typeface="Calibri" panose="020F0502020204030204" pitchFamily="34" charset="0"/>
              <a:ea typeface="Calibri" panose="020F050202020403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0C63496-7D95-43C8-BED4-61D65FC58A9F}"/>
              </a:ext>
            </a:extLst>
          </p:cNvPr>
          <p:cNvPicPr>
            <a:picLocks noChangeAspect="1"/>
          </p:cNvPicPr>
          <p:nvPr/>
        </p:nvPicPr>
        <p:blipFill>
          <a:blip r:embed="rId2"/>
          <a:stretch>
            <a:fillRect/>
          </a:stretch>
        </p:blipFill>
        <p:spPr>
          <a:xfrm>
            <a:off x="1365195" y="3029864"/>
            <a:ext cx="7635250" cy="1933223"/>
          </a:xfrm>
          <a:prstGeom prst="rect">
            <a:avLst/>
          </a:prstGeom>
        </p:spPr>
      </p:pic>
      <p:pic>
        <p:nvPicPr>
          <p:cNvPr id="3" name="Picture 2">
            <a:extLst>
              <a:ext uri="{FF2B5EF4-FFF2-40B4-BE49-F238E27FC236}">
                <a16:creationId xmlns:a16="http://schemas.microsoft.com/office/drawing/2014/main" id="{05136B09-1B27-41B1-AB03-5264891A281F}"/>
              </a:ext>
            </a:extLst>
          </p:cNvPr>
          <p:cNvPicPr>
            <a:picLocks noChangeAspect="1"/>
          </p:cNvPicPr>
          <p:nvPr/>
        </p:nvPicPr>
        <p:blipFill>
          <a:blip r:embed="rId3"/>
          <a:stretch>
            <a:fillRect/>
          </a:stretch>
        </p:blipFill>
        <p:spPr>
          <a:xfrm>
            <a:off x="4419294" y="1044700"/>
            <a:ext cx="2670031" cy="1374345"/>
          </a:xfrm>
          <a:prstGeom prst="rect">
            <a:avLst/>
          </a:prstGeom>
        </p:spPr>
      </p:pic>
    </p:spTree>
    <p:extLst>
      <p:ext uri="{BB962C8B-B14F-4D97-AF65-F5344CB8AC3E}">
        <p14:creationId xmlns:p14="http://schemas.microsoft.com/office/powerpoint/2010/main" val="1433818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marL="0" marR="0">
              <a:lnSpc>
                <a:spcPct val="150000"/>
              </a:lnSpc>
              <a:spcBef>
                <a:spcPts val="0"/>
              </a:spcBef>
              <a:spcAft>
                <a:spcPts val="0"/>
              </a:spcAft>
            </a:pPr>
            <a:r>
              <a:rPr lang="en-US" sz="1800" b="1" kern="0">
                <a:effectLst/>
                <a:latin typeface="Open Sans" panose="020B0606030504020204" pitchFamily="34" charset="0"/>
                <a:ea typeface="Open Sans" panose="020B0606030504020204" pitchFamily="34" charset="0"/>
              </a:rPr>
              <a:t>Methods </a:t>
            </a:r>
          </a:p>
        </p:txBody>
      </p:sp>
      <p:sp>
        <p:nvSpPr>
          <p:cNvPr id="5" name="Content Placeholder 4"/>
          <p:cNvSpPr>
            <a:spLocks noGrp="1"/>
          </p:cNvSpPr>
          <p:nvPr>
            <p:ph idx="1"/>
          </p:nvPr>
        </p:nvSpPr>
        <p:spPr/>
        <p:txBody>
          <a:bodyPr>
            <a:normAutofit/>
          </a:bodyPr>
          <a:lstStyle/>
          <a:p>
            <a:pPr>
              <a:lnSpc>
                <a:spcPct val="150000"/>
              </a:lnSpc>
              <a:spcBef>
                <a:spcPts val="0"/>
              </a:spcBef>
            </a:pPr>
            <a:r>
              <a:rPr lang="en-US" sz="1800" b="1" u="none" strike="noStrike" dirty="0">
                <a:effectLst/>
                <a:latin typeface="Open Sans" panose="020B0606030504020204" pitchFamily="34" charset="0"/>
                <a:ea typeface="Open Sans" panose="020B0606030504020204" pitchFamily="34" charset="0"/>
              </a:rPr>
              <a:t>Multiple Linear Regression Analysis</a:t>
            </a:r>
          </a:p>
          <a:p>
            <a:pPr>
              <a:lnSpc>
                <a:spcPct val="150000"/>
              </a:lnSpc>
              <a:spcBef>
                <a:spcPts val="0"/>
              </a:spcBef>
            </a:pPr>
            <a:endParaRPr lang="en-US" sz="1800" u="none" strike="noStrike" dirty="0">
              <a:effectLst/>
              <a:latin typeface="Open Sans" panose="020B0606030504020204" pitchFamily="34" charset="0"/>
              <a:ea typeface="Open Sans" panose="020B0606030504020204" pitchFamily="34" charset="0"/>
            </a:endParaRPr>
          </a:p>
          <a:p>
            <a:pPr>
              <a:lnSpc>
                <a:spcPct val="150000"/>
              </a:lnSpc>
              <a:spcBef>
                <a:spcPts val="0"/>
              </a:spcBef>
            </a:pPr>
            <a:r>
              <a:rPr lang="en-US" sz="1800" b="1" u="none" strike="noStrike" dirty="0">
                <a:effectLst/>
                <a:latin typeface="Open Sans" panose="020B0606030504020204" pitchFamily="34" charset="0"/>
                <a:ea typeface="Open Sans" panose="020B0606030504020204" pitchFamily="34" charset="0"/>
              </a:rPr>
              <a:t>Support Vector Machine</a:t>
            </a:r>
          </a:p>
          <a:p>
            <a:pPr>
              <a:lnSpc>
                <a:spcPct val="150000"/>
              </a:lnSpc>
              <a:spcBef>
                <a:spcPts val="0"/>
              </a:spcBef>
            </a:pPr>
            <a:endParaRPr lang="en-US" sz="1800" u="none" strike="noStrike" dirty="0">
              <a:effectLst/>
              <a:latin typeface="Open Sans" panose="020B0606030504020204" pitchFamily="34" charset="0"/>
              <a:ea typeface="Open Sans" panose="020B0606030504020204" pitchFamily="34" charset="0"/>
            </a:endParaRPr>
          </a:p>
          <a:p>
            <a:pPr>
              <a:lnSpc>
                <a:spcPct val="150000"/>
              </a:lnSpc>
              <a:spcBef>
                <a:spcPts val="0"/>
              </a:spcBef>
            </a:pPr>
            <a:r>
              <a:rPr lang="en-US" sz="1800" b="1" u="none" strike="noStrike" dirty="0">
                <a:effectLst/>
                <a:latin typeface="Open Sans" panose="020B0606030504020204" pitchFamily="34" charset="0"/>
                <a:ea typeface="Open Sans" panose="020B0606030504020204" pitchFamily="34" charset="0"/>
              </a:rPr>
              <a:t>Classification Using Decision Tree </a:t>
            </a:r>
          </a:p>
          <a:p>
            <a:pPr>
              <a:lnSpc>
                <a:spcPct val="150000"/>
              </a:lnSpc>
              <a:spcBef>
                <a:spcPts val="0"/>
              </a:spcBef>
            </a:pPr>
            <a:endParaRPr lang="en-US" sz="1800" u="none" strike="noStrike" dirty="0">
              <a:effectLst/>
              <a:latin typeface="Open Sans" panose="020B0606030504020204" pitchFamily="34" charset="0"/>
              <a:ea typeface="Open Sans" panose="020B0606030504020204" pitchFamily="34" charset="0"/>
            </a:endParaRPr>
          </a:p>
          <a:p>
            <a:pPr>
              <a:lnSpc>
                <a:spcPct val="150000"/>
              </a:lnSpc>
              <a:spcBef>
                <a:spcPts val="0"/>
              </a:spcBef>
            </a:pPr>
            <a:r>
              <a:rPr lang="en-US" sz="1800" b="1" u="none" strike="noStrike" dirty="0">
                <a:effectLst/>
                <a:latin typeface="Open Sans" panose="020B0606030504020204" pitchFamily="34" charset="0"/>
                <a:ea typeface="Open Sans" panose="020B0606030504020204" pitchFamily="34" charset="0"/>
              </a:rPr>
              <a:t>Classification </a:t>
            </a:r>
            <a:r>
              <a:rPr lang="en-US" sz="1800" b="1" dirty="0">
                <a:latin typeface="Open Sans" panose="020B0606030504020204" pitchFamily="34" charset="0"/>
                <a:ea typeface="Open Sans" panose="020B0606030504020204" pitchFamily="34" charset="0"/>
              </a:rPr>
              <a:t>Using Random Forest</a:t>
            </a:r>
          </a:p>
          <a:p>
            <a:pPr marL="0" marR="0" indent="0">
              <a:lnSpc>
                <a:spcPct val="150000"/>
              </a:lnSpc>
              <a:spcBef>
                <a:spcPts val="0"/>
              </a:spcBef>
              <a:spcAft>
                <a:spcPts val="0"/>
              </a:spcAft>
              <a:buNone/>
            </a:pPr>
            <a:endParaRPr lang="en-US" sz="1600" dirty="0">
              <a:effectLst/>
              <a:latin typeface="Open Sans" panose="020B0606030504020204" pitchFamily="34" charset="0"/>
              <a:ea typeface="Open Sans" panose="020B0606030504020204" pitchFamily="34" charset="0"/>
            </a:endParaRPr>
          </a:p>
        </p:txBody>
      </p:sp>
    </p:spTree>
    <p:extLst>
      <p:ext uri="{BB962C8B-B14F-4D97-AF65-F5344CB8AC3E}">
        <p14:creationId xmlns:p14="http://schemas.microsoft.com/office/powerpoint/2010/main" val="705434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6858-05BF-4F59-99BD-D395C3B4FB17}"/>
              </a:ext>
            </a:extLst>
          </p:cNvPr>
          <p:cNvSpPr>
            <a:spLocks noGrp="1"/>
          </p:cNvSpPr>
          <p:nvPr>
            <p:ph type="title"/>
          </p:nvPr>
        </p:nvSpPr>
        <p:spPr>
          <a:xfrm>
            <a:off x="4419295" y="281175"/>
            <a:ext cx="4275740" cy="610820"/>
          </a:xfrm>
        </p:spPr>
        <p:txBody>
          <a:bodyPr>
            <a:normAutofit/>
          </a:bodyPr>
          <a:lstStyle/>
          <a:p>
            <a:r>
              <a:rPr lang="en-US" sz="2400" b="1" kern="0">
                <a:solidFill>
                  <a:srgbClr val="FFC000"/>
                </a:solidFill>
                <a:effectLst/>
                <a:latin typeface="Open Sans" panose="020B0606030504020204" pitchFamily="34" charset="0"/>
                <a:ea typeface="Open Sans" panose="020B0606030504020204" pitchFamily="34" charset="0"/>
              </a:rPr>
              <a:t>Multiple Linear Regression </a:t>
            </a:r>
          </a:p>
        </p:txBody>
      </p:sp>
      <p:sp>
        <p:nvSpPr>
          <p:cNvPr id="3" name="Content Placeholder 2">
            <a:extLst>
              <a:ext uri="{FF2B5EF4-FFF2-40B4-BE49-F238E27FC236}">
                <a16:creationId xmlns:a16="http://schemas.microsoft.com/office/drawing/2014/main" id="{F8752A6D-AFB9-7FE4-848A-346252BB0FEA}"/>
              </a:ext>
            </a:extLst>
          </p:cNvPr>
          <p:cNvSpPr>
            <a:spLocks noGrp="1"/>
          </p:cNvSpPr>
          <p:nvPr>
            <p:ph idx="1"/>
          </p:nvPr>
        </p:nvSpPr>
        <p:spPr>
          <a:xfrm>
            <a:off x="448966" y="1197405"/>
            <a:ext cx="8246070" cy="1985165"/>
          </a:xfrm>
        </p:spPr>
        <p:txBody>
          <a:bodyPr>
            <a:normAutofit fontScale="77500" lnSpcReduction="20000"/>
          </a:bodyPr>
          <a:lstStyle/>
          <a:p>
            <a:pPr marL="0" marR="0" lvl="0" indent="0">
              <a:lnSpc>
                <a:spcPct val="150000"/>
              </a:lnSpc>
              <a:spcBef>
                <a:spcPts val="0"/>
              </a:spcBef>
              <a:spcAft>
                <a:spcPts val="0"/>
              </a:spcAft>
              <a:buNone/>
            </a:pPr>
            <a:r>
              <a:rPr lang="en-US" sz="1800" b="1" u="none" strike="noStrike">
                <a:effectLst/>
                <a:latin typeface="Open Sans" panose="020B0606030504020204" pitchFamily="34" charset="0"/>
                <a:ea typeface="Open Sans" panose="020B0606030504020204" pitchFamily="34" charset="0"/>
              </a:rPr>
              <a:t>Overview</a:t>
            </a:r>
          </a:p>
          <a:p>
            <a:pPr marL="0" marR="0" lvl="0" indent="0">
              <a:lnSpc>
                <a:spcPct val="150000"/>
              </a:lnSpc>
              <a:spcBef>
                <a:spcPts val="0"/>
              </a:spcBef>
              <a:spcAft>
                <a:spcPts val="0"/>
              </a:spcAft>
              <a:buNone/>
            </a:pPr>
            <a:endParaRPr lang="en-US" sz="1800" b="1" u="none" strike="noStrike">
              <a:effectLst/>
              <a:latin typeface="Open Sans" panose="020B0606030504020204" pitchFamily="34" charset="0"/>
              <a:ea typeface="Open Sans" panose="020B0606030504020204" pitchFamily="34" charset="0"/>
            </a:endParaRPr>
          </a:p>
          <a:p>
            <a:pPr marL="0" marR="0" lvl="0" indent="0">
              <a:lnSpc>
                <a:spcPct val="150000"/>
              </a:lnSpc>
              <a:spcBef>
                <a:spcPts val="0"/>
              </a:spcBef>
              <a:spcAft>
                <a:spcPts val="0"/>
              </a:spcAft>
              <a:buNone/>
            </a:pPr>
            <a:r>
              <a:rPr lang="en-US" sz="1800">
                <a:effectLst/>
                <a:latin typeface="Open Sans" panose="020B0606030504020204" pitchFamily="34" charset="0"/>
                <a:ea typeface="Open Sans" panose="020B0606030504020204" pitchFamily="34" charset="0"/>
              </a:rPr>
              <a:t>One of the strongest techniques for prediction is the MLR which is used to predict dependent variables based on independent variables called predictors. and predictors can be quantitative or categorical. However,  this method will be more efficient if there is a strong relation whatever negative or positive relation between the predictor and the output. </a:t>
            </a:r>
            <a:endParaRPr lang="en-US" sz="1800">
              <a:latin typeface="Open Sans" panose="020B0606030504020204" pitchFamily="34" charset="0"/>
              <a:ea typeface="Open Sans" panose="020B0606030504020204" pitchFamily="34" charset="0"/>
            </a:endParaRPr>
          </a:p>
          <a:p>
            <a:pPr marL="0" indent="0">
              <a:buNone/>
            </a:pPr>
            <a:endParaRPr lang="en-US" sz="1800">
              <a:effectLst/>
              <a:latin typeface="Open Sans" panose="020B0606030504020204" pitchFamily="34" charset="0"/>
              <a:ea typeface="Open Sans" panose="020B0606030504020204" pitchFamily="34" charset="0"/>
            </a:endParaRPr>
          </a:p>
        </p:txBody>
      </p:sp>
      <p:pic>
        <p:nvPicPr>
          <p:cNvPr id="3076" name="Picture 4" descr="image">
            <a:extLst>
              <a:ext uri="{FF2B5EF4-FFF2-40B4-BE49-F238E27FC236}">
                <a16:creationId xmlns:a16="http://schemas.microsoft.com/office/drawing/2014/main" id="{021FBAD3-3776-3387-4EFA-DADCD38F0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490" y="3335275"/>
            <a:ext cx="6526343" cy="1240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344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6858-05BF-4F59-99BD-D395C3B4FB17}"/>
              </a:ext>
            </a:extLst>
          </p:cNvPr>
          <p:cNvSpPr>
            <a:spLocks noGrp="1"/>
          </p:cNvSpPr>
          <p:nvPr>
            <p:ph type="title"/>
          </p:nvPr>
        </p:nvSpPr>
        <p:spPr>
          <a:xfrm>
            <a:off x="4419295" y="281175"/>
            <a:ext cx="4275740" cy="610820"/>
          </a:xfrm>
        </p:spPr>
        <p:txBody>
          <a:bodyPr>
            <a:normAutofit/>
          </a:bodyPr>
          <a:lstStyle/>
          <a:p>
            <a:r>
              <a:rPr lang="en-US" sz="2400" b="1" kern="0">
                <a:solidFill>
                  <a:srgbClr val="FFC000"/>
                </a:solidFill>
                <a:effectLst/>
                <a:latin typeface="Open Sans" panose="020B0606030504020204" pitchFamily="34" charset="0"/>
                <a:ea typeface="Open Sans" panose="020B0606030504020204" pitchFamily="34" charset="0"/>
              </a:rPr>
              <a:t>Multiple Linear Regression </a:t>
            </a:r>
          </a:p>
        </p:txBody>
      </p:sp>
      <p:sp>
        <p:nvSpPr>
          <p:cNvPr id="3" name="Content Placeholder 2">
            <a:extLst>
              <a:ext uri="{FF2B5EF4-FFF2-40B4-BE49-F238E27FC236}">
                <a16:creationId xmlns:a16="http://schemas.microsoft.com/office/drawing/2014/main" id="{F8752A6D-AFB9-7FE4-848A-346252BB0FEA}"/>
              </a:ext>
            </a:extLst>
          </p:cNvPr>
          <p:cNvSpPr>
            <a:spLocks noGrp="1"/>
          </p:cNvSpPr>
          <p:nvPr>
            <p:ph idx="1"/>
          </p:nvPr>
        </p:nvSpPr>
        <p:spPr>
          <a:xfrm>
            <a:off x="448966" y="1197405"/>
            <a:ext cx="8246070" cy="763525"/>
          </a:xfrm>
        </p:spPr>
        <p:txBody>
          <a:bodyPr>
            <a:normAutofit fontScale="77500" lnSpcReduction="20000"/>
          </a:bodyPr>
          <a:lstStyle/>
          <a:p>
            <a:pPr marL="114300" marR="0" indent="0" algn="ctr" rtl="0" eaLnBrk="1" fontAlgn="t" latinLnBrk="0" hangingPunct="1">
              <a:lnSpc>
                <a:spcPct val="150000"/>
              </a:lnSpc>
              <a:spcBef>
                <a:spcPts val="600"/>
              </a:spcBef>
              <a:spcAft>
                <a:spcPts val="1400"/>
              </a:spcAft>
              <a:buNone/>
            </a:pPr>
            <a:r>
              <a:rPr lang="en-CA" sz="1800" b="1" i="0" u="none" strike="noStrike" kern="1200">
                <a:solidFill>
                  <a:schemeClr val="tx1"/>
                </a:solidFill>
                <a:effectLst/>
                <a:latin typeface="Calibri" panose="020F0502020204030204" pitchFamily="34" charset="0"/>
              </a:rPr>
              <a:t>Advantages and Disadvantages </a:t>
            </a:r>
            <a:endParaRPr lang="en-US" sz="1800" b="0" i="0" u="none" strike="noStrike">
              <a:solidFill>
                <a:schemeClr val="tx1"/>
              </a:solidFill>
              <a:effectLst/>
              <a:latin typeface="Arial" panose="020B0604020202020204" pitchFamily="34" charset="0"/>
            </a:endParaRPr>
          </a:p>
          <a:p>
            <a:pPr marL="0" marR="0" algn="ctr" rtl="0" eaLnBrk="1" fontAlgn="t" latinLnBrk="0" hangingPunct="1">
              <a:lnSpc>
                <a:spcPct val="107000"/>
              </a:lnSpc>
              <a:spcBef>
                <a:spcPts val="0"/>
              </a:spcBef>
              <a:spcAft>
                <a:spcPts val="800"/>
              </a:spcAft>
            </a:pPr>
            <a:r>
              <a:rPr lang="en-CA" sz="1800" b="1" i="0" u="none" strike="noStrike" kern="1200">
                <a:solidFill>
                  <a:srgbClr val="FFFFFF"/>
                </a:solidFill>
                <a:effectLst/>
                <a:latin typeface="Calibri" panose="020F0502020204030204" pitchFamily="34" charset="0"/>
              </a:rPr>
              <a:t>disadvantages</a:t>
            </a:r>
            <a:endParaRPr lang="en-US" sz="1800" b="0" i="0" u="none" strike="noStrike">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95FEBCB8-E0BA-F006-90AC-1631A2327AAB}"/>
              </a:ext>
            </a:extLst>
          </p:cNvPr>
          <p:cNvGraphicFramePr>
            <a:graphicFrameLocks noGrp="1"/>
          </p:cNvGraphicFramePr>
          <p:nvPr/>
        </p:nvGraphicFramePr>
        <p:xfrm>
          <a:off x="1517900" y="1960930"/>
          <a:ext cx="6108200" cy="2748689"/>
        </p:xfrm>
        <a:graphic>
          <a:graphicData uri="http://schemas.openxmlformats.org/drawingml/2006/table">
            <a:tbl>
              <a:tblPr firstRow="1" firstCol="1" bandRow="1">
                <a:tableStyleId>{16D9F66E-5EB9-4882-86FB-DCBF35E3C3E4}</a:tableStyleId>
              </a:tblPr>
              <a:tblGrid>
                <a:gridCol w="3054100">
                  <a:extLst>
                    <a:ext uri="{9D8B030D-6E8A-4147-A177-3AD203B41FA5}">
                      <a16:colId xmlns:a16="http://schemas.microsoft.com/office/drawing/2014/main" val="1271721727"/>
                    </a:ext>
                  </a:extLst>
                </a:gridCol>
                <a:gridCol w="3054100">
                  <a:extLst>
                    <a:ext uri="{9D8B030D-6E8A-4147-A177-3AD203B41FA5}">
                      <a16:colId xmlns:a16="http://schemas.microsoft.com/office/drawing/2014/main" val="3623790047"/>
                    </a:ext>
                  </a:extLst>
                </a:gridCol>
              </a:tblGrid>
              <a:tr h="296027">
                <a:tc>
                  <a:txBody>
                    <a:bodyPr/>
                    <a:lstStyle/>
                    <a:p>
                      <a:pPr marL="457200" marR="0" algn="ctr">
                        <a:lnSpc>
                          <a:spcPct val="150000"/>
                        </a:lnSpc>
                        <a:spcBef>
                          <a:spcPts val="600"/>
                        </a:spcBef>
                        <a:spcAft>
                          <a:spcPts val="1400"/>
                        </a:spcAft>
                      </a:pPr>
                      <a:r>
                        <a:rPr lang="en-CA" sz="1300">
                          <a:effectLst/>
                        </a:rPr>
                        <a:t>Advantages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CA" sz="1300">
                          <a:effectLst/>
                        </a:rPr>
                        <a:t>disadvantages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08946133"/>
                  </a:ext>
                </a:extLst>
              </a:tr>
              <a:tr h="1226331">
                <a:tc>
                  <a:txBody>
                    <a:bodyPr/>
                    <a:lstStyle/>
                    <a:p>
                      <a:pPr marL="0" marR="0" algn="just">
                        <a:lnSpc>
                          <a:spcPct val="107000"/>
                        </a:lnSpc>
                        <a:spcBef>
                          <a:spcPts val="0"/>
                        </a:spcBef>
                        <a:spcAft>
                          <a:spcPts val="800"/>
                        </a:spcAft>
                      </a:pPr>
                      <a:r>
                        <a:rPr lang="en-CA" sz="1200">
                          <a:effectLst/>
                        </a:rPr>
                        <a:t>Linear Regression is straightforward to perform and easier to interpret the output coefficients.</a:t>
                      </a:r>
                      <a:endParaRPr lang="en-US" sz="1100">
                        <a:effectLst/>
                        <a:latin typeface="Calibri" panose="020F0502020204030204" pitchFamily="34" charset="0"/>
                        <a:ea typeface="+mn-ea"/>
                        <a:cs typeface="Arial" panose="020B0604020202020204" pitchFamily="34" charset="0"/>
                      </a:endParaRPr>
                    </a:p>
                  </a:txBody>
                  <a:tcPr marL="68580" marR="68580" marT="0" marB="0"/>
                </a:tc>
                <a:tc>
                  <a:txBody>
                    <a:bodyPr/>
                    <a:lstStyle/>
                    <a:p>
                      <a:pPr marL="0" marR="0" algn="just">
                        <a:lnSpc>
                          <a:spcPct val="107000"/>
                        </a:lnSpc>
                        <a:spcBef>
                          <a:spcPts val="0"/>
                        </a:spcBef>
                        <a:spcAft>
                          <a:spcPts val="800"/>
                        </a:spcAft>
                      </a:pPr>
                      <a:r>
                        <a:rPr lang="en-CA" sz="1200" b="1">
                          <a:effectLst/>
                        </a:rPr>
                        <a:t>Linear regression technique outliers can have large effects on the regression,  and boundaries are linear in this technique, also it could give negative prediction.</a:t>
                      </a:r>
                      <a:endParaRPr lang="en-US" sz="11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51905481"/>
                  </a:ext>
                </a:extLst>
              </a:tr>
              <a:tr h="1226331">
                <a:tc>
                  <a:txBody>
                    <a:bodyPr/>
                    <a:lstStyle/>
                    <a:p>
                      <a:pPr marL="0" marR="0" algn="just">
                        <a:lnSpc>
                          <a:spcPct val="107000"/>
                        </a:lnSpc>
                        <a:spcBef>
                          <a:spcPts val="0"/>
                        </a:spcBef>
                        <a:spcAft>
                          <a:spcPts val="800"/>
                        </a:spcAft>
                      </a:pPr>
                      <a:r>
                        <a:rPr lang="en-CA" sz="1200">
                          <a:effectLst/>
                        </a:rPr>
                        <a:t>Linear Regression is susceptible to over fitting, however it can be avoided using some dimensionality reduction techniques, such as cross validation.</a:t>
                      </a:r>
                      <a:endParaRPr lang="en-US" sz="1100">
                        <a:effectLst/>
                        <a:latin typeface="Calibri" panose="020F0502020204030204" pitchFamily="34" charset="0"/>
                        <a:ea typeface="+mn-ea"/>
                        <a:cs typeface="Arial" panose="020B0604020202020204" pitchFamily="34" charset="0"/>
                      </a:endParaRPr>
                    </a:p>
                  </a:txBody>
                  <a:tcPr marL="68580" marR="68580" marT="0" marB="0"/>
                </a:tc>
                <a:tc>
                  <a:txBody>
                    <a:bodyPr/>
                    <a:lstStyle/>
                    <a:p>
                      <a:pPr marL="0" marR="0" algn="just">
                        <a:lnSpc>
                          <a:spcPct val="107000"/>
                        </a:lnSpc>
                        <a:spcBef>
                          <a:spcPts val="0"/>
                        </a:spcBef>
                        <a:spcAft>
                          <a:spcPts val="800"/>
                        </a:spcAft>
                      </a:pPr>
                      <a:r>
                        <a:rPr lang="en-CA" sz="1200" b="1">
                          <a:effectLst/>
                        </a:rPr>
                        <a:t>susceptible to underfitting, this occurs when the hypothesis function cannot fit the data well.</a:t>
                      </a:r>
                      <a:endParaRPr lang="en-US" sz="11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00902197"/>
                  </a:ext>
                </a:extLst>
              </a:tr>
            </a:tbl>
          </a:graphicData>
        </a:graphic>
      </p:graphicFrame>
    </p:spTree>
    <p:extLst>
      <p:ext uri="{BB962C8B-B14F-4D97-AF65-F5344CB8AC3E}">
        <p14:creationId xmlns:p14="http://schemas.microsoft.com/office/powerpoint/2010/main" val="2508441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57D0-284F-410D-8B84-6B417F8F78DE}"/>
              </a:ext>
            </a:extLst>
          </p:cNvPr>
          <p:cNvSpPr>
            <a:spLocks noGrp="1"/>
          </p:cNvSpPr>
          <p:nvPr>
            <p:ph type="title"/>
          </p:nvPr>
        </p:nvSpPr>
        <p:spPr/>
        <p:txBody>
          <a:bodyPr>
            <a:normAutofit fontScale="90000"/>
          </a:bodyPr>
          <a:lstStyle/>
          <a:p>
            <a:r>
              <a:rPr lang="en-US" sz="3600" b="1" u="none" strike="noStrike">
                <a:solidFill>
                  <a:srgbClr val="FFC000"/>
                </a:solidFill>
                <a:effectLst/>
                <a:latin typeface="Open Sans" panose="020B0606030504020204" pitchFamily="34" charset="0"/>
                <a:ea typeface="Open Sans" panose="020B0606030504020204" pitchFamily="34" charset="0"/>
              </a:rPr>
              <a:t>Decision Tree</a:t>
            </a:r>
            <a:endParaRPr lang="en-US">
              <a:solidFill>
                <a:srgbClr val="FFC000"/>
              </a:solidFill>
            </a:endParaRPr>
          </a:p>
        </p:txBody>
      </p:sp>
      <p:sp>
        <p:nvSpPr>
          <p:cNvPr id="4" name="Content Placeholder 3">
            <a:extLst>
              <a:ext uri="{FF2B5EF4-FFF2-40B4-BE49-F238E27FC236}">
                <a16:creationId xmlns:a16="http://schemas.microsoft.com/office/drawing/2014/main" id="{48608C9F-0EF9-1E40-0BA3-42673E18C52F}"/>
              </a:ext>
            </a:extLst>
          </p:cNvPr>
          <p:cNvSpPr>
            <a:spLocks noGrp="1"/>
          </p:cNvSpPr>
          <p:nvPr>
            <p:ph idx="1"/>
          </p:nvPr>
        </p:nvSpPr>
        <p:spPr>
          <a:xfrm>
            <a:off x="358752" y="1215236"/>
            <a:ext cx="4366260" cy="3512215"/>
          </a:xfrm>
        </p:spPr>
        <p:txBody>
          <a:bodyPr>
            <a:normAutofit lnSpcReduction="10000"/>
          </a:bodyPr>
          <a:lstStyle/>
          <a:p>
            <a:pPr marL="0" marR="0" lvl="0" indent="0">
              <a:lnSpc>
                <a:spcPct val="150000"/>
              </a:lnSpc>
              <a:spcBef>
                <a:spcPts val="0"/>
              </a:spcBef>
              <a:spcAft>
                <a:spcPts val="0"/>
              </a:spcAft>
              <a:buNone/>
            </a:pPr>
            <a:r>
              <a:rPr lang="en-US" sz="1800" b="1" u="none" strike="noStrike">
                <a:effectLst/>
                <a:latin typeface="Open Sans" panose="020B0606030504020204" pitchFamily="34" charset="0"/>
                <a:ea typeface="Open Sans" panose="020B0606030504020204" pitchFamily="34" charset="0"/>
              </a:rPr>
              <a:t>Classification Using Decision Tree </a:t>
            </a:r>
          </a:p>
          <a:p>
            <a:pPr marL="0" marR="0" lvl="0" indent="0">
              <a:lnSpc>
                <a:spcPct val="150000"/>
              </a:lnSpc>
              <a:spcBef>
                <a:spcPts val="0"/>
              </a:spcBef>
              <a:spcAft>
                <a:spcPts val="0"/>
              </a:spcAft>
              <a:buNone/>
            </a:pPr>
            <a:endParaRPr lang="en-US" sz="1600" u="none" strike="noStrike">
              <a:effectLst/>
              <a:latin typeface="Open Sans" panose="020B0606030504020204" pitchFamily="34" charset="0"/>
              <a:ea typeface="Open Sans" panose="020B0606030504020204" pitchFamily="34" charset="0"/>
            </a:endParaRPr>
          </a:p>
          <a:p>
            <a:pPr marL="0" indent="0">
              <a:buNone/>
            </a:pPr>
            <a:r>
              <a:rPr lang="en-US" sz="1600">
                <a:latin typeface="Open Sans" panose="020B0606030504020204" pitchFamily="34" charset="0"/>
                <a:ea typeface="Open Sans" panose="020B0606030504020204" pitchFamily="34" charset="0"/>
              </a:rPr>
              <a:t>A Decision Tree is a great classification method because it does not require any statistical assumption to be used. The reason for that is we have no probabilistic model, but just a binary split. Moreover, our data contains about 20 categorical variables which we can predict or use as input variables. What we can do is given a set of information about a student, we could predict unknown </a:t>
            </a:r>
            <a:r>
              <a:rPr lang="en-US" sz="1600">
                <a:effectLst/>
                <a:latin typeface="Open Sans" panose="020B0606030504020204" pitchFamily="34" charset="0"/>
                <a:ea typeface="Open Sans" panose="020B0606030504020204" pitchFamily="34" charset="0"/>
              </a:rPr>
              <a:t>extra categorical information. </a:t>
            </a:r>
            <a:endParaRPr lang="en-US" sz="1200"/>
          </a:p>
        </p:txBody>
      </p:sp>
      <p:pic>
        <p:nvPicPr>
          <p:cNvPr id="5" name="image4.png" descr="Chart&#10;&#10;Description automatically generated with medium confidence">
            <a:extLst>
              <a:ext uri="{FF2B5EF4-FFF2-40B4-BE49-F238E27FC236}">
                <a16:creationId xmlns:a16="http://schemas.microsoft.com/office/drawing/2014/main" id="{36C7CBFC-59EE-02E5-677F-2426DA11DE33}"/>
              </a:ext>
            </a:extLst>
          </p:cNvPr>
          <p:cNvPicPr/>
          <p:nvPr/>
        </p:nvPicPr>
        <p:blipFill>
          <a:blip r:embed="rId3">
            <a:extLst>
              <a:ext uri="{28A0092B-C50C-407E-A947-70E740481C1C}">
                <a14:useLocalDpi xmlns:a14="http://schemas.microsoft.com/office/drawing/2010/main" val="0"/>
              </a:ext>
            </a:extLst>
          </a:blip>
          <a:srcRect/>
          <a:stretch>
            <a:fillRect/>
          </a:stretch>
        </p:blipFill>
        <p:spPr>
          <a:xfrm>
            <a:off x="4761344" y="1655520"/>
            <a:ext cx="4366260" cy="2598420"/>
          </a:xfrm>
          <a:prstGeom prst="rect">
            <a:avLst/>
          </a:prstGeom>
          <a:ln/>
        </p:spPr>
      </p:pic>
    </p:spTree>
    <p:extLst>
      <p:ext uri="{BB962C8B-B14F-4D97-AF65-F5344CB8AC3E}">
        <p14:creationId xmlns:p14="http://schemas.microsoft.com/office/powerpoint/2010/main" val="283697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kern="0">
                <a:solidFill>
                  <a:srgbClr val="FFC000"/>
                </a:solidFill>
                <a:effectLst/>
                <a:latin typeface="Open Sans" panose="020B0606030504020204" pitchFamily="34" charset="0"/>
                <a:ea typeface="Open Sans" panose="020B0606030504020204" pitchFamily="34" charset="0"/>
              </a:rPr>
              <a:t>Overview </a:t>
            </a:r>
            <a:endParaRPr lang="en-US" sz="280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xfrm>
            <a:off x="448965" y="1350110"/>
            <a:ext cx="8246070" cy="3512210"/>
          </a:xfrm>
        </p:spPr>
        <p:txBody>
          <a:bodyPr>
            <a:normAutofit fontScale="92500" lnSpcReduction="10000"/>
          </a:bodyPr>
          <a:lstStyle/>
          <a:p>
            <a:r>
              <a:rPr lang="en-US" sz="2400" dirty="0"/>
              <a:t>Data</a:t>
            </a:r>
          </a:p>
          <a:p>
            <a:r>
              <a:rPr lang="en-US" sz="2400" dirty="0"/>
              <a:t>Reviews</a:t>
            </a:r>
          </a:p>
          <a:p>
            <a:r>
              <a:rPr lang="en-US" sz="2400" dirty="0"/>
              <a:t>Data Preprocessing (Phase 1)</a:t>
            </a:r>
          </a:p>
          <a:p>
            <a:r>
              <a:rPr lang="en-US" sz="2400" dirty="0"/>
              <a:t>EDA</a:t>
            </a:r>
          </a:p>
          <a:p>
            <a:r>
              <a:rPr lang="en-US" sz="2400" dirty="0"/>
              <a:t>Methods</a:t>
            </a:r>
          </a:p>
          <a:p>
            <a:r>
              <a:rPr lang="en-US" sz="2400" dirty="0"/>
              <a:t>Linear Regression Modeling </a:t>
            </a:r>
          </a:p>
          <a:p>
            <a:r>
              <a:rPr lang="en-US" sz="2400" dirty="0"/>
              <a:t>Classification Modeling (I)</a:t>
            </a:r>
          </a:p>
          <a:p>
            <a:r>
              <a:rPr lang="en-US" sz="2400" dirty="0"/>
              <a:t>Classification Modeling (II)</a:t>
            </a:r>
          </a:p>
          <a:p>
            <a:r>
              <a:rPr lang="en-US" sz="2400" dirty="0"/>
              <a:t>Conclusions and Findings </a:t>
            </a:r>
          </a:p>
          <a:p>
            <a:endParaRPr lang="en-US" sz="2400" dirty="0"/>
          </a:p>
          <a:p>
            <a:endParaRPr lang="en-US" sz="2400"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57D0-284F-410D-8B84-6B417F8F78DE}"/>
              </a:ext>
            </a:extLst>
          </p:cNvPr>
          <p:cNvSpPr>
            <a:spLocks noGrp="1"/>
          </p:cNvSpPr>
          <p:nvPr>
            <p:ph type="title"/>
          </p:nvPr>
        </p:nvSpPr>
        <p:spPr/>
        <p:txBody>
          <a:bodyPr>
            <a:normAutofit fontScale="90000"/>
          </a:bodyPr>
          <a:lstStyle/>
          <a:p>
            <a:r>
              <a:rPr lang="en-US" sz="3600" b="1" u="none" strike="noStrike">
                <a:solidFill>
                  <a:srgbClr val="FFC000"/>
                </a:solidFill>
                <a:effectLst/>
                <a:latin typeface="Open Sans" panose="020B0606030504020204" pitchFamily="34" charset="0"/>
                <a:ea typeface="Open Sans" panose="020B0606030504020204" pitchFamily="34" charset="0"/>
              </a:rPr>
              <a:t>Decision Tree</a:t>
            </a:r>
            <a:endParaRPr lang="en-US">
              <a:solidFill>
                <a:srgbClr val="FFC000"/>
              </a:solidFill>
            </a:endParaRPr>
          </a:p>
        </p:txBody>
      </p:sp>
      <p:pic>
        <p:nvPicPr>
          <p:cNvPr id="5" name="image4.png" descr="Chart&#10;&#10;Description automatically generated with medium confidence">
            <a:extLst>
              <a:ext uri="{FF2B5EF4-FFF2-40B4-BE49-F238E27FC236}">
                <a16:creationId xmlns:a16="http://schemas.microsoft.com/office/drawing/2014/main" id="{36C7CBFC-59EE-02E5-677F-2426DA11DE33}"/>
              </a:ext>
            </a:extLst>
          </p:cNvPr>
          <p:cNvPicPr/>
          <p:nvPr/>
        </p:nvPicPr>
        <p:blipFill>
          <a:blip r:embed="rId3">
            <a:extLst>
              <a:ext uri="{28A0092B-C50C-407E-A947-70E740481C1C}">
                <a14:useLocalDpi xmlns:a14="http://schemas.microsoft.com/office/drawing/2010/main" val="0"/>
              </a:ext>
            </a:extLst>
          </a:blip>
          <a:srcRect/>
          <a:stretch>
            <a:fillRect/>
          </a:stretch>
        </p:blipFill>
        <p:spPr>
          <a:xfrm>
            <a:off x="4328775" y="1458179"/>
            <a:ext cx="4366260" cy="2598420"/>
          </a:xfrm>
          <a:prstGeom prst="rect">
            <a:avLst/>
          </a:prstGeom>
          <a:ln/>
        </p:spPr>
      </p:pic>
      <p:pic>
        <p:nvPicPr>
          <p:cNvPr id="6" name="Picture 5">
            <a:extLst>
              <a:ext uri="{FF2B5EF4-FFF2-40B4-BE49-F238E27FC236}">
                <a16:creationId xmlns:a16="http://schemas.microsoft.com/office/drawing/2014/main" id="{ADA79C4B-D27A-4C2A-9937-D51D7AE618C8}"/>
              </a:ext>
            </a:extLst>
          </p:cNvPr>
          <p:cNvPicPr>
            <a:picLocks noChangeAspect="1"/>
          </p:cNvPicPr>
          <p:nvPr/>
        </p:nvPicPr>
        <p:blipFill>
          <a:blip r:embed="rId4"/>
          <a:stretch>
            <a:fillRect/>
          </a:stretch>
        </p:blipFill>
        <p:spPr>
          <a:xfrm>
            <a:off x="4984855" y="3946095"/>
            <a:ext cx="3054100" cy="1070863"/>
          </a:xfrm>
          <a:prstGeom prst="rect">
            <a:avLst/>
          </a:prstGeom>
        </p:spPr>
      </p:pic>
      <p:pic>
        <p:nvPicPr>
          <p:cNvPr id="8" name="Picture 7">
            <a:extLst>
              <a:ext uri="{FF2B5EF4-FFF2-40B4-BE49-F238E27FC236}">
                <a16:creationId xmlns:a16="http://schemas.microsoft.com/office/drawing/2014/main" id="{FCBA6C80-392A-4A22-A7F5-54B74774AAC1}"/>
              </a:ext>
            </a:extLst>
          </p:cNvPr>
          <p:cNvPicPr>
            <a:picLocks noChangeAspect="1"/>
          </p:cNvPicPr>
          <p:nvPr/>
        </p:nvPicPr>
        <p:blipFill>
          <a:blip r:embed="rId5"/>
          <a:stretch>
            <a:fillRect/>
          </a:stretch>
        </p:blipFill>
        <p:spPr>
          <a:xfrm>
            <a:off x="601670" y="1502815"/>
            <a:ext cx="3423547" cy="2901394"/>
          </a:xfrm>
          <a:prstGeom prst="rect">
            <a:avLst/>
          </a:prstGeom>
        </p:spPr>
      </p:pic>
    </p:spTree>
    <p:extLst>
      <p:ext uri="{BB962C8B-B14F-4D97-AF65-F5344CB8AC3E}">
        <p14:creationId xmlns:p14="http://schemas.microsoft.com/office/powerpoint/2010/main" val="359281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57D0-284F-410D-8B84-6B417F8F78DE}"/>
              </a:ext>
            </a:extLst>
          </p:cNvPr>
          <p:cNvSpPr>
            <a:spLocks noGrp="1"/>
          </p:cNvSpPr>
          <p:nvPr>
            <p:ph type="title"/>
          </p:nvPr>
        </p:nvSpPr>
        <p:spPr/>
        <p:txBody>
          <a:bodyPr>
            <a:normAutofit fontScale="90000"/>
          </a:bodyPr>
          <a:lstStyle/>
          <a:p>
            <a:r>
              <a:rPr lang="en-US" sz="3600" b="1" u="none" strike="noStrike">
                <a:solidFill>
                  <a:srgbClr val="FFC000"/>
                </a:solidFill>
                <a:effectLst/>
                <a:latin typeface="Open Sans" panose="020B0606030504020204" pitchFamily="34" charset="0"/>
                <a:ea typeface="Open Sans" panose="020B0606030504020204" pitchFamily="34" charset="0"/>
              </a:rPr>
              <a:t>Decision Tree</a:t>
            </a:r>
            <a:endParaRPr lang="en-US">
              <a:solidFill>
                <a:srgbClr val="FFC000"/>
              </a:solidFill>
            </a:endParaRPr>
          </a:p>
        </p:txBody>
      </p:sp>
      <p:sp>
        <p:nvSpPr>
          <p:cNvPr id="4" name="Content Placeholder 3">
            <a:extLst>
              <a:ext uri="{FF2B5EF4-FFF2-40B4-BE49-F238E27FC236}">
                <a16:creationId xmlns:a16="http://schemas.microsoft.com/office/drawing/2014/main" id="{48608C9F-0EF9-1E40-0BA3-42673E18C52F}"/>
              </a:ext>
            </a:extLst>
          </p:cNvPr>
          <p:cNvSpPr>
            <a:spLocks noGrp="1"/>
          </p:cNvSpPr>
          <p:nvPr>
            <p:ph idx="1"/>
          </p:nvPr>
        </p:nvSpPr>
        <p:spPr>
          <a:xfrm>
            <a:off x="3044950" y="1191005"/>
            <a:ext cx="3512214" cy="610820"/>
          </a:xfrm>
        </p:spPr>
        <p:txBody>
          <a:bodyPr>
            <a:normAutofit/>
          </a:bodyPr>
          <a:lstStyle/>
          <a:p>
            <a:pPr marL="0" marR="0" lvl="0" indent="0">
              <a:lnSpc>
                <a:spcPct val="150000"/>
              </a:lnSpc>
              <a:spcBef>
                <a:spcPts val="0"/>
              </a:spcBef>
              <a:spcAft>
                <a:spcPts val="0"/>
              </a:spcAft>
              <a:buNone/>
            </a:pPr>
            <a:r>
              <a:rPr lang="en-CA" sz="1800" b="1" i="0" u="none" strike="noStrike" kern="1200">
                <a:solidFill>
                  <a:schemeClr val="accent6">
                    <a:lumMod val="60000"/>
                    <a:lumOff val="40000"/>
                  </a:schemeClr>
                </a:solidFill>
                <a:effectLst/>
                <a:latin typeface="Calibri" panose="020F0502020204030204" pitchFamily="34" charset="0"/>
              </a:rPr>
              <a:t>Advantages and Disadvantages </a:t>
            </a:r>
            <a:endParaRPr lang="en-US" sz="1600" u="none" strike="noStrike">
              <a:solidFill>
                <a:schemeClr val="accent6">
                  <a:lumMod val="60000"/>
                  <a:lumOff val="40000"/>
                </a:schemeClr>
              </a:solidFill>
              <a:effectLst/>
              <a:latin typeface="Open Sans" panose="020B0606030504020204" pitchFamily="34" charset="0"/>
              <a:ea typeface="Open Sans" panose="020B0606030504020204" pitchFamily="34" charset="0"/>
            </a:endParaRPr>
          </a:p>
        </p:txBody>
      </p:sp>
      <p:graphicFrame>
        <p:nvGraphicFramePr>
          <p:cNvPr id="3" name="Table 2">
            <a:extLst>
              <a:ext uri="{FF2B5EF4-FFF2-40B4-BE49-F238E27FC236}">
                <a16:creationId xmlns:a16="http://schemas.microsoft.com/office/drawing/2014/main" id="{D8311E70-A16F-2188-B8F9-C5ACEADD8881}"/>
              </a:ext>
            </a:extLst>
          </p:cNvPr>
          <p:cNvGraphicFramePr>
            <a:graphicFrameLocks noGrp="1"/>
          </p:cNvGraphicFramePr>
          <p:nvPr/>
        </p:nvGraphicFramePr>
        <p:xfrm>
          <a:off x="1976015" y="1960930"/>
          <a:ext cx="5497380" cy="2748690"/>
        </p:xfrm>
        <a:graphic>
          <a:graphicData uri="http://schemas.openxmlformats.org/drawingml/2006/table">
            <a:tbl>
              <a:tblPr>
                <a:tableStyleId>{93296810-A885-4BE3-A3E7-6D5BEEA58F35}</a:tableStyleId>
              </a:tblPr>
              <a:tblGrid>
                <a:gridCol w="2748690">
                  <a:extLst>
                    <a:ext uri="{9D8B030D-6E8A-4147-A177-3AD203B41FA5}">
                      <a16:colId xmlns:a16="http://schemas.microsoft.com/office/drawing/2014/main" val="3449318560"/>
                    </a:ext>
                  </a:extLst>
                </a:gridCol>
                <a:gridCol w="2748690">
                  <a:extLst>
                    <a:ext uri="{9D8B030D-6E8A-4147-A177-3AD203B41FA5}">
                      <a16:colId xmlns:a16="http://schemas.microsoft.com/office/drawing/2014/main" val="4160319977"/>
                    </a:ext>
                  </a:extLst>
                </a:gridCol>
              </a:tblGrid>
              <a:tr h="313568">
                <a:tc>
                  <a:txBody>
                    <a:bodyPr/>
                    <a:lstStyle/>
                    <a:p>
                      <a:pPr algn="ctr" rtl="0" fontAlgn="base"/>
                      <a:r>
                        <a:rPr lang="en-US" sz="1100" b="1">
                          <a:effectLst/>
                        </a:rPr>
                        <a:t>Advantages </a:t>
                      </a:r>
                      <a:endParaRPr lang="en-US" b="1" i="0">
                        <a:effectLst/>
                      </a:endParaRPr>
                    </a:p>
                  </a:txBody>
                  <a:tcPr/>
                </a:tc>
                <a:tc>
                  <a:txBody>
                    <a:bodyPr/>
                    <a:lstStyle/>
                    <a:p>
                      <a:pPr algn="ctr" rtl="0" fontAlgn="base"/>
                      <a:r>
                        <a:rPr lang="en-US" sz="1100" b="1">
                          <a:effectLst/>
                        </a:rPr>
                        <a:t>Disadvantages </a:t>
                      </a:r>
                      <a:endParaRPr lang="en-US" b="1" i="0">
                        <a:effectLst/>
                      </a:endParaRPr>
                    </a:p>
                  </a:txBody>
                  <a:tcPr/>
                </a:tc>
                <a:extLst>
                  <a:ext uri="{0D108BD9-81ED-4DB2-BD59-A6C34878D82A}">
                    <a16:rowId xmlns:a16="http://schemas.microsoft.com/office/drawing/2014/main" val="1283418821"/>
                  </a:ext>
                </a:extLst>
              </a:tr>
              <a:tr h="752313">
                <a:tc>
                  <a:txBody>
                    <a:bodyPr/>
                    <a:lstStyle/>
                    <a:p>
                      <a:pPr algn="l" rtl="0" fontAlgn="base"/>
                      <a:r>
                        <a:rPr lang="en-US" sz="1200" b="0">
                          <a:solidFill>
                            <a:srgbClr val="212529"/>
                          </a:solidFill>
                          <a:effectLst/>
                        </a:rPr>
                        <a:t>Simple to understand and to interpret. Trees can be visualized. </a:t>
                      </a:r>
                      <a:endParaRPr lang="en-US" sz="2000" b="0" i="0">
                        <a:effectLst/>
                      </a:endParaRPr>
                    </a:p>
                  </a:txBody>
                  <a:tcPr/>
                </a:tc>
                <a:tc>
                  <a:txBody>
                    <a:bodyPr/>
                    <a:lstStyle/>
                    <a:p>
                      <a:pPr algn="l" rtl="0" fontAlgn="base"/>
                      <a:r>
                        <a:rPr lang="en-US" sz="1200" b="0">
                          <a:solidFill>
                            <a:srgbClr val="212529"/>
                          </a:solidFill>
                          <a:effectLst/>
                        </a:rPr>
                        <a:t>Decision-tree learners can create over-complex trees that do not </a:t>
                      </a:r>
                      <a:r>
                        <a:rPr lang="en-US" sz="1200" b="0" err="1">
                          <a:solidFill>
                            <a:srgbClr val="212529"/>
                          </a:solidFill>
                          <a:effectLst/>
                        </a:rPr>
                        <a:t>generalise</a:t>
                      </a:r>
                      <a:r>
                        <a:rPr lang="en-US" sz="1200" b="0">
                          <a:solidFill>
                            <a:srgbClr val="212529"/>
                          </a:solidFill>
                          <a:effectLst/>
                        </a:rPr>
                        <a:t> the data well. </a:t>
                      </a:r>
                      <a:endParaRPr lang="en-US" sz="2000" b="0" i="0">
                        <a:effectLst/>
                      </a:endParaRPr>
                    </a:p>
                  </a:txBody>
                  <a:tcPr/>
                </a:tc>
                <a:extLst>
                  <a:ext uri="{0D108BD9-81ED-4DB2-BD59-A6C34878D82A}">
                    <a16:rowId xmlns:a16="http://schemas.microsoft.com/office/drawing/2014/main" val="2142567439"/>
                  </a:ext>
                </a:extLst>
              </a:tr>
              <a:tr h="964504">
                <a:tc>
                  <a:txBody>
                    <a:bodyPr/>
                    <a:lstStyle/>
                    <a:p>
                      <a:pPr algn="l" rtl="0" fontAlgn="base"/>
                      <a:r>
                        <a:rPr lang="en-US" sz="1200" b="0">
                          <a:solidFill>
                            <a:srgbClr val="212529"/>
                          </a:solidFill>
                          <a:effectLst/>
                        </a:rPr>
                        <a:t>Requires little data preparation. </a:t>
                      </a:r>
                      <a:endParaRPr lang="en-US" sz="2000" b="0" i="0">
                        <a:effectLst/>
                      </a:endParaRPr>
                    </a:p>
                  </a:txBody>
                  <a:tcPr/>
                </a:tc>
                <a:tc>
                  <a:txBody>
                    <a:bodyPr/>
                    <a:lstStyle/>
                    <a:p>
                      <a:pPr algn="l" rtl="0" fontAlgn="base"/>
                      <a:r>
                        <a:rPr lang="en-US" sz="1200" b="0">
                          <a:solidFill>
                            <a:srgbClr val="212529"/>
                          </a:solidFill>
                          <a:effectLst/>
                        </a:rPr>
                        <a:t>Decision trees can be unstable because small variations in the data might result in a completely different tree being generated. </a:t>
                      </a:r>
                      <a:endParaRPr lang="en-US" sz="2000" b="0" i="0">
                        <a:effectLst/>
                      </a:endParaRPr>
                    </a:p>
                  </a:txBody>
                  <a:tcPr/>
                </a:tc>
                <a:extLst>
                  <a:ext uri="{0D108BD9-81ED-4DB2-BD59-A6C34878D82A}">
                    <a16:rowId xmlns:a16="http://schemas.microsoft.com/office/drawing/2014/main" val="60301316"/>
                  </a:ext>
                </a:extLst>
              </a:tr>
              <a:tr h="718305">
                <a:tc>
                  <a:txBody>
                    <a:bodyPr/>
                    <a:lstStyle/>
                    <a:p>
                      <a:pPr algn="l" rtl="0" fontAlgn="base"/>
                      <a:r>
                        <a:rPr lang="en-US" sz="1200" b="0">
                          <a:solidFill>
                            <a:srgbClr val="212529"/>
                          </a:solidFill>
                          <a:effectLst/>
                        </a:rPr>
                        <a:t>Able to handle both numerical and categorical data </a:t>
                      </a:r>
                      <a:endParaRPr lang="en-US" sz="2000" b="0" i="0">
                        <a:effectLst/>
                      </a:endParaRPr>
                    </a:p>
                  </a:txBody>
                  <a:tcPr/>
                </a:tc>
                <a:tc>
                  <a:txBody>
                    <a:bodyPr/>
                    <a:lstStyle/>
                    <a:p>
                      <a:pPr algn="l" rtl="0" fontAlgn="base"/>
                      <a:r>
                        <a:rPr lang="en-US" sz="1200" b="0">
                          <a:solidFill>
                            <a:srgbClr val="212529"/>
                          </a:solidFill>
                          <a:effectLst/>
                        </a:rPr>
                        <a:t>Decision tree learners create biased trees if some classes dominate.  </a:t>
                      </a:r>
                      <a:endParaRPr lang="en-US" sz="2000" b="0" i="0">
                        <a:effectLst/>
                      </a:endParaRPr>
                    </a:p>
                  </a:txBody>
                  <a:tcPr/>
                </a:tc>
                <a:extLst>
                  <a:ext uri="{0D108BD9-81ED-4DB2-BD59-A6C34878D82A}">
                    <a16:rowId xmlns:a16="http://schemas.microsoft.com/office/drawing/2014/main" val="3933897562"/>
                  </a:ext>
                </a:extLst>
              </a:tr>
            </a:tbl>
          </a:graphicData>
        </a:graphic>
      </p:graphicFrame>
    </p:spTree>
    <p:extLst>
      <p:ext uri="{BB962C8B-B14F-4D97-AF65-F5344CB8AC3E}">
        <p14:creationId xmlns:p14="http://schemas.microsoft.com/office/powerpoint/2010/main" val="2571251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57D0-284F-410D-8B84-6B417F8F78DE}"/>
              </a:ext>
            </a:extLst>
          </p:cNvPr>
          <p:cNvSpPr>
            <a:spLocks noGrp="1"/>
          </p:cNvSpPr>
          <p:nvPr>
            <p:ph type="title"/>
          </p:nvPr>
        </p:nvSpPr>
        <p:spPr/>
        <p:txBody>
          <a:bodyPr>
            <a:normAutofit fontScale="90000"/>
          </a:bodyPr>
          <a:lstStyle/>
          <a:p>
            <a:r>
              <a:rPr lang="en-US" sz="3600" b="1" u="none" strike="noStrike">
                <a:solidFill>
                  <a:srgbClr val="FFC000"/>
                </a:solidFill>
                <a:effectLst/>
                <a:latin typeface="Open Sans" panose="020B0606030504020204" pitchFamily="34" charset="0"/>
                <a:ea typeface="Open Sans" panose="020B0606030504020204" pitchFamily="34" charset="0"/>
              </a:rPr>
              <a:t>Random Forest</a:t>
            </a:r>
            <a:endParaRPr lang="en-US">
              <a:solidFill>
                <a:srgbClr val="FFC000"/>
              </a:solidFill>
            </a:endParaRPr>
          </a:p>
        </p:txBody>
      </p:sp>
      <p:sp>
        <p:nvSpPr>
          <p:cNvPr id="4" name="Content Placeholder 3">
            <a:extLst>
              <a:ext uri="{FF2B5EF4-FFF2-40B4-BE49-F238E27FC236}">
                <a16:creationId xmlns:a16="http://schemas.microsoft.com/office/drawing/2014/main" id="{48608C9F-0EF9-1E40-0BA3-42673E18C52F}"/>
              </a:ext>
            </a:extLst>
          </p:cNvPr>
          <p:cNvSpPr>
            <a:spLocks noGrp="1"/>
          </p:cNvSpPr>
          <p:nvPr>
            <p:ph idx="1"/>
          </p:nvPr>
        </p:nvSpPr>
        <p:spPr>
          <a:xfrm>
            <a:off x="448966" y="1197405"/>
            <a:ext cx="4366260" cy="3664920"/>
          </a:xfrm>
        </p:spPr>
        <p:txBody>
          <a:bodyPr>
            <a:normAutofit/>
          </a:bodyPr>
          <a:lstStyle/>
          <a:p>
            <a:pPr marL="0" marR="0" lvl="0" indent="0">
              <a:lnSpc>
                <a:spcPct val="150000"/>
              </a:lnSpc>
              <a:spcBef>
                <a:spcPts val="0"/>
              </a:spcBef>
              <a:spcAft>
                <a:spcPts val="0"/>
              </a:spcAft>
              <a:buNone/>
            </a:pPr>
            <a:r>
              <a:rPr lang="en-US" sz="1700" b="1" u="none" strike="noStrike">
                <a:effectLst/>
                <a:latin typeface="Open Sans" panose="020B0606030504020204" pitchFamily="34" charset="0"/>
                <a:ea typeface="Open Sans" panose="020B0606030504020204" pitchFamily="34" charset="0"/>
              </a:rPr>
              <a:t>Classification Using </a:t>
            </a:r>
            <a:r>
              <a:rPr lang="en-US" sz="1700" b="1">
                <a:latin typeface="Open Sans" panose="020B0606030504020204" pitchFamily="34" charset="0"/>
                <a:ea typeface="Open Sans" panose="020B0606030504020204" pitchFamily="34" charset="0"/>
              </a:rPr>
              <a:t>Random Forest</a:t>
            </a:r>
          </a:p>
          <a:p>
            <a:pPr marL="0" marR="0" indent="0">
              <a:lnSpc>
                <a:spcPct val="150000"/>
              </a:lnSpc>
              <a:spcAft>
                <a:spcPts val="0"/>
              </a:spcAft>
              <a:buNone/>
            </a:pPr>
            <a:r>
              <a:rPr lang="en-US" sz="1500">
                <a:latin typeface="Open Sans" panose="020B0606030504020204" pitchFamily="34" charset="0"/>
                <a:ea typeface="Open Sans" panose="020B0606030504020204" pitchFamily="34" charset="0"/>
              </a:rPr>
              <a:t>The Random Forest classifier is fundamentally based on the Decision Tree. It consists of a large number of Decision Trees that behave as an ensemble statistical method. In the Random Forest, each tree will produce a class prediction. After that, the class with the highest votes becomes our prediction. </a:t>
            </a:r>
          </a:p>
        </p:txBody>
      </p:sp>
      <p:pic>
        <p:nvPicPr>
          <p:cNvPr id="11" name="Picture 10" descr="Diagram&#10;&#10;Description automatically generated">
            <a:extLst>
              <a:ext uri="{FF2B5EF4-FFF2-40B4-BE49-F238E27FC236}">
                <a16:creationId xmlns:a16="http://schemas.microsoft.com/office/drawing/2014/main" id="{94B3BE24-E9ED-B871-701F-44E385A56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2820" y="1223819"/>
            <a:ext cx="3647098" cy="3027686"/>
          </a:xfrm>
          <a:prstGeom prst="rect">
            <a:avLst/>
          </a:prstGeom>
        </p:spPr>
      </p:pic>
    </p:spTree>
    <p:extLst>
      <p:ext uri="{BB962C8B-B14F-4D97-AF65-F5344CB8AC3E}">
        <p14:creationId xmlns:p14="http://schemas.microsoft.com/office/powerpoint/2010/main" val="52835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57D0-284F-410D-8B84-6B417F8F78DE}"/>
              </a:ext>
            </a:extLst>
          </p:cNvPr>
          <p:cNvSpPr>
            <a:spLocks noGrp="1"/>
          </p:cNvSpPr>
          <p:nvPr>
            <p:ph type="title"/>
          </p:nvPr>
        </p:nvSpPr>
        <p:spPr/>
        <p:txBody>
          <a:bodyPr>
            <a:normAutofit fontScale="90000"/>
          </a:bodyPr>
          <a:lstStyle/>
          <a:p>
            <a:r>
              <a:rPr lang="en-US" sz="3600" b="1" u="none" strike="noStrike">
                <a:solidFill>
                  <a:srgbClr val="FFC000"/>
                </a:solidFill>
                <a:effectLst/>
                <a:latin typeface="Open Sans" panose="020B0606030504020204" pitchFamily="34" charset="0"/>
                <a:ea typeface="Open Sans" panose="020B0606030504020204" pitchFamily="34" charset="0"/>
              </a:rPr>
              <a:t>Random Forest</a:t>
            </a:r>
            <a:endParaRPr lang="en-US">
              <a:solidFill>
                <a:srgbClr val="FFC000"/>
              </a:solidFill>
            </a:endParaRPr>
          </a:p>
        </p:txBody>
      </p:sp>
      <p:sp>
        <p:nvSpPr>
          <p:cNvPr id="4" name="Content Placeholder 3">
            <a:extLst>
              <a:ext uri="{FF2B5EF4-FFF2-40B4-BE49-F238E27FC236}">
                <a16:creationId xmlns:a16="http://schemas.microsoft.com/office/drawing/2014/main" id="{48608C9F-0EF9-1E40-0BA3-42673E18C52F}"/>
              </a:ext>
            </a:extLst>
          </p:cNvPr>
          <p:cNvSpPr>
            <a:spLocks noGrp="1"/>
          </p:cNvSpPr>
          <p:nvPr>
            <p:ph idx="1"/>
          </p:nvPr>
        </p:nvSpPr>
        <p:spPr>
          <a:xfrm>
            <a:off x="3044950" y="1191005"/>
            <a:ext cx="3512214" cy="610820"/>
          </a:xfrm>
        </p:spPr>
        <p:txBody>
          <a:bodyPr>
            <a:normAutofit/>
          </a:bodyPr>
          <a:lstStyle/>
          <a:p>
            <a:pPr marL="0" marR="0" lvl="0" indent="0">
              <a:lnSpc>
                <a:spcPct val="150000"/>
              </a:lnSpc>
              <a:spcBef>
                <a:spcPts val="0"/>
              </a:spcBef>
              <a:spcAft>
                <a:spcPts val="0"/>
              </a:spcAft>
              <a:buNone/>
            </a:pPr>
            <a:r>
              <a:rPr lang="en-CA" sz="1800" b="1" i="0" u="none" strike="noStrike" kern="1200">
                <a:solidFill>
                  <a:schemeClr val="accent6">
                    <a:lumMod val="60000"/>
                    <a:lumOff val="40000"/>
                  </a:schemeClr>
                </a:solidFill>
                <a:effectLst/>
                <a:latin typeface="Calibri" panose="020F0502020204030204" pitchFamily="34" charset="0"/>
              </a:rPr>
              <a:t>Advantages and Disadvantages </a:t>
            </a:r>
            <a:endParaRPr lang="en-US" sz="1600" u="none" strike="noStrike">
              <a:solidFill>
                <a:schemeClr val="accent6">
                  <a:lumMod val="60000"/>
                  <a:lumOff val="40000"/>
                </a:schemeClr>
              </a:solidFill>
              <a:effectLst/>
              <a:latin typeface="Open Sans" panose="020B0606030504020204" pitchFamily="34" charset="0"/>
              <a:ea typeface="Open Sans" panose="020B0606030504020204" pitchFamily="34" charset="0"/>
            </a:endParaRPr>
          </a:p>
        </p:txBody>
      </p:sp>
      <p:graphicFrame>
        <p:nvGraphicFramePr>
          <p:cNvPr id="5" name="Table 4">
            <a:extLst>
              <a:ext uri="{FF2B5EF4-FFF2-40B4-BE49-F238E27FC236}">
                <a16:creationId xmlns:a16="http://schemas.microsoft.com/office/drawing/2014/main" id="{07D74113-D88B-E58E-55A1-224327AA888C}"/>
              </a:ext>
            </a:extLst>
          </p:cNvPr>
          <p:cNvGraphicFramePr>
            <a:graphicFrameLocks noGrp="1"/>
          </p:cNvGraphicFramePr>
          <p:nvPr>
            <p:extLst>
              <p:ext uri="{D42A27DB-BD31-4B8C-83A1-F6EECF244321}">
                <p14:modId xmlns:p14="http://schemas.microsoft.com/office/powerpoint/2010/main" val="3688650804"/>
              </p:ext>
            </p:extLst>
          </p:nvPr>
        </p:nvGraphicFramePr>
        <p:xfrm>
          <a:off x="1670604" y="1801825"/>
          <a:ext cx="6260906" cy="3218581"/>
        </p:xfrm>
        <a:graphic>
          <a:graphicData uri="http://schemas.openxmlformats.org/drawingml/2006/table">
            <a:tbl>
              <a:tblPr>
                <a:tableStyleId>{93296810-A885-4BE3-A3E7-6D5BEEA58F35}</a:tableStyleId>
              </a:tblPr>
              <a:tblGrid>
                <a:gridCol w="3130453">
                  <a:extLst>
                    <a:ext uri="{9D8B030D-6E8A-4147-A177-3AD203B41FA5}">
                      <a16:colId xmlns:a16="http://schemas.microsoft.com/office/drawing/2014/main" val="3233359479"/>
                    </a:ext>
                  </a:extLst>
                </a:gridCol>
                <a:gridCol w="3130453">
                  <a:extLst>
                    <a:ext uri="{9D8B030D-6E8A-4147-A177-3AD203B41FA5}">
                      <a16:colId xmlns:a16="http://schemas.microsoft.com/office/drawing/2014/main" val="4068696336"/>
                    </a:ext>
                  </a:extLst>
                </a:gridCol>
              </a:tblGrid>
              <a:tr h="234800">
                <a:tc>
                  <a:txBody>
                    <a:bodyPr/>
                    <a:lstStyle/>
                    <a:p>
                      <a:pPr algn="ctr" rtl="0" fontAlgn="base"/>
                      <a:r>
                        <a:rPr lang="en-US" sz="1200" b="0">
                          <a:effectLst/>
                        </a:rPr>
                        <a:t>Advantages </a:t>
                      </a:r>
                      <a:endParaRPr lang="en-US" sz="2400" b="0" i="0">
                        <a:effectLst/>
                      </a:endParaRPr>
                    </a:p>
                  </a:txBody>
                  <a:tcPr marL="73784" marR="73784" marT="36892" marB="36892"/>
                </a:tc>
                <a:tc>
                  <a:txBody>
                    <a:bodyPr/>
                    <a:lstStyle/>
                    <a:p>
                      <a:pPr algn="ctr" rtl="0" fontAlgn="base"/>
                      <a:r>
                        <a:rPr lang="en-US" sz="1200" b="0">
                          <a:effectLst/>
                        </a:rPr>
                        <a:t>Disadvantages </a:t>
                      </a:r>
                      <a:endParaRPr lang="en-US" sz="2400" b="0" i="0">
                        <a:effectLst/>
                      </a:endParaRPr>
                    </a:p>
                  </a:txBody>
                  <a:tcPr marL="73784" marR="73784" marT="36892" marB="36892"/>
                </a:tc>
                <a:extLst>
                  <a:ext uri="{0D108BD9-81ED-4DB2-BD59-A6C34878D82A}">
                    <a16:rowId xmlns:a16="http://schemas.microsoft.com/office/drawing/2014/main" val="2962033815"/>
                  </a:ext>
                </a:extLst>
              </a:tr>
              <a:tr h="674194">
                <a:tc>
                  <a:txBody>
                    <a:bodyPr/>
                    <a:lstStyle/>
                    <a:p>
                      <a:pPr algn="l" rtl="0" fontAlgn="base"/>
                      <a:r>
                        <a:rPr lang="en-US" sz="1200" b="0">
                          <a:solidFill>
                            <a:srgbClr val="282829"/>
                          </a:solidFill>
                          <a:effectLst/>
                        </a:rPr>
                        <a:t>It gives variable importance which helps in determining the variable which impacts positively. </a:t>
                      </a:r>
                      <a:endParaRPr lang="en-US" sz="2400" b="0" i="0">
                        <a:effectLst/>
                      </a:endParaRPr>
                    </a:p>
                  </a:txBody>
                  <a:tcPr marL="73784" marR="73784" marT="36892" marB="36892"/>
                </a:tc>
                <a:tc rowSpan="3">
                  <a:txBody>
                    <a:bodyPr/>
                    <a:lstStyle/>
                    <a:p>
                      <a:pPr algn="l" rtl="0" fontAlgn="base"/>
                      <a:r>
                        <a:rPr lang="en-US" sz="1200" b="0">
                          <a:solidFill>
                            <a:srgbClr val="282829"/>
                          </a:solidFill>
                          <a:effectLst/>
                        </a:rPr>
                        <a:t>The main limitation of random forest is that a large number of trees can make the algorithm too slow and ineffective for real-time predictions. </a:t>
                      </a:r>
                      <a:endParaRPr lang="en-US" sz="2400" b="0">
                        <a:effectLst/>
                      </a:endParaRPr>
                    </a:p>
                    <a:p>
                      <a:pPr algn="l" rtl="0" fontAlgn="base"/>
                      <a:endParaRPr lang="en-US" sz="2400" b="0" i="0">
                        <a:effectLst/>
                      </a:endParaRPr>
                    </a:p>
                  </a:txBody>
                  <a:tcPr marL="73784" marR="73784" marT="36892" marB="36892"/>
                </a:tc>
                <a:extLst>
                  <a:ext uri="{0D108BD9-81ED-4DB2-BD59-A6C34878D82A}">
                    <a16:rowId xmlns:a16="http://schemas.microsoft.com/office/drawing/2014/main" val="883762466"/>
                  </a:ext>
                </a:extLst>
              </a:tr>
              <a:tr h="307900">
                <a:tc>
                  <a:txBody>
                    <a:bodyPr/>
                    <a:lstStyle/>
                    <a:p>
                      <a:pPr algn="l" rtl="0" fontAlgn="base"/>
                      <a:r>
                        <a:rPr lang="en-US" sz="1200" b="0">
                          <a:solidFill>
                            <a:srgbClr val="282829"/>
                          </a:solidFill>
                          <a:effectLst/>
                        </a:rPr>
                        <a:t>It takes care of null values. </a:t>
                      </a:r>
                      <a:endParaRPr lang="en-US" sz="2400" b="0" i="0">
                        <a:effectLst/>
                      </a:endParaRPr>
                    </a:p>
                  </a:txBody>
                  <a:tcPr marL="73784" marR="73784" marT="36892" marB="36892"/>
                </a:tc>
                <a:tc vMerge="1">
                  <a:txBody>
                    <a:bodyPr/>
                    <a:lstStyle/>
                    <a:p>
                      <a:endParaRPr lang="en-US"/>
                    </a:p>
                  </a:txBody>
                  <a:tcPr/>
                </a:tc>
                <a:extLst>
                  <a:ext uri="{0D108BD9-81ED-4DB2-BD59-A6C34878D82A}">
                    <a16:rowId xmlns:a16="http://schemas.microsoft.com/office/drawing/2014/main" val="3133561588"/>
                  </a:ext>
                </a:extLst>
              </a:tr>
              <a:tr h="569403">
                <a:tc>
                  <a:txBody>
                    <a:bodyPr/>
                    <a:lstStyle/>
                    <a:p>
                      <a:pPr algn="l" rtl="0" fontAlgn="base"/>
                      <a:r>
                        <a:rPr lang="en-US" sz="1200" b="0">
                          <a:solidFill>
                            <a:srgbClr val="282829"/>
                          </a:solidFill>
                          <a:effectLst/>
                        </a:rPr>
                        <a:t>Often machine learning models are overfitted, random forest classifiers wouldn't get overfitted. </a:t>
                      </a:r>
                      <a:endParaRPr lang="en-US" sz="2400" b="0" i="0">
                        <a:effectLst/>
                      </a:endParaRPr>
                    </a:p>
                  </a:txBody>
                  <a:tcPr marL="73784" marR="73784" marT="36892" marB="36892"/>
                </a:tc>
                <a:tc vMerge="1">
                  <a:txBody>
                    <a:bodyPr/>
                    <a:lstStyle/>
                    <a:p>
                      <a:endParaRPr lang="en-US"/>
                    </a:p>
                  </a:txBody>
                  <a:tcPr/>
                </a:tc>
                <a:extLst>
                  <a:ext uri="{0D108BD9-81ED-4DB2-BD59-A6C34878D82A}">
                    <a16:rowId xmlns:a16="http://schemas.microsoft.com/office/drawing/2014/main" val="1677677136"/>
                  </a:ext>
                </a:extLst>
              </a:tr>
              <a:tr h="569403">
                <a:tc>
                  <a:txBody>
                    <a:bodyPr/>
                    <a:lstStyle/>
                    <a:p>
                      <a:pPr algn="l" rtl="0" fontAlgn="base"/>
                      <a:r>
                        <a:rPr lang="en-US" sz="1200" b="0">
                          <a:solidFill>
                            <a:srgbClr val="282829"/>
                          </a:solidFill>
                          <a:effectLst/>
                        </a:rPr>
                        <a:t>It can be used as a regression as well as classification model. </a:t>
                      </a:r>
                      <a:endParaRPr lang="en-US" sz="2400" b="0">
                        <a:effectLst/>
                      </a:endParaRPr>
                    </a:p>
                    <a:p>
                      <a:pPr algn="l" rtl="0" fontAlgn="base"/>
                      <a:endParaRPr lang="en-US" sz="2400" b="0" i="0">
                        <a:effectLst/>
                      </a:endParaRPr>
                    </a:p>
                  </a:txBody>
                  <a:tcPr marL="73784" marR="73784" marT="36892" marB="36892"/>
                </a:tc>
                <a:tc rowSpan="2">
                  <a:txBody>
                    <a:bodyPr/>
                    <a:lstStyle/>
                    <a:p>
                      <a:pPr algn="l" rtl="0" fontAlgn="base"/>
                      <a:r>
                        <a:rPr lang="en-US" sz="1200" b="0">
                          <a:solidFill>
                            <a:srgbClr val="282829"/>
                          </a:solidFill>
                          <a:effectLst/>
                        </a:rPr>
                        <a:t>Random forest is a predictive modeling tool and not a descriptive tool. </a:t>
                      </a:r>
                      <a:endParaRPr lang="en-US" sz="2400" b="0" i="0">
                        <a:effectLst/>
                      </a:endParaRPr>
                    </a:p>
                  </a:txBody>
                  <a:tcPr marL="73784" marR="73784" marT="36892" marB="36892"/>
                </a:tc>
                <a:extLst>
                  <a:ext uri="{0D108BD9-81ED-4DB2-BD59-A6C34878D82A}">
                    <a16:rowId xmlns:a16="http://schemas.microsoft.com/office/drawing/2014/main" val="1374682941"/>
                  </a:ext>
                </a:extLst>
              </a:tr>
              <a:tr h="552095">
                <a:tc>
                  <a:txBody>
                    <a:bodyPr/>
                    <a:lstStyle/>
                    <a:p>
                      <a:pPr algn="l" rtl="0" fontAlgn="base"/>
                      <a:r>
                        <a:rPr lang="en-US" sz="1200" b="0">
                          <a:solidFill>
                            <a:srgbClr val="282829"/>
                          </a:solidFill>
                          <a:effectLst/>
                        </a:rPr>
                        <a:t>The method also handles variables fast, making it suitable for complicated tasks. </a:t>
                      </a:r>
                      <a:endParaRPr lang="en-US" sz="2400" b="0" i="0">
                        <a:effectLst/>
                      </a:endParaRPr>
                    </a:p>
                  </a:txBody>
                  <a:tcPr marL="73784" marR="73784" marT="36892" marB="36892"/>
                </a:tc>
                <a:tc vMerge="1">
                  <a:txBody>
                    <a:bodyPr/>
                    <a:lstStyle/>
                    <a:p>
                      <a:endParaRPr lang="en-US"/>
                    </a:p>
                  </a:txBody>
                  <a:tcPr/>
                </a:tc>
                <a:extLst>
                  <a:ext uri="{0D108BD9-81ED-4DB2-BD59-A6C34878D82A}">
                    <a16:rowId xmlns:a16="http://schemas.microsoft.com/office/drawing/2014/main" val="1155382230"/>
                  </a:ext>
                </a:extLst>
              </a:tr>
            </a:tbl>
          </a:graphicData>
        </a:graphic>
      </p:graphicFrame>
    </p:spTree>
    <p:extLst>
      <p:ext uri="{BB962C8B-B14F-4D97-AF65-F5344CB8AC3E}">
        <p14:creationId xmlns:p14="http://schemas.microsoft.com/office/powerpoint/2010/main" val="621540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CBAC-B7EE-88CE-C203-E39511E26B95}"/>
              </a:ext>
            </a:extLst>
          </p:cNvPr>
          <p:cNvSpPr>
            <a:spLocks noGrp="1"/>
          </p:cNvSpPr>
          <p:nvPr>
            <p:ph type="title"/>
          </p:nvPr>
        </p:nvSpPr>
        <p:spPr>
          <a:xfrm>
            <a:off x="3961180" y="433880"/>
            <a:ext cx="4733855" cy="572644"/>
          </a:xfrm>
        </p:spPr>
        <p:txBody>
          <a:bodyPr>
            <a:noAutofit/>
          </a:bodyPr>
          <a:lstStyle/>
          <a:p>
            <a:r>
              <a:rPr lang="en-US" sz="2000" b="1" u="none" strike="noStrike">
                <a:effectLst/>
                <a:latin typeface="Open Sans" panose="020B0606030504020204" pitchFamily="34" charset="0"/>
                <a:ea typeface="Open Sans" panose="020B0606030504020204" pitchFamily="34" charset="0"/>
              </a:rPr>
              <a:t>Support Vector Machines</a:t>
            </a:r>
            <a:br>
              <a:rPr lang="en-US" sz="2000" u="none" strike="noStrike">
                <a:effectLst/>
                <a:latin typeface="Open Sans" panose="020B0606030504020204" pitchFamily="34" charset="0"/>
                <a:ea typeface="Open Sans" panose="020B0606030504020204" pitchFamily="34" charset="0"/>
              </a:rPr>
            </a:br>
            <a:endParaRPr lang="en-US" sz="2000"/>
          </a:p>
        </p:txBody>
      </p:sp>
      <p:sp>
        <p:nvSpPr>
          <p:cNvPr id="4" name="Content Placeholder 3">
            <a:extLst>
              <a:ext uri="{FF2B5EF4-FFF2-40B4-BE49-F238E27FC236}">
                <a16:creationId xmlns:a16="http://schemas.microsoft.com/office/drawing/2014/main" id="{AA683D5E-A16D-20F7-A40F-4B767779CC69}"/>
              </a:ext>
            </a:extLst>
          </p:cNvPr>
          <p:cNvSpPr>
            <a:spLocks noGrp="1"/>
          </p:cNvSpPr>
          <p:nvPr>
            <p:ph idx="1"/>
          </p:nvPr>
        </p:nvSpPr>
        <p:spPr>
          <a:xfrm>
            <a:off x="1670606" y="1197405"/>
            <a:ext cx="3970330" cy="3358356"/>
          </a:xfrm>
        </p:spPr>
        <p:txBody>
          <a:bodyPr>
            <a:normAutofit fontScale="92500" lnSpcReduction="10000"/>
          </a:bodyPr>
          <a:lstStyle/>
          <a:p>
            <a:pPr marL="228600" marR="0" indent="0">
              <a:lnSpc>
                <a:spcPct val="150000"/>
              </a:lnSpc>
              <a:spcBef>
                <a:spcPts val="0"/>
              </a:spcBef>
              <a:spcAft>
                <a:spcPts val="0"/>
              </a:spcAft>
              <a:buNone/>
            </a:pPr>
            <a:r>
              <a:rPr lang="en-US" sz="1800">
                <a:effectLst/>
                <a:latin typeface="Open Sans" panose="020B0606030504020204" pitchFamily="34" charset="0"/>
                <a:ea typeface="Open Sans" panose="020B0606030504020204" pitchFamily="34" charset="0"/>
              </a:rPr>
              <a:t>One of the most popular supervised machine learning methods that can be useful for both classification and regression. Also, it’s called widest street and it works by separating the data to the class using a hyper-plane. It also aims to maximize the margin between classes. </a:t>
            </a:r>
          </a:p>
          <a:p>
            <a:pPr marL="0" indent="0">
              <a:buNone/>
            </a:pPr>
            <a:endParaRPr lang="en-US" sz="1600"/>
          </a:p>
        </p:txBody>
      </p:sp>
      <p:pic>
        <p:nvPicPr>
          <p:cNvPr id="5" name="Picture 4">
            <a:extLst>
              <a:ext uri="{FF2B5EF4-FFF2-40B4-BE49-F238E27FC236}">
                <a16:creationId xmlns:a16="http://schemas.microsoft.com/office/drawing/2014/main" id="{D077957F-CCF1-4FCE-BA23-A2958537280D}"/>
              </a:ext>
            </a:extLst>
          </p:cNvPr>
          <p:cNvPicPr>
            <a:picLocks noChangeAspect="1"/>
          </p:cNvPicPr>
          <p:nvPr/>
        </p:nvPicPr>
        <p:blipFill>
          <a:blip r:embed="rId3"/>
          <a:stretch>
            <a:fillRect/>
          </a:stretch>
        </p:blipFill>
        <p:spPr>
          <a:xfrm>
            <a:off x="5640935" y="1502815"/>
            <a:ext cx="3424702" cy="2443280"/>
          </a:xfrm>
          <a:prstGeom prst="rect">
            <a:avLst/>
          </a:prstGeom>
        </p:spPr>
      </p:pic>
    </p:spTree>
    <p:extLst>
      <p:ext uri="{BB962C8B-B14F-4D97-AF65-F5344CB8AC3E}">
        <p14:creationId xmlns:p14="http://schemas.microsoft.com/office/powerpoint/2010/main" val="1986587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7655" y="468925"/>
            <a:ext cx="4428445" cy="572644"/>
          </a:xfrm>
        </p:spPr>
        <p:txBody>
          <a:bodyPr>
            <a:noAutofit/>
          </a:bodyPr>
          <a:lstStyle/>
          <a:p>
            <a:pPr marL="114300" marR="0" indent="0" algn="ctr" rtl="0" eaLnBrk="1" fontAlgn="t" latinLnBrk="0" hangingPunct="1">
              <a:lnSpc>
                <a:spcPct val="150000"/>
              </a:lnSpc>
              <a:spcBef>
                <a:spcPts val="600"/>
              </a:spcBef>
              <a:spcAft>
                <a:spcPts val="1400"/>
              </a:spcAft>
              <a:buNone/>
            </a:pPr>
            <a:r>
              <a:rPr lang="en-CA" sz="2400" b="1" i="0" u="none" strike="noStrike" kern="1200">
                <a:solidFill>
                  <a:schemeClr val="accent5">
                    <a:lumMod val="75000"/>
                  </a:schemeClr>
                </a:solidFill>
                <a:effectLst/>
                <a:latin typeface="Calibri" panose="020F0502020204030204" pitchFamily="34" charset="0"/>
              </a:rPr>
              <a:t>Advantages and Disadvantages </a:t>
            </a:r>
            <a:endParaRPr lang="en-US" sz="2400" b="0" i="0" u="none" strike="noStrike">
              <a:solidFill>
                <a:schemeClr val="accent5">
                  <a:lumMod val="75000"/>
                </a:schemeClr>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2A193F96-7436-22DB-D418-552CED26E621}"/>
              </a:ext>
            </a:extLst>
          </p:cNvPr>
          <p:cNvGraphicFramePr>
            <a:graphicFrameLocks noGrp="1"/>
          </p:cNvGraphicFramePr>
          <p:nvPr/>
        </p:nvGraphicFramePr>
        <p:xfrm>
          <a:off x="2892245" y="1501480"/>
          <a:ext cx="5156200" cy="3173095"/>
        </p:xfrm>
        <a:graphic>
          <a:graphicData uri="http://schemas.openxmlformats.org/drawingml/2006/table">
            <a:tbl>
              <a:tblPr firstRow="1" firstCol="1" bandRow="1">
                <a:tableStyleId>{FABFCF23-3B69-468F-B69F-88F6DE6A72F2}</a:tableStyleId>
              </a:tblPr>
              <a:tblGrid>
                <a:gridCol w="2578100">
                  <a:extLst>
                    <a:ext uri="{9D8B030D-6E8A-4147-A177-3AD203B41FA5}">
                      <a16:colId xmlns:a16="http://schemas.microsoft.com/office/drawing/2014/main" val="1003013204"/>
                    </a:ext>
                  </a:extLst>
                </a:gridCol>
                <a:gridCol w="2578100">
                  <a:extLst>
                    <a:ext uri="{9D8B030D-6E8A-4147-A177-3AD203B41FA5}">
                      <a16:colId xmlns:a16="http://schemas.microsoft.com/office/drawing/2014/main" val="3350863703"/>
                    </a:ext>
                  </a:extLst>
                </a:gridCol>
              </a:tblGrid>
              <a:tr h="425450">
                <a:tc>
                  <a:txBody>
                    <a:bodyPr/>
                    <a:lstStyle/>
                    <a:p>
                      <a:pPr marL="457200" marR="0" algn="ctr">
                        <a:lnSpc>
                          <a:spcPct val="150000"/>
                        </a:lnSpc>
                        <a:spcBef>
                          <a:spcPts val="1000"/>
                        </a:spcBef>
                        <a:spcAft>
                          <a:spcPts val="0"/>
                        </a:spcAft>
                      </a:pPr>
                      <a:r>
                        <a:rPr lang="en-US" sz="1300">
                          <a:effectLst/>
                        </a:rPr>
                        <a:t>Advantages</a:t>
                      </a:r>
                      <a:endParaRPr lang="en-US" sz="1100">
                        <a:effectLst/>
                        <a:latin typeface="Open Sans" panose="020B0606030504020204" pitchFamily="34" charset="0"/>
                        <a:ea typeface="Open Sans" panose="020B0606030504020204" pitchFamily="34" charset="0"/>
                      </a:endParaRPr>
                    </a:p>
                  </a:txBody>
                  <a:tcPr marL="68580" marR="68580" marT="0" marB="0"/>
                </a:tc>
                <a:tc>
                  <a:txBody>
                    <a:bodyPr/>
                    <a:lstStyle/>
                    <a:p>
                      <a:pPr marR="0" algn="ctr">
                        <a:lnSpc>
                          <a:spcPct val="150000"/>
                        </a:lnSpc>
                        <a:spcBef>
                          <a:spcPts val="1000"/>
                        </a:spcBef>
                        <a:spcAft>
                          <a:spcPts val="0"/>
                        </a:spcAft>
                      </a:pPr>
                      <a:r>
                        <a:rPr lang="en-US" sz="1300">
                          <a:effectLst/>
                        </a:rPr>
                        <a:t>disadvantages</a:t>
                      </a:r>
                      <a:endParaRPr lang="en-US" sz="1100">
                        <a:effectLst/>
                        <a:latin typeface="Open Sans" panose="020B0606030504020204" pitchFamily="34" charset="0"/>
                        <a:ea typeface="Open Sans" panose="020B0606030504020204" pitchFamily="34" charset="0"/>
                      </a:endParaRPr>
                    </a:p>
                  </a:txBody>
                  <a:tcPr marL="68580" marR="68580" marT="0" marB="0"/>
                </a:tc>
                <a:extLst>
                  <a:ext uri="{0D108BD9-81ED-4DB2-BD59-A6C34878D82A}">
                    <a16:rowId xmlns:a16="http://schemas.microsoft.com/office/drawing/2014/main" val="2271514228"/>
                  </a:ext>
                </a:extLst>
              </a:tr>
              <a:tr h="628015">
                <a:tc>
                  <a:txBody>
                    <a:bodyPr/>
                    <a:lstStyle/>
                    <a:p>
                      <a:pPr marR="0" algn="just">
                        <a:lnSpc>
                          <a:spcPct val="150000"/>
                        </a:lnSpc>
                        <a:spcBef>
                          <a:spcPts val="1000"/>
                        </a:spcBef>
                        <a:spcAft>
                          <a:spcPts val="0"/>
                        </a:spcAft>
                      </a:pPr>
                      <a:r>
                        <a:rPr lang="en-US" sz="1000">
                          <a:effectLst/>
                        </a:rPr>
                        <a:t>Effective in high dimensional spaces.</a:t>
                      </a:r>
                      <a:endParaRPr lang="en-US" sz="1100">
                        <a:effectLst/>
                        <a:latin typeface="Open Sans" panose="020B0606030504020204" pitchFamily="34" charset="0"/>
                        <a:ea typeface="Open Sans" panose="020B0606030504020204" pitchFamily="34" charset="0"/>
                      </a:endParaRPr>
                    </a:p>
                  </a:txBody>
                  <a:tcPr marL="68580" marR="68580" marT="0" marB="0"/>
                </a:tc>
                <a:tc>
                  <a:txBody>
                    <a:bodyPr/>
                    <a:lstStyle/>
                    <a:p>
                      <a:pPr marR="0" algn="just">
                        <a:lnSpc>
                          <a:spcPct val="150000"/>
                        </a:lnSpc>
                        <a:spcBef>
                          <a:spcPts val="1000"/>
                        </a:spcBef>
                        <a:spcAft>
                          <a:spcPts val="0"/>
                        </a:spcAft>
                      </a:pPr>
                      <a:r>
                        <a:rPr lang="en-US" sz="1000" b="1">
                          <a:effectLst/>
                        </a:rPr>
                        <a:t>Not useful if the number of features is much greater than the number of samples,</a:t>
                      </a:r>
                      <a:endParaRPr lang="en-US" sz="1100" b="1">
                        <a:effectLst/>
                        <a:latin typeface="Open Sans" panose="020B0606030504020204" pitchFamily="34" charset="0"/>
                        <a:ea typeface="Open Sans" panose="020B0606030504020204" pitchFamily="34" charset="0"/>
                      </a:endParaRPr>
                    </a:p>
                  </a:txBody>
                  <a:tcPr marL="68580" marR="68580" marT="0" marB="0"/>
                </a:tc>
                <a:extLst>
                  <a:ext uri="{0D108BD9-81ED-4DB2-BD59-A6C34878D82A}">
                    <a16:rowId xmlns:a16="http://schemas.microsoft.com/office/drawing/2014/main" val="4251733341"/>
                  </a:ext>
                </a:extLst>
              </a:tr>
              <a:tr h="1033780">
                <a:tc>
                  <a:txBody>
                    <a:bodyPr/>
                    <a:lstStyle/>
                    <a:p>
                      <a:pPr marR="0" algn="just">
                        <a:lnSpc>
                          <a:spcPct val="150000"/>
                        </a:lnSpc>
                        <a:spcBef>
                          <a:spcPts val="1000"/>
                        </a:spcBef>
                        <a:spcAft>
                          <a:spcPts val="0"/>
                        </a:spcAft>
                      </a:pPr>
                      <a:r>
                        <a:rPr lang="en-US" sz="1000">
                          <a:effectLst/>
                        </a:rPr>
                        <a:t>Still effective in cases where number of dimensions is greater than the number of samples.</a:t>
                      </a:r>
                      <a:endParaRPr lang="en-US" sz="1100">
                        <a:effectLst/>
                        <a:latin typeface="Open Sans" panose="020B0606030504020204" pitchFamily="34" charset="0"/>
                        <a:ea typeface="Open Sans" panose="020B0606030504020204" pitchFamily="34" charset="0"/>
                      </a:endParaRPr>
                    </a:p>
                  </a:txBody>
                  <a:tcPr marL="68580" marR="68580" marT="0" marB="0"/>
                </a:tc>
                <a:tc>
                  <a:txBody>
                    <a:bodyPr/>
                    <a:lstStyle/>
                    <a:p>
                      <a:pPr marR="0" algn="just">
                        <a:lnSpc>
                          <a:spcPct val="150000"/>
                        </a:lnSpc>
                        <a:spcBef>
                          <a:spcPts val="1000"/>
                        </a:spcBef>
                        <a:spcAft>
                          <a:spcPts val="0"/>
                        </a:spcAft>
                      </a:pPr>
                      <a:r>
                        <a:rPr lang="en-US" sz="1000" b="1">
                          <a:effectLst/>
                        </a:rPr>
                        <a:t>SVMs do not directly provide probability estimates, these are calculated using an expensive five-fold cross-validation.</a:t>
                      </a:r>
                      <a:endParaRPr lang="en-US" sz="1100" b="1">
                        <a:effectLst/>
                        <a:latin typeface="Open Sans" panose="020B0606030504020204" pitchFamily="34" charset="0"/>
                        <a:ea typeface="Open Sans" panose="020B0606030504020204" pitchFamily="34" charset="0"/>
                      </a:endParaRPr>
                    </a:p>
                  </a:txBody>
                  <a:tcPr marL="68580" marR="68580" marT="0" marB="0"/>
                </a:tc>
                <a:extLst>
                  <a:ext uri="{0D108BD9-81ED-4DB2-BD59-A6C34878D82A}">
                    <a16:rowId xmlns:a16="http://schemas.microsoft.com/office/drawing/2014/main" val="366502259"/>
                  </a:ext>
                </a:extLst>
              </a:tr>
              <a:tr h="1085850">
                <a:tc>
                  <a:txBody>
                    <a:bodyPr/>
                    <a:lstStyle/>
                    <a:p>
                      <a:pPr marR="0" algn="just">
                        <a:lnSpc>
                          <a:spcPct val="150000"/>
                        </a:lnSpc>
                        <a:spcBef>
                          <a:spcPts val="1000"/>
                        </a:spcBef>
                        <a:spcAft>
                          <a:spcPts val="0"/>
                        </a:spcAft>
                      </a:pPr>
                      <a:r>
                        <a:rPr lang="en-US" sz="1000">
                          <a:effectLst/>
                        </a:rPr>
                        <a:t>Uses a subset of training points in the decision function (called support vectors), so it is also memory efficient.</a:t>
                      </a:r>
                      <a:endParaRPr lang="en-US" sz="1100">
                        <a:effectLst/>
                        <a:latin typeface="Open Sans" panose="020B0606030504020204" pitchFamily="34" charset="0"/>
                        <a:ea typeface="Open Sans" panose="020B0606030504020204" pitchFamily="34" charset="0"/>
                      </a:endParaRPr>
                    </a:p>
                  </a:txBody>
                  <a:tcPr marL="68580" marR="68580" marT="0" marB="0"/>
                </a:tc>
                <a:tc>
                  <a:txBody>
                    <a:bodyPr/>
                    <a:lstStyle/>
                    <a:p>
                      <a:pPr marR="0" algn="just">
                        <a:lnSpc>
                          <a:spcPct val="150000"/>
                        </a:lnSpc>
                        <a:spcBef>
                          <a:spcPts val="1000"/>
                        </a:spcBef>
                        <a:spcAft>
                          <a:spcPts val="0"/>
                        </a:spcAft>
                      </a:pPr>
                      <a:r>
                        <a:rPr lang="en-US" sz="1200">
                          <a:effectLst/>
                        </a:rPr>
                        <a:t> </a:t>
                      </a:r>
                      <a:endParaRPr lang="en-US" sz="1100">
                        <a:effectLst/>
                        <a:latin typeface="Open Sans" panose="020B0606030504020204" pitchFamily="34" charset="0"/>
                        <a:ea typeface="Open Sans" panose="020B0606030504020204" pitchFamily="34" charset="0"/>
                      </a:endParaRPr>
                    </a:p>
                  </a:txBody>
                  <a:tcPr marL="68580" marR="68580" marT="0" marB="0"/>
                </a:tc>
                <a:extLst>
                  <a:ext uri="{0D108BD9-81ED-4DB2-BD59-A6C34878D82A}">
                    <a16:rowId xmlns:a16="http://schemas.microsoft.com/office/drawing/2014/main" val="296500688"/>
                  </a:ext>
                </a:extLst>
              </a:tr>
            </a:tbl>
          </a:graphicData>
        </a:graphic>
      </p:graphicFrame>
      <p:sp>
        <p:nvSpPr>
          <p:cNvPr id="9" name="Rectangle 2">
            <a:extLst>
              <a:ext uri="{FF2B5EF4-FFF2-40B4-BE49-F238E27FC236}">
                <a16:creationId xmlns:a16="http://schemas.microsoft.com/office/drawing/2014/main" id="{B961CB26-4D35-C277-A8A2-9C147268C943}"/>
              </a:ext>
            </a:extLst>
          </p:cNvPr>
          <p:cNvSpPr>
            <a:spLocks noChangeArrowheads="1"/>
          </p:cNvSpPr>
          <p:nvPr/>
        </p:nvSpPr>
        <p:spPr bwMode="auto">
          <a:xfrm>
            <a:off x="1896853" y="6427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37419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81A0-1EC1-4607-ACE5-C8A490869580}"/>
              </a:ext>
            </a:extLst>
          </p:cNvPr>
          <p:cNvSpPr>
            <a:spLocks noGrp="1"/>
          </p:cNvSpPr>
          <p:nvPr>
            <p:ph type="title"/>
          </p:nvPr>
        </p:nvSpPr>
        <p:spPr/>
        <p:txBody>
          <a:bodyPr>
            <a:normAutofit fontScale="90000"/>
          </a:bodyPr>
          <a:lstStyle/>
          <a:p>
            <a:r>
              <a:rPr lang="en-US"/>
              <a:t>Modeling </a:t>
            </a:r>
          </a:p>
        </p:txBody>
      </p:sp>
      <p:sp>
        <p:nvSpPr>
          <p:cNvPr id="3" name="Content Placeholder 2">
            <a:extLst>
              <a:ext uri="{FF2B5EF4-FFF2-40B4-BE49-F238E27FC236}">
                <a16:creationId xmlns:a16="http://schemas.microsoft.com/office/drawing/2014/main" id="{B725AA96-6DF0-49F7-892B-9F915CF5558D}"/>
              </a:ext>
            </a:extLst>
          </p:cNvPr>
          <p:cNvSpPr>
            <a:spLocks noGrp="1"/>
          </p:cNvSpPr>
          <p:nvPr>
            <p:ph idx="1"/>
          </p:nvPr>
        </p:nvSpPr>
        <p:spPr/>
        <p:txBody>
          <a:bodyPr/>
          <a:lstStyle/>
          <a:p>
            <a:r>
              <a:rPr lang="en-US"/>
              <a:t>Linear Regression Modeling</a:t>
            </a:r>
          </a:p>
          <a:p>
            <a:pPr lvl="1"/>
            <a:r>
              <a:rPr lang="en-US" sz="1800" b="0" i="0">
                <a:effectLst/>
              </a:rPr>
              <a:t>Is there a relationship between the final grade and other student attributes? Can we predict </a:t>
            </a:r>
            <a:r>
              <a:rPr lang="en-US" sz="1800" b="1" i="0" err="1">
                <a:effectLst/>
              </a:rPr>
              <a:t>averageG</a:t>
            </a:r>
            <a:r>
              <a:rPr lang="en-US" sz="1800" b="0" i="0">
                <a:effectLst/>
              </a:rPr>
              <a:t>?</a:t>
            </a:r>
            <a:endParaRPr lang="en-US"/>
          </a:p>
          <a:p>
            <a:r>
              <a:rPr lang="en-US"/>
              <a:t>Classification Modeling </a:t>
            </a:r>
          </a:p>
          <a:p>
            <a:pPr lvl="1"/>
            <a:r>
              <a:rPr lang="en-US" sz="1800"/>
              <a:t>Can we know which student will continue their higher education? What are the factors?</a:t>
            </a:r>
          </a:p>
          <a:p>
            <a:pPr lvl="1"/>
            <a:r>
              <a:rPr lang="en-US" sz="1800"/>
              <a:t>Can we know which student will pass the course without knowing their grades?</a:t>
            </a:r>
          </a:p>
          <a:p>
            <a:pPr marL="457200" lvl="1" indent="0">
              <a:buNone/>
            </a:pPr>
            <a:endParaRPr lang="en-US" sz="1800"/>
          </a:p>
          <a:p>
            <a:pPr lvl="1"/>
            <a:endParaRPr lang="en-US" sz="1800"/>
          </a:p>
          <a:p>
            <a:pPr lvl="1"/>
            <a:endParaRPr lang="en-US" sz="1800"/>
          </a:p>
          <a:p>
            <a:pPr marL="0" indent="0">
              <a:buNone/>
            </a:pPr>
            <a:endParaRPr lang="en-US" b="0" i="0">
              <a:solidFill>
                <a:srgbClr val="212121"/>
              </a:solidFill>
              <a:effectLst/>
            </a:endParaRPr>
          </a:p>
        </p:txBody>
      </p:sp>
    </p:spTree>
    <p:extLst>
      <p:ext uri="{BB962C8B-B14F-4D97-AF65-F5344CB8AC3E}">
        <p14:creationId xmlns:p14="http://schemas.microsoft.com/office/powerpoint/2010/main" val="49542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07048-BC9A-446C-879C-8DDDFB30B8EC}"/>
              </a:ext>
            </a:extLst>
          </p:cNvPr>
          <p:cNvSpPr>
            <a:spLocks noGrp="1"/>
          </p:cNvSpPr>
          <p:nvPr>
            <p:ph type="title"/>
          </p:nvPr>
        </p:nvSpPr>
        <p:spPr>
          <a:xfrm>
            <a:off x="2122477" y="2072459"/>
            <a:ext cx="6667778" cy="572644"/>
          </a:xfrm>
        </p:spPr>
        <p:txBody>
          <a:bodyPr>
            <a:noAutofit/>
          </a:bodyPr>
          <a:lstStyle/>
          <a:p>
            <a:r>
              <a:rPr lang="en-US" sz="4800" dirty="0"/>
              <a:t>Linear Regression Modeling</a:t>
            </a:r>
          </a:p>
        </p:txBody>
      </p:sp>
    </p:spTree>
    <p:extLst>
      <p:ext uri="{BB962C8B-B14F-4D97-AF65-F5344CB8AC3E}">
        <p14:creationId xmlns:p14="http://schemas.microsoft.com/office/powerpoint/2010/main" val="872301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75B5-363D-8383-87A4-65D6FF190F7C}"/>
              </a:ext>
            </a:extLst>
          </p:cNvPr>
          <p:cNvSpPr>
            <a:spLocks noGrp="1"/>
          </p:cNvSpPr>
          <p:nvPr>
            <p:ph type="title"/>
          </p:nvPr>
        </p:nvSpPr>
        <p:spPr/>
        <p:txBody>
          <a:bodyPr>
            <a:normAutofit fontScale="90000"/>
          </a:bodyPr>
          <a:lstStyle/>
          <a:p>
            <a:r>
              <a:rPr lang="en-US" dirty="0">
                <a:solidFill>
                  <a:srgbClr val="FFC000"/>
                </a:solidFill>
                <a:cs typeface="Calibri"/>
              </a:rPr>
              <a:t>MLR Results </a:t>
            </a:r>
            <a:endParaRPr lang="en-US" dirty="0">
              <a:solidFill>
                <a:srgbClr val="FFC000"/>
              </a:solidFill>
            </a:endParaRPr>
          </a:p>
        </p:txBody>
      </p:sp>
      <p:sp>
        <p:nvSpPr>
          <p:cNvPr id="3" name="Content Placeholder 2">
            <a:extLst>
              <a:ext uri="{FF2B5EF4-FFF2-40B4-BE49-F238E27FC236}">
                <a16:creationId xmlns:a16="http://schemas.microsoft.com/office/drawing/2014/main" id="{B090841D-8DE6-EB30-0356-1ABEAEE00A03}"/>
              </a:ext>
            </a:extLst>
          </p:cNvPr>
          <p:cNvSpPr>
            <a:spLocks noGrp="1"/>
          </p:cNvSpPr>
          <p:nvPr>
            <p:ph idx="1"/>
          </p:nvPr>
        </p:nvSpPr>
        <p:spPr/>
        <p:txBody>
          <a:bodyPr vert="horz" lIns="91440" tIns="45720" rIns="91440" bIns="45720" rtlCol="0" anchor="t">
            <a:normAutofit/>
          </a:bodyPr>
          <a:lstStyle/>
          <a:p>
            <a:r>
              <a:rPr lang="en-US" dirty="0">
                <a:cs typeface="Calibri"/>
              </a:rPr>
              <a:t>Using </a:t>
            </a:r>
            <a:r>
              <a:rPr lang="en-US" dirty="0" err="1">
                <a:ea typeface="+mn-lt"/>
                <a:cs typeface="+mn-lt"/>
              </a:rPr>
              <a:t>statsmodels</a:t>
            </a:r>
            <a:r>
              <a:rPr lang="en-US" dirty="0">
                <a:ea typeface="+mn-lt"/>
                <a:cs typeface="+mn-lt"/>
              </a:rPr>
              <a:t> library in python the first model was : </a:t>
            </a:r>
            <a:endParaRPr lang="en-US" dirty="0">
              <a:cs typeface="Calibri"/>
            </a:endParaRPr>
          </a:p>
        </p:txBody>
      </p:sp>
      <p:pic>
        <p:nvPicPr>
          <p:cNvPr id="4" name="Picture 4">
            <a:extLst>
              <a:ext uri="{FF2B5EF4-FFF2-40B4-BE49-F238E27FC236}">
                <a16:creationId xmlns:a16="http://schemas.microsoft.com/office/drawing/2014/main" id="{C21E3D89-0FD1-4BE9-BE65-83D8AE40B9CE}"/>
              </a:ext>
            </a:extLst>
          </p:cNvPr>
          <p:cNvPicPr>
            <a:picLocks noChangeAspect="1"/>
          </p:cNvPicPr>
          <p:nvPr/>
        </p:nvPicPr>
        <p:blipFill>
          <a:blip r:embed="rId2"/>
          <a:stretch>
            <a:fillRect/>
          </a:stretch>
        </p:blipFill>
        <p:spPr>
          <a:xfrm>
            <a:off x="793114" y="2070392"/>
            <a:ext cx="7557771" cy="2114344"/>
          </a:xfrm>
          <a:prstGeom prst="rect">
            <a:avLst/>
          </a:prstGeom>
        </p:spPr>
      </p:pic>
    </p:spTree>
    <p:extLst>
      <p:ext uri="{BB962C8B-B14F-4D97-AF65-F5344CB8AC3E}">
        <p14:creationId xmlns:p14="http://schemas.microsoft.com/office/powerpoint/2010/main" val="1403943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2082-4C80-DAF2-16A1-C5A847EDEED1}"/>
              </a:ext>
            </a:extLst>
          </p:cNvPr>
          <p:cNvSpPr>
            <a:spLocks noGrp="1"/>
          </p:cNvSpPr>
          <p:nvPr>
            <p:ph type="title"/>
          </p:nvPr>
        </p:nvSpPr>
        <p:spPr/>
        <p:txBody>
          <a:bodyPr>
            <a:normAutofit fontScale="90000"/>
          </a:bodyPr>
          <a:lstStyle/>
          <a:p>
            <a:r>
              <a:rPr lang="en-US" dirty="0">
                <a:solidFill>
                  <a:srgbClr val="FFC000"/>
                </a:solidFill>
                <a:cs typeface="Calibri"/>
              </a:rPr>
              <a:t>Backward Selection</a:t>
            </a:r>
            <a:endParaRPr lang="en-US" dirty="0">
              <a:solidFill>
                <a:srgbClr val="FFC000"/>
              </a:solidFill>
            </a:endParaRPr>
          </a:p>
        </p:txBody>
      </p:sp>
      <p:sp>
        <p:nvSpPr>
          <p:cNvPr id="3" name="Content Placeholder 2">
            <a:extLst>
              <a:ext uri="{FF2B5EF4-FFF2-40B4-BE49-F238E27FC236}">
                <a16:creationId xmlns:a16="http://schemas.microsoft.com/office/drawing/2014/main" id="{47C03219-E987-BC29-2E75-0D26D99D4705}"/>
              </a:ext>
            </a:extLst>
          </p:cNvPr>
          <p:cNvSpPr>
            <a:spLocks noGrp="1"/>
          </p:cNvSpPr>
          <p:nvPr>
            <p:ph idx="1"/>
          </p:nvPr>
        </p:nvSpPr>
        <p:spPr/>
        <p:txBody>
          <a:bodyPr vert="horz" lIns="91440" tIns="45720" rIns="91440" bIns="45720" rtlCol="0" anchor="t">
            <a:normAutofit/>
          </a:bodyPr>
          <a:lstStyle/>
          <a:p>
            <a:r>
              <a:rPr lang="en-US">
                <a:cs typeface="Calibri"/>
              </a:rPr>
              <a:t>After 10 iteration of </a:t>
            </a:r>
            <a:r>
              <a:rPr lang="en-US">
                <a:ea typeface="+mn-lt"/>
                <a:cs typeface="+mn-lt"/>
              </a:rPr>
              <a:t>Backward Selection R-squared decreased </a:t>
            </a:r>
          </a:p>
          <a:p>
            <a:r>
              <a:rPr lang="en-US">
                <a:ea typeface="+mn-lt"/>
                <a:cs typeface="+mn-lt"/>
              </a:rPr>
              <a:t>RMSE =0.2143</a:t>
            </a:r>
          </a:p>
          <a:p>
            <a:endParaRPr lang="en-US">
              <a:ea typeface="+mn-lt"/>
              <a:cs typeface="+mn-lt"/>
            </a:endParaRPr>
          </a:p>
        </p:txBody>
      </p:sp>
      <p:pic>
        <p:nvPicPr>
          <p:cNvPr id="4" name="Picture 4">
            <a:extLst>
              <a:ext uri="{FF2B5EF4-FFF2-40B4-BE49-F238E27FC236}">
                <a16:creationId xmlns:a16="http://schemas.microsoft.com/office/drawing/2014/main" id="{91FA8E96-450E-D9E9-5009-D26C58C717A7}"/>
              </a:ext>
            </a:extLst>
          </p:cNvPr>
          <p:cNvPicPr>
            <a:picLocks noChangeAspect="1"/>
          </p:cNvPicPr>
          <p:nvPr/>
        </p:nvPicPr>
        <p:blipFill>
          <a:blip r:embed="rId2"/>
          <a:stretch>
            <a:fillRect/>
          </a:stretch>
        </p:blipFill>
        <p:spPr>
          <a:xfrm>
            <a:off x="4575729" y="1646913"/>
            <a:ext cx="3810000" cy="3500447"/>
          </a:xfrm>
          <a:prstGeom prst="rect">
            <a:avLst/>
          </a:prstGeom>
        </p:spPr>
      </p:pic>
    </p:spTree>
    <p:extLst>
      <p:ext uri="{BB962C8B-B14F-4D97-AF65-F5344CB8AC3E}">
        <p14:creationId xmlns:p14="http://schemas.microsoft.com/office/powerpoint/2010/main" val="3119823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marR="0">
              <a:lnSpc>
                <a:spcPct val="150000"/>
              </a:lnSpc>
              <a:spcBef>
                <a:spcPts val="0"/>
              </a:spcBef>
              <a:spcAft>
                <a:spcPts val="0"/>
              </a:spcAft>
            </a:pPr>
            <a:r>
              <a:rPr lang="en-US" sz="2400" b="1" kern="0">
                <a:effectLst/>
                <a:latin typeface="Open Sans" panose="020B0606030504020204" pitchFamily="34" charset="0"/>
                <a:ea typeface="Open Sans" panose="020B0606030504020204" pitchFamily="34" charset="0"/>
              </a:rPr>
              <a:t>Introduction</a:t>
            </a:r>
          </a:p>
        </p:txBody>
      </p:sp>
      <p:sp>
        <p:nvSpPr>
          <p:cNvPr id="5" name="Content Placeholder 4"/>
          <p:cNvSpPr>
            <a:spLocks noGrp="1"/>
          </p:cNvSpPr>
          <p:nvPr>
            <p:ph idx="1"/>
          </p:nvPr>
        </p:nvSpPr>
        <p:spPr/>
        <p:txBody>
          <a:bodyPr>
            <a:normAutofit/>
          </a:bodyPr>
          <a:lstStyle/>
          <a:p>
            <a:pPr marL="0" marR="0" indent="0">
              <a:lnSpc>
                <a:spcPct val="150000"/>
              </a:lnSpc>
              <a:spcBef>
                <a:spcPts val="0"/>
              </a:spcBef>
              <a:spcAft>
                <a:spcPts val="0"/>
              </a:spcAft>
              <a:buNone/>
            </a:pPr>
            <a:r>
              <a:rPr lang="en-US" sz="1600">
                <a:effectLst/>
                <a:latin typeface="Open Sans" panose="020B0606030504020204" pitchFamily="34" charset="0"/>
                <a:ea typeface="Open Sans" panose="020B0606030504020204" pitchFamily="34" charset="0"/>
              </a:rPr>
              <a:t>The data science study is based on a lot of branches starting from analyzing the data to building models and predicting based on the model, using our background in data science gained by the CX program we intend to perform analysis and study on the chosen data. As the starting point we developed a plan for the project to follow throughout the term, also we explore the chosen dataset and describe the dataset itself and each attribute in the dataset and discuss other related work on the dataset. </a:t>
            </a:r>
          </a:p>
        </p:txBody>
      </p:sp>
    </p:spTree>
    <p:extLst>
      <p:ext uri="{BB962C8B-B14F-4D97-AF65-F5344CB8AC3E}">
        <p14:creationId xmlns:p14="http://schemas.microsoft.com/office/powerpoint/2010/main" val="1101633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71BC3-B2F2-936A-3189-7565501666AB}"/>
              </a:ext>
            </a:extLst>
          </p:cNvPr>
          <p:cNvSpPr>
            <a:spLocks noGrp="1"/>
          </p:cNvSpPr>
          <p:nvPr>
            <p:ph type="title"/>
          </p:nvPr>
        </p:nvSpPr>
        <p:spPr/>
        <p:txBody>
          <a:bodyPr>
            <a:normAutofit/>
          </a:bodyPr>
          <a:lstStyle/>
          <a:p>
            <a:r>
              <a:rPr lang="en-US" sz="2800" dirty="0">
                <a:solidFill>
                  <a:srgbClr val="FFC000"/>
                </a:solidFill>
                <a:cs typeface="Calibri"/>
              </a:rPr>
              <a:t>Potential problems with MLR</a:t>
            </a:r>
          </a:p>
        </p:txBody>
      </p:sp>
      <p:pic>
        <p:nvPicPr>
          <p:cNvPr id="4" name="Picture 4">
            <a:extLst>
              <a:ext uri="{FF2B5EF4-FFF2-40B4-BE49-F238E27FC236}">
                <a16:creationId xmlns:a16="http://schemas.microsoft.com/office/drawing/2014/main" id="{28092DE1-1F91-965A-9F5B-CD3CC199AAF2}"/>
              </a:ext>
            </a:extLst>
          </p:cNvPr>
          <p:cNvPicPr>
            <a:picLocks noGrp="1" noChangeAspect="1"/>
          </p:cNvPicPr>
          <p:nvPr>
            <p:ph idx="1"/>
          </p:nvPr>
        </p:nvPicPr>
        <p:blipFill>
          <a:blip r:embed="rId2"/>
          <a:stretch>
            <a:fillRect/>
          </a:stretch>
        </p:blipFill>
        <p:spPr>
          <a:xfrm>
            <a:off x="4729576" y="1989535"/>
            <a:ext cx="3752850" cy="2647950"/>
          </a:xfrm>
        </p:spPr>
      </p:pic>
      <p:sp>
        <p:nvSpPr>
          <p:cNvPr id="5" name="TextBox 4">
            <a:extLst>
              <a:ext uri="{FF2B5EF4-FFF2-40B4-BE49-F238E27FC236}">
                <a16:creationId xmlns:a16="http://schemas.microsoft.com/office/drawing/2014/main" id="{255BE76C-E063-4AD5-7CE2-45DE5D9BA4DE}"/>
              </a:ext>
            </a:extLst>
          </p:cNvPr>
          <p:cNvSpPr txBox="1"/>
          <p:nvPr/>
        </p:nvSpPr>
        <p:spPr>
          <a:xfrm>
            <a:off x="500400" y="1618650"/>
            <a:ext cx="386442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indicate that the absolute value of the residuals is strongly positively correlated with the fitted values, whereas no such trend is evident in the third plot. So if it were the case that, theoretically speaking, in a heteroscedastic linear model with normally distributed error , it violate one of the assumptions of the linear regression </a:t>
            </a:r>
            <a:endParaRPr lang="en-US"/>
          </a:p>
        </p:txBody>
      </p:sp>
    </p:spTree>
    <p:extLst>
      <p:ext uri="{BB962C8B-B14F-4D97-AF65-F5344CB8AC3E}">
        <p14:creationId xmlns:p14="http://schemas.microsoft.com/office/powerpoint/2010/main" val="589159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1778-7679-4AC1-A68A-0AAEB94885D6}"/>
              </a:ext>
            </a:extLst>
          </p:cNvPr>
          <p:cNvSpPr>
            <a:spLocks noGrp="1"/>
          </p:cNvSpPr>
          <p:nvPr>
            <p:ph type="title"/>
          </p:nvPr>
        </p:nvSpPr>
        <p:spPr/>
        <p:txBody>
          <a:bodyPr>
            <a:normAutofit fontScale="90000"/>
          </a:bodyPr>
          <a:lstStyle/>
          <a:p>
            <a:r>
              <a:rPr lang="en-US"/>
              <a:t>Classification</a:t>
            </a:r>
          </a:p>
        </p:txBody>
      </p:sp>
      <p:sp>
        <p:nvSpPr>
          <p:cNvPr id="3" name="Content Placeholder 2">
            <a:extLst>
              <a:ext uri="{FF2B5EF4-FFF2-40B4-BE49-F238E27FC236}">
                <a16:creationId xmlns:a16="http://schemas.microsoft.com/office/drawing/2014/main" id="{1972B397-40FA-4A03-B522-CDB24381410B}"/>
              </a:ext>
            </a:extLst>
          </p:cNvPr>
          <p:cNvSpPr>
            <a:spLocks noGrp="1"/>
          </p:cNvSpPr>
          <p:nvPr>
            <p:ph idx="1"/>
          </p:nvPr>
        </p:nvSpPr>
        <p:spPr/>
        <p:txBody>
          <a:bodyPr>
            <a:normAutofit/>
          </a:bodyPr>
          <a:lstStyle/>
          <a:p>
            <a:r>
              <a:rPr lang="en-US" sz="2400" dirty="0">
                <a:solidFill>
                  <a:schemeClr val="tx2"/>
                </a:solidFill>
              </a:rPr>
              <a:t>Methodology of model selection:</a:t>
            </a:r>
          </a:p>
          <a:p>
            <a:pPr lvl="1"/>
            <a:r>
              <a:rPr lang="en-US" sz="2000" dirty="0">
                <a:solidFill>
                  <a:schemeClr val="tx2"/>
                </a:solidFill>
              </a:rPr>
              <a:t>We choose the best model out of the three classifiers (DT, RF, SVMs).</a:t>
            </a:r>
          </a:p>
          <a:p>
            <a:pPr lvl="1"/>
            <a:r>
              <a:rPr lang="en-US" sz="2000" dirty="0">
                <a:solidFill>
                  <a:schemeClr val="tx2"/>
                </a:solidFill>
              </a:rPr>
              <a:t>We perform GridSearchCV on the best classifier to get the optimized classifier.</a:t>
            </a:r>
          </a:p>
          <a:p>
            <a:pPr lvl="1"/>
            <a:r>
              <a:rPr lang="en-US" sz="2000" dirty="0">
                <a:solidFill>
                  <a:schemeClr val="tx2"/>
                </a:solidFill>
              </a:rPr>
              <a:t>We perform variable selection on the best optimized classifier.</a:t>
            </a:r>
          </a:p>
          <a:p>
            <a:endParaRPr lang="en-US" sz="2400" dirty="0">
              <a:solidFill>
                <a:schemeClr val="tx2"/>
              </a:solidFill>
            </a:endParaRPr>
          </a:p>
        </p:txBody>
      </p:sp>
    </p:spTree>
    <p:extLst>
      <p:ext uri="{BB962C8B-B14F-4D97-AF65-F5344CB8AC3E}">
        <p14:creationId xmlns:p14="http://schemas.microsoft.com/office/powerpoint/2010/main" val="2753972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57D0-284F-410D-8B84-6B417F8F78DE}"/>
              </a:ext>
            </a:extLst>
          </p:cNvPr>
          <p:cNvSpPr>
            <a:spLocks noGrp="1"/>
          </p:cNvSpPr>
          <p:nvPr>
            <p:ph type="title"/>
          </p:nvPr>
        </p:nvSpPr>
        <p:spPr/>
        <p:txBody>
          <a:bodyPr>
            <a:normAutofit fontScale="90000"/>
          </a:bodyPr>
          <a:lstStyle/>
          <a:p>
            <a:r>
              <a:rPr lang="en-US" b="1">
                <a:solidFill>
                  <a:srgbClr val="FFC000"/>
                </a:solidFill>
                <a:effectLst/>
                <a:latin typeface="Open Sans" panose="020B0606030504020204" pitchFamily="34" charset="0"/>
                <a:ea typeface="Open Sans" panose="020B0606030504020204" pitchFamily="34" charset="0"/>
              </a:rPr>
              <a:t>Classification Metrics </a:t>
            </a:r>
            <a:endParaRPr lang="en-US">
              <a:solidFill>
                <a:srgbClr val="FFC000"/>
              </a:solidFill>
            </a:endParaRPr>
          </a:p>
        </p:txBody>
      </p:sp>
      <p:sp>
        <p:nvSpPr>
          <p:cNvPr id="4" name="Content Placeholder 3">
            <a:extLst>
              <a:ext uri="{FF2B5EF4-FFF2-40B4-BE49-F238E27FC236}">
                <a16:creationId xmlns:a16="http://schemas.microsoft.com/office/drawing/2014/main" id="{71AE0934-5EF8-46CE-A366-A9EFB4CF7607}"/>
              </a:ext>
            </a:extLst>
          </p:cNvPr>
          <p:cNvSpPr>
            <a:spLocks noGrp="1"/>
          </p:cNvSpPr>
          <p:nvPr>
            <p:ph idx="1"/>
          </p:nvPr>
        </p:nvSpPr>
        <p:spPr>
          <a:xfrm>
            <a:off x="448966" y="1197405"/>
            <a:ext cx="3664919" cy="3359510"/>
          </a:xfrm>
        </p:spPr>
        <p:txBody>
          <a:bodyPr>
            <a:normAutofit/>
          </a:bodyPr>
          <a:lstStyle/>
          <a:p>
            <a:pPr marL="0" marR="0" lvl="0" indent="0">
              <a:lnSpc>
                <a:spcPct val="150000"/>
              </a:lnSpc>
              <a:spcBef>
                <a:spcPts val="0"/>
              </a:spcBef>
              <a:spcAft>
                <a:spcPts val="0"/>
              </a:spcAft>
              <a:buNone/>
            </a:pPr>
            <a:r>
              <a:rPr lang="en-US" sz="1700" b="1" u="none" strike="noStrike" dirty="0">
                <a:effectLst/>
                <a:latin typeface="Open Sans" panose="020B0606030504020204" pitchFamily="34" charset="0"/>
                <a:ea typeface="Open Sans" panose="020B0606030504020204" pitchFamily="34" charset="0"/>
              </a:rPr>
              <a:t>F-beta Score</a:t>
            </a:r>
            <a:endParaRPr lang="en-US" sz="1700" b="1" dirty="0">
              <a:latin typeface="Open Sans" panose="020B0606030504020204" pitchFamily="34" charset="0"/>
              <a:ea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2"/>
                </a:solidFill>
                <a:effectLst/>
                <a:latin typeface="Open Sans" panose="020B0606030504020204" pitchFamily="34" charset="0"/>
                <a:ea typeface="Open Sans" panose="020B0606030504020204" pitchFamily="34" charset="0"/>
                <a:cs typeface="Open Sans" panose="020B0606030504020204" pitchFamily="34" charset="0"/>
              </a:rPr>
              <a:t>The F-beta score is the weighted harmonic mean of precision and recall, reaching its optimal value at 1 and its worst value at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2"/>
                </a:solidFill>
                <a:effectLst/>
                <a:latin typeface="Open Sans" panose="020B0606030504020204" pitchFamily="34" charset="0"/>
                <a:ea typeface="Open Sans" panose="020B0606030504020204" pitchFamily="34" charset="0"/>
                <a:cs typeface="Open Sans" panose="020B0606030504020204" pitchFamily="34" charset="0"/>
              </a:rPr>
              <a:t>The beta parameter determines the weight of recall in the combined score. beta &lt; 1 lends more weight to precision, while beta &gt; 1 favors recall (beta -&gt; 0 considers only precision, beta -&gt; +inf only recall).</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885EEC60-E91A-41E2-A3D9-7E3B17BE393A}"/>
                  </a:ext>
                </a:extLst>
              </p:cNvPr>
              <p:cNvSpPr txBox="1">
                <a:spLocks/>
              </p:cNvSpPr>
              <p:nvPr/>
            </p:nvSpPr>
            <p:spPr>
              <a:xfrm>
                <a:off x="4623243" y="1197405"/>
                <a:ext cx="4366260" cy="36649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Font typeface="Arial" pitchFamily="34" charset="0"/>
                  <a:buNone/>
                </a:pPr>
                <a:r>
                  <a:rPr lang="en-US" sz="1700" b="1">
                    <a:latin typeface="Open Sans" panose="020B0606030504020204" pitchFamily="34" charset="0"/>
                    <a:ea typeface="Open Sans" panose="020B0606030504020204" pitchFamily="34" charset="0"/>
                  </a:rPr>
                  <a:t>Accuracy </a:t>
                </a:r>
              </a:p>
              <a:p>
                <a:pPr marL="0" indent="0">
                  <a:lnSpc>
                    <a:spcPct val="150000"/>
                  </a:lnSpc>
                  <a:spcBef>
                    <a:spcPts val="0"/>
                  </a:spcBef>
                  <a:buFont typeface="Arial" pitchFamily="34" charset="0"/>
                  <a:buNone/>
                </a:pPr>
                <a14:m>
                  <m:oMathPara xmlns:m="http://schemas.openxmlformats.org/officeDocument/2006/math">
                    <m:oMathParaPr>
                      <m:jc m:val="centerGroup"/>
                    </m:oMathParaPr>
                    <m:oMath xmlns:m="http://schemas.openxmlformats.org/officeDocument/2006/math">
                      <m:r>
                        <a:rPr lang="en-US" sz="1600" i="1" smtClean="0">
                          <a:effectLst/>
                          <a:latin typeface="Cambria Math" panose="02040503050406030204" pitchFamily="18" charset="0"/>
                          <a:ea typeface="Open Sans" panose="020B0606030504020204" pitchFamily="34" charset="0"/>
                          <a:cs typeface="Open Sans" panose="020B0606030504020204" pitchFamily="34" charset="0"/>
                        </a:rPr>
                        <m:t>𝑎𝑐𝑐𝑢𝑟𝑎𝑐𝑦</m:t>
                      </m:r>
                      <m:r>
                        <a:rPr lang="en-US" sz="1600" i="1" smtClean="0">
                          <a:effectLst/>
                          <a:latin typeface="Cambria Math" panose="02040503050406030204" pitchFamily="18" charset="0"/>
                          <a:ea typeface="Open Sans" panose="020B0606030504020204" pitchFamily="34" charset="0"/>
                          <a:cs typeface="Open Sans" panose="020B0606030504020204" pitchFamily="34" charset="0"/>
                        </a:rPr>
                        <m:t>=</m:t>
                      </m:r>
                      <m:f>
                        <m:fPr>
                          <m:ctrlPr>
                            <a:rPr lang="en-US" sz="1600" i="1">
                              <a:effectLst/>
                              <a:latin typeface="Cambria Math" panose="02040503050406030204" pitchFamily="18" charset="0"/>
                            </a:rPr>
                          </m:ctrlPr>
                        </m:fPr>
                        <m:num>
                          <m:r>
                            <a:rPr lang="en-US" sz="1600" i="1">
                              <a:effectLst/>
                              <a:latin typeface="Cambria Math" panose="02040503050406030204" pitchFamily="18" charset="0"/>
                              <a:ea typeface="Open Sans" panose="020B0606030504020204" pitchFamily="34" charset="0"/>
                              <a:cs typeface="Open Sans" panose="020B0606030504020204" pitchFamily="34" charset="0"/>
                            </a:rPr>
                            <m:t>𝑛𝑢𝑚𝑏𝑒𝑟</m:t>
                          </m:r>
                          <m:r>
                            <a:rPr lang="en-US" sz="1600" i="1">
                              <a:effectLst/>
                              <a:latin typeface="Cambria Math" panose="02040503050406030204" pitchFamily="18" charset="0"/>
                              <a:ea typeface="Open Sans" panose="020B0606030504020204" pitchFamily="34" charset="0"/>
                              <a:cs typeface="Open Sans" panose="020B0606030504020204" pitchFamily="34" charset="0"/>
                            </a:rPr>
                            <m:t> </m:t>
                          </m:r>
                          <m:r>
                            <a:rPr lang="en-US" sz="1600" i="1">
                              <a:effectLst/>
                              <a:latin typeface="Cambria Math" panose="02040503050406030204" pitchFamily="18" charset="0"/>
                              <a:ea typeface="Open Sans" panose="020B0606030504020204" pitchFamily="34" charset="0"/>
                              <a:cs typeface="Open Sans" panose="020B0606030504020204" pitchFamily="34" charset="0"/>
                            </a:rPr>
                            <m:t>𝑜𝑓</m:t>
                          </m:r>
                          <m:r>
                            <a:rPr lang="en-US" sz="1600" i="1">
                              <a:effectLst/>
                              <a:latin typeface="Cambria Math" panose="02040503050406030204" pitchFamily="18" charset="0"/>
                              <a:ea typeface="Open Sans" panose="020B0606030504020204" pitchFamily="34" charset="0"/>
                              <a:cs typeface="Open Sans" panose="020B0606030504020204" pitchFamily="34" charset="0"/>
                            </a:rPr>
                            <m:t> </m:t>
                          </m:r>
                          <m:r>
                            <a:rPr lang="en-US" sz="1600" i="1">
                              <a:effectLst/>
                              <a:latin typeface="Cambria Math" panose="02040503050406030204" pitchFamily="18" charset="0"/>
                              <a:ea typeface="Open Sans" panose="020B0606030504020204" pitchFamily="34" charset="0"/>
                              <a:cs typeface="Open Sans" panose="020B0606030504020204" pitchFamily="34" charset="0"/>
                            </a:rPr>
                            <m:t>𝑐𝑜𝑟𝑟𝑒𝑐𝑡</m:t>
                          </m:r>
                          <m:r>
                            <a:rPr lang="en-US" sz="1600" i="1">
                              <a:effectLst/>
                              <a:latin typeface="Cambria Math" panose="02040503050406030204" pitchFamily="18" charset="0"/>
                              <a:ea typeface="Open Sans" panose="020B0606030504020204" pitchFamily="34" charset="0"/>
                              <a:cs typeface="Open Sans" panose="020B0606030504020204" pitchFamily="34" charset="0"/>
                            </a:rPr>
                            <m:t> </m:t>
                          </m:r>
                          <m:r>
                            <a:rPr lang="en-US" sz="1600" i="1">
                              <a:effectLst/>
                              <a:latin typeface="Cambria Math" panose="02040503050406030204" pitchFamily="18" charset="0"/>
                              <a:ea typeface="Open Sans" panose="020B0606030504020204" pitchFamily="34" charset="0"/>
                              <a:cs typeface="Open Sans" panose="020B0606030504020204" pitchFamily="34" charset="0"/>
                            </a:rPr>
                            <m:t>𝑝𝑟𝑒𝑑𝑖𝑐𝑡𝑖𝑜𝑛𝑠</m:t>
                          </m:r>
                        </m:num>
                        <m:den>
                          <m:r>
                            <a:rPr lang="en-US" sz="1600" i="1">
                              <a:effectLst/>
                              <a:latin typeface="Cambria Math" panose="02040503050406030204" pitchFamily="18" charset="0"/>
                              <a:ea typeface="Open Sans" panose="020B0606030504020204" pitchFamily="34" charset="0"/>
                              <a:cs typeface="Open Sans" panose="020B0606030504020204" pitchFamily="34" charset="0"/>
                            </a:rPr>
                            <m:t>𝑛𝑢𝑚𝑏𝑒𝑟</m:t>
                          </m:r>
                          <m:r>
                            <a:rPr lang="en-US" sz="1600" i="1">
                              <a:effectLst/>
                              <a:latin typeface="Cambria Math" panose="02040503050406030204" pitchFamily="18" charset="0"/>
                              <a:ea typeface="Open Sans" panose="020B0606030504020204" pitchFamily="34" charset="0"/>
                              <a:cs typeface="Open Sans" panose="020B0606030504020204" pitchFamily="34" charset="0"/>
                            </a:rPr>
                            <m:t> </m:t>
                          </m:r>
                          <m:r>
                            <a:rPr lang="en-US" sz="1600" i="1">
                              <a:effectLst/>
                              <a:latin typeface="Cambria Math" panose="02040503050406030204" pitchFamily="18" charset="0"/>
                              <a:ea typeface="Open Sans" panose="020B0606030504020204" pitchFamily="34" charset="0"/>
                              <a:cs typeface="Open Sans" panose="020B0606030504020204" pitchFamily="34" charset="0"/>
                            </a:rPr>
                            <m:t>𝑜𝑓</m:t>
                          </m:r>
                          <m:r>
                            <a:rPr lang="en-US" sz="1600" i="1">
                              <a:effectLst/>
                              <a:latin typeface="Cambria Math" panose="02040503050406030204" pitchFamily="18" charset="0"/>
                              <a:ea typeface="Open Sans" panose="020B0606030504020204" pitchFamily="34" charset="0"/>
                              <a:cs typeface="Open Sans" panose="020B0606030504020204" pitchFamily="34" charset="0"/>
                            </a:rPr>
                            <m:t> </m:t>
                          </m:r>
                          <m:r>
                            <a:rPr lang="en-US" sz="1600" i="1">
                              <a:effectLst/>
                              <a:latin typeface="Cambria Math" panose="02040503050406030204" pitchFamily="18" charset="0"/>
                              <a:ea typeface="Open Sans" panose="020B0606030504020204" pitchFamily="34" charset="0"/>
                              <a:cs typeface="Open Sans" panose="020B0606030504020204" pitchFamily="34" charset="0"/>
                            </a:rPr>
                            <m:t>𝑡𝑜𝑡𝑎𝑙</m:t>
                          </m:r>
                          <m:r>
                            <a:rPr lang="en-US" sz="1600" i="1">
                              <a:effectLst/>
                              <a:latin typeface="Cambria Math" panose="02040503050406030204" pitchFamily="18" charset="0"/>
                              <a:ea typeface="Open Sans" panose="020B0606030504020204" pitchFamily="34" charset="0"/>
                              <a:cs typeface="Open Sans" panose="020B0606030504020204" pitchFamily="34" charset="0"/>
                            </a:rPr>
                            <m:t> </m:t>
                          </m:r>
                          <m:r>
                            <a:rPr lang="en-US" sz="1600" i="1">
                              <a:effectLst/>
                              <a:latin typeface="Cambria Math" panose="02040503050406030204" pitchFamily="18" charset="0"/>
                              <a:ea typeface="Open Sans" panose="020B0606030504020204" pitchFamily="34" charset="0"/>
                              <a:cs typeface="Open Sans" panose="020B0606030504020204" pitchFamily="34" charset="0"/>
                            </a:rPr>
                            <m:t>𝑝𝑟𝑒𝑑𝑖𝑐𝑡𝑖𝑜𝑛𝑠</m:t>
                          </m:r>
                        </m:den>
                      </m:f>
                    </m:oMath>
                  </m:oMathPara>
                </a14:m>
                <a:endParaRPr lang="en-US" sz="1500">
                  <a:latin typeface="Open Sans" panose="020B0606030504020204" pitchFamily="34" charset="0"/>
                  <a:ea typeface="Open Sans" panose="020B0606030504020204" pitchFamily="34" charset="0"/>
                </a:endParaRPr>
              </a:p>
            </p:txBody>
          </p:sp>
        </mc:Choice>
        <mc:Fallback xmlns="">
          <p:sp>
            <p:nvSpPr>
              <p:cNvPr id="5" name="Content Placeholder 3">
                <a:extLst>
                  <a:ext uri="{FF2B5EF4-FFF2-40B4-BE49-F238E27FC236}">
                    <a16:creationId xmlns:a16="http://schemas.microsoft.com/office/drawing/2014/main" id="{885EEC60-E91A-41E2-A3D9-7E3B17BE393A}"/>
                  </a:ext>
                </a:extLst>
              </p:cNvPr>
              <p:cNvSpPr txBox="1">
                <a:spLocks noRot="1" noChangeAspect="1" noMove="1" noResize="1" noEditPoints="1" noAdjustHandles="1" noChangeArrowheads="1" noChangeShapeType="1" noTextEdit="1"/>
              </p:cNvSpPr>
              <p:nvPr/>
            </p:nvSpPr>
            <p:spPr>
              <a:xfrm>
                <a:off x="4623243" y="1197405"/>
                <a:ext cx="4366260" cy="3664920"/>
              </a:xfrm>
              <a:prstGeom prst="rect">
                <a:avLst/>
              </a:prstGeom>
              <a:blipFill>
                <a:blip r:embed="rId3"/>
                <a:stretch>
                  <a:fillRect l="-837"/>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FE813752-C60E-4AD4-92B4-28DB5DD96181}"/>
              </a:ext>
            </a:extLst>
          </p:cNvPr>
          <p:cNvPicPr>
            <a:picLocks noChangeAspect="1"/>
          </p:cNvPicPr>
          <p:nvPr/>
        </p:nvPicPr>
        <p:blipFill>
          <a:blip r:embed="rId4"/>
          <a:stretch>
            <a:fillRect/>
          </a:stretch>
        </p:blipFill>
        <p:spPr>
          <a:xfrm>
            <a:off x="448965" y="4402568"/>
            <a:ext cx="3817625" cy="684938"/>
          </a:xfrm>
          <a:prstGeom prst="rect">
            <a:avLst/>
          </a:prstGeom>
        </p:spPr>
      </p:pic>
    </p:spTree>
    <p:extLst>
      <p:ext uri="{BB962C8B-B14F-4D97-AF65-F5344CB8AC3E}">
        <p14:creationId xmlns:p14="http://schemas.microsoft.com/office/powerpoint/2010/main" val="2390759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1778-7679-4AC1-A68A-0AAEB94885D6}"/>
              </a:ext>
            </a:extLst>
          </p:cNvPr>
          <p:cNvSpPr>
            <a:spLocks noGrp="1"/>
          </p:cNvSpPr>
          <p:nvPr>
            <p:ph type="title"/>
          </p:nvPr>
        </p:nvSpPr>
        <p:spPr>
          <a:xfrm>
            <a:off x="1441547" y="2113635"/>
            <a:ext cx="6337258" cy="610820"/>
          </a:xfrm>
        </p:spPr>
        <p:txBody>
          <a:bodyPr>
            <a:noAutofit/>
          </a:bodyPr>
          <a:lstStyle/>
          <a:p>
            <a:pPr algn="ctr"/>
            <a:r>
              <a:rPr lang="en-US" sz="4800" dirty="0"/>
              <a:t>Classification (I)</a:t>
            </a:r>
          </a:p>
        </p:txBody>
      </p:sp>
    </p:spTree>
    <p:extLst>
      <p:ext uri="{BB962C8B-B14F-4D97-AF65-F5344CB8AC3E}">
        <p14:creationId xmlns:p14="http://schemas.microsoft.com/office/powerpoint/2010/main" val="767203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1778-7679-4AC1-A68A-0AAEB94885D6}"/>
              </a:ext>
            </a:extLst>
          </p:cNvPr>
          <p:cNvSpPr>
            <a:spLocks noGrp="1"/>
          </p:cNvSpPr>
          <p:nvPr>
            <p:ph type="title"/>
          </p:nvPr>
        </p:nvSpPr>
        <p:spPr/>
        <p:txBody>
          <a:bodyPr>
            <a:normAutofit fontScale="90000"/>
          </a:bodyPr>
          <a:lstStyle/>
          <a:p>
            <a:r>
              <a:rPr lang="en-US"/>
              <a:t>Classification (I)</a:t>
            </a:r>
          </a:p>
        </p:txBody>
      </p:sp>
      <p:sp>
        <p:nvSpPr>
          <p:cNvPr id="3" name="Content Placeholder 2">
            <a:extLst>
              <a:ext uri="{FF2B5EF4-FFF2-40B4-BE49-F238E27FC236}">
                <a16:creationId xmlns:a16="http://schemas.microsoft.com/office/drawing/2014/main" id="{1972B397-40FA-4A03-B522-CDB24381410B}"/>
              </a:ext>
            </a:extLst>
          </p:cNvPr>
          <p:cNvSpPr>
            <a:spLocks noGrp="1"/>
          </p:cNvSpPr>
          <p:nvPr>
            <p:ph idx="1"/>
          </p:nvPr>
        </p:nvSpPr>
        <p:spPr/>
        <p:txBody>
          <a:bodyPr>
            <a:normAutofit/>
          </a:bodyPr>
          <a:lstStyle/>
          <a:p>
            <a:r>
              <a:rPr lang="en-US" sz="2400" b="1" i="1" dirty="0">
                <a:solidFill>
                  <a:schemeClr val="tx2"/>
                </a:solidFill>
                <a:effectLst/>
              </a:rPr>
              <a:t>Q:</a:t>
            </a:r>
            <a:r>
              <a:rPr lang="en-US" sz="2400" b="0" i="0" dirty="0">
                <a:solidFill>
                  <a:schemeClr val="tx2"/>
                </a:solidFill>
                <a:effectLst/>
              </a:rPr>
              <a:t> Which students wish to continue higher education?</a:t>
            </a:r>
          </a:p>
          <a:p>
            <a:r>
              <a:rPr lang="en-US" sz="2400" dirty="0">
                <a:solidFill>
                  <a:schemeClr val="tx2"/>
                </a:solidFill>
              </a:rPr>
              <a:t>Three Classifiers:</a:t>
            </a:r>
          </a:p>
          <a:p>
            <a:pPr lvl="1"/>
            <a:r>
              <a:rPr lang="en-US" sz="2400" dirty="0">
                <a:solidFill>
                  <a:schemeClr val="tx2"/>
                </a:solidFill>
              </a:rPr>
              <a:t>Decision Trees</a:t>
            </a:r>
          </a:p>
          <a:p>
            <a:pPr lvl="1"/>
            <a:r>
              <a:rPr lang="en-US" sz="2400" dirty="0">
                <a:solidFill>
                  <a:schemeClr val="tx2"/>
                </a:solidFill>
              </a:rPr>
              <a:t>Random Forest</a:t>
            </a:r>
          </a:p>
          <a:p>
            <a:pPr lvl="1"/>
            <a:r>
              <a:rPr lang="en-US" sz="2400" dirty="0">
                <a:solidFill>
                  <a:schemeClr val="tx2"/>
                </a:solidFill>
              </a:rPr>
              <a:t>Support Vector Machines (SVMs)</a:t>
            </a:r>
          </a:p>
        </p:txBody>
      </p:sp>
    </p:spTree>
    <p:extLst>
      <p:ext uri="{BB962C8B-B14F-4D97-AF65-F5344CB8AC3E}">
        <p14:creationId xmlns:p14="http://schemas.microsoft.com/office/powerpoint/2010/main" val="1608087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57D0-284F-410D-8B84-6B417F8F78DE}"/>
              </a:ext>
            </a:extLst>
          </p:cNvPr>
          <p:cNvSpPr>
            <a:spLocks noGrp="1"/>
          </p:cNvSpPr>
          <p:nvPr>
            <p:ph type="title"/>
          </p:nvPr>
        </p:nvSpPr>
        <p:spPr/>
        <p:txBody>
          <a:bodyPr>
            <a:normAutofit fontScale="90000"/>
          </a:bodyPr>
          <a:lstStyle/>
          <a:p>
            <a:r>
              <a:rPr lang="en-US" b="1">
                <a:solidFill>
                  <a:srgbClr val="FFC000"/>
                </a:solidFill>
                <a:effectLst/>
                <a:latin typeface="Open Sans" panose="020B0606030504020204" pitchFamily="34" charset="0"/>
                <a:ea typeface="Open Sans" panose="020B0606030504020204" pitchFamily="34" charset="0"/>
              </a:rPr>
              <a:t>Training Phase</a:t>
            </a:r>
            <a:endParaRPr lang="en-US">
              <a:solidFill>
                <a:srgbClr val="FFC000"/>
              </a:solidFill>
            </a:endParaRPr>
          </a:p>
        </p:txBody>
      </p:sp>
      <p:pic>
        <p:nvPicPr>
          <p:cNvPr id="7" name="Picture 6">
            <a:extLst>
              <a:ext uri="{FF2B5EF4-FFF2-40B4-BE49-F238E27FC236}">
                <a16:creationId xmlns:a16="http://schemas.microsoft.com/office/drawing/2014/main" id="{53809EB4-5EC0-4D13-86FE-D119D4C0992B}"/>
              </a:ext>
            </a:extLst>
          </p:cNvPr>
          <p:cNvPicPr>
            <a:picLocks noChangeAspect="1"/>
          </p:cNvPicPr>
          <p:nvPr/>
        </p:nvPicPr>
        <p:blipFill>
          <a:blip r:embed="rId3"/>
          <a:stretch>
            <a:fillRect/>
          </a:stretch>
        </p:blipFill>
        <p:spPr>
          <a:xfrm>
            <a:off x="1212489" y="961005"/>
            <a:ext cx="6719021" cy="4182495"/>
          </a:xfrm>
          <a:prstGeom prst="rect">
            <a:avLst/>
          </a:prstGeom>
        </p:spPr>
      </p:pic>
    </p:spTree>
    <p:extLst>
      <p:ext uri="{BB962C8B-B14F-4D97-AF65-F5344CB8AC3E}">
        <p14:creationId xmlns:p14="http://schemas.microsoft.com/office/powerpoint/2010/main" val="71200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57D0-284F-410D-8B84-6B417F8F78DE}"/>
              </a:ext>
            </a:extLst>
          </p:cNvPr>
          <p:cNvSpPr>
            <a:spLocks noGrp="1"/>
          </p:cNvSpPr>
          <p:nvPr>
            <p:ph type="title"/>
          </p:nvPr>
        </p:nvSpPr>
        <p:spPr/>
        <p:txBody>
          <a:bodyPr>
            <a:normAutofit fontScale="90000"/>
          </a:bodyPr>
          <a:lstStyle/>
          <a:p>
            <a:r>
              <a:rPr lang="en-US" b="1">
                <a:solidFill>
                  <a:srgbClr val="FFC000"/>
                </a:solidFill>
                <a:effectLst/>
                <a:latin typeface="Open Sans" panose="020B0606030504020204" pitchFamily="34" charset="0"/>
                <a:ea typeface="Open Sans" panose="020B0606030504020204" pitchFamily="34" charset="0"/>
              </a:rPr>
              <a:t>Tuning Phase</a:t>
            </a:r>
            <a:endParaRPr lang="en-US">
              <a:solidFill>
                <a:srgbClr val="FFC000"/>
              </a:solidFill>
            </a:endParaRPr>
          </a:p>
        </p:txBody>
      </p:sp>
      <p:pic>
        <p:nvPicPr>
          <p:cNvPr id="4" name="Picture 3">
            <a:extLst>
              <a:ext uri="{FF2B5EF4-FFF2-40B4-BE49-F238E27FC236}">
                <a16:creationId xmlns:a16="http://schemas.microsoft.com/office/drawing/2014/main" id="{6C354EAC-95B0-4602-8883-169D67478AAB}"/>
              </a:ext>
            </a:extLst>
          </p:cNvPr>
          <p:cNvPicPr>
            <a:picLocks noChangeAspect="1"/>
          </p:cNvPicPr>
          <p:nvPr/>
        </p:nvPicPr>
        <p:blipFill>
          <a:blip r:embed="rId3"/>
          <a:stretch>
            <a:fillRect/>
          </a:stretch>
        </p:blipFill>
        <p:spPr>
          <a:xfrm>
            <a:off x="143555" y="2266340"/>
            <a:ext cx="8847740" cy="189529"/>
          </a:xfrm>
          <a:prstGeom prst="rect">
            <a:avLst/>
          </a:prstGeom>
        </p:spPr>
      </p:pic>
      <p:sp>
        <p:nvSpPr>
          <p:cNvPr id="6" name="Content Placeholder 3">
            <a:extLst>
              <a:ext uri="{FF2B5EF4-FFF2-40B4-BE49-F238E27FC236}">
                <a16:creationId xmlns:a16="http://schemas.microsoft.com/office/drawing/2014/main" id="{81AE1C5A-8A3D-463A-A936-6EE7A3CA929C}"/>
              </a:ext>
            </a:extLst>
          </p:cNvPr>
          <p:cNvSpPr>
            <a:spLocks noGrp="1"/>
          </p:cNvSpPr>
          <p:nvPr>
            <p:ph idx="1"/>
          </p:nvPr>
        </p:nvSpPr>
        <p:spPr>
          <a:xfrm>
            <a:off x="448966" y="1197404"/>
            <a:ext cx="8398774" cy="1985165"/>
          </a:xfrm>
        </p:spPr>
        <p:txBody>
          <a:bodyPr>
            <a:normAutofit/>
          </a:bodyPr>
          <a:lstStyle/>
          <a:p>
            <a:pPr marL="0" marR="0" lvl="0" indent="0">
              <a:lnSpc>
                <a:spcPct val="150000"/>
              </a:lnSpc>
              <a:spcBef>
                <a:spcPts val="0"/>
              </a:spcBef>
              <a:spcAft>
                <a:spcPts val="0"/>
              </a:spcAft>
              <a:buNone/>
            </a:pPr>
            <a:r>
              <a:rPr lang="en-US" sz="1700" b="1" u="none" strike="noStrike">
                <a:effectLst/>
                <a:latin typeface="Open Sans" panose="020B0606030504020204" pitchFamily="34" charset="0"/>
                <a:ea typeface="Open Sans" panose="020B0606030504020204" pitchFamily="34" charset="0"/>
              </a:rPr>
              <a:t>GridSearchCV </a:t>
            </a:r>
            <a:endParaRPr lang="en-US" sz="1700" b="1">
              <a:latin typeface="Open Sans" panose="020B0606030504020204" pitchFamily="34" charset="0"/>
              <a:ea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0" i="0">
                <a:solidFill>
                  <a:schemeClr val="tx2"/>
                </a:solidFill>
                <a:effectLst/>
                <a:latin typeface="Open Sans" panose="020B0606030504020204" pitchFamily="34" charset="0"/>
                <a:ea typeface="Open Sans" panose="020B0606030504020204" pitchFamily="34" charset="0"/>
                <a:cs typeface="Open Sans" panose="020B0606030504020204" pitchFamily="34" charset="0"/>
              </a:rPr>
              <a:t>Exhaustive search over specified parameter values for an estimator.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u="none" strike="noStrike" cap="none" normalizeH="0" baseline="0">
              <a:ln>
                <a:noFill/>
              </a:ln>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0" i="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u="none" strike="noStrike" cap="none" normalizeH="0" baseline="0">
              <a:ln>
                <a:noFill/>
              </a:ln>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0" indent="0" eaLnBrk="0" fontAlgn="base" hangingPunct="0">
              <a:spcBef>
                <a:spcPct val="0"/>
              </a:spcBef>
              <a:spcAft>
                <a:spcPct val="0"/>
              </a:spcAft>
              <a:buNone/>
            </a:pPr>
            <a:endParaRPr lang="en-US" sz="1600" b="1" u="none" strike="noStrike">
              <a:effectLst/>
              <a:latin typeface="Open Sans" panose="020B0606030504020204" pitchFamily="34" charset="0"/>
              <a:ea typeface="Open Sans" panose="020B0606030504020204" pitchFamily="34" charset="0"/>
            </a:endParaRPr>
          </a:p>
          <a:p>
            <a:pPr marL="0" indent="0" eaLnBrk="0" fontAlgn="base" hangingPunct="0">
              <a:spcBef>
                <a:spcPct val="0"/>
              </a:spcBef>
              <a:spcAft>
                <a:spcPct val="0"/>
              </a:spcAft>
              <a:buNone/>
            </a:pPr>
            <a:r>
              <a:rPr lang="en-US" sz="1600" b="1" u="none" strike="noStrike">
                <a:effectLst/>
                <a:latin typeface="Open Sans" panose="020B0606030504020204" pitchFamily="34" charset="0"/>
                <a:ea typeface="Open Sans" panose="020B0606030504020204" pitchFamily="34" charset="0"/>
              </a:rPr>
              <a:t>Results after GridSearchCV:</a:t>
            </a:r>
            <a:endParaRPr lang="en-US" sz="1600" b="1">
              <a:latin typeface="Open Sans" panose="020B0606030504020204" pitchFamily="34" charset="0"/>
              <a:ea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9B1756F4-DD7D-4131-AC90-645D25F12140}"/>
              </a:ext>
            </a:extLst>
          </p:cNvPr>
          <p:cNvPicPr>
            <a:picLocks noChangeAspect="1"/>
          </p:cNvPicPr>
          <p:nvPr/>
        </p:nvPicPr>
        <p:blipFill>
          <a:blip r:embed="rId4"/>
          <a:stretch>
            <a:fillRect/>
          </a:stretch>
        </p:blipFill>
        <p:spPr>
          <a:xfrm>
            <a:off x="1704858" y="3335275"/>
            <a:ext cx="5886990" cy="1449381"/>
          </a:xfrm>
          <a:prstGeom prst="rect">
            <a:avLst/>
          </a:prstGeom>
        </p:spPr>
      </p:pic>
    </p:spTree>
    <p:extLst>
      <p:ext uri="{BB962C8B-B14F-4D97-AF65-F5344CB8AC3E}">
        <p14:creationId xmlns:p14="http://schemas.microsoft.com/office/powerpoint/2010/main" val="1431707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57D0-284F-410D-8B84-6B417F8F78DE}"/>
              </a:ext>
            </a:extLst>
          </p:cNvPr>
          <p:cNvSpPr>
            <a:spLocks noGrp="1"/>
          </p:cNvSpPr>
          <p:nvPr>
            <p:ph type="title"/>
          </p:nvPr>
        </p:nvSpPr>
        <p:spPr/>
        <p:txBody>
          <a:bodyPr>
            <a:normAutofit fontScale="90000"/>
          </a:bodyPr>
          <a:lstStyle/>
          <a:p>
            <a:r>
              <a:rPr lang="en-US" b="1">
                <a:solidFill>
                  <a:srgbClr val="FFC000"/>
                </a:solidFill>
                <a:effectLst/>
                <a:latin typeface="Open Sans" panose="020B0606030504020204" pitchFamily="34" charset="0"/>
                <a:ea typeface="Open Sans" panose="020B0606030504020204" pitchFamily="34" charset="0"/>
              </a:rPr>
              <a:t>Feature Selection </a:t>
            </a:r>
            <a:endParaRPr lang="en-US">
              <a:solidFill>
                <a:srgbClr val="FFC000"/>
              </a:solidFill>
            </a:endParaRPr>
          </a:p>
        </p:txBody>
      </p:sp>
      <p:pic>
        <p:nvPicPr>
          <p:cNvPr id="9" name="Picture 8">
            <a:extLst>
              <a:ext uri="{FF2B5EF4-FFF2-40B4-BE49-F238E27FC236}">
                <a16:creationId xmlns:a16="http://schemas.microsoft.com/office/drawing/2014/main" id="{FF7B2DBB-E70D-43A1-BD30-B2BF56CCD8DD}"/>
              </a:ext>
            </a:extLst>
          </p:cNvPr>
          <p:cNvPicPr>
            <a:picLocks noChangeAspect="1"/>
          </p:cNvPicPr>
          <p:nvPr/>
        </p:nvPicPr>
        <p:blipFill>
          <a:blip r:embed="rId3"/>
          <a:stretch>
            <a:fillRect/>
          </a:stretch>
        </p:blipFill>
        <p:spPr>
          <a:xfrm>
            <a:off x="143555" y="1655520"/>
            <a:ext cx="5342046" cy="2665287"/>
          </a:xfrm>
          <a:prstGeom prst="rect">
            <a:avLst/>
          </a:prstGeom>
        </p:spPr>
      </p:pic>
      <p:pic>
        <p:nvPicPr>
          <p:cNvPr id="11" name="Picture 10">
            <a:extLst>
              <a:ext uri="{FF2B5EF4-FFF2-40B4-BE49-F238E27FC236}">
                <a16:creationId xmlns:a16="http://schemas.microsoft.com/office/drawing/2014/main" id="{A27FE5A9-D575-40F4-AE76-DD1E021F54DE}"/>
              </a:ext>
            </a:extLst>
          </p:cNvPr>
          <p:cNvPicPr>
            <a:picLocks noChangeAspect="1"/>
          </p:cNvPicPr>
          <p:nvPr/>
        </p:nvPicPr>
        <p:blipFill>
          <a:blip r:embed="rId4"/>
          <a:stretch>
            <a:fillRect/>
          </a:stretch>
        </p:blipFill>
        <p:spPr>
          <a:xfrm>
            <a:off x="5640935" y="2113635"/>
            <a:ext cx="3153690" cy="2022596"/>
          </a:xfrm>
          <a:prstGeom prst="rect">
            <a:avLst/>
          </a:prstGeom>
        </p:spPr>
      </p:pic>
      <p:sp>
        <p:nvSpPr>
          <p:cNvPr id="12" name="TextBox 11">
            <a:extLst>
              <a:ext uri="{FF2B5EF4-FFF2-40B4-BE49-F238E27FC236}">
                <a16:creationId xmlns:a16="http://schemas.microsoft.com/office/drawing/2014/main" id="{1D67CDD7-3771-4DB9-895A-256ADCDC19E6}"/>
              </a:ext>
            </a:extLst>
          </p:cNvPr>
          <p:cNvSpPr txBox="1"/>
          <p:nvPr/>
        </p:nvSpPr>
        <p:spPr>
          <a:xfrm>
            <a:off x="5640935" y="1655520"/>
            <a:ext cx="2430665" cy="369332"/>
          </a:xfrm>
          <a:prstGeom prst="rect">
            <a:avLst/>
          </a:prstGeom>
          <a:noFill/>
        </p:spPr>
        <p:txBody>
          <a:bodyPr wrap="none" rtlCol="0">
            <a:spAutoFit/>
          </a:bodyPr>
          <a:lstStyle/>
          <a:p>
            <a:r>
              <a:rPr lang="en-US" b="1">
                <a:solidFill>
                  <a:schemeClr val="tx2"/>
                </a:solidFill>
              </a:rPr>
              <a:t>Model After Reduction:</a:t>
            </a:r>
          </a:p>
        </p:txBody>
      </p:sp>
      <p:pic>
        <p:nvPicPr>
          <p:cNvPr id="14" name="Picture 13">
            <a:extLst>
              <a:ext uri="{FF2B5EF4-FFF2-40B4-BE49-F238E27FC236}">
                <a16:creationId xmlns:a16="http://schemas.microsoft.com/office/drawing/2014/main" id="{17A1955D-F5F6-4207-9B33-2AF8505E9C94}"/>
              </a:ext>
            </a:extLst>
          </p:cNvPr>
          <p:cNvPicPr>
            <a:picLocks noChangeAspect="1"/>
          </p:cNvPicPr>
          <p:nvPr/>
        </p:nvPicPr>
        <p:blipFill>
          <a:blip r:embed="rId5"/>
          <a:stretch>
            <a:fillRect/>
          </a:stretch>
        </p:blipFill>
        <p:spPr>
          <a:xfrm>
            <a:off x="2739540" y="4420957"/>
            <a:ext cx="3664920" cy="602453"/>
          </a:xfrm>
          <a:prstGeom prst="rect">
            <a:avLst/>
          </a:prstGeom>
        </p:spPr>
      </p:pic>
    </p:spTree>
    <p:extLst>
      <p:ext uri="{BB962C8B-B14F-4D97-AF65-F5344CB8AC3E}">
        <p14:creationId xmlns:p14="http://schemas.microsoft.com/office/powerpoint/2010/main" val="2310349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1778-7679-4AC1-A68A-0AAEB94885D6}"/>
              </a:ext>
            </a:extLst>
          </p:cNvPr>
          <p:cNvSpPr>
            <a:spLocks noGrp="1"/>
          </p:cNvSpPr>
          <p:nvPr>
            <p:ph type="title"/>
          </p:nvPr>
        </p:nvSpPr>
        <p:spPr>
          <a:xfrm>
            <a:off x="1441547" y="2113635"/>
            <a:ext cx="6337258" cy="610820"/>
          </a:xfrm>
        </p:spPr>
        <p:txBody>
          <a:bodyPr>
            <a:noAutofit/>
          </a:bodyPr>
          <a:lstStyle/>
          <a:p>
            <a:pPr algn="ctr"/>
            <a:r>
              <a:rPr lang="en-US" sz="4800"/>
              <a:t>Classification (II)</a:t>
            </a:r>
          </a:p>
        </p:txBody>
      </p:sp>
    </p:spTree>
    <p:extLst>
      <p:ext uri="{BB962C8B-B14F-4D97-AF65-F5344CB8AC3E}">
        <p14:creationId xmlns:p14="http://schemas.microsoft.com/office/powerpoint/2010/main" val="986505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1778-7679-4AC1-A68A-0AAEB94885D6}"/>
              </a:ext>
            </a:extLst>
          </p:cNvPr>
          <p:cNvSpPr>
            <a:spLocks noGrp="1"/>
          </p:cNvSpPr>
          <p:nvPr>
            <p:ph type="title"/>
          </p:nvPr>
        </p:nvSpPr>
        <p:spPr/>
        <p:txBody>
          <a:bodyPr>
            <a:normAutofit fontScale="90000"/>
          </a:bodyPr>
          <a:lstStyle/>
          <a:p>
            <a:r>
              <a:rPr lang="en-US"/>
              <a:t>Classification (II)</a:t>
            </a:r>
          </a:p>
        </p:txBody>
      </p:sp>
      <p:sp>
        <p:nvSpPr>
          <p:cNvPr id="3" name="Content Placeholder 2">
            <a:extLst>
              <a:ext uri="{FF2B5EF4-FFF2-40B4-BE49-F238E27FC236}">
                <a16:creationId xmlns:a16="http://schemas.microsoft.com/office/drawing/2014/main" id="{1972B397-40FA-4A03-B522-CDB24381410B}"/>
              </a:ext>
            </a:extLst>
          </p:cNvPr>
          <p:cNvSpPr>
            <a:spLocks noGrp="1"/>
          </p:cNvSpPr>
          <p:nvPr>
            <p:ph idx="1"/>
          </p:nvPr>
        </p:nvSpPr>
        <p:spPr/>
        <p:txBody>
          <a:bodyPr>
            <a:normAutofit/>
          </a:bodyPr>
          <a:lstStyle/>
          <a:p>
            <a:r>
              <a:rPr lang="en-US" sz="2400" b="1" i="1">
                <a:solidFill>
                  <a:schemeClr val="tx2"/>
                </a:solidFill>
                <a:effectLst/>
              </a:rPr>
              <a:t>Q:</a:t>
            </a:r>
            <a:r>
              <a:rPr lang="en-US" sz="2400" b="0" i="0">
                <a:solidFill>
                  <a:schemeClr val="tx2"/>
                </a:solidFill>
                <a:effectLst/>
              </a:rPr>
              <a:t> Can we predict the </a:t>
            </a:r>
            <a:r>
              <a:rPr lang="en-US" sz="2400">
                <a:latin typeface="Calibri"/>
                <a:ea typeface="Calibri" panose="020F0502020204030204" pitchFamily="34" charset="0"/>
                <a:cs typeface="Arial"/>
              </a:rPr>
              <a:t>whether the student will pass or fail without knowing the students grade</a:t>
            </a:r>
            <a:r>
              <a:rPr lang="en-US" sz="2400" b="0" i="0">
                <a:solidFill>
                  <a:schemeClr val="tx2"/>
                </a:solidFill>
                <a:effectLst/>
              </a:rPr>
              <a:t>?</a:t>
            </a:r>
          </a:p>
          <a:p>
            <a:r>
              <a:rPr lang="en-US" sz="2400">
                <a:solidFill>
                  <a:schemeClr val="tx2"/>
                </a:solidFill>
              </a:rPr>
              <a:t>Three Classifiers:</a:t>
            </a:r>
          </a:p>
          <a:p>
            <a:pPr lvl="1"/>
            <a:r>
              <a:rPr lang="en-US" sz="2400">
                <a:solidFill>
                  <a:schemeClr val="tx2"/>
                </a:solidFill>
              </a:rPr>
              <a:t>Decision Trees</a:t>
            </a:r>
          </a:p>
          <a:p>
            <a:pPr lvl="1"/>
            <a:r>
              <a:rPr lang="en-US" sz="2400">
                <a:solidFill>
                  <a:schemeClr val="tx2"/>
                </a:solidFill>
              </a:rPr>
              <a:t>Random Forest</a:t>
            </a:r>
          </a:p>
          <a:p>
            <a:pPr lvl="1"/>
            <a:r>
              <a:rPr lang="en-US" sz="2400">
                <a:solidFill>
                  <a:schemeClr val="tx2"/>
                </a:solidFill>
              </a:rPr>
              <a:t>Support Vector Machines (SVMs)</a:t>
            </a:r>
          </a:p>
        </p:txBody>
      </p:sp>
    </p:spTree>
    <p:extLst>
      <p:ext uri="{BB962C8B-B14F-4D97-AF65-F5344CB8AC3E}">
        <p14:creationId xmlns:p14="http://schemas.microsoft.com/office/powerpoint/2010/main" val="12174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marR="0">
              <a:lnSpc>
                <a:spcPct val="150000"/>
              </a:lnSpc>
              <a:spcBef>
                <a:spcPts val="0"/>
              </a:spcBef>
              <a:spcAft>
                <a:spcPts val="0"/>
              </a:spcAft>
            </a:pPr>
            <a:r>
              <a:rPr lang="en-US" sz="2800" b="1" kern="0">
                <a:solidFill>
                  <a:srgbClr val="FFC000"/>
                </a:solidFill>
                <a:effectLst/>
                <a:latin typeface="Open Sans" panose="020B0606030504020204" pitchFamily="34" charset="0"/>
                <a:ea typeface="Open Sans" panose="020B0606030504020204" pitchFamily="34" charset="0"/>
              </a:rPr>
              <a:t>Data description </a:t>
            </a:r>
          </a:p>
        </p:txBody>
      </p:sp>
      <p:sp>
        <p:nvSpPr>
          <p:cNvPr id="6" name="Content Placeholder 5"/>
          <p:cNvSpPr>
            <a:spLocks noGrp="1"/>
          </p:cNvSpPr>
          <p:nvPr>
            <p:ph sz="half" idx="2"/>
          </p:nvPr>
        </p:nvSpPr>
        <p:spPr>
          <a:xfrm>
            <a:off x="384174" y="1350110"/>
            <a:ext cx="8768976" cy="3512215"/>
          </a:xfrm>
        </p:spPr>
        <p:txBody>
          <a:bodyPr>
            <a:normAutofit/>
          </a:bodyPr>
          <a:lstStyle/>
          <a:p>
            <a:pPr marL="0" indent="0" algn="l">
              <a:buNone/>
            </a:pPr>
            <a:r>
              <a:rPr lang="en-US" sz="1600">
                <a:effectLst/>
                <a:latin typeface="Open Sans" panose="020B0606030504020204" pitchFamily="34" charset="0"/>
                <a:ea typeface="Open Sans" panose="020B0606030504020204" pitchFamily="34" charset="0"/>
              </a:rPr>
              <a:t>This data is collected from two different Portuguese schools regarding students' performance in the mathematics course and Portuguese language course. This dataset addresses many attributes that may be helpful in analyzing student performance. The dataset consists of 35 columns,649 rows.</a:t>
            </a:r>
          </a:p>
          <a:p>
            <a:pPr marL="0" indent="0" algn="l">
              <a:buNone/>
            </a:pPr>
            <a:r>
              <a:rPr lang="en-US" sz="1400" b="1">
                <a:effectLst/>
                <a:latin typeface="Open Sans" panose="020B0606030504020204" pitchFamily="34" charset="0"/>
                <a:ea typeface="Open Sans" panose="020B0606030504020204" pitchFamily="34" charset="0"/>
              </a:rPr>
              <a:t>Examples of some attributes definition:</a:t>
            </a:r>
            <a:endParaRPr lang="en-US" sz="1400">
              <a:effectLst/>
              <a:latin typeface="Open Sans" panose="020B0606030504020204" pitchFamily="34" charset="0"/>
              <a:ea typeface="Open Sans" panose="020B0606030504020204" pitchFamily="34" charset="0"/>
            </a:endParaRPr>
          </a:p>
          <a:p>
            <a:pPr marL="0" indent="0" algn="l">
              <a:buNone/>
            </a:pPr>
            <a:endParaRPr lang="en-US" sz="1800">
              <a:latin typeface="Open Sans" panose="020B0606030504020204" pitchFamily="34" charset="0"/>
              <a:ea typeface="Open Sans" panose="020B0606030504020204" pitchFamily="34" charset="0"/>
            </a:endParaRPr>
          </a:p>
          <a:p>
            <a:pPr marL="0" indent="0" algn="l">
              <a:buNone/>
            </a:pPr>
            <a:endParaRPr lang="en-US" sz="1600"/>
          </a:p>
        </p:txBody>
      </p:sp>
      <p:graphicFrame>
        <p:nvGraphicFramePr>
          <p:cNvPr id="11" name="Table 10">
            <a:extLst>
              <a:ext uri="{FF2B5EF4-FFF2-40B4-BE49-F238E27FC236}">
                <a16:creationId xmlns:a16="http://schemas.microsoft.com/office/drawing/2014/main" id="{FB25196D-1160-9620-E861-A7E2DDE7FA06}"/>
              </a:ext>
            </a:extLst>
          </p:cNvPr>
          <p:cNvGraphicFramePr>
            <a:graphicFrameLocks noGrp="1"/>
          </p:cNvGraphicFramePr>
          <p:nvPr>
            <p:extLst>
              <p:ext uri="{D42A27DB-BD31-4B8C-83A1-F6EECF244321}">
                <p14:modId xmlns:p14="http://schemas.microsoft.com/office/powerpoint/2010/main" val="54319270"/>
              </p:ext>
            </p:extLst>
          </p:nvPr>
        </p:nvGraphicFramePr>
        <p:xfrm>
          <a:off x="601670" y="2877160"/>
          <a:ext cx="7787955" cy="1679755"/>
        </p:xfrm>
        <a:graphic>
          <a:graphicData uri="http://schemas.openxmlformats.org/drawingml/2006/table">
            <a:tbl>
              <a:tblPr firstRow="1" firstCol="1" bandRow="1">
                <a:tableStyleId>{5C22544A-7EE6-4342-B048-85BDC9FD1C3A}</a:tableStyleId>
              </a:tblPr>
              <a:tblGrid>
                <a:gridCol w="2025350">
                  <a:extLst>
                    <a:ext uri="{9D8B030D-6E8A-4147-A177-3AD203B41FA5}">
                      <a16:colId xmlns:a16="http://schemas.microsoft.com/office/drawing/2014/main" val="1396427653"/>
                    </a:ext>
                  </a:extLst>
                </a:gridCol>
                <a:gridCol w="5762605">
                  <a:extLst>
                    <a:ext uri="{9D8B030D-6E8A-4147-A177-3AD203B41FA5}">
                      <a16:colId xmlns:a16="http://schemas.microsoft.com/office/drawing/2014/main" val="2922674666"/>
                    </a:ext>
                  </a:extLst>
                </a:gridCol>
              </a:tblGrid>
              <a:tr h="261984">
                <a:tc>
                  <a:txBody>
                    <a:bodyPr/>
                    <a:lstStyle/>
                    <a:p>
                      <a:pPr marL="0" marR="0" algn="ctr">
                        <a:lnSpc>
                          <a:spcPct val="107000"/>
                        </a:lnSpc>
                        <a:spcBef>
                          <a:spcPts val="0"/>
                        </a:spcBef>
                        <a:spcAft>
                          <a:spcPts val="0"/>
                        </a:spcAft>
                      </a:pPr>
                      <a:r>
                        <a:rPr lang="en-US" sz="1300">
                          <a:effectLst/>
                        </a:rPr>
                        <a:t>Variable name</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300">
                          <a:effectLst/>
                        </a:rPr>
                        <a:t>Description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02457537"/>
                  </a:ext>
                </a:extLst>
              </a:tr>
              <a:tr h="193647">
                <a:tc>
                  <a:txBody>
                    <a:bodyPr/>
                    <a:lstStyle/>
                    <a:p>
                      <a:pPr marL="0" marR="0" algn="ctr">
                        <a:lnSpc>
                          <a:spcPct val="107000"/>
                        </a:lnSpc>
                        <a:spcBef>
                          <a:spcPts val="0"/>
                        </a:spcBef>
                        <a:spcAft>
                          <a:spcPts val="0"/>
                        </a:spcAft>
                      </a:pPr>
                      <a:r>
                        <a:rPr lang="en-US" sz="1200">
                          <a:effectLst/>
                        </a:rPr>
                        <a:t>school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 binary: 'GP' - Gabriel Pereira or 'MS' - Mousinho da Silveira</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85882961"/>
                  </a:ext>
                </a:extLst>
              </a:tr>
              <a:tr h="193647">
                <a:tc>
                  <a:txBody>
                    <a:bodyPr/>
                    <a:lstStyle/>
                    <a:p>
                      <a:pPr marL="0" marR="0" algn="ctr">
                        <a:lnSpc>
                          <a:spcPct val="107000"/>
                        </a:lnSpc>
                        <a:spcBef>
                          <a:spcPts val="0"/>
                        </a:spcBef>
                        <a:spcAft>
                          <a:spcPts val="0"/>
                        </a:spcAft>
                      </a:pPr>
                      <a:r>
                        <a:rPr lang="en-US" sz="1200">
                          <a:effectLst/>
                        </a:rPr>
                        <a:t>Sex</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binary: 'F' - female or 'M' - male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12237490"/>
                  </a:ext>
                </a:extLst>
              </a:tr>
              <a:tr h="193647">
                <a:tc>
                  <a:txBody>
                    <a:bodyPr/>
                    <a:lstStyle/>
                    <a:p>
                      <a:pPr marL="0" marR="0" algn="ctr">
                        <a:lnSpc>
                          <a:spcPct val="107000"/>
                        </a:lnSpc>
                        <a:spcBef>
                          <a:spcPts val="0"/>
                        </a:spcBef>
                        <a:spcAft>
                          <a:spcPts val="0"/>
                        </a:spcAft>
                      </a:pPr>
                      <a:r>
                        <a:rPr lang="en-US" sz="1200">
                          <a:effectLst/>
                        </a:rPr>
                        <a:t>address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tudent's home address type (binary: 'U' - urban or 'R' – rural)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13491041"/>
                  </a:ext>
                </a:extLst>
              </a:tr>
              <a:tr h="193647">
                <a:tc>
                  <a:txBody>
                    <a:bodyPr/>
                    <a:lstStyle/>
                    <a:p>
                      <a:pPr marL="0" marR="0" algn="ctr">
                        <a:lnSpc>
                          <a:spcPct val="107000"/>
                        </a:lnSpc>
                        <a:spcBef>
                          <a:spcPts val="0"/>
                        </a:spcBef>
                        <a:spcAft>
                          <a:spcPts val="0"/>
                        </a:spcAft>
                      </a:pPr>
                      <a:r>
                        <a:rPr lang="en-US" sz="1200">
                          <a:effectLst/>
                        </a:rPr>
                        <a:t>famsize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 family size (binary: 'LE3' - less or equal to 3 or 'GT3' - greater than 3)</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61145411"/>
                  </a:ext>
                </a:extLst>
              </a:tr>
              <a:tr h="193647">
                <a:tc>
                  <a:txBody>
                    <a:bodyPr/>
                    <a:lstStyle/>
                    <a:p>
                      <a:pPr marL="0" marR="0" algn="ctr">
                        <a:lnSpc>
                          <a:spcPct val="107000"/>
                        </a:lnSpc>
                        <a:spcBef>
                          <a:spcPts val="0"/>
                        </a:spcBef>
                        <a:spcAft>
                          <a:spcPts val="0"/>
                        </a:spcAft>
                      </a:pPr>
                      <a:r>
                        <a:rPr lang="en-US" sz="1200">
                          <a:effectLst/>
                        </a:rPr>
                        <a:t>Pstatus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 parent's cohabitation status (binary: 'T' - living together or 'A' - apart)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75450702"/>
                  </a:ext>
                </a:extLst>
              </a:tr>
              <a:tr h="449536">
                <a:tc>
                  <a:txBody>
                    <a:bodyPr/>
                    <a:lstStyle/>
                    <a:p>
                      <a:pPr marL="0" marR="0" algn="ctr">
                        <a:lnSpc>
                          <a:spcPct val="107000"/>
                        </a:lnSpc>
                        <a:spcBef>
                          <a:spcPts val="0"/>
                        </a:spcBef>
                        <a:spcAft>
                          <a:spcPts val="0"/>
                        </a:spcAft>
                      </a:pPr>
                      <a:r>
                        <a:rPr lang="en-US" sz="1200">
                          <a:effectLst/>
                        </a:rPr>
                        <a:t>Medu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mother's education (numeric: 0 - none, 1 – primary education (4th grade), 2 â€ “5th to 9th grade, 3 </a:t>
                      </a:r>
                      <a:r>
                        <a:rPr lang="en-US" sz="1200" err="1">
                          <a:effectLst/>
                        </a:rPr>
                        <a:t>â€“secondary</a:t>
                      </a:r>
                      <a:r>
                        <a:rPr lang="en-US" sz="1200">
                          <a:effectLst/>
                        </a:rPr>
                        <a:t> education or 4 </a:t>
                      </a:r>
                      <a:r>
                        <a:rPr lang="en-US" sz="1200" err="1">
                          <a:effectLst/>
                        </a:rPr>
                        <a:t>â€“higher</a:t>
                      </a:r>
                      <a:r>
                        <a:rPr lang="en-US" sz="1200">
                          <a:effectLst/>
                        </a:rPr>
                        <a:t> education)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02731242"/>
                  </a:ext>
                </a:extLst>
              </a:tr>
            </a:tbl>
          </a:graphicData>
        </a:graphic>
      </p:graphicFrame>
    </p:spTree>
    <p:extLst>
      <p:ext uri="{BB962C8B-B14F-4D97-AF65-F5344CB8AC3E}">
        <p14:creationId xmlns:p14="http://schemas.microsoft.com/office/powerpoint/2010/main" val="41707837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57D0-284F-410D-8B84-6B417F8F78DE}"/>
              </a:ext>
            </a:extLst>
          </p:cNvPr>
          <p:cNvSpPr>
            <a:spLocks noGrp="1"/>
          </p:cNvSpPr>
          <p:nvPr>
            <p:ph type="title"/>
          </p:nvPr>
        </p:nvSpPr>
        <p:spPr/>
        <p:txBody>
          <a:bodyPr>
            <a:normAutofit fontScale="90000"/>
          </a:bodyPr>
          <a:lstStyle/>
          <a:p>
            <a:r>
              <a:rPr lang="en-US" b="1">
                <a:solidFill>
                  <a:srgbClr val="FFC000"/>
                </a:solidFill>
                <a:effectLst/>
                <a:latin typeface="Open Sans" panose="020B0606030504020204" pitchFamily="34" charset="0"/>
                <a:ea typeface="Open Sans" panose="020B0606030504020204" pitchFamily="34" charset="0"/>
              </a:rPr>
              <a:t>Training Phase</a:t>
            </a:r>
            <a:endParaRPr lang="en-US">
              <a:solidFill>
                <a:srgbClr val="FFC000"/>
              </a:solidFill>
            </a:endParaRPr>
          </a:p>
        </p:txBody>
      </p:sp>
      <p:pic>
        <p:nvPicPr>
          <p:cNvPr id="4" name="Picture 3">
            <a:extLst>
              <a:ext uri="{FF2B5EF4-FFF2-40B4-BE49-F238E27FC236}">
                <a16:creationId xmlns:a16="http://schemas.microsoft.com/office/drawing/2014/main" id="{E25E8988-FF0C-4A60-83F0-B7EC48724044}"/>
              </a:ext>
            </a:extLst>
          </p:cNvPr>
          <p:cNvPicPr>
            <a:picLocks noChangeAspect="1"/>
          </p:cNvPicPr>
          <p:nvPr/>
        </p:nvPicPr>
        <p:blipFill>
          <a:blip r:embed="rId3"/>
          <a:stretch>
            <a:fillRect/>
          </a:stretch>
        </p:blipFill>
        <p:spPr>
          <a:xfrm>
            <a:off x="1111744" y="1027945"/>
            <a:ext cx="6920512" cy="4115555"/>
          </a:xfrm>
          <a:prstGeom prst="rect">
            <a:avLst/>
          </a:prstGeom>
        </p:spPr>
      </p:pic>
    </p:spTree>
    <p:extLst>
      <p:ext uri="{BB962C8B-B14F-4D97-AF65-F5344CB8AC3E}">
        <p14:creationId xmlns:p14="http://schemas.microsoft.com/office/powerpoint/2010/main" val="3945245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57D0-284F-410D-8B84-6B417F8F78DE}"/>
              </a:ext>
            </a:extLst>
          </p:cNvPr>
          <p:cNvSpPr>
            <a:spLocks noGrp="1"/>
          </p:cNvSpPr>
          <p:nvPr>
            <p:ph type="title"/>
          </p:nvPr>
        </p:nvSpPr>
        <p:spPr/>
        <p:txBody>
          <a:bodyPr>
            <a:normAutofit fontScale="90000"/>
          </a:bodyPr>
          <a:lstStyle/>
          <a:p>
            <a:r>
              <a:rPr lang="en-US" b="1">
                <a:solidFill>
                  <a:srgbClr val="FFC000"/>
                </a:solidFill>
                <a:effectLst/>
                <a:latin typeface="Open Sans" panose="020B0606030504020204" pitchFamily="34" charset="0"/>
                <a:ea typeface="Open Sans" panose="020B0606030504020204" pitchFamily="34" charset="0"/>
              </a:rPr>
              <a:t>Tuning Phase</a:t>
            </a:r>
            <a:endParaRPr lang="en-US">
              <a:solidFill>
                <a:srgbClr val="FFC000"/>
              </a:solidFill>
            </a:endParaRPr>
          </a:p>
        </p:txBody>
      </p:sp>
      <p:sp>
        <p:nvSpPr>
          <p:cNvPr id="6" name="Content Placeholder 3">
            <a:extLst>
              <a:ext uri="{FF2B5EF4-FFF2-40B4-BE49-F238E27FC236}">
                <a16:creationId xmlns:a16="http://schemas.microsoft.com/office/drawing/2014/main" id="{81AE1C5A-8A3D-463A-A936-6EE7A3CA929C}"/>
              </a:ext>
            </a:extLst>
          </p:cNvPr>
          <p:cNvSpPr>
            <a:spLocks noGrp="1"/>
          </p:cNvSpPr>
          <p:nvPr>
            <p:ph idx="1"/>
          </p:nvPr>
        </p:nvSpPr>
        <p:spPr>
          <a:xfrm>
            <a:off x="448966" y="1197404"/>
            <a:ext cx="8398774" cy="1985165"/>
          </a:xfrm>
        </p:spPr>
        <p:txBody>
          <a:bodyPr>
            <a:normAutofit/>
          </a:bodyPr>
          <a:lstStyle/>
          <a:p>
            <a:pPr marL="0" marR="0" lvl="0" indent="0">
              <a:lnSpc>
                <a:spcPct val="150000"/>
              </a:lnSpc>
              <a:spcBef>
                <a:spcPts val="0"/>
              </a:spcBef>
              <a:spcAft>
                <a:spcPts val="0"/>
              </a:spcAft>
              <a:buNone/>
            </a:pPr>
            <a:r>
              <a:rPr lang="en-US" sz="1700" b="1" u="none" strike="noStrike">
                <a:effectLst/>
                <a:latin typeface="Open Sans" panose="020B0606030504020204" pitchFamily="34" charset="0"/>
                <a:ea typeface="Open Sans" panose="020B0606030504020204" pitchFamily="34" charset="0"/>
              </a:rPr>
              <a:t>GridSearchCV </a:t>
            </a:r>
            <a:endParaRPr lang="en-US" sz="1700" b="1">
              <a:latin typeface="Open Sans" panose="020B0606030504020204" pitchFamily="34" charset="0"/>
              <a:ea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0" i="0">
                <a:solidFill>
                  <a:schemeClr val="tx2"/>
                </a:solidFill>
                <a:effectLst/>
                <a:latin typeface="Open Sans" panose="020B0606030504020204" pitchFamily="34" charset="0"/>
                <a:ea typeface="Open Sans" panose="020B0606030504020204" pitchFamily="34" charset="0"/>
                <a:cs typeface="Open Sans" panose="020B0606030504020204" pitchFamily="34" charset="0"/>
              </a:rPr>
              <a:t>Exhaustive search over specified parameter values for an estimator.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u="none" strike="noStrike" cap="none" normalizeH="0" baseline="0">
              <a:ln>
                <a:noFill/>
              </a:ln>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0" i="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u="none" strike="noStrike" cap="none" normalizeH="0" baseline="0">
              <a:ln>
                <a:noFill/>
              </a:ln>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0" indent="0" eaLnBrk="0" fontAlgn="base" hangingPunct="0">
              <a:spcBef>
                <a:spcPct val="0"/>
              </a:spcBef>
              <a:spcAft>
                <a:spcPct val="0"/>
              </a:spcAft>
              <a:buNone/>
            </a:pPr>
            <a:endParaRPr lang="en-US" sz="1600" b="1" u="none" strike="noStrike">
              <a:effectLst/>
              <a:latin typeface="Open Sans" panose="020B0606030504020204" pitchFamily="34" charset="0"/>
              <a:ea typeface="Open Sans" panose="020B0606030504020204" pitchFamily="34" charset="0"/>
            </a:endParaRPr>
          </a:p>
          <a:p>
            <a:pPr marL="0" indent="0" eaLnBrk="0" fontAlgn="base" hangingPunct="0">
              <a:spcBef>
                <a:spcPct val="0"/>
              </a:spcBef>
              <a:spcAft>
                <a:spcPct val="0"/>
              </a:spcAft>
              <a:buNone/>
            </a:pPr>
            <a:r>
              <a:rPr lang="en-US" sz="1600" b="1" u="none" strike="noStrike">
                <a:effectLst/>
                <a:latin typeface="Open Sans" panose="020B0606030504020204" pitchFamily="34" charset="0"/>
                <a:ea typeface="Open Sans" panose="020B0606030504020204" pitchFamily="34" charset="0"/>
              </a:rPr>
              <a:t>Results after GridSearchCV:</a:t>
            </a:r>
            <a:endParaRPr lang="en-US" sz="1600" b="1">
              <a:latin typeface="Open Sans" panose="020B0606030504020204" pitchFamily="34" charset="0"/>
              <a:ea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5AFF373B-739B-415A-A96E-31D82D080DB7}"/>
              </a:ext>
            </a:extLst>
          </p:cNvPr>
          <p:cNvPicPr>
            <a:picLocks noChangeAspect="1"/>
          </p:cNvPicPr>
          <p:nvPr/>
        </p:nvPicPr>
        <p:blipFill>
          <a:blip r:embed="rId3"/>
          <a:stretch>
            <a:fillRect/>
          </a:stretch>
        </p:blipFill>
        <p:spPr>
          <a:xfrm>
            <a:off x="143555" y="2113635"/>
            <a:ext cx="9000445" cy="322997"/>
          </a:xfrm>
          <a:prstGeom prst="rect">
            <a:avLst/>
          </a:prstGeom>
        </p:spPr>
      </p:pic>
      <p:pic>
        <p:nvPicPr>
          <p:cNvPr id="9" name="Picture 8">
            <a:extLst>
              <a:ext uri="{FF2B5EF4-FFF2-40B4-BE49-F238E27FC236}">
                <a16:creationId xmlns:a16="http://schemas.microsoft.com/office/drawing/2014/main" id="{AE9C55C6-1D65-46C6-BFF4-29AA5B8AE1EE}"/>
              </a:ext>
            </a:extLst>
          </p:cNvPr>
          <p:cNvPicPr>
            <a:picLocks noChangeAspect="1"/>
          </p:cNvPicPr>
          <p:nvPr/>
        </p:nvPicPr>
        <p:blipFill>
          <a:blip r:embed="rId4"/>
          <a:stretch>
            <a:fillRect/>
          </a:stretch>
        </p:blipFill>
        <p:spPr>
          <a:xfrm>
            <a:off x="1457664" y="3335275"/>
            <a:ext cx="6372225" cy="1485900"/>
          </a:xfrm>
          <a:prstGeom prst="rect">
            <a:avLst/>
          </a:prstGeom>
        </p:spPr>
      </p:pic>
    </p:spTree>
    <p:extLst>
      <p:ext uri="{BB962C8B-B14F-4D97-AF65-F5344CB8AC3E}">
        <p14:creationId xmlns:p14="http://schemas.microsoft.com/office/powerpoint/2010/main" val="877957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57D0-284F-410D-8B84-6B417F8F78DE}"/>
              </a:ext>
            </a:extLst>
          </p:cNvPr>
          <p:cNvSpPr>
            <a:spLocks noGrp="1"/>
          </p:cNvSpPr>
          <p:nvPr>
            <p:ph type="title"/>
          </p:nvPr>
        </p:nvSpPr>
        <p:spPr/>
        <p:txBody>
          <a:bodyPr>
            <a:normAutofit fontScale="90000"/>
          </a:bodyPr>
          <a:lstStyle/>
          <a:p>
            <a:r>
              <a:rPr lang="en-US" b="1">
                <a:solidFill>
                  <a:srgbClr val="FFC000"/>
                </a:solidFill>
                <a:effectLst/>
                <a:latin typeface="Open Sans" panose="020B0606030504020204" pitchFamily="34" charset="0"/>
                <a:ea typeface="Open Sans" panose="020B0606030504020204" pitchFamily="34" charset="0"/>
              </a:rPr>
              <a:t>Feature Selection </a:t>
            </a:r>
            <a:endParaRPr lang="en-US">
              <a:solidFill>
                <a:srgbClr val="FFC000"/>
              </a:solidFill>
            </a:endParaRPr>
          </a:p>
        </p:txBody>
      </p:sp>
      <p:pic>
        <p:nvPicPr>
          <p:cNvPr id="4" name="Picture 3">
            <a:extLst>
              <a:ext uri="{FF2B5EF4-FFF2-40B4-BE49-F238E27FC236}">
                <a16:creationId xmlns:a16="http://schemas.microsoft.com/office/drawing/2014/main" id="{39DCF295-B910-4FB7-8ECC-8414B5416398}"/>
              </a:ext>
            </a:extLst>
          </p:cNvPr>
          <p:cNvPicPr>
            <a:picLocks noChangeAspect="1"/>
          </p:cNvPicPr>
          <p:nvPr/>
        </p:nvPicPr>
        <p:blipFill>
          <a:blip r:embed="rId3"/>
          <a:stretch>
            <a:fillRect/>
          </a:stretch>
        </p:blipFill>
        <p:spPr>
          <a:xfrm>
            <a:off x="1594251" y="1350110"/>
            <a:ext cx="5955495" cy="3015273"/>
          </a:xfrm>
          <a:prstGeom prst="rect">
            <a:avLst/>
          </a:prstGeom>
        </p:spPr>
      </p:pic>
      <p:pic>
        <p:nvPicPr>
          <p:cNvPr id="8" name="Picture 7">
            <a:extLst>
              <a:ext uri="{FF2B5EF4-FFF2-40B4-BE49-F238E27FC236}">
                <a16:creationId xmlns:a16="http://schemas.microsoft.com/office/drawing/2014/main" id="{33BCAFFC-283F-4E6C-AD96-AD0F4FF4FEAC}"/>
              </a:ext>
            </a:extLst>
          </p:cNvPr>
          <p:cNvPicPr>
            <a:picLocks noChangeAspect="1"/>
          </p:cNvPicPr>
          <p:nvPr/>
        </p:nvPicPr>
        <p:blipFill>
          <a:blip r:embed="rId4"/>
          <a:stretch>
            <a:fillRect/>
          </a:stretch>
        </p:blipFill>
        <p:spPr>
          <a:xfrm>
            <a:off x="2739539" y="4404210"/>
            <a:ext cx="3664920" cy="602453"/>
          </a:xfrm>
          <a:prstGeom prst="rect">
            <a:avLst/>
          </a:prstGeom>
        </p:spPr>
      </p:pic>
    </p:spTree>
    <p:extLst>
      <p:ext uri="{BB962C8B-B14F-4D97-AF65-F5344CB8AC3E}">
        <p14:creationId xmlns:p14="http://schemas.microsoft.com/office/powerpoint/2010/main" val="2363823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1778-7679-4AC1-A68A-0AAEB94885D6}"/>
              </a:ext>
            </a:extLst>
          </p:cNvPr>
          <p:cNvSpPr>
            <a:spLocks noGrp="1"/>
          </p:cNvSpPr>
          <p:nvPr>
            <p:ph type="title"/>
          </p:nvPr>
        </p:nvSpPr>
        <p:spPr/>
        <p:txBody>
          <a:bodyPr>
            <a:normAutofit fontScale="90000"/>
          </a:bodyPr>
          <a:lstStyle/>
          <a:p>
            <a:r>
              <a:rPr lang="en-US"/>
              <a:t>Conclusions and Findings</a:t>
            </a:r>
          </a:p>
        </p:txBody>
      </p:sp>
      <p:sp>
        <p:nvSpPr>
          <p:cNvPr id="3" name="Content Placeholder 2">
            <a:extLst>
              <a:ext uri="{FF2B5EF4-FFF2-40B4-BE49-F238E27FC236}">
                <a16:creationId xmlns:a16="http://schemas.microsoft.com/office/drawing/2014/main" id="{1972B397-40FA-4A03-B522-CDB24381410B}"/>
              </a:ext>
            </a:extLst>
          </p:cNvPr>
          <p:cNvSpPr>
            <a:spLocks noGrp="1"/>
          </p:cNvSpPr>
          <p:nvPr>
            <p:ph idx="1"/>
          </p:nvPr>
        </p:nvSpPr>
        <p:spPr/>
        <p:txBody>
          <a:bodyPr>
            <a:normAutofit fontScale="92500" lnSpcReduction="10000"/>
          </a:bodyPr>
          <a:lstStyle/>
          <a:p>
            <a:r>
              <a:rPr lang="en-US" sz="2400" dirty="0">
                <a:solidFill>
                  <a:schemeClr val="tx2"/>
                </a:solidFill>
              </a:rPr>
              <a:t>MLR performed poorly due to some violations of regression assumptions</a:t>
            </a:r>
          </a:p>
          <a:p>
            <a:r>
              <a:rPr lang="en-US" sz="2400" dirty="0">
                <a:solidFill>
                  <a:schemeClr val="tx2"/>
                </a:solidFill>
              </a:rPr>
              <a:t>RF was the best classifier in the first classification problem</a:t>
            </a:r>
          </a:p>
          <a:p>
            <a:pPr lvl="1"/>
            <a:r>
              <a:rPr lang="en-US" sz="2400" dirty="0">
                <a:solidFill>
                  <a:schemeClr val="tx2"/>
                </a:solidFill>
              </a:rPr>
              <a:t>High F-score and high accuracy</a:t>
            </a:r>
          </a:p>
          <a:p>
            <a:r>
              <a:rPr lang="en-US" sz="2400" dirty="0">
                <a:solidFill>
                  <a:schemeClr val="tx2"/>
                </a:solidFill>
              </a:rPr>
              <a:t>SVM was the best classifier in the second classification problem</a:t>
            </a:r>
          </a:p>
          <a:p>
            <a:pPr lvl="1"/>
            <a:r>
              <a:rPr lang="en-US" sz="2400" dirty="0">
                <a:solidFill>
                  <a:schemeClr val="tx2"/>
                </a:solidFill>
              </a:rPr>
              <a:t>Not an easy task</a:t>
            </a:r>
          </a:p>
          <a:p>
            <a:pPr lvl="1"/>
            <a:r>
              <a:rPr lang="en-US" sz="2400" dirty="0">
                <a:solidFill>
                  <a:schemeClr val="tx2"/>
                </a:solidFill>
              </a:rPr>
              <a:t>High F-score and high accuracy</a:t>
            </a:r>
          </a:p>
          <a:p>
            <a:pPr lvl="1"/>
            <a:endParaRPr lang="en-US" sz="2400" dirty="0">
              <a:solidFill>
                <a:schemeClr val="tx2"/>
              </a:solidFill>
            </a:endParaRPr>
          </a:p>
        </p:txBody>
      </p:sp>
    </p:spTree>
    <p:extLst>
      <p:ext uri="{BB962C8B-B14F-4D97-AF65-F5344CB8AC3E}">
        <p14:creationId xmlns:p14="http://schemas.microsoft.com/office/powerpoint/2010/main" val="11030517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57D0-284F-410D-8B84-6B417F8F78DE}"/>
              </a:ext>
            </a:extLst>
          </p:cNvPr>
          <p:cNvSpPr>
            <a:spLocks noGrp="1"/>
          </p:cNvSpPr>
          <p:nvPr>
            <p:ph type="title"/>
          </p:nvPr>
        </p:nvSpPr>
        <p:spPr>
          <a:xfrm>
            <a:off x="448965" y="2390377"/>
            <a:ext cx="8246070" cy="610820"/>
          </a:xfrm>
        </p:spPr>
        <p:txBody>
          <a:bodyPr>
            <a:noAutofit/>
          </a:bodyPr>
          <a:lstStyle/>
          <a:p>
            <a:pPr algn="ctr"/>
            <a:r>
              <a:rPr lang="en-US" sz="4400" b="1" dirty="0">
                <a:solidFill>
                  <a:srgbClr val="FFC000"/>
                </a:solidFill>
                <a:effectLst/>
                <a:latin typeface="Open Sans" panose="020B0606030504020204" pitchFamily="34" charset="0"/>
                <a:ea typeface="Open Sans" panose="020B0606030504020204" pitchFamily="34" charset="0"/>
              </a:rPr>
              <a:t>Thank you!</a:t>
            </a:r>
            <a:endParaRPr lang="en-US" sz="4400" dirty="0">
              <a:solidFill>
                <a:srgbClr val="FFC000"/>
              </a:solidFill>
            </a:endParaRPr>
          </a:p>
        </p:txBody>
      </p:sp>
    </p:spTree>
    <p:extLst>
      <p:ext uri="{BB962C8B-B14F-4D97-AF65-F5344CB8AC3E}">
        <p14:creationId xmlns:p14="http://schemas.microsoft.com/office/powerpoint/2010/main" val="184424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703F0-D98C-69B2-91A9-5FC54E0E0F8B}"/>
              </a:ext>
            </a:extLst>
          </p:cNvPr>
          <p:cNvSpPr>
            <a:spLocks noGrp="1"/>
          </p:cNvSpPr>
          <p:nvPr>
            <p:ph type="title"/>
          </p:nvPr>
        </p:nvSpPr>
        <p:spPr>
          <a:xfrm>
            <a:off x="3503064" y="205979"/>
            <a:ext cx="5183735" cy="857250"/>
          </a:xfrm>
        </p:spPr>
        <p:txBody>
          <a:bodyPr>
            <a:normAutofit/>
          </a:bodyPr>
          <a:lstStyle/>
          <a:p>
            <a:r>
              <a:rPr lang="en-US" sz="2800" b="1" kern="0">
                <a:solidFill>
                  <a:srgbClr val="FFC000"/>
                </a:solidFill>
                <a:effectLst/>
                <a:latin typeface="Open Sans" panose="020B0606030504020204" pitchFamily="34" charset="0"/>
                <a:ea typeface="Open Sans" panose="020B0606030504020204" pitchFamily="34" charset="0"/>
              </a:rPr>
              <a:t>Reviews</a:t>
            </a:r>
            <a:endParaRPr lang="en-US" sz="2800">
              <a:solidFill>
                <a:srgbClr val="FFC000"/>
              </a:solidFill>
            </a:endParaRPr>
          </a:p>
        </p:txBody>
      </p:sp>
      <p:sp>
        <p:nvSpPr>
          <p:cNvPr id="4" name="Content Placeholder 3">
            <a:extLst>
              <a:ext uri="{FF2B5EF4-FFF2-40B4-BE49-F238E27FC236}">
                <a16:creationId xmlns:a16="http://schemas.microsoft.com/office/drawing/2014/main" id="{41DF4654-F7BB-EDB0-2D59-4F4423085A17}"/>
              </a:ext>
            </a:extLst>
          </p:cNvPr>
          <p:cNvSpPr>
            <a:spLocks noGrp="1"/>
          </p:cNvSpPr>
          <p:nvPr>
            <p:ph sz="half" idx="1"/>
          </p:nvPr>
        </p:nvSpPr>
        <p:spPr>
          <a:xfrm>
            <a:off x="457200" y="1200151"/>
            <a:ext cx="4038600" cy="3737370"/>
          </a:xfrm>
        </p:spPr>
        <p:txBody>
          <a:bodyPr>
            <a:normAutofit/>
          </a:bodyPr>
          <a:lstStyle/>
          <a:p>
            <a:pPr marL="342900" marR="0" lvl="0" indent="-342900">
              <a:lnSpc>
                <a:spcPct val="150000"/>
              </a:lnSpc>
              <a:spcBef>
                <a:spcPts val="0"/>
              </a:spcBef>
              <a:spcAft>
                <a:spcPts val="0"/>
              </a:spcAft>
              <a:buFont typeface="+mj-lt"/>
              <a:buAutoNum type="arabicPeriod"/>
            </a:pPr>
            <a:r>
              <a:rPr lang="en-US" sz="1200" b="1" u="none" strike="noStrike" dirty="0">
                <a:effectLst/>
                <a:latin typeface="Arial" panose="020B0604020202020204" pitchFamily="34" charset="0"/>
                <a:ea typeface="Arial" panose="020B0604020202020204" pitchFamily="34" charset="0"/>
                <a:cs typeface="Arial" panose="020B0604020202020204" pitchFamily="34" charset="0"/>
              </a:rPr>
              <a:t>ML Test by Eric </a:t>
            </a:r>
            <a:r>
              <a:rPr lang="en-US" sz="1200" b="1" u="none" strike="noStrike" dirty="0" err="1">
                <a:effectLst/>
                <a:latin typeface="Arial" panose="020B0604020202020204" pitchFamily="34" charset="0"/>
                <a:ea typeface="Arial" panose="020B0604020202020204" pitchFamily="34" charset="0"/>
                <a:cs typeface="Arial" panose="020B0604020202020204" pitchFamily="34" charset="0"/>
              </a:rPr>
              <a:t>Biernacki</a:t>
            </a:r>
            <a:r>
              <a:rPr lang="en-US" sz="1200" b="1" u="none" strike="noStrike" dirty="0">
                <a:effectLst/>
                <a:latin typeface="Arial" panose="020B0604020202020204" pitchFamily="34" charset="0"/>
                <a:ea typeface="Arial" panose="020B0604020202020204" pitchFamily="34" charset="0"/>
                <a:cs typeface="Arial" panose="020B0604020202020204" pitchFamily="34" charset="0"/>
              </a:rPr>
              <a:t>:</a:t>
            </a:r>
          </a:p>
          <a:p>
            <a:pPr marL="0" marR="0" lvl="0" indent="0">
              <a:lnSpc>
                <a:spcPct val="150000"/>
              </a:lnSpc>
              <a:spcBef>
                <a:spcPts val="0"/>
              </a:spcBef>
              <a:spcAft>
                <a:spcPts val="0"/>
              </a:spcAft>
              <a:buNone/>
            </a:pP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114300" indent="0">
              <a:lnSpc>
                <a:spcPct val="150000"/>
              </a:lnSpc>
              <a:spcBef>
                <a:spcPts val="0"/>
              </a:spcBef>
              <a:spcAft>
                <a:spcPts val="1200"/>
              </a:spcAft>
              <a:buNone/>
            </a:pPr>
            <a:r>
              <a:rPr lang="en-US" sz="1200" dirty="0" err="1">
                <a:solidFill>
                  <a:srgbClr val="000000"/>
                </a:solidFill>
                <a:highlight>
                  <a:srgbClr val="FFFFFF"/>
                </a:highlight>
                <a:latin typeface="Open Sans" panose="020B0606030504020204" pitchFamily="34" charset="0"/>
                <a:ea typeface="Open Sans" panose="020B0606030504020204" pitchFamily="34" charset="0"/>
              </a:rPr>
              <a:t>Biernacki</a:t>
            </a:r>
            <a:r>
              <a:rPr lang="en-US" sz="1200" dirty="0">
                <a:solidFill>
                  <a:srgbClr val="000000"/>
                </a:solidFill>
                <a:highlight>
                  <a:srgbClr val="FFFFFF"/>
                </a:highlight>
                <a:latin typeface="Open Sans" panose="020B0606030504020204" pitchFamily="34" charset="0"/>
                <a:ea typeface="Open Sans" panose="020B0606030504020204" pitchFamily="34" charset="0"/>
              </a:rPr>
              <a:t> started by preprocessing the data ,and he has been left out with only 7 columns, 6 of them are considered as predictors  .To predict the final grade, After that, he split data into training and testing data. Then he started with Decision Tree Regressor and fitted the model with the training data. However, he tried different number of leaf nodes in order to find the best MAE value he could which was 2.6921205</a:t>
            </a:r>
          </a:p>
        </p:txBody>
      </p:sp>
      <p:sp>
        <p:nvSpPr>
          <p:cNvPr id="5" name="Content Placeholder 4">
            <a:extLst>
              <a:ext uri="{FF2B5EF4-FFF2-40B4-BE49-F238E27FC236}">
                <a16:creationId xmlns:a16="http://schemas.microsoft.com/office/drawing/2014/main" id="{B4599D9A-921F-1860-55A8-2BD4C22A77B6}"/>
              </a:ext>
            </a:extLst>
          </p:cNvPr>
          <p:cNvSpPr>
            <a:spLocks noGrp="1"/>
          </p:cNvSpPr>
          <p:nvPr>
            <p:ph sz="half" idx="2"/>
          </p:nvPr>
        </p:nvSpPr>
        <p:spPr>
          <a:xfrm>
            <a:off x="4648200" y="1200151"/>
            <a:ext cx="4038600" cy="3737370"/>
          </a:xfrm>
        </p:spPr>
        <p:txBody>
          <a:bodyPr>
            <a:normAutofit/>
          </a:bodyPr>
          <a:lstStyle/>
          <a:p>
            <a:pPr marL="0" marR="0" lvl="0" indent="0" rtl="0">
              <a:lnSpc>
                <a:spcPct val="150000"/>
              </a:lnSpc>
              <a:spcBef>
                <a:spcPts val="0"/>
              </a:spcBef>
              <a:spcAft>
                <a:spcPts val="1200"/>
              </a:spcAft>
              <a:buNone/>
            </a:pPr>
            <a:r>
              <a:rPr lang="en-US" sz="1200" b="1">
                <a:latin typeface="Open Sans" panose="020B0606030504020204" pitchFamily="34" charset="0"/>
                <a:ea typeface="Open Sans" panose="020B0606030504020204" pitchFamily="34" charset="0"/>
              </a:rPr>
              <a:t>2-</a:t>
            </a:r>
            <a:r>
              <a:rPr lang="en-US" sz="1200">
                <a:latin typeface="Open Sans" panose="020B0606030504020204" pitchFamily="34" charset="0"/>
                <a:ea typeface="Open Sans" panose="020B0606030504020204" pitchFamily="34" charset="0"/>
              </a:rPr>
              <a:t>  </a:t>
            </a:r>
            <a:r>
              <a:rPr lang="en-US" sz="1200" b="1" u="none" strike="noStrike">
                <a:solidFill>
                  <a:srgbClr val="000000"/>
                </a:solidFill>
                <a:effectLst/>
                <a:latin typeface="Arial" panose="020B0604020202020204" pitchFamily="34" charset="0"/>
                <a:ea typeface="Arial" panose="020B0604020202020204" pitchFamily="34" charset="0"/>
                <a:cs typeface="Arial" panose="020B0604020202020204" pitchFamily="34" charset="0"/>
              </a:rPr>
              <a:t>Simplified Linear Regression by Sadaf </a:t>
            </a:r>
            <a:r>
              <a:rPr lang="en-US" sz="1200" b="1" u="none" strike="noStrike" err="1">
                <a:solidFill>
                  <a:srgbClr val="000000"/>
                </a:solidFill>
                <a:effectLst/>
                <a:latin typeface="Arial" panose="020B0604020202020204" pitchFamily="34" charset="0"/>
                <a:ea typeface="Arial" panose="020B0604020202020204" pitchFamily="34" charset="0"/>
                <a:cs typeface="Arial" panose="020B0604020202020204" pitchFamily="34" charset="0"/>
              </a:rPr>
              <a:t>Zabeen</a:t>
            </a:r>
            <a:r>
              <a:rPr lang="en-US" sz="1200" b="1" u="none" strike="noStrike">
                <a:solidFill>
                  <a:srgbClr val="000000"/>
                </a:solidFill>
                <a:effectLst/>
                <a:latin typeface="Arial" panose="020B0604020202020204" pitchFamily="34" charset="0"/>
                <a:ea typeface="Arial" panose="020B0604020202020204" pitchFamily="34" charset="0"/>
                <a:cs typeface="Arial" panose="020B0604020202020204" pitchFamily="34" charset="0"/>
              </a:rPr>
              <a:t>:</a:t>
            </a:r>
            <a:endParaRPr lang="en-US" sz="1200" u="none" strike="noStrike">
              <a:effectLst/>
              <a:latin typeface="Arial" panose="020B0604020202020204" pitchFamily="34" charset="0"/>
              <a:ea typeface="Arial" panose="020B0604020202020204" pitchFamily="34" charset="0"/>
              <a:cs typeface="Arial" panose="020B0604020202020204" pitchFamily="34" charset="0"/>
            </a:endParaRPr>
          </a:p>
          <a:p>
            <a:pPr marL="114300" marR="0" indent="0">
              <a:lnSpc>
                <a:spcPct val="150000"/>
              </a:lnSpc>
              <a:spcBef>
                <a:spcPts val="0"/>
              </a:spcBef>
              <a:spcAft>
                <a:spcPts val="1200"/>
              </a:spcAft>
              <a:buNone/>
            </a:pPr>
            <a:r>
              <a:rPr lang="en-US" sz="1200">
                <a:solidFill>
                  <a:srgbClr val="000000"/>
                </a:solidFill>
                <a:effectLst/>
                <a:latin typeface="Open Sans" panose="020B0606030504020204" pitchFamily="34" charset="0"/>
                <a:ea typeface="Open Sans" panose="020B0606030504020204" pitchFamily="34" charset="0"/>
              </a:rPr>
              <a:t>Sadaf</a:t>
            </a:r>
            <a:r>
              <a:rPr lang="en-US" sz="1200" b="1">
                <a:solidFill>
                  <a:srgbClr val="000000"/>
                </a:solidFill>
                <a:effectLst/>
                <a:latin typeface="Open Sans" panose="020B0606030504020204" pitchFamily="34" charset="0"/>
                <a:ea typeface="Open Sans" panose="020B0606030504020204" pitchFamily="34" charset="0"/>
              </a:rPr>
              <a:t> </a:t>
            </a:r>
            <a:r>
              <a:rPr lang="en-US" sz="1200">
                <a:solidFill>
                  <a:srgbClr val="000000"/>
                </a:solidFill>
                <a:effectLst/>
                <a:latin typeface="Open Sans" panose="020B0606030504020204" pitchFamily="34" charset="0"/>
                <a:ea typeface="Open Sans" panose="020B0606030504020204" pitchFamily="34" charset="0"/>
              </a:rPr>
              <a:t>decided to choose </a:t>
            </a:r>
            <a:r>
              <a:rPr lang="en-US" sz="1200">
                <a:solidFill>
                  <a:srgbClr val="000000"/>
                </a:solidFill>
                <a:effectLst/>
                <a:highlight>
                  <a:srgbClr val="FFFFFF"/>
                </a:highlight>
                <a:latin typeface="Open Sans" panose="020B0606030504020204" pitchFamily="34" charset="0"/>
                <a:ea typeface="Open Sans" panose="020B0606030504020204" pitchFamily="34" charset="0"/>
              </a:rPr>
              <a:t>'absences', 'failures', 'G1', 'G2', and 'study time' as her predictors, while ‘G3’ is the response variable. However, It is important to note that her choice was not based on any statistical insights. After that, she split her data into two datasets. The test size was 33% of the data. After</a:t>
            </a:r>
            <a:r>
              <a:rPr lang="en-US" sz="1200">
                <a:solidFill>
                  <a:srgbClr val="000000"/>
                </a:solidFill>
                <a:effectLst/>
                <a:latin typeface="Open Sans" panose="020B0606030504020204" pitchFamily="34" charset="0"/>
                <a:ea typeface="Open Sans" panose="020B0606030504020204" pitchFamily="34" charset="0"/>
              </a:rPr>
              <a:t> fitting the Simplified Linear Regression, she found that </a:t>
            </a:r>
            <a:r>
              <a:rPr lang="en-US" sz="1200">
                <a:solidFill>
                  <a:srgbClr val="000000"/>
                </a:solidFill>
                <a:effectLst/>
                <a:highlight>
                  <a:srgbClr val="FFFFFF"/>
                </a:highlight>
                <a:latin typeface="Open Sans" panose="020B0606030504020204" pitchFamily="34" charset="0"/>
                <a:ea typeface="Open Sans" panose="020B0606030504020204" pitchFamily="34" charset="0"/>
              </a:rPr>
              <a:t>the score (R</a:t>
            </a:r>
            <a:r>
              <a:rPr lang="en-US" sz="1200" baseline="30000">
                <a:solidFill>
                  <a:srgbClr val="000000"/>
                </a:solidFill>
                <a:effectLst/>
                <a:highlight>
                  <a:srgbClr val="FFFFFF"/>
                </a:highlight>
                <a:latin typeface="Open Sans" panose="020B0606030504020204" pitchFamily="34" charset="0"/>
                <a:ea typeface="Open Sans" panose="020B0606030504020204" pitchFamily="34" charset="0"/>
              </a:rPr>
              <a:t>2</a:t>
            </a:r>
            <a:r>
              <a:rPr lang="en-US" sz="1200">
                <a:solidFill>
                  <a:srgbClr val="000000"/>
                </a:solidFill>
                <a:effectLst/>
                <a:highlight>
                  <a:srgbClr val="FFFFFF"/>
                </a:highlight>
                <a:latin typeface="Open Sans" panose="020B0606030504020204" pitchFamily="34" charset="0"/>
                <a:ea typeface="Open Sans" panose="020B0606030504020204" pitchFamily="34" charset="0"/>
              </a:rPr>
              <a:t>) was 86%</a:t>
            </a:r>
            <a:r>
              <a:rPr lang="en-US" sz="1200">
                <a:solidFill>
                  <a:srgbClr val="000000"/>
                </a:solidFill>
                <a:effectLst/>
                <a:latin typeface="Open Sans" panose="020B0606030504020204" pitchFamily="34" charset="0"/>
                <a:ea typeface="Open Sans" panose="020B0606030504020204" pitchFamily="34" charset="0"/>
              </a:rPr>
              <a:t>.</a:t>
            </a:r>
            <a:endParaRPr lang="en-US" sz="1200">
              <a:effectLst/>
              <a:latin typeface="Open Sans" panose="020B0606030504020204" pitchFamily="34" charset="0"/>
              <a:ea typeface="Open Sans" panose="020B0606030504020204" pitchFamily="34" charset="0"/>
            </a:endParaRPr>
          </a:p>
          <a:p>
            <a:endParaRPr lang="en-US" sz="1400">
              <a:latin typeface="Open Sans" panose="020B0606030504020204" pitchFamily="34" charset="0"/>
              <a:ea typeface="Open Sans" panose="020B0606030504020204" pitchFamily="34" charset="0"/>
            </a:endParaRPr>
          </a:p>
          <a:p>
            <a:endParaRPr lang="en-US" sz="1400">
              <a:latin typeface="Open Sans" panose="020B0606030504020204" pitchFamily="34" charset="0"/>
              <a:ea typeface="Open Sans" panose="020B0606030504020204" pitchFamily="34" charset="0"/>
            </a:endParaRPr>
          </a:p>
        </p:txBody>
      </p:sp>
    </p:spTree>
    <p:extLst>
      <p:ext uri="{BB962C8B-B14F-4D97-AF65-F5344CB8AC3E}">
        <p14:creationId xmlns:p14="http://schemas.microsoft.com/office/powerpoint/2010/main" val="10910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lnSpc>
                <a:spcPct val="150000"/>
              </a:lnSpc>
              <a:spcBef>
                <a:spcPts val="0"/>
              </a:spcBef>
            </a:pPr>
            <a:r>
              <a:rPr lang="en-US" sz="2400" b="1">
                <a:effectLst/>
                <a:latin typeface="Calibri" panose="020F0502020204030204" pitchFamily="34" charset="0"/>
                <a:ea typeface="Calibri" panose="020F0502020204030204" pitchFamily="34" charset="0"/>
                <a:cs typeface="Arial" panose="020B0604020202020204" pitchFamily="34" charset="0"/>
              </a:rPr>
              <a:t>Data Preprocessing (Phase 1)	</a:t>
            </a:r>
            <a:br>
              <a:rPr lang="en-US" sz="2400">
                <a:effectLst/>
                <a:latin typeface="Calibri" panose="020F0502020204030204" pitchFamily="34" charset="0"/>
                <a:ea typeface="Calibri" panose="020F0502020204030204" pitchFamily="34" charset="0"/>
                <a:cs typeface="Arial" panose="020B0604020202020204" pitchFamily="34" charset="0"/>
              </a:rPr>
            </a:br>
            <a:endParaRPr lang="en-US" sz="2400" b="1" kern="0">
              <a:effectLst/>
              <a:latin typeface="Open Sans" panose="020B0606030504020204" pitchFamily="34" charset="0"/>
              <a:ea typeface="Open Sans" panose="020B0606030504020204" pitchFamily="34" charset="0"/>
            </a:endParaRPr>
          </a:p>
        </p:txBody>
      </p:sp>
      <p:sp>
        <p:nvSpPr>
          <p:cNvPr id="5" name="Content Placeholder 4"/>
          <p:cNvSpPr>
            <a:spLocks noGrp="1"/>
          </p:cNvSpPr>
          <p:nvPr>
            <p:ph idx="1"/>
          </p:nvPr>
        </p:nvSpPr>
        <p:spPr>
          <a:xfrm>
            <a:off x="1823310" y="1197405"/>
            <a:ext cx="7024430" cy="3664919"/>
          </a:xfrm>
        </p:spPr>
        <p:txBody>
          <a:bodyPr vert="horz" lIns="91440" tIns="45720" rIns="91440" bIns="45720" rtlCol="0" anchor="t">
            <a:normAutofit/>
          </a:bodyPr>
          <a:lstStyle/>
          <a:p>
            <a:pPr marL="0" marR="0">
              <a:lnSpc>
                <a:spcPct val="107000"/>
              </a:lnSpc>
              <a:spcBef>
                <a:spcPts val="0"/>
              </a:spcBef>
              <a:spcAft>
                <a:spcPts val="800"/>
              </a:spcAft>
            </a:pPr>
            <a:r>
              <a:rPr lang="en-US" sz="1600">
                <a:effectLst/>
                <a:latin typeface="Calibri"/>
                <a:ea typeface="Calibri" panose="020F0502020204030204" pitchFamily="34" charset="0"/>
                <a:cs typeface="Arial"/>
              </a:rPr>
              <a:t>Any real-world data usually contains so much noises, missing values, categorical values that need to be transformed to numerical values.</a:t>
            </a:r>
            <a:endParaRPr lang="ar-SA" sz="1600">
              <a:effectLst/>
              <a:latin typeface="Calibri"/>
              <a:ea typeface="Calibri" panose="020F0502020204030204" pitchFamily="34" charset="0"/>
              <a:cs typeface="Arial"/>
            </a:endParaRPr>
          </a:p>
          <a:p>
            <a:pPr marL="400050" lvl="1">
              <a:lnSpc>
                <a:spcPct val="107000"/>
              </a:lnSpc>
              <a:spcBef>
                <a:spcPts val="0"/>
              </a:spcBef>
              <a:spcAft>
                <a:spcPts val="800"/>
              </a:spcAft>
            </a:pPr>
            <a:r>
              <a:rPr lang="en-US" sz="1600">
                <a:latin typeface="Calibri"/>
                <a:ea typeface="Calibri" panose="020F0502020204030204" pitchFamily="34" charset="0"/>
                <a:cs typeface="Arial"/>
              </a:rPr>
              <a:t>Feature Creation: </a:t>
            </a:r>
            <a:endParaRPr lang="en-US" sz="1600">
              <a:latin typeface="Calibri" panose="020F0502020204030204" pitchFamily="34" charset="0"/>
              <a:ea typeface="Calibri" panose="020F0502020204030204" pitchFamily="34" charset="0"/>
              <a:cs typeface="Arial" panose="020B0604020202020204" pitchFamily="34" charset="0"/>
            </a:endParaRPr>
          </a:p>
          <a:p>
            <a:pPr marL="800100" lvl="2">
              <a:lnSpc>
                <a:spcPct val="107000"/>
              </a:lnSpc>
              <a:spcBef>
                <a:spcPts val="0"/>
              </a:spcBef>
              <a:spcAft>
                <a:spcPts val="800"/>
              </a:spcAft>
            </a:pPr>
            <a:r>
              <a:rPr lang="en-US" sz="1400" b="1">
                <a:effectLst/>
                <a:latin typeface="Calibri"/>
                <a:ea typeface="Calibri" panose="020F0502020204030204" pitchFamily="34" charset="0"/>
                <a:cs typeface="Arial"/>
              </a:rPr>
              <a:t>averageG: </a:t>
            </a:r>
            <a:r>
              <a:rPr lang="en-US" sz="1400">
                <a:effectLst/>
                <a:latin typeface="Calibri"/>
                <a:ea typeface="Calibri" panose="020F0502020204030204" pitchFamily="34" charset="0"/>
                <a:cs typeface="Arial"/>
              </a:rPr>
              <a:t>which is the outcome of (G1+ G2+G3)/3</a:t>
            </a:r>
          </a:p>
          <a:p>
            <a:pPr marL="800100" lvl="2">
              <a:lnSpc>
                <a:spcPct val="107000"/>
              </a:lnSpc>
              <a:spcBef>
                <a:spcPts val="0"/>
              </a:spcBef>
              <a:spcAft>
                <a:spcPts val="800"/>
              </a:spcAft>
            </a:pPr>
            <a:r>
              <a:rPr lang="en-US" sz="1400" b="1" err="1">
                <a:effectLst/>
                <a:latin typeface="Calibri"/>
                <a:ea typeface="Calibri" panose="020F0502020204030204" pitchFamily="34" charset="0"/>
                <a:cs typeface="Arial"/>
              </a:rPr>
              <a:t>Pedu</a:t>
            </a:r>
            <a:r>
              <a:rPr lang="en-US" sz="1400" b="1">
                <a:effectLst/>
                <a:latin typeface="Calibri"/>
                <a:ea typeface="Calibri" panose="020F0502020204030204" pitchFamily="34" charset="0"/>
                <a:cs typeface="Arial"/>
              </a:rPr>
              <a:t>: </a:t>
            </a:r>
            <a:r>
              <a:rPr lang="en-US" sz="1400">
                <a:effectLst/>
                <a:latin typeface="Calibri"/>
                <a:ea typeface="Calibri" panose="020F0502020204030204" pitchFamily="34" charset="0"/>
                <a:cs typeface="Arial"/>
              </a:rPr>
              <a:t>which is the outcome of (</a:t>
            </a:r>
            <a:r>
              <a:rPr lang="en-US" sz="1400" err="1">
                <a:effectLst/>
                <a:latin typeface="Calibri"/>
                <a:ea typeface="Calibri" panose="020F0502020204030204" pitchFamily="34" charset="0"/>
                <a:cs typeface="Arial"/>
              </a:rPr>
              <a:t>Fedu</a:t>
            </a:r>
            <a:r>
              <a:rPr lang="en-US" sz="1400">
                <a:effectLst/>
                <a:latin typeface="Calibri"/>
                <a:ea typeface="Calibri" panose="020F0502020204030204" pitchFamily="34" charset="0"/>
                <a:cs typeface="Arial"/>
              </a:rPr>
              <a:t> + </a:t>
            </a:r>
            <a:r>
              <a:rPr lang="en-US" sz="1400" err="1">
                <a:effectLst/>
                <a:latin typeface="Calibri"/>
                <a:ea typeface="Calibri" panose="020F0502020204030204" pitchFamily="34" charset="0"/>
                <a:cs typeface="Arial"/>
              </a:rPr>
              <a:t>Medu</a:t>
            </a:r>
            <a:r>
              <a:rPr lang="en-US" sz="1400">
                <a:effectLst/>
                <a:latin typeface="Calibri"/>
                <a:ea typeface="Calibri" panose="020F0502020204030204" pitchFamily="34" charset="0"/>
                <a:cs typeface="Arial"/>
              </a:rPr>
              <a:t> )/2</a:t>
            </a:r>
          </a:p>
          <a:p>
            <a:pPr marL="400050" lvl="1">
              <a:lnSpc>
                <a:spcPct val="107000"/>
              </a:lnSpc>
              <a:spcBef>
                <a:spcPts val="0"/>
              </a:spcBef>
              <a:spcAft>
                <a:spcPts val="800"/>
              </a:spcAft>
            </a:pPr>
            <a:r>
              <a:rPr lang="en-US" sz="1600">
                <a:effectLst/>
                <a:latin typeface="Calibri"/>
                <a:ea typeface="Calibri" panose="020F0502020204030204" pitchFamily="34" charset="0"/>
                <a:cs typeface="Arial"/>
              </a:rPr>
              <a:t>Missing Values: </a:t>
            </a:r>
            <a:r>
              <a:rPr lang="en-US" sz="1600">
                <a:latin typeface="Calibri"/>
                <a:ea typeface="Calibri" panose="020F0502020204030204" pitchFamily="34" charset="0"/>
                <a:cs typeface="Arial"/>
              </a:rPr>
              <a:t>no</a:t>
            </a:r>
            <a:r>
              <a:rPr lang="en-US" sz="1600">
                <a:effectLst/>
                <a:latin typeface="Calibri"/>
                <a:ea typeface="Calibri" panose="020F0502020204030204" pitchFamily="34" charset="0"/>
                <a:cs typeface="Arial"/>
              </a:rPr>
              <a:t> missing values</a:t>
            </a:r>
          </a:p>
          <a:p>
            <a:pPr marL="400050" lvl="1">
              <a:lnSpc>
                <a:spcPct val="107000"/>
              </a:lnSpc>
              <a:spcBef>
                <a:spcPts val="0"/>
              </a:spcBef>
              <a:spcAft>
                <a:spcPts val="800"/>
              </a:spcAft>
            </a:pPr>
            <a:r>
              <a:rPr lang="en-US" sz="1600">
                <a:latin typeface="Calibri"/>
                <a:ea typeface="Calibri" panose="020F0502020204030204" pitchFamily="34" charset="0"/>
                <a:cs typeface="Arial"/>
              </a:rPr>
              <a:t>Outliers: cleared using IQR</a:t>
            </a:r>
            <a:endParaRPr lang="en-US" sz="1600">
              <a:effectLst/>
              <a:latin typeface="Calibri"/>
              <a:ea typeface="Calibri" panose="020F0502020204030204" pitchFamily="34" charset="0"/>
              <a:cs typeface="Arial" panose="020B0604020202020204" pitchFamily="34" charset="0"/>
            </a:endParaRPr>
          </a:p>
          <a:p>
            <a:pPr marL="400050" lvl="1">
              <a:lnSpc>
                <a:spcPct val="107000"/>
              </a:lnSpc>
              <a:spcBef>
                <a:spcPts val="0"/>
              </a:spcBef>
              <a:spcAft>
                <a:spcPts val="800"/>
              </a:spcAft>
            </a:pPr>
            <a:endParaRPr lang="en-US" sz="1800">
              <a:latin typeface="Calibri" panose="020F0502020204030204" pitchFamily="34" charset="0"/>
              <a:ea typeface="Calibri" panose="020F0502020204030204" pitchFamily="34" charset="0"/>
              <a:cs typeface="Arial" panose="020B0604020202020204" pitchFamily="34" charset="0"/>
            </a:endParaRPr>
          </a:p>
          <a:p>
            <a:pPr marL="400050" lvl="1">
              <a:lnSpc>
                <a:spcPct val="107000"/>
              </a:lnSpc>
              <a:spcBef>
                <a:spcPts val="0"/>
              </a:spcBef>
              <a:spcAft>
                <a:spcPts val="800"/>
              </a:spcAft>
            </a:pPr>
            <a:endParaRPr lang="en-US" sz="1400">
              <a:effectLst/>
              <a:latin typeface="Calibri" panose="020F0502020204030204" pitchFamily="34" charset="0"/>
              <a:ea typeface="Calibri" panose="020F0502020204030204" pitchFamily="34" charset="0"/>
              <a:cs typeface="Arial" panose="020B0604020202020204" pitchFamily="34" charset="0"/>
            </a:endParaRPr>
          </a:p>
          <a:p>
            <a:pPr marL="800100" marR="0" lvl="2">
              <a:lnSpc>
                <a:spcPct val="107000"/>
              </a:lnSpc>
              <a:spcBef>
                <a:spcPts val="0"/>
              </a:spcBef>
              <a:spcAft>
                <a:spcPts val="800"/>
              </a:spcAft>
            </a:pPr>
            <a:endParaRPr lang="en-US" sz="100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140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spcAft>
                <a:spcPts val="800"/>
              </a:spcAft>
              <a:buNone/>
            </a:pPr>
            <a:endParaRPr lang="en-US" sz="1400">
              <a:latin typeface="Calibri" panose="020F0502020204030204" pitchFamily="34" charset="0"/>
              <a:ea typeface="Calibri" panose="020F0502020204030204" pitchFamily="34" charset="0"/>
              <a:cs typeface="Arial" panose="020B0604020202020204" pitchFamily="34" charset="0"/>
            </a:endParaRPr>
          </a:p>
        </p:txBody>
      </p:sp>
      <p:pic>
        <p:nvPicPr>
          <p:cNvPr id="2" name="Picture 2" descr="Graphical user interface, text, application&#10;&#10;Description automatically generated">
            <a:extLst>
              <a:ext uri="{FF2B5EF4-FFF2-40B4-BE49-F238E27FC236}">
                <a16:creationId xmlns:a16="http://schemas.microsoft.com/office/drawing/2014/main" id="{C38A1CFB-12D6-9D87-FE34-B620C53872F6}"/>
              </a:ext>
            </a:extLst>
          </p:cNvPr>
          <p:cNvPicPr>
            <a:picLocks noChangeAspect="1"/>
          </p:cNvPicPr>
          <p:nvPr/>
        </p:nvPicPr>
        <p:blipFill rotWithShape="1">
          <a:blip r:embed="rId2"/>
          <a:srcRect l="430" t="43956" r="-430" b="35714"/>
          <a:stretch/>
        </p:blipFill>
        <p:spPr>
          <a:xfrm>
            <a:off x="2468165" y="3740740"/>
            <a:ext cx="2775507" cy="663469"/>
          </a:xfrm>
          <a:prstGeom prst="rect">
            <a:avLst/>
          </a:prstGeom>
        </p:spPr>
      </p:pic>
      <p:pic>
        <p:nvPicPr>
          <p:cNvPr id="3" name="Picture 5" descr="Table&#10;&#10;Description automatically generated">
            <a:extLst>
              <a:ext uri="{FF2B5EF4-FFF2-40B4-BE49-F238E27FC236}">
                <a16:creationId xmlns:a16="http://schemas.microsoft.com/office/drawing/2014/main" id="{4FA7AF4B-70EE-49BD-7507-D4D363D7B1E8}"/>
              </a:ext>
            </a:extLst>
          </p:cNvPr>
          <p:cNvPicPr>
            <a:picLocks noChangeAspect="1"/>
          </p:cNvPicPr>
          <p:nvPr/>
        </p:nvPicPr>
        <p:blipFill>
          <a:blip r:embed="rId3"/>
          <a:stretch>
            <a:fillRect/>
          </a:stretch>
        </p:blipFill>
        <p:spPr>
          <a:xfrm>
            <a:off x="6924296" y="1957388"/>
            <a:ext cx="1121137" cy="2714625"/>
          </a:xfrm>
          <a:prstGeom prst="rect">
            <a:avLst/>
          </a:prstGeom>
        </p:spPr>
      </p:pic>
    </p:spTree>
    <p:extLst>
      <p:ext uri="{BB962C8B-B14F-4D97-AF65-F5344CB8AC3E}">
        <p14:creationId xmlns:p14="http://schemas.microsoft.com/office/powerpoint/2010/main" val="327560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marL="0" marR="0" algn="ctr">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Arial" panose="020B0604020202020204" pitchFamily="34" charset="0"/>
              </a:rPr>
              <a:t>Data Visualization</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Content Placeholder 4"/>
          <p:cNvSpPr>
            <a:spLocks noGrp="1"/>
          </p:cNvSpPr>
          <p:nvPr>
            <p:ph idx="1"/>
          </p:nvPr>
        </p:nvSpPr>
        <p:spPr>
          <a:xfrm>
            <a:off x="1848313" y="1557308"/>
            <a:ext cx="7024430" cy="2137870"/>
          </a:xfrm>
        </p:spPr>
        <p:txBody>
          <a:bodyPr>
            <a:normAutofit/>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We used various approaches for various kinds of data such as count plot and box plot for categorical data and scatter plot for numerical data. Data visualization empowers us to look deeper into the data, understand more about the relations between different columns, and interpret the relations with a clearer vision. Therefore, we are going to address some plots and graphs with insights that's been taken from it.</a:t>
            </a:r>
          </a:p>
        </p:txBody>
      </p:sp>
    </p:spTree>
    <p:extLst>
      <p:ext uri="{BB962C8B-B14F-4D97-AF65-F5344CB8AC3E}">
        <p14:creationId xmlns:p14="http://schemas.microsoft.com/office/powerpoint/2010/main" val="3696139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19294" y="205979"/>
            <a:ext cx="4267505" cy="750848"/>
          </a:xfrm>
        </p:spPr>
        <p:txBody>
          <a:bodyPr>
            <a:noAutofit/>
          </a:bodyPr>
          <a:lstStyle/>
          <a:p>
            <a:pPr marL="0" marR="0" algn="ctr">
              <a:lnSpc>
                <a:spcPct val="107000"/>
              </a:lnSpc>
              <a:spcBef>
                <a:spcPts val="0"/>
              </a:spcBef>
              <a:spcAft>
                <a:spcPts val="800"/>
              </a:spcAft>
            </a:pPr>
            <a:r>
              <a:rPr lang="en-US" sz="2400" b="1">
                <a:solidFill>
                  <a:srgbClr val="FFC000"/>
                </a:solidFill>
                <a:effectLst/>
                <a:latin typeface="Calibri" panose="020F0502020204030204" pitchFamily="34" charset="0"/>
                <a:ea typeface="Calibri" panose="020F0502020204030204" pitchFamily="34" charset="0"/>
                <a:cs typeface="Arial" panose="020B0604020202020204" pitchFamily="34" charset="0"/>
              </a:rPr>
              <a:t>Data Visualization</a:t>
            </a:r>
            <a:endParaRPr lang="en-US" sz="240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5" name="Content Placeholder 14" descr="Chart, box and whisker chart&#10;&#10;Description automatically generated">
            <a:extLst>
              <a:ext uri="{FF2B5EF4-FFF2-40B4-BE49-F238E27FC236}">
                <a16:creationId xmlns:a16="http://schemas.microsoft.com/office/drawing/2014/main" id="{AE5CCA59-8335-8287-A2D5-56FED5151CD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48965" y="1221017"/>
            <a:ext cx="3551127" cy="2785614"/>
          </a:xfrm>
          <a:prstGeom prst="rect">
            <a:avLst/>
          </a:prstGeom>
          <a:noFill/>
        </p:spPr>
      </p:pic>
      <p:sp>
        <p:nvSpPr>
          <p:cNvPr id="18" name="TextBox 17">
            <a:extLst>
              <a:ext uri="{FF2B5EF4-FFF2-40B4-BE49-F238E27FC236}">
                <a16:creationId xmlns:a16="http://schemas.microsoft.com/office/drawing/2014/main" id="{A31BD3BA-351C-9A34-EDDA-C1ED584FBFE6}"/>
              </a:ext>
            </a:extLst>
          </p:cNvPr>
          <p:cNvSpPr txBox="1"/>
          <p:nvPr/>
        </p:nvSpPr>
        <p:spPr>
          <a:xfrm>
            <a:off x="296260" y="4200199"/>
            <a:ext cx="4038600" cy="543162"/>
          </a:xfrm>
          <a:prstGeom prst="rect">
            <a:avLst/>
          </a:prstGeom>
          <a:noFill/>
        </p:spPr>
        <p:txBody>
          <a:bodyPr wrap="square">
            <a:spAutoFit/>
          </a:bodyPr>
          <a:lstStyle/>
          <a:p>
            <a:pPr marL="0" marR="0" algn="ctr">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As alcohol consumption on weekends increases, the average grade decreases.</a:t>
            </a:r>
          </a:p>
        </p:txBody>
      </p:sp>
      <p:pic>
        <p:nvPicPr>
          <p:cNvPr id="19" name="Content Placeholder 18" descr="Chart, box and whisker chart&#10;&#10;Description automatically generated">
            <a:extLst>
              <a:ext uri="{FF2B5EF4-FFF2-40B4-BE49-F238E27FC236}">
                <a16:creationId xmlns:a16="http://schemas.microsoft.com/office/drawing/2014/main" id="{ACBBEB0E-5EEC-1114-FBE4-1BBB6D9B9C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06152" y="1221017"/>
            <a:ext cx="3780647" cy="2965656"/>
          </a:xfrm>
          <a:prstGeom prst="rect">
            <a:avLst/>
          </a:prstGeom>
          <a:noFill/>
          <a:ln>
            <a:noFill/>
          </a:ln>
        </p:spPr>
      </p:pic>
      <p:sp>
        <p:nvSpPr>
          <p:cNvPr id="21" name="TextBox 20">
            <a:extLst>
              <a:ext uri="{FF2B5EF4-FFF2-40B4-BE49-F238E27FC236}">
                <a16:creationId xmlns:a16="http://schemas.microsoft.com/office/drawing/2014/main" id="{64566DA1-D9DC-7EA6-02D6-3E3C2A8A6A37}"/>
              </a:ext>
            </a:extLst>
          </p:cNvPr>
          <p:cNvSpPr txBox="1"/>
          <p:nvPr/>
        </p:nvSpPr>
        <p:spPr>
          <a:xfrm>
            <a:off x="5105400" y="4145665"/>
            <a:ext cx="3589636" cy="806631"/>
          </a:xfrm>
          <a:prstGeom prst="rect">
            <a:avLst/>
          </a:prstGeom>
          <a:noFill/>
        </p:spPr>
        <p:txBody>
          <a:bodyPr wrap="square">
            <a:spAutoFit/>
          </a:bodyPr>
          <a:lstStyle/>
          <a:p>
            <a:pPr marL="0" marR="0" algn="ctr">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 </a:t>
            </a:r>
            <a:r>
              <a:rPr lang="en-US" sz="1400">
                <a:effectLst/>
                <a:latin typeface="Calibri" panose="020F0502020204030204" pitchFamily="34" charset="0"/>
                <a:ea typeface="Calibri" panose="020F0502020204030204" pitchFamily="34" charset="0"/>
                <a:cs typeface="Arial" panose="020B0604020202020204" pitchFamily="34" charset="0"/>
              </a:rPr>
              <a:t>As the level of parent's education increases, it reflects positively on the students' scores as it is noticeable in the boxplot graph </a:t>
            </a:r>
            <a:endParaRPr lang="en-US" sz="16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2036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34860" y="205979"/>
            <a:ext cx="4351940" cy="686016"/>
          </a:xfrm>
        </p:spPr>
        <p:txBody>
          <a:bodyPr>
            <a:noAutofit/>
          </a:bodyPr>
          <a:lstStyle/>
          <a:p>
            <a:pPr marL="0" marR="0" algn="ctr">
              <a:lnSpc>
                <a:spcPct val="107000"/>
              </a:lnSpc>
              <a:spcBef>
                <a:spcPts val="0"/>
              </a:spcBef>
              <a:spcAft>
                <a:spcPts val="800"/>
              </a:spcAft>
            </a:pPr>
            <a:r>
              <a:rPr lang="en-US" sz="2400" b="1">
                <a:solidFill>
                  <a:srgbClr val="FFC000"/>
                </a:solidFill>
                <a:effectLst/>
                <a:latin typeface="Calibri" panose="020F0502020204030204" pitchFamily="34" charset="0"/>
                <a:ea typeface="Calibri" panose="020F0502020204030204" pitchFamily="34" charset="0"/>
                <a:cs typeface="Arial" panose="020B0604020202020204" pitchFamily="34" charset="0"/>
              </a:rPr>
              <a:t>Data Visualization</a:t>
            </a:r>
            <a:endParaRPr lang="en-US" sz="240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A31BD3BA-351C-9A34-EDDA-C1ED584FBFE6}"/>
              </a:ext>
            </a:extLst>
          </p:cNvPr>
          <p:cNvSpPr txBox="1"/>
          <p:nvPr/>
        </p:nvSpPr>
        <p:spPr>
          <a:xfrm>
            <a:off x="296260" y="4200199"/>
            <a:ext cx="4038600" cy="312650"/>
          </a:xfrm>
          <a:prstGeom prst="rect">
            <a:avLst/>
          </a:prstGeom>
          <a:noFill/>
        </p:spPr>
        <p:txBody>
          <a:bodyPr wrap="square">
            <a:spAutoFit/>
          </a:bodyPr>
          <a:lstStyle/>
          <a:p>
            <a:pPr marL="0" marR="0" algn="ctr">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the average grade distribution</a:t>
            </a:r>
          </a:p>
        </p:txBody>
      </p:sp>
      <p:sp>
        <p:nvSpPr>
          <p:cNvPr id="21" name="TextBox 20">
            <a:extLst>
              <a:ext uri="{FF2B5EF4-FFF2-40B4-BE49-F238E27FC236}">
                <a16:creationId xmlns:a16="http://schemas.microsoft.com/office/drawing/2014/main" id="{64566DA1-D9DC-7EA6-02D6-3E3C2A8A6A37}"/>
              </a:ext>
            </a:extLst>
          </p:cNvPr>
          <p:cNvSpPr txBox="1"/>
          <p:nvPr/>
        </p:nvSpPr>
        <p:spPr>
          <a:xfrm>
            <a:off x="4847453" y="4200199"/>
            <a:ext cx="3589636" cy="542649"/>
          </a:xfrm>
          <a:prstGeom prst="rect">
            <a:avLst/>
          </a:prstGeom>
          <a:noFill/>
        </p:spPr>
        <p:txBody>
          <a:bodyPr wrap="square">
            <a:spAutoFit/>
          </a:bodyPr>
          <a:lstStyle/>
          <a:p>
            <a:pPr marL="0" marR="0" algn="ctr">
              <a:lnSpc>
                <a:spcPct val="107000"/>
              </a:lnSpc>
              <a:spcBef>
                <a:spcPts val="0"/>
              </a:spcBef>
              <a:spcAft>
                <a:spcPts val="800"/>
              </a:spcAft>
            </a:pPr>
            <a:r>
              <a:rPr lang="en-US" sz="1400">
                <a:solidFill>
                  <a:srgbClr val="212121"/>
                </a:solidFill>
                <a:effectLst/>
                <a:latin typeface="Roboto" panose="02000000000000000000" pitchFamily="2" charset="0"/>
                <a:ea typeface="Calibri" panose="020F0502020204030204" pitchFamily="34" charset="0"/>
                <a:cs typeface="Arial" panose="020B0604020202020204" pitchFamily="34" charset="0"/>
              </a:rPr>
              <a:t>Interestingly, higher study time does not mean higher grades.</a:t>
            </a:r>
            <a:endParaRPr lang="en-US" sz="1400">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Content Placeholder 11" descr="Chart, histogram&#10;&#10;Description automatically generated">
            <a:extLst>
              <a:ext uri="{FF2B5EF4-FFF2-40B4-BE49-F238E27FC236}">
                <a16:creationId xmlns:a16="http://schemas.microsoft.com/office/drawing/2014/main" id="{6ED8EB6C-2CC7-F27C-9C27-229BF07F0C5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335013"/>
            <a:ext cx="3351275" cy="2592619"/>
          </a:xfrm>
          <a:prstGeom prst="rect">
            <a:avLst/>
          </a:prstGeom>
        </p:spPr>
      </p:pic>
      <p:pic>
        <p:nvPicPr>
          <p:cNvPr id="13" name="Content Placeholder 12" descr="Chart, box and whisker chart&#10;&#10;Description automatically generated">
            <a:extLst>
              <a:ext uri="{FF2B5EF4-FFF2-40B4-BE49-F238E27FC236}">
                <a16:creationId xmlns:a16="http://schemas.microsoft.com/office/drawing/2014/main" id="{A9F330A7-F2C9-70B6-40F0-EB2C96A7997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030115" y="1317292"/>
            <a:ext cx="3351275" cy="2628844"/>
          </a:xfrm>
          <a:prstGeom prst="rect">
            <a:avLst/>
          </a:prstGeom>
          <a:noFill/>
          <a:ln>
            <a:noFill/>
          </a:ln>
        </p:spPr>
      </p:pic>
    </p:spTree>
    <p:extLst>
      <p:ext uri="{BB962C8B-B14F-4D97-AF65-F5344CB8AC3E}">
        <p14:creationId xmlns:p14="http://schemas.microsoft.com/office/powerpoint/2010/main" val="4224078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1467</TotalTime>
  <Words>1964</Words>
  <Application>Microsoft Office PowerPoint</Application>
  <PresentationFormat>On-screen Show (16:9)</PresentationFormat>
  <Paragraphs>242</Paragraphs>
  <Slides>44</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Cambria Math</vt:lpstr>
      <vt:lpstr>Open Sans</vt:lpstr>
      <vt:lpstr>Roboto</vt:lpstr>
      <vt:lpstr>Times New Roman</vt:lpstr>
      <vt:lpstr>Office Theme</vt:lpstr>
      <vt:lpstr>STAT 413 (Statistical Learning) Project presentation  Analyzing Student Performance Dataset  </vt:lpstr>
      <vt:lpstr>Overview </vt:lpstr>
      <vt:lpstr>Introduction</vt:lpstr>
      <vt:lpstr>Data description </vt:lpstr>
      <vt:lpstr>Reviews</vt:lpstr>
      <vt:lpstr>Data Preprocessing (Phase 1)  </vt:lpstr>
      <vt:lpstr>Data Visualization</vt:lpstr>
      <vt:lpstr>Data Visualization</vt:lpstr>
      <vt:lpstr>Data Visualization</vt:lpstr>
      <vt:lpstr>Data Visualization</vt:lpstr>
      <vt:lpstr>Data Visualization</vt:lpstr>
      <vt:lpstr>Male vs Female Comparison</vt:lpstr>
      <vt:lpstr>In Relationship vs no Relationship</vt:lpstr>
      <vt:lpstr>Data Preprocessing (Phase 2)  </vt:lpstr>
      <vt:lpstr>Data Preprocessing (Phase 2)  </vt:lpstr>
      <vt:lpstr>Methods </vt:lpstr>
      <vt:lpstr>Multiple Linear Regression </vt:lpstr>
      <vt:lpstr>Multiple Linear Regression </vt:lpstr>
      <vt:lpstr>Decision Tree</vt:lpstr>
      <vt:lpstr>Decision Tree</vt:lpstr>
      <vt:lpstr>Decision Tree</vt:lpstr>
      <vt:lpstr>Random Forest</vt:lpstr>
      <vt:lpstr>Random Forest</vt:lpstr>
      <vt:lpstr>Support Vector Machines </vt:lpstr>
      <vt:lpstr>Advantages and Disadvantages </vt:lpstr>
      <vt:lpstr>Modeling </vt:lpstr>
      <vt:lpstr>Linear Regression Modeling</vt:lpstr>
      <vt:lpstr>MLR Results </vt:lpstr>
      <vt:lpstr>Backward Selection</vt:lpstr>
      <vt:lpstr>Potential problems with MLR</vt:lpstr>
      <vt:lpstr>Classification</vt:lpstr>
      <vt:lpstr>Classification Metrics </vt:lpstr>
      <vt:lpstr>Classification (I)</vt:lpstr>
      <vt:lpstr>Classification (I)</vt:lpstr>
      <vt:lpstr>Training Phase</vt:lpstr>
      <vt:lpstr>Tuning Phase</vt:lpstr>
      <vt:lpstr>Feature Selection </vt:lpstr>
      <vt:lpstr>Classification (II)</vt:lpstr>
      <vt:lpstr>Classification (II)</vt:lpstr>
      <vt:lpstr>Training Phase</vt:lpstr>
      <vt:lpstr>Tuning Phase</vt:lpstr>
      <vt:lpstr>Feature Selection </vt:lpstr>
      <vt:lpstr>Conclusions and Findings</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OMER BIN AL.ABAS</cp:lastModifiedBy>
  <cp:revision>1</cp:revision>
  <dcterms:created xsi:type="dcterms:W3CDTF">2013-08-21T19:17:07Z</dcterms:created>
  <dcterms:modified xsi:type="dcterms:W3CDTF">2022-05-14T16:34:16Z</dcterms:modified>
</cp:coreProperties>
</file>