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05A0D8-AFD5-4907-B6FA-8D211D8E512A}" v="30" dt="2025-10-19T16:10:44.8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213FD-B60A-238B-09FE-E85430104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24E36C-1FC4-A269-BF8B-6E04F9D3E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1A9F7-CB9C-40C0-F792-50F91E0F9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BFC16-9913-48B5-A545-38A506910770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138B8-BACE-EFDD-269F-B0B39C3BB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F3D97-F781-0347-A54E-1AAED24F3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2D76-FBD4-40C8-A772-6501D3B2F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4440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952FE-FCA2-1DD3-1DD6-2B7411567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4F6B11-4AE4-247D-03BC-A4C19C9F3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60024-74ED-502B-BD84-060FE39FA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BFC16-9913-48B5-A545-38A506910770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6A4C9-9CF3-FBCB-9076-4BA741962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CE7A1-2854-A989-AEFD-234842B37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2D76-FBD4-40C8-A772-6501D3B2F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98187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30B562-0B97-5B73-3E2B-AC1D36C508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CEA55A-65FE-7C1D-9246-B61F5E37B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37B87-3001-13EB-7F4A-E7A04CFCB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BFC16-9913-48B5-A545-38A506910770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6E746-618A-199B-332C-BE250AC8D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BF76D-BC0D-2AEE-3798-7DACB41FD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2D76-FBD4-40C8-A772-6501D3B2F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8574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AB143-9470-E2B3-D646-7F96F4E9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35756-A707-5D40-7C5B-23DE1D7D1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05D07-8626-47E3-A172-74EDDDB26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BFC16-9913-48B5-A545-38A506910770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B722F-BCF5-A198-7951-86DAD596F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BC5E5-387B-B7DE-3994-4927C9DA0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2D76-FBD4-40C8-A772-6501D3B2F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215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44472-1CAD-3E8B-ACAE-2921C9A58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0C44D-59B2-3DC7-96CC-6E903EE2F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72C7F-7563-73C4-A8B5-01FE37C4D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BFC16-9913-48B5-A545-38A506910770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B96F1-03C8-E5C3-96AB-38A405388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2496E-757F-9574-3CEC-B61E0A1BF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2D76-FBD4-40C8-A772-6501D3B2F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8874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0E50D-1F31-5DEC-4537-CDA95DDED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BF8DA-E8E9-34C8-318B-541394F92F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F2D7E-C4ED-E21E-161D-1A1A46435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41BA2-DE9F-23BC-6A74-4AFD47C94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BFC16-9913-48B5-A545-38A506910770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EB57C0-D1D8-6211-703E-7E4D598B5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4734F-5F65-C0CC-6101-B9FAA3E71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2D76-FBD4-40C8-A772-6501D3B2F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0435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DB475-A95A-BADE-7507-BE3E2349A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B5C49-E815-C0CF-302D-F9799AAA0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50589-1CED-8E93-0318-29A5253FE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15ACCA-B41F-71DF-8FC4-E21A66AD34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CF2D89-4003-20BE-FB2C-DF200E455A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6A9D2E-6EA9-987F-BB5F-55E979544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BFC16-9913-48B5-A545-38A506910770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0C5395-9D85-7395-2F5E-AB9DB29D5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839DA2-9907-1A10-92FF-75436E098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2D76-FBD4-40C8-A772-6501D3B2F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55413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B54CE-16BE-1136-5FFF-C51D58EE9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155E38-F315-9656-8CF9-1432287C4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BFC16-9913-48B5-A545-38A506910770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8DDF20-C59B-B4EC-B767-A39DC5A50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3AD289-9FA6-D5F4-58BC-ACB3EDEE9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2D76-FBD4-40C8-A772-6501D3B2F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85434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113CD3-9C9B-6933-27B4-FB12F8903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BFC16-9913-48B5-A545-38A506910770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D73339-0A06-5A3F-DCBD-77E12878C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CCB33-096B-4772-0CBC-50CE96F1D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2D76-FBD4-40C8-A772-6501D3B2F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3051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A7C97-158D-F3D5-C051-42E7595A2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F3726-AFBE-302F-2C7E-B4C1E8C94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2460A-ACBB-983E-3A10-F9F64B414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BE686-2D72-825D-6DD8-70B39D9A4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BFC16-9913-48B5-A545-38A506910770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3DD84-BDDF-DAFE-D3F1-378BAE626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259B8-EDFB-07A2-A8FB-0DF1A33ED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2D76-FBD4-40C8-A772-6501D3B2F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22105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F623B-9BEB-D335-B5B8-76B34F0A1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79F1F8-9239-D9A5-77EF-BD3877E0A6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81110-B412-CF3A-C55B-962CF327C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D3D62-C1AA-8058-DCED-CEFB0464A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BFC16-9913-48B5-A545-38A506910770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22E09-524C-5624-82A5-86B898FD6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84411-9AEE-A262-A7AF-626D462C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2D76-FBD4-40C8-A772-6501D3B2F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0300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FC1393-0EE3-58AA-DAE1-19B853404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CFB6D-E745-1857-6321-7BB5BD67D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5A102-1E3F-9104-994F-8BEC279FCE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1BFC16-9913-48B5-A545-38A506910770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66609-05B9-6685-4C89-6A663B23B6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83867-6528-01DA-6D59-9555DCF54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6A2D76-FBD4-40C8-A772-6501D3B2F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47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BDA07D-269E-7B03-D6E9-4DECF73AF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69"/>
            <a:ext cx="12191999" cy="686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65214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F08706CC-0760-ECF3-A75E-CC270354A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17106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ACEA80-960D-25AF-675C-80A97A419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8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40216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32EE7B-DD0E-CA02-CE4A-567BA5E31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83327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3A303F-02D0-A6CE-263E-8B7ED9FB7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89429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E8DE10-0869-BA11-8164-0C69087BB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05043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background with arrows and text&#10;&#10;AI-generated content may be incorrect.">
            <a:extLst>
              <a:ext uri="{FF2B5EF4-FFF2-40B4-BE49-F238E27FC236}">
                <a16:creationId xmlns:a16="http://schemas.microsoft.com/office/drawing/2014/main" id="{5E69243B-8B37-AEC9-C785-1A5078AA9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33144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7EF7C3B7-8C5F-263D-DA02-EEA25127A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93681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and white diagram with circles and text&#10;&#10;AI-generated content may be incorrect.">
            <a:extLst>
              <a:ext uri="{FF2B5EF4-FFF2-40B4-BE49-F238E27FC236}">
                <a16:creationId xmlns:a16="http://schemas.microsoft.com/office/drawing/2014/main" id="{E75DEC7B-A47F-A2BB-6BBD-F149165D1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64312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5C2E8686-B81C-BA3F-BF1E-01BE35324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78220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u2024523</dc:creator>
  <cp:lastModifiedBy>omer i</cp:lastModifiedBy>
  <cp:revision>2</cp:revision>
  <dcterms:created xsi:type="dcterms:W3CDTF">2025-10-19T15:52:59Z</dcterms:created>
  <dcterms:modified xsi:type="dcterms:W3CDTF">2025-10-19T16:42:45Z</dcterms:modified>
</cp:coreProperties>
</file>