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68" r:id="rId12"/>
    <p:sldId id="271" r:id="rId13"/>
    <p:sldId id="267" r:id="rId14"/>
    <p:sldId id="264" r:id="rId15"/>
    <p:sldId id="265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62A657-3D08-4801-9839-F1A6AB8F084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A14ED2-7A6A-449D-87B9-A32014693CA9}">
      <dgm:prSet/>
      <dgm:spPr/>
      <dgm:t>
        <a:bodyPr/>
        <a:lstStyle/>
        <a:p>
          <a:r>
            <a:rPr lang="tr-TR" b="1"/>
            <a:t>What is Hosting Capacity</a:t>
          </a:r>
          <a:endParaRPr lang="en-US"/>
        </a:p>
      </dgm:t>
    </dgm:pt>
    <dgm:pt modelId="{57752A92-0545-4805-93C5-A7AC08E2A374}" type="parTrans" cxnId="{3514FCFD-320B-41C0-98F1-94DF35C5C596}">
      <dgm:prSet/>
      <dgm:spPr/>
      <dgm:t>
        <a:bodyPr/>
        <a:lstStyle/>
        <a:p>
          <a:endParaRPr lang="en-US"/>
        </a:p>
      </dgm:t>
    </dgm:pt>
    <dgm:pt modelId="{9C773AE0-A467-4D4A-8CDB-B6A3F404D19E}" type="sibTrans" cxnId="{3514FCFD-320B-41C0-98F1-94DF35C5C596}">
      <dgm:prSet/>
      <dgm:spPr/>
      <dgm:t>
        <a:bodyPr/>
        <a:lstStyle/>
        <a:p>
          <a:endParaRPr lang="en-US"/>
        </a:p>
      </dgm:t>
    </dgm:pt>
    <dgm:pt modelId="{F92D0A04-5485-42F2-A794-AC6EC36F7468}">
      <dgm:prSet/>
      <dgm:spPr/>
      <dgm:t>
        <a:bodyPr/>
        <a:lstStyle/>
        <a:p>
          <a:r>
            <a:rPr lang="tr-TR" dirty="0"/>
            <a:t>H</a:t>
          </a:r>
          <a:r>
            <a:rPr lang="en-US" dirty="0" err="1"/>
            <a:t>osting</a:t>
          </a:r>
          <a:r>
            <a:rPr lang="en-US" dirty="0"/>
            <a:t> capacity is defined as the total PV that can be injected on a given feeder without </a:t>
          </a:r>
          <a:r>
            <a:rPr lang="tr-TR" dirty="0"/>
            <a:t> </a:t>
          </a:r>
          <a:r>
            <a:rPr lang="en-US" dirty="0"/>
            <a:t>any feeder upgrades or modifications</a:t>
          </a:r>
          <a:r>
            <a:rPr lang="tr-TR" dirty="0"/>
            <a:t>.</a:t>
          </a:r>
          <a:endParaRPr lang="en-US" dirty="0"/>
        </a:p>
      </dgm:t>
    </dgm:pt>
    <dgm:pt modelId="{680A07E9-F1DC-4804-AF13-1FF404FDB8E8}" type="parTrans" cxnId="{CC4BB5FF-E673-4BB7-8414-EB195C62A901}">
      <dgm:prSet/>
      <dgm:spPr/>
      <dgm:t>
        <a:bodyPr/>
        <a:lstStyle/>
        <a:p>
          <a:endParaRPr lang="en-US"/>
        </a:p>
      </dgm:t>
    </dgm:pt>
    <dgm:pt modelId="{EA633268-28F7-445A-B995-2FE52BB04DEF}" type="sibTrans" cxnId="{CC4BB5FF-E673-4BB7-8414-EB195C62A901}">
      <dgm:prSet/>
      <dgm:spPr/>
      <dgm:t>
        <a:bodyPr/>
        <a:lstStyle/>
        <a:p>
          <a:endParaRPr lang="en-US"/>
        </a:p>
      </dgm:t>
    </dgm:pt>
    <dgm:pt modelId="{F2717ED9-1DF2-48FF-9848-DD6569EC333C}">
      <dgm:prSet/>
      <dgm:spPr/>
      <dgm:t>
        <a:bodyPr/>
        <a:lstStyle/>
        <a:p>
          <a:r>
            <a:rPr lang="tr-TR" dirty="0" err="1"/>
            <a:t>Hosting</a:t>
          </a:r>
          <a:r>
            <a:rPr lang="tr-TR" dirty="0"/>
            <a:t> </a:t>
          </a:r>
          <a:r>
            <a:rPr lang="en-US" dirty="0"/>
            <a:t>capacity is referred as the maximum PV size that does not violate any operating constraints when PVs are connected to any valid node on the feeder.</a:t>
          </a:r>
          <a:r>
            <a:rPr lang="tr-TR" dirty="0"/>
            <a:t> </a:t>
          </a:r>
          <a:r>
            <a:rPr lang="tr-TR" b="1" dirty="0"/>
            <a:t>[2]</a:t>
          </a:r>
          <a:endParaRPr lang="en-US" dirty="0"/>
        </a:p>
      </dgm:t>
    </dgm:pt>
    <dgm:pt modelId="{A2CDB14A-E42A-4E95-AC3B-FFC31C27BCB8}" type="parTrans" cxnId="{60228A6F-00DD-40D5-8827-AE111D76E42D}">
      <dgm:prSet/>
      <dgm:spPr/>
      <dgm:t>
        <a:bodyPr/>
        <a:lstStyle/>
        <a:p>
          <a:endParaRPr lang="en-US"/>
        </a:p>
      </dgm:t>
    </dgm:pt>
    <dgm:pt modelId="{4F72EA41-F849-4921-BD11-04107FC040E7}" type="sibTrans" cxnId="{60228A6F-00DD-40D5-8827-AE111D76E42D}">
      <dgm:prSet/>
      <dgm:spPr/>
      <dgm:t>
        <a:bodyPr/>
        <a:lstStyle/>
        <a:p>
          <a:endParaRPr lang="en-US"/>
        </a:p>
      </dgm:t>
    </dgm:pt>
    <dgm:pt modelId="{E90EEDB5-8236-4D68-BFE2-866A95FA16DB}">
      <dgm:prSet/>
      <dgm:spPr/>
      <dgm:t>
        <a:bodyPr/>
        <a:lstStyle/>
        <a:p>
          <a:r>
            <a:rPr lang="en-US" dirty="0"/>
            <a:t>In fact, these definitions of hosting capacity incorporates that the voltage magnitudes at load nodes in the feeder should remain within the ANSI standards.</a:t>
          </a:r>
          <a:r>
            <a:rPr lang="tr-TR" dirty="0"/>
            <a:t> </a:t>
          </a:r>
          <a:r>
            <a:rPr lang="en-US" dirty="0"/>
            <a:t>The research shows that the maximum permissible voltage rise is 1.</a:t>
          </a:r>
          <a:r>
            <a:rPr lang="tr-TR" dirty="0"/>
            <a:t>05</a:t>
          </a:r>
          <a:r>
            <a:rPr lang="en-US" dirty="0"/>
            <a:t> </a:t>
          </a:r>
          <a:r>
            <a:rPr lang="en-US" dirty="0" err="1"/>
            <a:t>p.u</a:t>
          </a:r>
          <a:r>
            <a:rPr lang="en-US" dirty="0"/>
            <a:t>. in </a:t>
          </a:r>
          <a:r>
            <a:rPr lang="tr-TR" dirty="0"/>
            <a:t>USA </a:t>
          </a:r>
          <a:r>
            <a:rPr lang="tr-TR" dirty="0" err="1"/>
            <a:t>according</a:t>
          </a:r>
          <a:r>
            <a:rPr lang="tr-TR" dirty="0"/>
            <a:t> </a:t>
          </a:r>
          <a:r>
            <a:rPr lang="tr-TR" dirty="0" err="1"/>
            <a:t>to</a:t>
          </a:r>
          <a:r>
            <a:rPr lang="tr-TR" dirty="0"/>
            <a:t> ANSI </a:t>
          </a:r>
          <a:r>
            <a:rPr lang="tr-TR" dirty="0" err="1"/>
            <a:t>standarts</a:t>
          </a:r>
          <a:r>
            <a:rPr lang="tr-TR" dirty="0"/>
            <a:t>.</a:t>
          </a:r>
          <a:r>
            <a:rPr lang="tr-TR" b="1" dirty="0"/>
            <a:t>[3]</a:t>
          </a:r>
          <a:endParaRPr lang="en-US" dirty="0"/>
        </a:p>
      </dgm:t>
    </dgm:pt>
    <dgm:pt modelId="{51C91939-3437-4CF7-8757-6218ED2A13A1}" type="parTrans" cxnId="{3A778B5A-9755-4456-B842-205122FC7BC8}">
      <dgm:prSet/>
      <dgm:spPr/>
      <dgm:t>
        <a:bodyPr/>
        <a:lstStyle/>
        <a:p>
          <a:endParaRPr lang="en-US"/>
        </a:p>
      </dgm:t>
    </dgm:pt>
    <dgm:pt modelId="{CA1C5836-3779-417C-A224-3C57A35B0B1D}" type="sibTrans" cxnId="{3A778B5A-9755-4456-B842-205122FC7BC8}">
      <dgm:prSet/>
      <dgm:spPr/>
      <dgm:t>
        <a:bodyPr/>
        <a:lstStyle/>
        <a:p>
          <a:endParaRPr lang="en-US"/>
        </a:p>
      </dgm:t>
    </dgm:pt>
    <dgm:pt modelId="{E16AEA9D-F3E0-475D-9360-2EFE7A653EC1}" type="pres">
      <dgm:prSet presAssocID="{9662A657-3D08-4801-9839-F1A6AB8F0841}" presName="vert0" presStyleCnt="0">
        <dgm:presLayoutVars>
          <dgm:dir/>
          <dgm:animOne val="branch"/>
          <dgm:animLvl val="lvl"/>
        </dgm:presLayoutVars>
      </dgm:prSet>
      <dgm:spPr/>
    </dgm:pt>
    <dgm:pt modelId="{FEFAC46D-12BD-4ADE-B42D-EC58D052E0DA}" type="pres">
      <dgm:prSet presAssocID="{F1A14ED2-7A6A-449D-87B9-A32014693CA9}" presName="thickLine" presStyleLbl="alignNode1" presStyleIdx="0" presStyleCnt="4"/>
      <dgm:spPr/>
    </dgm:pt>
    <dgm:pt modelId="{28C4F55F-B063-456E-AC2F-3F15418B1D66}" type="pres">
      <dgm:prSet presAssocID="{F1A14ED2-7A6A-449D-87B9-A32014693CA9}" presName="horz1" presStyleCnt="0"/>
      <dgm:spPr/>
    </dgm:pt>
    <dgm:pt modelId="{80FDEED9-EC1B-4059-9C13-54AB3E570F63}" type="pres">
      <dgm:prSet presAssocID="{F1A14ED2-7A6A-449D-87B9-A32014693CA9}" presName="tx1" presStyleLbl="revTx" presStyleIdx="0" presStyleCnt="4" custScaleY="47804"/>
      <dgm:spPr/>
    </dgm:pt>
    <dgm:pt modelId="{42647592-F475-427B-A287-32D061E5D34B}" type="pres">
      <dgm:prSet presAssocID="{F1A14ED2-7A6A-449D-87B9-A32014693CA9}" presName="vert1" presStyleCnt="0"/>
      <dgm:spPr/>
    </dgm:pt>
    <dgm:pt modelId="{5EC9216A-CCD5-4B59-AEAA-53215DD919E2}" type="pres">
      <dgm:prSet presAssocID="{F92D0A04-5485-42F2-A794-AC6EC36F7468}" presName="thickLine" presStyleLbl="alignNode1" presStyleIdx="1" presStyleCnt="4"/>
      <dgm:spPr/>
    </dgm:pt>
    <dgm:pt modelId="{F2FB014F-D031-47A7-982D-1E9AEC6EDDE6}" type="pres">
      <dgm:prSet presAssocID="{F92D0A04-5485-42F2-A794-AC6EC36F7468}" presName="horz1" presStyleCnt="0"/>
      <dgm:spPr/>
    </dgm:pt>
    <dgm:pt modelId="{6CEA29B3-3928-4434-AE3D-BB52A6021CCD}" type="pres">
      <dgm:prSet presAssocID="{F92D0A04-5485-42F2-A794-AC6EC36F7468}" presName="tx1" presStyleLbl="revTx" presStyleIdx="1" presStyleCnt="4"/>
      <dgm:spPr/>
    </dgm:pt>
    <dgm:pt modelId="{51A86F53-980E-4E25-829D-03D2E1CA9885}" type="pres">
      <dgm:prSet presAssocID="{F92D0A04-5485-42F2-A794-AC6EC36F7468}" presName="vert1" presStyleCnt="0"/>
      <dgm:spPr/>
    </dgm:pt>
    <dgm:pt modelId="{EAB30A7B-E51C-4AD7-A4C3-F2B41BBB5809}" type="pres">
      <dgm:prSet presAssocID="{F2717ED9-1DF2-48FF-9848-DD6569EC333C}" presName="thickLine" presStyleLbl="alignNode1" presStyleIdx="2" presStyleCnt="4"/>
      <dgm:spPr/>
    </dgm:pt>
    <dgm:pt modelId="{A466A268-40BD-4738-B41B-7934B8C85CA5}" type="pres">
      <dgm:prSet presAssocID="{F2717ED9-1DF2-48FF-9848-DD6569EC333C}" presName="horz1" presStyleCnt="0"/>
      <dgm:spPr/>
    </dgm:pt>
    <dgm:pt modelId="{4D3364EE-DCBC-40E3-A42F-49B123403B3C}" type="pres">
      <dgm:prSet presAssocID="{F2717ED9-1DF2-48FF-9848-DD6569EC333C}" presName="tx1" presStyleLbl="revTx" presStyleIdx="2" presStyleCnt="4"/>
      <dgm:spPr/>
    </dgm:pt>
    <dgm:pt modelId="{ACF8D7DD-D2DC-4A65-AA3A-FF8F0D5F0051}" type="pres">
      <dgm:prSet presAssocID="{F2717ED9-1DF2-48FF-9848-DD6569EC333C}" presName="vert1" presStyleCnt="0"/>
      <dgm:spPr/>
    </dgm:pt>
    <dgm:pt modelId="{E7ADD01E-9586-4306-A921-73E7CAF99706}" type="pres">
      <dgm:prSet presAssocID="{E90EEDB5-8236-4D68-BFE2-866A95FA16DB}" presName="thickLine" presStyleLbl="alignNode1" presStyleIdx="3" presStyleCnt="4"/>
      <dgm:spPr/>
    </dgm:pt>
    <dgm:pt modelId="{A956ED60-333B-4CD8-8727-4818CF08E990}" type="pres">
      <dgm:prSet presAssocID="{E90EEDB5-8236-4D68-BFE2-866A95FA16DB}" presName="horz1" presStyleCnt="0"/>
      <dgm:spPr/>
    </dgm:pt>
    <dgm:pt modelId="{82A695D6-7E63-493A-A210-318A73C8A158}" type="pres">
      <dgm:prSet presAssocID="{E90EEDB5-8236-4D68-BFE2-866A95FA16DB}" presName="tx1" presStyleLbl="revTx" presStyleIdx="3" presStyleCnt="4"/>
      <dgm:spPr/>
    </dgm:pt>
    <dgm:pt modelId="{7B35D9B2-5C6E-4FEB-BEB7-F844114B372E}" type="pres">
      <dgm:prSet presAssocID="{E90EEDB5-8236-4D68-BFE2-866A95FA16DB}" presName="vert1" presStyleCnt="0"/>
      <dgm:spPr/>
    </dgm:pt>
  </dgm:ptLst>
  <dgm:cxnLst>
    <dgm:cxn modelId="{7BDA0565-C0F7-45DB-9E27-25774A3A45FF}" type="presOf" srcId="{E90EEDB5-8236-4D68-BFE2-866A95FA16DB}" destId="{82A695D6-7E63-493A-A210-318A73C8A158}" srcOrd="0" destOrd="0" presId="urn:microsoft.com/office/officeart/2008/layout/LinedList"/>
    <dgm:cxn modelId="{B3DFA84D-B9EF-4553-99B0-C0BCAA53755C}" type="presOf" srcId="{9662A657-3D08-4801-9839-F1A6AB8F0841}" destId="{E16AEA9D-F3E0-475D-9360-2EFE7A653EC1}" srcOrd="0" destOrd="0" presId="urn:microsoft.com/office/officeart/2008/layout/LinedList"/>
    <dgm:cxn modelId="{60228A6F-00DD-40D5-8827-AE111D76E42D}" srcId="{9662A657-3D08-4801-9839-F1A6AB8F0841}" destId="{F2717ED9-1DF2-48FF-9848-DD6569EC333C}" srcOrd="2" destOrd="0" parTransId="{A2CDB14A-E42A-4E95-AC3B-FFC31C27BCB8}" sibTransId="{4F72EA41-F849-4921-BD11-04107FC040E7}"/>
    <dgm:cxn modelId="{9FC85277-46FE-4CDB-9C2A-86F3ACD77335}" type="presOf" srcId="{F1A14ED2-7A6A-449D-87B9-A32014693CA9}" destId="{80FDEED9-EC1B-4059-9C13-54AB3E570F63}" srcOrd="0" destOrd="0" presId="urn:microsoft.com/office/officeart/2008/layout/LinedList"/>
    <dgm:cxn modelId="{3A778B5A-9755-4456-B842-205122FC7BC8}" srcId="{9662A657-3D08-4801-9839-F1A6AB8F0841}" destId="{E90EEDB5-8236-4D68-BFE2-866A95FA16DB}" srcOrd="3" destOrd="0" parTransId="{51C91939-3437-4CF7-8757-6218ED2A13A1}" sibTransId="{CA1C5836-3779-417C-A224-3C57A35B0B1D}"/>
    <dgm:cxn modelId="{AA8A7BD5-70EE-4F68-950A-763DD1B391AF}" type="presOf" srcId="{F92D0A04-5485-42F2-A794-AC6EC36F7468}" destId="{6CEA29B3-3928-4434-AE3D-BB52A6021CCD}" srcOrd="0" destOrd="0" presId="urn:microsoft.com/office/officeart/2008/layout/LinedList"/>
    <dgm:cxn modelId="{CB1720F4-34CB-4833-9CC1-E53B8F25D03B}" type="presOf" srcId="{F2717ED9-1DF2-48FF-9848-DD6569EC333C}" destId="{4D3364EE-DCBC-40E3-A42F-49B123403B3C}" srcOrd="0" destOrd="0" presId="urn:microsoft.com/office/officeart/2008/layout/LinedList"/>
    <dgm:cxn modelId="{3514FCFD-320B-41C0-98F1-94DF35C5C596}" srcId="{9662A657-3D08-4801-9839-F1A6AB8F0841}" destId="{F1A14ED2-7A6A-449D-87B9-A32014693CA9}" srcOrd="0" destOrd="0" parTransId="{57752A92-0545-4805-93C5-A7AC08E2A374}" sibTransId="{9C773AE0-A467-4D4A-8CDB-B6A3F404D19E}"/>
    <dgm:cxn modelId="{CC4BB5FF-E673-4BB7-8414-EB195C62A901}" srcId="{9662A657-3D08-4801-9839-F1A6AB8F0841}" destId="{F92D0A04-5485-42F2-A794-AC6EC36F7468}" srcOrd="1" destOrd="0" parTransId="{680A07E9-F1DC-4804-AF13-1FF404FDB8E8}" sibTransId="{EA633268-28F7-445A-B995-2FE52BB04DEF}"/>
    <dgm:cxn modelId="{2EF8E5E0-FEAA-46C9-9E70-37D8158A6718}" type="presParOf" srcId="{E16AEA9D-F3E0-475D-9360-2EFE7A653EC1}" destId="{FEFAC46D-12BD-4ADE-B42D-EC58D052E0DA}" srcOrd="0" destOrd="0" presId="urn:microsoft.com/office/officeart/2008/layout/LinedList"/>
    <dgm:cxn modelId="{B17E1841-2C78-4D1A-AD96-AA63A958CAF0}" type="presParOf" srcId="{E16AEA9D-F3E0-475D-9360-2EFE7A653EC1}" destId="{28C4F55F-B063-456E-AC2F-3F15418B1D66}" srcOrd="1" destOrd="0" presId="urn:microsoft.com/office/officeart/2008/layout/LinedList"/>
    <dgm:cxn modelId="{B3E4C248-396B-4F36-9CE0-CCB22F3C61DA}" type="presParOf" srcId="{28C4F55F-B063-456E-AC2F-3F15418B1D66}" destId="{80FDEED9-EC1B-4059-9C13-54AB3E570F63}" srcOrd="0" destOrd="0" presId="urn:microsoft.com/office/officeart/2008/layout/LinedList"/>
    <dgm:cxn modelId="{0BEF7D77-5450-49FA-90D7-57B126C50CD7}" type="presParOf" srcId="{28C4F55F-B063-456E-AC2F-3F15418B1D66}" destId="{42647592-F475-427B-A287-32D061E5D34B}" srcOrd="1" destOrd="0" presId="urn:microsoft.com/office/officeart/2008/layout/LinedList"/>
    <dgm:cxn modelId="{96FF4533-9A7A-4E44-B372-6A7A925F83E5}" type="presParOf" srcId="{E16AEA9D-F3E0-475D-9360-2EFE7A653EC1}" destId="{5EC9216A-CCD5-4B59-AEAA-53215DD919E2}" srcOrd="2" destOrd="0" presId="urn:microsoft.com/office/officeart/2008/layout/LinedList"/>
    <dgm:cxn modelId="{CF4D7BDE-59EC-4317-AA44-C886BD22CAD3}" type="presParOf" srcId="{E16AEA9D-F3E0-475D-9360-2EFE7A653EC1}" destId="{F2FB014F-D031-47A7-982D-1E9AEC6EDDE6}" srcOrd="3" destOrd="0" presId="urn:microsoft.com/office/officeart/2008/layout/LinedList"/>
    <dgm:cxn modelId="{5B5FE36D-AA92-484E-8AA3-E66AC9771061}" type="presParOf" srcId="{F2FB014F-D031-47A7-982D-1E9AEC6EDDE6}" destId="{6CEA29B3-3928-4434-AE3D-BB52A6021CCD}" srcOrd="0" destOrd="0" presId="urn:microsoft.com/office/officeart/2008/layout/LinedList"/>
    <dgm:cxn modelId="{ADB67F63-43A8-46DA-B4E2-5FD412626BA2}" type="presParOf" srcId="{F2FB014F-D031-47A7-982D-1E9AEC6EDDE6}" destId="{51A86F53-980E-4E25-829D-03D2E1CA9885}" srcOrd="1" destOrd="0" presId="urn:microsoft.com/office/officeart/2008/layout/LinedList"/>
    <dgm:cxn modelId="{90E92FB4-5A7A-4E9F-A8CA-D93E349FCB15}" type="presParOf" srcId="{E16AEA9D-F3E0-475D-9360-2EFE7A653EC1}" destId="{EAB30A7B-E51C-4AD7-A4C3-F2B41BBB5809}" srcOrd="4" destOrd="0" presId="urn:microsoft.com/office/officeart/2008/layout/LinedList"/>
    <dgm:cxn modelId="{D32F281D-80CA-40E9-86D6-8CDA1C5B778F}" type="presParOf" srcId="{E16AEA9D-F3E0-475D-9360-2EFE7A653EC1}" destId="{A466A268-40BD-4738-B41B-7934B8C85CA5}" srcOrd="5" destOrd="0" presId="urn:microsoft.com/office/officeart/2008/layout/LinedList"/>
    <dgm:cxn modelId="{2A6486C4-C58C-4A77-B00B-87FA2EDBB53E}" type="presParOf" srcId="{A466A268-40BD-4738-B41B-7934B8C85CA5}" destId="{4D3364EE-DCBC-40E3-A42F-49B123403B3C}" srcOrd="0" destOrd="0" presId="urn:microsoft.com/office/officeart/2008/layout/LinedList"/>
    <dgm:cxn modelId="{F53EA449-1680-4C53-A7DC-A77F728B4E41}" type="presParOf" srcId="{A466A268-40BD-4738-B41B-7934B8C85CA5}" destId="{ACF8D7DD-D2DC-4A65-AA3A-FF8F0D5F0051}" srcOrd="1" destOrd="0" presId="urn:microsoft.com/office/officeart/2008/layout/LinedList"/>
    <dgm:cxn modelId="{816FF9F0-4184-4114-97A6-D4F05C3340D0}" type="presParOf" srcId="{E16AEA9D-F3E0-475D-9360-2EFE7A653EC1}" destId="{E7ADD01E-9586-4306-A921-73E7CAF99706}" srcOrd="6" destOrd="0" presId="urn:microsoft.com/office/officeart/2008/layout/LinedList"/>
    <dgm:cxn modelId="{F88118D2-124B-4355-ABDF-E7F758713E03}" type="presParOf" srcId="{E16AEA9D-F3E0-475D-9360-2EFE7A653EC1}" destId="{A956ED60-333B-4CD8-8727-4818CF08E990}" srcOrd="7" destOrd="0" presId="urn:microsoft.com/office/officeart/2008/layout/LinedList"/>
    <dgm:cxn modelId="{31173E6F-2DEE-4E7C-8F29-A141B27C9DAC}" type="presParOf" srcId="{A956ED60-333B-4CD8-8727-4818CF08E990}" destId="{82A695D6-7E63-493A-A210-318A73C8A158}" srcOrd="0" destOrd="0" presId="urn:microsoft.com/office/officeart/2008/layout/LinedList"/>
    <dgm:cxn modelId="{89E14A5D-5600-4102-96CF-BB181DAE2444}" type="presParOf" srcId="{A956ED60-333B-4CD8-8727-4818CF08E990}" destId="{7B35D9B2-5C6E-4FEB-BEB7-F844114B372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914864-55AA-40F1-A849-1F663291B703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2DC2F5-8D21-46D2-B7A0-9A0E4D545033}">
      <dgm:prSet/>
      <dgm:spPr/>
      <dgm:t>
        <a:bodyPr/>
        <a:lstStyle/>
        <a:p>
          <a:r>
            <a:rPr lang="tr-TR" b="1" dirty="0"/>
            <a:t>OUR OBJECTİVES</a:t>
          </a:r>
          <a:endParaRPr lang="en-US" dirty="0"/>
        </a:p>
      </dgm:t>
    </dgm:pt>
    <dgm:pt modelId="{73A2044E-870F-4EE4-9D5E-16894DFADF21}" type="parTrans" cxnId="{F8F1CD2D-5C82-4DE2-8BD0-04458CFA6A24}">
      <dgm:prSet/>
      <dgm:spPr/>
      <dgm:t>
        <a:bodyPr/>
        <a:lstStyle/>
        <a:p>
          <a:endParaRPr lang="en-US"/>
        </a:p>
      </dgm:t>
    </dgm:pt>
    <dgm:pt modelId="{8886E028-A4EF-4102-9580-8CD88D814521}" type="sibTrans" cxnId="{F8F1CD2D-5C82-4DE2-8BD0-04458CFA6A24}">
      <dgm:prSet/>
      <dgm:spPr/>
      <dgm:t>
        <a:bodyPr/>
        <a:lstStyle/>
        <a:p>
          <a:endParaRPr lang="en-US"/>
        </a:p>
      </dgm:t>
    </dgm:pt>
    <dgm:pt modelId="{2680D352-F338-4A5C-BEFA-C5DBBD69CAE2}">
      <dgm:prSet/>
      <dgm:spPr/>
      <dgm:t>
        <a:bodyPr/>
        <a:lstStyle/>
        <a:p>
          <a:r>
            <a:rPr lang="tr-TR" dirty="0" err="1"/>
            <a:t>We</a:t>
          </a:r>
          <a:r>
            <a:rPr lang="tr-TR" dirty="0"/>
            <a:t> </a:t>
          </a:r>
          <a:r>
            <a:rPr lang="tr-TR" dirty="0" err="1"/>
            <a:t>are</a:t>
          </a:r>
          <a:r>
            <a:rPr lang="tr-TR" dirty="0"/>
            <a:t> </a:t>
          </a:r>
          <a:r>
            <a:rPr lang="tr-TR" dirty="0" err="1"/>
            <a:t>trying</a:t>
          </a:r>
          <a:r>
            <a:rPr lang="tr-TR" dirty="0"/>
            <a:t> </a:t>
          </a:r>
          <a:r>
            <a:rPr lang="tr-TR" dirty="0" err="1"/>
            <a:t>to</a:t>
          </a:r>
          <a:r>
            <a:rPr lang="tr-TR" dirty="0"/>
            <a:t> </a:t>
          </a:r>
          <a:r>
            <a:rPr lang="tr-TR" dirty="0" err="1"/>
            <a:t>determine</a:t>
          </a:r>
          <a:r>
            <a:rPr lang="tr-TR" dirty="0"/>
            <a:t> PV </a:t>
          </a:r>
          <a:r>
            <a:rPr lang="tr-TR" dirty="0" err="1"/>
            <a:t>hosting</a:t>
          </a:r>
          <a:r>
            <a:rPr lang="tr-TR" dirty="0"/>
            <a:t> </a:t>
          </a:r>
          <a:r>
            <a:rPr lang="tr-TR" dirty="0" err="1"/>
            <a:t>capacity</a:t>
          </a:r>
          <a:r>
            <a:rPr lang="tr-TR" dirty="0"/>
            <a:t> in </a:t>
          </a:r>
          <a:r>
            <a:rPr lang="tr-TR" dirty="0" err="1"/>
            <a:t>distribution</a:t>
          </a:r>
          <a:r>
            <a:rPr lang="tr-TR" dirty="0"/>
            <a:t> </a:t>
          </a:r>
          <a:r>
            <a:rPr lang="tr-TR" dirty="0" err="1"/>
            <a:t>feeders</a:t>
          </a:r>
          <a:r>
            <a:rPr lang="tr-TR" dirty="0"/>
            <a:t>.</a:t>
          </a:r>
          <a:endParaRPr lang="en-US" dirty="0"/>
        </a:p>
      </dgm:t>
    </dgm:pt>
    <dgm:pt modelId="{B1BAA8BB-5E7D-42C6-B3B0-C5EA1183D9A8}" type="parTrans" cxnId="{C5755C5E-F722-4C9D-8266-00BE2ED4208B}">
      <dgm:prSet/>
      <dgm:spPr/>
      <dgm:t>
        <a:bodyPr/>
        <a:lstStyle/>
        <a:p>
          <a:endParaRPr lang="en-US"/>
        </a:p>
      </dgm:t>
    </dgm:pt>
    <dgm:pt modelId="{E5E84C26-12A5-4B35-A498-A2EBC5D8A41C}" type="sibTrans" cxnId="{C5755C5E-F722-4C9D-8266-00BE2ED4208B}">
      <dgm:prSet/>
      <dgm:spPr/>
      <dgm:t>
        <a:bodyPr/>
        <a:lstStyle/>
        <a:p>
          <a:endParaRPr lang="en-US"/>
        </a:p>
      </dgm:t>
    </dgm:pt>
    <dgm:pt modelId="{DF2A55D1-F901-4975-A3C4-041FC4F95EA0}">
      <dgm:prSet/>
      <dgm:spPr/>
      <dgm:t>
        <a:bodyPr/>
        <a:lstStyle/>
        <a:p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first</a:t>
          </a:r>
          <a:r>
            <a:rPr lang="tr-TR" dirty="0"/>
            <a:t> </a:t>
          </a:r>
          <a:r>
            <a:rPr lang="tr-TR" dirty="0" err="1"/>
            <a:t>thing</a:t>
          </a:r>
          <a:r>
            <a:rPr lang="tr-TR" dirty="0"/>
            <a:t> </a:t>
          </a:r>
          <a:r>
            <a:rPr lang="tr-TR" dirty="0" err="1"/>
            <a:t>we</a:t>
          </a:r>
          <a:r>
            <a:rPr lang="tr-TR" dirty="0"/>
            <a:t> do is </a:t>
          </a:r>
          <a:r>
            <a:rPr lang="tr-TR" dirty="0" err="1"/>
            <a:t>to</a:t>
          </a:r>
          <a:r>
            <a:rPr lang="tr-TR" dirty="0"/>
            <a:t> </a:t>
          </a:r>
          <a:r>
            <a:rPr lang="tr-TR" dirty="0" err="1"/>
            <a:t>randomly</a:t>
          </a:r>
          <a:r>
            <a:rPr lang="tr-TR" dirty="0"/>
            <a:t> </a:t>
          </a:r>
          <a:r>
            <a:rPr lang="tr-TR" dirty="0" err="1"/>
            <a:t>select</a:t>
          </a:r>
          <a:r>
            <a:rPr lang="tr-TR" dirty="0"/>
            <a:t>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candidate</a:t>
          </a:r>
          <a:r>
            <a:rPr lang="tr-TR" dirty="0"/>
            <a:t> PV </a:t>
          </a:r>
          <a:r>
            <a:rPr lang="tr-TR" dirty="0" err="1"/>
            <a:t>locations</a:t>
          </a:r>
          <a:r>
            <a:rPr lang="tr-TR" dirty="0"/>
            <a:t>.</a:t>
          </a:r>
          <a:endParaRPr lang="en-US" dirty="0"/>
        </a:p>
      </dgm:t>
    </dgm:pt>
    <dgm:pt modelId="{68B4521C-D6F2-4365-8197-F97BC820E27B}" type="parTrans" cxnId="{91ACC620-79DE-4C26-97CD-CC18F6289B84}">
      <dgm:prSet/>
      <dgm:spPr/>
      <dgm:t>
        <a:bodyPr/>
        <a:lstStyle/>
        <a:p>
          <a:endParaRPr lang="en-US"/>
        </a:p>
      </dgm:t>
    </dgm:pt>
    <dgm:pt modelId="{94B57100-91FC-4501-BEE9-1C600C78D9F4}" type="sibTrans" cxnId="{91ACC620-79DE-4C26-97CD-CC18F6289B84}">
      <dgm:prSet/>
      <dgm:spPr/>
      <dgm:t>
        <a:bodyPr/>
        <a:lstStyle/>
        <a:p>
          <a:endParaRPr lang="en-US"/>
        </a:p>
      </dgm:t>
    </dgm:pt>
    <dgm:pt modelId="{1F097FFD-163B-456D-9A43-216F5BA95F71}">
      <dgm:prSet/>
      <dgm:spPr/>
      <dgm:t>
        <a:bodyPr/>
        <a:lstStyle/>
        <a:p>
          <a:r>
            <a:rPr lang="tr-TR" dirty="0" err="1"/>
            <a:t>We</a:t>
          </a:r>
          <a:r>
            <a:rPr lang="tr-TR" dirty="0"/>
            <a:t> </a:t>
          </a:r>
          <a:r>
            <a:rPr lang="tr-TR" dirty="0" err="1"/>
            <a:t>will</a:t>
          </a:r>
          <a:r>
            <a:rPr lang="tr-TR" dirty="0"/>
            <a:t> </a:t>
          </a:r>
          <a:r>
            <a:rPr lang="tr-TR" dirty="0" err="1"/>
            <a:t>make</a:t>
          </a:r>
          <a:r>
            <a:rPr lang="tr-TR" dirty="0"/>
            <a:t> </a:t>
          </a:r>
          <a:r>
            <a:rPr lang="tr-TR" dirty="0" err="1"/>
            <a:t>same</a:t>
          </a:r>
          <a:r>
            <a:rPr lang="tr-TR" dirty="0"/>
            <a:t> </a:t>
          </a:r>
          <a:r>
            <a:rPr lang="tr-TR" dirty="0" err="1"/>
            <a:t>several</a:t>
          </a:r>
          <a:r>
            <a:rPr lang="tr-TR" dirty="0"/>
            <a:t> </a:t>
          </a:r>
          <a:r>
            <a:rPr lang="tr-TR" dirty="0" err="1"/>
            <a:t>power</a:t>
          </a:r>
          <a:r>
            <a:rPr lang="tr-TR" dirty="0"/>
            <a:t> </a:t>
          </a:r>
          <a:r>
            <a:rPr lang="tr-TR" dirty="0" err="1"/>
            <a:t>flow</a:t>
          </a:r>
          <a:r>
            <a:rPr lang="tr-TR" dirty="0"/>
            <a:t> </a:t>
          </a:r>
          <a:r>
            <a:rPr lang="tr-TR" dirty="0" err="1"/>
            <a:t>analyses</a:t>
          </a:r>
          <a:r>
            <a:rPr lang="tr-TR" dirty="0"/>
            <a:t> </a:t>
          </a:r>
          <a:r>
            <a:rPr lang="tr-TR" dirty="0" err="1"/>
            <a:t>with</a:t>
          </a:r>
          <a:r>
            <a:rPr lang="tr-TR" dirty="0"/>
            <a:t> </a:t>
          </a:r>
          <a:r>
            <a:rPr lang="tr-TR" dirty="0" err="1"/>
            <a:t>randomly</a:t>
          </a:r>
          <a:r>
            <a:rPr lang="tr-TR" dirty="0"/>
            <a:t> </a:t>
          </a:r>
          <a:r>
            <a:rPr lang="tr-TR" dirty="0" err="1"/>
            <a:t>chosen</a:t>
          </a:r>
          <a:r>
            <a:rPr lang="tr-TR" dirty="0"/>
            <a:t> PV </a:t>
          </a:r>
          <a:r>
            <a:rPr lang="tr-TR" dirty="0" err="1"/>
            <a:t>injection</a:t>
          </a:r>
          <a:endParaRPr lang="en-US" dirty="0"/>
        </a:p>
      </dgm:t>
    </dgm:pt>
    <dgm:pt modelId="{9B5DDB58-1DE7-4FB3-83FB-06700D1F7501}" type="parTrans" cxnId="{C71E8508-E441-4128-B500-CBCDE863FCA0}">
      <dgm:prSet/>
      <dgm:spPr/>
      <dgm:t>
        <a:bodyPr/>
        <a:lstStyle/>
        <a:p>
          <a:endParaRPr lang="en-US"/>
        </a:p>
      </dgm:t>
    </dgm:pt>
    <dgm:pt modelId="{EABAC1F8-BA33-4B86-B4CE-9462417BDAE6}" type="sibTrans" cxnId="{C71E8508-E441-4128-B500-CBCDE863FCA0}">
      <dgm:prSet/>
      <dgm:spPr/>
      <dgm:t>
        <a:bodyPr/>
        <a:lstStyle/>
        <a:p>
          <a:endParaRPr lang="en-US"/>
        </a:p>
      </dgm:t>
    </dgm:pt>
    <dgm:pt modelId="{C71F1B18-7835-4ABD-A45A-5C89955A3665}">
      <dgm:prSet/>
      <dgm:spPr/>
      <dgm:t>
        <a:bodyPr/>
        <a:lstStyle/>
        <a:p>
          <a:r>
            <a:rPr lang="tr-TR" dirty="0" err="1"/>
            <a:t>Then</a:t>
          </a:r>
          <a:r>
            <a:rPr lang="tr-TR" dirty="0"/>
            <a:t>, </a:t>
          </a:r>
          <a:r>
            <a:rPr lang="tr-TR" dirty="0" err="1"/>
            <a:t>we</a:t>
          </a:r>
          <a:r>
            <a:rPr lang="tr-TR" dirty="0"/>
            <a:t> </a:t>
          </a:r>
          <a:r>
            <a:rPr lang="tr-TR" dirty="0" err="1"/>
            <a:t>increased</a:t>
          </a:r>
          <a:r>
            <a:rPr lang="tr-TR" dirty="0"/>
            <a:t> </a:t>
          </a:r>
          <a:r>
            <a:rPr lang="tr-TR" dirty="0" err="1"/>
            <a:t>the</a:t>
          </a:r>
          <a:r>
            <a:rPr lang="tr-TR" dirty="0"/>
            <a:t> PV </a:t>
          </a:r>
          <a:r>
            <a:rPr lang="tr-TR" dirty="0" err="1"/>
            <a:t>output</a:t>
          </a:r>
          <a:r>
            <a:rPr lang="tr-TR" dirty="0"/>
            <a:t> </a:t>
          </a:r>
          <a:r>
            <a:rPr lang="tr-TR" dirty="0" err="1"/>
            <a:t>gradually</a:t>
          </a:r>
          <a:r>
            <a:rPr lang="tr-TR" dirty="0"/>
            <a:t>.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output</a:t>
          </a:r>
          <a:r>
            <a:rPr lang="tr-TR" dirty="0"/>
            <a:t> </a:t>
          </a:r>
          <a:r>
            <a:rPr lang="tr-TR" dirty="0" err="1"/>
            <a:t>will</a:t>
          </a:r>
          <a:r>
            <a:rPr lang="tr-TR" dirty="0"/>
            <a:t> start </a:t>
          </a:r>
          <a:r>
            <a:rPr lang="tr-TR" dirty="0" err="1"/>
            <a:t>from</a:t>
          </a:r>
          <a:r>
            <a:rPr lang="tr-TR" dirty="0"/>
            <a:t> 3kW </a:t>
          </a:r>
          <a:r>
            <a:rPr lang="tr-TR" dirty="0" err="1"/>
            <a:t>to</a:t>
          </a:r>
          <a:r>
            <a:rPr lang="tr-TR" dirty="0"/>
            <a:t> 300kW.</a:t>
          </a:r>
          <a:endParaRPr lang="en-US" dirty="0"/>
        </a:p>
      </dgm:t>
    </dgm:pt>
    <dgm:pt modelId="{A3E9D2AE-DFA2-4C67-99B5-26BFD6544B3E}" type="parTrans" cxnId="{1483E14E-2405-4AB3-AA4E-BBB7C5EF2800}">
      <dgm:prSet/>
      <dgm:spPr/>
      <dgm:t>
        <a:bodyPr/>
        <a:lstStyle/>
        <a:p>
          <a:endParaRPr lang="en-US"/>
        </a:p>
      </dgm:t>
    </dgm:pt>
    <dgm:pt modelId="{BB2A620A-B4B8-401B-B788-7B78A1FC0E47}" type="sibTrans" cxnId="{1483E14E-2405-4AB3-AA4E-BBB7C5EF2800}">
      <dgm:prSet/>
      <dgm:spPr/>
      <dgm:t>
        <a:bodyPr/>
        <a:lstStyle/>
        <a:p>
          <a:endParaRPr lang="en-US"/>
        </a:p>
      </dgm:t>
    </dgm:pt>
    <dgm:pt modelId="{3B1DC82D-060B-4003-AED0-23A9BC9D7AFB}">
      <dgm:prSet/>
      <dgm:spPr/>
      <dgm:t>
        <a:bodyPr/>
        <a:lstStyle/>
        <a:p>
          <a:r>
            <a:rPr lang="tr-TR" dirty="0" err="1"/>
            <a:t>After</a:t>
          </a:r>
          <a:r>
            <a:rPr lang="tr-TR" dirty="0"/>
            <a:t>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steps</a:t>
          </a:r>
          <a:r>
            <a:rPr lang="tr-TR" dirty="0"/>
            <a:t> </a:t>
          </a:r>
          <a:r>
            <a:rPr lang="tr-TR" dirty="0" err="1"/>
            <a:t>are</a:t>
          </a:r>
          <a:r>
            <a:rPr lang="tr-TR" dirty="0"/>
            <a:t> </a:t>
          </a:r>
          <a:r>
            <a:rPr lang="tr-TR" dirty="0" err="1"/>
            <a:t>specified</a:t>
          </a:r>
          <a:r>
            <a:rPr lang="tr-TR" dirty="0"/>
            <a:t>, </a:t>
          </a:r>
          <a:r>
            <a:rPr lang="tr-TR" dirty="0" err="1"/>
            <a:t>we</a:t>
          </a:r>
          <a:r>
            <a:rPr lang="tr-TR" dirty="0"/>
            <a:t> </a:t>
          </a:r>
          <a:r>
            <a:rPr lang="tr-TR" dirty="0" err="1"/>
            <a:t>run</a:t>
          </a:r>
          <a:r>
            <a:rPr lang="tr-TR" dirty="0"/>
            <a:t>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simulation</a:t>
          </a:r>
          <a:r>
            <a:rPr lang="tr-TR" dirty="0"/>
            <a:t> </a:t>
          </a:r>
          <a:r>
            <a:rPr lang="tr-TR" dirty="0" err="1"/>
            <a:t>and</a:t>
          </a:r>
          <a:r>
            <a:rPr lang="tr-TR" dirty="0"/>
            <a:t> </a:t>
          </a:r>
          <a:r>
            <a:rPr lang="tr-TR" dirty="0" err="1"/>
            <a:t>we</a:t>
          </a:r>
          <a:r>
            <a:rPr lang="tr-TR" dirty="0"/>
            <a:t> </a:t>
          </a:r>
          <a:r>
            <a:rPr lang="tr-TR" dirty="0" err="1"/>
            <a:t>record</a:t>
          </a:r>
          <a:r>
            <a:rPr lang="tr-TR" dirty="0"/>
            <a:t> </a:t>
          </a:r>
          <a:r>
            <a:rPr lang="tr-TR" dirty="0" err="1"/>
            <a:t>maximum</a:t>
          </a:r>
          <a:r>
            <a:rPr lang="tr-TR" dirty="0"/>
            <a:t> </a:t>
          </a:r>
          <a:r>
            <a:rPr lang="tr-TR" dirty="0" err="1"/>
            <a:t>voltage</a:t>
          </a:r>
          <a:r>
            <a:rPr lang="tr-TR" dirty="0"/>
            <a:t> </a:t>
          </a:r>
          <a:r>
            <a:rPr lang="tr-TR" dirty="0" err="1"/>
            <a:t>deviations</a:t>
          </a:r>
          <a:r>
            <a:rPr lang="tr-TR" dirty="0"/>
            <a:t>.</a:t>
          </a:r>
          <a:endParaRPr lang="en-US" dirty="0"/>
        </a:p>
      </dgm:t>
    </dgm:pt>
    <dgm:pt modelId="{259A6CD9-7D69-42CD-92B8-87BD48BA097C}" type="parTrans" cxnId="{F3CA05BA-48F5-40C7-9AD8-AD0341F7EF4F}">
      <dgm:prSet/>
      <dgm:spPr/>
      <dgm:t>
        <a:bodyPr/>
        <a:lstStyle/>
        <a:p>
          <a:endParaRPr lang="en-US"/>
        </a:p>
      </dgm:t>
    </dgm:pt>
    <dgm:pt modelId="{A28B5165-9E64-42A7-8647-80688E4334BE}" type="sibTrans" cxnId="{F3CA05BA-48F5-40C7-9AD8-AD0341F7EF4F}">
      <dgm:prSet/>
      <dgm:spPr/>
      <dgm:t>
        <a:bodyPr/>
        <a:lstStyle/>
        <a:p>
          <a:endParaRPr lang="en-US"/>
        </a:p>
      </dgm:t>
    </dgm:pt>
    <dgm:pt modelId="{29BC6107-BF52-4AC6-9DA6-3990F0991C20}" type="pres">
      <dgm:prSet presAssocID="{CD914864-55AA-40F1-A849-1F663291B7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749ECC3-1CDF-4389-90AF-FC88D28B8B30}" type="pres">
      <dgm:prSet presAssocID="{182DC2F5-8D21-46D2-B7A0-9A0E4D545033}" presName="hierRoot1" presStyleCnt="0">
        <dgm:presLayoutVars>
          <dgm:hierBranch val="init"/>
        </dgm:presLayoutVars>
      </dgm:prSet>
      <dgm:spPr/>
    </dgm:pt>
    <dgm:pt modelId="{675DF9E4-18B0-4D9F-B05F-062ACDA72E0F}" type="pres">
      <dgm:prSet presAssocID="{182DC2F5-8D21-46D2-B7A0-9A0E4D545033}" presName="rootComposite1" presStyleCnt="0"/>
      <dgm:spPr/>
    </dgm:pt>
    <dgm:pt modelId="{4FD31A78-6DC6-4359-87D3-FCF759ACEC94}" type="pres">
      <dgm:prSet presAssocID="{182DC2F5-8D21-46D2-B7A0-9A0E4D545033}" presName="rootText1" presStyleLbl="node0" presStyleIdx="0" presStyleCnt="1" custLinFactX="-449" custLinFactNeighborX="-100000" custLinFactNeighborY="-1286">
        <dgm:presLayoutVars>
          <dgm:chPref val="3"/>
        </dgm:presLayoutVars>
      </dgm:prSet>
      <dgm:spPr/>
    </dgm:pt>
    <dgm:pt modelId="{D894B33A-2A0D-4A71-83B7-A3137E1808D1}" type="pres">
      <dgm:prSet presAssocID="{182DC2F5-8D21-46D2-B7A0-9A0E4D545033}" presName="rootConnector1" presStyleLbl="node1" presStyleIdx="0" presStyleCnt="0"/>
      <dgm:spPr/>
    </dgm:pt>
    <dgm:pt modelId="{5AF34BA8-A8B8-4852-89C0-DEB3BFC0317C}" type="pres">
      <dgm:prSet presAssocID="{182DC2F5-8D21-46D2-B7A0-9A0E4D545033}" presName="hierChild2" presStyleCnt="0"/>
      <dgm:spPr/>
    </dgm:pt>
    <dgm:pt modelId="{0F504E65-96AB-4E6F-B891-84EEE86C4E82}" type="pres">
      <dgm:prSet presAssocID="{B1BAA8BB-5E7D-42C6-B3B0-C5EA1183D9A8}" presName="Name64" presStyleLbl="parChTrans1D2" presStyleIdx="0" presStyleCnt="5"/>
      <dgm:spPr/>
    </dgm:pt>
    <dgm:pt modelId="{616D1B6C-7AE3-4F26-AB65-837171DE4898}" type="pres">
      <dgm:prSet presAssocID="{2680D352-F338-4A5C-BEFA-C5DBBD69CAE2}" presName="hierRoot2" presStyleCnt="0">
        <dgm:presLayoutVars>
          <dgm:hierBranch val="init"/>
        </dgm:presLayoutVars>
      </dgm:prSet>
      <dgm:spPr/>
    </dgm:pt>
    <dgm:pt modelId="{9517D3A5-A45D-4B57-8BA7-775DF616305D}" type="pres">
      <dgm:prSet presAssocID="{2680D352-F338-4A5C-BEFA-C5DBBD69CAE2}" presName="rootComposite" presStyleCnt="0"/>
      <dgm:spPr/>
    </dgm:pt>
    <dgm:pt modelId="{731C8A7F-EE85-46E6-AE83-1234D386E933}" type="pres">
      <dgm:prSet presAssocID="{2680D352-F338-4A5C-BEFA-C5DBBD69CAE2}" presName="rootText" presStyleLbl="node2" presStyleIdx="0" presStyleCnt="5" custScaleX="288718">
        <dgm:presLayoutVars>
          <dgm:chPref val="3"/>
        </dgm:presLayoutVars>
      </dgm:prSet>
      <dgm:spPr/>
    </dgm:pt>
    <dgm:pt modelId="{21D78F69-0FC8-49C4-8571-74064FCCDD0E}" type="pres">
      <dgm:prSet presAssocID="{2680D352-F338-4A5C-BEFA-C5DBBD69CAE2}" presName="rootConnector" presStyleLbl="node2" presStyleIdx="0" presStyleCnt="5"/>
      <dgm:spPr/>
    </dgm:pt>
    <dgm:pt modelId="{8BA2DC2E-8396-461B-8DFA-9EAA240DE5A9}" type="pres">
      <dgm:prSet presAssocID="{2680D352-F338-4A5C-BEFA-C5DBBD69CAE2}" presName="hierChild4" presStyleCnt="0"/>
      <dgm:spPr/>
    </dgm:pt>
    <dgm:pt modelId="{28F35ED4-D36A-4A84-9B31-A160D5856F1E}" type="pres">
      <dgm:prSet presAssocID="{2680D352-F338-4A5C-BEFA-C5DBBD69CAE2}" presName="hierChild5" presStyleCnt="0"/>
      <dgm:spPr/>
    </dgm:pt>
    <dgm:pt modelId="{486E3787-4CAD-43D8-80FE-877263E84349}" type="pres">
      <dgm:prSet presAssocID="{68B4521C-D6F2-4365-8197-F97BC820E27B}" presName="Name64" presStyleLbl="parChTrans1D2" presStyleIdx="1" presStyleCnt="5"/>
      <dgm:spPr/>
    </dgm:pt>
    <dgm:pt modelId="{6E231112-B84D-4511-AB39-4D0AF0745B29}" type="pres">
      <dgm:prSet presAssocID="{DF2A55D1-F901-4975-A3C4-041FC4F95EA0}" presName="hierRoot2" presStyleCnt="0">
        <dgm:presLayoutVars>
          <dgm:hierBranch val="init"/>
        </dgm:presLayoutVars>
      </dgm:prSet>
      <dgm:spPr/>
    </dgm:pt>
    <dgm:pt modelId="{624920E5-709D-4F61-8F99-909675BB1C1A}" type="pres">
      <dgm:prSet presAssocID="{DF2A55D1-F901-4975-A3C4-041FC4F95EA0}" presName="rootComposite" presStyleCnt="0"/>
      <dgm:spPr/>
    </dgm:pt>
    <dgm:pt modelId="{674A7322-4885-4124-B6AC-DBD2CE9394BF}" type="pres">
      <dgm:prSet presAssocID="{DF2A55D1-F901-4975-A3C4-041FC4F95EA0}" presName="rootText" presStyleLbl="node2" presStyleIdx="1" presStyleCnt="5" custScaleX="289443">
        <dgm:presLayoutVars>
          <dgm:chPref val="3"/>
        </dgm:presLayoutVars>
      </dgm:prSet>
      <dgm:spPr/>
    </dgm:pt>
    <dgm:pt modelId="{A4E69C29-D01F-42DC-B7C5-1667A1BFBD58}" type="pres">
      <dgm:prSet presAssocID="{DF2A55D1-F901-4975-A3C4-041FC4F95EA0}" presName="rootConnector" presStyleLbl="node2" presStyleIdx="1" presStyleCnt="5"/>
      <dgm:spPr/>
    </dgm:pt>
    <dgm:pt modelId="{82B2D3ED-DE2B-4FF7-B8FA-43019BF95A82}" type="pres">
      <dgm:prSet presAssocID="{DF2A55D1-F901-4975-A3C4-041FC4F95EA0}" presName="hierChild4" presStyleCnt="0"/>
      <dgm:spPr/>
    </dgm:pt>
    <dgm:pt modelId="{9319E04C-746F-4931-9832-A30B0A2D52AE}" type="pres">
      <dgm:prSet presAssocID="{DF2A55D1-F901-4975-A3C4-041FC4F95EA0}" presName="hierChild5" presStyleCnt="0"/>
      <dgm:spPr/>
    </dgm:pt>
    <dgm:pt modelId="{A24CF3B9-DAD6-4FD8-A1E4-2DAE7BA097A6}" type="pres">
      <dgm:prSet presAssocID="{9B5DDB58-1DE7-4FB3-83FB-06700D1F7501}" presName="Name64" presStyleLbl="parChTrans1D2" presStyleIdx="2" presStyleCnt="5"/>
      <dgm:spPr/>
    </dgm:pt>
    <dgm:pt modelId="{C26F586B-7966-4765-98A4-108115780F4F}" type="pres">
      <dgm:prSet presAssocID="{1F097FFD-163B-456D-9A43-216F5BA95F71}" presName="hierRoot2" presStyleCnt="0">
        <dgm:presLayoutVars>
          <dgm:hierBranch val="init"/>
        </dgm:presLayoutVars>
      </dgm:prSet>
      <dgm:spPr/>
    </dgm:pt>
    <dgm:pt modelId="{24CBBBB9-AE1D-47D7-B6C5-96BCB0AE30DD}" type="pres">
      <dgm:prSet presAssocID="{1F097FFD-163B-456D-9A43-216F5BA95F71}" presName="rootComposite" presStyleCnt="0"/>
      <dgm:spPr/>
    </dgm:pt>
    <dgm:pt modelId="{719AE17C-6F2C-4937-8ED8-9088EF0EA757}" type="pres">
      <dgm:prSet presAssocID="{1F097FFD-163B-456D-9A43-216F5BA95F71}" presName="rootText" presStyleLbl="node2" presStyleIdx="2" presStyleCnt="5" custScaleX="291012">
        <dgm:presLayoutVars>
          <dgm:chPref val="3"/>
        </dgm:presLayoutVars>
      </dgm:prSet>
      <dgm:spPr/>
    </dgm:pt>
    <dgm:pt modelId="{8C986541-B626-47FD-B0A6-61261DD024F7}" type="pres">
      <dgm:prSet presAssocID="{1F097FFD-163B-456D-9A43-216F5BA95F71}" presName="rootConnector" presStyleLbl="node2" presStyleIdx="2" presStyleCnt="5"/>
      <dgm:spPr/>
    </dgm:pt>
    <dgm:pt modelId="{05F7EF3E-80EA-4FCE-AE0A-312C26415B4D}" type="pres">
      <dgm:prSet presAssocID="{1F097FFD-163B-456D-9A43-216F5BA95F71}" presName="hierChild4" presStyleCnt="0"/>
      <dgm:spPr/>
    </dgm:pt>
    <dgm:pt modelId="{875F6AD5-1211-4269-8596-A43110EBF418}" type="pres">
      <dgm:prSet presAssocID="{1F097FFD-163B-456D-9A43-216F5BA95F71}" presName="hierChild5" presStyleCnt="0"/>
      <dgm:spPr/>
    </dgm:pt>
    <dgm:pt modelId="{AFF770DE-1799-4D13-84AE-349A06F265E8}" type="pres">
      <dgm:prSet presAssocID="{A3E9D2AE-DFA2-4C67-99B5-26BFD6544B3E}" presName="Name64" presStyleLbl="parChTrans1D2" presStyleIdx="3" presStyleCnt="5"/>
      <dgm:spPr/>
    </dgm:pt>
    <dgm:pt modelId="{1549B3CC-F432-4C41-A3C9-874240EB76DD}" type="pres">
      <dgm:prSet presAssocID="{C71F1B18-7835-4ABD-A45A-5C89955A3665}" presName="hierRoot2" presStyleCnt="0">
        <dgm:presLayoutVars>
          <dgm:hierBranch val="init"/>
        </dgm:presLayoutVars>
      </dgm:prSet>
      <dgm:spPr/>
    </dgm:pt>
    <dgm:pt modelId="{78391D51-58E0-4440-87C2-F679750A3D3B}" type="pres">
      <dgm:prSet presAssocID="{C71F1B18-7835-4ABD-A45A-5C89955A3665}" presName="rootComposite" presStyleCnt="0"/>
      <dgm:spPr/>
    </dgm:pt>
    <dgm:pt modelId="{1AFA67AF-48C5-4409-91F8-1CB1CFAEE4AC}" type="pres">
      <dgm:prSet presAssocID="{C71F1B18-7835-4ABD-A45A-5C89955A3665}" presName="rootText" presStyleLbl="node2" presStyleIdx="3" presStyleCnt="5" custScaleX="288718">
        <dgm:presLayoutVars>
          <dgm:chPref val="3"/>
        </dgm:presLayoutVars>
      </dgm:prSet>
      <dgm:spPr/>
    </dgm:pt>
    <dgm:pt modelId="{EE82299A-CD25-4C59-B110-F85F4F38B19A}" type="pres">
      <dgm:prSet presAssocID="{C71F1B18-7835-4ABD-A45A-5C89955A3665}" presName="rootConnector" presStyleLbl="node2" presStyleIdx="3" presStyleCnt="5"/>
      <dgm:spPr/>
    </dgm:pt>
    <dgm:pt modelId="{09ADE84A-1EEB-4E28-83FA-063EB994923F}" type="pres">
      <dgm:prSet presAssocID="{C71F1B18-7835-4ABD-A45A-5C89955A3665}" presName="hierChild4" presStyleCnt="0"/>
      <dgm:spPr/>
    </dgm:pt>
    <dgm:pt modelId="{17309252-C0BA-49F0-96C5-94F2DD1FD971}" type="pres">
      <dgm:prSet presAssocID="{C71F1B18-7835-4ABD-A45A-5C89955A3665}" presName="hierChild5" presStyleCnt="0"/>
      <dgm:spPr/>
    </dgm:pt>
    <dgm:pt modelId="{D7AD9935-ACE8-4EFB-A1B0-AF1CCEB644B0}" type="pres">
      <dgm:prSet presAssocID="{259A6CD9-7D69-42CD-92B8-87BD48BA097C}" presName="Name64" presStyleLbl="parChTrans1D2" presStyleIdx="4" presStyleCnt="5"/>
      <dgm:spPr/>
    </dgm:pt>
    <dgm:pt modelId="{329F42EE-AE26-4D4B-8E35-5BAC6CEFC8F6}" type="pres">
      <dgm:prSet presAssocID="{3B1DC82D-060B-4003-AED0-23A9BC9D7AFB}" presName="hierRoot2" presStyleCnt="0">
        <dgm:presLayoutVars>
          <dgm:hierBranch val="init"/>
        </dgm:presLayoutVars>
      </dgm:prSet>
      <dgm:spPr/>
    </dgm:pt>
    <dgm:pt modelId="{C3BF407F-6912-4DBB-BC61-91A3AB09EB13}" type="pres">
      <dgm:prSet presAssocID="{3B1DC82D-060B-4003-AED0-23A9BC9D7AFB}" presName="rootComposite" presStyleCnt="0"/>
      <dgm:spPr/>
    </dgm:pt>
    <dgm:pt modelId="{7F225148-70D9-4DDE-B69A-6D9E3721AA57}" type="pres">
      <dgm:prSet presAssocID="{3B1DC82D-060B-4003-AED0-23A9BC9D7AFB}" presName="rootText" presStyleLbl="node2" presStyleIdx="4" presStyleCnt="5" custScaleX="285049">
        <dgm:presLayoutVars>
          <dgm:chPref val="3"/>
        </dgm:presLayoutVars>
      </dgm:prSet>
      <dgm:spPr/>
    </dgm:pt>
    <dgm:pt modelId="{45707877-F7DA-4664-B1FC-2771A3931982}" type="pres">
      <dgm:prSet presAssocID="{3B1DC82D-060B-4003-AED0-23A9BC9D7AFB}" presName="rootConnector" presStyleLbl="node2" presStyleIdx="4" presStyleCnt="5"/>
      <dgm:spPr/>
    </dgm:pt>
    <dgm:pt modelId="{9EFED4C0-1142-496B-BF94-73CBC3C12CC4}" type="pres">
      <dgm:prSet presAssocID="{3B1DC82D-060B-4003-AED0-23A9BC9D7AFB}" presName="hierChild4" presStyleCnt="0"/>
      <dgm:spPr/>
    </dgm:pt>
    <dgm:pt modelId="{85BDBFF5-18FA-4E1D-83E2-A7E088A05764}" type="pres">
      <dgm:prSet presAssocID="{3B1DC82D-060B-4003-AED0-23A9BC9D7AFB}" presName="hierChild5" presStyleCnt="0"/>
      <dgm:spPr/>
    </dgm:pt>
    <dgm:pt modelId="{48371539-FCC4-4468-97EA-D6212EABC6DF}" type="pres">
      <dgm:prSet presAssocID="{182DC2F5-8D21-46D2-B7A0-9A0E4D545033}" presName="hierChild3" presStyleCnt="0"/>
      <dgm:spPr/>
    </dgm:pt>
  </dgm:ptLst>
  <dgm:cxnLst>
    <dgm:cxn modelId="{13D39801-7258-4D5B-BF7B-583106C0CA2F}" type="presOf" srcId="{2680D352-F338-4A5C-BEFA-C5DBBD69CAE2}" destId="{731C8A7F-EE85-46E6-AE83-1234D386E933}" srcOrd="0" destOrd="0" presId="urn:microsoft.com/office/officeart/2009/3/layout/HorizontalOrganizationChart"/>
    <dgm:cxn modelId="{8CB44102-7B5E-4CEC-BDEF-BEE74725A079}" type="presOf" srcId="{CD914864-55AA-40F1-A849-1F663291B703}" destId="{29BC6107-BF52-4AC6-9DA6-3990F0991C20}" srcOrd="0" destOrd="0" presId="urn:microsoft.com/office/officeart/2009/3/layout/HorizontalOrganizationChart"/>
    <dgm:cxn modelId="{837D4906-1DB4-4DB9-ACD4-A5F9BD92D003}" type="presOf" srcId="{9B5DDB58-1DE7-4FB3-83FB-06700D1F7501}" destId="{A24CF3B9-DAD6-4FD8-A1E4-2DAE7BA097A6}" srcOrd="0" destOrd="0" presId="urn:microsoft.com/office/officeart/2009/3/layout/HorizontalOrganizationChart"/>
    <dgm:cxn modelId="{C71E8508-E441-4128-B500-CBCDE863FCA0}" srcId="{182DC2F5-8D21-46D2-B7A0-9A0E4D545033}" destId="{1F097FFD-163B-456D-9A43-216F5BA95F71}" srcOrd="2" destOrd="0" parTransId="{9B5DDB58-1DE7-4FB3-83FB-06700D1F7501}" sibTransId="{EABAC1F8-BA33-4B86-B4CE-9462417BDAE6}"/>
    <dgm:cxn modelId="{D7B39C0A-1651-4626-8AC6-9940C2AAA0CC}" type="presOf" srcId="{DF2A55D1-F901-4975-A3C4-041FC4F95EA0}" destId="{A4E69C29-D01F-42DC-B7C5-1667A1BFBD58}" srcOrd="1" destOrd="0" presId="urn:microsoft.com/office/officeart/2009/3/layout/HorizontalOrganizationChart"/>
    <dgm:cxn modelId="{E2CCC21B-1562-44CA-9881-A56EC775FE05}" type="presOf" srcId="{182DC2F5-8D21-46D2-B7A0-9A0E4D545033}" destId="{D894B33A-2A0D-4A71-83B7-A3137E1808D1}" srcOrd="1" destOrd="0" presId="urn:microsoft.com/office/officeart/2009/3/layout/HorizontalOrganizationChart"/>
    <dgm:cxn modelId="{91ACC620-79DE-4C26-97CD-CC18F6289B84}" srcId="{182DC2F5-8D21-46D2-B7A0-9A0E4D545033}" destId="{DF2A55D1-F901-4975-A3C4-041FC4F95EA0}" srcOrd="1" destOrd="0" parTransId="{68B4521C-D6F2-4365-8197-F97BC820E27B}" sibTransId="{94B57100-91FC-4501-BEE9-1C600C78D9F4}"/>
    <dgm:cxn modelId="{F8F1CD2D-5C82-4DE2-8BD0-04458CFA6A24}" srcId="{CD914864-55AA-40F1-A849-1F663291B703}" destId="{182DC2F5-8D21-46D2-B7A0-9A0E4D545033}" srcOrd="0" destOrd="0" parTransId="{73A2044E-870F-4EE4-9D5E-16894DFADF21}" sibTransId="{8886E028-A4EF-4102-9580-8CD88D814521}"/>
    <dgm:cxn modelId="{FF78C93A-58D4-407E-B38B-528D279F6B5A}" type="presOf" srcId="{182DC2F5-8D21-46D2-B7A0-9A0E4D545033}" destId="{4FD31A78-6DC6-4359-87D3-FCF759ACEC94}" srcOrd="0" destOrd="0" presId="urn:microsoft.com/office/officeart/2009/3/layout/HorizontalOrganizationChart"/>
    <dgm:cxn modelId="{BC931740-E553-466D-B2CE-D0A0DDC9F94E}" type="presOf" srcId="{B1BAA8BB-5E7D-42C6-B3B0-C5EA1183D9A8}" destId="{0F504E65-96AB-4E6F-B891-84EEE86C4E82}" srcOrd="0" destOrd="0" presId="urn:microsoft.com/office/officeart/2009/3/layout/HorizontalOrganizationChart"/>
    <dgm:cxn modelId="{C5755C5E-F722-4C9D-8266-00BE2ED4208B}" srcId="{182DC2F5-8D21-46D2-B7A0-9A0E4D545033}" destId="{2680D352-F338-4A5C-BEFA-C5DBBD69CAE2}" srcOrd="0" destOrd="0" parTransId="{B1BAA8BB-5E7D-42C6-B3B0-C5EA1183D9A8}" sibTransId="{E5E84C26-12A5-4B35-A498-A2EBC5D8A41C}"/>
    <dgm:cxn modelId="{1483E14E-2405-4AB3-AA4E-BBB7C5EF2800}" srcId="{182DC2F5-8D21-46D2-B7A0-9A0E4D545033}" destId="{C71F1B18-7835-4ABD-A45A-5C89955A3665}" srcOrd="3" destOrd="0" parTransId="{A3E9D2AE-DFA2-4C67-99B5-26BFD6544B3E}" sibTransId="{BB2A620A-B4B8-401B-B788-7B78A1FC0E47}"/>
    <dgm:cxn modelId="{77A4796F-514C-47CF-9727-FB71747E6AD8}" type="presOf" srcId="{C71F1B18-7835-4ABD-A45A-5C89955A3665}" destId="{EE82299A-CD25-4C59-B110-F85F4F38B19A}" srcOrd="1" destOrd="0" presId="urn:microsoft.com/office/officeart/2009/3/layout/HorizontalOrganizationChart"/>
    <dgm:cxn modelId="{8D5A5B9D-DCF8-45FC-A843-0D47CD20DDAA}" type="presOf" srcId="{259A6CD9-7D69-42CD-92B8-87BD48BA097C}" destId="{D7AD9935-ACE8-4EFB-A1B0-AF1CCEB644B0}" srcOrd="0" destOrd="0" presId="urn:microsoft.com/office/officeart/2009/3/layout/HorizontalOrganizationChart"/>
    <dgm:cxn modelId="{F3CA05BA-48F5-40C7-9AD8-AD0341F7EF4F}" srcId="{182DC2F5-8D21-46D2-B7A0-9A0E4D545033}" destId="{3B1DC82D-060B-4003-AED0-23A9BC9D7AFB}" srcOrd="4" destOrd="0" parTransId="{259A6CD9-7D69-42CD-92B8-87BD48BA097C}" sibTransId="{A28B5165-9E64-42A7-8647-80688E4334BE}"/>
    <dgm:cxn modelId="{188771C3-F37D-4792-B8A5-7234FFB625BA}" type="presOf" srcId="{2680D352-F338-4A5C-BEFA-C5DBBD69CAE2}" destId="{21D78F69-0FC8-49C4-8571-74064FCCDD0E}" srcOrd="1" destOrd="0" presId="urn:microsoft.com/office/officeart/2009/3/layout/HorizontalOrganizationChart"/>
    <dgm:cxn modelId="{99C221C6-3046-4A44-B9DE-2D7547CF3B74}" type="presOf" srcId="{68B4521C-D6F2-4365-8197-F97BC820E27B}" destId="{486E3787-4CAD-43D8-80FE-877263E84349}" srcOrd="0" destOrd="0" presId="urn:microsoft.com/office/officeart/2009/3/layout/HorizontalOrganizationChart"/>
    <dgm:cxn modelId="{5851E2C8-D108-4A94-8CF4-D770D9D6857D}" type="presOf" srcId="{DF2A55D1-F901-4975-A3C4-041FC4F95EA0}" destId="{674A7322-4885-4124-B6AC-DBD2CE9394BF}" srcOrd="0" destOrd="0" presId="urn:microsoft.com/office/officeart/2009/3/layout/HorizontalOrganizationChart"/>
    <dgm:cxn modelId="{836237CA-D5C2-46F4-BFAF-BF60EA401B72}" type="presOf" srcId="{1F097FFD-163B-456D-9A43-216F5BA95F71}" destId="{8C986541-B626-47FD-B0A6-61261DD024F7}" srcOrd="1" destOrd="0" presId="urn:microsoft.com/office/officeart/2009/3/layout/HorizontalOrganizationChart"/>
    <dgm:cxn modelId="{D09B55CA-DD77-40D1-B25C-05FD492E3A3E}" type="presOf" srcId="{C71F1B18-7835-4ABD-A45A-5C89955A3665}" destId="{1AFA67AF-48C5-4409-91F8-1CB1CFAEE4AC}" srcOrd="0" destOrd="0" presId="urn:microsoft.com/office/officeart/2009/3/layout/HorizontalOrganizationChart"/>
    <dgm:cxn modelId="{D1A4A1EB-5B0E-40A5-9C4D-D2FFABA9026A}" type="presOf" srcId="{A3E9D2AE-DFA2-4C67-99B5-26BFD6544B3E}" destId="{AFF770DE-1799-4D13-84AE-349A06F265E8}" srcOrd="0" destOrd="0" presId="urn:microsoft.com/office/officeart/2009/3/layout/HorizontalOrganizationChart"/>
    <dgm:cxn modelId="{BC9901F0-96E3-497F-817E-8313EF6A2FE7}" type="presOf" srcId="{1F097FFD-163B-456D-9A43-216F5BA95F71}" destId="{719AE17C-6F2C-4937-8ED8-9088EF0EA757}" srcOrd="0" destOrd="0" presId="urn:microsoft.com/office/officeart/2009/3/layout/HorizontalOrganizationChart"/>
    <dgm:cxn modelId="{FBD68DF6-E769-4E40-91F0-654DC1FCBC41}" type="presOf" srcId="{3B1DC82D-060B-4003-AED0-23A9BC9D7AFB}" destId="{7F225148-70D9-4DDE-B69A-6D9E3721AA57}" srcOrd="0" destOrd="0" presId="urn:microsoft.com/office/officeart/2009/3/layout/HorizontalOrganizationChart"/>
    <dgm:cxn modelId="{1AE24AF7-EB21-4A7D-B775-15BF3956F4D6}" type="presOf" srcId="{3B1DC82D-060B-4003-AED0-23A9BC9D7AFB}" destId="{45707877-F7DA-4664-B1FC-2771A3931982}" srcOrd="1" destOrd="0" presId="urn:microsoft.com/office/officeart/2009/3/layout/HorizontalOrganizationChart"/>
    <dgm:cxn modelId="{A1D1CEDE-F43E-4091-8CD8-BF5EEE188F5C}" type="presParOf" srcId="{29BC6107-BF52-4AC6-9DA6-3990F0991C20}" destId="{3749ECC3-1CDF-4389-90AF-FC88D28B8B30}" srcOrd="0" destOrd="0" presId="urn:microsoft.com/office/officeart/2009/3/layout/HorizontalOrganizationChart"/>
    <dgm:cxn modelId="{2DF2B993-F2E8-4193-9C95-BE33E0F9ABCF}" type="presParOf" srcId="{3749ECC3-1CDF-4389-90AF-FC88D28B8B30}" destId="{675DF9E4-18B0-4D9F-B05F-062ACDA72E0F}" srcOrd="0" destOrd="0" presId="urn:microsoft.com/office/officeart/2009/3/layout/HorizontalOrganizationChart"/>
    <dgm:cxn modelId="{8D81F75D-D59D-40F2-8698-F2E22133D7EB}" type="presParOf" srcId="{675DF9E4-18B0-4D9F-B05F-062ACDA72E0F}" destId="{4FD31A78-6DC6-4359-87D3-FCF759ACEC94}" srcOrd="0" destOrd="0" presId="urn:microsoft.com/office/officeart/2009/3/layout/HorizontalOrganizationChart"/>
    <dgm:cxn modelId="{AC4ECB6B-D592-4083-846F-C46A29E6E9AC}" type="presParOf" srcId="{675DF9E4-18B0-4D9F-B05F-062ACDA72E0F}" destId="{D894B33A-2A0D-4A71-83B7-A3137E1808D1}" srcOrd="1" destOrd="0" presId="urn:microsoft.com/office/officeart/2009/3/layout/HorizontalOrganizationChart"/>
    <dgm:cxn modelId="{FCF56CA9-CDBA-426E-800A-F2EB56A78181}" type="presParOf" srcId="{3749ECC3-1CDF-4389-90AF-FC88D28B8B30}" destId="{5AF34BA8-A8B8-4852-89C0-DEB3BFC0317C}" srcOrd="1" destOrd="0" presId="urn:microsoft.com/office/officeart/2009/3/layout/HorizontalOrganizationChart"/>
    <dgm:cxn modelId="{C23C1582-1DA4-4740-838C-F36B67184C76}" type="presParOf" srcId="{5AF34BA8-A8B8-4852-89C0-DEB3BFC0317C}" destId="{0F504E65-96AB-4E6F-B891-84EEE86C4E82}" srcOrd="0" destOrd="0" presId="urn:microsoft.com/office/officeart/2009/3/layout/HorizontalOrganizationChart"/>
    <dgm:cxn modelId="{ABBCE984-73DE-42F8-9E4F-D4D63911D7DB}" type="presParOf" srcId="{5AF34BA8-A8B8-4852-89C0-DEB3BFC0317C}" destId="{616D1B6C-7AE3-4F26-AB65-837171DE4898}" srcOrd="1" destOrd="0" presId="urn:microsoft.com/office/officeart/2009/3/layout/HorizontalOrganizationChart"/>
    <dgm:cxn modelId="{D75F1B2E-5D31-46B7-844E-0D615DDC5ACF}" type="presParOf" srcId="{616D1B6C-7AE3-4F26-AB65-837171DE4898}" destId="{9517D3A5-A45D-4B57-8BA7-775DF616305D}" srcOrd="0" destOrd="0" presId="urn:microsoft.com/office/officeart/2009/3/layout/HorizontalOrganizationChart"/>
    <dgm:cxn modelId="{76840A89-38D4-416B-B28A-613D21CE8506}" type="presParOf" srcId="{9517D3A5-A45D-4B57-8BA7-775DF616305D}" destId="{731C8A7F-EE85-46E6-AE83-1234D386E933}" srcOrd="0" destOrd="0" presId="urn:microsoft.com/office/officeart/2009/3/layout/HorizontalOrganizationChart"/>
    <dgm:cxn modelId="{1179ACDD-EE18-4C6C-B71D-E9A85C75189B}" type="presParOf" srcId="{9517D3A5-A45D-4B57-8BA7-775DF616305D}" destId="{21D78F69-0FC8-49C4-8571-74064FCCDD0E}" srcOrd="1" destOrd="0" presId="urn:microsoft.com/office/officeart/2009/3/layout/HorizontalOrganizationChart"/>
    <dgm:cxn modelId="{355132AA-A1A3-40BE-BB67-6B4B11A3CB2E}" type="presParOf" srcId="{616D1B6C-7AE3-4F26-AB65-837171DE4898}" destId="{8BA2DC2E-8396-461B-8DFA-9EAA240DE5A9}" srcOrd="1" destOrd="0" presId="urn:microsoft.com/office/officeart/2009/3/layout/HorizontalOrganizationChart"/>
    <dgm:cxn modelId="{60BE7242-45D0-4D85-9556-E0AE8EEDA1B8}" type="presParOf" srcId="{616D1B6C-7AE3-4F26-AB65-837171DE4898}" destId="{28F35ED4-D36A-4A84-9B31-A160D5856F1E}" srcOrd="2" destOrd="0" presId="urn:microsoft.com/office/officeart/2009/3/layout/HorizontalOrganizationChart"/>
    <dgm:cxn modelId="{C8EF4E04-4082-43B7-8681-45518509DEF6}" type="presParOf" srcId="{5AF34BA8-A8B8-4852-89C0-DEB3BFC0317C}" destId="{486E3787-4CAD-43D8-80FE-877263E84349}" srcOrd="2" destOrd="0" presId="urn:microsoft.com/office/officeart/2009/3/layout/HorizontalOrganizationChart"/>
    <dgm:cxn modelId="{FDECF14A-0E98-42D6-9FA9-20445923A470}" type="presParOf" srcId="{5AF34BA8-A8B8-4852-89C0-DEB3BFC0317C}" destId="{6E231112-B84D-4511-AB39-4D0AF0745B29}" srcOrd="3" destOrd="0" presId="urn:microsoft.com/office/officeart/2009/3/layout/HorizontalOrganizationChart"/>
    <dgm:cxn modelId="{BFDE2EC1-81A6-447E-9F44-7C0B7FE96E65}" type="presParOf" srcId="{6E231112-B84D-4511-AB39-4D0AF0745B29}" destId="{624920E5-709D-4F61-8F99-909675BB1C1A}" srcOrd="0" destOrd="0" presId="urn:microsoft.com/office/officeart/2009/3/layout/HorizontalOrganizationChart"/>
    <dgm:cxn modelId="{1B5F331C-F421-41AA-87C8-1B60A41DCCB8}" type="presParOf" srcId="{624920E5-709D-4F61-8F99-909675BB1C1A}" destId="{674A7322-4885-4124-B6AC-DBD2CE9394BF}" srcOrd="0" destOrd="0" presId="urn:microsoft.com/office/officeart/2009/3/layout/HorizontalOrganizationChart"/>
    <dgm:cxn modelId="{ACBA4E26-414B-474B-A423-02814BA7C337}" type="presParOf" srcId="{624920E5-709D-4F61-8F99-909675BB1C1A}" destId="{A4E69C29-D01F-42DC-B7C5-1667A1BFBD58}" srcOrd="1" destOrd="0" presId="urn:microsoft.com/office/officeart/2009/3/layout/HorizontalOrganizationChart"/>
    <dgm:cxn modelId="{AFF561DD-52C6-46CE-AB27-856B103607F2}" type="presParOf" srcId="{6E231112-B84D-4511-AB39-4D0AF0745B29}" destId="{82B2D3ED-DE2B-4FF7-B8FA-43019BF95A82}" srcOrd="1" destOrd="0" presId="urn:microsoft.com/office/officeart/2009/3/layout/HorizontalOrganizationChart"/>
    <dgm:cxn modelId="{9E7EA7B1-0620-4DCF-A126-D206D50C73F0}" type="presParOf" srcId="{6E231112-B84D-4511-AB39-4D0AF0745B29}" destId="{9319E04C-746F-4931-9832-A30B0A2D52AE}" srcOrd="2" destOrd="0" presId="urn:microsoft.com/office/officeart/2009/3/layout/HorizontalOrganizationChart"/>
    <dgm:cxn modelId="{FD6DF655-7BE1-4063-B28B-55B388FA154C}" type="presParOf" srcId="{5AF34BA8-A8B8-4852-89C0-DEB3BFC0317C}" destId="{A24CF3B9-DAD6-4FD8-A1E4-2DAE7BA097A6}" srcOrd="4" destOrd="0" presId="urn:microsoft.com/office/officeart/2009/3/layout/HorizontalOrganizationChart"/>
    <dgm:cxn modelId="{F048099A-3320-4BC0-9322-490D12C71425}" type="presParOf" srcId="{5AF34BA8-A8B8-4852-89C0-DEB3BFC0317C}" destId="{C26F586B-7966-4765-98A4-108115780F4F}" srcOrd="5" destOrd="0" presId="urn:microsoft.com/office/officeart/2009/3/layout/HorizontalOrganizationChart"/>
    <dgm:cxn modelId="{E2308E26-7BC4-46C5-AB3F-C5FFC35EB525}" type="presParOf" srcId="{C26F586B-7966-4765-98A4-108115780F4F}" destId="{24CBBBB9-AE1D-47D7-B6C5-96BCB0AE30DD}" srcOrd="0" destOrd="0" presId="urn:microsoft.com/office/officeart/2009/3/layout/HorizontalOrganizationChart"/>
    <dgm:cxn modelId="{1B92E0B0-7C75-4319-B906-F8D54E20DDA1}" type="presParOf" srcId="{24CBBBB9-AE1D-47D7-B6C5-96BCB0AE30DD}" destId="{719AE17C-6F2C-4937-8ED8-9088EF0EA757}" srcOrd="0" destOrd="0" presId="urn:microsoft.com/office/officeart/2009/3/layout/HorizontalOrganizationChart"/>
    <dgm:cxn modelId="{E271F128-24B1-4D6F-835B-D101FF7A825A}" type="presParOf" srcId="{24CBBBB9-AE1D-47D7-B6C5-96BCB0AE30DD}" destId="{8C986541-B626-47FD-B0A6-61261DD024F7}" srcOrd="1" destOrd="0" presId="urn:microsoft.com/office/officeart/2009/3/layout/HorizontalOrganizationChart"/>
    <dgm:cxn modelId="{5E105D3A-407D-4353-B0DF-9EB7BCDC7363}" type="presParOf" srcId="{C26F586B-7966-4765-98A4-108115780F4F}" destId="{05F7EF3E-80EA-4FCE-AE0A-312C26415B4D}" srcOrd="1" destOrd="0" presId="urn:microsoft.com/office/officeart/2009/3/layout/HorizontalOrganizationChart"/>
    <dgm:cxn modelId="{DA70BED0-4BDE-4B63-B51E-4C825526D5D3}" type="presParOf" srcId="{C26F586B-7966-4765-98A4-108115780F4F}" destId="{875F6AD5-1211-4269-8596-A43110EBF418}" srcOrd="2" destOrd="0" presId="urn:microsoft.com/office/officeart/2009/3/layout/HorizontalOrganizationChart"/>
    <dgm:cxn modelId="{D2614CD9-E5AC-4F9F-B9CA-068DCB0C8BAF}" type="presParOf" srcId="{5AF34BA8-A8B8-4852-89C0-DEB3BFC0317C}" destId="{AFF770DE-1799-4D13-84AE-349A06F265E8}" srcOrd="6" destOrd="0" presId="urn:microsoft.com/office/officeart/2009/3/layout/HorizontalOrganizationChart"/>
    <dgm:cxn modelId="{CA0F2D99-1922-4808-BDF0-4123EFC6126D}" type="presParOf" srcId="{5AF34BA8-A8B8-4852-89C0-DEB3BFC0317C}" destId="{1549B3CC-F432-4C41-A3C9-874240EB76DD}" srcOrd="7" destOrd="0" presId="urn:microsoft.com/office/officeart/2009/3/layout/HorizontalOrganizationChart"/>
    <dgm:cxn modelId="{BCF33A0E-2DAD-42A2-AFB3-2F27646FE9AA}" type="presParOf" srcId="{1549B3CC-F432-4C41-A3C9-874240EB76DD}" destId="{78391D51-58E0-4440-87C2-F679750A3D3B}" srcOrd="0" destOrd="0" presId="urn:microsoft.com/office/officeart/2009/3/layout/HorizontalOrganizationChart"/>
    <dgm:cxn modelId="{316B12B2-8802-4ED5-A185-39230642A462}" type="presParOf" srcId="{78391D51-58E0-4440-87C2-F679750A3D3B}" destId="{1AFA67AF-48C5-4409-91F8-1CB1CFAEE4AC}" srcOrd="0" destOrd="0" presId="urn:microsoft.com/office/officeart/2009/3/layout/HorizontalOrganizationChart"/>
    <dgm:cxn modelId="{4C1FBB43-7495-483E-AE08-3366AE7E2C26}" type="presParOf" srcId="{78391D51-58E0-4440-87C2-F679750A3D3B}" destId="{EE82299A-CD25-4C59-B110-F85F4F38B19A}" srcOrd="1" destOrd="0" presId="urn:microsoft.com/office/officeart/2009/3/layout/HorizontalOrganizationChart"/>
    <dgm:cxn modelId="{412606B8-D90A-41E1-828A-C9DA0EA01C3A}" type="presParOf" srcId="{1549B3CC-F432-4C41-A3C9-874240EB76DD}" destId="{09ADE84A-1EEB-4E28-83FA-063EB994923F}" srcOrd="1" destOrd="0" presId="urn:microsoft.com/office/officeart/2009/3/layout/HorizontalOrganizationChart"/>
    <dgm:cxn modelId="{3B407A72-95FD-44C0-9A39-790D0F9ABE39}" type="presParOf" srcId="{1549B3CC-F432-4C41-A3C9-874240EB76DD}" destId="{17309252-C0BA-49F0-96C5-94F2DD1FD971}" srcOrd="2" destOrd="0" presId="urn:microsoft.com/office/officeart/2009/3/layout/HorizontalOrganizationChart"/>
    <dgm:cxn modelId="{57FE60E2-FE1E-40C0-A49E-6E07D662410B}" type="presParOf" srcId="{5AF34BA8-A8B8-4852-89C0-DEB3BFC0317C}" destId="{D7AD9935-ACE8-4EFB-A1B0-AF1CCEB644B0}" srcOrd="8" destOrd="0" presId="urn:microsoft.com/office/officeart/2009/3/layout/HorizontalOrganizationChart"/>
    <dgm:cxn modelId="{DFBBD2FD-C554-4B28-AF1D-16A7949892D4}" type="presParOf" srcId="{5AF34BA8-A8B8-4852-89C0-DEB3BFC0317C}" destId="{329F42EE-AE26-4D4B-8E35-5BAC6CEFC8F6}" srcOrd="9" destOrd="0" presId="urn:microsoft.com/office/officeart/2009/3/layout/HorizontalOrganizationChart"/>
    <dgm:cxn modelId="{DAC26CD4-BA65-4A53-8F6F-E2C3EF3556B3}" type="presParOf" srcId="{329F42EE-AE26-4D4B-8E35-5BAC6CEFC8F6}" destId="{C3BF407F-6912-4DBB-BC61-91A3AB09EB13}" srcOrd="0" destOrd="0" presId="urn:microsoft.com/office/officeart/2009/3/layout/HorizontalOrganizationChart"/>
    <dgm:cxn modelId="{7BB8D252-9C23-41DA-83F0-F59A28F190B0}" type="presParOf" srcId="{C3BF407F-6912-4DBB-BC61-91A3AB09EB13}" destId="{7F225148-70D9-4DDE-B69A-6D9E3721AA57}" srcOrd="0" destOrd="0" presId="urn:microsoft.com/office/officeart/2009/3/layout/HorizontalOrganizationChart"/>
    <dgm:cxn modelId="{7E2C26B2-2EB9-470F-B75C-E834D9205D23}" type="presParOf" srcId="{C3BF407F-6912-4DBB-BC61-91A3AB09EB13}" destId="{45707877-F7DA-4664-B1FC-2771A3931982}" srcOrd="1" destOrd="0" presId="urn:microsoft.com/office/officeart/2009/3/layout/HorizontalOrganizationChart"/>
    <dgm:cxn modelId="{4E175E03-2E97-452A-96F1-F01255F9D66D}" type="presParOf" srcId="{329F42EE-AE26-4D4B-8E35-5BAC6CEFC8F6}" destId="{9EFED4C0-1142-496B-BF94-73CBC3C12CC4}" srcOrd="1" destOrd="0" presId="urn:microsoft.com/office/officeart/2009/3/layout/HorizontalOrganizationChart"/>
    <dgm:cxn modelId="{ADE9A808-90FA-4324-A752-DACCC4AB08CE}" type="presParOf" srcId="{329F42EE-AE26-4D4B-8E35-5BAC6CEFC8F6}" destId="{85BDBFF5-18FA-4E1D-83E2-A7E088A05764}" srcOrd="2" destOrd="0" presId="urn:microsoft.com/office/officeart/2009/3/layout/HorizontalOrganizationChart"/>
    <dgm:cxn modelId="{797AE0C7-6BE8-4462-A097-3C451719767E}" type="presParOf" srcId="{3749ECC3-1CDF-4389-90AF-FC88D28B8B30}" destId="{48371539-FCC4-4468-97EA-D6212EABC6D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FAC46D-12BD-4ADE-B42D-EC58D052E0DA}">
      <dsp:nvSpPr>
        <dsp:cNvPr id="0" name=""/>
        <dsp:cNvSpPr/>
      </dsp:nvSpPr>
      <dsp:spPr>
        <a:xfrm>
          <a:off x="0" y="407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DEED9-EC1B-4059-9C13-54AB3E570F63}">
      <dsp:nvSpPr>
        <dsp:cNvPr id="0" name=""/>
        <dsp:cNvSpPr/>
      </dsp:nvSpPr>
      <dsp:spPr>
        <a:xfrm>
          <a:off x="0" y="4073"/>
          <a:ext cx="10515600" cy="786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b="1" kern="1200"/>
            <a:t>What is Hosting Capacity</a:t>
          </a:r>
          <a:endParaRPr lang="en-US" sz="2500" kern="1200"/>
        </a:p>
      </dsp:txBody>
      <dsp:txXfrm>
        <a:off x="0" y="4073"/>
        <a:ext cx="10515600" cy="786316"/>
      </dsp:txXfrm>
    </dsp:sp>
    <dsp:sp modelId="{5EC9216A-CCD5-4B59-AEAA-53215DD919E2}">
      <dsp:nvSpPr>
        <dsp:cNvPr id="0" name=""/>
        <dsp:cNvSpPr/>
      </dsp:nvSpPr>
      <dsp:spPr>
        <a:xfrm>
          <a:off x="0" y="79039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A29B3-3928-4434-AE3D-BB52A6021CCD}">
      <dsp:nvSpPr>
        <dsp:cNvPr id="0" name=""/>
        <dsp:cNvSpPr/>
      </dsp:nvSpPr>
      <dsp:spPr>
        <a:xfrm>
          <a:off x="0" y="790390"/>
          <a:ext cx="10515600" cy="1644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 dirty="0"/>
            <a:t>H</a:t>
          </a:r>
          <a:r>
            <a:rPr lang="en-US" sz="2500" kern="1200" dirty="0" err="1"/>
            <a:t>osting</a:t>
          </a:r>
          <a:r>
            <a:rPr lang="en-US" sz="2500" kern="1200" dirty="0"/>
            <a:t> capacity is defined as the total PV that can be injected on a given feeder without </a:t>
          </a:r>
          <a:r>
            <a:rPr lang="tr-TR" sz="2500" kern="1200" dirty="0"/>
            <a:t> </a:t>
          </a:r>
          <a:r>
            <a:rPr lang="en-US" sz="2500" kern="1200" dirty="0"/>
            <a:t>any feeder upgrades or modifications</a:t>
          </a:r>
          <a:r>
            <a:rPr lang="tr-TR" sz="2500" kern="1200" dirty="0"/>
            <a:t>.</a:t>
          </a:r>
          <a:endParaRPr lang="en-US" sz="2500" kern="1200" dirty="0"/>
        </a:p>
      </dsp:txBody>
      <dsp:txXfrm>
        <a:off x="0" y="790390"/>
        <a:ext cx="10515600" cy="1644876"/>
      </dsp:txXfrm>
    </dsp:sp>
    <dsp:sp modelId="{EAB30A7B-E51C-4AD7-A4C3-F2B41BBB5809}">
      <dsp:nvSpPr>
        <dsp:cNvPr id="0" name=""/>
        <dsp:cNvSpPr/>
      </dsp:nvSpPr>
      <dsp:spPr>
        <a:xfrm>
          <a:off x="0" y="243526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364EE-DCBC-40E3-A42F-49B123403B3C}">
      <dsp:nvSpPr>
        <dsp:cNvPr id="0" name=""/>
        <dsp:cNvSpPr/>
      </dsp:nvSpPr>
      <dsp:spPr>
        <a:xfrm>
          <a:off x="0" y="2435267"/>
          <a:ext cx="10515600" cy="1644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 dirty="0" err="1"/>
            <a:t>Hosting</a:t>
          </a:r>
          <a:r>
            <a:rPr lang="tr-TR" sz="2500" kern="1200" dirty="0"/>
            <a:t> </a:t>
          </a:r>
          <a:r>
            <a:rPr lang="en-US" sz="2500" kern="1200" dirty="0"/>
            <a:t>capacity is referred as the maximum PV size that does not violate any operating constraints when PVs are connected to any valid node on the feeder.</a:t>
          </a:r>
          <a:r>
            <a:rPr lang="tr-TR" sz="2500" kern="1200" dirty="0"/>
            <a:t> </a:t>
          </a:r>
          <a:r>
            <a:rPr lang="tr-TR" sz="2500" b="1" kern="1200" dirty="0"/>
            <a:t>[2]</a:t>
          </a:r>
          <a:endParaRPr lang="en-US" sz="2500" kern="1200" dirty="0"/>
        </a:p>
      </dsp:txBody>
      <dsp:txXfrm>
        <a:off x="0" y="2435267"/>
        <a:ext cx="10515600" cy="1644876"/>
      </dsp:txXfrm>
    </dsp:sp>
    <dsp:sp modelId="{E7ADD01E-9586-4306-A921-73E7CAF99706}">
      <dsp:nvSpPr>
        <dsp:cNvPr id="0" name=""/>
        <dsp:cNvSpPr/>
      </dsp:nvSpPr>
      <dsp:spPr>
        <a:xfrm>
          <a:off x="0" y="408014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A695D6-7E63-493A-A210-318A73C8A158}">
      <dsp:nvSpPr>
        <dsp:cNvPr id="0" name=""/>
        <dsp:cNvSpPr/>
      </dsp:nvSpPr>
      <dsp:spPr>
        <a:xfrm>
          <a:off x="0" y="4080143"/>
          <a:ext cx="10515600" cy="1644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 fact, these definitions of hosting capacity incorporates that the voltage magnitudes at load nodes in the feeder should remain within the ANSI standards.</a:t>
          </a:r>
          <a:r>
            <a:rPr lang="tr-TR" sz="2500" kern="1200" dirty="0"/>
            <a:t> </a:t>
          </a:r>
          <a:r>
            <a:rPr lang="en-US" sz="2500" kern="1200" dirty="0"/>
            <a:t>The research shows that the maximum permissible voltage rise is 1.</a:t>
          </a:r>
          <a:r>
            <a:rPr lang="tr-TR" sz="2500" kern="1200" dirty="0"/>
            <a:t>05</a:t>
          </a:r>
          <a:r>
            <a:rPr lang="en-US" sz="2500" kern="1200" dirty="0"/>
            <a:t> </a:t>
          </a:r>
          <a:r>
            <a:rPr lang="en-US" sz="2500" kern="1200" dirty="0" err="1"/>
            <a:t>p.u</a:t>
          </a:r>
          <a:r>
            <a:rPr lang="en-US" sz="2500" kern="1200" dirty="0"/>
            <a:t>. in </a:t>
          </a:r>
          <a:r>
            <a:rPr lang="tr-TR" sz="2500" kern="1200" dirty="0"/>
            <a:t>USA </a:t>
          </a:r>
          <a:r>
            <a:rPr lang="tr-TR" sz="2500" kern="1200" dirty="0" err="1"/>
            <a:t>according</a:t>
          </a:r>
          <a:r>
            <a:rPr lang="tr-TR" sz="2500" kern="1200" dirty="0"/>
            <a:t> </a:t>
          </a:r>
          <a:r>
            <a:rPr lang="tr-TR" sz="2500" kern="1200" dirty="0" err="1"/>
            <a:t>to</a:t>
          </a:r>
          <a:r>
            <a:rPr lang="tr-TR" sz="2500" kern="1200" dirty="0"/>
            <a:t> ANSI </a:t>
          </a:r>
          <a:r>
            <a:rPr lang="tr-TR" sz="2500" kern="1200" dirty="0" err="1"/>
            <a:t>standarts</a:t>
          </a:r>
          <a:r>
            <a:rPr lang="tr-TR" sz="2500" kern="1200" dirty="0"/>
            <a:t>.</a:t>
          </a:r>
          <a:r>
            <a:rPr lang="tr-TR" sz="2500" b="1" kern="1200" dirty="0"/>
            <a:t>[3]</a:t>
          </a:r>
          <a:endParaRPr lang="en-US" sz="2500" kern="1200" dirty="0"/>
        </a:p>
      </dsp:txBody>
      <dsp:txXfrm>
        <a:off x="0" y="4080143"/>
        <a:ext cx="10515600" cy="16448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D9935-ACE8-4EFB-A1B0-AF1CCEB644B0}">
      <dsp:nvSpPr>
        <dsp:cNvPr id="0" name=""/>
        <dsp:cNvSpPr/>
      </dsp:nvSpPr>
      <dsp:spPr>
        <a:xfrm>
          <a:off x="2557657" y="2910498"/>
          <a:ext cx="513191" cy="2209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7425" y="0"/>
              </a:lnTo>
              <a:lnTo>
                <a:pt x="257425" y="2209617"/>
              </a:lnTo>
              <a:lnTo>
                <a:pt x="513191" y="22096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F770DE-1799-4D13-84AE-349A06F265E8}">
      <dsp:nvSpPr>
        <dsp:cNvPr id="0" name=""/>
        <dsp:cNvSpPr/>
      </dsp:nvSpPr>
      <dsp:spPr>
        <a:xfrm>
          <a:off x="2557657" y="2910498"/>
          <a:ext cx="513191" cy="1109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7425" y="0"/>
              </a:lnTo>
              <a:lnTo>
                <a:pt x="257425" y="1109824"/>
              </a:lnTo>
              <a:lnTo>
                <a:pt x="513191" y="1109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4CF3B9-DAD6-4FD8-A1E4-2DAE7BA097A6}">
      <dsp:nvSpPr>
        <dsp:cNvPr id="0" name=""/>
        <dsp:cNvSpPr/>
      </dsp:nvSpPr>
      <dsp:spPr>
        <a:xfrm>
          <a:off x="2557657" y="2864778"/>
          <a:ext cx="5131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7425" y="45720"/>
              </a:lnTo>
              <a:lnTo>
                <a:pt x="257425" y="55751"/>
              </a:lnTo>
              <a:lnTo>
                <a:pt x="513191" y="557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E3787-4CAD-43D8-80FE-877263E84349}">
      <dsp:nvSpPr>
        <dsp:cNvPr id="0" name=""/>
        <dsp:cNvSpPr/>
      </dsp:nvSpPr>
      <dsp:spPr>
        <a:xfrm>
          <a:off x="2557657" y="1820737"/>
          <a:ext cx="513191" cy="1089760"/>
        </a:xfrm>
        <a:custGeom>
          <a:avLst/>
          <a:gdLst/>
          <a:ahLst/>
          <a:cxnLst/>
          <a:rect l="0" t="0" r="0" b="0"/>
          <a:pathLst>
            <a:path>
              <a:moveTo>
                <a:pt x="0" y="1089760"/>
              </a:moveTo>
              <a:lnTo>
                <a:pt x="257425" y="1089760"/>
              </a:lnTo>
              <a:lnTo>
                <a:pt x="257425" y="0"/>
              </a:lnTo>
              <a:lnTo>
                <a:pt x="51319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504E65-96AB-4E6F-B891-84EEE86C4E82}">
      <dsp:nvSpPr>
        <dsp:cNvPr id="0" name=""/>
        <dsp:cNvSpPr/>
      </dsp:nvSpPr>
      <dsp:spPr>
        <a:xfrm>
          <a:off x="2557657" y="720944"/>
          <a:ext cx="513191" cy="2189553"/>
        </a:xfrm>
        <a:custGeom>
          <a:avLst/>
          <a:gdLst/>
          <a:ahLst/>
          <a:cxnLst/>
          <a:rect l="0" t="0" r="0" b="0"/>
          <a:pathLst>
            <a:path>
              <a:moveTo>
                <a:pt x="0" y="2189553"/>
              </a:moveTo>
              <a:lnTo>
                <a:pt x="257425" y="2189553"/>
              </a:lnTo>
              <a:lnTo>
                <a:pt x="257425" y="0"/>
              </a:lnTo>
              <a:lnTo>
                <a:pt x="51319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D31A78-6DC6-4359-87D3-FCF759ACEC94}">
      <dsp:nvSpPr>
        <dsp:cNvPr id="0" name=""/>
        <dsp:cNvSpPr/>
      </dsp:nvSpPr>
      <dsp:spPr>
        <a:xfrm>
          <a:off x="0" y="2520455"/>
          <a:ext cx="2557657" cy="7800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b="1" kern="1200" dirty="0"/>
            <a:t>OUR OBJECTİVES</a:t>
          </a:r>
          <a:endParaRPr lang="en-US" sz="2600" kern="1200" dirty="0"/>
        </a:p>
      </dsp:txBody>
      <dsp:txXfrm>
        <a:off x="0" y="2520455"/>
        <a:ext cx="2557657" cy="780085"/>
      </dsp:txXfrm>
    </dsp:sp>
    <dsp:sp modelId="{731C8A7F-EE85-46E6-AE83-1234D386E933}">
      <dsp:nvSpPr>
        <dsp:cNvPr id="0" name=""/>
        <dsp:cNvSpPr/>
      </dsp:nvSpPr>
      <dsp:spPr>
        <a:xfrm>
          <a:off x="3070849" y="330901"/>
          <a:ext cx="7384418" cy="7800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 dirty="0" err="1"/>
            <a:t>We</a:t>
          </a:r>
          <a:r>
            <a:rPr lang="tr-TR" sz="2600" kern="1200" dirty="0"/>
            <a:t> </a:t>
          </a:r>
          <a:r>
            <a:rPr lang="tr-TR" sz="2600" kern="1200" dirty="0" err="1"/>
            <a:t>are</a:t>
          </a:r>
          <a:r>
            <a:rPr lang="tr-TR" sz="2600" kern="1200" dirty="0"/>
            <a:t> </a:t>
          </a:r>
          <a:r>
            <a:rPr lang="tr-TR" sz="2600" kern="1200" dirty="0" err="1"/>
            <a:t>trying</a:t>
          </a:r>
          <a:r>
            <a:rPr lang="tr-TR" sz="2600" kern="1200" dirty="0"/>
            <a:t> </a:t>
          </a:r>
          <a:r>
            <a:rPr lang="tr-TR" sz="2600" kern="1200" dirty="0" err="1"/>
            <a:t>to</a:t>
          </a:r>
          <a:r>
            <a:rPr lang="tr-TR" sz="2600" kern="1200" dirty="0"/>
            <a:t> </a:t>
          </a:r>
          <a:r>
            <a:rPr lang="tr-TR" sz="2600" kern="1200" dirty="0" err="1"/>
            <a:t>determine</a:t>
          </a:r>
          <a:r>
            <a:rPr lang="tr-TR" sz="2600" kern="1200" dirty="0"/>
            <a:t> PV </a:t>
          </a:r>
          <a:r>
            <a:rPr lang="tr-TR" sz="2600" kern="1200" dirty="0" err="1"/>
            <a:t>hosting</a:t>
          </a:r>
          <a:r>
            <a:rPr lang="tr-TR" sz="2600" kern="1200" dirty="0"/>
            <a:t> </a:t>
          </a:r>
          <a:r>
            <a:rPr lang="tr-TR" sz="2600" kern="1200" dirty="0" err="1"/>
            <a:t>capacity</a:t>
          </a:r>
          <a:r>
            <a:rPr lang="tr-TR" sz="2600" kern="1200" dirty="0"/>
            <a:t> in </a:t>
          </a:r>
          <a:r>
            <a:rPr lang="tr-TR" sz="2600" kern="1200" dirty="0" err="1"/>
            <a:t>distribution</a:t>
          </a:r>
          <a:r>
            <a:rPr lang="tr-TR" sz="2600" kern="1200" dirty="0"/>
            <a:t> </a:t>
          </a:r>
          <a:r>
            <a:rPr lang="tr-TR" sz="2600" kern="1200" dirty="0" err="1"/>
            <a:t>feeders</a:t>
          </a:r>
          <a:r>
            <a:rPr lang="tr-TR" sz="2600" kern="1200" dirty="0"/>
            <a:t>.</a:t>
          </a:r>
          <a:endParaRPr lang="en-US" sz="2600" kern="1200" dirty="0"/>
        </a:p>
      </dsp:txBody>
      <dsp:txXfrm>
        <a:off x="3070849" y="330901"/>
        <a:ext cx="7384418" cy="780085"/>
      </dsp:txXfrm>
    </dsp:sp>
    <dsp:sp modelId="{674A7322-4885-4124-B6AC-DBD2CE9394BF}">
      <dsp:nvSpPr>
        <dsp:cNvPr id="0" name=""/>
        <dsp:cNvSpPr/>
      </dsp:nvSpPr>
      <dsp:spPr>
        <a:xfrm>
          <a:off x="3070849" y="1430694"/>
          <a:ext cx="7402961" cy="7800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 dirty="0" err="1"/>
            <a:t>The</a:t>
          </a:r>
          <a:r>
            <a:rPr lang="tr-TR" sz="2600" kern="1200" dirty="0"/>
            <a:t> </a:t>
          </a:r>
          <a:r>
            <a:rPr lang="tr-TR" sz="2600" kern="1200" dirty="0" err="1"/>
            <a:t>first</a:t>
          </a:r>
          <a:r>
            <a:rPr lang="tr-TR" sz="2600" kern="1200" dirty="0"/>
            <a:t> </a:t>
          </a:r>
          <a:r>
            <a:rPr lang="tr-TR" sz="2600" kern="1200" dirty="0" err="1"/>
            <a:t>thing</a:t>
          </a:r>
          <a:r>
            <a:rPr lang="tr-TR" sz="2600" kern="1200" dirty="0"/>
            <a:t> </a:t>
          </a:r>
          <a:r>
            <a:rPr lang="tr-TR" sz="2600" kern="1200" dirty="0" err="1"/>
            <a:t>we</a:t>
          </a:r>
          <a:r>
            <a:rPr lang="tr-TR" sz="2600" kern="1200" dirty="0"/>
            <a:t> do is </a:t>
          </a:r>
          <a:r>
            <a:rPr lang="tr-TR" sz="2600" kern="1200" dirty="0" err="1"/>
            <a:t>to</a:t>
          </a:r>
          <a:r>
            <a:rPr lang="tr-TR" sz="2600" kern="1200" dirty="0"/>
            <a:t> </a:t>
          </a:r>
          <a:r>
            <a:rPr lang="tr-TR" sz="2600" kern="1200" dirty="0" err="1"/>
            <a:t>randomly</a:t>
          </a:r>
          <a:r>
            <a:rPr lang="tr-TR" sz="2600" kern="1200" dirty="0"/>
            <a:t> </a:t>
          </a:r>
          <a:r>
            <a:rPr lang="tr-TR" sz="2600" kern="1200" dirty="0" err="1"/>
            <a:t>select</a:t>
          </a:r>
          <a:r>
            <a:rPr lang="tr-TR" sz="2600" kern="1200" dirty="0"/>
            <a:t> </a:t>
          </a:r>
          <a:r>
            <a:rPr lang="tr-TR" sz="2600" kern="1200" dirty="0" err="1"/>
            <a:t>the</a:t>
          </a:r>
          <a:r>
            <a:rPr lang="tr-TR" sz="2600" kern="1200" dirty="0"/>
            <a:t> </a:t>
          </a:r>
          <a:r>
            <a:rPr lang="tr-TR" sz="2600" kern="1200" dirty="0" err="1"/>
            <a:t>candidate</a:t>
          </a:r>
          <a:r>
            <a:rPr lang="tr-TR" sz="2600" kern="1200" dirty="0"/>
            <a:t> PV </a:t>
          </a:r>
          <a:r>
            <a:rPr lang="tr-TR" sz="2600" kern="1200" dirty="0" err="1"/>
            <a:t>locations</a:t>
          </a:r>
          <a:r>
            <a:rPr lang="tr-TR" sz="2600" kern="1200" dirty="0"/>
            <a:t>.</a:t>
          </a:r>
          <a:endParaRPr lang="en-US" sz="2600" kern="1200" dirty="0"/>
        </a:p>
      </dsp:txBody>
      <dsp:txXfrm>
        <a:off x="3070849" y="1430694"/>
        <a:ext cx="7402961" cy="780085"/>
      </dsp:txXfrm>
    </dsp:sp>
    <dsp:sp modelId="{719AE17C-6F2C-4937-8ED8-9088EF0EA757}">
      <dsp:nvSpPr>
        <dsp:cNvPr id="0" name=""/>
        <dsp:cNvSpPr/>
      </dsp:nvSpPr>
      <dsp:spPr>
        <a:xfrm>
          <a:off x="3070849" y="2530487"/>
          <a:ext cx="7443091" cy="7800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 dirty="0" err="1"/>
            <a:t>We</a:t>
          </a:r>
          <a:r>
            <a:rPr lang="tr-TR" sz="2600" kern="1200" dirty="0"/>
            <a:t> </a:t>
          </a:r>
          <a:r>
            <a:rPr lang="tr-TR" sz="2600" kern="1200" dirty="0" err="1"/>
            <a:t>will</a:t>
          </a:r>
          <a:r>
            <a:rPr lang="tr-TR" sz="2600" kern="1200" dirty="0"/>
            <a:t> </a:t>
          </a:r>
          <a:r>
            <a:rPr lang="tr-TR" sz="2600" kern="1200" dirty="0" err="1"/>
            <a:t>make</a:t>
          </a:r>
          <a:r>
            <a:rPr lang="tr-TR" sz="2600" kern="1200" dirty="0"/>
            <a:t> </a:t>
          </a:r>
          <a:r>
            <a:rPr lang="tr-TR" sz="2600" kern="1200" dirty="0" err="1"/>
            <a:t>same</a:t>
          </a:r>
          <a:r>
            <a:rPr lang="tr-TR" sz="2600" kern="1200" dirty="0"/>
            <a:t> </a:t>
          </a:r>
          <a:r>
            <a:rPr lang="tr-TR" sz="2600" kern="1200" dirty="0" err="1"/>
            <a:t>several</a:t>
          </a:r>
          <a:r>
            <a:rPr lang="tr-TR" sz="2600" kern="1200" dirty="0"/>
            <a:t> </a:t>
          </a:r>
          <a:r>
            <a:rPr lang="tr-TR" sz="2600" kern="1200" dirty="0" err="1"/>
            <a:t>power</a:t>
          </a:r>
          <a:r>
            <a:rPr lang="tr-TR" sz="2600" kern="1200" dirty="0"/>
            <a:t> </a:t>
          </a:r>
          <a:r>
            <a:rPr lang="tr-TR" sz="2600" kern="1200" dirty="0" err="1"/>
            <a:t>flow</a:t>
          </a:r>
          <a:r>
            <a:rPr lang="tr-TR" sz="2600" kern="1200" dirty="0"/>
            <a:t> </a:t>
          </a:r>
          <a:r>
            <a:rPr lang="tr-TR" sz="2600" kern="1200" dirty="0" err="1"/>
            <a:t>analyses</a:t>
          </a:r>
          <a:r>
            <a:rPr lang="tr-TR" sz="2600" kern="1200" dirty="0"/>
            <a:t> </a:t>
          </a:r>
          <a:r>
            <a:rPr lang="tr-TR" sz="2600" kern="1200" dirty="0" err="1"/>
            <a:t>with</a:t>
          </a:r>
          <a:r>
            <a:rPr lang="tr-TR" sz="2600" kern="1200" dirty="0"/>
            <a:t> </a:t>
          </a:r>
          <a:r>
            <a:rPr lang="tr-TR" sz="2600" kern="1200" dirty="0" err="1"/>
            <a:t>randomly</a:t>
          </a:r>
          <a:r>
            <a:rPr lang="tr-TR" sz="2600" kern="1200" dirty="0"/>
            <a:t> </a:t>
          </a:r>
          <a:r>
            <a:rPr lang="tr-TR" sz="2600" kern="1200" dirty="0" err="1"/>
            <a:t>chosen</a:t>
          </a:r>
          <a:r>
            <a:rPr lang="tr-TR" sz="2600" kern="1200" dirty="0"/>
            <a:t> PV </a:t>
          </a:r>
          <a:r>
            <a:rPr lang="tr-TR" sz="2600" kern="1200" dirty="0" err="1"/>
            <a:t>injection</a:t>
          </a:r>
          <a:endParaRPr lang="en-US" sz="2600" kern="1200" dirty="0"/>
        </a:p>
      </dsp:txBody>
      <dsp:txXfrm>
        <a:off x="3070849" y="2530487"/>
        <a:ext cx="7443091" cy="780085"/>
      </dsp:txXfrm>
    </dsp:sp>
    <dsp:sp modelId="{1AFA67AF-48C5-4409-91F8-1CB1CFAEE4AC}">
      <dsp:nvSpPr>
        <dsp:cNvPr id="0" name=""/>
        <dsp:cNvSpPr/>
      </dsp:nvSpPr>
      <dsp:spPr>
        <a:xfrm>
          <a:off x="3070849" y="3630280"/>
          <a:ext cx="7384418" cy="7800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 dirty="0" err="1"/>
            <a:t>Then</a:t>
          </a:r>
          <a:r>
            <a:rPr lang="tr-TR" sz="2600" kern="1200" dirty="0"/>
            <a:t>, </a:t>
          </a:r>
          <a:r>
            <a:rPr lang="tr-TR" sz="2600" kern="1200" dirty="0" err="1"/>
            <a:t>we</a:t>
          </a:r>
          <a:r>
            <a:rPr lang="tr-TR" sz="2600" kern="1200" dirty="0"/>
            <a:t> </a:t>
          </a:r>
          <a:r>
            <a:rPr lang="tr-TR" sz="2600" kern="1200" dirty="0" err="1"/>
            <a:t>increased</a:t>
          </a:r>
          <a:r>
            <a:rPr lang="tr-TR" sz="2600" kern="1200" dirty="0"/>
            <a:t> </a:t>
          </a:r>
          <a:r>
            <a:rPr lang="tr-TR" sz="2600" kern="1200" dirty="0" err="1"/>
            <a:t>the</a:t>
          </a:r>
          <a:r>
            <a:rPr lang="tr-TR" sz="2600" kern="1200" dirty="0"/>
            <a:t> PV </a:t>
          </a:r>
          <a:r>
            <a:rPr lang="tr-TR" sz="2600" kern="1200" dirty="0" err="1"/>
            <a:t>output</a:t>
          </a:r>
          <a:r>
            <a:rPr lang="tr-TR" sz="2600" kern="1200" dirty="0"/>
            <a:t> </a:t>
          </a:r>
          <a:r>
            <a:rPr lang="tr-TR" sz="2600" kern="1200" dirty="0" err="1"/>
            <a:t>gradually</a:t>
          </a:r>
          <a:r>
            <a:rPr lang="tr-TR" sz="2600" kern="1200" dirty="0"/>
            <a:t>. </a:t>
          </a:r>
          <a:r>
            <a:rPr lang="tr-TR" sz="2600" kern="1200" dirty="0" err="1"/>
            <a:t>The</a:t>
          </a:r>
          <a:r>
            <a:rPr lang="tr-TR" sz="2600" kern="1200" dirty="0"/>
            <a:t> </a:t>
          </a:r>
          <a:r>
            <a:rPr lang="tr-TR" sz="2600" kern="1200" dirty="0" err="1"/>
            <a:t>output</a:t>
          </a:r>
          <a:r>
            <a:rPr lang="tr-TR" sz="2600" kern="1200" dirty="0"/>
            <a:t> </a:t>
          </a:r>
          <a:r>
            <a:rPr lang="tr-TR" sz="2600" kern="1200" dirty="0" err="1"/>
            <a:t>will</a:t>
          </a:r>
          <a:r>
            <a:rPr lang="tr-TR" sz="2600" kern="1200" dirty="0"/>
            <a:t> start </a:t>
          </a:r>
          <a:r>
            <a:rPr lang="tr-TR" sz="2600" kern="1200" dirty="0" err="1"/>
            <a:t>from</a:t>
          </a:r>
          <a:r>
            <a:rPr lang="tr-TR" sz="2600" kern="1200" dirty="0"/>
            <a:t> 3kW </a:t>
          </a:r>
          <a:r>
            <a:rPr lang="tr-TR" sz="2600" kern="1200" dirty="0" err="1"/>
            <a:t>to</a:t>
          </a:r>
          <a:r>
            <a:rPr lang="tr-TR" sz="2600" kern="1200" dirty="0"/>
            <a:t> 300kW.</a:t>
          </a:r>
          <a:endParaRPr lang="en-US" sz="2600" kern="1200" dirty="0"/>
        </a:p>
      </dsp:txBody>
      <dsp:txXfrm>
        <a:off x="3070849" y="3630280"/>
        <a:ext cx="7384418" cy="780085"/>
      </dsp:txXfrm>
    </dsp:sp>
    <dsp:sp modelId="{7F225148-70D9-4DDE-B69A-6D9E3721AA57}">
      <dsp:nvSpPr>
        <dsp:cNvPr id="0" name=""/>
        <dsp:cNvSpPr/>
      </dsp:nvSpPr>
      <dsp:spPr>
        <a:xfrm>
          <a:off x="3070849" y="4730073"/>
          <a:ext cx="7290578" cy="7800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 dirty="0" err="1"/>
            <a:t>After</a:t>
          </a:r>
          <a:r>
            <a:rPr lang="tr-TR" sz="2600" kern="1200" dirty="0"/>
            <a:t> </a:t>
          </a:r>
          <a:r>
            <a:rPr lang="tr-TR" sz="2600" kern="1200" dirty="0" err="1"/>
            <a:t>the</a:t>
          </a:r>
          <a:r>
            <a:rPr lang="tr-TR" sz="2600" kern="1200" dirty="0"/>
            <a:t> </a:t>
          </a:r>
          <a:r>
            <a:rPr lang="tr-TR" sz="2600" kern="1200" dirty="0" err="1"/>
            <a:t>steps</a:t>
          </a:r>
          <a:r>
            <a:rPr lang="tr-TR" sz="2600" kern="1200" dirty="0"/>
            <a:t> </a:t>
          </a:r>
          <a:r>
            <a:rPr lang="tr-TR" sz="2600" kern="1200" dirty="0" err="1"/>
            <a:t>are</a:t>
          </a:r>
          <a:r>
            <a:rPr lang="tr-TR" sz="2600" kern="1200" dirty="0"/>
            <a:t> </a:t>
          </a:r>
          <a:r>
            <a:rPr lang="tr-TR" sz="2600" kern="1200" dirty="0" err="1"/>
            <a:t>specified</a:t>
          </a:r>
          <a:r>
            <a:rPr lang="tr-TR" sz="2600" kern="1200" dirty="0"/>
            <a:t>, </a:t>
          </a:r>
          <a:r>
            <a:rPr lang="tr-TR" sz="2600" kern="1200" dirty="0" err="1"/>
            <a:t>we</a:t>
          </a:r>
          <a:r>
            <a:rPr lang="tr-TR" sz="2600" kern="1200" dirty="0"/>
            <a:t> </a:t>
          </a:r>
          <a:r>
            <a:rPr lang="tr-TR" sz="2600" kern="1200" dirty="0" err="1"/>
            <a:t>run</a:t>
          </a:r>
          <a:r>
            <a:rPr lang="tr-TR" sz="2600" kern="1200" dirty="0"/>
            <a:t> </a:t>
          </a:r>
          <a:r>
            <a:rPr lang="tr-TR" sz="2600" kern="1200" dirty="0" err="1"/>
            <a:t>the</a:t>
          </a:r>
          <a:r>
            <a:rPr lang="tr-TR" sz="2600" kern="1200" dirty="0"/>
            <a:t> </a:t>
          </a:r>
          <a:r>
            <a:rPr lang="tr-TR" sz="2600" kern="1200" dirty="0" err="1"/>
            <a:t>simulation</a:t>
          </a:r>
          <a:r>
            <a:rPr lang="tr-TR" sz="2600" kern="1200" dirty="0"/>
            <a:t> </a:t>
          </a:r>
          <a:r>
            <a:rPr lang="tr-TR" sz="2600" kern="1200" dirty="0" err="1"/>
            <a:t>and</a:t>
          </a:r>
          <a:r>
            <a:rPr lang="tr-TR" sz="2600" kern="1200" dirty="0"/>
            <a:t> </a:t>
          </a:r>
          <a:r>
            <a:rPr lang="tr-TR" sz="2600" kern="1200" dirty="0" err="1"/>
            <a:t>we</a:t>
          </a:r>
          <a:r>
            <a:rPr lang="tr-TR" sz="2600" kern="1200" dirty="0"/>
            <a:t> </a:t>
          </a:r>
          <a:r>
            <a:rPr lang="tr-TR" sz="2600" kern="1200" dirty="0" err="1"/>
            <a:t>record</a:t>
          </a:r>
          <a:r>
            <a:rPr lang="tr-TR" sz="2600" kern="1200" dirty="0"/>
            <a:t> </a:t>
          </a:r>
          <a:r>
            <a:rPr lang="tr-TR" sz="2600" kern="1200" dirty="0" err="1"/>
            <a:t>maximum</a:t>
          </a:r>
          <a:r>
            <a:rPr lang="tr-TR" sz="2600" kern="1200" dirty="0"/>
            <a:t> </a:t>
          </a:r>
          <a:r>
            <a:rPr lang="tr-TR" sz="2600" kern="1200" dirty="0" err="1"/>
            <a:t>voltage</a:t>
          </a:r>
          <a:r>
            <a:rPr lang="tr-TR" sz="2600" kern="1200" dirty="0"/>
            <a:t> </a:t>
          </a:r>
          <a:r>
            <a:rPr lang="tr-TR" sz="2600" kern="1200" dirty="0" err="1"/>
            <a:t>deviations</a:t>
          </a:r>
          <a:r>
            <a:rPr lang="tr-TR" sz="2600" kern="1200" dirty="0"/>
            <a:t>.</a:t>
          </a:r>
          <a:endParaRPr lang="en-US" sz="2600" kern="1200" dirty="0"/>
        </a:p>
      </dsp:txBody>
      <dsp:txXfrm>
        <a:off x="3070849" y="4730073"/>
        <a:ext cx="7290578" cy="780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0F9D8-3A4A-40F4-B3B6-E5ACE3946CE9}" type="datetimeFigureOut">
              <a:rPr lang="tr-TR" smtClean="0"/>
              <a:t>6.02.2023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3DDC3-3D46-45E5-9946-87C2904244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8500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3DDC3-3D46-45E5-9946-87C2904244D5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4327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3F6BE3-B65F-32E7-EBD2-2769405E8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319E1A5-BB57-7C99-F8E5-B9D57ECBC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99EB946-DD7C-2E07-66AC-6E914465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12B7-226E-466A-921A-5D2AB1D633A7}" type="datetimeFigureOut">
              <a:rPr lang="tr-TR" smtClean="0"/>
              <a:t>6.02.2023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63163D7-24AE-5F12-405F-93E6B0FD2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F82FCE6-D8C3-EA7E-09A0-A66ABA2DC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C64C-229D-4241-8A65-2CD63810A9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838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838EA4-21FC-73DD-BE26-665D8CA2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AE8F640-A93A-B573-7C9F-7A6F436DF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31AAF76-128D-4EB3-D765-EF1F6489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12B7-226E-466A-921A-5D2AB1D633A7}" type="datetimeFigureOut">
              <a:rPr lang="tr-TR" smtClean="0"/>
              <a:t>6.02.2023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5563549-9243-0006-19D5-20F1CD0BF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F74FDC0-0645-DE69-6810-337F4F49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C64C-229D-4241-8A65-2CD63810A9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643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1B6AFD9-4AE8-D0A7-F417-395AC162B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001A0D0-F36E-F974-1D07-EFBFFB927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E2371DD-B5FD-DFDF-EC5D-5A748A45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12B7-226E-466A-921A-5D2AB1D633A7}" type="datetimeFigureOut">
              <a:rPr lang="tr-TR" smtClean="0"/>
              <a:t>6.02.2023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4A2A113-FFBD-A0F0-5DFE-A03E7D203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0146CF0-9759-F6E0-E876-126A26EA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C64C-229D-4241-8A65-2CD63810A9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769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6C0024-9F97-38A5-9046-17C980B3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248A935-B224-009F-89D0-C5AE336D8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D1492F7-20AA-BFAC-53B7-57C54725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12B7-226E-466A-921A-5D2AB1D633A7}" type="datetimeFigureOut">
              <a:rPr lang="tr-TR" smtClean="0"/>
              <a:t>6.02.2023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ABA096B-03CA-26F8-8328-30679A67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4FE6021-00D1-D0B1-F074-9CA20B78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C64C-229D-4241-8A65-2CD63810A9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774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741AC2-DC22-6D43-06B7-C2608A232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4C6658C-61A3-5B4D-7F72-EF53407B4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BED46CB-BAB7-5F8F-3717-760F0E9E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12B7-226E-466A-921A-5D2AB1D633A7}" type="datetimeFigureOut">
              <a:rPr lang="tr-TR" smtClean="0"/>
              <a:t>6.02.2023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82A4BA2-57FC-8E73-EA8B-CE3E040D3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C53823A-7942-DB23-EC1B-4071FF90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C64C-229D-4241-8A65-2CD63810A9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354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F8771C-0109-829B-C76A-D097860B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EF2F44-2EBC-27BB-D400-60EE73D9B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C90F464-CA15-0894-3231-A864A4F8F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C7F8A05-5AB2-0006-6305-1FF8B52A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12B7-226E-466A-921A-5D2AB1D633A7}" type="datetimeFigureOut">
              <a:rPr lang="tr-TR" smtClean="0"/>
              <a:t>6.02.2023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6074D45-1394-4799-953A-9DFBFDF3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78B8387-AAF6-93B4-6E1E-83DEA17F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C64C-229D-4241-8A65-2CD63810A9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646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23EFC8-597D-19B5-B272-B9CE043D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25E87A-ABFA-A118-6D48-0E0FBC662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1EA343E-7E8A-886F-0172-8A27090C0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668E9D1-24B7-1B8B-B583-829B466E7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CDFA3C5-A1E8-6857-C073-E2815C124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7E20D22-CD6C-DD64-13BB-65B8E290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12B7-226E-466A-921A-5D2AB1D633A7}" type="datetimeFigureOut">
              <a:rPr lang="tr-TR" smtClean="0"/>
              <a:t>6.02.2023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313F4FB-5370-DC91-E0AB-31080B9D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5D21BD8-AAB3-241D-C7C5-D3C27D37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C64C-229D-4241-8A65-2CD63810A9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270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AFC13C-B2CA-E129-6B60-3F82578D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A28138A-7D0B-2084-68D6-2105F93E9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12B7-226E-466A-921A-5D2AB1D633A7}" type="datetimeFigureOut">
              <a:rPr lang="tr-TR" smtClean="0"/>
              <a:t>6.02.2023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0F32556-E167-0557-35D1-15F48A3A6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2CCFE2A-4F3F-ED33-B409-98128E17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C64C-229D-4241-8A65-2CD63810A9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477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C6730448-9F45-7CFB-C6AA-5CF72A40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12B7-226E-466A-921A-5D2AB1D633A7}" type="datetimeFigureOut">
              <a:rPr lang="tr-TR" smtClean="0"/>
              <a:t>6.02.2023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2084974-A22C-0DED-AA12-19A7F10F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4C4EBA6-9680-4459-9B38-E030451F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C64C-229D-4241-8A65-2CD63810A9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263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9275EF-8525-24B6-D4FD-E6E663EC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9F42D4C-2DA3-DD64-D119-D9A63E593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EB37A6D-58D8-711F-EBE7-C2EAE71B2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D92E2E6-12AD-AD9F-5DE8-1B37B1EC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12B7-226E-466A-921A-5D2AB1D633A7}" type="datetimeFigureOut">
              <a:rPr lang="tr-TR" smtClean="0"/>
              <a:t>6.02.2023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DD614DC-A4B5-6A00-91D7-B09E42E3A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531B61F-92FF-D288-F293-9039D2CB7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C64C-229D-4241-8A65-2CD63810A9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752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9C830D-9524-A028-BAD0-C66EBACA0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0CB2167-29ED-482A-7580-797DC606F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EFBFF7F-5612-400D-D16B-F062B201A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DA3A1A1-D0FF-873E-AB53-284D46AF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12B7-226E-466A-921A-5D2AB1D633A7}" type="datetimeFigureOut">
              <a:rPr lang="tr-TR" smtClean="0"/>
              <a:t>6.02.2023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6B8B19A-8B8F-D57F-7504-CEA2E19E1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99E9D62-7E81-05DD-8072-0BA15400D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C64C-229D-4241-8A65-2CD63810A9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486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6E9057DE-FBF6-D01B-7A10-1A3522BD4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D36DB0-F85A-EC1B-7F83-9079D8253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897C6D8-D477-5988-C9DB-256965D68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412B7-226E-466A-921A-5D2AB1D633A7}" type="datetimeFigureOut">
              <a:rPr lang="tr-TR" smtClean="0"/>
              <a:t>6.02.2023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3444684-DA47-0DE3-5527-EEE7077CA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6C18CFC-7BD8-B778-3FB5-D5E6A46E5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1C64C-229D-4241-8A65-2CD63810A9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760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3390/en13184756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6D7B22-355F-EED0-AF5B-87E008B2C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000" dirty="0"/>
              <a:t>Photovoltaic Hosting Capacity of Feeders </a:t>
            </a:r>
            <a:endParaRPr lang="tr-TR" sz="50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solar panel farm">
            <a:extLst>
              <a:ext uri="{FF2B5EF4-FFF2-40B4-BE49-F238E27FC236}">
                <a16:creationId xmlns:a16="http://schemas.microsoft.com/office/drawing/2014/main" id="{9FE9166A-9E9E-A04D-5CBE-3B6E754235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35" r="11467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Alt Başlık 5">
            <a:extLst>
              <a:ext uri="{FF2B5EF4-FFF2-40B4-BE49-F238E27FC236}">
                <a16:creationId xmlns:a16="http://schemas.microsoft.com/office/drawing/2014/main" id="{0C1ED8F7-A79F-075C-D6A8-78DC19C8E4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2639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5D140934-2422-AFEA-5EDA-D52112713862}"/>
              </a:ext>
            </a:extLst>
          </p:cNvPr>
          <p:cNvSpPr txBox="1">
            <a:spLocks/>
          </p:cNvSpPr>
          <p:nvPr/>
        </p:nvSpPr>
        <p:spPr>
          <a:xfrm>
            <a:off x="838200" y="470517"/>
            <a:ext cx="10515600" cy="426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tr-TR" b="1" dirty="0">
                <a:solidFill>
                  <a:schemeClr val="accent1"/>
                </a:solidFill>
              </a:rPr>
            </a:br>
            <a:r>
              <a:rPr lang="tr-TR" b="1" dirty="0" err="1">
                <a:solidFill>
                  <a:schemeClr val="accent1"/>
                </a:solidFill>
              </a:rPr>
              <a:t>Starting</a:t>
            </a:r>
            <a:r>
              <a:rPr lang="tr-TR" b="1" dirty="0">
                <a:solidFill>
                  <a:schemeClr val="accent1"/>
                </a:solidFill>
              </a:rPr>
              <a:t> </a:t>
            </a:r>
            <a:r>
              <a:rPr lang="tr-TR" b="1" dirty="0" err="1">
                <a:solidFill>
                  <a:schemeClr val="accent1"/>
                </a:solidFill>
              </a:rPr>
              <a:t>the</a:t>
            </a:r>
            <a:r>
              <a:rPr lang="tr-TR" b="1" dirty="0">
                <a:solidFill>
                  <a:schemeClr val="accent1"/>
                </a:solidFill>
              </a:rPr>
              <a:t> Daily </a:t>
            </a:r>
            <a:r>
              <a:rPr lang="tr-TR" b="1" dirty="0" err="1">
                <a:solidFill>
                  <a:schemeClr val="accent1"/>
                </a:solidFill>
              </a:rPr>
              <a:t>solutions</a:t>
            </a:r>
            <a:r>
              <a:rPr lang="tr-TR" b="1" dirty="0">
                <a:solidFill>
                  <a:schemeClr val="accent1"/>
                </a:solidFill>
              </a:rPr>
              <a:t> </a:t>
            </a:r>
            <a:r>
              <a:rPr lang="tr-TR" b="1" dirty="0" err="1">
                <a:solidFill>
                  <a:schemeClr val="accent1"/>
                </a:solidFill>
              </a:rPr>
              <a:t>hour</a:t>
            </a:r>
            <a:r>
              <a:rPr lang="tr-TR" b="1" dirty="0">
                <a:solidFill>
                  <a:schemeClr val="accent1"/>
                </a:solidFill>
              </a:rPr>
              <a:t> </a:t>
            </a:r>
            <a:r>
              <a:rPr lang="tr-TR" b="1" dirty="0" err="1">
                <a:solidFill>
                  <a:schemeClr val="accent1"/>
                </a:solidFill>
              </a:rPr>
              <a:t>by</a:t>
            </a:r>
            <a:r>
              <a:rPr lang="tr-TR" b="1" dirty="0">
                <a:solidFill>
                  <a:schemeClr val="accent1"/>
                </a:solidFill>
              </a:rPr>
              <a:t> </a:t>
            </a:r>
            <a:r>
              <a:rPr lang="tr-TR" b="1" dirty="0" err="1">
                <a:solidFill>
                  <a:schemeClr val="accent1"/>
                </a:solidFill>
              </a:rPr>
              <a:t>hour</a:t>
            </a:r>
            <a:r>
              <a:rPr lang="tr-TR" b="1" dirty="0">
                <a:solidFill>
                  <a:schemeClr val="accent1"/>
                </a:solidFill>
              </a:rPr>
              <a:t> </a:t>
            </a:r>
            <a:r>
              <a:rPr lang="tr-TR" b="1" dirty="0" err="1">
                <a:solidFill>
                  <a:schemeClr val="accent1"/>
                </a:solidFill>
              </a:rPr>
              <a:t>and</a:t>
            </a:r>
            <a:r>
              <a:rPr lang="tr-TR" b="1" dirty="0">
                <a:solidFill>
                  <a:schemeClr val="accent1"/>
                </a:solidFill>
              </a:rPr>
              <a:t> </a:t>
            </a:r>
            <a:r>
              <a:rPr lang="tr-TR" b="1" dirty="0" err="1">
                <a:solidFill>
                  <a:schemeClr val="accent1"/>
                </a:solidFill>
              </a:rPr>
              <a:t>keep</a:t>
            </a:r>
            <a:r>
              <a:rPr lang="tr-TR" b="1" dirty="0">
                <a:solidFill>
                  <a:schemeClr val="accent1"/>
                </a:solidFill>
              </a:rPr>
              <a:t> </a:t>
            </a:r>
            <a:r>
              <a:rPr lang="tr-TR" b="1" dirty="0" err="1">
                <a:solidFill>
                  <a:schemeClr val="accent1"/>
                </a:solidFill>
              </a:rPr>
              <a:t>the</a:t>
            </a:r>
            <a:r>
              <a:rPr lang="tr-TR" b="1" dirty="0">
                <a:solidFill>
                  <a:schemeClr val="accent1"/>
                </a:solidFill>
              </a:rPr>
              <a:t> </a:t>
            </a:r>
            <a:r>
              <a:rPr lang="tr-TR" b="1" dirty="0" err="1">
                <a:solidFill>
                  <a:schemeClr val="accent1"/>
                </a:solidFill>
              </a:rPr>
              <a:t>maximum</a:t>
            </a:r>
            <a:r>
              <a:rPr lang="tr-TR" b="1" dirty="0">
                <a:solidFill>
                  <a:schemeClr val="accent1"/>
                </a:solidFill>
              </a:rPr>
              <a:t> </a:t>
            </a:r>
            <a:r>
              <a:rPr lang="tr-TR" b="1" dirty="0" err="1">
                <a:solidFill>
                  <a:schemeClr val="accent1"/>
                </a:solidFill>
              </a:rPr>
              <a:t>point</a:t>
            </a:r>
            <a:r>
              <a:rPr lang="tr-TR" b="1" dirty="0">
                <a:solidFill>
                  <a:schemeClr val="accent1"/>
                </a:solidFill>
              </a:rPr>
              <a:t> in </a:t>
            </a:r>
            <a:r>
              <a:rPr lang="tr-TR" b="1" dirty="0" err="1">
                <a:solidFill>
                  <a:schemeClr val="accent1"/>
                </a:solidFill>
              </a:rPr>
              <a:t>that</a:t>
            </a:r>
            <a:r>
              <a:rPr lang="tr-TR" b="1" dirty="0">
                <a:solidFill>
                  <a:schemeClr val="accent1"/>
                </a:solidFill>
              </a:rPr>
              <a:t> </a:t>
            </a:r>
            <a:r>
              <a:rPr lang="tr-TR" b="1" dirty="0" err="1">
                <a:solidFill>
                  <a:schemeClr val="accent1"/>
                </a:solidFill>
              </a:rPr>
              <a:t>day</a:t>
            </a:r>
            <a:r>
              <a:rPr lang="tr-TR" b="1" dirty="0">
                <a:solidFill>
                  <a:schemeClr val="accent1"/>
                </a:solidFill>
              </a:rPr>
              <a:t>:</a:t>
            </a:r>
            <a:br>
              <a:rPr lang="tr-TR" b="1" dirty="0">
                <a:solidFill>
                  <a:schemeClr val="accent1"/>
                </a:solidFill>
              </a:rPr>
            </a:br>
            <a:r>
              <a:rPr lang="tr-TR" b="1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572BC2B2-A589-50D4-ACBA-14472627B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385" y="973262"/>
            <a:ext cx="9507615" cy="1916327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33A95D79-CCF0-1BE5-F158-E4970A8BF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385" y="3465667"/>
            <a:ext cx="6153150" cy="1638300"/>
          </a:xfrm>
          <a:prstGeom prst="rect">
            <a:avLst/>
          </a:prstGeom>
        </p:spPr>
      </p:pic>
      <p:sp>
        <p:nvSpPr>
          <p:cNvPr id="11" name="Başlık 1">
            <a:extLst>
              <a:ext uri="{FF2B5EF4-FFF2-40B4-BE49-F238E27FC236}">
                <a16:creationId xmlns:a16="http://schemas.microsoft.com/office/drawing/2014/main" id="{937B6C03-BBC9-56C7-20FE-B09862061DEA}"/>
              </a:ext>
            </a:extLst>
          </p:cNvPr>
          <p:cNvSpPr txBox="1">
            <a:spLocks/>
          </p:cNvSpPr>
          <p:nvPr/>
        </p:nvSpPr>
        <p:spPr>
          <a:xfrm>
            <a:off x="838200" y="2966205"/>
            <a:ext cx="10515600" cy="426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tr-TR" b="1" dirty="0">
                <a:solidFill>
                  <a:schemeClr val="accent1"/>
                </a:solidFill>
              </a:rPr>
            </a:br>
            <a:r>
              <a:rPr lang="tr-TR" b="1" dirty="0" err="1">
                <a:solidFill>
                  <a:schemeClr val="accent1"/>
                </a:solidFill>
              </a:rPr>
              <a:t>Plotting</a:t>
            </a:r>
            <a:r>
              <a:rPr lang="tr-TR" b="1" dirty="0">
                <a:solidFill>
                  <a:schemeClr val="accent1"/>
                </a:solidFill>
              </a:rPr>
              <a:t> </a:t>
            </a:r>
            <a:r>
              <a:rPr lang="tr-TR" b="1" dirty="0" err="1">
                <a:solidFill>
                  <a:schemeClr val="accent1"/>
                </a:solidFill>
              </a:rPr>
              <a:t>the</a:t>
            </a:r>
            <a:r>
              <a:rPr lang="tr-TR" b="1" dirty="0">
                <a:solidFill>
                  <a:schemeClr val="accent1"/>
                </a:solidFill>
              </a:rPr>
              <a:t> </a:t>
            </a:r>
            <a:r>
              <a:rPr lang="tr-TR" b="1" dirty="0" err="1">
                <a:solidFill>
                  <a:schemeClr val="accent1"/>
                </a:solidFill>
              </a:rPr>
              <a:t>values</a:t>
            </a:r>
            <a:r>
              <a:rPr lang="tr-TR" b="1" dirty="0">
                <a:solidFill>
                  <a:schemeClr val="accent1"/>
                </a:solidFill>
              </a:rPr>
              <a:t>:</a:t>
            </a:r>
            <a:br>
              <a:rPr lang="tr-TR" b="1" dirty="0">
                <a:solidFill>
                  <a:schemeClr val="accent1"/>
                </a:solidFill>
              </a:rPr>
            </a:br>
            <a:r>
              <a:rPr lang="tr-TR" b="1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2024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E1E70E-3606-C528-2B3D-41FBA7BD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Outputs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of </a:t>
            </a:r>
            <a:r>
              <a:rPr lang="tr-TR" dirty="0" err="1"/>
              <a:t>Senario</a:t>
            </a:r>
            <a:r>
              <a:rPr lang="tr-TR" dirty="0"/>
              <a:t> </a:t>
            </a:r>
            <a:r>
              <a:rPr lang="tr-TR" dirty="0" err="1"/>
              <a:t>Sample</a:t>
            </a:r>
            <a:r>
              <a:rPr lang="tr-TR" dirty="0"/>
              <a:t> 1	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48D2952-0A91-A2C8-005F-157B70FDF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825" y="1101725"/>
            <a:ext cx="10334625" cy="5391150"/>
          </a:xfrm>
        </p:spPr>
      </p:pic>
    </p:spTree>
    <p:extLst>
      <p:ext uri="{BB962C8B-B14F-4D97-AF65-F5344CB8AC3E}">
        <p14:creationId xmlns:p14="http://schemas.microsoft.com/office/powerpoint/2010/main" val="2776774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E1E70E-3606-C528-2B3D-41FBA7BD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Outputs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of </a:t>
            </a:r>
            <a:r>
              <a:rPr lang="tr-TR" dirty="0" err="1"/>
              <a:t>Senario</a:t>
            </a:r>
            <a:r>
              <a:rPr lang="tr-TR" dirty="0"/>
              <a:t> </a:t>
            </a:r>
            <a:r>
              <a:rPr lang="tr-TR" dirty="0" err="1"/>
              <a:t>Sample</a:t>
            </a:r>
            <a:r>
              <a:rPr lang="tr-TR" dirty="0"/>
              <a:t> 2 	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A5D929E-4041-9ACC-AD5C-26179840D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10" y="1349406"/>
            <a:ext cx="10695126" cy="523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98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Digital financial graph">
            <a:extLst>
              <a:ext uri="{FF2B5EF4-FFF2-40B4-BE49-F238E27FC236}">
                <a16:creationId xmlns:a16="http://schemas.microsoft.com/office/drawing/2014/main" id="{10E52944-BF75-54E1-1939-AD0395CAC0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8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7" name="İçerik Yer Tutucusu 2">
            <a:extLst>
              <a:ext uri="{FF2B5EF4-FFF2-40B4-BE49-F238E27FC236}">
                <a16:creationId xmlns:a16="http://schemas.microsoft.com/office/drawing/2014/main" id="{B4AE6A61-D351-7FFE-5448-BB7E8B7B3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33266"/>
            <a:ext cx="6784259" cy="596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b="1" dirty="0"/>
              <a:t>CONCLUSION</a:t>
            </a:r>
          </a:p>
          <a:p>
            <a:r>
              <a:rPr lang="tr-TR" sz="2400" dirty="0" err="1"/>
              <a:t>This</a:t>
            </a:r>
            <a:r>
              <a:rPr lang="tr-TR" sz="2400" dirty="0"/>
              <a:t> </a:t>
            </a:r>
            <a:r>
              <a:rPr lang="tr-TR" sz="2400" dirty="0" err="1"/>
              <a:t>work</a:t>
            </a:r>
            <a:r>
              <a:rPr lang="tr-TR" sz="2400" dirty="0"/>
              <a:t> has </a:t>
            </a:r>
            <a:r>
              <a:rPr lang="tr-TR" sz="2400" dirty="0" err="1"/>
              <a:t>been</a:t>
            </a:r>
            <a:r>
              <a:rPr lang="tr-TR" sz="2400" dirty="0"/>
              <a:t> done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determine</a:t>
            </a:r>
            <a:r>
              <a:rPr lang="tr-TR" sz="2400" dirty="0"/>
              <a:t> PV </a:t>
            </a:r>
            <a:r>
              <a:rPr lang="tr-TR" sz="2400" dirty="0" err="1"/>
              <a:t>hosting</a:t>
            </a:r>
            <a:r>
              <a:rPr lang="tr-TR" sz="2400" dirty="0"/>
              <a:t> </a:t>
            </a:r>
            <a:r>
              <a:rPr lang="tr-TR" sz="2400" dirty="0" err="1"/>
              <a:t>capacity</a:t>
            </a:r>
            <a:r>
              <a:rPr lang="tr-TR" sz="2400" dirty="0"/>
              <a:t> of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power</a:t>
            </a:r>
            <a:r>
              <a:rPr lang="tr-TR" sz="2400" dirty="0"/>
              <a:t> </a:t>
            </a:r>
            <a:r>
              <a:rPr lang="tr-TR" sz="2400" dirty="0" err="1"/>
              <a:t>distribution</a:t>
            </a:r>
            <a:r>
              <a:rPr lang="tr-TR" sz="2400" dirty="0"/>
              <a:t> </a:t>
            </a:r>
            <a:r>
              <a:rPr lang="tr-TR" sz="2400" dirty="0" err="1"/>
              <a:t>systems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observed</a:t>
            </a:r>
            <a:r>
              <a:rPr lang="tr-TR" sz="2400" dirty="0"/>
              <a:t> </a:t>
            </a:r>
            <a:r>
              <a:rPr lang="tr-TR" sz="2400" dirty="0" err="1"/>
              <a:t>maximum</a:t>
            </a:r>
            <a:r>
              <a:rPr lang="tr-TR" sz="2400" dirty="0"/>
              <a:t> </a:t>
            </a:r>
            <a:r>
              <a:rPr lang="tr-TR" sz="2400" dirty="0" err="1"/>
              <a:t>voltage</a:t>
            </a:r>
            <a:r>
              <a:rPr lang="tr-TR" sz="2400" dirty="0"/>
              <a:t> </a:t>
            </a:r>
            <a:r>
              <a:rPr lang="tr-TR" sz="2400" dirty="0" err="1"/>
              <a:t>deviations</a:t>
            </a:r>
            <a:r>
              <a:rPr lang="tr-TR" sz="2400" dirty="0"/>
              <a:t> </a:t>
            </a:r>
            <a:r>
              <a:rPr lang="tr-TR" sz="2400" dirty="0" err="1"/>
              <a:t>using</a:t>
            </a:r>
            <a:r>
              <a:rPr lang="tr-TR" sz="2400" dirty="0"/>
              <a:t> MATLAB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OpenDSS</a:t>
            </a:r>
            <a:r>
              <a:rPr lang="tr-TR" sz="2400" dirty="0"/>
              <a:t> </a:t>
            </a:r>
            <a:r>
              <a:rPr lang="tr-TR" sz="2400" dirty="0" err="1"/>
              <a:t>environments</a:t>
            </a:r>
            <a:r>
              <a:rPr lang="tr-TR" sz="2400" dirty="0"/>
              <a:t>.</a:t>
            </a:r>
          </a:p>
          <a:p>
            <a:endParaRPr lang="tr-TR" sz="2400" dirty="0"/>
          </a:p>
          <a:p>
            <a:r>
              <a:rPr lang="tr-TR" sz="2400" dirty="0" err="1"/>
              <a:t>We</a:t>
            </a:r>
            <a:r>
              <a:rPr lang="tr-TR" sz="2400" dirty="0"/>
              <a:t> can </a:t>
            </a:r>
            <a:r>
              <a:rPr lang="tr-TR" sz="2400" dirty="0" err="1"/>
              <a:t>see</a:t>
            </a:r>
            <a:r>
              <a:rPr lang="tr-TR" sz="2400" dirty="0"/>
              <a:t> </a:t>
            </a:r>
            <a:r>
              <a:rPr lang="tr-TR" sz="2400" dirty="0" err="1"/>
              <a:t>from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simulation</a:t>
            </a:r>
            <a:r>
              <a:rPr lang="tr-TR" sz="2400" dirty="0"/>
              <a:t> </a:t>
            </a:r>
            <a:r>
              <a:rPr lang="tr-TR" sz="2400" dirty="0" err="1"/>
              <a:t>result</a:t>
            </a:r>
            <a:r>
              <a:rPr lang="tr-TR" sz="2400" dirty="0"/>
              <a:t>,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increasing</a:t>
            </a:r>
            <a:r>
              <a:rPr lang="tr-TR" sz="2400" dirty="0"/>
              <a:t> </a:t>
            </a:r>
            <a:r>
              <a:rPr lang="tr-TR" sz="2400" dirty="0" err="1"/>
              <a:t>distributed</a:t>
            </a:r>
            <a:r>
              <a:rPr lang="tr-TR" sz="2400" dirty="0"/>
              <a:t> </a:t>
            </a:r>
            <a:r>
              <a:rPr lang="tr-TR" sz="2400" dirty="0" err="1"/>
              <a:t>power</a:t>
            </a:r>
            <a:r>
              <a:rPr lang="tr-TR" sz="2400" dirty="0"/>
              <a:t> of </a:t>
            </a:r>
            <a:r>
              <a:rPr lang="tr-TR" sz="2400" dirty="0" err="1"/>
              <a:t>the</a:t>
            </a:r>
            <a:r>
              <a:rPr lang="tr-TR" sz="2400" dirty="0"/>
              <a:t> PV </a:t>
            </a:r>
            <a:r>
              <a:rPr lang="tr-TR" sz="2400" dirty="0" err="1"/>
              <a:t>panels</a:t>
            </a:r>
            <a:r>
              <a:rPr lang="tr-TR" sz="2400" dirty="0"/>
              <a:t> in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power</a:t>
            </a:r>
            <a:r>
              <a:rPr lang="tr-TR" sz="2400" dirty="0"/>
              <a:t> </a:t>
            </a:r>
            <a:r>
              <a:rPr lang="tr-TR" sz="2400" dirty="0" err="1"/>
              <a:t>distribution</a:t>
            </a:r>
            <a:r>
              <a:rPr lang="tr-TR" sz="2400" dirty="0"/>
              <a:t> network,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number</a:t>
            </a:r>
            <a:r>
              <a:rPr lang="tr-TR" sz="2400" dirty="0"/>
              <a:t> of </a:t>
            </a:r>
            <a:r>
              <a:rPr lang="tr-TR" sz="2400" dirty="0" err="1"/>
              <a:t>overflow</a:t>
            </a:r>
            <a:r>
              <a:rPr lang="tr-TR" sz="2400" dirty="0"/>
              <a:t> </a:t>
            </a:r>
            <a:r>
              <a:rPr lang="tr-TR" sz="2400" dirty="0" err="1"/>
              <a:t>situations</a:t>
            </a:r>
            <a:r>
              <a:rPr lang="tr-TR" sz="2400" dirty="0"/>
              <a:t> </a:t>
            </a:r>
            <a:r>
              <a:rPr lang="tr-TR" sz="2400" dirty="0" err="1"/>
              <a:t>significantly</a:t>
            </a:r>
            <a:r>
              <a:rPr lang="tr-TR" sz="2400" dirty="0"/>
              <a:t> </a:t>
            </a:r>
            <a:r>
              <a:rPr lang="tr-TR" sz="2400" dirty="0" err="1"/>
              <a:t>increased</a:t>
            </a:r>
            <a:r>
              <a:rPr lang="tr-TR" sz="2400" dirty="0"/>
              <a:t>. </a:t>
            </a:r>
            <a:r>
              <a:rPr lang="tr-TR" sz="2400" dirty="0" err="1"/>
              <a:t>So</a:t>
            </a:r>
            <a:r>
              <a:rPr lang="tr-TR" sz="2400" dirty="0"/>
              <a:t> </a:t>
            </a:r>
            <a:r>
              <a:rPr lang="tr-TR" sz="2400" dirty="0" err="1"/>
              <a:t>we</a:t>
            </a:r>
            <a:r>
              <a:rPr lang="tr-TR" sz="2400" dirty="0"/>
              <a:t> </a:t>
            </a:r>
            <a:r>
              <a:rPr lang="tr-TR" sz="2400" dirty="0" err="1"/>
              <a:t>should</a:t>
            </a:r>
            <a:r>
              <a:rPr lang="tr-TR" sz="2400" dirty="0"/>
              <a:t> </a:t>
            </a:r>
            <a:r>
              <a:rPr lang="tr-TR" sz="2400" dirty="0" err="1"/>
              <a:t>know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limits</a:t>
            </a:r>
            <a:r>
              <a:rPr lang="tr-TR" sz="2400" dirty="0"/>
              <a:t> of </a:t>
            </a:r>
            <a:r>
              <a:rPr lang="tr-TR" sz="2400" dirty="0" err="1"/>
              <a:t>our</a:t>
            </a:r>
            <a:r>
              <a:rPr lang="tr-TR" sz="2400" dirty="0"/>
              <a:t> </a:t>
            </a:r>
            <a:r>
              <a:rPr lang="tr-TR" sz="2400" dirty="0" err="1"/>
              <a:t>system</a:t>
            </a:r>
            <a:r>
              <a:rPr lang="tr-TR" sz="2400" dirty="0"/>
              <a:t>.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0792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DB44736-88E9-4537-B6D4-B0A14B643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1344"/>
            <a:ext cx="10515600" cy="5585619"/>
          </a:xfrm>
        </p:spPr>
        <p:txBody>
          <a:bodyPr>
            <a:normAutofit/>
          </a:bodyPr>
          <a:lstStyle/>
          <a:p>
            <a:r>
              <a:rPr lang="tr-TR" b="1" dirty="0"/>
              <a:t>REFERENCES</a:t>
            </a:r>
          </a:p>
          <a:p>
            <a:pPr marL="0" indent="0">
              <a:buNone/>
            </a:pPr>
            <a:r>
              <a:rPr lang="tr-TR" sz="1800" b="1" dirty="0"/>
              <a:t>[1] </a:t>
            </a:r>
            <a:r>
              <a:rPr lang="en-US" sz="1800" dirty="0"/>
              <a:t>“International energy outlook 2016,” Electric Power Research Institute for U.S. Energy Information</a:t>
            </a:r>
            <a:r>
              <a:rPr lang="tr-TR" sz="1800" dirty="0"/>
              <a:t> </a:t>
            </a:r>
            <a:r>
              <a:rPr lang="en-US" sz="1800" dirty="0"/>
              <a:t>Administration., Tech. Rep. 000000003002004777, May 2016. [Online]. Available:</a:t>
            </a:r>
            <a:r>
              <a:rPr lang="tr-TR" sz="1800" dirty="0"/>
              <a:t> </a:t>
            </a:r>
            <a:r>
              <a:rPr lang="en-US" sz="1800" dirty="0"/>
              <a:t>http://www.eia.gov/forecasts/ieo/pdf/0484(2016).</a:t>
            </a:r>
            <a:r>
              <a:rPr lang="tr-TR" sz="1800" dirty="0"/>
              <a:t>pdf</a:t>
            </a:r>
          </a:p>
          <a:p>
            <a:pPr marL="0" indent="0">
              <a:buNone/>
            </a:pPr>
            <a:r>
              <a:rPr lang="tr-TR" sz="1800" b="1" dirty="0"/>
              <a:t>[2] </a:t>
            </a:r>
            <a:r>
              <a:rPr lang="tr-TR" sz="1800" dirty="0"/>
              <a:t>J. </a:t>
            </a:r>
            <a:r>
              <a:rPr lang="tr-TR" sz="1800" dirty="0" err="1"/>
              <a:t>Seuss</a:t>
            </a:r>
            <a:r>
              <a:rPr lang="tr-TR" sz="1800" dirty="0"/>
              <a:t>, M. J. </a:t>
            </a:r>
            <a:r>
              <a:rPr lang="tr-TR" sz="1800" dirty="0" err="1"/>
              <a:t>Reno</a:t>
            </a:r>
            <a:r>
              <a:rPr lang="tr-TR" sz="1800" dirty="0"/>
              <a:t>, R. J. </a:t>
            </a:r>
            <a:r>
              <a:rPr lang="tr-TR" sz="1800" dirty="0" err="1"/>
              <a:t>Broderick</a:t>
            </a:r>
            <a:r>
              <a:rPr lang="tr-TR" sz="1800" dirty="0"/>
              <a:t>, </a:t>
            </a:r>
            <a:r>
              <a:rPr lang="tr-TR" sz="1800" dirty="0" err="1"/>
              <a:t>and</a:t>
            </a:r>
            <a:r>
              <a:rPr lang="tr-TR" sz="1800" dirty="0"/>
              <a:t> S. </a:t>
            </a:r>
            <a:r>
              <a:rPr lang="tr-TR" sz="1800" dirty="0" err="1"/>
              <a:t>Grijalva</a:t>
            </a:r>
            <a:r>
              <a:rPr lang="tr-TR" sz="1800" dirty="0"/>
              <a:t>, “</a:t>
            </a:r>
            <a:r>
              <a:rPr lang="tr-TR" sz="1800" dirty="0" err="1"/>
              <a:t>Improving</a:t>
            </a:r>
            <a:r>
              <a:rPr lang="tr-TR" sz="1800" dirty="0"/>
              <a:t> </a:t>
            </a:r>
            <a:r>
              <a:rPr lang="tr-TR" sz="1800" dirty="0" err="1"/>
              <a:t>distribution</a:t>
            </a:r>
            <a:r>
              <a:rPr lang="tr-TR" sz="1800" dirty="0"/>
              <a:t> network </a:t>
            </a:r>
            <a:r>
              <a:rPr lang="tr-TR" sz="1800" dirty="0" err="1"/>
              <a:t>pv</a:t>
            </a:r>
            <a:r>
              <a:rPr lang="tr-TR" sz="1800" dirty="0"/>
              <a:t> </a:t>
            </a:r>
            <a:r>
              <a:rPr lang="tr-TR" sz="1800" dirty="0" err="1"/>
              <a:t>hosting</a:t>
            </a:r>
            <a:r>
              <a:rPr lang="tr-TR" sz="1800" dirty="0"/>
              <a:t> </a:t>
            </a:r>
            <a:r>
              <a:rPr lang="tr-TR" sz="1800" dirty="0" err="1"/>
              <a:t>capacity</a:t>
            </a:r>
            <a:r>
              <a:rPr lang="tr-TR" sz="1800" dirty="0"/>
              <a:t> </a:t>
            </a:r>
            <a:r>
              <a:rPr lang="tr-TR" sz="1800" dirty="0" err="1"/>
              <a:t>via</a:t>
            </a:r>
            <a:r>
              <a:rPr lang="tr-TR" sz="1800" dirty="0"/>
              <a:t> </a:t>
            </a:r>
            <a:r>
              <a:rPr lang="tr-TR" sz="1800" dirty="0" err="1"/>
              <a:t>smart</a:t>
            </a:r>
            <a:r>
              <a:rPr lang="tr-TR" sz="1800" dirty="0"/>
              <a:t> inverter </a:t>
            </a:r>
            <a:r>
              <a:rPr lang="tr-TR" sz="1800" dirty="0" err="1"/>
              <a:t>reactive</a:t>
            </a:r>
            <a:r>
              <a:rPr lang="tr-TR" sz="1800" dirty="0"/>
              <a:t> </a:t>
            </a:r>
            <a:r>
              <a:rPr lang="tr-TR" sz="1800" dirty="0" err="1"/>
              <a:t>power</a:t>
            </a:r>
            <a:r>
              <a:rPr lang="tr-TR" sz="1800" dirty="0"/>
              <a:t> </a:t>
            </a:r>
            <a:r>
              <a:rPr lang="tr-TR" sz="1800" dirty="0" err="1"/>
              <a:t>support</a:t>
            </a:r>
            <a:r>
              <a:rPr lang="tr-TR" sz="1800" dirty="0"/>
              <a:t>,” in </a:t>
            </a:r>
            <a:r>
              <a:rPr lang="tr-TR" sz="1800" dirty="0" err="1"/>
              <a:t>Proc</a:t>
            </a:r>
            <a:r>
              <a:rPr lang="tr-TR" sz="1800" dirty="0"/>
              <a:t>. IEEE PES General Meeting, </a:t>
            </a:r>
            <a:r>
              <a:rPr lang="tr-TR" sz="1800" dirty="0" err="1"/>
              <a:t>July</a:t>
            </a:r>
            <a:r>
              <a:rPr lang="tr-TR" sz="1800" dirty="0"/>
              <a:t> 2015, </a:t>
            </a:r>
            <a:r>
              <a:rPr lang="tr-TR" sz="1800" dirty="0" err="1"/>
              <a:t>pp</a:t>
            </a:r>
            <a:r>
              <a:rPr lang="tr-TR" sz="1800" dirty="0"/>
              <a:t>. 1–5.</a:t>
            </a:r>
          </a:p>
          <a:p>
            <a:pPr marL="0" indent="0">
              <a:buNone/>
            </a:pPr>
            <a:r>
              <a:rPr lang="tr-TR" sz="1800" b="1" dirty="0"/>
              <a:t>[3] </a:t>
            </a:r>
            <a:r>
              <a:rPr lang="en-US" sz="1800" dirty="0"/>
              <a:t>Review on the PV Hosting Capacity in Distribution Networks</a:t>
            </a:r>
            <a:r>
              <a:rPr lang="tr-TR" sz="1800" dirty="0"/>
              <a:t> </a:t>
            </a:r>
            <a:r>
              <a:rPr lang="en-US" sz="1800" dirty="0"/>
              <a:t>by Samar Fatima,</a:t>
            </a:r>
            <a:r>
              <a:rPr lang="tr-TR" sz="1800" dirty="0"/>
              <a:t> </a:t>
            </a:r>
            <a:r>
              <a:rPr lang="en-US" sz="1800" dirty="0"/>
              <a:t>Verner </a:t>
            </a:r>
            <a:r>
              <a:rPr lang="en-US" sz="1800" dirty="0" err="1"/>
              <a:t>Püvi</a:t>
            </a:r>
            <a:r>
              <a:rPr lang="tr-TR" sz="1800" dirty="0"/>
              <a:t> </a:t>
            </a:r>
            <a:r>
              <a:rPr lang="en-US" sz="1800" dirty="0"/>
              <a:t> and</a:t>
            </a:r>
            <a:r>
              <a:rPr lang="tr-TR" sz="1800" dirty="0"/>
              <a:t> </a:t>
            </a:r>
            <a:r>
              <a:rPr lang="en-US" sz="1800" dirty="0"/>
              <a:t>Matti Lehtonen</a:t>
            </a:r>
            <a:r>
              <a:rPr lang="tr-TR" sz="1800" dirty="0"/>
              <a:t>, </a:t>
            </a:r>
            <a:r>
              <a:rPr lang="tr-TR" sz="1800" dirty="0" err="1"/>
              <a:t>Energies</a:t>
            </a:r>
            <a:r>
              <a:rPr lang="tr-TR" sz="1800" dirty="0"/>
              <a:t> 2020, 13(18), 4756; </a:t>
            </a:r>
            <a:r>
              <a:rPr lang="tr-TR" sz="1800" dirty="0">
                <a:hlinkClick r:id="rId2"/>
              </a:rPr>
              <a:t>https://doi.org/10.3390/en13184756</a:t>
            </a:r>
            <a:endParaRPr lang="tr-TR" sz="1800" dirty="0"/>
          </a:p>
          <a:p>
            <a:pPr marL="0" indent="0">
              <a:buNone/>
            </a:pPr>
            <a:r>
              <a:rPr lang="tr-TR" sz="1800" dirty="0"/>
              <a:t>[4] 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O. Ceylan, S.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Paudyal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B. P.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Bhattarai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and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K. S.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Myers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"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Photovoltaic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hosting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capacity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of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feeders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with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reactive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power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control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and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tap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changers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," 2017 IEEE PES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Innovative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Smart Grid Technologies Conference Europe (ISGT-Europe), 2017,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pp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. 1-6,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doi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: 10.1109/ISGTEurope.2017.8260243.</a:t>
            </a:r>
            <a:endParaRPr lang="tr-TR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0" indent="0">
              <a:buNone/>
            </a:pP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3471143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Purple coloured lightbulb">
            <a:extLst>
              <a:ext uri="{FF2B5EF4-FFF2-40B4-BE49-F238E27FC236}">
                <a16:creationId xmlns:a16="http://schemas.microsoft.com/office/drawing/2014/main" id="{F0D4C047-2F58-B43D-D0DF-783E856817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62" r="30322" b="1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711013-D106-1E75-8B7B-13B545C0F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329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endParaRPr lang="tr-TR" sz="4400" dirty="0"/>
          </a:p>
          <a:p>
            <a:pPr marL="0" indent="0" algn="ctr">
              <a:buNone/>
            </a:pPr>
            <a:r>
              <a:rPr lang="tr-TR" sz="4400" dirty="0"/>
              <a:t>THANK YOU</a:t>
            </a:r>
          </a:p>
          <a:p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4028166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Paz">
            <a:extLst>
              <a:ext uri="{FF2B5EF4-FFF2-40B4-BE49-F238E27FC236}">
                <a16:creationId xmlns:a16="http://schemas.microsoft.com/office/drawing/2014/main" id="{7B5E84F6-5616-9646-4F03-D44C8BA5C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143" y="818188"/>
            <a:ext cx="5221625" cy="5221625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5FFA74C1-A8C6-9D9E-C857-0D4F23F1611A}"/>
              </a:ext>
            </a:extLst>
          </p:cNvPr>
          <p:cNvSpPr txBox="1"/>
          <p:nvPr/>
        </p:nvSpPr>
        <p:spPr>
          <a:xfrm>
            <a:off x="6392583" y="615820"/>
            <a:ext cx="4434721" cy="57405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Our Objective </a:t>
            </a:r>
            <a:r>
              <a:rPr lang="tr-TR" sz="2000" dirty="0">
                <a:solidFill>
                  <a:schemeClr val="tx1">
                    <a:alpha val="80000"/>
                  </a:schemeClr>
                </a:solidFill>
              </a:rPr>
              <a:t>is </a:t>
            </a:r>
            <a:r>
              <a:rPr lang="tr-TR" sz="2000" dirty="0" err="1">
                <a:solidFill>
                  <a:schemeClr val="tx1">
                    <a:alpha val="80000"/>
                  </a:schemeClr>
                </a:solidFill>
              </a:rPr>
              <a:t>to</a:t>
            </a:r>
            <a:r>
              <a:rPr lang="tr-TR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tx1">
                    <a:alpha val="80000"/>
                  </a:schemeClr>
                </a:solidFill>
              </a:rPr>
              <a:t>find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photovoltaic (PV) hosting capacity of </a:t>
            </a:r>
            <a:r>
              <a:rPr lang="tr-TR" sz="2000" dirty="0">
                <a:solidFill>
                  <a:schemeClr val="tx1">
                    <a:alpha val="80000"/>
                  </a:schemeClr>
                </a:solidFill>
              </a:rPr>
              <a:t>a 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power distribution network considering </a:t>
            </a:r>
            <a:r>
              <a:rPr lang="tr-TR" sz="2000" dirty="0" err="1">
                <a:solidFill>
                  <a:schemeClr val="tx1">
                    <a:alpha val="80000"/>
                  </a:schemeClr>
                </a:solidFill>
              </a:rPr>
              <a:t>the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number of PV injection nodes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For this Project we will use Daily simulations using MATLAB and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OpenDSS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Our Case study will be on </a:t>
            </a:r>
            <a:r>
              <a:rPr lang="tr-TR" sz="2000" dirty="0" err="1">
                <a:solidFill>
                  <a:schemeClr val="tx1">
                    <a:alpha val="80000"/>
                  </a:schemeClr>
                </a:solidFill>
              </a:rPr>
              <a:t>the</a:t>
            </a:r>
            <a:r>
              <a:rPr lang="tr-TR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IEEE 123-node distribution feeder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We are trying to observe that</a:t>
            </a:r>
            <a:r>
              <a:rPr lang="tr-TR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tx1">
                    <a:alpha val="80000"/>
                  </a:schemeClr>
                </a:solidFill>
              </a:rPr>
              <a:t>what</a:t>
            </a:r>
            <a:r>
              <a:rPr lang="tr-TR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tx1">
                    <a:alpha val="80000"/>
                  </a:schemeClr>
                </a:solidFill>
              </a:rPr>
              <a:t>are</a:t>
            </a:r>
            <a:r>
              <a:rPr lang="tr-TR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limits</a:t>
            </a:r>
            <a:r>
              <a:rPr lang="tr-TR" sz="2000" dirty="0"/>
              <a:t> of </a:t>
            </a:r>
            <a:r>
              <a:rPr lang="tr-TR" sz="2000" dirty="0" err="1"/>
              <a:t>our</a:t>
            </a:r>
            <a:r>
              <a:rPr lang="tr-TR" sz="2000" dirty="0"/>
              <a:t> </a:t>
            </a:r>
            <a:r>
              <a:rPr lang="tr-TR" sz="2000" dirty="0" err="1"/>
              <a:t>system</a:t>
            </a:r>
            <a:r>
              <a:rPr lang="tr-TR" sz="2000" dirty="0"/>
              <a:t> can be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</p:txBody>
      </p:sp>
      <p:cxnSp>
        <p:nvCxnSpPr>
          <p:cNvPr id="46" name="Straight Connector 3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15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ind farm silhouette">
            <a:extLst>
              <a:ext uri="{FF2B5EF4-FFF2-40B4-BE49-F238E27FC236}">
                <a16:creationId xmlns:a16="http://schemas.microsoft.com/office/drawing/2014/main" id="{F968C412-214A-C097-CD0E-4F0FCF1A47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58" r="9091" b="7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CB621B-C45A-6DE9-F7C7-8BE152B57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4482"/>
            <a:ext cx="10515600" cy="5542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>
                <a:latin typeface="+mj-lt"/>
              </a:rPr>
              <a:t>INTRODUCTION</a:t>
            </a:r>
          </a:p>
          <a:p>
            <a:r>
              <a:rPr lang="tr-TR" sz="2000" dirty="0" err="1"/>
              <a:t>In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last</a:t>
            </a:r>
            <a:r>
              <a:rPr lang="tr-TR" sz="2000" dirty="0"/>
              <a:t> </a:t>
            </a:r>
            <a:r>
              <a:rPr lang="tr-TR" sz="2000" dirty="0" err="1"/>
              <a:t>decade</a:t>
            </a:r>
            <a:r>
              <a:rPr lang="tr-TR" sz="2000" dirty="0"/>
              <a:t>, </a:t>
            </a:r>
            <a:r>
              <a:rPr lang="tr-TR" sz="2000" dirty="0" err="1"/>
              <a:t>distributed</a:t>
            </a:r>
            <a:r>
              <a:rPr lang="tr-TR" sz="2000" dirty="0"/>
              <a:t> </a:t>
            </a:r>
            <a:r>
              <a:rPr lang="tr-TR" sz="2000" dirty="0" err="1"/>
              <a:t>energy</a:t>
            </a:r>
            <a:r>
              <a:rPr lang="tr-TR" sz="2000" dirty="0"/>
              <a:t> </a:t>
            </a:r>
            <a:r>
              <a:rPr lang="tr-TR" sz="2000" dirty="0" err="1"/>
              <a:t>sources</a:t>
            </a:r>
            <a:r>
              <a:rPr lang="tr-TR" sz="2000" dirty="0"/>
              <a:t> (</a:t>
            </a:r>
            <a:r>
              <a:rPr lang="tr-TR" sz="2000" dirty="0" err="1"/>
              <a:t>DERs</a:t>
            </a:r>
            <a:r>
              <a:rPr lang="tr-TR" sz="2000" dirty="0"/>
              <a:t>) </a:t>
            </a:r>
            <a:r>
              <a:rPr lang="tr-TR" sz="2000" dirty="0" err="1"/>
              <a:t>are</a:t>
            </a:r>
            <a:r>
              <a:rPr lang="tr-TR" sz="2000" dirty="0"/>
              <a:t> </a:t>
            </a:r>
            <a:r>
              <a:rPr lang="tr-TR" sz="2000" dirty="0" err="1"/>
              <a:t>commonly</a:t>
            </a:r>
            <a:r>
              <a:rPr lang="tr-TR" sz="2000" dirty="0"/>
              <a:t> </a:t>
            </a:r>
            <a:r>
              <a:rPr lang="tr-TR" sz="2000" dirty="0" err="1"/>
              <a:t>used</a:t>
            </a:r>
            <a:r>
              <a:rPr lang="tr-TR" sz="2000" dirty="0"/>
              <a:t> in </a:t>
            </a:r>
            <a:r>
              <a:rPr lang="tr-TR" sz="2000" dirty="0" err="1"/>
              <a:t>power</a:t>
            </a:r>
            <a:r>
              <a:rPr lang="tr-TR" sz="2000" dirty="0"/>
              <a:t> </a:t>
            </a:r>
            <a:r>
              <a:rPr lang="tr-TR" sz="2000" dirty="0" err="1"/>
              <a:t>distribution</a:t>
            </a:r>
            <a:r>
              <a:rPr lang="tr-TR" sz="2000" dirty="0"/>
              <a:t> </a:t>
            </a:r>
            <a:r>
              <a:rPr lang="tr-TR" sz="2000" dirty="0" err="1"/>
              <a:t>systems</a:t>
            </a:r>
            <a:r>
              <a:rPr lang="tr-TR" sz="2000" dirty="0"/>
              <a:t>.</a:t>
            </a:r>
          </a:p>
          <a:p>
            <a:pPr marL="0" indent="0">
              <a:buNone/>
            </a:pPr>
            <a:endParaRPr lang="tr-TR" sz="2000" dirty="0"/>
          </a:p>
          <a:p>
            <a:r>
              <a:rPr lang="tr-TR" sz="2000" dirty="0"/>
              <a:t>As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price</a:t>
            </a:r>
            <a:r>
              <a:rPr lang="tr-TR" sz="2000" dirty="0"/>
              <a:t> of </a:t>
            </a:r>
            <a:r>
              <a:rPr lang="tr-TR" sz="2000" dirty="0" err="1"/>
              <a:t>renewable</a:t>
            </a:r>
            <a:r>
              <a:rPr lang="tr-TR" sz="2000" dirty="0"/>
              <a:t> </a:t>
            </a:r>
            <a:r>
              <a:rPr lang="tr-TR" sz="2000" dirty="0" err="1"/>
              <a:t>energy</a:t>
            </a:r>
            <a:r>
              <a:rPr lang="tr-TR" sz="2000" dirty="0"/>
              <a:t> </a:t>
            </a:r>
            <a:r>
              <a:rPr lang="tr-TR" sz="2000" dirty="0" err="1"/>
              <a:t>sources</a:t>
            </a:r>
            <a:r>
              <a:rPr lang="tr-TR" sz="2000" dirty="0"/>
              <a:t> has </a:t>
            </a:r>
            <a:r>
              <a:rPr lang="tr-TR" sz="2000" dirty="0" err="1"/>
              <a:t>decreased</a:t>
            </a:r>
            <a:r>
              <a:rPr lang="tr-TR" sz="2000" dirty="0"/>
              <a:t>,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integration</a:t>
            </a:r>
            <a:r>
              <a:rPr lang="tr-TR" sz="2000" dirty="0"/>
              <a:t> of </a:t>
            </a:r>
            <a:r>
              <a:rPr lang="tr-TR" sz="2000" dirty="0" err="1"/>
              <a:t>renewable</a:t>
            </a:r>
            <a:r>
              <a:rPr lang="tr-TR" sz="2000" dirty="0"/>
              <a:t> </a:t>
            </a:r>
            <a:r>
              <a:rPr lang="tr-TR" sz="2000" dirty="0" err="1"/>
              <a:t>energy</a:t>
            </a:r>
            <a:r>
              <a:rPr lang="tr-TR" sz="2000" dirty="0"/>
              <a:t> </a:t>
            </a:r>
            <a:r>
              <a:rPr lang="tr-TR" sz="2000" dirty="0" err="1"/>
              <a:t>sources</a:t>
            </a:r>
            <a:r>
              <a:rPr lang="tr-TR" sz="2000" dirty="0"/>
              <a:t> </a:t>
            </a:r>
            <a:r>
              <a:rPr lang="tr-TR" sz="2000" dirty="0" err="1"/>
              <a:t>into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distribution</a:t>
            </a:r>
            <a:r>
              <a:rPr lang="tr-TR" sz="2000" dirty="0"/>
              <a:t> </a:t>
            </a:r>
            <a:r>
              <a:rPr lang="tr-TR" sz="2000" dirty="0" err="1"/>
              <a:t>feeders</a:t>
            </a:r>
            <a:r>
              <a:rPr lang="tr-TR" sz="2000" dirty="0"/>
              <a:t> has </a:t>
            </a:r>
            <a:r>
              <a:rPr lang="tr-TR" sz="2000" dirty="0" err="1"/>
              <a:t>increased</a:t>
            </a:r>
            <a:r>
              <a:rPr lang="tr-TR" sz="2000" dirty="0"/>
              <a:t> </a:t>
            </a:r>
            <a:r>
              <a:rPr lang="tr-TR" sz="2000" dirty="0" err="1"/>
              <a:t>especially</a:t>
            </a:r>
            <a:r>
              <a:rPr lang="tr-TR" sz="2000" dirty="0"/>
              <a:t> PV </a:t>
            </a:r>
            <a:r>
              <a:rPr lang="tr-TR" sz="2000" dirty="0" err="1"/>
              <a:t>systems</a:t>
            </a:r>
            <a:r>
              <a:rPr lang="tr-TR" sz="2000" dirty="0"/>
              <a:t>.</a:t>
            </a:r>
          </a:p>
          <a:p>
            <a:pPr marL="0" indent="0">
              <a:buNone/>
            </a:pPr>
            <a:endParaRPr lang="tr-TR" sz="2000" dirty="0"/>
          </a:p>
          <a:p>
            <a:r>
              <a:rPr lang="tr-TR" sz="2000" dirty="0" err="1"/>
              <a:t>When</a:t>
            </a:r>
            <a:r>
              <a:rPr lang="tr-TR" sz="2000" dirty="0"/>
              <a:t> </a:t>
            </a:r>
            <a:r>
              <a:rPr lang="tr-TR" sz="2000" dirty="0" err="1"/>
              <a:t>we</a:t>
            </a:r>
            <a:r>
              <a:rPr lang="tr-TR" sz="2000" dirty="0"/>
              <a:t> </a:t>
            </a:r>
            <a:r>
              <a:rPr lang="tr-TR" sz="2000" dirty="0" err="1"/>
              <a:t>consider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total </a:t>
            </a:r>
            <a:r>
              <a:rPr lang="tr-TR" sz="2000" dirty="0" err="1"/>
              <a:t>energy</a:t>
            </a:r>
            <a:r>
              <a:rPr lang="tr-TR" sz="2000" dirty="0"/>
              <a:t> </a:t>
            </a:r>
            <a:r>
              <a:rPr lang="tr-TR" sz="2000" dirty="0" err="1"/>
              <a:t>generation</a:t>
            </a:r>
            <a:r>
              <a:rPr lang="tr-TR" sz="2000" dirty="0"/>
              <a:t> </a:t>
            </a:r>
            <a:r>
              <a:rPr lang="tr-TR" sz="2000" dirty="0" err="1"/>
              <a:t>from</a:t>
            </a:r>
            <a:r>
              <a:rPr lang="tr-TR" sz="2000" dirty="0"/>
              <a:t> </a:t>
            </a:r>
            <a:r>
              <a:rPr lang="tr-TR" sz="2000" dirty="0" err="1"/>
              <a:t>renewable</a:t>
            </a:r>
            <a:r>
              <a:rPr lang="tr-TR" sz="2000" dirty="0"/>
              <a:t> </a:t>
            </a:r>
            <a:r>
              <a:rPr lang="tr-TR" sz="2000" dirty="0" err="1"/>
              <a:t>energy</a:t>
            </a:r>
            <a:r>
              <a:rPr lang="tr-TR" sz="2000" dirty="0"/>
              <a:t> is </a:t>
            </a:r>
            <a:r>
              <a:rPr lang="tr-TR" sz="2000" dirty="0" err="1"/>
              <a:t>increasing</a:t>
            </a:r>
            <a:r>
              <a:rPr lang="tr-TR" sz="2000" dirty="0"/>
              <a:t> </a:t>
            </a:r>
            <a:r>
              <a:rPr lang="tr-TR" sz="2000" dirty="0" err="1"/>
              <a:t>by</a:t>
            </a:r>
            <a:r>
              <a:rPr lang="tr-TR" sz="2000" dirty="0"/>
              <a:t> %2.9 </a:t>
            </a:r>
            <a:r>
              <a:rPr lang="tr-TR" sz="2000" dirty="0" err="1"/>
              <a:t>every</a:t>
            </a:r>
            <a:r>
              <a:rPr lang="tr-TR" sz="2000" dirty="0"/>
              <a:t> </a:t>
            </a:r>
            <a:r>
              <a:rPr lang="tr-TR" sz="2000" dirty="0" err="1"/>
              <a:t>year</a:t>
            </a:r>
            <a:r>
              <a:rPr lang="tr-TR" sz="2000" dirty="0"/>
              <a:t> </a:t>
            </a:r>
            <a:r>
              <a:rPr lang="tr-TR" sz="2000" b="1" dirty="0"/>
              <a:t>[1] </a:t>
            </a:r>
            <a:r>
              <a:rPr lang="tr-TR" sz="2000" dirty="0" err="1"/>
              <a:t>Therefore</a:t>
            </a:r>
            <a:r>
              <a:rPr lang="tr-TR" sz="2000" dirty="0"/>
              <a:t>, </a:t>
            </a:r>
            <a:r>
              <a:rPr lang="tr-TR" sz="2000" dirty="0" err="1"/>
              <a:t>such</a:t>
            </a:r>
            <a:r>
              <a:rPr lang="tr-TR" sz="2000" dirty="0"/>
              <a:t> an </a:t>
            </a:r>
            <a:r>
              <a:rPr lang="tr-TR" sz="2000" dirty="0" err="1"/>
              <a:t>applications</a:t>
            </a:r>
            <a:r>
              <a:rPr lang="tr-TR" sz="2000" dirty="0"/>
              <a:t> </a:t>
            </a:r>
            <a:r>
              <a:rPr lang="tr-TR" sz="2000" dirty="0" err="1"/>
              <a:t>are</a:t>
            </a:r>
            <a:r>
              <a:rPr lang="tr-TR" sz="2000" dirty="0"/>
              <a:t> </a:t>
            </a:r>
            <a:r>
              <a:rPr lang="tr-TR" sz="2000" dirty="0" err="1"/>
              <a:t>important</a:t>
            </a:r>
            <a:r>
              <a:rPr lang="tr-TR" sz="2000" dirty="0"/>
              <a:t> </a:t>
            </a: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future</a:t>
            </a:r>
            <a:r>
              <a:rPr lang="tr-TR" sz="2000" dirty="0"/>
              <a:t>.</a:t>
            </a:r>
          </a:p>
          <a:p>
            <a:pPr marL="0" indent="0">
              <a:buNone/>
            </a:pPr>
            <a:endParaRPr lang="tr-TR" sz="2000" dirty="0"/>
          </a:p>
          <a:p>
            <a:r>
              <a:rPr lang="tr-TR" sz="2000" dirty="0" err="1"/>
              <a:t>In</a:t>
            </a:r>
            <a:r>
              <a:rPr lang="tr-TR" sz="2000" dirty="0"/>
              <a:t> </a:t>
            </a:r>
            <a:r>
              <a:rPr lang="tr-TR" sz="2000" dirty="0" err="1"/>
              <a:t>light</a:t>
            </a:r>
            <a:r>
              <a:rPr lang="tr-TR" sz="2000" dirty="0"/>
              <a:t> of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information</a:t>
            </a:r>
            <a:r>
              <a:rPr lang="tr-TR" sz="2000" dirty="0"/>
              <a:t> </a:t>
            </a:r>
            <a:r>
              <a:rPr lang="tr-TR" sz="2000" dirty="0" err="1"/>
              <a:t>above</a:t>
            </a:r>
            <a:r>
              <a:rPr lang="tr-TR" sz="2000" dirty="0"/>
              <a:t>, it is </a:t>
            </a:r>
            <a:r>
              <a:rPr lang="tr-TR" sz="2000" dirty="0" err="1"/>
              <a:t>important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determine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maximum</a:t>
            </a:r>
            <a:r>
              <a:rPr lang="tr-TR" sz="2000" dirty="0"/>
              <a:t> </a:t>
            </a:r>
            <a:r>
              <a:rPr lang="tr-TR" sz="2000" dirty="0" err="1"/>
              <a:t>permissible</a:t>
            </a:r>
            <a:r>
              <a:rPr lang="tr-TR" sz="2000" dirty="0"/>
              <a:t> PV </a:t>
            </a:r>
            <a:r>
              <a:rPr lang="tr-TR" sz="2000" dirty="0" err="1"/>
              <a:t>power</a:t>
            </a:r>
            <a:r>
              <a:rPr lang="tr-TR" sz="2000" dirty="0"/>
              <a:t> </a:t>
            </a:r>
            <a:r>
              <a:rPr lang="tr-TR" sz="2000" dirty="0" err="1"/>
              <a:t>injection</a:t>
            </a:r>
            <a:r>
              <a:rPr lang="tr-TR" sz="2000" dirty="0"/>
              <a:t> </a:t>
            </a:r>
            <a:r>
              <a:rPr lang="tr-TR" sz="2000" dirty="0" err="1"/>
              <a:t>into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feeders</a:t>
            </a:r>
            <a:r>
              <a:rPr lang="tr-T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552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E952AF7A-7E10-6F81-ACE5-DCFA05D48B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1709056"/>
              </p:ext>
            </p:extLst>
          </p:nvPr>
        </p:nvGraphicFramePr>
        <p:xfrm>
          <a:off x="838200" y="447869"/>
          <a:ext cx="10515600" cy="5729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59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9D23FCF5-D443-4B53-08FB-FEDF0C039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1389731"/>
            <a:ext cx="5458968" cy="4078538"/>
          </a:xfrm>
          <a:prstGeom prst="rect">
            <a:avLst/>
          </a:prstGeom>
        </p:spPr>
      </p:pic>
      <p:sp>
        <p:nvSpPr>
          <p:cNvPr id="31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CEE0A07C-67F0-E3D8-6A2B-7F586D2D4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i="1" dirty="0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Percentages of the statistics of PV HC limiting factors in literature showing voltage</a:t>
            </a:r>
            <a:endParaRPr lang="tr-TR" sz="1800" i="1" dirty="0">
              <a:solidFill>
                <a:srgbClr val="1F497D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01338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8462D5E6-1195-9F59-6EE7-834EA143E3C4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Case Study</a:t>
            </a:r>
          </a:p>
        </p:txBody>
      </p:sp>
      <p:pic>
        <p:nvPicPr>
          <p:cNvPr id="1028" name="Picture 4" descr="shows the IEEE 123 node test feeder model. | Download Scientific Diagram">
            <a:extLst>
              <a:ext uri="{FF2B5EF4-FFF2-40B4-BE49-F238E27FC236}">
                <a16:creationId xmlns:a16="http://schemas.microsoft.com/office/drawing/2014/main" id="{88F72CC6-84EB-B1A7-E15A-BB440C795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7356" y="438539"/>
            <a:ext cx="7429437" cy="551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9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46DFD327-EBA1-8B39-60D3-F3CEA4E18D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618890"/>
              </p:ext>
            </p:extLst>
          </p:nvPr>
        </p:nvGraphicFramePr>
        <p:xfrm>
          <a:off x="389627" y="396287"/>
          <a:ext cx="10515600" cy="584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6054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B47D61E-C0F9-3503-3CCB-98BAAF9A1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1-) R</a:t>
            </a:r>
            <a:r>
              <a:rPr lang="en-US" dirty="0" err="1"/>
              <a:t>andomly</a:t>
            </a:r>
            <a:r>
              <a:rPr lang="en-US" dirty="0"/>
              <a:t> generate 10 node points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inject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PVs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2-) 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PVs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randomly</a:t>
            </a:r>
            <a:r>
              <a:rPr lang="tr-TR" dirty="0"/>
              <a:t> </a:t>
            </a:r>
            <a:r>
              <a:rPr lang="tr-TR" dirty="0" err="1"/>
              <a:t>generated</a:t>
            </a:r>
            <a:r>
              <a:rPr lang="tr-TR" dirty="0"/>
              <a:t> </a:t>
            </a:r>
            <a:r>
              <a:rPr lang="tr-TR" dirty="0" err="1"/>
              <a:t>points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3-) </a:t>
            </a:r>
            <a:r>
              <a:rPr lang="tr-TR" dirty="0" err="1"/>
              <a:t>Apply</a:t>
            </a:r>
            <a:r>
              <a:rPr lang="tr-TR" dirty="0"/>
              <a:t> Daily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flow</a:t>
            </a:r>
            <a:r>
              <a:rPr lang="tr-TR" dirty="0"/>
              <a:t> </a:t>
            </a:r>
            <a:r>
              <a:rPr lang="tr-TR" dirty="0" err="1"/>
              <a:t>soluiton</a:t>
            </a: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/>
              <a:t>4-) </a:t>
            </a:r>
            <a:r>
              <a:rPr lang="tr-TR" dirty="0" err="1"/>
              <a:t>Take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maxiumum</a:t>
            </a:r>
            <a:r>
              <a:rPr lang="tr-TR" dirty="0"/>
              <a:t> </a:t>
            </a:r>
            <a:r>
              <a:rPr lang="tr-TR" dirty="0" err="1"/>
              <a:t>phase</a:t>
            </a:r>
            <a:r>
              <a:rPr lang="tr-TR" dirty="0"/>
              <a:t> </a:t>
            </a:r>
            <a:r>
              <a:rPr lang="tr-TR" dirty="0" err="1"/>
              <a:t>voltages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keep</a:t>
            </a:r>
            <a:r>
              <a:rPr lang="tr-TR" dirty="0"/>
              <a:t> </a:t>
            </a:r>
            <a:r>
              <a:rPr lang="tr-TR" dirty="0" err="1"/>
              <a:t>overflow</a:t>
            </a:r>
            <a:r>
              <a:rPr lang="tr-TR" dirty="0"/>
              <a:t> </a:t>
            </a:r>
            <a:r>
              <a:rPr lang="tr-TR" dirty="0" err="1"/>
              <a:t>situations</a:t>
            </a:r>
            <a:r>
              <a:rPr lang="tr-TR" dirty="0"/>
              <a:t> (&gt;1.05 PU) </a:t>
            </a:r>
            <a:r>
              <a:rPr lang="tr-TR" dirty="0" err="1"/>
              <a:t>with</a:t>
            </a:r>
            <a:r>
              <a:rPr lang="tr-TR" dirty="0"/>
              <a:t> PV Powers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randomly</a:t>
            </a:r>
            <a:r>
              <a:rPr lang="tr-TR" dirty="0"/>
              <a:t> </a:t>
            </a:r>
            <a:r>
              <a:rPr lang="tr-TR" dirty="0" err="1"/>
              <a:t>generated</a:t>
            </a:r>
            <a:r>
              <a:rPr lang="tr-TR" dirty="0"/>
              <a:t> </a:t>
            </a:r>
            <a:r>
              <a:rPr lang="tr-TR" dirty="0" err="1"/>
              <a:t>locations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tr-TR" dirty="0"/>
              <a:t>5-) </a:t>
            </a:r>
            <a:r>
              <a:rPr lang="tr-TR" dirty="0" err="1"/>
              <a:t>Increase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PVs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2nd step</a:t>
            </a:r>
          </a:p>
          <a:p>
            <a:pPr marL="0" indent="0">
              <a:buNone/>
            </a:pPr>
            <a:r>
              <a:rPr lang="tr-TR" dirty="0"/>
              <a:t>6-) </a:t>
            </a:r>
            <a:r>
              <a:rPr lang="tr-TR" dirty="0" err="1"/>
              <a:t>Plot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phases</a:t>
            </a:r>
            <a:r>
              <a:rPr lang="tr-TR" dirty="0"/>
              <a:t> </a:t>
            </a:r>
            <a:r>
              <a:rPr lang="tr-TR" dirty="0" err="1"/>
              <a:t>maximum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general </a:t>
            </a:r>
            <a:r>
              <a:rPr lang="tr-TR" dirty="0" err="1"/>
              <a:t>behaviour</a:t>
            </a:r>
            <a:r>
              <a:rPr lang="tr-TR" dirty="0"/>
              <a:t>.</a:t>
            </a:r>
          </a:p>
        </p:txBody>
      </p:sp>
      <p:sp>
        <p:nvSpPr>
          <p:cNvPr id="2" name="İçerik Yer Tutucusu 2">
            <a:extLst>
              <a:ext uri="{FF2B5EF4-FFF2-40B4-BE49-F238E27FC236}">
                <a16:creationId xmlns:a16="http://schemas.microsoft.com/office/drawing/2014/main" id="{4A39CC04-179B-7DBA-5FAF-D5D0076C1C53}"/>
              </a:ext>
            </a:extLst>
          </p:cNvPr>
          <p:cNvSpPr txBox="1">
            <a:spLocks/>
          </p:cNvSpPr>
          <p:nvPr/>
        </p:nvSpPr>
        <p:spPr>
          <a:xfrm>
            <a:off x="682782" y="681037"/>
            <a:ext cx="10515600" cy="114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Steps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04012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9D9BCC-9FD9-EB91-7E28-CE2838DB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29"/>
          </a:xfrm>
        </p:spPr>
        <p:txBody>
          <a:bodyPr>
            <a:normAutofit fontScale="90000"/>
          </a:bodyPr>
          <a:lstStyle/>
          <a:p>
            <a:br>
              <a:rPr lang="tr-TR" dirty="0"/>
            </a:b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:</a:t>
            </a:r>
            <a:br>
              <a:rPr lang="tr-TR" dirty="0"/>
            </a:br>
            <a:r>
              <a:rPr lang="tr-TR" dirty="0"/>
              <a:t> </a:t>
            </a: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D8E0CD82-B0EB-F8A8-DA8A-280DD6C0CDBD}"/>
              </a:ext>
            </a:extLst>
          </p:cNvPr>
          <p:cNvSpPr txBox="1">
            <a:spLocks/>
          </p:cNvSpPr>
          <p:nvPr/>
        </p:nvSpPr>
        <p:spPr>
          <a:xfrm>
            <a:off x="838200" y="1012054"/>
            <a:ext cx="10515600" cy="426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tr-TR" b="1" dirty="0">
                <a:solidFill>
                  <a:schemeClr val="accent1"/>
                </a:solidFill>
              </a:rPr>
            </a:br>
            <a:r>
              <a:rPr lang="tr-TR" b="1" dirty="0">
                <a:solidFill>
                  <a:schemeClr val="accent1"/>
                </a:solidFill>
              </a:rPr>
              <a:t>Set </a:t>
            </a:r>
            <a:r>
              <a:rPr lang="tr-TR" b="1" dirty="0" err="1">
                <a:solidFill>
                  <a:schemeClr val="accent1"/>
                </a:solidFill>
              </a:rPr>
              <a:t>the</a:t>
            </a:r>
            <a:r>
              <a:rPr lang="tr-TR" b="1" dirty="0">
                <a:solidFill>
                  <a:schemeClr val="accent1"/>
                </a:solidFill>
              </a:rPr>
              <a:t> </a:t>
            </a:r>
            <a:r>
              <a:rPr lang="tr-TR" b="1" dirty="0" err="1">
                <a:solidFill>
                  <a:schemeClr val="accent1"/>
                </a:solidFill>
              </a:rPr>
              <a:t>solution</a:t>
            </a:r>
            <a:r>
              <a:rPr lang="tr-TR" b="1" dirty="0">
                <a:solidFill>
                  <a:schemeClr val="accent1"/>
                </a:solidFill>
              </a:rPr>
              <a:t> </a:t>
            </a:r>
            <a:r>
              <a:rPr lang="tr-TR" b="1" dirty="0" err="1">
                <a:solidFill>
                  <a:schemeClr val="accent1"/>
                </a:solidFill>
              </a:rPr>
              <a:t>mode</a:t>
            </a:r>
            <a:r>
              <a:rPr lang="tr-TR" b="1" dirty="0">
                <a:solidFill>
                  <a:schemeClr val="accent1"/>
                </a:solidFill>
              </a:rPr>
              <a:t> as Daily </a:t>
            </a:r>
            <a:r>
              <a:rPr lang="tr-TR" b="1" dirty="0" err="1">
                <a:solidFill>
                  <a:schemeClr val="accent1"/>
                </a:solidFill>
              </a:rPr>
              <a:t>and</a:t>
            </a:r>
            <a:r>
              <a:rPr lang="tr-TR" b="1" dirty="0">
                <a:solidFill>
                  <a:schemeClr val="accent1"/>
                </a:solidFill>
              </a:rPr>
              <a:t> </a:t>
            </a:r>
            <a:r>
              <a:rPr lang="tr-TR" b="1" dirty="0" err="1">
                <a:solidFill>
                  <a:schemeClr val="accent1"/>
                </a:solidFill>
              </a:rPr>
              <a:t>make</a:t>
            </a:r>
            <a:r>
              <a:rPr lang="tr-TR" b="1" dirty="0">
                <a:solidFill>
                  <a:schemeClr val="accent1"/>
                </a:solidFill>
              </a:rPr>
              <a:t> </a:t>
            </a:r>
            <a:r>
              <a:rPr lang="tr-TR" b="1" dirty="0" err="1">
                <a:solidFill>
                  <a:schemeClr val="accent1"/>
                </a:solidFill>
              </a:rPr>
              <a:t>regulators</a:t>
            </a:r>
            <a:r>
              <a:rPr lang="tr-TR" b="1" dirty="0">
                <a:solidFill>
                  <a:schemeClr val="accent1"/>
                </a:solidFill>
              </a:rPr>
              <a:t> </a:t>
            </a:r>
            <a:r>
              <a:rPr lang="tr-TR" b="1" dirty="0" err="1">
                <a:solidFill>
                  <a:schemeClr val="accent1"/>
                </a:solidFill>
              </a:rPr>
              <a:t>deactive</a:t>
            </a:r>
            <a:r>
              <a:rPr lang="tr-TR" b="1" dirty="0">
                <a:solidFill>
                  <a:schemeClr val="accent1"/>
                </a:solidFill>
              </a:rPr>
              <a:t>:</a:t>
            </a:r>
            <a:br>
              <a:rPr lang="tr-TR" b="1" dirty="0">
                <a:solidFill>
                  <a:schemeClr val="accent1"/>
                </a:solidFill>
              </a:rPr>
            </a:br>
            <a:r>
              <a:rPr lang="tr-TR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A1E49D31-C278-285C-4BBF-2BD57480FC5B}"/>
              </a:ext>
            </a:extLst>
          </p:cNvPr>
          <p:cNvSpPr txBox="1">
            <a:spLocks/>
          </p:cNvSpPr>
          <p:nvPr/>
        </p:nvSpPr>
        <p:spPr>
          <a:xfrm>
            <a:off x="838200" y="2815219"/>
            <a:ext cx="10515600" cy="291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tr-TR" b="1" dirty="0">
                <a:solidFill>
                  <a:schemeClr val="accent1"/>
                </a:solidFill>
              </a:rPr>
            </a:br>
            <a:r>
              <a:rPr lang="tr-TR" b="1" dirty="0" err="1">
                <a:solidFill>
                  <a:schemeClr val="accent1"/>
                </a:solidFill>
              </a:rPr>
              <a:t>Generating</a:t>
            </a:r>
            <a:r>
              <a:rPr lang="tr-TR" b="1" dirty="0">
                <a:solidFill>
                  <a:schemeClr val="accent1"/>
                </a:solidFill>
              </a:rPr>
              <a:t> </a:t>
            </a:r>
            <a:r>
              <a:rPr lang="tr-TR" b="1" dirty="0" err="1">
                <a:solidFill>
                  <a:schemeClr val="accent1"/>
                </a:solidFill>
              </a:rPr>
              <a:t>the</a:t>
            </a:r>
            <a:r>
              <a:rPr lang="tr-TR" b="1" dirty="0">
                <a:solidFill>
                  <a:schemeClr val="accent1"/>
                </a:solidFill>
              </a:rPr>
              <a:t> </a:t>
            </a:r>
            <a:r>
              <a:rPr lang="tr-TR" b="1" dirty="0" err="1">
                <a:solidFill>
                  <a:schemeClr val="accent1"/>
                </a:solidFill>
              </a:rPr>
              <a:t>node</a:t>
            </a:r>
            <a:r>
              <a:rPr lang="tr-TR" b="1" dirty="0">
                <a:solidFill>
                  <a:schemeClr val="accent1"/>
                </a:solidFill>
              </a:rPr>
              <a:t> </a:t>
            </a:r>
            <a:r>
              <a:rPr lang="tr-TR" b="1" dirty="0" err="1">
                <a:solidFill>
                  <a:schemeClr val="accent1"/>
                </a:solidFill>
              </a:rPr>
              <a:t>points</a:t>
            </a:r>
            <a:r>
              <a:rPr lang="tr-TR" b="1" dirty="0">
                <a:solidFill>
                  <a:schemeClr val="accent1"/>
                </a:solidFill>
              </a:rPr>
              <a:t> </a:t>
            </a:r>
            <a:r>
              <a:rPr lang="tr-TR" b="1" dirty="0" err="1">
                <a:solidFill>
                  <a:schemeClr val="accent1"/>
                </a:solidFill>
              </a:rPr>
              <a:t>randomly</a:t>
            </a:r>
            <a:r>
              <a:rPr lang="tr-TR" b="1" dirty="0">
                <a:solidFill>
                  <a:schemeClr val="accent1"/>
                </a:solidFill>
              </a:rPr>
              <a:t> </a:t>
            </a:r>
            <a:r>
              <a:rPr lang="tr-TR" b="1" dirty="0" err="1">
                <a:solidFill>
                  <a:schemeClr val="accent1"/>
                </a:solidFill>
              </a:rPr>
              <a:t>for</a:t>
            </a:r>
            <a:r>
              <a:rPr lang="tr-TR" b="1" dirty="0">
                <a:solidFill>
                  <a:schemeClr val="accent1"/>
                </a:solidFill>
              </a:rPr>
              <a:t> 10 </a:t>
            </a:r>
            <a:r>
              <a:rPr lang="tr-TR" b="1" dirty="0" err="1">
                <a:solidFill>
                  <a:schemeClr val="accent1"/>
                </a:solidFill>
              </a:rPr>
              <a:t>senarios</a:t>
            </a:r>
            <a:r>
              <a:rPr lang="tr-TR" b="1" dirty="0">
                <a:solidFill>
                  <a:schemeClr val="accent1"/>
                </a:solidFill>
              </a:rPr>
              <a:t>:</a:t>
            </a:r>
            <a:br>
              <a:rPr lang="tr-TR" b="1" dirty="0">
                <a:solidFill>
                  <a:schemeClr val="accent1"/>
                </a:solidFill>
              </a:rPr>
            </a:br>
            <a:r>
              <a:rPr lang="tr-TR" b="1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C6C0E810-C9B9-F268-A2D4-2602C1B62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19" y="3158170"/>
            <a:ext cx="7418033" cy="220902"/>
          </a:xfrm>
          <a:prstGeom prst="rect">
            <a:avLst/>
          </a:prstGeom>
        </p:spPr>
      </p:pic>
      <p:sp>
        <p:nvSpPr>
          <p:cNvPr id="12" name="Başlık 1">
            <a:extLst>
              <a:ext uri="{FF2B5EF4-FFF2-40B4-BE49-F238E27FC236}">
                <a16:creationId xmlns:a16="http://schemas.microsoft.com/office/drawing/2014/main" id="{EE63DC07-1D37-159C-BBB7-B17320D1F232}"/>
              </a:ext>
            </a:extLst>
          </p:cNvPr>
          <p:cNvSpPr txBox="1">
            <a:spLocks/>
          </p:cNvSpPr>
          <p:nvPr/>
        </p:nvSpPr>
        <p:spPr>
          <a:xfrm>
            <a:off x="838200" y="4635157"/>
            <a:ext cx="10515600" cy="291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tr-TR" b="1" dirty="0">
                <a:solidFill>
                  <a:schemeClr val="accent1"/>
                </a:solidFill>
              </a:rPr>
            </a:br>
            <a:r>
              <a:rPr lang="tr-TR" b="1" dirty="0" err="1">
                <a:solidFill>
                  <a:schemeClr val="accent1"/>
                </a:solidFill>
              </a:rPr>
              <a:t>Add</a:t>
            </a:r>
            <a:r>
              <a:rPr lang="tr-TR" b="1" dirty="0">
                <a:solidFill>
                  <a:schemeClr val="accent1"/>
                </a:solidFill>
              </a:rPr>
              <a:t> </a:t>
            </a:r>
            <a:r>
              <a:rPr lang="tr-TR" b="1" dirty="0" err="1">
                <a:solidFill>
                  <a:schemeClr val="accent1"/>
                </a:solidFill>
              </a:rPr>
              <a:t>PVs</a:t>
            </a:r>
            <a:r>
              <a:rPr lang="tr-TR" b="1" dirty="0">
                <a:solidFill>
                  <a:schemeClr val="accent1"/>
                </a:solidFill>
              </a:rPr>
              <a:t> </a:t>
            </a:r>
            <a:r>
              <a:rPr lang="tr-TR" b="1" dirty="0" err="1">
                <a:solidFill>
                  <a:schemeClr val="accent1"/>
                </a:solidFill>
              </a:rPr>
              <a:t>to</a:t>
            </a:r>
            <a:r>
              <a:rPr lang="tr-TR" b="1" dirty="0">
                <a:solidFill>
                  <a:schemeClr val="accent1"/>
                </a:solidFill>
              </a:rPr>
              <a:t> </a:t>
            </a:r>
            <a:r>
              <a:rPr lang="tr-TR" b="1" dirty="0" err="1">
                <a:solidFill>
                  <a:schemeClr val="accent1"/>
                </a:solidFill>
              </a:rPr>
              <a:t>the</a:t>
            </a:r>
            <a:r>
              <a:rPr lang="tr-TR" b="1" dirty="0">
                <a:solidFill>
                  <a:schemeClr val="accent1"/>
                </a:solidFill>
              </a:rPr>
              <a:t> </a:t>
            </a:r>
            <a:r>
              <a:rPr lang="tr-TR" b="1" dirty="0" err="1">
                <a:solidFill>
                  <a:schemeClr val="accent1"/>
                </a:solidFill>
              </a:rPr>
              <a:t>points</a:t>
            </a:r>
            <a:r>
              <a:rPr lang="tr-TR" b="1" dirty="0">
                <a:solidFill>
                  <a:schemeClr val="accent1"/>
                </a:solidFill>
              </a:rPr>
              <a:t> </a:t>
            </a:r>
            <a:r>
              <a:rPr lang="tr-TR" b="1" dirty="0" err="1">
                <a:solidFill>
                  <a:schemeClr val="accent1"/>
                </a:solidFill>
              </a:rPr>
              <a:t>for</a:t>
            </a:r>
            <a:r>
              <a:rPr lang="tr-TR" b="1" dirty="0">
                <a:solidFill>
                  <a:schemeClr val="accent1"/>
                </a:solidFill>
              </a:rPr>
              <a:t> </a:t>
            </a:r>
            <a:r>
              <a:rPr lang="tr-TR" b="1" dirty="0" err="1">
                <a:solidFill>
                  <a:schemeClr val="accent1"/>
                </a:solidFill>
              </a:rPr>
              <a:t>the</a:t>
            </a:r>
            <a:r>
              <a:rPr lang="tr-TR" b="1" dirty="0">
                <a:solidFill>
                  <a:schemeClr val="accent1"/>
                </a:solidFill>
              </a:rPr>
              <a:t> </a:t>
            </a:r>
            <a:r>
              <a:rPr lang="tr-TR" b="1" dirty="0" err="1">
                <a:solidFill>
                  <a:schemeClr val="accent1"/>
                </a:solidFill>
              </a:rPr>
              <a:t>senarios</a:t>
            </a:r>
            <a:r>
              <a:rPr lang="tr-TR" b="1" dirty="0">
                <a:solidFill>
                  <a:schemeClr val="accent1"/>
                </a:solidFill>
              </a:rPr>
              <a:t>:</a:t>
            </a:r>
            <a:br>
              <a:rPr lang="tr-TR" b="1" dirty="0">
                <a:solidFill>
                  <a:schemeClr val="accent1"/>
                </a:solidFill>
              </a:rPr>
            </a:br>
            <a:r>
              <a:rPr lang="tr-TR" b="1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09FF829B-A2F4-7727-ECDB-43B36FA2E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922021"/>
            <a:ext cx="8362950" cy="1847850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488EC521-3954-6960-B20D-5EFC2778F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035" y="1383798"/>
            <a:ext cx="11105965" cy="1431422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B0DDAE99-C158-E4FD-9B47-3342FB08A4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1" y="3326325"/>
            <a:ext cx="6650854" cy="135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42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813</Words>
  <Application>Microsoft Office PowerPoint</Application>
  <PresentationFormat>Geniş ekran</PresentationFormat>
  <Paragraphs>55</Paragraphs>
  <Slides>15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Century Schoolbook</vt:lpstr>
      <vt:lpstr>Times New Roman</vt:lpstr>
      <vt:lpstr>Office Teması</vt:lpstr>
      <vt:lpstr>Photovoltaic Hosting Capacity of Feeders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 The Algorithm:  </vt:lpstr>
      <vt:lpstr>PowerPoint Sunusu</vt:lpstr>
      <vt:lpstr>Outputs Of The Code of Senario Sample 1 </vt:lpstr>
      <vt:lpstr>Outputs Of The Code of Senario Sample 2  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Photovoltaic Hosting Capacity of Feeders </dc:title>
  <dc:creator>Gökay BAYRAM</dc:creator>
  <cp:lastModifiedBy>ÖMER ULU</cp:lastModifiedBy>
  <cp:revision>21</cp:revision>
  <dcterms:created xsi:type="dcterms:W3CDTF">2023-01-07T07:25:28Z</dcterms:created>
  <dcterms:modified xsi:type="dcterms:W3CDTF">2023-02-06T18:10:02Z</dcterms:modified>
</cp:coreProperties>
</file>