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25DCB-59A5-4449-9CF0-65D2F107B07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F58F426-3853-408E-B999-8EEEBF79E371}">
      <dgm:prSet phldrT="[טקסט]" custT="1"/>
      <dgm:spPr/>
      <dgm:t>
        <a:bodyPr/>
        <a:lstStyle/>
        <a:p>
          <a:pPr rtl="1"/>
          <a:r>
            <a:rPr lang="en-US" sz="1500" b="1" i="1" dirty="0">
              <a:solidFill>
                <a:schemeClr val="bg2"/>
              </a:solidFill>
            </a:rPr>
            <a:t>Login details</a:t>
          </a:r>
          <a:endParaRPr lang="he-IL" sz="1500" b="1" i="1" dirty="0">
            <a:solidFill>
              <a:schemeClr val="bg2"/>
            </a:solidFill>
          </a:endParaRPr>
        </a:p>
      </dgm:t>
    </dgm:pt>
    <dgm:pt modelId="{2CD7F75B-3160-4F9F-BA48-170E69E0A7E4}" type="parTrans" cxnId="{007C648C-AAE1-45F3-96FF-D7590504C718}">
      <dgm:prSet/>
      <dgm:spPr/>
      <dgm:t>
        <a:bodyPr/>
        <a:lstStyle/>
        <a:p>
          <a:pPr rtl="1"/>
          <a:endParaRPr lang="he-IL"/>
        </a:p>
      </dgm:t>
    </dgm:pt>
    <dgm:pt modelId="{DACBC82F-4C5A-487F-AEA0-70407143783F}" type="sibTrans" cxnId="{007C648C-AAE1-45F3-96FF-D7590504C718}">
      <dgm:prSet/>
      <dgm:spPr/>
      <dgm:t>
        <a:bodyPr/>
        <a:lstStyle/>
        <a:p>
          <a:pPr rtl="1"/>
          <a:endParaRPr lang="he-IL"/>
        </a:p>
      </dgm:t>
    </dgm:pt>
    <dgm:pt modelId="{5F20AE50-97BD-4655-939F-D733EFE1566E}">
      <dgm:prSet phldrT="[טקסט]" custT="1"/>
      <dgm:spPr/>
      <dgm:t>
        <a:bodyPr/>
        <a:lstStyle/>
        <a:p>
          <a:pPr rtl="1"/>
          <a:r>
            <a:rPr lang="en-US" sz="1500" b="1" i="1" dirty="0">
              <a:solidFill>
                <a:schemeClr val="bg2"/>
              </a:solidFill>
            </a:rPr>
            <a:t>Meeting data</a:t>
          </a:r>
          <a:endParaRPr lang="he-IL" sz="1500" b="1" i="1" dirty="0">
            <a:solidFill>
              <a:schemeClr val="bg2"/>
            </a:solidFill>
          </a:endParaRPr>
        </a:p>
      </dgm:t>
    </dgm:pt>
    <dgm:pt modelId="{AA73F210-4541-4DED-A331-8529EEA71794}" type="parTrans" cxnId="{6F5F0F9B-C1F6-43FB-9EB9-38A5B5CD4F8D}">
      <dgm:prSet/>
      <dgm:spPr/>
      <dgm:t>
        <a:bodyPr/>
        <a:lstStyle/>
        <a:p>
          <a:pPr rtl="1"/>
          <a:endParaRPr lang="he-IL"/>
        </a:p>
      </dgm:t>
    </dgm:pt>
    <dgm:pt modelId="{0E728383-18A2-428C-AD2D-97A6A344EBAC}" type="sibTrans" cxnId="{6F5F0F9B-C1F6-43FB-9EB9-38A5B5CD4F8D}">
      <dgm:prSet/>
      <dgm:spPr/>
      <dgm:t>
        <a:bodyPr/>
        <a:lstStyle/>
        <a:p>
          <a:pPr rtl="1"/>
          <a:endParaRPr lang="he-IL"/>
        </a:p>
      </dgm:t>
    </dgm:pt>
    <dgm:pt modelId="{BCFF0A83-BDA5-4369-9D93-0FD907F36E4B}">
      <dgm:prSet phldrT="[טקסט]" custT="1"/>
      <dgm:spPr/>
      <dgm:t>
        <a:bodyPr/>
        <a:lstStyle/>
        <a:p>
          <a:pPr rtl="1"/>
          <a:r>
            <a:rPr lang="en-US" sz="1500" b="1" i="1" dirty="0">
              <a:solidFill>
                <a:schemeClr val="bg2"/>
              </a:solidFill>
            </a:rPr>
            <a:t> All types of haircut</a:t>
          </a:r>
          <a:endParaRPr lang="he-IL" sz="1500" b="1" i="1" dirty="0">
            <a:solidFill>
              <a:schemeClr val="bg2"/>
            </a:solidFill>
          </a:endParaRPr>
        </a:p>
      </dgm:t>
    </dgm:pt>
    <dgm:pt modelId="{81F07CBB-A7C9-43DE-9C71-B66BD26FC53D}" type="parTrans" cxnId="{B1C6143C-BCAA-463E-BDB1-DDBCAFEAF708}">
      <dgm:prSet/>
      <dgm:spPr/>
      <dgm:t>
        <a:bodyPr/>
        <a:lstStyle/>
        <a:p>
          <a:pPr rtl="1"/>
          <a:endParaRPr lang="he-IL"/>
        </a:p>
      </dgm:t>
    </dgm:pt>
    <dgm:pt modelId="{8C49F8F6-7574-4835-A122-8BD7448DDE53}" type="sibTrans" cxnId="{B1C6143C-BCAA-463E-BDB1-DDBCAFEAF708}">
      <dgm:prSet/>
      <dgm:spPr/>
      <dgm:t>
        <a:bodyPr/>
        <a:lstStyle/>
        <a:p>
          <a:pPr rtl="1"/>
          <a:endParaRPr lang="he-IL"/>
        </a:p>
      </dgm:t>
    </dgm:pt>
    <dgm:pt modelId="{887135F3-8888-4E88-98CE-E651A276D9FF}">
      <dgm:prSet phldrT="[טקסט]" custT="1"/>
      <dgm:spPr/>
      <dgm:t>
        <a:bodyPr/>
        <a:lstStyle/>
        <a:p>
          <a:pPr rtl="1"/>
          <a:r>
            <a:rPr lang="en-US" sz="1500" b="1" i="1" dirty="0">
              <a:solidFill>
                <a:schemeClr val="bg2"/>
              </a:solidFill>
            </a:rPr>
            <a:t>Data on book unavailability</a:t>
          </a:r>
          <a:endParaRPr lang="he-IL" sz="1500" b="1" i="1" dirty="0">
            <a:solidFill>
              <a:schemeClr val="bg2"/>
            </a:solidFill>
          </a:endParaRPr>
        </a:p>
      </dgm:t>
    </dgm:pt>
    <dgm:pt modelId="{FB589148-3DC2-4BAB-ADB9-E391016F8C1A}" type="parTrans" cxnId="{6CEBE8F7-3263-4983-BA40-0EC899EC4808}">
      <dgm:prSet/>
      <dgm:spPr/>
      <dgm:t>
        <a:bodyPr/>
        <a:lstStyle/>
        <a:p>
          <a:pPr rtl="1"/>
          <a:endParaRPr lang="he-IL"/>
        </a:p>
      </dgm:t>
    </dgm:pt>
    <dgm:pt modelId="{A2C383D6-41DA-4156-8CBF-6C6083704FDE}" type="sibTrans" cxnId="{6CEBE8F7-3263-4983-BA40-0EC899EC4808}">
      <dgm:prSet/>
      <dgm:spPr/>
      <dgm:t>
        <a:bodyPr/>
        <a:lstStyle/>
        <a:p>
          <a:pPr rtl="1"/>
          <a:endParaRPr lang="he-IL"/>
        </a:p>
      </dgm:t>
    </dgm:pt>
    <dgm:pt modelId="{25F9CABF-AC39-44FF-8056-3F7AC55F7491}">
      <dgm:prSet phldrT="[טקסט]" custT="1"/>
      <dgm:spPr/>
      <dgm:t>
        <a:bodyPr/>
        <a:lstStyle/>
        <a:p>
          <a:pPr rtl="1"/>
          <a:r>
            <a:rPr lang="en-US" sz="1500" b="1" i="1" dirty="0">
              <a:solidFill>
                <a:schemeClr val="bg2"/>
              </a:solidFill>
            </a:rPr>
            <a:t>View business days</a:t>
          </a:r>
          <a:endParaRPr lang="he-IL" sz="1500" b="1" i="1" dirty="0">
            <a:solidFill>
              <a:schemeClr val="bg2"/>
            </a:solidFill>
          </a:endParaRPr>
        </a:p>
      </dgm:t>
    </dgm:pt>
    <dgm:pt modelId="{1740947C-4C15-4797-AC38-52B1CA619BF2}" type="parTrans" cxnId="{92CB408E-40D7-46AD-8A9B-AA0A14D910EC}">
      <dgm:prSet/>
      <dgm:spPr/>
      <dgm:t>
        <a:bodyPr/>
        <a:lstStyle/>
        <a:p>
          <a:pPr rtl="1"/>
          <a:endParaRPr lang="he-IL"/>
        </a:p>
      </dgm:t>
    </dgm:pt>
    <dgm:pt modelId="{0EB1E6B7-65B6-4EF8-914A-DDEDFBE5A057}" type="sibTrans" cxnId="{92CB408E-40D7-46AD-8A9B-AA0A14D910EC}">
      <dgm:prSet/>
      <dgm:spPr/>
      <dgm:t>
        <a:bodyPr/>
        <a:lstStyle/>
        <a:p>
          <a:pPr rtl="1"/>
          <a:endParaRPr lang="he-IL"/>
        </a:p>
      </dgm:t>
    </dgm:pt>
    <dgm:pt modelId="{B8F162E2-522A-4E46-8B45-884B11884D13}" type="pres">
      <dgm:prSet presAssocID="{63425DCB-59A5-4449-9CF0-65D2F107B07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15CA971-A8D2-43DC-8955-60BDC3A615F2}" type="pres">
      <dgm:prSet presAssocID="{63425DCB-59A5-4449-9CF0-65D2F107B075}" presName="cycle" presStyleCnt="0"/>
      <dgm:spPr/>
    </dgm:pt>
    <dgm:pt modelId="{362B6CDB-AB74-4E8A-8990-C582E7E81960}" type="pres">
      <dgm:prSet presAssocID="{63425DCB-59A5-4449-9CF0-65D2F107B075}" presName="centerShape" presStyleCnt="0"/>
      <dgm:spPr/>
    </dgm:pt>
    <dgm:pt modelId="{F9F76195-7B50-46F7-9A48-C0EBD320E0F8}" type="pres">
      <dgm:prSet presAssocID="{63425DCB-59A5-4449-9CF0-65D2F107B075}" presName="connSite" presStyleLbl="node1" presStyleIdx="0" presStyleCnt="6"/>
      <dgm:spPr/>
    </dgm:pt>
    <dgm:pt modelId="{D812C46C-0A18-4EB9-8FAE-866DF116D7AF}" type="pres">
      <dgm:prSet presAssocID="{63425DCB-59A5-4449-9CF0-65D2F107B075}" presName="visible" presStyleLbl="node1" presStyleIdx="0" presStyleCnt="6" custScaleX="173399" custScaleY="149040" custLinFactNeighborX="-36987" custLinFactNeighborY="504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7A99FF2-18AB-4890-BAA5-AFCE1B624C36}" type="pres">
      <dgm:prSet presAssocID="{2CD7F75B-3160-4F9F-BA48-170E69E0A7E4}" presName="Name25" presStyleLbl="parChTrans1D1" presStyleIdx="0" presStyleCnt="5"/>
      <dgm:spPr/>
    </dgm:pt>
    <dgm:pt modelId="{DD179006-5832-42F4-95B1-C460579F675F}" type="pres">
      <dgm:prSet presAssocID="{9F58F426-3853-408E-B999-8EEEBF79E371}" presName="node" presStyleCnt="0"/>
      <dgm:spPr/>
    </dgm:pt>
    <dgm:pt modelId="{326F85DE-C444-47AC-BF6A-A306AA04F3B0}" type="pres">
      <dgm:prSet presAssocID="{9F58F426-3853-408E-B999-8EEEBF79E371}" presName="parentNode" presStyleLbl="node1" presStyleIdx="1" presStyleCnt="6" custScaleX="233367" custScaleY="97850" custLinFactNeighborX="881" custLinFactNeighborY="18386">
        <dgm:presLayoutVars>
          <dgm:chMax val="1"/>
          <dgm:bulletEnabled val="1"/>
        </dgm:presLayoutVars>
      </dgm:prSet>
      <dgm:spPr/>
    </dgm:pt>
    <dgm:pt modelId="{F53A52E9-19E9-4EBF-A005-7245C3B6E930}" type="pres">
      <dgm:prSet presAssocID="{9F58F426-3853-408E-B999-8EEEBF79E371}" presName="childNode" presStyleLbl="revTx" presStyleIdx="0" presStyleCnt="0">
        <dgm:presLayoutVars>
          <dgm:bulletEnabled val="1"/>
        </dgm:presLayoutVars>
      </dgm:prSet>
      <dgm:spPr/>
    </dgm:pt>
    <dgm:pt modelId="{FBB94EAE-4A56-494D-818C-53F3767E7D29}" type="pres">
      <dgm:prSet presAssocID="{1740947C-4C15-4797-AC38-52B1CA619BF2}" presName="Name25" presStyleLbl="parChTrans1D1" presStyleIdx="1" presStyleCnt="5"/>
      <dgm:spPr/>
    </dgm:pt>
    <dgm:pt modelId="{2E36093C-EE2D-43E1-80FF-5D730C7438FE}" type="pres">
      <dgm:prSet presAssocID="{25F9CABF-AC39-44FF-8056-3F7AC55F7491}" presName="node" presStyleCnt="0"/>
      <dgm:spPr/>
    </dgm:pt>
    <dgm:pt modelId="{AC356E14-B7FB-4DC3-A172-1521125A1CC7}" type="pres">
      <dgm:prSet presAssocID="{25F9CABF-AC39-44FF-8056-3F7AC55F7491}" presName="parentNode" presStyleLbl="node1" presStyleIdx="2" presStyleCnt="6" custScaleX="242159" custLinFactNeighborX="62829" custLinFactNeighborY="5604">
        <dgm:presLayoutVars>
          <dgm:chMax val="1"/>
          <dgm:bulletEnabled val="1"/>
        </dgm:presLayoutVars>
      </dgm:prSet>
      <dgm:spPr/>
    </dgm:pt>
    <dgm:pt modelId="{C3DDA047-7840-42B2-802E-2549E2CE9BF1}" type="pres">
      <dgm:prSet presAssocID="{25F9CABF-AC39-44FF-8056-3F7AC55F7491}" presName="childNode" presStyleLbl="revTx" presStyleIdx="0" presStyleCnt="0">
        <dgm:presLayoutVars>
          <dgm:bulletEnabled val="1"/>
        </dgm:presLayoutVars>
      </dgm:prSet>
      <dgm:spPr/>
    </dgm:pt>
    <dgm:pt modelId="{5C265F80-2227-437E-BB64-AC999F27D91E}" type="pres">
      <dgm:prSet presAssocID="{AA73F210-4541-4DED-A331-8529EEA71794}" presName="Name25" presStyleLbl="parChTrans1D1" presStyleIdx="2" presStyleCnt="5"/>
      <dgm:spPr/>
    </dgm:pt>
    <dgm:pt modelId="{B9B6666B-2957-41DC-AD31-9C39535D9F09}" type="pres">
      <dgm:prSet presAssocID="{5F20AE50-97BD-4655-939F-D733EFE1566E}" presName="node" presStyleCnt="0"/>
      <dgm:spPr/>
    </dgm:pt>
    <dgm:pt modelId="{EFFDB750-F6BF-45BF-8CB6-2D6C4A17A338}" type="pres">
      <dgm:prSet presAssocID="{5F20AE50-97BD-4655-939F-D733EFE1566E}" presName="parentNode" presStyleLbl="node1" presStyleIdx="3" presStyleCnt="6" custScaleX="244671" custLinFactX="41503" custLinFactNeighborX="100000" custLinFactNeighborY="-7005">
        <dgm:presLayoutVars>
          <dgm:chMax val="1"/>
          <dgm:bulletEnabled val="1"/>
        </dgm:presLayoutVars>
      </dgm:prSet>
      <dgm:spPr/>
    </dgm:pt>
    <dgm:pt modelId="{7EB2DC9A-7E9D-4F17-B4AC-A8ACCCEED5E5}" type="pres">
      <dgm:prSet presAssocID="{5F20AE50-97BD-4655-939F-D733EFE1566E}" presName="childNode" presStyleLbl="revTx" presStyleIdx="0" presStyleCnt="0">
        <dgm:presLayoutVars>
          <dgm:bulletEnabled val="1"/>
        </dgm:presLayoutVars>
      </dgm:prSet>
      <dgm:spPr/>
    </dgm:pt>
    <dgm:pt modelId="{C59DF7E0-47FF-49E3-9200-012D4CA50792}" type="pres">
      <dgm:prSet presAssocID="{81F07CBB-A7C9-43DE-9C71-B66BD26FC53D}" presName="Name25" presStyleLbl="parChTrans1D1" presStyleIdx="3" presStyleCnt="5"/>
      <dgm:spPr/>
    </dgm:pt>
    <dgm:pt modelId="{0ADAE2A6-BDD8-4BCA-8C5A-942494B12EE7}" type="pres">
      <dgm:prSet presAssocID="{BCFF0A83-BDA5-4369-9D93-0FD907F36E4B}" presName="node" presStyleCnt="0"/>
      <dgm:spPr/>
    </dgm:pt>
    <dgm:pt modelId="{1EAA888D-EE04-4F02-AAF2-E5B75C8BEE2E}" type="pres">
      <dgm:prSet presAssocID="{BCFF0A83-BDA5-4369-9D93-0FD907F36E4B}" presName="parentNode" presStyleLbl="node1" presStyleIdx="4" presStyleCnt="6" custScaleX="317713" custLinFactNeighborX="69531" custLinFactNeighborY="-11208">
        <dgm:presLayoutVars>
          <dgm:chMax val="1"/>
          <dgm:bulletEnabled val="1"/>
        </dgm:presLayoutVars>
      </dgm:prSet>
      <dgm:spPr/>
    </dgm:pt>
    <dgm:pt modelId="{B4248A4A-F8F3-4EEE-B558-872EC2D24622}" type="pres">
      <dgm:prSet presAssocID="{BCFF0A83-BDA5-4369-9D93-0FD907F36E4B}" presName="childNode" presStyleLbl="revTx" presStyleIdx="0" presStyleCnt="0">
        <dgm:presLayoutVars>
          <dgm:bulletEnabled val="1"/>
        </dgm:presLayoutVars>
      </dgm:prSet>
      <dgm:spPr/>
    </dgm:pt>
    <dgm:pt modelId="{270D225C-792B-404B-AD19-660229638C94}" type="pres">
      <dgm:prSet presAssocID="{FB589148-3DC2-4BAB-ADB9-E391016F8C1A}" presName="Name25" presStyleLbl="parChTrans1D1" presStyleIdx="4" presStyleCnt="5"/>
      <dgm:spPr/>
    </dgm:pt>
    <dgm:pt modelId="{F403D554-1AE6-455A-BAD3-1D344997F0BD}" type="pres">
      <dgm:prSet presAssocID="{887135F3-8888-4E88-98CE-E651A276D9FF}" presName="node" presStyleCnt="0"/>
      <dgm:spPr/>
    </dgm:pt>
    <dgm:pt modelId="{3980E403-C980-444F-9983-AED052CF280E}" type="pres">
      <dgm:prSet presAssocID="{887135F3-8888-4E88-98CE-E651A276D9FF}" presName="parentNode" presStyleLbl="node1" presStyleIdx="5" presStyleCnt="6" custScaleX="311801">
        <dgm:presLayoutVars>
          <dgm:chMax val="1"/>
          <dgm:bulletEnabled val="1"/>
        </dgm:presLayoutVars>
      </dgm:prSet>
      <dgm:spPr/>
    </dgm:pt>
    <dgm:pt modelId="{6ED23F2F-4D01-48EB-844E-112AE4C34B12}" type="pres">
      <dgm:prSet presAssocID="{887135F3-8888-4E88-98CE-E651A276D9F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224CD14-97AD-4654-AAFB-376441AC7294}" type="presOf" srcId="{9F58F426-3853-408E-B999-8EEEBF79E371}" destId="{326F85DE-C444-47AC-BF6A-A306AA04F3B0}" srcOrd="0" destOrd="0" presId="urn:microsoft.com/office/officeart/2005/8/layout/radial2"/>
    <dgm:cxn modelId="{157FBE1D-27AF-4F02-8F24-86B8F0F42140}" type="presOf" srcId="{887135F3-8888-4E88-98CE-E651A276D9FF}" destId="{3980E403-C980-444F-9983-AED052CF280E}" srcOrd="0" destOrd="0" presId="urn:microsoft.com/office/officeart/2005/8/layout/radial2"/>
    <dgm:cxn modelId="{F4F6BF29-D89F-4B18-BDFB-FC9B1230395D}" type="presOf" srcId="{1740947C-4C15-4797-AC38-52B1CA619BF2}" destId="{FBB94EAE-4A56-494D-818C-53F3767E7D29}" srcOrd="0" destOrd="0" presId="urn:microsoft.com/office/officeart/2005/8/layout/radial2"/>
    <dgm:cxn modelId="{7C808739-0654-46EF-87D2-6E5E53D9285D}" type="presOf" srcId="{2CD7F75B-3160-4F9F-BA48-170E69E0A7E4}" destId="{77A99FF2-18AB-4890-BAA5-AFCE1B624C36}" srcOrd="0" destOrd="0" presId="urn:microsoft.com/office/officeart/2005/8/layout/radial2"/>
    <dgm:cxn modelId="{1EA9A33B-FB5D-44B4-87F6-045981EC19CB}" type="presOf" srcId="{BCFF0A83-BDA5-4369-9D93-0FD907F36E4B}" destId="{1EAA888D-EE04-4F02-AAF2-E5B75C8BEE2E}" srcOrd="0" destOrd="0" presId="urn:microsoft.com/office/officeart/2005/8/layout/radial2"/>
    <dgm:cxn modelId="{B1C6143C-BCAA-463E-BDB1-DDBCAFEAF708}" srcId="{63425DCB-59A5-4449-9CF0-65D2F107B075}" destId="{BCFF0A83-BDA5-4369-9D93-0FD907F36E4B}" srcOrd="3" destOrd="0" parTransId="{81F07CBB-A7C9-43DE-9C71-B66BD26FC53D}" sibTransId="{8C49F8F6-7574-4835-A122-8BD7448DDE53}"/>
    <dgm:cxn modelId="{2CBA3484-4547-472E-9DCF-2FFD5822A3BB}" type="presOf" srcId="{FB589148-3DC2-4BAB-ADB9-E391016F8C1A}" destId="{270D225C-792B-404B-AD19-660229638C94}" srcOrd="0" destOrd="0" presId="urn:microsoft.com/office/officeart/2005/8/layout/radial2"/>
    <dgm:cxn modelId="{007C648C-AAE1-45F3-96FF-D7590504C718}" srcId="{63425DCB-59A5-4449-9CF0-65D2F107B075}" destId="{9F58F426-3853-408E-B999-8EEEBF79E371}" srcOrd="0" destOrd="0" parTransId="{2CD7F75B-3160-4F9F-BA48-170E69E0A7E4}" sibTransId="{DACBC82F-4C5A-487F-AEA0-70407143783F}"/>
    <dgm:cxn modelId="{51BC9F8D-2F65-44A8-89B2-6880714AE684}" type="presOf" srcId="{5F20AE50-97BD-4655-939F-D733EFE1566E}" destId="{EFFDB750-F6BF-45BF-8CB6-2D6C4A17A338}" srcOrd="0" destOrd="0" presId="urn:microsoft.com/office/officeart/2005/8/layout/radial2"/>
    <dgm:cxn modelId="{92CB408E-40D7-46AD-8A9B-AA0A14D910EC}" srcId="{63425DCB-59A5-4449-9CF0-65D2F107B075}" destId="{25F9CABF-AC39-44FF-8056-3F7AC55F7491}" srcOrd="1" destOrd="0" parTransId="{1740947C-4C15-4797-AC38-52B1CA619BF2}" sibTransId="{0EB1E6B7-65B6-4EF8-914A-DDEDFBE5A057}"/>
    <dgm:cxn modelId="{6F5F0F9B-C1F6-43FB-9EB9-38A5B5CD4F8D}" srcId="{63425DCB-59A5-4449-9CF0-65D2F107B075}" destId="{5F20AE50-97BD-4655-939F-D733EFE1566E}" srcOrd="2" destOrd="0" parTransId="{AA73F210-4541-4DED-A331-8529EEA71794}" sibTransId="{0E728383-18A2-428C-AD2D-97A6A344EBAC}"/>
    <dgm:cxn modelId="{2B46499F-3ADE-4C71-ABB9-032D0845B625}" type="presOf" srcId="{63425DCB-59A5-4449-9CF0-65D2F107B075}" destId="{B8F162E2-522A-4E46-8B45-884B11884D13}" srcOrd="0" destOrd="0" presId="urn:microsoft.com/office/officeart/2005/8/layout/radial2"/>
    <dgm:cxn modelId="{12629BA0-39C0-40F9-BCFB-B2CDD9BC7AAD}" type="presOf" srcId="{81F07CBB-A7C9-43DE-9C71-B66BD26FC53D}" destId="{C59DF7E0-47FF-49E3-9200-012D4CA50792}" srcOrd="0" destOrd="0" presId="urn:microsoft.com/office/officeart/2005/8/layout/radial2"/>
    <dgm:cxn modelId="{E285D8A8-7028-4416-8608-7A01FABE3987}" type="presOf" srcId="{25F9CABF-AC39-44FF-8056-3F7AC55F7491}" destId="{AC356E14-B7FB-4DC3-A172-1521125A1CC7}" srcOrd="0" destOrd="0" presId="urn:microsoft.com/office/officeart/2005/8/layout/radial2"/>
    <dgm:cxn modelId="{B92C2FE7-FB5F-4C11-83AA-326DFAF39B0A}" type="presOf" srcId="{AA73F210-4541-4DED-A331-8529EEA71794}" destId="{5C265F80-2227-437E-BB64-AC999F27D91E}" srcOrd="0" destOrd="0" presId="urn:microsoft.com/office/officeart/2005/8/layout/radial2"/>
    <dgm:cxn modelId="{6CEBE8F7-3263-4983-BA40-0EC899EC4808}" srcId="{63425DCB-59A5-4449-9CF0-65D2F107B075}" destId="{887135F3-8888-4E88-98CE-E651A276D9FF}" srcOrd="4" destOrd="0" parTransId="{FB589148-3DC2-4BAB-ADB9-E391016F8C1A}" sibTransId="{A2C383D6-41DA-4156-8CBF-6C6083704FDE}"/>
    <dgm:cxn modelId="{49BC4703-2345-47AC-8FA1-447D30C0CA7C}" type="presParOf" srcId="{B8F162E2-522A-4E46-8B45-884B11884D13}" destId="{F15CA971-A8D2-43DC-8955-60BDC3A615F2}" srcOrd="0" destOrd="0" presId="urn:microsoft.com/office/officeart/2005/8/layout/radial2"/>
    <dgm:cxn modelId="{A1DFF8A9-FD11-4216-B02D-202F103AD49C}" type="presParOf" srcId="{F15CA971-A8D2-43DC-8955-60BDC3A615F2}" destId="{362B6CDB-AB74-4E8A-8990-C582E7E81960}" srcOrd="0" destOrd="0" presId="urn:microsoft.com/office/officeart/2005/8/layout/radial2"/>
    <dgm:cxn modelId="{F53FA1DA-128D-48BE-8AEB-26A8D4617C3D}" type="presParOf" srcId="{362B6CDB-AB74-4E8A-8990-C582E7E81960}" destId="{F9F76195-7B50-46F7-9A48-C0EBD320E0F8}" srcOrd="0" destOrd="0" presId="urn:microsoft.com/office/officeart/2005/8/layout/radial2"/>
    <dgm:cxn modelId="{493F5F9B-4E6B-4472-9357-2CBE89F391DA}" type="presParOf" srcId="{362B6CDB-AB74-4E8A-8990-C582E7E81960}" destId="{D812C46C-0A18-4EB9-8FAE-866DF116D7AF}" srcOrd="1" destOrd="0" presId="urn:microsoft.com/office/officeart/2005/8/layout/radial2"/>
    <dgm:cxn modelId="{70E91AB1-DCB7-4543-A0F1-0A7791DFD404}" type="presParOf" srcId="{F15CA971-A8D2-43DC-8955-60BDC3A615F2}" destId="{77A99FF2-18AB-4890-BAA5-AFCE1B624C36}" srcOrd="1" destOrd="0" presId="urn:microsoft.com/office/officeart/2005/8/layout/radial2"/>
    <dgm:cxn modelId="{382A2749-6067-404D-BE9D-3F976199A4AB}" type="presParOf" srcId="{F15CA971-A8D2-43DC-8955-60BDC3A615F2}" destId="{DD179006-5832-42F4-95B1-C460579F675F}" srcOrd="2" destOrd="0" presId="urn:microsoft.com/office/officeart/2005/8/layout/radial2"/>
    <dgm:cxn modelId="{B3712D11-C8D2-4FF2-9442-6A5BC195300A}" type="presParOf" srcId="{DD179006-5832-42F4-95B1-C460579F675F}" destId="{326F85DE-C444-47AC-BF6A-A306AA04F3B0}" srcOrd="0" destOrd="0" presId="urn:microsoft.com/office/officeart/2005/8/layout/radial2"/>
    <dgm:cxn modelId="{1803A5EE-2F42-4D8C-B295-502F68C1DC37}" type="presParOf" srcId="{DD179006-5832-42F4-95B1-C460579F675F}" destId="{F53A52E9-19E9-4EBF-A005-7245C3B6E930}" srcOrd="1" destOrd="0" presId="urn:microsoft.com/office/officeart/2005/8/layout/radial2"/>
    <dgm:cxn modelId="{5B110D4C-B922-4022-A8D2-90FACBF17983}" type="presParOf" srcId="{F15CA971-A8D2-43DC-8955-60BDC3A615F2}" destId="{FBB94EAE-4A56-494D-818C-53F3767E7D29}" srcOrd="3" destOrd="0" presId="urn:microsoft.com/office/officeart/2005/8/layout/radial2"/>
    <dgm:cxn modelId="{AB4EF801-085D-4BCF-A92C-25DB7F7D7502}" type="presParOf" srcId="{F15CA971-A8D2-43DC-8955-60BDC3A615F2}" destId="{2E36093C-EE2D-43E1-80FF-5D730C7438FE}" srcOrd="4" destOrd="0" presId="urn:microsoft.com/office/officeart/2005/8/layout/radial2"/>
    <dgm:cxn modelId="{DD124FE9-EAA9-4102-AC32-9DABC10CF0C4}" type="presParOf" srcId="{2E36093C-EE2D-43E1-80FF-5D730C7438FE}" destId="{AC356E14-B7FB-4DC3-A172-1521125A1CC7}" srcOrd="0" destOrd="0" presId="urn:microsoft.com/office/officeart/2005/8/layout/radial2"/>
    <dgm:cxn modelId="{B8865516-297E-40E3-A14F-0F8B0CF59B58}" type="presParOf" srcId="{2E36093C-EE2D-43E1-80FF-5D730C7438FE}" destId="{C3DDA047-7840-42B2-802E-2549E2CE9BF1}" srcOrd="1" destOrd="0" presId="urn:microsoft.com/office/officeart/2005/8/layout/radial2"/>
    <dgm:cxn modelId="{0206F3AF-48DD-4BD5-8650-C286238E49F8}" type="presParOf" srcId="{F15CA971-A8D2-43DC-8955-60BDC3A615F2}" destId="{5C265F80-2227-437E-BB64-AC999F27D91E}" srcOrd="5" destOrd="0" presId="urn:microsoft.com/office/officeart/2005/8/layout/radial2"/>
    <dgm:cxn modelId="{0C99D0E1-1F1A-4C77-810C-B13A39DCFC77}" type="presParOf" srcId="{F15CA971-A8D2-43DC-8955-60BDC3A615F2}" destId="{B9B6666B-2957-41DC-AD31-9C39535D9F09}" srcOrd="6" destOrd="0" presId="urn:microsoft.com/office/officeart/2005/8/layout/radial2"/>
    <dgm:cxn modelId="{2620BC67-D3FF-4D77-BA8E-591ADD067710}" type="presParOf" srcId="{B9B6666B-2957-41DC-AD31-9C39535D9F09}" destId="{EFFDB750-F6BF-45BF-8CB6-2D6C4A17A338}" srcOrd="0" destOrd="0" presId="urn:microsoft.com/office/officeart/2005/8/layout/radial2"/>
    <dgm:cxn modelId="{BF81397C-EC7F-47C7-BE76-16DCE4FD98D3}" type="presParOf" srcId="{B9B6666B-2957-41DC-AD31-9C39535D9F09}" destId="{7EB2DC9A-7E9D-4F17-B4AC-A8ACCCEED5E5}" srcOrd="1" destOrd="0" presId="urn:microsoft.com/office/officeart/2005/8/layout/radial2"/>
    <dgm:cxn modelId="{EB0EA06B-D17F-4EC9-8C96-487DFCC13826}" type="presParOf" srcId="{F15CA971-A8D2-43DC-8955-60BDC3A615F2}" destId="{C59DF7E0-47FF-49E3-9200-012D4CA50792}" srcOrd="7" destOrd="0" presId="urn:microsoft.com/office/officeart/2005/8/layout/radial2"/>
    <dgm:cxn modelId="{1DAC0F57-5D0A-49EB-A5EC-6C8A08C7345D}" type="presParOf" srcId="{F15CA971-A8D2-43DC-8955-60BDC3A615F2}" destId="{0ADAE2A6-BDD8-4BCA-8C5A-942494B12EE7}" srcOrd="8" destOrd="0" presId="urn:microsoft.com/office/officeart/2005/8/layout/radial2"/>
    <dgm:cxn modelId="{4D4792A0-6CA2-4E71-94C6-9C8E28B517E5}" type="presParOf" srcId="{0ADAE2A6-BDD8-4BCA-8C5A-942494B12EE7}" destId="{1EAA888D-EE04-4F02-AAF2-E5B75C8BEE2E}" srcOrd="0" destOrd="0" presId="urn:microsoft.com/office/officeart/2005/8/layout/radial2"/>
    <dgm:cxn modelId="{35C6F1BD-484C-4D04-81DB-0F97FCCA4310}" type="presParOf" srcId="{0ADAE2A6-BDD8-4BCA-8C5A-942494B12EE7}" destId="{B4248A4A-F8F3-4EEE-B558-872EC2D24622}" srcOrd="1" destOrd="0" presId="urn:microsoft.com/office/officeart/2005/8/layout/radial2"/>
    <dgm:cxn modelId="{A932CC44-B336-4DCA-A070-4ED5AB5FACC0}" type="presParOf" srcId="{F15CA971-A8D2-43DC-8955-60BDC3A615F2}" destId="{270D225C-792B-404B-AD19-660229638C94}" srcOrd="9" destOrd="0" presId="urn:microsoft.com/office/officeart/2005/8/layout/radial2"/>
    <dgm:cxn modelId="{05816DAB-5310-4FC2-BF80-D73FCBCE9FD4}" type="presParOf" srcId="{F15CA971-A8D2-43DC-8955-60BDC3A615F2}" destId="{F403D554-1AE6-455A-BAD3-1D344997F0BD}" srcOrd="10" destOrd="0" presId="urn:microsoft.com/office/officeart/2005/8/layout/radial2"/>
    <dgm:cxn modelId="{71E0722F-05D1-4A53-A0F9-421E6EF718E6}" type="presParOf" srcId="{F403D554-1AE6-455A-BAD3-1D344997F0BD}" destId="{3980E403-C980-444F-9983-AED052CF280E}" srcOrd="0" destOrd="0" presId="urn:microsoft.com/office/officeart/2005/8/layout/radial2"/>
    <dgm:cxn modelId="{8BF18A91-D0B9-4CCC-969B-83D7B2B30C49}" type="presParOf" srcId="{F403D554-1AE6-455A-BAD3-1D344997F0BD}" destId="{6ED23F2F-4D01-48EB-844E-112AE4C34B1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D225C-792B-404B-AD19-660229638C94}">
      <dsp:nvSpPr>
        <dsp:cNvPr id="0" name=""/>
        <dsp:cNvSpPr/>
      </dsp:nvSpPr>
      <dsp:spPr>
        <a:xfrm rot="3643561">
          <a:off x="1609913" y="2499424"/>
          <a:ext cx="930129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930129" y="152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DF7E0-47FF-49E3-9200-012D4CA50792}">
      <dsp:nvSpPr>
        <dsp:cNvPr id="0" name=""/>
        <dsp:cNvSpPr/>
      </dsp:nvSpPr>
      <dsp:spPr>
        <a:xfrm rot="1396041">
          <a:off x="1968116" y="2057621"/>
          <a:ext cx="830613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830613" y="152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65F80-2227-437E-BB64-AC999F27D91E}">
      <dsp:nvSpPr>
        <dsp:cNvPr id="0" name=""/>
        <dsp:cNvSpPr/>
      </dsp:nvSpPr>
      <dsp:spPr>
        <a:xfrm rot="21537635">
          <a:off x="2001790" y="1724955"/>
          <a:ext cx="1237692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1237692" y="152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94EAE-4A56-494D-818C-53F3767E7D29}">
      <dsp:nvSpPr>
        <dsp:cNvPr id="0" name=""/>
        <dsp:cNvSpPr/>
      </dsp:nvSpPr>
      <dsp:spPr>
        <a:xfrm rot="20158639">
          <a:off x="1961635" y="1396812"/>
          <a:ext cx="929556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929556" y="152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9FF2-18AB-4890-BAA5-AFCE1B624C36}">
      <dsp:nvSpPr>
        <dsp:cNvPr id="0" name=""/>
        <dsp:cNvSpPr/>
      </dsp:nvSpPr>
      <dsp:spPr>
        <a:xfrm rot="18191862">
          <a:off x="1687759" y="1034919"/>
          <a:ext cx="851912" cy="30410"/>
        </a:xfrm>
        <a:custGeom>
          <a:avLst/>
          <a:gdLst/>
          <a:ahLst/>
          <a:cxnLst/>
          <a:rect l="0" t="0" r="0" b="0"/>
          <a:pathLst>
            <a:path>
              <a:moveTo>
                <a:pt x="0" y="15205"/>
              </a:moveTo>
              <a:lnTo>
                <a:pt x="851912" y="152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2C46C-0A18-4EB9-8FAE-866DF116D7AF}">
      <dsp:nvSpPr>
        <dsp:cNvPr id="0" name=""/>
        <dsp:cNvSpPr/>
      </dsp:nvSpPr>
      <dsp:spPr>
        <a:xfrm>
          <a:off x="409590" y="1060607"/>
          <a:ext cx="1739931" cy="149550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F85DE-C444-47AC-BF6A-A306AA04F3B0}">
      <dsp:nvSpPr>
        <dsp:cNvPr id="0" name=""/>
        <dsp:cNvSpPr/>
      </dsp:nvSpPr>
      <dsp:spPr>
        <a:xfrm>
          <a:off x="1830305" y="115075"/>
          <a:ext cx="1404999" cy="589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solidFill>
                <a:schemeClr val="bg2"/>
              </a:solidFill>
            </a:rPr>
            <a:t>Login details</a:t>
          </a:r>
          <a:endParaRPr lang="he-IL" sz="1500" b="1" i="1" kern="1200" dirty="0">
            <a:solidFill>
              <a:schemeClr val="bg2"/>
            </a:solidFill>
          </a:endParaRPr>
        </a:p>
      </dsp:txBody>
      <dsp:txXfrm>
        <a:off x="2036062" y="201348"/>
        <a:ext cx="993485" cy="416565"/>
      </dsp:txXfrm>
    </dsp:sp>
    <dsp:sp modelId="{AC356E14-B7FB-4DC3-A172-1521125A1CC7}">
      <dsp:nvSpPr>
        <dsp:cNvPr id="0" name=""/>
        <dsp:cNvSpPr/>
      </dsp:nvSpPr>
      <dsp:spPr>
        <a:xfrm>
          <a:off x="2617404" y="700961"/>
          <a:ext cx="1457932" cy="602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solidFill>
                <a:schemeClr val="bg2"/>
              </a:solidFill>
            </a:rPr>
            <a:t>View business days</a:t>
          </a:r>
          <a:endParaRPr lang="he-IL" sz="1500" b="1" i="1" kern="1200" dirty="0">
            <a:solidFill>
              <a:schemeClr val="bg2"/>
            </a:solidFill>
          </a:endParaRPr>
        </a:p>
      </dsp:txBody>
      <dsp:txXfrm>
        <a:off x="2830913" y="789130"/>
        <a:ext cx="1030914" cy="425717"/>
      </dsp:txXfrm>
    </dsp:sp>
    <dsp:sp modelId="{EFFDB750-F6BF-45BF-8CB6-2D6C4A17A338}">
      <dsp:nvSpPr>
        <dsp:cNvPr id="0" name=""/>
        <dsp:cNvSpPr/>
      </dsp:nvSpPr>
      <dsp:spPr>
        <a:xfrm>
          <a:off x="3238656" y="1414556"/>
          <a:ext cx="1473055" cy="602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solidFill>
                <a:schemeClr val="bg2"/>
              </a:solidFill>
            </a:rPr>
            <a:t>Meeting data</a:t>
          </a:r>
          <a:endParaRPr lang="he-IL" sz="1500" b="1" i="1" kern="1200" dirty="0">
            <a:solidFill>
              <a:schemeClr val="bg2"/>
            </a:solidFill>
          </a:endParaRPr>
        </a:p>
      </dsp:txBody>
      <dsp:txXfrm>
        <a:off x="3454380" y="1502725"/>
        <a:ext cx="1041607" cy="425717"/>
      </dsp:txXfrm>
    </dsp:sp>
    <dsp:sp modelId="{1EAA888D-EE04-4F02-AAF2-E5B75C8BEE2E}">
      <dsp:nvSpPr>
        <dsp:cNvPr id="0" name=""/>
        <dsp:cNvSpPr/>
      </dsp:nvSpPr>
      <dsp:spPr>
        <a:xfrm>
          <a:off x="2373456" y="2178760"/>
          <a:ext cx="1912809" cy="602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solidFill>
                <a:schemeClr val="bg2"/>
              </a:solidFill>
            </a:rPr>
            <a:t> All types of haircut</a:t>
          </a:r>
          <a:endParaRPr lang="he-IL" sz="1500" b="1" i="1" kern="1200" dirty="0">
            <a:solidFill>
              <a:schemeClr val="bg2"/>
            </a:solidFill>
          </a:endParaRPr>
        </a:p>
      </dsp:txBody>
      <dsp:txXfrm>
        <a:off x="2653580" y="2266929"/>
        <a:ext cx="1352561" cy="425717"/>
      </dsp:txXfrm>
    </dsp:sp>
    <dsp:sp modelId="{3980E403-C980-444F-9983-AED052CF280E}">
      <dsp:nvSpPr>
        <dsp:cNvPr id="0" name=""/>
        <dsp:cNvSpPr/>
      </dsp:nvSpPr>
      <dsp:spPr>
        <a:xfrm>
          <a:off x="1529866" y="2915551"/>
          <a:ext cx="1877216" cy="602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>
              <a:solidFill>
                <a:schemeClr val="bg2"/>
              </a:solidFill>
            </a:rPr>
            <a:t>Data on book unavailability</a:t>
          </a:r>
          <a:endParaRPr lang="he-IL" sz="1500" b="1" i="1" kern="1200" dirty="0">
            <a:solidFill>
              <a:schemeClr val="bg2"/>
            </a:solidFill>
          </a:endParaRPr>
        </a:p>
      </dsp:txBody>
      <dsp:txXfrm>
        <a:off x="1804778" y="3003720"/>
        <a:ext cx="1327392" cy="425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9111FE0-5D8A-47DD-9A0B-7B083660CFCD}" type="datetimeFigureOut">
              <a:rPr lang="he-IL" smtClean="0"/>
              <a:t>כ"ו/שבט/תשפ"ב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1012932-05DD-4134-81C1-F627151553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62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3250119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3222687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4062126" y="3428998"/>
            <a:ext cx="5518066" cy="2268559"/>
          </a:xfrm>
        </p:spPr>
        <p:txBody>
          <a:bodyPr anchor="t">
            <a:normAutofit/>
          </a:bodyPr>
          <a:lstStyle>
            <a:lvl1pPr algn="l" rtl="1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4062126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l" rtl="1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AB3A824-1A51-4B26-AD58-A6D8E14F6C04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 rIns="45720"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95850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58212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6101" y="808056"/>
            <a:ext cx="795409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621861" y="2052116"/>
            <a:ext cx="7796540" cy="3997828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D857E33E-8B18-4087-B112-809917729534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 flipH="1">
            <a:off x="1439223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626101" y="805818"/>
            <a:ext cx="1326519" cy="5244126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116346" y="970410"/>
            <a:ext cx="6466903" cy="5079534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D3FFE419-2371-464F-8239-3959401C3561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621861" y="2052116"/>
            <a:ext cx="7796540" cy="3997828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7D162C4-EDD9-4389-A98B-B87ECEA2A816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9581421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9584521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5567" y="3147254"/>
            <a:ext cx="7956560" cy="1424746"/>
          </a:xfrm>
        </p:spPr>
        <p:txBody>
          <a:bodyPr anchor="t">
            <a:normAutofit/>
          </a:bodyPr>
          <a:lstStyle>
            <a:lvl1pPr algn="l" rtl="1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626101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l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E5059C3-6A89-4494-99FF-5A4D6FFD50EB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31143" y="805817"/>
            <a:ext cx="7950984" cy="1081705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5694666" y="2052116"/>
            <a:ext cx="3891960" cy="399782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631142" y="2052114"/>
            <a:ext cx="3894222" cy="3997829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CA954B2F-12DE-47F5-8894-472B206D2E1E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958019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9582714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5567" y="805818"/>
            <a:ext cx="7956560" cy="1078348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5686248" y="2052115"/>
            <a:ext cx="3896467" cy="713818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5689092" y="2851331"/>
            <a:ext cx="3893623" cy="3071434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625568" y="2052115"/>
            <a:ext cx="3899798" cy="713818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625567" y="2851331"/>
            <a:ext cx="3899798" cy="3071434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F30E46F-7819-4ACF-B48B-48222C2ACC88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1FAF3416-4057-4DAA-829D-4CA07428D088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958019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21D9284-D300-4297-87F7-E791DCC15DB1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10222210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557316" y="1282451"/>
            <a:ext cx="2664361" cy="1903241"/>
          </a:xfrm>
        </p:spPr>
        <p:txBody>
          <a:bodyPr anchor="b">
            <a:normAutofit/>
          </a:bodyPr>
          <a:lstStyle>
            <a:lvl1pPr algn="r" rtl="1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625568" y="805818"/>
            <a:ext cx="5446278" cy="5244126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557317" y="3186154"/>
            <a:ext cx="2664361" cy="2386397"/>
          </a:xfrm>
        </p:spPr>
        <p:txBody>
          <a:bodyPr/>
          <a:lstStyle>
            <a:lvl1pPr marL="0" indent="0" algn="r" rtl="1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7D525BB-DA17-4BA0-B3C8-3AC3ABC827E6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815204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 rtl="1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0221678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249773" y="1282452"/>
            <a:ext cx="3970986" cy="1900473"/>
          </a:xfrm>
        </p:spPr>
        <p:txBody>
          <a:bodyPr anchor="b">
            <a:normAutofit/>
          </a:bodyPr>
          <a:lstStyle>
            <a:lvl1pPr algn="r" rtl="1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6249804" y="3182928"/>
            <a:ext cx="3971874" cy="2386394"/>
          </a:xfrm>
        </p:spPr>
        <p:txBody>
          <a:bodyPr>
            <a:normAutofit/>
          </a:bodyPr>
          <a:lstStyle>
            <a:lvl1pPr marL="0" indent="0" algn="r" rtl="1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B16C4C9A-3960-41CF-A4E9-2A8FB932454B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H="1">
            <a:off x="11227826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621861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 flipH="1">
            <a:off x="10339336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l" rtl="1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8543778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l" rtl="1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396866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rtl="1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1118423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A827B39-C5C0-48B0-8E81-14C9DC0D5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267400" y="2110165"/>
            <a:ext cx="5357600" cy="1160213"/>
          </a:xfrm>
        </p:spPr>
        <p:txBody>
          <a:bodyPr>
            <a:normAutofit/>
          </a:bodyPr>
          <a:lstStyle/>
          <a:p>
            <a:r>
              <a:rPr lang="en-US" sz="4800" dirty="0"/>
              <a:t>Data Base Users</a:t>
            </a:r>
            <a:endParaRPr lang="he-IL" sz="4800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64957E68-5EE4-4A8C-BBE0-CC545D15ECE9}"/>
              </a:ext>
            </a:extLst>
          </p:cNvPr>
          <p:cNvSpPr txBox="1">
            <a:spLocks/>
          </p:cNvSpPr>
          <p:nvPr/>
        </p:nvSpPr>
        <p:spPr>
          <a:xfrm flipH="1">
            <a:off x="4267400" y="3587623"/>
            <a:ext cx="5846984" cy="474412"/>
          </a:xfrm>
          <a:prstGeom prst="rect">
            <a:avLst/>
          </a:prstGeom>
        </p:spPr>
        <p:txBody>
          <a:bodyPr vert="horz" lIns="91440" tIns="0" rIns="91440" bIns="45720" rtlCol="0" anchor="b">
            <a:normAutofit lnSpcReduction="100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30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inherit"/>
              </a:rPr>
              <a:t>Managing appointments for </a:t>
            </a:r>
            <a:r>
              <a:rPr kumimoji="0" lang="en-US" altLang="he-IL" sz="3000" b="0" i="0" u="none" strike="noStrike" cap="none" normalizeH="0" baseline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inherit"/>
              </a:rPr>
              <a:t>clients</a:t>
            </a:r>
            <a:endParaRPr kumimoji="0" lang="he-IL" altLang="he-IL" sz="3000" b="0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4A836D-99B2-4FDE-82D4-2CEFEACA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435812" y="1031991"/>
            <a:ext cx="7958331" cy="1077229"/>
          </a:xfrm>
        </p:spPr>
        <p:txBody>
          <a:bodyPr>
            <a:noAutofit/>
          </a:bodyPr>
          <a:lstStyle/>
          <a:p>
            <a:pPr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The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system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was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built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to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support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the appointment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service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for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customers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and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a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business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owner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who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wants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to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save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time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and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personal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conduct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with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his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customers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regarding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appointments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to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him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.</a:t>
            </a:r>
            <a:r>
              <a:rPr kumimoji="0" lang="he-IL" altLang="he-IL" sz="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br>
              <a:rPr kumimoji="0" lang="en-US" altLang="he-IL" sz="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b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The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database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is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designed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to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contain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all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possible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information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on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topics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:</a:t>
            </a:r>
            <a:r>
              <a:rPr kumimoji="0" lang="he-IL" altLang="he-IL" sz="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b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br>
              <a:rPr kumimoji="0" lang="en-US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מציין מיקום תוכן 3">
            <a:extLst>
              <a:ext uri="{FF2B5EF4-FFF2-40B4-BE49-F238E27FC236}">
                <a16:creationId xmlns:a16="http://schemas.microsoft.com/office/drawing/2014/main" id="{27F8A504-0040-47AD-A499-8A7BFC81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397061"/>
              </p:ext>
            </p:extLst>
          </p:nvPr>
        </p:nvGraphicFramePr>
        <p:xfrm>
          <a:off x="877078" y="3097763"/>
          <a:ext cx="5939356" cy="352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B307448-CDCB-4473-A5CF-61D67FA5CC69}"/>
              </a:ext>
            </a:extLst>
          </p:cNvPr>
          <p:cNvSpPr txBox="1"/>
          <p:nvPr/>
        </p:nvSpPr>
        <p:spPr>
          <a:xfrm>
            <a:off x="3047223" y="353054"/>
            <a:ext cx="609755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he-IL" sz="3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9D93452-6642-413B-8581-4425C483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6EAE7914-E47F-44A1-8F38-ACBC65A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190" y="1173014"/>
            <a:ext cx="7110532" cy="1971374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Customers  -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The program designed for making</a:t>
            </a:r>
            <a:r>
              <a:rPr lang="he-IL" altLang="he-IL" sz="20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 appointmentsis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at the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barber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shop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without contacting the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barber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shop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owner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himself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. </a:t>
            </a:r>
          </a:p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Barber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-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will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receive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his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daily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schedule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without a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personal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answer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to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his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customers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inherit"/>
              </a:rPr>
              <a:t>.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l" rtl="0"/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0002C10-B77A-4DCE-8EBE-2FD163E60302}"/>
              </a:ext>
            </a:extLst>
          </p:cNvPr>
          <p:cNvSpPr txBox="1"/>
          <p:nvPr/>
        </p:nvSpPr>
        <p:spPr>
          <a:xfrm>
            <a:off x="3741575" y="345233"/>
            <a:ext cx="46559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Users </a:t>
            </a:r>
            <a:endParaRPr lang="he-IL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53E45AF-2447-4FCB-A4CA-E749E4A7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051" y="2575250"/>
            <a:ext cx="6764694" cy="320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Entities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77AB7A5A-B583-40EF-A90A-8B03374EDD4A}"/>
              </a:ext>
            </a:extLst>
          </p:cNvPr>
          <p:cNvSpPr txBox="1">
            <a:spLocks/>
          </p:cNvSpPr>
          <p:nvPr/>
        </p:nvSpPr>
        <p:spPr>
          <a:xfrm>
            <a:off x="1306286" y="2453951"/>
            <a:ext cx="9461241" cy="4292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r" defTabSz="914400" rtl="1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r" defTabSz="914400" rtl="1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500" b="1" u="sng" dirty="0"/>
              <a:t>Haircut</a:t>
            </a:r>
            <a:r>
              <a:rPr lang="en-US" sz="1500" b="1" dirty="0"/>
              <a:t> (</a:t>
            </a:r>
            <a:r>
              <a:rPr lang="en-US" sz="1500" u="sng" dirty="0" err="1"/>
              <a:t>Name_of_haircut</a:t>
            </a:r>
            <a:r>
              <a:rPr lang="en-US" sz="1500" dirty="0"/>
              <a:t> , Price)</a:t>
            </a:r>
          </a:p>
          <a:p>
            <a:pPr algn="l" rtl="0"/>
            <a:r>
              <a:rPr lang="en-US" sz="1500" b="1" u="sng" dirty="0" err="1"/>
              <a:t>CustomerUser</a:t>
            </a:r>
            <a:r>
              <a:rPr lang="en-US" sz="1500" b="1" dirty="0"/>
              <a:t> </a:t>
            </a:r>
            <a:r>
              <a:rPr lang="en-US" sz="1500" dirty="0"/>
              <a:t>(</a:t>
            </a:r>
            <a:r>
              <a:rPr lang="en-US" sz="1500" u="sng" dirty="0" err="1"/>
              <a:t>Id_user</a:t>
            </a:r>
            <a:r>
              <a:rPr lang="en-US" sz="1500" dirty="0"/>
              <a:t> , </a:t>
            </a:r>
            <a:r>
              <a:rPr lang="en-US" sz="1500" dirty="0" err="1"/>
              <a:t>Full_name</a:t>
            </a:r>
            <a:r>
              <a:rPr lang="en-US" sz="1500" dirty="0"/>
              <a:t> , </a:t>
            </a:r>
            <a:r>
              <a:rPr lang="en-US" sz="1500" dirty="0" err="1"/>
              <a:t>User_name</a:t>
            </a:r>
            <a:r>
              <a:rPr lang="en-US" sz="1500" dirty="0"/>
              <a:t> , </a:t>
            </a:r>
            <a:r>
              <a:rPr lang="en-US" sz="1500" dirty="0" err="1"/>
              <a:t>Pass_word</a:t>
            </a:r>
            <a:r>
              <a:rPr lang="en-US" sz="1500" dirty="0"/>
              <a:t> )</a:t>
            </a:r>
          </a:p>
          <a:p>
            <a:pPr algn="l" rtl="0"/>
            <a:r>
              <a:rPr lang="en-US" sz="1500" b="1" u="sng" dirty="0"/>
              <a:t>Appointment</a:t>
            </a:r>
            <a:r>
              <a:rPr lang="en-US" sz="1500" b="1" dirty="0"/>
              <a:t> </a:t>
            </a:r>
            <a:r>
              <a:rPr lang="en-US" sz="1500" dirty="0"/>
              <a:t>(</a:t>
            </a:r>
            <a:r>
              <a:rPr lang="en-US" sz="1500" u="sng" dirty="0" err="1"/>
              <a:t>Id_of_appointment</a:t>
            </a:r>
            <a:r>
              <a:rPr lang="en-US" sz="1500" dirty="0"/>
              <a:t> , </a:t>
            </a:r>
            <a:r>
              <a:rPr lang="en-US" sz="1500" dirty="0" err="1"/>
              <a:t>Name_of_haircut</a:t>
            </a:r>
            <a:r>
              <a:rPr lang="en-US" sz="1500" dirty="0"/>
              <a:t>** , </a:t>
            </a:r>
            <a:r>
              <a:rPr lang="en-US" sz="1500" dirty="0" err="1"/>
              <a:t>t_id</a:t>
            </a:r>
            <a:r>
              <a:rPr lang="en-US" sz="1500" dirty="0"/>
              <a:t>*, </a:t>
            </a:r>
            <a:r>
              <a:rPr lang="en-US" sz="1500" dirty="0" err="1"/>
              <a:t>Id_user</a:t>
            </a:r>
            <a:r>
              <a:rPr lang="en-US" sz="1500" dirty="0"/>
              <a:t>***)</a:t>
            </a:r>
            <a:br>
              <a:rPr lang="en-US" sz="1500" dirty="0"/>
            </a:br>
            <a:r>
              <a:rPr lang="en-US" sz="1500" dirty="0"/>
              <a:t>* References Time </a:t>
            </a:r>
            <a:br>
              <a:rPr lang="en-US" sz="1500" dirty="0"/>
            </a:br>
            <a:r>
              <a:rPr lang="en-US" sz="1500" dirty="0"/>
              <a:t>** References Haircut</a:t>
            </a:r>
            <a:br>
              <a:rPr lang="en-US" sz="1500" dirty="0"/>
            </a:br>
            <a:r>
              <a:rPr lang="en-US" sz="1500" dirty="0"/>
              <a:t>*** References </a:t>
            </a:r>
            <a:r>
              <a:rPr lang="en-US" sz="1500" dirty="0" err="1"/>
              <a:t>CustomerUser</a:t>
            </a:r>
            <a:endParaRPr lang="en-US" sz="1500" dirty="0"/>
          </a:p>
          <a:p>
            <a:pPr algn="l" rtl="0"/>
            <a:r>
              <a:rPr lang="en-US" sz="1500" b="1" u="sng" dirty="0"/>
              <a:t>Time</a:t>
            </a:r>
            <a:r>
              <a:rPr lang="en-US" sz="1500" dirty="0"/>
              <a:t> (</a:t>
            </a:r>
            <a:r>
              <a:rPr lang="en-US" sz="1500" u="sng" dirty="0" err="1"/>
              <a:t>t_id</a:t>
            </a:r>
            <a:r>
              <a:rPr lang="en-US" sz="1500" u="sng" dirty="0"/>
              <a:t> </a:t>
            </a:r>
            <a:r>
              <a:rPr lang="en-US" sz="1500" dirty="0"/>
              <a:t>,year , month , day , hour , min)</a:t>
            </a:r>
          </a:p>
          <a:p>
            <a:pPr algn="l" rtl="0"/>
            <a:r>
              <a:rPr lang="en-US" sz="1500" b="1" u="sng" dirty="0" err="1"/>
              <a:t>blockedDays</a:t>
            </a:r>
            <a:r>
              <a:rPr lang="en-US" sz="1500" b="1" u="sng" dirty="0"/>
              <a:t> </a:t>
            </a:r>
            <a:r>
              <a:rPr lang="en-US" sz="1500" dirty="0"/>
              <a:t>(</a:t>
            </a:r>
            <a:r>
              <a:rPr lang="en-US" sz="1500" u="sng" dirty="0"/>
              <a:t>year</a:t>
            </a:r>
            <a:r>
              <a:rPr lang="en-US" sz="1500" dirty="0"/>
              <a:t> , </a:t>
            </a:r>
            <a:r>
              <a:rPr lang="en-US" sz="1500" u="sng" dirty="0"/>
              <a:t>month</a:t>
            </a:r>
            <a:r>
              <a:rPr lang="en-US" sz="1500" dirty="0"/>
              <a:t> </a:t>
            </a:r>
            <a:r>
              <a:rPr lang="en-US" sz="1500" u="sng" dirty="0"/>
              <a:t>,</a:t>
            </a:r>
            <a:r>
              <a:rPr lang="en-US" sz="1500" dirty="0"/>
              <a:t> </a:t>
            </a:r>
            <a:r>
              <a:rPr lang="en-US" sz="1500" u="sng" dirty="0"/>
              <a:t>day</a:t>
            </a:r>
            <a:r>
              <a:rPr lang="en-US" sz="1500" dirty="0"/>
              <a:t>)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8011F69-8CA2-4525-AE9A-2B77BBD0BBAE}"/>
              </a:ext>
            </a:extLst>
          </p:cNvPr>
          <p:cNvSpPr txBox="1"/>
          <p:nvPr/>
        </p:nvSpPr>
        <p:spPr>
          <a:xfrm>
            <a:off x="8080310" y="3429000"/>
            <a:ext cx="3172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356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לבן 35">
            <a:extLst>
              <a:ext uri="{FF2B5EF4-FFF2-40B4-BE49-F238E27FC236}">
                <a16:creationId xmlns:a16="http://schemas.microsoft.com/office/drawing/2014/main" id="{7FE6FDB9-8FB5-4D7D-B72C-55C93BFCD4EE}"/>
              </a:ext>
            </a:extLst>
          </p:cNvPr>
          <p:cNvSpPr/>
          <p:nvPr/>
        </p:nvSpPr>
        <p:spPr>
          <a:xfrm>
            <a:off x="8279341" y="4072670"/>
            <a:ext cx="1095495" cy="18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Costumers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9145316-E182-4E0C-ACB7-7DB25E94C96D}"/>
              </a:ext>
            </a:extLst>
          </p:cNvPr>
          <p:cNvSpPr/>
          <p:nvPr/>
        </p:nvSpPr>
        <p:spPr>
          <a:xfrm>
            <a:off x="5579705" y="1981148"/>
            <a:ext cx="1535117" cy="2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Appointments</a:t>
            </a:r>
          </a:p>
        </p:txBody>
      </p:sp>
      <p:sp>
        <p:nvSpPr>
          <p:cNvPr id="41" name="אליפסה 40">
            <a:extLst>
              <a:ext uri="{FF2B5EF4-FFF2-40B4-BE49-F238E27FC236}">
                <a16:creationId xmlns:a16="http://schemas.microsoft.com/office/drawing/2014/main" id="{C4763FD4-AC22-483A-A745-242BBAA2B59F}"/>
              </a:ext>
            </a:extLst>
          </p:cNvPr>
          <p:cNvSpPr/>
          <p:nvPr/>
        </p:nvSpPr>
        <p:spPr>
          <a:xfrm>
            <a:off x="8892343" y="4818094"/>
            <a:ext cx="1370033" cy="310857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Full name</a:t>
            </a:r>
            <a:endParaRPr lang="he-IL" sz="1200" b="1" dirty="0"/>
          </a:p>
        </p:txBody>
      </p:sp>
      <p:sp>
        <p:nvSpPr>
          <p:cNvPr id="43" name="אליפסה 42">
            <a:extLst>
              <a:ext uri="{FF2B5EF4-FFF2-40B4-BE49-F238E27FC236}">
                <a16:creationId xmlns:a16="http://schemas.microsoft.com/office/drawing/2014/main" id="{C7CCE805-6C43-4D9D-9936-CCE585627ACA}"/>
              </a:ext>
            </a:extLst>
          </p:cNvPr>
          <p:cNvSpPr/>
          <p:nvPr/>
        </p:nvSpPr>
        <p:spPr>
          <a:xfrm>
            <a:off x="8079617" y="4806979"/>
            <a:ext cx="815127" cy="310857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u="sng" dirty="0"/>
              <a:t>ID</a:t>
            </a:r>
            <a:endParaRPr lang="he-IL" sz="1200" b="1" u="sng" dirty="0"/>
          </a:p>
        </p:txBody>
      </p:sp>
      <p:sp>
        <p:nvSpPr>
          <p:cNvPr id="44" name="אליפסה 43">
            <a:extLst>
              <a:ext uri="{FF2B5EF4-FFF2-40B4-BE49-F238E27FC236}">
                <a16:creationId xmlns:a16="http://schemas.microsoft.com/office/drawing/2014/main" id="{71F61458-0D86-47E2-86A3-F1DD0700EC77}"/>
              </a:ext>
            </a:extLst>
          </p:cNvPr>
          <p:cNvSpPr/>
          <p:nvPr/>
        </p:nvSpPr>
        <p:spPr>
          <a:xfrm>
            <a:off x="7298492" y="4530779"/>
            <a:ext cx="1297927" cy="256481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Pass word</a:t>
            </a:r>
            <a:endParaRPr lang="he-IL" sz="1200" dirty="0"/>
          </a:p>
        </p:txBody>
      </p:sp>
      <p:sp>
        <p:nvSpPr>
          <p:cNvPr id="45" name="אליפסה 44">
            <a:extLst>
              <a:ext uri="{FF2B5EF4-FFF2-40B4-BE49-F238E27FC236}">
                <a16:creationId xmlns:a16="http://schemas.microsoft.com/office/drawing/2014/main" id="{83263916-43F5-4B48-88B0-D7F6D86ED998}"/>
              </a:ext>
            </a:extLst>
          </p:cNvPr>
          <p:cNvSpPr/>
          <p:nvPr/>
        </p:nvSpPr>
        <p:spPr>
          <a:xfrm>
            <a:off x="9540662" y="4568340"/>
            <a:ext cx="1329289" cy="310857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User name</a:t>
            </a:r>
            <a:endParaRPr lang="he-IL" sz="1200" dirty="0"/>
          </a:p>
        </p:txBody>
      </p: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250816B7-E781-466B-AF3F-ED9F8F3F6AF6}"/>
              </a:ext>
            </a:extLst>
          </p:cNvPr>
          <p:cNvCxnSpPr>
            <a:cxnSpLocks/>
            <a:stCxn id="36" idx="2"/>
            <a:endCxn id="44" idx="7"/>
          </p:cNvCxnSpPr>
          <p:nvPr/>
        </p:nvCxnSpPr>
        <p:spPr>
          <a:xfrm flipH="1">
            <a:off x="8406342" y="4261871"/>
            <a:ext cx="420747" cy="30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75DADE91-DD6E-46B6-8F85-7CA247F10539}"/>
              </a:ext>
            </a:extLst>
          </p:cNvPr>
          <p:cNvCxnSpPr>
            <a:cxnSpLocks/>
            <a:stCxn id="36" idx="2"/>
            <a:endCxn id="43" idx="7"/>
          </p:cNvCxnSpPr>
          <p:nvPr/>
        </p:nvCxnSpPr>
        <p:spPr>
          <a:xfrm flipH="1">
            <a:off x="8775371" y="4261871"/>
            <a:ext cx="51718" cy="59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CE8C13D5-0068-464A-B4B2-63BC552092D0}"/>
              </a:ext>
            </a:extLst>
          </p:cNvPr>
          <p:cNvCxnSpPr>
            <a:cxnSpLocks/>
            <a:stCxn id="41" idx="1"/>
            <a:endCxn id="36" idx="2"/>
          </p:cNvCxnSpPr>
          <p:nvPr/>
        </p:nvCxnSpPr>
        <p:spPr>
          <a:xfrm flipH="1" flipV="1">
            <a:off x="8827089" y="4261871"/>
            <a:ext cx="265891" cy="60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EDF51FA7-98A4-453B-8713-11223BEB03D4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8827089" y="4261871"/>
            <a:ext cx="908243" cy="35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אליפסה 163">
            <a:extLst>
              <a:ext uri="{FF2B5EF4-FFF2-40B4-BE49-F238E27FC236}">
                <a16:creationId xmlns:a16="http://schemas.microsoft.com/office/drawing/2014/main" id="{D6E7B901-AF52-47CE-A331-16BA768939AC}"/>
              </a:ext>
            </a:extLst>
          </p:cNvPr>
          <p:cNvSpPr/>
          <p:nvPr/>
        </p:nvSpPr>
        <p:spPr>
          <a:xfrm>
            <a:off x="4358637" y="1453269"/>
            <a:ext cx="864286" cy="233731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T_ID</a:t>
            </a:r>
            <a:endParaRPr lang="he-IL" sz="1200" b="1" dirty="0"/>
          </a:p>
        </p:txBody>
      </p:sp>
      <p:cxnSp>
        <p:nvCxnSpPr>
          <p:cNvPr id="168" name="מחבר ישר 167">
            <a:extLst>
              <a:ext uri="{FF2B5EF4-FFF2-40B4-BE49-F238E27FC236}">
                <a16:creationId xmlns:a16="http://schemas.microsoft.com/office/drawing/2014/main" id="{698535B1-3B29-4144-8AC0-40895069A849}"/>
              </a:ext>
            </a:extLst>
          </p:cNvPr>
          <p:cNvCxnSpPr>
            <a:cxnSpLocks/>
            <a:stCxn id="38" idx="0"/>
            <a:endCxn id="164" idx="6"/>
          </p:cNvCxnSpPr>
          <p:nvPr/>
        </p:nvCxnSpPr>
        <p:spPr>
          <a:xfrm flipH="1" flipV="1">
            <a:off x="5222923" y="1570135"/>
            <a:ext cx="1124341" cy="4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אליפסה 170">
            <a:extLst>
              <a:ext uri="{FF2B5EF4-FFF2-40B4-BE49-F238E27FC236}">
                <a16:creationId xmlns:a16="http://schemas.microsoft.com/office/drawing/2014/main" id="{F2B2C5B3-1A65-4334-AC8E-BB627A427760}"/>
              </a:ext>
            </a:extLst>
          </p:cNvPr>
          <p:cNvSpPr/>
          <p:nvPr/>
        </p:nvSpPr>
        <p:spPr>
          <a:xfrm>
            <a:off x="7114822" y="1692723"/>
            <a:ext cx="1951792" cy="278383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Name of hair cut</a:t>
            </a:r>
            <a:endParaRPr lang="he-IL" sz="1200" b="1" dirty="0"/>
          </a:p>
        </p:txBody>
      </p:sp>
      <p:sp>
        <p:nvSpPr>
          <p:cNvPr id="172" name="אליפסה 171">
            <a:extLst>
              <a:ext uri="{FF2B5EF4-FFF2-40B4-BE49-F238E27FC236}">
                <a16:creationId xmlns:a16="http://schemas.microsoft.com/office/drawing/2014/main" id="{861E66DC-E6EE-469F-B8C0-A181E358FAC5}"/>
              </a:ext>
            </a:extLst>
          </p:cNvPr>
          <p:cNvSpPr/>
          <p:nvPr/>
        </p:nvSpPr>
        <p:spPr>
          <a:xfrm>
            <a:off x="5342284" y="1277627"/>
            <a:ext cx="2197444" cy="245291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u="sng" dirty="0"/>
              <a:t>ID of appointment</a:t>
            </a:r>
            <a:endParaRPr lang="he-IL" sz="1200" b="1" u="sng" dirty="0"/>
          </a:p>
        </p:txBody>
      </p:sp>
      <p:sp>
        <p:nvSpPr>
          <p:cNvPr id="173" name="אליפסה 172">
            <a:extLst>
              <a:ext uri="{FF2B5EF4-FFF2-40B4-BE49-F238E27FC236}">
                <a16:creationId xmlns:a16="http://schemas.microsoft.com/office/drawing/2014/main" id="{7C8A127A-18F4-4B51-BAB8-AAB463E88EC3}"/>
              </a:ext>
            </a:extLst>
          </p:cNvPr>
          <p:cNvSpPr/>
          <p:nvPr/>
        </p:nvSpPr>
        <p:spPr>
          <a:xfrm>
            <a:off x="4270137" y="1858697"/>
            <a:ext cx="990276" cy="269284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Id user</a:t>
            </a:r>
            <a:endParaRPr lang="he-IL" sz="1200" b="1" dirty="0"/>
          </a:p>
        </p:txBody>
      </p:sp>
      <p:cxnSp>
        <p:nvCxnSpPr>
          <p:cNvPr id="174" name="מחבר ישר 173">
            <a:extLst>
              <a:ext uri="{FF2B5EF4-FFF2-40B4-BE49-F238E27FC236}">
                <a16:creationId xmlns:a16="http://schemas.microsoft.com/office/drawing/2014/main" id="{2B531249-7CA6-439D-ACBC-DBAD25BAF317}"/>
              </a:ext>
            </a:extLst>
          </p:cNvPr>
          <p:cNvCxnSpPr>
            <a:cxnSpLocks/>
            <a:stCxn id="38" idx="0"/>
            <a:endCxn id="172" idx="4"/>
          </p:cNvCxnSpPr>
          <p:nvPr/>
        </p:nvCxnSpPr>
        <p:spPr>
          <a:xfrm flipV="1">
            <a:off x="6347264" y="1522918"/>
            <a:ext cx="93742" cy="45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174">
            <a:extLst>
              <a:ext uri="{FF2B5EF4-FFF2-40B4-BE49-F238E27FC236}">
                <a16:creationId xmlns:a16="http://schemas.microsoft.com/office/drawing/2014/main" id="{595CF3C5-E9D1-4ADE-B928-4183F128A946}"/>
              </a:ext>
            </a:extLst>
          </p:cNvPr>
          <p:cNvCxnSpPr>
            <a:cxnSpLocks/>
            <a:stCxn id="38" idx="3"/>
            <a:endCxn id="171" idx="3"/>
          </p:cNvCxnSpPr>
          <p:nvPr/>
        </p:nvCxnSpPr>
        <p:spPr>
          <a:xfrm flipV="1">
            <a:off x="7114822" y="1930338"/>
            <a:ext cx="285833" cy="16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176">
            <a:extLst>
              <a:ext uri="{FF2B5EF4-FFF2-40B4-BE49-F238E27FC236}">
                <a16:creationId xmlns:a16="http://schemas.microsoft.com/office/drawing/2014/main" id="{B93EDC4E-C542-4FC3-A706-D38ABFBC1EA2}"/>
              </a:ext>
            </a:extLst>
          </p:cNvPr>
          <p:cNvCxnSpPr>
            <a:cxnSpLocks/>
            <a:stCxn id="38" idx="3"/>
            <a:endCxn id="173" idx="6"/>
          </p:cNvCxnSpPr>
          <p:nvPr/>
        </p:nvCxnSpPr>
        <p:spPr>
          <a:xfrm flipH="1" flipV="1">
            <a:off x="5260413" y="1993339"/>
            <a:ext cx="1854409" cy="10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יהלום 243">
            <a:extLst>
              <a:ext uri="{FF2B5EF4-FFF2-40B4-BE49-F238E27FC236}">
                <a16:creationId xmlns:a16="http://schemas.microsoft.com/office/drawing/2014/main" id="{99C99651-9BEE-43BB-A047-E8CBF47A4DD3}"/>
              </a:ext>
            </a:extLst>
          </p:cNvPr>
          <p:cNvSpPr/>
          <p:nvPr/>
        </p:nvSpPr>
        <p:spPr>
          <a:xfrm>
            <a:off x="5984033" y="2698621"/>
            <a:ext cx="447331" cy="561096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has</a:t>
            </a:r>
            <a:endParaRPr lang="he-IL" sz="1200" dirty="0"/>
          </a:p>
        </p:txBody>
      </p:sp>
      <p:sp>
        <p:nvSpPr>
          <p:cNvPr id="245" name="יהלום 244">
            <a:extLst>
              <a:ext uri="{FF2B5EF4-FFF2-40B4-BE49-F238E27FC236}">
                <a16:creationId xmlns:a16="http://schemas.microsoft.com/office/drawing/2014/main" id="{71B293D1-3703-4BD0-9E71-9C3B8B057AE3}"/>
              </a:ext>
            </a:extLst>
          </p:cNvPr>
          <p:cNvSpPr/>
          <p:nvPr/>
        </p:nvSpPr>
        <p:spPr>
          <a:xfrm>
            <a:off x="2584431" y="3223835"/>
            <a:ext cx="480641" cy="561096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has</a:t>
            </a:r>
            <a:endParaRPr lang="he-IL" sz="1200" dirty="0"/>
          </a:p>
        </p:txBody>
      </p:sp>
      <p:sp>
        <p:nvSpPr>
          <p:cNvPr id="246" name="יהלום 245">
            <a:extLst>
              <a:ext uri="{FF2B5EF4-FFF2-40B4-BE49-F238E27FC236}">
                <a16:creationId xmlns:a16="http://schemas.microsoft.com/office/drawing/2014/main" id="{2C37AFBE-68C7-4FCE-988D-A8DE2420CDA4}"/>
              </a:ext>
            </a:extLst>
          </p:cNvPr>
          <p:cNvSpPr/>
          <p:nvPr/>
        </p:nvSpPr>
        <p:spPr>
          <a:xfrm>
            <a:off x="8263516" y="3176894"/>
            <a:ext cx="447331" cy="487245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has</a:t>
            </a:r>
            <a:endParaRPr lang="he-IL" sz="1200" dirty="0"/>
          </a:p>
        </p:txBody>
      </p:sp>
      <p:cxnSp>
        <p:nvCxnSpPr>
          <p:cNvPr id="257" name="מחבר ישר 256">
            <a:extLst>
              <a:ext uri="{FF2B5EF4-FFF2-40B4-BE49-F238E27FC236}">
                <a16:creationId xmlns:a16="http://schemas.microsoft.com/office/drawing/2014/main" id="{FB214A0E-14B1-4B5A-BF16-7C618B43DE6D}"/>
              </a:ext>
            </a:extLst>
          </p:cNvPr>
          <p:cNvCxnSpPr>
            <a:cxnSpLocks/>
            <a:stCxn id="38" idx="2"/>
            <a:endCxn id="244" idx="0"/>
          </p:cNvCxnSpPr>
          <p:nvPr/>
        </p:nvCxnSpPr>
        <p:spPr>
          <a:xfrm flipH="1">
            <a:off x="6207699" y="2205822"/>
            <a:ext cx="139565" cy="4927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8" name="מחבר ישר 257">
            <a:extLst>
              <a:ext uri="{FF2B5EF4-FFF2-40B4-BE49-F238E27FC236}">
                <a16:creationId xmlns:a16="http://schemas.microsoft.com/office/drawing/2014/main" id="{0D1C4D26-5F87-4F2E-B23E-0195D902FEDD}"/>
              </a:ext>
            </a:extLst>
          </p:cNvPr>
          <p:cNvCxnSpPr>
            <a:cxnSpLocks/>
            <a:stCxn id="244" idx="2"/>
            <a:endCxn id="439" idx="0"/>
          </p:cNvCxnSpPr>
          <p:nvPr/>
        </p:nvCxnSpPr>
        <p:spPr>
          <a:xfrm flipH="1">
            <a:off x="6190860" y="3259717"/>
            <a:ext cx="16839" cy="2665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9" name="מחבר ישר 258">
            <a:extLst>
              <a:ext uri="{FF2B5EF4-FFF2-40B4-BE49-F238E27FC236}">
                <a16:creationId xmlns:a16="http://schemas.microsoft.com/office/drawing/2014/main" id="{0D00D41F-5299-4473-999B-DED3A6BB6D3A}"/>
              </a:ext>
            </a:extLst>
          </p:cNvPr>
          <p:cNvCxnSpPr>
            <a:cxnSpLocks/>
            <a:stCxn id="38" idx="2"/>
            <a:endCxn id="245" idx="0"/>
          </p:cNvCxnSpPr>
          <p:nvPr/>
        </p:nvCxnSpPr>
        <p:spPr>
          <a:xfrm flipH="1">
            <a:off x="2824752" y="2205822"/>
            <a:ext cx="3522512" cy="10180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0" name="מחבר ישר 259">
            <a:extLst>
              <a:ext uri="{FF2B5EF4-FFF2-40B4-BE49-F238E27FC236}">
                <a16:creationId xmlns:a16="http://schemas.microsoft.com/office/drawing/2014/main" id="{591626DE-EA84-47B0-92C1-B00203C40F0B}"/>
              </a:ext>
            </a:extLst>
          </p:cNvPr>
          <p:cNvCxnSpPr>
            <a:cxnSpLocks/>
            <a:stCxn id="38" idx="2"/>
            <a:endCxn id="246" idx="0"/>
          </p:cNvCxnSpPr>
          <p:nvPr/>
        </p:nvCxnSpPr>
        <p:spPr>
          <a:xfrm>
            <a:off x="6347264" y="2205822"/>
            <a:ext cx="2139918" cy="9710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1" name="מחבר ישר 260">
            <a:extLst>
              <a:ext uri="{FF2B5EF4-FFF2-40B4-BE49-F238E27FC236}">
                <a16:creationId xmlns:a16="http://schemas.microsoft.com/office/drawing/2014/main" id="{E76A1370-B168-46BF-AE75-59E5206A7AFE}"/>
              </a:ext>
            </a:extLst>
          </p:cNvPr>
          <p:cNvCxnSpPr>
            <a:cxnSpLocks/>
            <a:stCxn id="246" idx="2"/>
            <a:endCxn id="36" idx="0"/>
          </p:cNvCxnSpPr>
          <p:nvPr/>
        </p:nvCxnSpPr>
        <p:spPr>
          <a:xfrm>
            <a:off x="8487182" y="3664139"/>
            <a:ext cx="339907" cy="40853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2" name="מחבר ישר 261">
            <a:extLst>
              <a:ext uri="{FF2B5EF4-FFF2-40B4-BE49-F238E27FC236}">
                <a16:creationId xmlns:a16="http://schemas.microsoft.com/office/drawing/2014/main" id="{8152331A-8BD5-4357-9EA2-46354E145472}"/>
              </a:ext>
            </a:extLst>
          </p:cNvPr>
          <p:cNvCxnSpPr>
            <a:cxnSpLocks/>
            <a:stCxn id="245" idx="2"/>
            <a:endCxn id="405" idx="0"/>
          </p:cNvCxnSpPr>
          <p:nvPr/>
        </p:nvCxnSpPr>
        <p:spPr>
          <a:xfrm>
            <a:off x="2824752" y="3784931"/>
            <a:ext cx="0" cy="2414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5" name="מלבן 404">
            <a:extLst>
              <a:ext uri="{FF2B5EF4-FFF2-40B4-BE49-F238E27FC236}">
                <a16:creationId xmlns:a16="http://schemas.microsoft.com/office/drawing/2014/main" id="{5F292D5C-9842-4DE7-86F6-697980036711}"/>
              </a:ext>
            </a:extLst>
          </p:cNvPr>
          <p:cNvSpPr/>
          <p:nvPr/>
        </p:nvSpPr>
        <p:spPr>
          <a:xfrm>
            <a:off x="2328402" y="4026402"/>
            <a:ext cx="992700" cy="15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406" name="אליפסה 405">
            <a:extLst>
              <a:ext uri="{FF2B5EF4-FFF2-40B4-BE49-F238E27FC236}">
                <a16:creationId xmlns:a16="http://schemas.microsoft.com/office/drawing/2014/main" id="{BE5E2B61-8D14-4D31-8EED-B8B227E11788}"/>
              </a:ext>
            </a:extLst>
          </p:cNvPr>
          <p:cNvSpPr/>
          <p:nvPr/>
        </p:nvSpPr>
        <p:spPr>
          <a:xfrm>
            <a:off x="2426202" y="4699774"/>
            <a:ext cx="713812" cy="240839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day</a:t>
            </a:r>
            <a:endParaRPr lang="he-IL" sz="1200" b="1" dirty="0"/>
          </a:p>
        </p:txBody>
      </p:sp>
      <p:sp>
        <p:nvSpPr>
          <p:cNvPr id="407" name="אליפסה 406">
            <a:extLst>
              <a:ext uri="{FF2B5EF4-FFF2-40B4-BE49-F238E27FC236}">
                <a16:creationId xmlns:a16="http://schemas.microsoft.com/office/drawing/2014/main" id="{E43D3FBC-A2F8-4962-A68B-A5FAB34A0F97}"/>
              </a:ext>
            </a:extLst>
          </p:cNvPr>
          <p:cNvSpPr/>
          <p:nvPr/>
        </p:nvSpPr>
        <p:spPr>
          <a:xfrm>
            <a:off x="1098115" y="4197417"/>
            <a:ext cx="1011923" cy="21069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month</a:t>
            </a:r>
            <a:endParaRPr lang="he-IL" sz="1200" b="1" dirty="0"/>
          </a:p>
        </p:txBody>
      </p:sp>
      <p:sp>
        <p:nvSpPr>
          <p:cNvPr id="408" name="אליפסה 407">
            <a:extLst>
              <a:ext uri="{FF2B5EF4-FFF2-40B4-BE49-F238E27FC236}">
                <a16:creationId xmlns:a16="http://schemas.microsoft.com/office/drawing/2014/main" id="{D9B8A155-D724-4F4F-B9AF-CFB1C8A847FD}"/>
              </a:ext>
            </a:extLst>
          </p:cNvPr>
          <p:cNvSpPr/>
          <p:nvPr/>
        </p:nvSpPr>
        <p:spPr>
          <a:xfrm>
            <a:off x="1604077" y="4652681"/>
            <a:ext cx="815578" cy="21069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year</a:t>
            </a:r>
            <a:endParaRPr lang="he-IL" sz="1200" b="1" dirty="0"/>
          </a:p>
        </p:txBody>
      </p:sp>
      <p:sp>
        <p:nvSpPr>
          <p:cNvPr id="409" name="אליפסה 408">
            <a:extLst>
              <a:ext uri="{FF2B5EF4-FFF2-40B4-BE49-F238E27FC236}">
                <a16:creationId xmlns:a16="http://schemas.microsoft.com/office/drawing/2014/main" id="{B2969991-C657-4DB5-915D-9C2DEC7F2A7A}"/>
              </a:ext>
            </a:extLst>
          </p:cNvPr>
          <p:cNvSpPr/>
          <p:nvPr/>
        </p:nvSpPr>
        <p:spPr>
          <a:xfrm>
            <a:off x="3467812" y="4333391"/>
            <a:ext cx="936457" cy="259297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hour</a:t>
            </a:r>
            <a:endParaRPr lang="he-IL" sz="1200" b="1" dirty="0"/>
          </a:p>
        </p:txBody>
      </p:sp>
      <p:cxnSp>
        <p:nvCxnSpPr>
          <p:cNvPr id="410" name="מחבר ישר 409">
            <a:extLst>
              <a:ext uri="{FF2B5EF4-FFF2-40B4-BE49-F238E27FC236}">
                <a16:creationId xmlns:a16="http://schemas.microsoft.com/office/drawing/2014/main" id="{62941F46-4C83-4ACA-A302-5AB28291F54A}"/>
              </a:ext>
            </a:extLst>
          </p:cNvPr>
          <p:cNvCxnSpPr>
            <a:cxnSpLocks/>
            <a:stCxn id="405" idx="2"/>
            <a:endCxn id="408" idx="7"/>
          </p:cNvCxnSpPr>
          <p:nvPr/>
        </p:nvCxnSpPr>
        <p:spPr>
          <a:xfrm flipH="1">
            <a:off x="2300216" y="4177708"/>
            <a:ext cx="524536" cy="50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093C11BF-58EC-4290-8AAA-A6FB25645B04}"/>
              </a:ext>
            </a:extLst>
          </p:cNvPr>
          <p:cNvCxnSpPr>
            <a:cxnSpLocks/>
            <a:stCxn id="405" idx="2"/>
            <a:endCxn id="407" idx="5"/>
          </p:cNvCxnSpPr>
          <p:nvPr/>
        </p:nvCxnSpPr>
        <p:spPr>
          <a:xfrm flipH="1">
            <a:off x="1961845" y="4177708"/>
            <a:ext cx="862907" cy="19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BAFC8B92-84C7-4159-AD43-A56A3A93B8A1}"/>
              </a:ext>
            </a:extLst>
          </p:cNvPr>
          <p:cNvCxnSpPr>
            <a:cxnSpLocks/>
            <a:stCxn id="405" idx="0"/>
            <a:endCxn id="406" idx="0"/>
          </p:cNvCxnSpPr>
          <p:nvPr/>
        </p:nvCxnSpPr>
        <p:spPr>
          <a:xfrm flipH="1">
            <a:off x="2783108" y="4026402"/>
            <a:ext cx="41644" cy="67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FA78D320-A8E8-48E3-A47E-52415DC21DA8}"/>
              </a:ext>
            </a:extLst>
          </p:cNvPr>
          <p:cNvCxnSpPr>
            <a:cxnSpLocks/>
            <a:stCxn id="405" idx="2"/>
            <a:endCxn id="409" idx="0"/>
          </p:cNvCxnSpPr>
          <p:nvPr/>
        </p:nvCxnSpPr>
        <p:spPr>
          <a:xfrm>
            <a:off x="2824752" y="4177708"/>
            <a:ext cx="1111289" cy="15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אליפסה 413">
            <a:extLst>
              <a:ext uri="{FF2B5EF4-FFF2-40B4-BE49-F238E27FC236}">
                <a16:creationId xmlns:a16="http://schemas.microsoft.com/office/drawing/2014/main" id="{01D61646-8FD8-4E71-AED6-7439C42A59D9}"/>
              </a:ext>
            </a:extLst>
          </p:cNvPr>
          <p:cNvSpPr/>
          <p:nvPr/>
        </p:nvSpPr>
        <p:spPr>
          <a:xfrm>
            <a:off x="3144959" y="4618723"/>
            <a:ext cx="782792" cy="259296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min</a:t>
            </a:r>
            <a:endParaRPr lang="he-IL" sz="1200" b="1" dirty="0"/>
          </a:p>
        </p:txBody>
      </p: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D3ED35BF-D877-4F1A-BCE5-B93E0BFD94DD}"/>
              </a:ext>
            </a:extLst>
          </p:cNvPr>
          <p:cNvCxnSpPr>
            <a:cxnSpLocks/>
            <a:stCxn id="405" idx="2"/>
            <a:endCxn id="414" idx="0"/>
          </p:cNvCxnSpPr>
          <p:nvPr/>
        </p:nvCxnSpPr>
        <p:spPr>
          <a:xfrm>
            <a:off x="2824752" y="4177708"/>
            <a:ext cx="711603" cy="44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מלבן 438">
            <a:extLst>
              <a:ext uri="{FF2B5EF4-FFF2-40B4-BE49-F238E27FC236}">
                <a16:creationId xmlns:a16="http://schemas.microsoft.com/office/drawing/2014/main" id="{A4FFBEB8-97A9-44CE-9FDD-7954222B6797}"/>
              </a:ext>
            </a:extLst>
          </p:cNvPr>
          <p:cNvSpPr/>
          <p:nvPr/>
        </p:nvSpPr>
        <p:spPr>
          <a:xfrm>
            <a:off x="5462180" y="3526234"/>
            <a:ext cx="1457359" cy="17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Hair Cut</a:t>
            </a:r>
          </a:p>
        </p:txBody>
      </p:sp>
      <p:sp>
        <p:nvSpPr>
          <p:cNvPr id="440" name="אליפסה 439">
            <a:extLst>
              <a:ext uri="{FF2B5EF4-FFF2-40B4-BE49-F238E27FC236}">
                <a16:creationId xmlns:a16="http://schemas.microsoft.com/office/drawing/2014/main" id="{9A4B63E8-7DB7-4008-BDDB-213AF5DC9887}"/>
              </a:ext>
            </a:extLst>
          </p:cNvPr>
          <p:cNvSpPr/>
          <p:nvPr/>
        </p:nvSpPr>
        <p:spPr>
          <a:xfrm>
            <a:off x="4159707" y="3946245"/>
            <a:ext cx="2056119" cy="266943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u="sng" dirty="0"/>
              <a:t>Name of hair cut</a:t>
            </a:r>
            <a:endParaRPr lang="he-IL" sz="1200" b="1" u="sng" dirty="0"/>
          </a:p>
        </p:txBody>
      </p:sp>
      <p:sp>
        <p:nvSpPr>
          <p:cNvPr id="441" name="אליפסה 440">
            <a:extLst>
              <a:ext uri="{FF2B5EF4-FFF2-40B4-BE49-F238E27FC236}">
                <a16:creationId xmlns:a16="http://schemas.microsoft.com/office/drawing/2014/main" id="{A0B0EA07-3534-4E11-BAC3-666A13F8E3DE}"/>
              </a:ext>
            </a:extLst>
          </p:cNvPr>
          <p:cNvSpPr/>
          <p:nvPr/>
        </p:nvSpPr>
        <p:spPr>
          <a:xfrm>
            <a:off x="6414526" y="3946245"/>
            <a:ext cx="1125202" cy="178981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price</a:t>
            </a:r>
            <a:endParaRPr lang="he-IL" sz="12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7907E667-A6D3-4387-A0BA-87203ED00652}"/>
              </a:ext>
            </a:extLst>
          </p:cNvPr>
          <p:cNvCxnSpPr>
            <a:cxnSpLocks/>
            <a:stCxn id="439" idx="2"/>
            <a:endCxn id="440" idx="0"/>
          </p:cNvCxnSpPr>
          <p:nvPr/>
        </p:nvCxnSpPr>
        <p:spPr>
          <a:xfrm flipH="1">
            <a:off x="5187767" y="3705215"/>
            <a:ext cx="1003093" cy="24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1D080655-D180-4817-9638-8E1CFC4DDC1E}"/>
              </a:ext>
            </a:extLst>
          </p:cNvPr>
          <p:cNvCxnSpPr>
            <a:cxnSpLocks/>
            <a:stCxn id="439" idx="0"/>
            <a:endCxn id="441" idx="4"/>
          </p:cNvCxnSpPr>
          <p:nvPr/>
        </p:nvCxnSpPr>
        <p:spPr>
          <a:xfrm>
            <a:off x="6190860" y="3526234"/>
            <a:ext cx="786267" cy="5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מלבן 455">
            <a:extLst>
              <a:ext uri="{FF2B5EF4-FFF2-40B4-BE49-F238E27FC236}">
                <a16:creationId xmlns:a16="http://schemas.microsoft.com/office/drawing/2014/main" id="{01A971EA-3702-4636-AB49-8A82BAAF2BD3}"/>
              </a:ext>
            </a:extLst>
          </p:cNvPr>
          <p:cNvSpPr/>
          <p:nvPr/>
        </p:nvSpPr>
        <p:spPr>
          <a:xfrm>
            <a:off x="4741327" y="6492529"/>
            <a:ext cx="1960091" cy="17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Blocked Days</a:t>
            </a:r>
          </a:p>
        </p:txBody>
      </p:sp>
      <p:sp>
        <p:nvSpPr>
          <p:cNvPr id="457" name="אליפסה 456">
            <a:extLst>
              <a:ext uri="{FF2B5EF4-FFF2-40B4-BE49-F238E27FC236}">
                <a16:creationId xmlns:a16="http://schemas.microsoft.com/office/drawing/2014/main" id="{D7CFC80A-149D-4D26-BC64-336BCA91CE5E}"/>
              </a:ext>
            </a:extLst>
          </p:cNvPr>
          <p:cNvSpPr/>
          <p:nvPr/>
        </p:nvSpPr>
        <p:spPr>
          <a:xfrm>
            <a:off x="6361463" y="5985738"/>
            <a:ext cx="1142146" cy="178981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u="sng" dirty="0"/>
              <a:t>day</a:t>
            </a:r>
            <a:endParaRPr lang="he-IL" sz="1200" b="1" u="sng" dirty="0"/>
          </a:p>
        </p:txBody>
      </p:sp>
      <p:sp>
        <p:nvSpPr>
          <p:cNvPr id="458" name="אליפסה 457">
            <a:extLst>
              <a:ext uri="{FF2B5EF4-FFF2-40B4-BE49-F238E27FC236}">
                <a16:creationId xmlns:a16="http://schemas.microsoft.com/office/drawing/2014/main" id="{614F7D69-82FE-4A8B-87DA-6AAE9C93190F}"/>
              </a:ext>
            </a:extLst>
          </p:cNvPr>
          <p:cNvSpPr/>
          <p:nvPr/>
        </p:nvSpPr>
        <p:spPr>
          <a:xfrm>
            <a:off x="5031681" y="5687227"/>
            <a:ext cx="1432497" cy="178981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u="sng" dirty="0"/>
              <a:t>month</a:t>
            </a:r>
            <a:endParaRPr lang="he-IL" sz="1200" b="1" u="sng" dirty="0"/>
          </a:p>
        </p:txBody>
      </p:sp>
      <p:sp>
        <p:nvSpPr>
          <p:cNvPr id="459" name="אליפסה 458">
            <a:extLst>
              <a:ext uri="{FF2B5EF4-FFF2-40B4-BE49-F238E27FC236}">
                <a16:creationId xmlns:a16="http://schemas.microsoft.com/office/drawing/2014/main" id="{B4760302-E5BD-49A2-B064-9D9E4EE192E4}"/>
              </a:ext>
            </a:extLst>
          </p:cNvPr>
          <p:cNvSpPr/>
          <p:nvPr/>
        </p:nvSpPr>
        <p:spPr>
          <a:xfrm>
            <a:off x="4168554" y="5985738"/>
            <a:ext cx="1125202" cy="178981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u="sng" dirty="0"/>
              <a:t>year</a:t>
            </a:r>
            <a:endParaRPr lang="he-IL" sz="1200" b="1" u="sng" dirty="0"/>
          </a:p>
        </p:txBody>
      </p:sp>
      <p:cxnSp>
        <p:nvCxnSpPr>
          <p:cNvPr id="460" name="מחבר ישר 459">
            <a:extLst>
              <a:ext uri="{FF2B5EF4-FFF2-40B4-BE49-F238E27FC236}">
                <a16:creationId xmlns:a16="http://schemas.microsoft.com/office/drawing/2014/main" id="{629571C3-235D-4D30-AC29-08070CF94B2A}"/>
              </a:ext>
            </a:extLst>
          </p:cNvPr>
          <p:cNvCxnSpPr>
            <a:cxnSpLocks/>
            <a:stCxn id="456" idx="0"/>
            <a:endCxn id="459" idx="4"/>
          </p:cNvCxnSpPr>
          <p:nvPr/>
        </p:nvCxnSpPr>
        <p:spPr>
          <a:xfrm flipH="1" flipV="1">
            <a:off x="4731155" y="6164719"/>
            <a:ext cx="990218" cy="32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מחבר ישר 460">
            <a:extLst>
              <a:ext uri="{FF2B5EF4-FFF2-40B4-BE49-F238E27FC236}">
                <a16:creationId xmlns:a16="http://schemas.microsoft.com/office/drawing/2014/main" id="{BBB4A740-26B8-4994-B6F5-F6B265F6A090}"/>
              </a:ext>
            </a:extLst>
          </p:cNvPr>
          <p:cNvCxnSpPr>
            <a:cxnSpLocks/>
            <a:stCxn id="456" idx="0"/>
            <a:endCxn id="458" idx="4"/>
          </p:cNvCxnSpPr>
          <p:nvPr/>
        </p:nvCxnSpPr>
        <p:spPr>
          <a:xfrm flipV="1">
            <a:off x="5721373" y="5866208"/>
            <a:ext cx="26557" cy="62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E56B1316-8D2E-49BD-BC00-5AF999D9DC15}"/>
              </a:ext>
            </a:extLst>
          </p:cNvPr>
          <p:cNvCxnSpPr>
            <a:cxnSpLocks/>
            <a:stCxn id="456" idx="0"/>
            <a:endCxn id="457" idx="4"/>
          </p:cNvCxnSpPr>
          <p:nvPr/>
        </p:nvCxnSpPr>
        <p:spPr>
          <a:xfrm flipV="1">
            <a:off x="5721373" y="6164719"/>
            <a:ext cx="1211163" cy="32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תיבת טקסט 462">
            <a:extLst>
              <a:ext uri="{FF2B5EF4-FFF2-40B4-BE49-F238E27FC236}">
                <a16:creationId xmlns:a16="http://schemas.microsoft.com/office/drawing/2014/main" id="{50DCCE71-DEFC-4650-8352-3475EFBDF382}"/>
              </a:ext>
            </a:extLst>
          </p:cNvPr>
          <p:cNvSpPr txBox="1"/>
          <p:nvPr/>
        </p:nvSpPr>
        <p:spPr>
          <a:xfrm>
            <a:off x="6206541" y="2284350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</a:t>
            </a:r>
            <a:endParaRPr lang="he-IL" dirty="0"/>
          </a:p>
        </p:txBody>
      </p:sp>
      <p:sp>
        <p:nvSpPr>
          <p:cNvPr id="468" name="תיבת טקסט 467">
            <a:extLst>
              <a:ext uri="{FF2B5EF4-FFF2-40B4-BE49-F238E27FC236}">
                <a16:creationId xmlns:a16="http://schemas.microsoft.com/office/drawing/2014/main" id="{82EE2F50-AB5D-4486-828B-FD990AEC4B2B}"/>
              </a:ext>
            </a:extLst>
          </p:cNvPr>
          <p:cNvSpPr txBox="1"/>
          <p:nvPr/>
        </p:nvSpPr>
        <p:spPr>
          <a:xfrm>
            <a:off x="6958369" y="217533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00957264-10D7-4D04-AAD3-349D21DDFE2E}"/>
              </a:ext>
            </a:extLst>
          </p:cNvPr>
          <p:cNvSpPr txBox="1"/>
          <p:nvPr/>
        </p:nvSpPr>
        <p:spPr>
          <a:xfrm flipH="1">
            <a:off x="8695203" y="3782052"/>
            <a:ext cx="172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1625D713-7C52-4B34-9CF7-357FBC1F3135}"/>
              </a:ext>
            </a:extLst>
          </p:cNvPr>
          <p:cNvSpPr txBox="1"/>
          <p:nvPr/>
        </p:nvSpPr>
        <p:spPr>
          <a:xfrm>
            <a:off x="2811475" y="3656117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4EDDC316-7EA2-4A85-B2BB-2F092B197570}"/>
              </a:ext>
            </a:extLst>
          </p:cNvPr>
          <p:cNvSpPr txBox="1"/>
          <p:nvPr/>
        </p:nvSpPr>
        <p:spPr>
          <a:xfrm>
            <a:off x="6224353" y="317962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0A2041A0-2BE4-4FE2-A146-5D9322593A8E}"/>
              </a:ext>
            </a:extLst>
          </p:cNvPr>
          <p:cNvSpPr txBox="1"/>
          <p:nvPr/>
        </p:nvSpPr>
        <p:spPr>
          <a:xfrm>
            <a:off x="4789300" y="224063"/>
            <a:ext cx="248197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THE ERD</a:t>
            </a:r>
            <a:endParaRPr lang="he-IL" sz="3000" dirty="0">
              <a:solidFill>
                <a:srgbClr val="0070C0"/>
              </a:solidFill>
            </a:endParaRPr>
          </a:p>
        </p:txBody>
      </p:sp>
      <p:sp>
        <p:nvSpPr>
          <p:cNvPr id="82" name="אליפסה 81">
            <a:extLst>
              <a:ext uri="{FF2B5EF4-FFF2-40B4-BE49-F238E27FC236}">
                <a16:creationId xmlns:a16="http://schemas.microsoft.com/office/drawing/2014/main" id="{98B7B5C3-2FE6-42D3-A90D-9EC978EF40EC}"/>
              </a:ext>
            </a:extLst>
          </p:cNvPr>
          <p:cNvSpPr/>
          <p:nvPr/>
        </p:nvSpPr>
        <p:spPr>
          <a:xfrm>
            <a:off x="1120428" y="3733762"/>
            <a:ext cx="990276" cy="269284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u="sng" dirty="0"/>
              <a:t>T_ID</a:t>
            </a:r>
            <a:endParaRPr lang="he-IL" sz="1200" b="1" u="sng" dirty="0"/>
          </a:p>
        </p:txBody>
      </p: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AEB5C958-03EC-4A55-BA0F-DB03D6F70687}"/>
              </a:ext>
            </a:extLst>
          </p:cNvPr>
          <p:cNvCxnSpPr>
            <a:cxnSpLocks/>
            <a:stCxn id="405" idx="1"/>
            <a:endCxn id="82" idx="6"/>
          </p:cNvCxnSpPr>
          <p:nvPr/>
        </p:nvCxnSpPr>
        <p:spPr>
          <a:xfrm flipH="1" flipV="1">
            <a:off x="2110704" y="3868404"/>
            <a:ext cx="217698" cy="233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9E67FC47-995B-4A80-9628-1399472786EB}"/>
              </a:ext>
            </a:extLst>
          </p:cNvPr>
          <p:cNvSpPr txBox="1"/>
          <p:nvPr/>
        </p:nvSpPr>
        <p:spPr>
          <a:xfrm>
            <a:off x="5149274" y="2149849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288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D3C164ED-C594-4160-A007-CA3B697B2E41}"/>
              </a:ext>
            </a:extLst>
          </p:cNvPr>
          <p:cNvSpPr txBox="1"/>
          <p:nvPr/>
        </p:nvSpPr>
        <p:spPr>
          <a:xfrm>
            <a:off x="5095875" y="209550"/>
            <a:ext cx="3181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Create commands</a:t>
            </a:r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2E2F0F-4DF1-4103-8B17-706D2439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55" y="1929870"/>
            <a:ext cx="8634923" cy="422328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0176660-53F2-4D12-822C-5DC390AF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208692"/>
            <a:ext cx="271170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1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1CD5979-F657-40B7-8723-E336FEDAD308}"/>
              </a:ext>
            </a:extLst>
          </p:cNvPr>
          <p:cNvSpPr txBox="1"/>
          <p:nvPr/>
        </p:nvSpPr>
        <p:spPr>
          <a:xfrm>
            <a:off x="5449078" y="317241"/>
            <a:ext cx="23139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Some of the data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BF3A362-3D33-4836-8613-D4ECFAFA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06" y="990757"/>
            <a:ext cx="6534838" cy="251658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E0975F9-5C03-43F5-BD3B-E8729CD6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6" y="3811526"/>
            <a:ext cx="6543192" cy="127447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AD76407-16EB-4CBB-A70B-AE9C39B7A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07" y="5395883"/>
            <a:ext cx="7023943" cy="7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6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16401375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16401375" id="{88C267F7-6748-4E8F-92B9-FDCF5D67106B}" vid="{56E2D7BD-A11A-4715-B839-AB854459E2B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{3AB85C50-B3E8-42AD-A0B8-5F2478AF12A0}tf16401375_win32</Template>
  <TotalTime>2622</TotalTime>
  <Words>260</Words>
  <Application>Microsoft Office PowerPoint</Application>
  <PresentationFormat>מסך רחב</PresentationFormat>
  <Paragraphs>55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Calibri</vt:lpstr>
      <vt:lpstr>inherit</vt:lpstr>
      <vt:lpstr>MS Shell Dlg 2</vt:lpstr>
      <vt:lpstr>Wingdings</vt:lpstr>
      <vt:lpstr>Wingdings 3</vt:lpstr>
      <vt:lpstr>tgt.TF16401375</vt:lpstr>
      <vt:lpstr>מצגת של PowerPoint‏</vt:lpstr>
      <vt:lpstr>The system was built to support the appointment service for customers and a business owner who wants to save time and personal conduct with his customers regarding appointments to him.   The database is designed to contain all possible information on topics:      </vt:lpstr>
      <vt:lpstr>The Entities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Dor Rozen</dc:creator>
  <cp:lastModifiedBy>Omer Iny</cp:lastModifiedBy>
  <cp:revision>3</cp:revision>
  <dcterms:created xsi:type="dcterms:W3CDTF">2022-01-25T12:59:23Z</dcterms:created>
  <dcterms:modified xsi:type="dcterms:W3CDTF">2022-01-28T10:03:08Z</dcterms:modified>
</cp:coreProperties>
</file>