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9" r:id="rId1"/>
  </p:sldMasterIdLst>
  <p:notesMasterIdLst>
    <p:notesMasterId r:id="rId12"/>
  </p:notesMasterIdLst>
  <p:sldIdLst>
    <p:sldId id="256" r:id="rId2"/>
    <p:sldId id="259" r:id="rId3"/>
    <p:sldId id="258" r:id="rId4"/>
    <p:sldId id="343" r:id="rId5"/>
    <p:sldId id="352" r:id="rId6"/>
    <p:sldId id="346" r:id="rId7"/>
    <p:sldId id="353" r:id="rId8"/>
    <p:sldId id="347" r:id="rId9"/>
    <p:sldId id="354" r:id="rId10"/>
    <p:sldId id="355" r:id="rId11"/>
  </p:sldIdLst>
  <p:sldSz cx="9144000" cy="5143500" type="screen16x9"/>
  <p:notesSz cx="6858000" cy="9144000"/>
  <p:embeddedFontLst>
    <p:embeddedFont>
      <p:font typeface="MS PGothic" panose="020B0600070205080204" pitchFamily="34" charset="-128"/>
      <p:regular r:id="rId13"/>
    </p:embeddedFont>
    <p:embeddedFont>
      <p:font typeface="Neucha" panose="02000506050000020004" pitchFamily="2" charset="0"/>
      <p:regular r:id="rId14"/>
    </p:embeddedFont>
    <p:embeddedFont>
      <p:font typeface="Oxygen" panose="02000503000000000000" pitchFamily="2" charset="77"/>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D4E4A0B-9C1A-D845-954D-8A83168BDE28}">
          <p14:sldIdLst>
            <p14:sldId id="256"/>
            <p14:sldId id="259"/>
            <p14:sldId id="258"/>
            <p14:sldId id="343"/>
            <p14:sldId id="352"/>
            <p14:sldId id="346"/>
            <p14:sldId id="353"/>
            <p14:sldId id="347"/>
            <p14:sldId id="354"/>
            <p14:sldId id="355"/>
          </p14:sldIdLst>
        </p14:section>
        <p14:section name="Template" id="{90910E02-D386-4E4B-8A19-F298C2074A4A}">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A1C3B1-8A9E-4ECE-BEBD-744C70BF1818}">
  <a:tblStyle styleId="{59A1C3B1-8A9E-4ECE-BEBD-744C70BF181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4"/>
  </p:normalViewPr>
  <p:slideViewPr>
    <p:cSldViewPr snapToGrid="0">
      <p:cViewPr varScale="1">
        <p:scale>
          <a:sx n="137" d="100"/>
          <a:sy n="137" d="100"/>
        </p:scale>
        <p:origin x="3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6"/>
        <p:cNvGrpSpPr/>
        <p:nvPr/>
      </p:nvGrpSpPr>
      <p:grpSpPr>
        <a:xfrm>
          <a:off x="0" y="0"/>
          <a:ext cx="0" cy="0"/>
          <a:chOff x="0" y="0"/>
          <a:chExt cx="0" cy="0"/>
        </a:xfrm>
      </p:grpSpPr>
      <p:sp>
        <p:nvSpPr>
          <p:cNvPr id="2657" name="Google Shape;26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8" name="Google Shape;26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5"/>
        <p:cNvGrpSpPr/>
        <p:nvPr/>
      </p:nvGrpSpPr>
      <p:grpSpPr>
        <a:xfrm>
          <a:off x="0" y="0"/>
          <a:ext cx="0" cy="0"/>
          <a:chOff x="0" y="0"/>
          <a:chExt cx="0" cy="0"/>
        </a:xfrm>
      </p:grpSpPr>
      <p:sp>
        <p:nvSpPr>
          <p:cNvPr id="5506" name="Google Shape;5506;g1bd0e7358e2_0_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7" name="Google Shape;5507;g1bd0e7358e2_0_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8332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6"/>
        <p:cNvGrpSpPr/>
        <p:nvPr/>
      </p:nvGrpSpPr>
      <p:grpSpPr>
        <a:xfrm>
          <a:off x="0" y="0"/>
          <a:ext cx="0" cy="0"/>
          <a:chOff x="0" y="0"/>
          <a:chExt cx="0" cy="0"/>
        </a:xfrm>
      </p:grpSpPr>
      <p:sp>
        <p:nvSpPr>
          <p:cNvPr id="3087" name="Google Shape;3087;g1bd0e7358e2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8" name="Google Shape;3088;g1bd0e7358e2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3"/>
        <p:cNvGrpSpPr/>
        <p:nvPr/>
      </p:nvGrpSpPr>
      <p:grpSpPr>
        <a:xfrm>
          <a:off x="0" y="0"/>
          <a:ext cx="0" cy="0"/>
          <a:chOff x="0" y="0"/>
          <a:chExt cx="0" cy="0"/>
        </a:xfrm>
      </p:grpSpPr>
      <p:sp>
        <p:nvSpPr>
          <p:cNvPr id="3024" name="Google Shape;3024;g12c571c0cab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5" name="Google Shape;3025;g12c571c0cab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6"/>
        <p:cNvGrpSpPr/>
        <p:nvPr/>
      </p:nvGrpSpPr>
      <p:grpSpPr>
        <a:xfrm>
          <a:off x="0" y="0"/>
          <a:ext cx="0" cy="0"/>
          <a:chOff x="0" y="0"/>
          <a:chExt cx="0" cy="0"/>
        </a:xfrm>
      </p:grpSpPr>
      <p:sp>
        <p:nvSpPr>
          <p:cNvPr id="3697" name="Google Shape;3697;g12c571c0cab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8" name="Google Shape;3698;g12c571c0cab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4309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9"/>
        <p:cNvGrpSpPr/>
        <p:nvPr/>
      </p:nvGrpSpPr>
      <p:grpSpPr>
        <a:xfrm>
          <a:off x="0" y="0"/>
          <a:ext cx="0" cy="0"/>
          <a:chOff x="0" y="0"/>
          <a:chExt cx="0" cy="0"/>
        </a:xfrm>
      </p:grpSpPr>
      <p:sp>
        <p:nvSpPr>
          <p:cNvPr id="4680" name="Google Shape;4680;g1b7aa478c4b_7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1" name="Google Shape;4681;g1b7aa478c4b_7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4191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1"/>
        <p:cNvGrpSpPr/>
        <p:nvPr/>
      </p:nvGrpSpPr>
      <p:grpSpPr>
        <a:xfrm>
          <a:off x="0" y="0"/>
          <a:ext cx="0" cy="0"/>
          <a:chOff x="0" y="0"/>
          <a:chExt cx="0" cy="0"/>
        </a:xfrm>
      </p:grpSpPr>
      <p:sp>
        <p:nvSpPr>
          <p:cNvPr id="4392" name="Google Shape;4392;g12db17d1dd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3" name="Google Shape;4393;g12db17d1dd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9415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1"/>
        <p:cNvGrpSpPr/>
        <p:nvPr/>
      </p:nvGrpSpPr>
      <p:grpSpPr>
        <a:xfrm>
          <a:off x="0" y="0"/>
          <a:ext cx="0" cy="0"/>
          <a:chOff x="0" y="0"/>
          <a:chExt cx="0" cy="0"/>
        </a:xfrm>
      </p:grpSpPr>
      <p:sp>
        <p:nvSpPr>
          <p:cNvPr id="5032" name="Google Shape;5032;g12db17d1dd5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3" name="Google Shape;5033;g12db17d1dd5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0792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6"/>
        <p:cNvGrpSpPr/>
        <p:nvPr/>
      </p:nvGrpSpPr>
      <p:grpSpPr>
        <a:xfrm>
          <a:off x="0" y="0"/>
          <a:ext cx="0" cy="0"/>
          <a:chOff x="0" y="0"/>
          <a:chExt cx="0" cy="0"/>
        </a:xfrm>
      </p:grpSpPr>
      <p:sp>
        <p:nvSpPr>
          <p:cNvPr id="5107" name="Google Shape;5107;g12db17d1dd5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8" name="Google Shape;5108;g12db17d1dd5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8861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1"/>
        <p:cNvGrpSpPr/>
        <p:nvPr/>
      </p:nvGrpSpPr>
      <p:grpSpPr>
        <a:xfrm>
          <a:off x="0" y="0"/>
          <a:ext cx="0" cy="0"/>
          <a:chOff x="0" y="0"/>
          <a:chExt cx="0" cy="0"/>
        </a:xfrm>
      </p:grpSpPr>
      <p:sp>
        <p:nvSpPr>
          <p:cNvPr id="5642" name="Google Shape;5642;g12db17d1dd5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3" name="Google Shape;5643;g12db17d1dd5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33835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3000"/>
          </a:blip>
          <a:stretch>
            <a:fillRect/>
          </a:stretch>
        </p:blipFill>
        <p:spPr>
          <a:xfrm>
            <a:off x="-158712" y="-35350"/>
            <a:ext cx="9461427" cy="5178849"/>
          </a:xfrm>
          <a:prstGeom prst="rect">
            <a:avLst/>
          </a:prstGeom>
          <a:noFill/>
          <a:ln>
            <a:noFill/>
          </a:ln>
        </p:spPr>
      </p:pic>
      <p:sp>
        <p:nvSpPr>
          <p:cNvPr id="10" name="Google Shape;10;p2"/>
          <p:cNvSpPr txBox="1">
            <a:spLocks noGrp="1"/>
          </p:cNvSpPr>
          <p:nvPr>
            <p:ph type="ctrTitle"/>
          </p:nvPr>
        </p:nvSpPr>
        <p:spPr>
          <a:xfrm>
            <a:off x="713700" y="526875"/>
            <a:ext cx="5871000" cy="1832100"/>
          </a:xfrm>
          <a:prstGeom prst="rect">
            <a:avLst/>
          </a:prstGeom>
        </p:spPr>
        <p:txBody>
          <a:bodyPr spcFirstLastPara="1" wrap="square" lIns="91425" tIns="91425" rIns="91425" bIns="91425" anchor="t" anchorCtr="0">
            <a:noAutofit/>
          </a:bodyPr>
          <a:lstStyle>
            <a:lvl1pPr lvl="0" algn="l">
              <a:spcBef>
                <a:spcPts val="0"/>
              </a:spcBef>
              <a:spcAft>
                <a:spcPts val="0"/>
              </a:spcAft>
              <a:buSzPts val="5200"/>
              <a:buNone/>
              <a:defRPr sz="5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700" y="2358975"/>
            <a:ext cx="2492100" cy="73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p:nvPr/>
        </p:nvSpPr>
        <p:spPr>
          <a:xfrm>
            <a:off x="-229450" y="4448775"/>
            <a:ext cx="9373500" cy="69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64350" y="-803100"/>
            <a:ext cx="1797300" cy="1797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p:cSld name="CUSTOM_5_1">
    <p:spTree>
      <p:nvGrpSpPr>
        <p:cNvPr id="1" name="Shape 1510"/>
        <p:cNvGrpSpPr/>
        <p:nvPr/>
      </p:nvGrpSpPr>
      <p:grpSpPr>
        <a:xfrm>
          <a:off x="0" y="0"/>
          <a:ext cx="0" cy="0"/>
          <a:chOff x="0" y="0"/>
          <a:chExt cx="0" cy="0"/>
        </a:xfrm>
      </p:grpSpPr>
      <p:pic>
        <p:nvPicPr>
          <p:cNvPr id="1511" name="Google Shape;1511;p42"/>
          <p:cNvPicPr preferRelativeResize="0"/>
          <p:nvPr/>
        </p:nvPicPr>
        <p:blipFill>
          <a:blip r:embed="rId2">
            <a:alphaModFix amt="73000"/>
          </a:blip>
          <a:stretch>
            <a:fillRect/>
          </a:stretch>
        </p:blipFill>
        <p:spPr>
          <a:xfrm>
            <a:off x="-158712" y="-35350"/>
            <a:ext cx="9461427" cy="5178849"/>
          </a:xfrm>
          <a:prstGeom prst="rect">
            <a:avLst/>
          </a:prstGeom>
          <a:noFill/>
          <a:ln>
            <a:noFill/>
          </a:ln>
        </p:spPr>
      </p:pic>
      <p:sp>
        <p:nvSpPr>
          <p:cNvPr id="1512" name="Google Shape;1512;p42"/>
          <p:cNvSpPr txBox="1">
            <a:spLocks noGrp="1"/>
          </p:cNvSpPr>
          <p:nvPr>
            <p:ph type="subTitle" idx="1"/>
          </p:nvPr>
        </p:nvSpPr>
        <p:spPr>
          <a:xfrm>
            <a:off x="3831175" y="3262775"/>
            <a:ext cx="4599000" cy="35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13" name="Google Shape;1513;p42"/>
          <p:cNvSpPr txBox="1">
            <a:spLocks noGrp="1"/>
          </p:cNvSpPr>
          <p:nvPr>
            <p:ph type="title"/>
          </p:nvPr>
        </p:nvSpPr>
        <p:spPr>
          <a:xfrm>
            <a:off x="3798600" y="2392738"/>
            <a:ext cx="2253600" cy="76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400"/>
              <a:buNone/>
              <a:defRPr sz="5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514" name="Google Shape;1514;p42"/>
          <p:cNvSpPr txBox="1">
            <a:spLocks noGrp="1"/>
          </p:cNvSpPr>
          <p:nvPr>
            <p:ph type="title" idx="2" hasCustomPrompt="1"/>
          </p:nvPr>
        </p:nvSpPr>
        <p:spPr>
          <a:xfrm>
            <a:off x="3798600" y="1522675"/>
            <a:ext cx="966600" cy="769500"/>
          </a:xfrm>
          <a:prstGeom prst="rect">
            <a:avLst/>
          </a:prstGeom>
          <a:ln>
            <a:noFill/>
          </a:ln>
        </p:spPr>
        <p:txBody>
          <a:bodyPr spcFirstLastPara="1" wrap="square" lIns="91425" tIns="91425" rIns="91425" bIns="91425" anchor="ctr" anchorCtr="0">
            <a:noAutofit/>
          </a:bodyPr>
          <a:lstStyle>
            <a:lvl1pPr lvl="0" algn="l" rtl="0">
              <a:spcBef>
                <a:spcPts val="0"/>
              </a:spcBef>
              <a:spcAft>
                <a:spcPts val="0"/>
              </a:spcAft>
              <a:buSzPts val="4500"/>
              <a:buNone/>
              <a:defRPr sz="7000">
                <a:solidFill>
                  <a:schemeClr val="accent1"/>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grpSp>
        <p:nvGrpSpPr>
          <p:cNvPr id="1515" name="Google Shape;1515;p42"/>
          <p:cNvGrpSpPr/>
          <p:nvPr/>
        </p:nvGrpSpPr>
        <p:grpSpPr>
          <a:xfrm rot="-744915">
            <a:off x="7709617" y="4209701"/>
            <a:ext cx="1045859" cy="592461"/>
            <a:chOff x="1251450" y="4964275"/>
            <a:chExt cx="689950" cy="390800"/>
          </a:xfrm>
        </p:grpSpPr>
        <p:sp>
          <p:nvSpPr>
            <p:cNvPr id="1516" name="Google Shape;1516;p42"/>
            <p:cNvSpPr/>
            <p:nvPr/>
          </p:nvSpPr>
          <p:spPr>
            <a:xfrm>
              <a:off x="1838100" y="5332500"/>
              <a:ext cx="18325" cy="11550"/>
            </a:xfrm>
            <a:custGeom>
              <a:avLst/>
              <a:gdLst/>
              <a:ahLst/>
              <a:cxnLst/>
              <a:rect l="l" t="t" r="r" b="b"/>
              <a:pathLst>
                <a:path w="733" h="462" extrusionOk="0">
                  <a:moveTo>
                    <a:pt x="610" y="1"/>
                  </a:moveTo>
                  <a:cubicBezTo>
                    <a:pt x="595" y="1"/>
                    <a:pt x="578" y="4"/>
                    <a:pt x="560" y="9"/>
                  </a:cubicBezTo>
                  <a:cubicBezTo>
                    <a:pt x="397" y="61"/>
                    <a:pt x="243" y="136"/>
                    <a:pt x="104" y="234"/>
                  </a:cubicBezTo>
                  <a:cubicBezTo>
                    <a:pt x="0" y="306"/>
                    <a:pt x="54" y="400"/>
                    <a:pt x="140" y="458"/>
                  </a:cubicBezTo>
                  <a:cubicBezTo>
                    <a:pt x="147" y="460"/>
                    <a:pt x="156" y="462"/>
                    <a:pt x="166" y="462"/>
                  </a:cubicBezTo>
                  <a:cubicBezTo>
                    <a:pt x="303" y="462"/>
                    <a:pt x="695" y="266"/>
                    <a:pt x="713" y="180"/>
                  </a:cubicBezTo>
                  <a:cubicBezTo>
                    <a:pt x="732" y="81"/>
                    <a:pt x="694" y="1"/>
                    <a:pt x="610"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2"/>
            <p:cNvSpPr/>
            <p:nvPr/>
          </p:nvSpPr>
          <p:spPr>
            <a:xfrm>
              <a:off x="1808325" y="5344675"/>
              <a:ext cx="18300" cy="9350"/>
            </a:xfrm>
            <a:custGeom>
              <a:avLst/>
              <a:gdLst/>
              <a:ahLst/>
              <a:cxnLst/>
              <a:rect l="l" t="t" r="r" b="b"/>
              <a:pathLst>
                <a:path w="732" h="374" extrusionOk="0">
                  <a:moveTo>
                    <a:pt x="575" y="0"/>
                  </a:moveTo>
                  <a:cubicBezTo>
                    <a:pt x="566" y="0"/>
                    <a:pt x="557" y="1"/>
                    <a:pt x="549" y="2"/>
                  </a:cubicBezTo>
                  <a:cubicBezTo>
                    <a:pt x="407" y="23"/>
                    <a:pt x="268" y="60"/>
                    <a:pt x="129" y="97"/>
                  </a:cubicBezTo>
                  <a:cubicBezTo>
                    <a:pt x="47" y="120"/>
                    <a:pt x="1" y="177"/>
                    <a:pt x="27" y="268"/>
                  </a:cubicBezTo>
                  <a:cubicBezTo>
                    <a:pt x="47" y="341"/>
                    <a:pt x="96" y="373"/>
                    <a:pt x="160" y="373"/>
                  </a:cubicBezTo>
                  <a:cubicBezTo>
                    <a:pt x="173" y="373"/>
                    <a:pt x="187" y="372"/>
                    <a:pt x="201" y="369"/>
                  </a:cubicBezTo>
                  <a:cubicBezTo>
                    <a:pt x="335" y="343"/>
                    <a:pt x="468" y="310"/>
                    <a:pt x="601" y="277"/>
                  </a:cubicBezTo>
                  <a:cubicBezTo>
                    <a:pt x="647" y="266"/>
                    <a:pt x="687" y="235"/>
                    <a:pt x="710" y="192"/>
                  </a:cubicBezTo>
                  <a:cubicBezTo>
                    <a:pt x="731" y="146"/>
                    <a:pt x="724" y="93"/>
                    <a:pt x="691" y="54"/>
                  </a:cubicBezTo>
                  <a:cubicBezTo>
                    <a:pt x="666" y="23"/>
                    <a:pt x="630" y="5"/>
                    <a:pt x="592" y="1"/>
                  </a:cubicBezTo>
                  <a:cubicBezTo>
                    <a:pt x="586" y="1"/>
                    <a:pt x="580" y="0"/>
                    <a:pt x="57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2"/>
            <p:cNvSpPr/>
            <p:nvPr/>
          </p:nvSpPr>
          <p:spPr>
            <a:xfrm>
              <a:off x="1823325" y="5346075"/>
              <a:ext cx="3050" cy="5575"/>
            </a:xfrm>
            <a:custGeom>
              <a:avLst/>
              <a:gdLst/>
              <a:ahLst/>
              <a:cxnLst/>
              <a:rect l="l" t="t" r="r" b="b"/>
              <a:pathLst>
                <a:path w="122" h="223" extrusionOk="0">
                  <a:moveTo>
                    <a:pt x="93" y="0"/>
                  </a:moveTo>
                  <a:lnTo>
                    <a:pt x="93" y="0"/>
                  </a:lnTo>
                  <a:cubicBezTo>
                    <a:pt x="112" y="24"/>
                    <a:pt x="122" y="53"/>
                    <a:pt x="122" y="82"/>
                  </a:cubicBezTo>
                  <a:lnTo>
                    <a:pt x="122" y="82"/>
                  </a:lnTo>
                  <a:cubicBezTo>
                    <a:pt x="122" y="53"/>
                    <a:pt x="112" y="24"/>
                    <a:pt x="93" y="0"/>
                  </a:cubicBezTo>
                  <a:close/>
                  <a:moveTo>
                    <a:pt x="122" y="82"/>
                  </a:moveTo>
                  <a:cubicBezTo>
                    <a:pt x="122" y="100"/>
                    <a:pt x="118" y="119"/>
                    <a:pt x="110" y="136"/>
                  </a:cubicBezTo>
                  <a:cubicBezTo>
                    <a:pt x="87" y="179"/>
                    <a:pt x="47" y="211"/>
                    <a:pt x="0" y="222"/>
                  </a:cubicBezTo>
                  <a:cubicBezTo>
                    <a:pt x="47" y="211"/>
                    <a:pt x="87" y="180"/>
                    <a:pt x="110" y="137"/>
                  </a:cubicBezTo>
                  <a:cubicBezTo>
                    <a:pt x="118" y="119"/>
                    <a:pt x="122" y="101"/>
                    <a:pt x="122" y="82"/>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2"/>
            <p:cNvSpPr/>
            <p:nvPr/>
          </p:nvSpPr>
          <p:spPr>
            <a:xfrm>
              <a:off x="1592925" y="5280875"/>
              <a:ext cx="17150" cy="12925"/>
            </a:xfrm>
            <a:custGeom>
              <a:avLst/>
              <a:gdLst/>
              <a:ahLst/>
              <a:cxnLst/>
              <a:rect l="l" t="t" r="r" b="b"/>
              <a:pathLst>
                <a:path w="686" h="517" extrusionOk="0">
                  <a:moveTo>
                    <a:pt x="156" y="1"/>
                  </a:moveTo>
                  <a:cubicBezTo>
                    <a:pt x="109" y="1"/>
                    <a:pt x="72" y="24"/>
                    <a:pt x="43" y="72"/>
                  </a:cubicBezTo>
                  <a:cubicBezTo>
                    <a:pt x="0" y="142"/>
                    <a:pt x="26" y="211"/>
                    <a:pt x="85" y="253"/>
                  </a:cubicBezTo>
                  <a:cubicBezTo>
                    <a:pt x="207" y="341"/>
                    <a:pt x="332" y="423"/>
                    <a:pt x="462" y="498"/>
                  </a:cubicBezTo>
                  <a:cubicBezTo>
                    <a:pt x="484" y="510"/>
                    <a:pt x="506" y="516"/>
                    <a:pt x="527" y="516"/>
                  </a:cubicBezTo>
                  <a:cubicBezTo>
                    <a:pt x="571" y="516"/>
                    <a:pt x="613" y="492"/>
                    <a:pt x="642" y="449"/>
                  </a:cubicBezTo>
                  <a:cubicBezTo>
                    <a:pt x="686" y="384"/>
                    <a:pt x="675" y="310"/>
                    <a:pt x="614" y="265"/>
                  </a:cubicBezTo>
                  <a:cubicBezTo>
                    <a:pt x="494" y="176"/>
                    <a:pt x="365" y="99"/>
                    <a:pt x="256" y="28"/>
                  </a:cubicBezTo>
                  <a:cubicBezTo>
                    <a:pt x="219" y="10"/>
                    <a:pt x="186" y="1"/>
                    <a:pt x="15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2"/>
            <p:cNvSpPr/>
            <p:nvPr/>
          </p:nvSpPr>
          <p:spPr>
            <a:xfrm>
              <a:off x="1568225" y="5260150"/>
              <a:ext cx="15600" cy="14650"/>
            </a:xfrm>
            <a:custGeom>
              <a:avLst/>
              <a:gdLst/>
              <a:ahLst/>
              <a:cxnLst/>
              <a:rect l="l" t="t" r="r" b="b"/>
              <a:pathLst>
                <a:path w="624" h="586" extrusionOk="0">
                  <a:moveTo>
                    <a:pt x="162" y="1"/>
                  </a:moveTo>
                  <a:cubicBezTo>
                    <a:pt x="125" y="1"/>
                    <a:pt x="87" y="22"/>
                    <a:pt x="56" y="54"/>
                  </a:cubicBezTo>
                  <a:cubicBezTo>
                    <a:pt x="5" y="107"/>
                    <a:pt x="1" y="174"/>
                    <a:pt x="45" y="221"/>
                  </a:cubicBezTo>
                  <a:cubicBezTo>
                    <a:pt x="157" y="340"/>
                    <a:pt x="273" y="458"/>
                    <a:pt x="401" y="558"/>
                  </a:cubicBezTo>
                  <a:cubicBezTo>
                    <a:pt x="426" y="577"/>
                    <a:pt x="451" y="586"/>
                    <a:pt x="475" y="586"/>
                  </a:cubicBezTo>
                  <a:cubicBezTo>
                    <a:pt x="525" y="586"/>
                    <a:pt x="571" y="550"/>
                    <a:pt x="600" y="503"/>
                  </a:cubicBezTo>
                  <a:cubicBezTo>
                    <a:pt x="623" y="449"/>
                    <a:pt x="622" y="402"/>
                    <a:pt x="594" y="373"/>
                  </a:cubicBezTo>
                  <a:cubicBezTo>
                    <a:pt x="474" y="253"/>
                    <a:pt x="352" y="132"/>
                    <a:pt x="223" y="23"/>
                  </a:cubicBezTo>
                  <a:cubicBezTo>
                    <a:pt x="204" y="8"/>
                    <a:pt x="184" y="1"/>
                    <a:pt x="16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2"/>
            <p:cNvSpPr/>
            <p:nvPr/>
          </p:nvSpPr>
          <p:spPr>
            <a:xfrm>
              <a:off x="1620975" y="5296825"/>
              <a:ext cx="17825" cy="11275"/>
            </a:xfrm>
            <a:custGeom>
              <a:avLst/>
              <a:gdLst/>
              <a:ahLst/>
              <a:cxnLst/>
              <a:rect l="l" t="t" r="r" b="b"/>
              <a:pathLst>
                <a:path w="713" h="451" extrusionOk="0">
                  <a:moveTo>
                    <a:pt x="159" y="0"/>
                  </a:moveTo>
                  <a:cubicBezTo>
                    <a:pt x="108" y="0"/>
                    <a:pt x="64" y="25"/>
                    <a:pt x="37" y="85"/>
                  </a:cubicBezTo>
                  <a:cubicBezTo>
                    <a:pt x="1" y="171"/>
                    <a:pt x="38" y="234"/>
                    <a:pt x="116" y="271"/>
                  </a:cubicBezTo>
                  <a:cubicBezTo>
                    <a:pt x="247" y="332"/>
                    <a:pt x="378" y="395"/>
                    <a:pt x="514" y="442"/>
                  </a:cubicBezTo>
                  <a:cubicBezTo>
                    <a:pt x="531" y="447"/>
                    <a:pt x="548" y="450"/>
                    <a:pt x="564" y="450"/>
                  </a:cubicBezTo>
                  <a:cubicBezTo>
                    <a:pt x="622" y="450"/>
                    <a:pt x="672" y="414"/>
                    <a:pt x="691" y="343"/>
                  </a:cubicBezTo>
                  <a:cubicBezTo>
                    <a:pt x="712" y="266"/>
                    <a:pt x="679" y="210"/>
                    <a:pt x="605" y="180"/>
                  </a:cubicBezTo>
                  <a:cubicBezTo>
                    <a:pt x="541" y="154"/>
                    <a:pt x="476" y="129"/>
                    <a:pt x="413" y="104"/>
                  </a:cubicBezTo>
                  <a:lnTo>
                    <a:pt x="415" y="99"/>
                  </a:lnTo>
                  <a:cubicBezTo>
                    <a:pt x="353" y="70"/>
                    <a:pt x="292" y="35"/>
                    <a:pt x="227" y="13"/>
                  </a:cubicBezTo>
                  <a:cubicBezTo>
                    <a:pt x="203" y="5"/>
                    <a:pt x="180" y="0"/>
                    <a:pt x="15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2"/>
            <p:cNvSpPr/>
            <p:nvPr/>
          </p:nvSpPr>
          <p:spPr>
            <a:xfrm>
              <a:off x="1651525" y="5307825"/>
              <a:ext cx="18200" cy="9425"/>
            </a:xfrm>
            <a:custGeom>
              <a:avLst/>
              <a:gdLst/>
              <a:ahLst/>
              <a:cxnLst/>
              <a:rect l="l" t="t" r="r" b="b"/>
              <a:pathLst>
                <a:path w="728" h="377" extrusionOk="0">
                  <a:moveTo>
                    <a:pt x="142" y="1"/>
                  </a:moveTo>
                  <a:cubicBezTo>
                    <a:pt x="76" y="1"/>
                    <a:pt x="30" y="38"/>
                    <a:pt x="16" y="112"/>
                  </a:cubicBezTo>
                  <a:cubicBezTo>
                    <a:pt x="1" y="197"/>
                    <a:pt x="48" y="253"/>
                    <a:pt x="126" y="283"/>
                  </a:cubicBezTo>
                  <a:cubicBezTo>
                    <a:pt x="268" y="313"/>
                    <a:pt x="406" y="347"/>
                    <a:pt x="547" y="373"/>
                  </a:cubicBezTo>
                  <a:cubicBezTo>
                    <a:pt x="558" y="375"/>
                    <a:pt x="569" y="376"/>
                    <a:pt x="580" y="376"/>
                  </a:cubicBezTo>
                  <a:cubicBezTo>
                    <a:pt x="641" y="376"/>
                    <a:pt x="683" y="340"/>
                    <a:pt x="702" y="274"/>
                  </a:cubicBezTo>
                  <a:cubicBezTo>
                    <a:pt x="727" y="184"/>
                    <a:pt x="681" y="122"/>
                    <a:pt x="602" y="100"/>
                  </a:cubicBezTo>
                  <a:cubicBezTo>
                    <a:pt x="465" y="60"/>
                    <a:pt x="325" y="33"/>
                    <a:pt x="183" y="5"/>
                  </a:cubicBezTo>
                  <a:cubicBezTo>
                    <a:pt x="169" y="2"/>
                    <a:pt x="155" y="1"/>
                    <a:pt x="14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2"/>
            <p:cNvSpPr/>
            <p:nvPr/>
          </p:nvSpPr>
          <p:spPr>
            <a:xfrm>
              <a:off x="1547375" y="5235550"/>
              <a:ext cx="15050" cy="15725"/>
            </a:xfrm>
            <a:custGeom>
              <a:avLst/>
              <a:gdLst/>
              <a:ahLst/>
              <a:cxnLst/>
              <a:rect l="l" t="t" r="r" b="b"/>
              <a:pathLst>
                <a:path w="602" h="629" extrusionOk="0">
                  <a:moveTo>
                    <a:pt x="177" y="0"/>
                  </a:moveTo>
                  <a:cubicBezTo>
                    <a:pt x="153" y="0"/>
                    <a:pt x="127" y="7"/>
                    <a:pt x="98" y="23"/>
                  </a:cubicBezTo>
                  <a:cubicBezTo>
                    <a:pt x="1" y="78"/>
                    <a:pt x="19" y="155"/>
                    <a:pt x="63" y="235"/>
                  </a:cubicBezTo>
                  <a:cubicBezTo>
                    <a:pt x="90" y="282"/>
                    <a:pt x="117" y="328"/>
                    <a:pt x="144" y="374"/>
                  </a:cubicBezTo>
                  <a:cubicBezTo>
                    <a:pt x="187" y="427"/>
                    <a:pt x="233" y="478"/>
                    <a:pt x="275" y="531"/>
                  </a:cubicBezTo>
                  <a:cubicBezTo>
                    <a:pt x="316" y="586"/>
                    <a:pt x="362" y="629"/>
                    <a:pt x="418" y="629"/>
                  </a:cubicBezTo>
                  <a:cubicBezTo>
                    <a:pt x="443" y="629"/>
                    <a:pt x="471" y="620"/>
                    <a:pt x="500" y="600"/>
                  </a:cubicBezTo>
                  <a:cubicBezTo>
                    <a:pt x="601" y="531"/>
                    <a:pt x="567" y="449"/>
                    <a:pt x="511" y="368"/>
                  </a:cubicBezTo>
                  <a:cubicBezTo>
                    <a:pt x="475" y="318"/>
                    <a:pt x="443" y="265"/>
                    <a:pt x="409" y="215"/>
                  </a:cubicBezTo>
                  <a:cubicBezTo>
                    <a:pt x="393" y="194"/>
                    <a:pt x="375" y="173"/>
                    <a:pt x="358" y="152"/>
                  </a:cubicBezTo>
                  <a:cubicBezTo>
                    <a:pt x="340" y="131"/>
                    <a:pt x="323" y="110"/>
                    <a:pt x="308" y="88"/>
                  </a:cubicBezTo>
                  <a:cubicBezTo>
                    <a:pt x="271" y="35"/>
                    <a:pt x="229" y="0"/>
                    <a:pt x="17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2"/>
            <p:cNvSpPr/>
            <p:nvPr/>
          </p:nvSpPr>
          <p:spPr>
            <a:xfrm>
              <a:off x="1683600" y="5313250"/>
              <a:ext cx="17650" cy="7675"/>
            </a:xfrm>
            <a:custGeom>
              <a:avLst/>
              <a:gdLst/>
              <a:ahLst/>
              <a:cxnLst/>
              <a:rect l="l" t="t" r="r" b="b"/>
              <a:pathLst>
                <a:path w="706" h="307" extrusionOk="0">
                  <a:moveTo>
                    <a:pt x="158" y="1"/>
                  </a:moveTo>
                  <a:cubicBezTo>
                    <a:pt x="67" y="1"/>
                    <a:pt x="6" y="41"/>
                    <a:pt x="4" y="140"/>
                  </a:cubicBezTo>
                  <a:cubicBezTo>
                    <a:pt x="1" y="232"/>
                    <a:pt x="61" y="271"/>
                    <a:pt x="145" y="278"/>
                  </a:cubicBezTo>
                  <a:cubicBezTo>
                    <a:pt x="266" y="290"/>
                    <a:pt x="387" y="297"/>
                    <a:pt x="508" y="307"/>
                  </a:cubicBezTo>
                  <a:cubicBezTo>
                    <a:pt x="608" y="300"/>
                    <a:pt x="704" y="278"/>
                    <a:pt x="705" y="155"/>
                  </a:cubicBezTo>
                  <a:cubicBezTo>
                    <a:pt x="706" y="29"/>
                    <a:pt x="612" y="10"/>
                    <a:pt x="510" y="9"/>
                  </a:cubicBezTo>
                  <a:cubicBezTo>
                    <a:pt x="395" y="6"/>
                    <a:pt x="280" y="3"/>
                    <a:pt x="165" y="1"/>
                  </a:cubicBezTo>
                  <a:cubicBezTo>
                    <a:pt x="163" y="1"/>
                    <a:pt x="160" y="1"/>
                    <a:pt x="158"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2"/>
            <p:cNvSpPr/>
            <p:nvPr/>
          </p:nvSpPr>
          <p:spPr>
            <a:xfrm>
              <a:off x="1747825" y="5330650"/>
              <a:ext cx="16675" cy="14300"/>
            </a:xfrm>
            <a:custGeom>
              <a:avLst/>
              <a:gdLst/>
              <a:ahLst/>
              <a:cxnLst/>
              <a:rect l="l" t="t" r="r" b="b"/>
              <a:pathLst>
                <a:path w="667" h="572" extrusionOk="0">
                  <a:moveTo>
                    <a:pt x="186" y="0"/>
                  </a:moveTo>
                  <a:cubicBezTo>
                    <a:pt x="152" y="0"/>
                    <a:pt x="118" y="16"/>
                    <a:pt x="85" y="50"/>
                  </a:cubicBezTo>
                  <a:cubicBezTo>
                    <a:pt x="0" y="137"/>
                    <a:pt x="48" y="218"/>
                    <a:pt x="120" y="279"/>
                  </a:cubicBezTo>
                  <a:cubicBezTo>
                    <a:pt x="239" y="381"/>
                    <a:pt x="366" y="474"/>
                    <a:pt x="490" y="572"/>
                  </a:cubicBezTo>
                  <a:lnTo>
                    <a:pt x="518" y="561"/>
                  </a:lnTo>
                  <a:cubicBezTo>
                    <a:pt x="535" y="555"/>
                    <a:pt x="551" y="548"/>
                    <a:pt x="565" y="541"/>
                  </a:cubicBezTo>
                  <a:cubicBezTo>
                    <a:pt x="612" y="518"/>
                    <a:pt x="649" y="486"/>
                    <a:pt x="666" y="428"/>
                  </a:cubicBezTo>
                  <a:cubicBezTo>
                    <a:pt x="622" y="229"/>
                    <a:pt x="418" y="188"/>
                    <a:pt x="300" y="60"/>
                  </a:cubicBezTo>
                  <a:cubicBezTo>
                    <a:pt x="266" y="22"/>
                    <a:pt x="226" y="0"/>
                    <a:pt x="18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2"/>
            <p:cNvSpPr/>
            <p:nvPr/>
          </p:nvSpPr>
          <p:spPr>
            <a:xfrm>
              <a:off x="1776550" y="5346300"/>
              <a:ext cx="18025" cy="8775"/>
            </a:xfrm>
            <a:custGeom>
              <a:avLst/>
              <a:gdLst/>
              <a:ahLst/>
              <a:cxnLst/>
              <a:rect l="l" t="t" r="r" b="b"/>
              <a:pathLst>
                <a:path w="721" h="351" extrusionOk="0">
                  <a:moveTo>
                    <a:pt x="145" y="0"/>
                  </a:moveTo>
                  <a:cubicBezTo>
                    <a:pt x="74" y="0"/>
                    <a:pt x="24" y="39"/>
                    <a:pt x="13" y="116"/>
                  </a:cubicBezTo>
                  <a:cubicBezTo>
                    <a:pt x="0" y="202"/>
                    <a:pt x="50" y="256"/>
                    <a:pt x="164" y="292"/>
                  </a:cubicBezTo>
                  <a:cubicBezTo>
                    <a:pt x="273" y="308"/>
                    <a:pt x="412" y="334"/>
                    <a:pt x="555" y="349"/>
                  </a:cubicBezTo>
                  <a:cubicBezTo>
                    <a:pt x="562" y="350"/>
                    <a:pt x="569" y="351"/>
                    <a:pt x="575" y="351"/>
                  </a:cubicBezTo>
                  <a:cubicBezTo>
                    <a:pt x="651" y="351"/>
                    <a:pt x="699" y="302"/>
                    <a:pt x="711" y="223"/>
                  </a:cubicBezTo>
                  <a:cubicBezTo>
                    <a:pt x="720" y="142"/>
                    <a:pt x="673" y="93"/>
                    <a:pt x="599" y="77"/>
                  </a:cubicBezTo>
                  <a:cubicBezTo>
                    <a:pt x="458" y="49"/>
                    <a:pt x="318" y="24"/>
                    <a:pt x="176" y="2"/>
                  </a:cubicBezTo>
                  <a:cubicBezTo>
                    <a:pt x="165" y="1"/>
                    <a:pt x="155" y="0"/>
                    <a:pt x="14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2"/>
            <p:cNvSpPr/>
            <p:nvPr/>
          </p:nvSpPr>
          <p:spPr>
            <a:xfrm>
              <a:off x="1931525" y="5246800"/>
              <a:ext cx="9875" cy="17725"/>
            </a:xfrm>
            <a:custGeom>
              <a:avLst/>
              <a:gdLst/>
              <a:ahLst/>
              <a:cxnLst/>
              <a:rect l="l" t="t" r="r" b="b"/>
              <a:pathLst>
                <a:path w="395" h="709" extrusionOk="0">
                  <a:moveTo>
                    <a:pt x="207" y="1"/>
                  </a:moveTo>
                  <a:cubicBezTo>
                    <a:pt x="163" y="1"/>
                    <a:pt x="125" y="27"/>
                    <a:pt x="103" y="87"/>
                  </a:cubicBezTo>
                  <a:cubicBezTo>
                    <a:pt x="46" y="247"/>
                    <a:pt x="12" y="415"/>
                    <a:pt x="4" y="585"/>
                  </a:cubicBezTo>
                  <a:cubicBezTo>
                    <a:pt x="0" y="674"/>
                    <a:pt x="54" y="708"/>
                    <a:pt x="121" y="708"/>
                  </a:cubicBezTo>
                  <a:cubicBezTo>
                    <a:pt x="147" y="708"/>
                    <a:pt x="176" y="703"/>
                    <a:pt x="204" y="694"/>
                  </a:cubicBezTo>
                  <a:cubicBezTo>
                    <a:pt x="293" y="634"/>
                    <a:pt x="395" y="140"/>
                    <a:pt x="333" y="69"/>
                  </a:cubicBezTo>
                  <a:cubicBezTo>
                    <a:pt x="294" y="25"/>
                    <a:pt x="248" y="1"/>
                    <a:pt x="207"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2"/>
            <p:cNvSpPr/>
            <p:nvPr/>
          </p:nvSpPr>
          <p:spPr>
            <a:xfrm>
              <a:off x="1920025" y="5278050"/>
              <a:ext cx="12075" cy="16850"/>
            </a:xfrm>
            <a:custGeom>
              <a:avLst/>
              <a:gdLst/>
              <a:ahLst/>
              <a:cxnLst/>
              <a:rect l="l" t="t" r="r" b="b"/>
              <a:pathLst>
                <a:path w="483" h="674" extrusionOk="0">
                  <a:moveTo>
                    <a:pt x="346" y="1"/>
                  </a:moveTo>
                  <a:cubicBezTo>
                    <a:pt x="344" y="1"/>
                    <a:pt x="342" y="1"/>
                    <a:pt x="340" y="1"/>
                  </a:cubicBezTo>
                  <a:cubicBezTo>
                    <a:pt x="301" y="3"/>
                    <a:pt x="265" y="20"/>
                    <a:pt x="238" y="48"/>
                  </a:cubicBezTo>
                  <a:cubicBezTo>
                    <a:pt x="229" y="59"/>
                    <a:pt x="221" y="70"/>
                    <a:pt x="213" y="84"/>
                  </a:cubicBezTo>
                  <a:cubicBezTo>
                    <a:pt x="144" y="209"/>
                    <a:pt x="89" y="342"/>
                    <a:pt x="34" y="475"/>
                  </a:cubicBezTo>
                  <a:cubicBezTo>
                    <a:pt x="1" y="553"/>
                    <a:pt x="19" y="625"/>
                    <a:pt x="106" y="660"/>
                  </a:cubicBezTo>
                  <a:cubicBezTo>
                    <a:pt x="129" y="669"/>
                    <a:pt x="149" y="673"/>
                    <a:pt x="169" y="673"/>
                  </a:cubicBezTo>
                  <a:cubicBezTo>
                    <a:pt x="223" y="673"/>
                    <a:pt x="265" y="640"/>
                    <a:pt x="293" y="583"/>
                  </a:cubicBezTo>
                  <a:cubicBezTo>
                    <a:pt x="354" y="460"/>
                    <a:pt x="408" y="335"/>
                    <a:pt x="464" y="210"/>
                  </a:cubicBezTo>
                  <a:cubicBezTo>
                    <a:pt x="483" y="166"/>
                    <a:pt x="483" y="114"/>
                    <a:pt x="463" y="70"/>
                  </a:cubicBezTo>
                  <a:cubicBezTo>
                    <a:pt x="440" y="28"/>
                    <a:pt x="394" y="1"/>
                    <a:pt x="34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2"/>
            <p:cNvSpPr/>
            <p:nvPr/>
          </p:nvSpPr>
          <p:spPr>
            <a:xfrm>
              <a:off x="1870900" y="5323050"/>
              <a:ext cx="17700" cy="9500"/>
            </a:xfrm>
            <a:custGeom>
              <a:avLst/>
              <a:gdLst/>
              <a:ahLst/>
              <a:cxnLst/>
              <a:rect l="l" t="t" r="r" b="b"/>
              <a:pathLst>
                <a:path w="708" h="380" extrusionOk="0">
                  <a:moveTo>
                    <a:pt x="543" y="0"/>
                  </a:moveTo>
                  <a:cubicBezTo>
                    <a:pt x="410" y="0"/>
                    <a:pt x="287" y="83"/>
                    <a:pt x="155" y="95"/>
                  </a:cubicBezTo>
                  <a:cubicBezTo>
                    <a:pt x="61" y="103"/>
                    <a:pt x="0" y="157"/>
                    <a:pt x="16" y="260"/>
                  </a:cubicBezTo>
                  <a:cubicBezTo>
                    <a:pt x="30" y="350"/>
                    <a:pt x="86" y="379"/>
                    <a:pt x="153" y="379"/>
                  </a:cubicBezTo>
                  <a:cubicBezTo>
                    <a:pt x="175" y="379"/>
                    <a:pt x="197" y="376"/>
                    <a:pt x="219" y="372"/>
                  </a:cubicBezTo>
                  <a:cubicBezTo>
                    <a:pt x="372" y="338"/>
                    <a:pt x="524" y="295"/>
                    <a:pt x="676" y="255"/>
                  </a:cubicBezTo>
                  <a:cubicBezTo>
                    <a:pt x="680" y="246"/>
                    <a:pt x="683" y="237"/>
                    <a:pt x="686" y="227"/>
                  </a:cubicBezTo>
                  <a:cubicBezTo>
                    <a:pt x="691" y="210"/>
                    <a:pt x="695" y="194"/>
                    <a:pt x="698" y="177"/>
                  </a:cubicBezTo>
                  <a:cubicBezTo>
                    <a:pt x="708" y="128"/>
                    <a:pt x="706" y="77"/>
                    <a:pt x="671" y="29"/>
                  </a:cubicBezTo>
                  <a:cubicBezTo>
                    <a:pt x="627" y="8"/>
                    <a:pt x="585" y="0"/>
                    <a:pt x="54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2"/>
            <p:cNvSpPr/>
            <p:nvPr/>
          </p:nvSpPr>
          <p:spPr>
            <a:xfrm>
              <a:off x="1899850" y="5305475"/>
              <a:ext cx="15950" cy="14325"/>
            </a:xfrm>
            <a:custGeom>
              <a:avLst/>
              <a:gdLst/>
              <a:ahLst/>
              <a:cxnLst/>
              <a:rect l="l" t="t" r="r" b="b"/>
              <a:pathLst>
                <a:path w="638" h="573" extrusionOk="0">
                  <a:moveTo>
                    <a:pt x="483" y="0"/>
                  </a:moveTo>
                  <a:cubicBezTo>
                    <a:pt x="450" y="0"/>
                    <a:pt x="418" y="15"/>
                    <a:pt x="388" y="40"/>
                  </a:cubicBezTo>
                  <a:cubicBezTo>
                    <a:pt x="280" y="135"/>
                    <a:pt x="176" y="231"/>
                    <a:pt x="72" y="330"/>
                  </a:cubicBezTo>
                  <a:cubicBezTo>
                    <a:pt x="9" y="390"/>
                    <a:pt x="1" y="466"/>
                    <a:pt x="62" y="529"/>
                  </a:cubicBezTo>
                  <a:cubicBezTo>
                    <a:pt x="91" y="558"/>
                    <a:pt x="122" y="572"/>
                    <a:pt x="156" y="572"/>
                  </a:cubicBezTo>
                  <a:cubicBezTo>
                    <a:pt x="196" y="572"/>
                    <a:pt x="241" y="553"/>
                    <a:pt x="294" y="516"/>
                  </a:cubicBezTo>
                  <a:cubicBezTo>
                    <a:pt x="373" y="440"/>
                    <a:pt x="478" y="344"/>
                    <a:pt x="577" y="241"/>
                  </a:cubicBezTo>
                  <a:cubicBezTo>
                    <a:pt x="638" y="178"/>
                    <a:pt x="635" y="103"/>
                    <a:pt x="572" y="40"/>
                  </a:cubicBezTo>
                  <a:cubicBezTo>
                    <a:pt x="544" y="13"/>
                    <a:pt x="513" y="0"/>
                    <a:pt x="48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2"/>
            <p:cNvSpPr/>
            <p:nvPr/>
          </p:nvSpPr>
          <p:spPr>
            <a:xfrm>
              <a:off x="1715400" y="5305025"/>
              <a:ext cx="26975" cy="16400"/>
            </a:xfrm>
            <a:custGeom>
              <a:avLst/>
              <a:gdLst/>
              <a:ahLst/>
              <a:cxnLst/>
              <a:rect l="l" t="t" r="r" b="b"/>
              <a:pathLst>
                <a:path w="1079" h="656" extrusionOk="0">
                  <a:moveTo>
                    <a:pt x="726" y="1"/>
                  </a:moveTo>
                  <a:cubicBezTo>
                    <a:pt x="716" y="1"/>
                    <a:pt x="706" y="2"/>
                    <a:pt x="695" y="5"/>
                  </a:cubicBezTo>
                  <a:cubicBezTo>
                    <a:pt x="633" y="21"/>
                    <a:pt x="577" y="48"/>
                    <a:pt x="569" y="124"/>
                  </a:cubicBezTo>
                  <a:cubicBezTo>
                    <a:pt x="598" y="237"/>
                    <a:pt x="505" y="223"/>
                    <a:pt x="445" y="235"/>
                  </a:cubicBezTo>
                  <a:cubicBezTo>
                    <a:pt x="352" y="256"/>
                    <a:pt x="257" y="267"/>
                    <a:pt x="162" y="285"/>
                  </a:cubicBezTo>
                  <a:cubicBezTo>
                    <a:pt x="74" y="301"/>
                    <a:pt x="1" y="340"/>
                    <a:pt x="17" y="447"/>
                  </a:cubicBezTo>
                  <a:cubicBezTo>
                    <a:pt x="30" y="536"/>
                    <a:pt x="93" y="571"/>
                    <a:pt x="168" y="571"/>
                  </a:cubicBezTo>
                  <a:cubicBezTo>
                    <a:pt x="178" y="571"/>
                    <a:pt x="189" y="570"/>
                    <a:pt x="200" y="569"/>
                  </a:cubicBezTo>
                  <a:cubicBezTo>
                    <a:pt x="329" y="552"/>
                    <a:pt x="460" y="535"/>
                    <a:pt x="584" y="497"/>
                  </a:cubicBezTo>
                  <a:cubicBezTo>
                    <a:pt x="620" y="487"/>
                    <a:pt x="652" y="479"/>
                    <a:pt x="680" y="479"/>
                  </a:cubicBezTo>
                  <a:cubicBezTo>
                    <a:pt x="727" y="479"/>
                    <a:pt x="764" y="501"/>
                    <a:pt x="795" y="569"/>
                  </a:cubicBezTo>
                  <a:cubicBezTo>
                    <a:pt x="820" y="624"/>
                    <a:pt x="863" y="656"/>
                    <a:pt x="913" y="656"/>
                  </a:cubicBezTo>
                  <a:cubicBezTo>
                    <a:pt x="940" y="656"/>
                    <a:pt x="970" y="646"/>
                    <a:pt x="1001" y="625"/>
                  </a:cubicBezTo>
                  <a:cubicBezTo>
                    <a:pt x="1075" y="575"/>
                    <a:pt x="1078" y="501"/>
                    <a:pt x="1038" y="426"/>
                  </a:cubicBezTo>
                  <a:cubicBezTo>
                    <a:pt x="976" y="312"/>
                    <a:pt x="911" y="199"/>
                    <a:pt x="846" y="85"/>
                  </a:cubicBezTo>
                  <a:cubicBezTo>
                    <a:pt x="817" y="39"/>
                    <a:pt x="780" y="1"/>
                    <a:pt x="72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2"/>
            <p:cNvSpPr/>
            <p:nvPr/>
          </p:nvSpPr>
          <p:spPr>
            <a:xfrm>
              <a:off x="1812050" y="5225525"/>
              <a:ext cx="11375" cy="17250"/>
            </a:xfrm>
            <a:custGeom>
              <a:avLst/>
              <a:gdLst/>
              <a:ahLst/>
              <a:cxnLst/>
              <a:rect l="l" t="t" r="r" b="b"/>
              <a:pathLst>
                <a:path w="455" h="690" extrusionOk="0">
                  <a:moveTo>
                    <a:pt x="295" y="1"/>
                  </a:moveTo>
                  <a:cubicBezTo>
                    <a:pt x="235" y="1"/>
                    <a:pt x="182" y="40"/>
                    <a:pt x="159" y="104"/>
                  </a:cubicBezTo>
                  <a:cubicBezTo>
                    <a:pt x="111" y="226"/>
                    <a:pt x="72" y="350"/>
                    <a:pt x="30" y="473"/>
                  </a:cubicBezTo>
                  <a:cubicBezTo>
                    <a:pt x="0" y="561"/>
                    <a:pt x="17" y="644"/>
                    <a:pt x="107" y="679"/>
                  </a:cubicBezTo>
                  <a:cubicBezTo>
                    <a:pt x="126" y="686"/>
                    <a:pt x="144" y="689"/>
                    <a:pt x="161" y="689"/>
                  </a:cubicBezTo>
                  <a:cubicBezTo>
                    <a:pt x="225" y="689"/>
                    <a:pt x="273" y="641"/>
                    <a:pt x="304" y="577"/>
                  </a:cubicBezTo>
                  <a:cubicBezTo>
                    <a:pt x="325" y="534"/>
                    <a:pt x="340" y="488"/>
                    <a:pt x="375" y="397"/>
                  </a:cubicBezTo>
                  <a:cubicBezTo>
                    <a:pt x="384" y="358"/>
                    <a:pt x="405" y="272"/>
                    <a:pt x="429" y="186"/>
                  </a:cubicBezTo>
                  <a:cubicBezTo>
                    <a:pt x="454" y="97"/>
                    <a:pt x="415" y="31"/>
                    <a:pt x="338" y="7"/>
                  </a:cubicBezTo>
                  <a:cubicBezTo>
                    <a:pt x="323" y="3"/>
                    <a:pt x="309" y="1"/>
                    <a:pt x="295"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2"/>
            <p:cNvSpPr/>
            <p:nvPr/>
          </p:nvSpPr>
          <p:spPr>
            <a:xfrm>
              <a:off x="1818350" y="5193750"/>
              <a:ext cx="8100" cy="17650"/>
            </a:xfrm>
            <a:custGeom>
              <a:avLst/>
              <a:gdLst/>
              <a:ahLst/>
              <a:cxnLst/>
              <a:rect l="l" t="t" r="r" b="b"/>
              <a:pathLst>
                <a:path w="324" h="706" extrusionOk="0">
                  <a:moveTo>
                    <a:pt x="124" y="1"/>
                  </a:moveTo>
                  <a:cubicBezTo>
                    <a:pt x="52" y="1"/>
                    <a:pt x="0" y="43"/>
                    <a:pt x="3" y="148"/>
                  </a:cubicBezTo>
                  <a:cubicBezTo>
                    <a:pt x="6" y="292"/>
                    <a:pt x="21" y="435"/>
                    <a:pt x="36" y="578"/>
                  </a:cubicBezTo>
                  <a:cubicBezTo>
                    <a:pt x="44" y="656"/>
                    <a:pt x="88" y="705"/>
                    <a:pt x="159" y="705"/>
                  </a:cubicBezTo>
                  <a:cubicBezTo>
                    <a:pt x="169" y="705"/>
                    <a:pt x="178" y="704"/>
                    <a:pt x="189" y="703"/>
                  </a:cubicBezTo>
                  <a:cubicBezTo>
                    <a:pt x="270" y="690"/>
                    <a:pt x="324" y="642"/>
                    <a:pt x="315" y="546"/>
                  </a:cubicBezTo>
                  <a:cubicBezTo>
                    <a:pt x="305" y="417"/>
                    <a:pt x="299" y="288"/>
                    <a:pt x="289" y="159"/>
                  </a:cubicBezTo>
                  <a:cubicBezTo>
                    <a:pt x="285" y="93"/>
                    <a:pt x="259" y="39"/>
                    <a:pt x="173" y="7"/>
                  </a:cubicBezTo>
                  <a:cubicBezTo>
                    <a:pt x="156" y="3"/>
                    <a:pt x="139" y="1"/>
                    <a:pt x="12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2"/>
            <p:cNvSpPr/>
            <p:nvPr/>
          </p:nvSpPr>
          <p:spPr>
            <a:xfrm>
              <a:off x="1773275" y="5279600"/>
              <a:ext cx="16350" cy="14325"/>
            </a:xfrm>
            <a:custGeom>
              <a:avLst/>
              <a:gdLst/>
              <a:ahLst/>
              <a:cxnLst/>
              <a:rect l="l" t="t" r="r" b="b"/>
              <a:pathLst>
                <a:path w="654" h="573" extrusionOk="0">
                  <a:moveTo>
                    <a:pt x="492" y="1"/>
                  </a:moveTo>
                  <a:cubicBezTo>
                    <a:pt x="474" y="1"/>
                    <a:pt x="456" y="6"/>
                    <a:pt x="438" y="19"/>
                  </a:cubicBezTo>
                  <a:cubicBezTo>
                    <a:pt x="296" y="124"/>
                    <a:pt x="155" y="235"/>
                    <a:pt x="52" y="377"/>
                  </a:cubicBezTo>
                  <a:cubicBezTo>
                    <a:pt x="0" y="448"/>
                    <a:pt x="38" y="522"/>
                    <a:pt x="132" y="567"/>
                  </a:cubicBezTo>
                  <a:cubicBezTo>
                    <a:pt x="146" y="567"/>
                    <a:pt x="168" y="573"/>
                    <a:pt x="189" y="573"/>
                  </a:cubicBezTo>
                  <a:cubicBezTo>
                    <a:pt x="200" y="573"/>
                    <a:pt x="210" y="571"/>
                    <a:pt x="218" y="566"/>
                  </a:cubicBezTo>
                  <a:cubicBezTo>
                    <a:pt x="374" y="467"/>
                    <a:pt x="515" y="348"/>
                    <a:pt x="621" y="195"/>
                  </a:cubicBezTo>
                  <a:cubicBezTo>
                    <a:pt x="653" y="149"/>
                    <a:pt x="631" y="86"/>
                    <a:pt x="588" y="45"/>
                  </a:cubicBezTo>
                  <a:cubicBezTo>
                    <a:pt x="560" y="19"/>
                    <a:pt x="526" y="1"/>
                    <a:pt x="49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2"/>
            <p:cNvSpPr/>
            <p:nvPr/>
          </p:nvSpPr>
          <p:spPr>
            <a:xfrm>
              <a:off x="1776475" y="5153725"/>
              <a:ext cx="17800" cy="7475"/>
            </a:xfrm>
            <a:custGeom>
              <a:avLst/>
              <a:gdLst/>
              <a:ahLst/>
              <a:cxnLst/>
              <a:rect l="l" t="t" r="r" b="b"/>
              <a:pathLst>
                <a:path w="712" h="299" extrusionOk="0">
                  <a:moveTo>
                    <a:pt x="330" y="0"/>
                  </a:moveTo>
                  <a:cubicBezTo>
                    <a:pt x="256" y="0"/>
                    <a:pt x="181" y="8"/>
                    <a:pt x="107" y="26"/>
                  </a:cubicBezTo>
                  <a:cubicBezTo>
                    <a:pt x="39" y="43"/>
                    <a:pt x="8" y="96"/>
                    <a:pt x="4" y="163"/>
                  </a:cubicBezTo>
                  <a:cubicBezTo>
                    <a:pt x="0" y="227"/>
                    <a:pt x="45" y="260"/>
                    <a:pt x="90" y="295"/>
                  </a:cubicBezTo>
                  <a:cubicBezTo>
                    <a:pt x="201" y="295"/>
                    <a:pt x="312" y="298"/>
                    <a:pt x="424" y="298"/>
                  </a:cubicBezTo>
                  <a:cubicBezTo>
                    <a:pt x="488" y="298"/>
                    <a:pt x="552" y="297"/>
                    <a:pt x="616" y="294"/>
                  </a:cubicBezTo>
                  <a:cubicBezTo>
                    <a:pt x="675" y="291"/>
                    <a:pt x="699" y="228"/>
                    <a:pt x="705" y="171"/>
                  </a:cubicBezTo>
                  <a:cubicBezTo>
                    <a:pt x="712" y="100"/>
                    <a:pt x="678" y="44"/>
                    <a:pt x="612" y="31"/>
                  </a:cubicBezTo>
                  <a:cubicBezTo>
                    <a:pt x="519" y="13"/>
                    <a:pt x="425" y="0"/>
                    <a:pt x="33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2"/>
            <p:cNvSpPr/>
            <p:nvPr/>
          </p:nvSpPr>
          <p:spPr>
            <a:xfrm>
              <a:off x="1714300" y="5242725"/>
              <a:ext cx="7825" cy="17775"/>
            </a:xfrm>
            <a:custGeom>
              <a:avLst/>
              <a:gdLst/>
              <a:ahLst/>
              <a:cxnLst/>
              <a:rect l="l" t="t" r="r" b="b"/>
              <a:pathLst>
                <a:path w="313" h="711" extrusionOk="0">
                  <a:moveTo>
                    <a:pt x="185" y="0"/>
                  </a:moveTo>
                  <a:cubicBezTo>
                    <a:pt x="123" y="2"/>
                    <a:pt x="40" y="10"/>
                    <a:pt x="26" y="103"/>
                  </a:cubicBezTo>
                  <a:cubicBezTo>
                    <a:pt x="1" y="279"/>
                    <a:pt x="10" y="457"/>
                    <a:pt x="54" y="629"/>
                  </a:cubicBezTo>
                  <a:cubicBezTo>
                    <a:pt x="67" y="677"/>
                    <a:pt x="107" y="711"/>
                    <a:pt x="163" y="711"/>
                  </a:cubicBezTo>
                  <a:cubicBezTo>
                    <a:pt x="169" y="711"/>
                    <a:pt x="176" y="711"/>
                    <a:pt x="182" y="710"/>
                  </a:cubicBezTo>
                  <a:cubicBezTo>
                    <a:pt x="249" y="701"/>
                    <a:pt x="312" y="669"/>
                    <a:pt x="311" y="601"/>
                  </a:cubicBezTo>
                  <a:cubicBezTo>
                    <a:pt x="310" y="431"/>
                    <a:pt x="297" y="262"/>
                    <a:pt x="281" y="92"/>
                  </a:cubicBezTo>
                  <a:cubicBezTo>
                    <a:pt x="278" y="54"/>
                    <a:pt x="245" y="19"/>
                    <a:pt x="18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2"/>
            <p:cNvSpPr/>
            <p:nvPr/>
          </p:nvSpPr>
          <p:spPr>
            <a:xfrm>
              <a:off x="1725325" y="5181700"/>
              <a:ext cx="13925" cy="16025"/>
            </a:xfrm>
            <a:custGeom>
              <a:avLst/>
              <a:gdLst/>
              <a:ahLst/>
              <a:cxnLst/>
              <a:rect l="l" t="t" r="r" b="b"/>
              <a:pathLst>
                <a:path w="557" h="641" extrusionOk="0">
                  <a:moveTo>
                    <a:pt x="396" y="0"/>
                  </a:moveTo>
                  <a:cubicBezTo>
                    <a:pt x="352" y="0"/>
                    <a:pt x="310" y="26"/>
                    <a:pt x="276" y="67"/>
                  </a:cubicBezTo>
                  <a:cubicBezTo>
                    <a:pt x="188" y="172"/>
                    <a:pt x="108" y="282"/>
                    <a:pt x="56" y="394"/>
                  </a:cubicBezTo>
                  <a:cubicBezTo>
                    <a:pt x="0" y="488"/>
                    <a:pt x="0" y="563"/>
                    <a:pt x="87" y="616"/>
                  </a:cubicBezTo>
                  <a:cubicBezTo>
                    <a:pt x="115" y="633"/>
                    <a:pt x="140" y="640"/>
                    <a:pt x="163" y="640"/>
                  </a:cubicBezTo>
                  <a:cubicBezTo>
                    <a:pt x="217" y="640"/>
                    <a:pt x="260" y="601"/>
                    <a:pt x="296" y="552"/>
                  </a:cubicBezTo>
                  <a:cubicBezTo>
                    <a:pt x="366" y="451"/>
                    <a:pt x="428" y="345"/>
                    <a:pt x="498" y="245"/>
                  </a:cubicBezTo>
                  <a:cubicBezTo>
                    <a:pt x="557" y="163"/>
                    <a:pt x="544" y="84"/>
                    <a:pt x="472" y="29"/>
                  </a:cubicBezTo>
                  <a:cubicBezTo>
                    <a:pt x="447" y="9"/>
                    <a:pt x="421" y="0"/>
                    <a:pt x="39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2"/>
            <p:cNvSpPr/>
            <p:nvPr/>
          </p:nvSpPr>
          <p:spPr>
            <a:xfrm>
              <a:off x="1746250" y="5299400"/>
              <a:ext cx="18100" cy="11800"/>
            </a:xfrm>
            <a:custGeom>
              <a:avLst/>
              <a:gdLst/>
              <a:ahLst/>
              <a:cxnLst/>
              <a:rect l="l" t="t" r="r" b="b"/>
              <a:pathLst>
                <a:path w="724" h="472" extrusionOk="0">
                  <a:moveTo>
                    <a:pt x="559" y="0"/>
                  </a:moveTo>
                  <a:cubicBezTo>
                    <a:pt x="554" y="0"/>
                    <a:pt x="550" y="1"/>
                    <a:pt x="546" y="2"/>
                  </a:cubicBezTo>
                  <a:cubicBezTo>
                    <a:pt x="372" y="66"/>
                    <a:pt x="202" y="140"/>
                    <a:pt x="53" y="250"/>
                  </a:cubicBezTo>
                  <a:cubicBezTo>
                    <a:pt x="1" y="288"/>
                    <a:pt x="24" y="351"/>
                    <a:pt x="52" y="401"/>
                  </a:cubicBezTo>
                  <a:cubicBezTo>
                    <a:pt x="78" y="446"/>
                    <a:pt x="117" y="471"/>
                    <a:pt x="160" y="471"/>
                  </a:cubicBezTo>
                  <a:cubicBezTo>
                    <a:pt x="176" y="471"/>
                    <a:pt x="193" y="468"/>
                    <a:pt x="210" y="460"/>
                  </a:cubicBezTo>
                  <a:cubicBezTo>
                    <a:pt x="349" y="400"/>
                    <a:pt x="490" y="341"/>
                    <a:pt x="616" y="259"/>
                  </a:cubicBezTo>
                  <a:cubicBezTo>
                    <a:pt x="724" y="190"/>
                    <a:pt x="708" y="53"/>
                    <a:pt x="601" y="7"/>
                  </a:cubicBezTo>
                  <a:cubicBezTo>
                    <a:pt x="589" y="6"/>
                    <a:pt x="573" y="0"/>
                    <a:pt x="55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2"/>
            <p:cNvSpPr/>
            <p:nvPr/>
          </p:nvSpPr>
          <p:spPr>
            <a:xfrm>
              <a:off x="1715750" y="5210675"/>
              <a:ext cx="9575" cy="17550"/>
            </a:xfrm>
            <a:custGeom>
              <a:avLst/>
              <a:gdLst/>
              <a:ahLst/>
              <a:cxnLst/>
              <a:rect l="l" t="t" r="r" b="b"/>
              <a:pathLst>
                <a:path w="383" h="702" extrusionOk="0">
                  <a:moveTo>
                    <a:pt x="222" y="1"/>
                  </a:moveTo>
                  <a:cubicBezTo>
                    <a:pt x="146" y="1"/>
                    <a:pt x="105" y="67"/>
                    <a:pt x="75" y="146"/>
                  </a:cubicBezTo>
                  <a:cubicBezTo>
                    <a:pt x="53" y="279"/>
                    <a:pt x="26" y="412"/>
                    <a:pt x="10" y="548"/>
                  </a:cubicBezTo>
                  <a:cubicBezTo>
                    <a:pt x="1" y="634"/>
                    <a:pt x="50" y="692"/>
                    <a:pt x="139" y="701"/>
                  </a:cubicBezTo>
                  <a:cubicBezTo>
                    <a:pt x="145" y="701"/>
                    <a:pt x="150" y="701"/>
                    <a:pt x="155" y="701"/>
                  </a:cubicBezTo>
                  <a:cubicBezTo>
                    <a:pt x="224" y="701"/>
                    <a:pt x="268" y="657"/>
                    <a:pt x="284" y="586"/>
                  </a:cubicBezTo>
                  <a:cubicBezTo>
                    <a:pt x="310" y="468"/>
                    <a:pt x="335" y="347"/>
                    <a:pt x="361" y="229"/>
                  </a:cubicBezTo>
                  <a:cubicBezTo>
                    <a:pt x="382" y="134"/>
                    <a:pt x="376" y="41"/>
                    <a:pt x="271" y="9"/>
                  </a:cubicBezTo>
                  <a:cubicBezTo>
                    <a:pt x="253" y="3"/>
                    <a:pt x="237" y="1"/>
                    <a:pt x="22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2"/>
            <p:cNvSpPr/>
            <p:nvPr/>
          </p:nvSpPr>
          <p:spPr>
            <a:xfrm>
              <a:off x="1746350" y="5161225"/>
              <a:ext cx="17775" cy="13025"/>
            </a:xfrm>
            <a:custGeom>
              <a:avLst/>
              <a:gdLst/>
              <a:ahLst/>
              <a:cxnLst/>
              <a:rect l="l" t="t" r="r" b="b"/>
              <a:pathLst>
                <a:path w="711" h="521" extrusionOk="0">
                  <a:moveTo>
                    <a:pt x="554" y="0"/>
                  </a:moveTo>
                  <a:cubicBezTo>
                    <a:pt x="531" y="0"/>
                    <a:pt x="508" y="7"/>
                    <a:pt x="485" y="17"/>
                  </a:cubicBezTo>
                  <a:cubicBezTo>
                    <a:pt x="341" y="83"/>
                    <a:pt x="206" y="166"/>
                    <a:pt x="92" y="273"/>
                  </a:cubicBezTo>
                  <a:cubicBezTo>
                    <a:pt x="1" y="358"/>
                    <a:pt x="35" y="445"/>
                    <a:pt x="129" y="516"/>
                  </a:cubicBezTo>
                  <a:cubicBezTo>
                    <a:pt x="146" y="516"/>
                    <a:pt x="166" y="521"/>
                    <a:pt x="183" y="521"/>
                  </a:cubicBezTo>
                  <a:cubicBezTo>
                    <a:pt x="192" y="521"/>
                    <a:pt x="201" y="519"/>
                    <a:pt x="207" y="515"/>
                  </a:cubicBezTo>
                  <a:cubicBezTo>
                    <a:pt x="358" y="421"/>
                    <a:pt x="509" y="330"/>
                    <a:pt x="652" y="225"/>
                  </a:cubicBezTo>
                  <a:cubicBezTo>
                    <a:pt x="710" y="182"/>
                    <a:pt x="680" y="113"/>
                    <a:pt x="646" y="57"/>
                  </a:cubicBezTo>
                  <a:cubicBezTo>
                    <a:pt x="622" y="16"/>
                    <a:pt x="589" y="0"/>
                    <a:pt x="55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2"/>
            <p:cNvSpPr/>
            <p:nvPr/>
          </p:nvSpPr>
          <p:spPr>
            <a:xfrm>
              <a:off x="1718550" y="5274700"/>
              <a:ext cx="10550" cy="17450"/>
            </a:xfrm>
            <a:custGeom>
              <a:avLst/>
              <a:gdLst/>
              <a:ahLst/>
              <a:cxnLst/>
              <a:rect l="l" t="t" r="r" b="b"/>
              <a:pathLst>
                <a:path w="422" h="698" extrusionOk="0">
                  <a:moveTo>
                    <a:pt x="148" y="1"/>
                  </a:moveTo>
                  <a:cubicBezTo>
                    <a:pt x="141" y="1"/>
                    <a:pt x="134" y="1"/>
                    <a:pt x="128" y="3"/>
                  </a:cubicBezTo>
                  <a:cubicBezTo>
                    <a:pt x="56" y="16"/>
                    <a:pt x="1" y="88"/>
                    <a:pt x="15" y="179"/>
                  </a:cubicBezTo>
                  <a:cubicBezTo>
                    <a:pt x="40" y="320"/>
                    <a:pt x="85" y="457"/>
                    <a:pt x="129" y="592"/>
                  </a:cubicBezTo>
                  <a:cubicBezTo>
                    <a:pt x="148" y="654"/>
                    <a:pt x="186" y="698"/>
                    <a:pt x="247" y="698"/>
                  </a:cubicBezTo>
                  <a:cubicBezTo>
                    <a:pt x="264" y="698"/>
                    <a:pt x="282" y="694"/>
                    <a:pt x="302" y="687"/>
                  </a:cubicBezTo>
                  <a:cubicBezTo>
                    <a:pt x="385" y="657"/>
                    <a:pt x="421" y="599"/>
                    <a:pt x="397" y="511"/>
                  </a:cubicBezTo>
                  <a:cubicBezTo>
                    <a:pt x="362" y="380"/>
                    <a:pt x="325" y="249"/>
                    <a:pt x="291" y="117"/>
                  </a:cubicBezTo>
                  <a:cubicBezTo>
                    <a:pt x="288" y="105"/>
                    <a:pt x="283" y="93"/>
                    <a:pt x="276" y="83"/>
                  </a:cubicBezTo>
                  <a:cubicBezTo>
                    <a:pt x="268" y="68"/>
                    <a:pt x="256" y="54"/>
                    <a:pt x="243" y="43"/>
                  </a:cubicBezTo>
                  <a:cubicBezTo>
                    <a:pt x="230" y="32"/>
                    <a:pt x="216" y="21"/>
                    <a:pt x="202" y="10"/>
                  </a:cubicBezTo>
                  <a:cubicBezTo>
                    <a:pt x="192" y="6"/>
                    <a:pt x="180" y="4"/>
                    <a:pt x="169" y="3"/>
                  </a:cubicBezTo>
                  <a:cubicBezTo>
                    <a:pt x="162" y="1"/>
                    <a:pt x="155" y="1"/>
                    <a:pt x="148"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2"/>
            <p:cNvSpPr/>
            <p:nvPr/>
          </p:nvSpPr>
          <p:spPr>
            <a:xfrm>
              <a:off x="1722775" y="5274725"/>
              <a:ext cx="1850" cy="1050"/>
            </a:xfrm>
            <a:custGeom>
              <a:avLst/>
              <a:gdLst/>
              <a:ahLst/>
              <a:cxnLst/>
              <a:rect l="l" t="t" r="r" b="b"/>
              <a:pathLst>
                <a:path w="74" h="42" extrusionOk="0">
                  <a:moveTo>
                    <a:pt x="74" y="42"/>
                  </a:moveTo>
                  <a:cubicBezTo>
                    <a:pt x="61" y="30"/>
                    <a:pt x="47" y="20"/>
                    <a:pt x="33" y="9"/>
                  </a:cubicBezTo>
                  <a:cubicBezTo>
                    <a:pt x="23" y="5"/>
                    <a:pt x="11" y="2"/>
                    <a:pt x="0" y="1"/>
                  </a:cubicBezTo>
                  <a:cubicBezTo>
                    <a:pt x="11" y="2"/>
                    <a:pt x="23" y="5"/>
                    <a:pt x="33" y="9"/>
                  </a:cubicBezTo>
                  <a:cubicBezTo>
                    <a:pt x="47" y="20"/>
                    <a:pt x="61" y="30"/>
                    <a:pt x="74" y="42"/>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2"/>
            <p:cNvSpPr/>
            <p:nvPr/>
          </p:nvSpPr>
          <p:spPr>
            <a:xfrm>
              <a:off x="1795975" y="5254600"/>
              <a:ext cx="14000" cy="16000"/>
            </a:xfrm>
            <a:custGeom>
              <a:avLst/>
              <a:gdLst/>
              <a:ahLst/>
              <a:cxnLst/>
              <a:rect l="l" t="t" r="r" b="b"/>
              <a:pathLst>
                <a:path w="560" h="640" extrusionOk="0">
                  <a:moveTo>
                    <a:pt x="399" y="0"/>
                  </a:moveTo>
                  <a:cubicBezTo>
                    <a:pt x="360" y="0"/>
                    <a:pt x="323" y="20"/>
                    <a:pt x="299" y="51"/>
                  </a:cubicBezTo>
                  <a:cubicBezTo>
                    <a:pt x="203" y="174"/>
                    <a:pt x="117" y="304"/>
                    <a:pt x="61" y="386"/>
                  </a:cubicBezTo>
                  <a:cubicBezTo>
                    <a:pt x="1" y="507"/>
                    <a:pt x="10" y="571"/>
                    <a:pt x="79" y="613"/>
                  </a:cubicBezTo>
                  <a:cubicBezTo>
                    <a:pt x="107" y="630"/>
                    <a:pt x="135" y="640"/>
                    <a:pt x="162" y="640"/>
                  </a:cubicBezTo>
                  <a:cubicBezTo>
                    <a:pt x="193" y="640"/>
                    <a:pt x="222" y="627"/>
                    <a:pt x="247" y="598"/>
                  </a:cubicBezTo>
                  <a:cubicBezTo>
                    <a:pt x="354" y="475"/>
                    <a:pt x="456" y="347"/>
                    <a:pt x="525" y="198"/>
                  </a:cubicBezTo>
                  <a:cubicBezTo>
                    <a:pt x="559" y="124"/>
                    <a:pt x="523" y="62"/>
                    <a:pt x="465" y="22"/>
                  </a:cubicBezTo>
                  <a:cubicBezTo>
                    <a:pt x="444" y="7"/>
                    <a:pt x="421" y="0"/>
                    <a:pt x="39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2"/>
            <p:cNvSpPr/>
            <p:nvPr/>
          </p:nvSpPr>
          <p:spPr>
            <a:xfrm>
              <a:off x="1805300" y="5164625"/>
              <a:ext cx="13975" cy="15600"/>
            </a:xfrm>
            <a:custGeom>
              <a:avLst/>
              <a:gdLst/>
              <a:ahLst/>
              <a:cxnLst/>
              <a:rect l="l" t="t" r="r" b="b"/>
              <a:pathLst>
                <a:path w="559" h="624" extrusionOk="0">
                  <a:moveTo>
                    <a:pt x="147" y="0"/>
                  </a:moveTo>
                  <a:cubicBezTo>
                    <a:pt x="111" y="0"/>
                    <a:pt x="81" y="16"/>
                    <a:pt x="55" y="48"/>
                  </a:cubicBezTo>
                  <a:cubicBezTo>
                    <a:pt x="16" y="99"/>
                    <a:pt x="1" y="160"/>
                    <a:pt x="42" y="219"/>
                  </a:cubicBezTo>
                  <a:cubicBezTo>
                    <a:pt x="125" y="336"/>
                    <a:pt x="206" y="455"/>
                    <a:pt x="294" y="567"/>
                  </a:cubicBezTo>
                  <a:cubicBezTo>
                    <a:pt x="322" y="601"/>
                    <a:pt x="360" y="624"/>
                    <a:pt x="403" y="624"/>
                  </a:cubicBezTo>
                  <a:cubicBezTo>
                    <a:pt x="421" y="624"/>
                    <a:pt x="440" y="620"/>
                    <a:pt x="460" y="611"/>
                  </a:cubicBezTo>
                  <a:cubicBezTo>
                    <a:pt x="527" y="580"/>
                    <a:pt x="559" y="522"/>
                    <a:pt x="539" y="461"/>
                  </a:cubicBezTo>
                  <a:cubicBezTo>
                    <a:pt x="479" y="282"/>
                    <a:pt x="360" y="141"/>
                    <a:pt x="241" y="26"/>
                  </a:cubicBezTo>
                  <a:cubicBezTo>
                    <a:pt x="205" y="9"/>
                    <a:pt x="174" y="0"/>
                    <a:pt x="14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2"/>
            <p:cNvSpPr/>
            <p:nvPr/>
          </p:nvSpPr>
          <p:spPr>
            <a:xfrm>
              <a:off x="1622575" y="5093225"/>
              <a:ext cx="13825" cy="16150"/>
            </a:xfrm>
            <a:custGeom>
              <a:avLst/>
              <a:gdLst/>
              <a:ahLst/>
              <a:cxnLst/>
              <a:rect l="l" t="t" r="r" b="b"/>
              <a:pathLst>
                <a:path w="553" h="646" extrusionOk="0">
                  <a:moveTo>
                    <a:pt x="389" y="1"/>
                  </a:moveTo>
                  <a:cubicBezTo>
                    <a:pt x="342" y="1"/>
                    <a:pt x="296" y="27"/>
                    <a:pt x="264" y="74"/>
                  </a:cubicBezTo>
                  <a:cubicBezTo>
                    <a:pt x="190" y="181"/>
                    <a:pt x="122" y="292"/>
                    <a:pt x="53" y="401"/>
                  </a:cubicBezTo>
                  <a:cubicBezTo>
                    <a:pt x="4" y="480"/>
                    <a:pt x="1" y="565"/>
                    <a:pt x="79" y="619"/>
                  </a:cubicBezTo>
                  <a:cubicBezTo>
                    <a:pt x="105" y="637"/>
                    <a:pt x="131" y="645"/>
                    <a:pt x="156" y="645"/>
                  </a:cubicBezTo>
                  <a:cubicBezTo>
                    <a:pt x="208" y="645"/>
                    <a:pt x="255" y="613"/>
                    <a:pt x="294" y="566"/>
                  </a:cubicBezTo>
                  <a:cubicBezTo>
                    <a:pt x="324" y="529"/>
                    <a:pt x="350" y="487"/>
                    <a:pt x="405" y="409"/>
                  </a:cubicBezTo>
                  <a:cubicBezTo>
                    <a:pt x="424" y="374"/>
                    <a:pt x="464" y="294"/>
                    <a:pt x="507" y="217"/>
                  </a:cubicBezTo>
                  <a:cubicBezTo>
                    <a:pt x="553" y="136"/>
                    <a:pt x="531" y="63"/>
                    <a:pt x="461" y="22"/>
                  </a:cubicBezTo>
                  <a:cubicBezTo>
                    <a:pt x="437" y="8"/>
                    <a:pt x="413" y="1"/>
                    <a:pt x="389"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2"/>
            <p:cNvSpPr/>
            <p:nvPr/>
          </p:nvSpPr>
          <p:spPr>
            <a:xfrm>
              <a:off x="1636700" y="5062775"/>
              <a:ext cx="9200" cy="17600"/>
            </a:xfrm>
            <a:custGeom>
              <a:avLst/>
              <a:gdLst/>
              <a:ahLst/>
              <a:cxnLst/>
              <a:rect l="l" t="t" r="r" b="b"/>
              <a:pathLst>
                <a:path w="368" h="704" extrusionOk="0">
                  <a:moveTo>
                    <a:pt x="198" y="1"/>
                  </a:moveTo>
                  <a:cubicBezTo>
                    <a:pt x="144" y="1"/>
                    <a:pt x="99" y="35"/>
                    <a:pt x="80" y="120"/>
                  </a:cubicBezTo>
                  <a:cubicBezTo>
                    <a:pt x="50" y="261"/>
                    <a:pt x="31" y="403"/>
                    <a:pt x="12" y="546"/>
                  </a:cubicBezTo>
                  <a:cubicBezTo>
                    <a:pt x="1" y="634"/>
                    <a:pt x="41" y="697"/>
                    <a:pt x="132" y="703"/>
                  </a:cubicBezTo>
                  <a:cubicBezTo>
                    <a:pt x="138" y="704"/>
                    <a:pt x="144" y="704"/>
                    <a:pt x="150" y="704"/>
                  </a:cubicBezTo>
                  <a:cubicBezTo>
                    <a:pt x="224" y="704"/>
                    <a:pt x="278" y="668"/>
                    <a:pt x="292" y="581"/>
                  </a:cubicBezTo>
                  <a:cubicBezTo>
                    <a:pt x="311" y="453"/>
                    <a:pt x="335" y="325"/>
                    <a:pt x="357" y="197"/>
                  </a:cubicBezTo>
                  <a:cubicBezTo>
                    <a:pt x="367" y="132"/>
                    <a:pt x="356" y="74"/>
                    <a:pt x="279" y="22"/>
                  </a:cubicBezTo>
                  <a:cubicBezTo>
                    <a:pt x="251" y="8"/>
                    <a:pt x="224" y="1"/>
                    <a:pt x="198"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2"/>
            <p:cNvSpPr/>
            <p:nvPr/>
          </p:nvSpPr>
          <p:spPr>
            <a:xfrm>
              <a:off x="1572900" y="5137900"/>
              <a:ext cx="17650" cy="12250"/>
            </a:xfrm>
            <a:custGeom>
              <a:avLst/>
              <a:gdLst/>
              <a:ahLst/>
              <a:cxnLst/>
              <a:rect l="l" t="t" r="r" b="b"/>
              <a:pathLst>
                <a:path w="706" h="490" extrusionOk="0">
                  <a:moveTo>
                    <a:pt x="565" y="0"/>
                  </a:moveTo>
                  <a:cubicBezTo>
                    <a:pt x="553" y="0"/>
                    <a:pt x="540" y="3"/>
                    <a:pt x="528" y="8"/>
                  </a:cubicBezTo>
                  <a:cubicBezTo>
                    <a:pt x="364" y="75"/>
                    <a:pt x="203" y="151"/>
                    <a:pt x="67" y="265"/>
                  </a:cubicBezTo>
                  <a:cubicBezTo>
                    <a:pt x="0" y="322"/>
                    <a:pt x="20" y="401"/>
                    <a:pt x="102" y="468"/>
                  </a:cubicBezTo>
                  <a:cubicBezTo>
                    <a:pt x="119" y="473"/>
                    <a:pt x="148" y="489"/>
                    <a:pt x="172" y="489"/>
                  </a:cubicBezTo>
                  <a:cubicBezTo>
                    <a:pt x="177" y="489"/>
                    <a:pt x="182" y="489"/>
                    <a:pt x="186" y="487"/>
                  </a:cubicBezTo>
                  <a:cubicBezTo>
                    <a:pt x="361" y="427"/>
                    <a:pt x="525" y="345"/>
                    <a:pt x="664" y="221"/>
                  </a:cubicBezTo>
                  <a:cubicBezTo>
                    <a:pt x="706" y="183"/>
                    <a:pt x="699" y="117"/>
                    <a:pt x="667" y="68"/>
                  </a:cubicBezTo>
                  <a:cubicBezTo>
                    <a:pt x="642" y="30"/>
                    <a:pt x="606" y="0"/>
                    <a:pt x="56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2"/>
            <p:cNvSpPr/>
            <p:nvPr/>
          </p:nvSpPr>
          <p:spPr>
            <a:xfrm>
              <a:off x="1540200" y="5149025"/>
              <a:ext cx="17650" cy="12250"/>
            </a:xfrm>
            <a:custGeom>
              <a:avLst/>
              <a:gdLst/>
              <a:ahLst/>
              <a:cxnLst/>
              <a:rect l="l" t="t" r="r" b="b"/>
              <a:pathLst>
                <a:path w="706" h="490" extrusionOk="0">
                  <a:moveTo>
                    <a:pt x="563" y="0"/>
                  </a:moveTo>
                  <a:cubicBezTo>
                    <a:pt x="551" y="0"/>
                    <a:pt x="539" y="3"/>
                    <a:pt x="527" y="8"/>
                  </a:cubicBezTo>
                  <a:cubicBezTo>
                    <a:pt x="364" y="76"/>
                    <a:pt x="202" y="151"/>
                    <a:pt x="66" y="265"/>
                  </a:cubicBezTo>
                  <a:cubicBezTo>
                    <a:pt x="0" y="322"/>
                    <a:pt x="20" y="402"/>
                    <a:pt x="101" y="469"/>
                  </a:cubicBezTo>
                  <a:cubicBezTo>
                    <a:pt x="118" y="473"/>
                    <a:pt x="147" y="490"/>
                    <a:pt x="171" y="490"/>
                  </a:cubicBezTo>
                  <a:cubicBezTo>
                    <a:pt x="176" y="490"/>
                    <a:pt x="180" y="489"/>
                    <a:pt x="185" y="488"/>
                  </a:cubicBezTo>
                  <a:cubicBezTo>
                    <a:pt x="360" y="428"/>
                    <a:pt x="524" y="345"/>
                    <a:pt x="664" y="221"/>
                  </a:cubicBezTo>
                  <a:cubicBezTo>
                    <a:pt x="706" y="184"/>
                    <a:pt x="699" y="118"/>
                    <a:pt x="667" y="68"/>
                  </a:cubicBezTo>
                  <a:cubicBezTo>
                    <a:pt x="642" y="30"/>
                    <a:pt x="605" y="0"/>
                    <a:pt x="56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2"/>
            <p:cNvSpPr/>
            <p:nvPr/>
          </p:nvSpPr>
          <p:spPr>
            <a:xfrm>
              <a:off x="1606875" y="5014675"/>
              <a:ext cx="18075" cy="9575"/>
            </a:xfrm>
            <a:custGeom>
              <a:avLst/>
              <a:gdLst/>
              <a:ahLst/>
              <a:cxnLst/>
              <a:rect l="l" t="t" r="r" b="b"/>
              <a:pathLst>
                <a:path w="723" h="383" extrusionOk="0">
                  <a:moveTo>
                    <a:pt x="151" y="1"/>
                  </a:moveTo>
                  <a:cubicBezTo>
                    <a:pt x="81" y="1"/>
                    <a:pt x="40" y="46"/>
                    <a:pt x="20" y="111"/>
                  </a:cubicBezTo>
                  <a:cubicBezTo>
                    <a:pt x="1" y="171"/>
                    <a:pt x="37" y="213"/>
                    <a:pt x="72" y="260"/>
                  </a:cubicBezTo>
                  <a:cubicBezTo>
                    <a:pt x="243" y="300"/>
                    <a:pt x="412" y="348"/>
                    <a:pt x="585" y="381"/>
                  </a:cubicBezTo>
                  <a:cubicBezTo>
                    <a:pt x="590" y="382"/>
                    <a:pt x="595" y="383"/>
                    <a:pt x="599" y="383"/>
                  </a:cubicBezTo>
                  <a:cubicBezTo>
                    <a:pt x="649" y="383"/>
                    <a:pt x="683" y="331"/>
                    <a:pt x="700" y="283"/>
                  </a:cubicBezTo>
                  <a:cubicBezTo>
                    <a:pt x="723" y="216"/>
                    <a:pt x="703" y="153"/>
                    <a:pt x="642" y="124"/>
                  </a:cubicBezTo>
                  <a:cubicBezTo>
                    <a:pt x="486" y="53"/>
                    <a:pt x="325" y="1"/>
                    <a:pt x="151"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2"/>
            <p:cNvSpPr/>
            <p:nvPr/>
          </p:nvSpPr>
          <p:spPr>
            <a:xfrm>
              <a:off x="1600375" y="5118325"/>
              <a:ext cx="16025" cy="14325"/>
            </a:xfrm>
            <a:custGeom>
              <a:avLst/>
              <a:gdLst/>
              <a:ahLst/>
              <a:cxnLst/>
              <a:rect l="l" t="t" r="r" b="b"/>
              <a:pathLst>
                <a:path w="641" h="573" extrusionOk="0">
                  <a:moveTo>
                    <a:pt x="486" y="1"/>
                  </a:moveTo>
                  <a:cubicBezTo>
                    <a:pt x="457" y="1"/>
                    <a:pt x="427" y="11"/>
                    <a:pt x="403" y="30"/>
                  </a:cubicBezTo>
                  <a:cubicBezTo>
                    <a:pt x="282" y="127"/>
                    <a:pt x="167" y="234"/>
                    <a:pt x="93" y="299"/>
                  </a:cubicBezTo>
                  <a:cubicBezTo>
                    <a:pt x="6" y="403"/>
                    <a:pt x="1" y="467"/>
                    <a:pt x="58" y="525"/>
                  </a:cubicBezTo>
                  <a:cubicBezTo>
                    <a:pt x="87" y="554"/>
                    <a:pt x="121" y="573"/>
                    <a:pt x="157" y="573"/>
                  </a:cubicBezTo>
                  <a:cubicBezTo>
                    <a:pt x="179" y="573"/>
                    <a:pt x="202" y="565"/>
                    <a:pt x="225" y="549"/>
                  </a:cubicBezTo>
                  <a:cubicBezTo>
                    <a:pt x="357" y="455"/>
                    <a:pt x="486" y="354"/>
                    <a:pt x="588" y="226"/>
                  </a:cubicBezTo>
                  <a:cubicBezTo>
                    <a:pt x="640" y="161"/>
                    <a:pt x="619" y="93"/>
                    <a:pt x="572" y="40"/>
                  </a:cubicBezTo>
                  <a:cubicBezTo>
                    <a:pt x="548" y="13"/>
                    <a:pt x="517" y="1"/>
                    <a:pt x="48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2"/>
            <p:cNvSpPr/>
            <p:nvPr/>
          </p:nvSpPr>
          <p:spPr>
            <a:xfrm>
              <a:off x="1632750" y="5031575"/>
              <a:ext cx="11475" cy="16850"/>
            </a:xfrm>
            <a:custGeom>
              <a:avLst/>
              <a:gdLst/>
              <a:ahLst/>
              <a:cxnLst/>
              <a:rect l="l" t="t" r="r" b="b"/>
              <a:pathLst>
                <a:path w="459" h="674" extrusionOk="0">
                  <a:moveTo>
                    <a:pt x="153" y="1"/>
                  </a:moveTo>
                  <a:cubicBezTo>
                    <a:pt x="128" y="1"/>
                    <a:pt x="104" y="10"/>
                    <a:pt x="80" y="29"/>
                  </a:cubicBezTo>
                  <a:cubicBezTo>
                    <a:pt x="29" y="70"/>
                    <a:pt x="0" y="124"/>
                    <a:pt x="26" y="191"/>
                  </a:cubicBezTo>
                  <a:cubicBezTo>
                    <a:pt x="79" y="325"/>
                    <a:pt x="130" y="459"/>
                    <a:pt x="190" y="589"/>
                  </a:cubicBezTo>
                  <a:cubicBezTo>
                    <a:pt x="213" y="638"/>
                    <a:pt x="255" y="673"/>
                    <a:pt x="312" y="673"/>
                  </a:cubicBezTo>
                  <a:cubicBezTo>
                    <a:pt x="321" y="673"/>
                    <a:pt x="331" y="672"/>
                    <a:pt x="341" y="670"/>
                  </a:cubicBezTo>
                  <a:cubicBezTo>
                    <a:pt x="413" y="658"/>
                    <a:pt x="458" y="608"/>
                    <a:pt x="452" y="544"/>
                  </a:cubicBezTo>
                  <a:cubicBezTo>
                    <a:pt x="436" y="356"/>
                    <a:pt x="354" y="190"/>
                    <a:pt x="265" y="51"/>
                  </a:cubicBezTo>
                  <a:cubicBezTo>
                    <a:pt x="224" y="18"/>
                    <a:pt x="188" y="1"/>
                    <a:pt x="15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2"/>
            <p:cNvSpPr/>
            <p:nvPr/>
          </p:nvSpPr>
          <p:spPr>
            <a:xfrm>
              <a:off x="1532800" y="5206975"/>
              <a:ext cx="12150" cy="16875"/>
            </a:xfrm>
            <a:custGeom>
              <a:avLst/>
              <a:gdLst/>
              <a:ahLst/>
              <a:cxnLst/>
              <a:rect l="l" t="t" r="r" b="b"/>
              <a:pathLst>
                <a:path w="486" h="675" extrusionOk="0">
                  <a:moveTo>
                    <a:pt x="160" y="0"/>
                  </a:moveTo>
                  <a:cubicBezTo>
                    <a:pt x="78" y="0"/>
                    <a:pt x="0" y="78"/>
                    <a:pt x="23" y="171"/>
                  </a:cubicBezTo>
                  <a:cubicBezTo>
                    <a:pt x="62" y="331"/>
                    <a:pt x="121" y="486"/>
                    <a:pt x="218" y="620"/>
                  </a:cubicBezTo>
                  <a:cubicBezTo>
                    <a:pt x="245" y="658"/>
                    <a:pt x="285" y="675"/>
                    <a:pt x="325" y="675"/>
                  </a:cubicBezTo>
                  <a:cubicBezTo>
                    <a:pt x="382" y="675"/>
                    <a:pt x="439" y="640"/>
                    <a:pt x="460" y="579"/>
                  </a:cubicBezTo>
                  <a:cubicBezTo>
                    <a:pt x="485" y="506"/>
                    <a:pt x="287" y="45"/>
                    <a:pt x="215" y="12"/>
                  </a:cubicBezTo>
                  <a:cubicBezTo>
                    <a:pt x="197" y="4"/>
                    <a:pt x="178" y="0"/>
                    <a:pt x="16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2"/>
            <p:cNvSpPr/>
            <p:nvPr/>
          </p:nvSpPr>
          <p:spPr>
            <a:xfrm>
              <a:off x="1525575" y="5175725"/>
              <a:ext cx="8725" cy="17725"/>
            </a:xfrm>
            <a:custGeom>
              <a:avLst/>
              <a:gdLst/>
              <a:ahLst/>
              <a:cxnLst/>
              <a:rect l="l" t="t" r="r" b="b"/>
              <a:pathLst>
                <a:path w="349" h="709" extrusionOk="0">
                  <a:moveTo>
                    <a:pt x="136" y="0"/>
                  </a:moveTo>
                  <a:cubicBezTo>
                    <a:pt x="124" y="0"/>
                    <a:pt x="111" y="2"/>
                    <a:pt x="99" y="5"/>
                  </a:cubicBezTo>
                  <a:cubicBezTo>
                    <a:pt x="39" y="22"/>
                    <a:pt x="1" y="67"/>
                    <a:pt x="1" y="124"/>
                  </a:cubicBezTo>
                  <a:cubicBezTo>
                    <a:pt x="2" y="302"/>
                    <a:pt x="21" y="477"/>
                    <a:pt x="92" y="643"/>
                  </a:cubicBezTo>
                  <a:cubicBezTo>
                    <a:pt x="107" y="683"/>
                    <a:pt x="145" y="709"/>
                    <a:pt x="187" y="709"/>
                  </a:cubicBezTo>
                  <a:cubicBezTo>
                    <a:pt x="194" y="709"/>
                    <a:pt x="201" y="708"/>
                    <a:pt x="208" y="707"/>
                  </a:cubicBezTo>
                  <a:cubicBezTo>
                    <a:pt x="222" y="705"/>
                    <a:pt x="235" y="701"/>
                    <a:pt x="249" y="697"/>
                  </a:cubicBezTo>
                  <a:cubicBezTo>
                    <a:pt x="289" y="686"/>
                    <a:pt x="320" y="655"/>
                    <a:pt x="334" y="615"/>
                  </a:cubicBezTo>
                  <a:cubicBezTo>
                    <a:pt x="349" y="582"/>
                    <a:pt x="326" y="411"/>
                    <a:pt x="297" y="263"/>
                  </a:cubicBezTo>
                  <a:cubicBezTo>
                    <a:pt x="293" y="242"/>
                    <a:pt x="289" y="222"/>
                    <a:pt x="285" y="203"/>
                  </a:cubicBezTo>
                  <a:cubicBezTo>
                    <a:pt x="279" y="181"/>
                    <a:pt x="274" y="160"/>
                    <a:pt x="269" y="140"/>
                  </a:cubicBezTo>
                  <a:cubicBezTo>
                    <a:pt x="256" y="89"/>
                    <a:pt x="243" y="52"/>
                    <a:pt x="231" y="41"/>
                  </a:cubicBezTo>
                  <a:cubicBezTo>
                    <a:pt x="206" y="15"/>
                    <a:pt x="171" y="0"/>
                    <a:pt x="13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2"/>
            <p:cNvSpPr/>
            <p:nvPr/>
          </p:nvSpPr>
          <p:spPr>
            <a:xfrm>
              <a:off x="1399175" y="5180250"/>
              <a:ext cx="17975" cy="8050"/>
            </a:xfrm>
            <a:custGeom>
              <a:avLst/>
              <a:gdLst/>
              <a:ahLst/>
              <a:cxnLst/>
              <a:rect l="l" t="t" r="r" b="b"/>
              <a:pathLst>
                <a:path w="719" h="322" extrusionOk="0">
                  <a:moveTo>
                    <a:pt x="172" y="1"/>
                  </a:moveTo>
                  <a:cubicBezTo>
                    <a:pt x="64" y="6"/>
                    <a:pt x="9" y="50"/>
                    <a:pt x="5" y="139"/>
                  </a:cubicBezTo>
                  <a:cubicBezTo>
                    <a:pt x="1" y="221"/>
                    <a:pt x="55" y="270"/>
                    <a:pt x="127" y="280"/>
                  </a:cubicBezTo>
                  <a:cubicBezTo>
                    <a:pt x="275" y="301"/>
                    <a:pt x="425" y="315"/>
                    <a:pt x="575" y="321"/>
                  </a:cubicBezTo>
                  <a:cubicBezTo>
                    <a:pt x="576" y="321"/>
                    <a:pt x="578" y="321"/>
                    <a:pt x="579" y="321"/>
                  </a:cubicBezTo>
                  <a:cubicBezTo>
                    <a:pt x="652" y="321"/>
                    <a:pt x="702" y="269"/>
                    <a:pt x="710" y="193"/>
                  </a:cubicBezTo>
                  <a:cubicBezTo>
                    <a:pt x="718" y="114"/>
                    <a:pt x="676" y="55"/>
                    <a:pt x="600" y="44"/>
                  </a:cubicBezTo>
                  <a:cubicBezTo>
                    <a:pt x="452" y="22"/>
                    <a:pt x="302" y="13"/>
                    <a:pt x="17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2"/>
            <p:cNvSpPr/>
            <p:nvPr/>
          </p:nvSpPr>
          <p:spPr>
            <a:xfrm>
              <a:off x="1367350" y="5173700"/>
              <a:ext cx="17775" cy="9875"/>
            </a:xfrm>
            <a:custGeom>
              <a:avLst/>
              <a:gdLst/>
              <a:ahLst/>
              <a:cxnLst/>
              <a:rect l="l" t="t" r="r" b="b"/>
              <a:pathLst>
                <a:path w="711" h="395" extrusionOk="0">
                  <a:moveTo>
                    <a:pt x="132" y="0"/>
                  </a:moveTo>
                  <a:cubicBezTo>
                    <a:pt x="78" y="0"/>
                    <a:pt x="38" y="48"/>
                    <a:pt x="21" y="107"/>
                  </a:cubicBezTo>
                  <a:cubicBezTo>
                    <a:pt x="0" y="179"/>
                    <a:pt x="27" y="240"/>
                    <a:pt x="88" y="260"/>
                  </a:cubicBezTo>
                  <a:cubicBezTo>
                    <a:pt x="243" y="313"/>
                    <a:pt x="400" y="363"/>
                    <a:pt x="561" y="393"/>
                  </a:cubicBezTo>
                  <a:cubicBezTo>
                    <a:pt x="570" y="394"/>
                    <a:pt x="578" y="395"/>
                    <a:pt x="587" y="395"/>
                  </a:cubicBezTo>
                  <a:cubicBezTo>
                    <a:pt x="665" y="395"/>
                    <a:pt x="706" y="325"/>
                    <a:pt x="711" y="251"/>
                  </a:cubicBezTo>
                  <a:cubicBezTo>
                    <a:pt x="707" y="192"/>
                    <a:pt x="683" y="150"/>
                    <a:pt x="645" y="139"/>
                  </a:cubicBezTo>
                  <a:cubicBezTo>
                    <a:pt x="482" y="89"/>
                    <a:pt x="319" y="39"/>
                    <a:pt x="153" y="3"/>
                  </a:cubicBezTo>
                  <a:cubicBezTo>
                    <a:pt x="146" y="1"/>
                    <a:pt x="139" y="0"/>
                    <a:pt x="132"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2"/>
            <p:cNvSpPr/>
            <p:nvPr/>
          </p:nvSpPr>
          <p:spPr>
            <a:xfrm>
              <a:off x="1431400" y="5180525"/>
              <a:ext cx="18225" cy="7775"/>
            </a:xfrm>
            <a:custGeom>
              <a:avLst/>
              <a:gdLst/>
              <a:ahLst/>
              <a:cxnLst/>
              <a:rect l="l" t="t" r="r" b="b"/>
              <a:pathLst>
                <a:path w="729" h="311" extrusionOk="0">
                  <a:moveTo>
                    <a:pt x="574" y="0"/>
                  </a:moveTo>
                  <a:cubicBezTo>
                    <a:pt x="567" y="0"/>
                    <a:pt x="560" y="0"/>
                    <a:pt x="553" y="1"/>
                  </a:cubicBezTo>
                  <a:cubicBezTo>
                    <a:pt x="485" y="7"/>
                    <a:pt x="417" y="17"/>
                    <a:pt x="348" y="25"/>
                  </a:cubicBezTo>
                  <a:lnTo>
                    <a:pt x="348" y="19"/>
                  </a:lnTo>
                  <a:cubicBezTo>
                    <a:pt x="279" y="22"/>
                    <a:pt x="209" y="20"/>
                    <a:pt x="142" y="30"/>
                  </a:cubicBezTo>
                  <a:cubicBezTo>
                    <a:pt x="59" y="43"/>
                    <a:pt x="1" y="89"/>
                    <a:pt x="8" y="183"/>
                  </a:cubicBezTo>
                  <a:cubicBezTo>
                    <a:pt x="15" y="272"/>
                    <a:pt x="72" y="311"/>
                    <a:pt x="152" y="311"/>
                  </a:cubicBezTo>
                  <a:cubicBezTo>
                    <a:pt x="156" y="311"/>
                    <a:pt x="160" y="310"/>
                    <a:pt x="164" y="310"/>
                  </a:cubicBezTo>
                  <a:cubicBezTo>
                    <a:pt x="309" y="303"/>
                    <a:pt x="453" y="298"/>
                    <a:pt x="597" y="276"/>
                  </a:cubicBezTo>
                  <a:cubicBezTo>
                    <a:pt x="678" y="262"/>
                    <a:pt x="728" y="197"/>
                    <a:pt x="707" y="106"/>
                  </a:cubicBezTo>
                  <a:cubicBezTo>
                    <a:pt x="690" y="34"/>
                    <a:pt x="642" y="0"/>
                    <a:pt x="57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2"/>
            <p:cNvSpPr/>
            <p:nvPr/>
          </p:nvSpPr>
          <p:spPr>
            <a:xfrm>
              <a:off x="1462900" y="5174175"/>
              <a:ext cx="18175" cy="9775"/>
            </a:xfrm>
            <a:custGeom>
              <a:avLst/>
              <a:gdLst/>
              <a:ahLst/>
              <a:cxnLst/>
              <a:rect l="l" t="t" r="r" b="b"/>
              <a:pathLst>
                <a:path w="727" h="391" extrusionOk="0">
                  <a:moveTo>
                    <a:pt x="579" y="0"/>
                  </a:moveTo>
                  <a:cubicBezTo>
                    <a:pt x="567" y="0"/>
                    <a:pt x="554" y="2"/>
                    <a:pt x="540" y="5"/>
                  </a:cubicBezTo>
                  <a:cubicBezTo>
                    <a:pt x="400" y="33"/>
                    <a:pt x="263" y="76"/>
                    <a:pt x="125" y="116"/>
                  </a:cubicBezTo>
                  <a:cubicBezTo>
                    <a:pt x="40" y="141"/>
                    <a:pt x="0" y="203"/>
                    <a:pt x="28" y="289"/>
                  </a:cubicBezTo>
                  <a:cubicBezTo>
                    <a:pt x="50" y="360"/>
                    <a:pt x="104" y="390"/>
                    <a:pt x="172" y="390"/>
                  </a:cubicBezTo>
                  <a:cubicBezTo>
                    <a:pt x="183" y="390"/>
                    <a:pt x="194" y="390"/>
                    <a:pt x="205" y="388"/>
                  </a:cubicBezTo>
                  <a:cubicBezTo>
                    <a:pt x="344" y="349"/>
                    <a:pt x="483" y="313"/>
                    <a:pt x="619" y="272"/>
                  </a:cubicBezTo>
                  <a:cubicBezTo>
                    <a:pt x="695" y="248"/>
                    <a:pt x="727" y="190"/>
                    <a:pt x="710" y="112"/>
                  </a:cubicBezTo>
                  <a:cubicBezTo>
                    <a:pt x="693" y="36"/>
                    <a:pt x="642" y="0"/>
                    <a:pt x="57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2"/>
            <p:cNvSpPr/>
            <p:nvPr/>
          </p:nvSpPr>
          <p:spPr>
            <a:xfrm>
              <a:off x="1337000" y="5161450"/>
              <a:ext cx="18575" cy="11750"/>
            </a:xfrm>
            <a:custGeom>
              <a:avLst/>
              <a:gdLst/>
              <a:ahLst/>
              <a:cxnLst/>
              <a:rect l="l" t="t" r="r" b="b"/>
              <a:pathLst>
                <a:path w="743" h="470" extrusionOk="0">
                  <a:moveTo>
                    <a:pt x="175" y="0"/>
                  </a:moveTo>
                  <a:cubicBezTo>
                    <a:pt x="132" y="0"/>
                    <a:pt x="94" y="20"/>
                    <a:pt x="61" y="70"/>
                  </a:cubicBezTo>
                  <a:cubicBezTo>
                    <a:pt x="0" y="164"/>
                    <a:pt x="53" y="223"/>
                    <a:pt x="128" y="274"/>
                  </a:cubicBezTo>
                  <a:cubicBezTo>
                    <a:pt x="173" y="303"/>
                    <a:pt x="221" y="330"/>
                    <a:pt x="266" y="360"/>
                  </a:cubicBezTo>
                  <a:cubicBezTo>
                    <a:pt x="328" y="386"/>
                    <a:pt x="392" y="409"/>
                    <a:pt x="454" y="438"/>
                  </a:cubicBezTo>
                  <a:cubicBezTo>
                    <a:pt x="495" y="456"/>
                    <a:pt x="534" y="470"/>
                    <a:pt x="571" y="470"/>
                  </a:cubicBezTo>
                  <a:cubicBezTo>
                    <a:pt x="615" y="470"/>
                    <a:pt x="655" y="450"/>
                    <a:pt x="686" y="393"/>
                  </a:cubicBezTo>
                  <a:cubicBezTo>
                    <a:pt x="742" y="285"/>
                    <a:pt x="673" y="227"/>
                    <a:pt x="586" y="183"/>
                  </a:cubicBezTo>
                  <a:cubicBezTo>
                    <a:pt x="532" y="155"/>
                    <a:pt x="478" y="125"/>
                    <a:pt x="425" y="95"/>
                  </a:cubicBezTo>
                  <a:cubicBezTo>
                    <a:pt x="400" y="84"/>
                    <a:pt x="375" y="73"/>
                    <a:pt x="350" y="63"/>
                  </a:cubicBezTo>
                  <a:cubicBezTo>
                    <a:pt x="325" y="52"/>
                    <a:pt x="300" y="42"/>
                    <a:pt x="276" y="29"/>
                  </a:cubicBezTo>
                  <a:cubicBezTo>
                    <a:pt x="240" y="11"/>
                    <a:pt x="206" y="0"/>
                    <a:pt x="17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2"/>
            <p:cNvSpPr/>
            <p:nvPr/>
          </p:nvSpPr>
          <p:spPr>
            <a:xfrm>
              <a:off x="1493375" y="5162150"/>
              <a:ext cx="18225" cy="11725"/>
            </a:xfrm>
            <a:custGeom>
              <a:avLst/>
              <a:gdLst/>
              <a:ahLst/>
              <a:cxnLst/>
              <a:rect l="l" t="t" r="r" b="b"/>
              <a:pathLst>
                <a:path w="729" h="469" extrusionOk="0">
                  <a:moveTo>
                    <a:pt x="561" y="0"/>
                  </a:moveTo>
                  <a:cubicBezTo>
                    <a:pt x="520" y="0"/>
                    <a:pt x="476" y="18"/>
                    <a:pt x="432" y="41"/>
                  </a:cubicBezTo>
                  <a:cubicBezTo>
                    <a:pt x="330" y="92"/>
                    <a:pt x="227" y="143"/>
                    <a:pt x="124" y="194"/>
                  </a:cubicBezTo>
                  <a:cubicBezTo>
                    <a:pt x="38" y="237"/>
                    <a:pt x="0" y="302"/>
                    <a:pt x="45" y="393"/>
                  </a:cubicBezTo>
                  <a:cubicBezTo>
                    <a:pt x="72" y="447"/>
                    <a:pt x="111" y="468"/>
                    <a:pt x="156" y="468"/>
                  </a:cubicBezTo>
                  <a:cubicBezTo>
                    <a:pt x="181" y="468"/>
                    <a:pt x="208" y="462"/>
                    <a:pt x="235" y="450"/>
                  </a:cubicBezTo>
                  <a:cubicBezTo>
                    <a:pt x="347" y="403"/>
                    <a:pt x="458" y="354"/>
                    <a:pt x="570" y="305"/>
                  </a:cubicBezTo>
                  <a:cubicBezTo>
                    <a:pt x="655" y="253"/>
                    <a:pt x="729" y="189"/>
                    <a:pt x="673" y="79"/>
                  </a:cubicBezTo>
                  <a:cubicBezTo>
                    <a:pt x="644" y="21"/>
                    <a:pt x="604" y="0"/>
                    <a:pt x="56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2"/>
            <p:cNvSpPr/>
            <p:nvPr/>
          </p:nvSpPr>
          <p:spPr>
            <a:xfrm>
              <a:off x="1310375" y="5143125"/>
              <a:ext cx="16750" cy="13775"/>
            </a:xfrm>
            <a:custGeom>
              <a:avLst/>
              <a:gdLst/>
              <a:ahLst/>
              <a:cxnLst/>
              <a:rect l="l" t="t" r="r" b="b"/>
              <a:pathLst>
                <a:path w="670" h="551" extrusionOk="0">
                  <a:moveTo>
                    <a:pt x="175" y="0"/>
                  </a:moveTo>
                  <a:cubicBezTo>
                    <a:pt x="175" y="0"/>
                    <a:pt x="174" y="0"/>
                    <a:pt x="173" y="0"/>
                  </a:cubicBezTo>
                  <a:cubicBezTo>
                    <a:pt x="66" y="7"/>
                    <a:pt x="1" y="143"/>
                    <a:pt x="79" y="231"/>
                  </a:cubicBezTo>
                  <a:cubicBezTo>
                    <a:pt x="187" y="353"/>
                    <a:pt x="313" y="463"/>
                    <a:pt x="461" y="536"/>
                  </a:cubicBezTo>
                  <a:cubicBezTo>
                    <a:pt x="480" y="546"/>
                    <a:pt x="500" y="550"/>
                    <a:pt x="520" y="550"/>
                  </a:cubicBezTo>
                  <a:cubicBezTo>
                    <a:pt x="600" y="550"/>
                    <a:pt x="669" y="475"/>
                    <a:pt x="656" y="388"/>
                  </a:cubicBezTo>
                  <a:cubicBezTo>
                    <a:pt x="643" y="311"/>
                    <a:pt x="258" y="0"/>
                    <a:pt x="17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2"/>
            <p:cNvSpPr/>
            <p:nvPr/>
          </p:nvSpPr>
          <p:spPr>
            <a:xfrm>
              <a:off x="1289650" y="5119150"/>
              <a:ext cx="13950" cy="15775"/>
            </a:xfrm>
            <a:custGeom>
              <a:avLst/>
              <a:gdLst/>
              <a:ahLst/>
              <a:cxnLst/>
              <a:rect l="l" t="t" r="r" b="b"/>
              <a:pathLst>
                <a:path w="558" h="631" extrusionOk="0">
                  <a:moveTo>
                    <a:pt x="151" y="1"/>
                  </a:moveTo>
                  <a:cubicBezTo>
                    <a:pt x="117" y="1"/>
                    <a:pt x="84" y="14"/>
                    <a:pt x="59" y="38"/>
                  </a:cubicBezTo>
                  <a:cubicBezTo>
                    <a:pt x="13" y="80"/>
                    <a:pt x="0" y="139"/>
                    <a:pt x="27" y="188"/>
                  </a:cubicBezTo>
                  <a:cubicBezTo>
                    <a:pt x="109" y="344"/>
                    <a:pt x="210" y="491"/>
                    <a:pt x="350" y="604"/>
                  </a:cubicBezTo>
                  <a:cubicBezTo>
                    <a:pt x="369" y="621"/>
                    <a:pt x="393" y="630"/>
                    <a:pt x="417" y="630"/>
                  </a:cubicBezTo>
                  <a:cubicBezTo>
                    <a:pt x="440" y="630"/>
                    <a:pt x="463" y="622"/>
                    <a:pt x="482" y="607"/>
                  </a:cubicBezTo>
                  <a:cubicBezTo>
                    <a:pt x="493" y="599"/>
                    <a:pt x="504" y="589"/>
                    <a:pt x="513" y="579"/>
                  </a:cubicBezTo>
                  <a:cubicBezTo>
                    <a:pt x="543" y="551"/>
                    <a:pt x="557" y="509"/>
                    <a:pt x="551" y="468"/>
                  </a:cubicBezTo>
                  <a:cubicBezTo>
                    <a:pt x="548" y="431"/>
                    <a:pt x="449" y="290"/>
                    <a:pt x="355" y="173"/>
                  </a:cubicBezTo>
                  <a:cubicBezTo>
                    <a:pt x="341" y="157"/>
                    <a:pt x="328" y="141"/>
                    <a:pt x="315" y="125"/>
                  </a:cubicBezTo>
                  <a:cubicBezTo>
                    <a:pt x="300" y="108"/>
                    <a:pt x="286" y="92"/>
                    <a:pt x="272" y="77"/>
                  </a:cubicBezTo>
                  <a:cubicBezTo>
                    <a:pt x="236" y="38"/>
                    <a:pt x="207" y="12"/>
                    <a:pt x="192" y="8"/>
                  </a:cubicBezTo>
                  <a:cubicBezTo>
                    <a:pt x="179" y="3"/>
                    <a:pt x="165" y="1"/>
                    <a:pt x="151"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2"/>
            <p:cNvSpPr/>
            <p:nvPr/>
          </p:nvSpPr>
          <p:spPr>
            <a:xfrm>
              <a:off x="1271650" y="5088900"/>
              <a:ext cx="13250" cy="16450"/>
            </a:xfrm>
            <a:custGeom>
              <a:avLst/>
              <a:gdLst/>
              <a:ahLst/>
              <a:cxnLst/>
              <a:rect l="l" t="t" r="r" b="b"/>
              <a:pathLst>
                <a:path w="530" h="658" extrusionOk="0">
                  <a:moveTo>
                    <a:pt x="156" y="1"/>
                  </a:moveTo>
                  <a:cubicBezTo>
                    <a:pt x="131" y="1"/>
                    <a:pt x="106" y="9"/>
                    <a:pt x="79" y="25"/>
                  </a:cubicBezTo>
                  <a:cubicBezTo>
                    <a:pt x="9" y="68"/>
                    <a:pt x="0" y="141"/>
                    <a:pt x="33" y="206"/>
                  </a:cubicBezTo>
                  <a:cubicBezTo>
                    <a:pt x="100" y="340"/>
                    <a:pt x="173" y="471"/>
                    <a:pt x="254" y="597"/>
                  </a:cubicBezTo>
                  <a:cubicBezTo>
                    <a:pt x="280" y="638"/>
                    <a:pt x="318" y="658"/>
                    <a:pt x="359" y="658"/>
                  </a:cubicBezTo>
                  <a:cubicBezTo>
                    <a:pt x="384" y="658"/>
                    <a:pt x="410" y="651"/>
                    <a:pt x="435" y="637"/>
                  </a:cubicBezTo>
                  <a:cubicBezTo>
                    <a:pt x="505" y="600"/>
                    <a:pt x="530" y="529"/>
                    <a:pt x="496" y="462"/>
                  </a:cubicBezTo>
                  <a:cubicBezTo>
                    <a:pt x="430" y="327"/>
                    <a:pt x="353" y="199"/>
                    <a:pt x="289" y="85"/>
                  </a:cubicBezTo>
                  <a:cubicBezTo>
                    <a:pt x="246" y="29"/>
                    <a:pt x="202" y="1"/>
                    <a:pt x="15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2"/>
            <p:cNvSpPr/>
            <p:nvPr/>
          </p:nvSpPr>
          <p:spPr>
            <a:xfrm>
              <a:off x="1259200" y="5059225"/>
              <a:ext cx="11175" cy="17250"/>
            </a:xfrm>
            <a:custGeom>
              <a:avLst/>
              <a:gdLst/>
              <a:ahLst/>
              <a:cxnLst/>
              <a:rect l="l" t="t" r="r" b="b"/>
              <a:pathLst>
                <a:path w="447" h="690" extrusionOk="0">
                  <a:moveTo>
                    <a:pt x="167" y="0"/>
                  </a:moveTo>
                  <a:cubicBezTo>
                    <a:pt x="147" y="0"/>
                    <a:pt x="126" y="4"/>
                    <a:pt x="105" y="11"/>
                  </a:cubicBezTo>
                  <a:cubicBezTo>
                    <a:pt x="35" y="35"/>
                    <a:pt x="1" y="93"/>
                    <a:pt x="17" y="154"/>
                  </a:cubicBezTo>
                  <a:cubicBezTo>
                    <a:pt x="62" y="312"/>
                    <a:pt x="110" y="470"/>
                    <a:pt x="178" y="618"/>
                  </a:cubicBezTo>
                  <a:cubicBezTo>
                    <a:pt x="200" y="669"/>
                    <a:pt x="241" y="689"/>
                    <a:pt x="284" y="689"/>
                  </a:cubicBezTo>
                  <a:cubicBezTo>
                    <a:pt x="316" y="689"/>
                    <a:pt x="349" y="678"/>
                    <a:pt x="379" y="661"/>
                  </a:cubicBezTo>
                  <a:cubicBezTo>
                    <a:pt x="424" y="624"/>
                    <a:pt x="446" y="581"/>
                    <a:pt x="433" y="543"/>
                  </a:cubicBezTo>
                  <a:cubicBezTo>
                    <a:pt x="383" y="381"/>
                    <a:pt x="331" y="217"/>
                    <a:pt x="267" y="60"/>
                  </a:cubicBezTo>
                  <a:cubicBezTo>
                    <a:pt x="250" y="18"/>
                    <a:pt x="211" y="0"/>
                    <a:pt x="16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2"/>
            <p:cNvSpPr/>
            <p:nvPr/>
          </p:nvSpPr>
          <p:spPr>
            <a:xfrm>
              <a:off x="1252725" y="5027825"/>
              <a:ext cx="8750" cy="17525"/>
            </a:xfrm>
            <a:custGeom>
              <a:avLst/>
              <a:gdLst/>
              <a:ahLst/>
              <a:cxnLst/>
              <a:rect l="l" t="t" r="r" b="b"/>
              <a:pathLst>
                <a:path w="350" h="701" extrusionOk="0">
                  <a:moveTo>
                    <a:pt x="137" y="1"/>
                  </a:moveTo>
                  <a:cubicBezTo>
                    <a:pt x="135" y="1"/>
                    <a:pt x="133" y="1"/>
                    <a:pt x="132" y="1"/>
                  </a:cubicBezTo>
                  <a:cubicBezTo>
                    <a:pt x="20" y="4"/>
                    <a:pt x="1" y="81"/>
                    <a:pt x="3" y="173"/>
                  </a:cubicBezTo>
                  <a:cubicBezTo>
                    <a:pt x="4" y="226"/>
                    <a:pt x="7" y="280"/>
                    <a:pt x="9" y="334"/>
                  </a:cubicBezTo>
                  <a:cubicBezTo>
                    <a:pt x="24" y="400"/>
                    <a:pt x="42" y="467"/>
                    <a:pt x="52" y="534"/>
                  </a:cubicBezTo>
                  <a:cubicBezTo>
                    <a:pt x="68" y="624"/>
                    <a:pt x="99" y="700"/>
                    <a:pt x="196" y="700"/>
                  </a:cubicBezTo>
                  <a:cubicBezTo>
                    <a:pt x="204" y="700"/>
                    <a:pt x="212" y="700"/>
                    <a:pt x="221" y="699"/>
                  </a:cubicBezTo>
                  <a:cubicBezTo>
                    <a:pt x="341" y="685"/>
                    <a:pt x="350" y="595"/>
                    <a:pt x="337" y="498"/>
                  </a:cubicBezTo>
                  <a:cubicBezTo>
                    <a:pt x="330" y="437"/>
                    <a:pt x="325" y="376"/>
                    <a:pt x="318" y="315"/>
                  </a:cubicBezTo>
                  <a:cubicBezTo>
                    <a:pt x="313" y="289"/>
                    <a:pt x="307" y="262"/>
                    <a:pt x="302" y="236"/>
                  </a:cubicBezTo>
                  <a:cubicBezTo>
                    <a:pt x="296" y="209"/>
                    <a:pt x="291" y="182"/>
                    <a:pt x="287" y="156"/>
                  </a:cubicBezTo>
                  <a:cubicBezTo>
                    <a:pt x="276" y="63"/>
                    <a:pt x="237" y="1"/>
                    <a:pt x="137"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2"/>
            <p:cNvSpPr/>
            <p:nvPr/>
          </p:nvSpPr>
          <p:spPr>
            <a:xfrm>
              <a:off x="1251450" y="4995575"/>
              <a:ext cx="8800" cy="17675"/>
            </a:xfrm>
            <a:custGeom>
              <a:avLst/>
              <a:gdLst/>
              <a:ahLst/>
              <a:cxnLst/>
              <a:rect l="l" t="t" r="r" b="b"/>
              <a:pathLst>
                <a:path w="352" h="707" extrusionOk="0">
                  <a:moveTo>
                    <a:pt x="196" y="1"/>
                  </a:moveTo>
                  <a:cubicBezTo>
                    <a:pt x="136" y="1"/>
                    <a:pt x="76" y="37"/>
                    <a:pt x="59" y="105"/>
                  </a:cubicBezTo>
                  <a:cubicBezTo>
                    <a:pt x="20" y="263"/>
                    <a:pt x="0" y="429"/>
                    <a:pt x="24" y="592"/>
                  </a:cubicBezTo>
                  <a:cubicBezTo>
                    <a:pt x="35" y="665"/>
                    <a:pt x="96" y="707"/>
                    <a:pt x="160" y="707"/>
                  </a:cubicBezTo>
                  <a:cubicBezTo>
                    <a:pt x="194" y="707"/>
                    <a:pt x="229" y="695"/>
                    <a:pt x="257" y="668"/>
                  </a:cubicBezTo>
                  <a:cubicBezTo>
                    <a:pt x="314" y="615"/>
                    <a:pt x="351" y="114"/>
                    <a:pt x="303" y="52"/>
                  </a:cubicBezTo>
                  <a:cubicBezTo>
                    <a:pt x="276" y="17"/>
                    <a:pt x="236" y="1"/>
                    <a:pt x="19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2"/>
            <p:cNvSpPr/>
            <p:nvPr/>
          </p:nvSpPr>
          <p:spPr>
            <a:xfrm>
              <a:off x="1256875" y="4964275"/>
              <a:ext cx="10375" cy="17200"/>
            </a:xfrm>
            <a:custGeom>
              <a:avLst/>
              <a:gdLst/>
              <a:ahLst/>
              <a:cxnLst/>
              <a:rect l="l" t="t" r="r" b="b"/>
              <a:pathLst>
                <a:path w="415" h="688" extrusionOk="0">
                  <a:moveTo>
                    <a:pt x="275" y="1"/>
                  </a:moveTo>
                  <a:cubicBezTo>
                    <a:pt x="228" y="1"/>
                    <a:pt x="187" y="23"/>
                    <a:pt x="166" y="63"/>
                  </a:cubicBezTo>
                  <a:cubicBezTo>
                    <a:pt x="85" y="219"/>
                    <a:pt x="21" y="386"/>
                    <a:pt x="7" y="564"/>
                  </a:cubicBezTo>
                  <a:cubicBezTo>
                    <a:pt x="0" y="614"/>
                    <a:pt x="32" y="661"/>
                    <a:pt x="80" y="675"/>
                  </a:cubicBezTo>
                  <a:cubicBezTo>
                    <a:pt x="94" y="679"/>
                    <a:pt x="107" y="682"/>
                    <a:pt x="121" y="686"/>
                  </a:cubicBezTo>
                  <a:cubicBezTo>
                    <a:pt x="129" y="687"/>
                    <a:pt x="137" y="688"/>
                    <a:pt x="145" y="688"/>
                  </a:cubicBezTo>
                  <a:cubicBezTo>
                    <a:pt x="177" y="688"/>
                    <a:pt x="210" y="676"/>
                    <a:pt x="234" y="653"/>
                  </a:cubicBezTo>
                  <a:cubicBezTo>
                    <a:pt x="262" y="629"/>
                    <a:pt x="322" y="468"/>
                    <a:pt x="365" y="324"/>
                  </a:cubicBezTo>
                  <a:cubicBezTo>
                    <a:pt x="370" y="303"/>
                    <a:pt x="377" y="283"/>
                    <a:pt x="382" y="264"/>
                  </a:cubicBezTo>
                  <a:cubicBezTo>
                    <a:pt x="387" y="242"/>
                    <a:pt x="392" y="220"/>
                    <a:pt x="397" y="201"/>
                  </a:cubicBezTo>
                  <a:cubicBezTo>
                    <a:pt x="409" y="149"/>
                    <a:pt x="414" y="110"/>
                    <a:pt x="409" y="97"/>
                  </a:cubicBezTo>
                  <a:cubicBezTo>
                    <a:pt x="395" y="49"/>
                    <a:pt x="357" y="15"/>
                    <a:pt x="308" y="4"/>
                  </a:cubicBezTo>
                  <a:cubicBezTo>
                    <a:pt x="297" y="2"/>
                    <a:pt x="286" y="1"/>
                    <a:pt x="275"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2"/>
            <p:cNvSpPr/>
            <p:nvPr/>
          </p:nvSpPr>
          <p:spPr>
            <a:xfrm>
              <a:off x="1523850" y="5148950"/>
              <a:ext cx="9400" cy="12425"/>
            </a:xfrm>
            <a:custGeom>
              <a:avLst/>
              <a:gdLst/>
              <a:ahLst/>
              <a:cxnLst/>
              <a:rect l="l" t="t" r="r" b="b"/>
              <a:pathLst>
                <a:path w="376" h="497" extrusionOk="0">
                  <a:moveTo>
                    <a:pt x="189" y="0"/>
                  </a:moveTo>
                  <a:cubicBezTo>
                    <a:pt x="132" y="0"/>
                    <a:pt x="91" y="39"/>
                    <a:pt x="64" y="93"/>
                  </a:cubicBezTo>
                  <a:cubicBezTo>
                    <a:pt x="0" y="221"/>
                    <a:pt x="43" y="459"/>
                    <a:pt x="130" y="487"/>
                  </a:cubicBezTo>
                  <a:cubicBezTo>
                    <a:pt x="149" y="493"/>
                    <a:pt x="166" y="496"/>
                    <a:pt x="182" y="496"/>
                  </a:cubicBezTo>
                  <a:cubicBezTo>
                    <a:pt x="240" y="496"/>
                    <a:pt x="284" y="461"/>
                    <a:pt x="315" y="411"/>
                  </a:cubicBezTo>
                  <a:cubicBezTo>
                    <a:pt x="376" y="276"/>
                    <a:pt x="334" y="47"/>
                    <a:pt x="249" y="13"/>
                  </a:cubicBezTo>
                  <a:cubicBezTo>
                    <a:pt x="227" y="4"/>
                    <a:pt x="207" y="0"/>
                    <a:pt x="18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2"/>
            <p:cNvSpPr/>
            <p:nvPr/>
          </p:nvSpPr>
          <p:spPr>
            <a:xfrm>
              <a:off x="1528125" y="5114050"/>
              <a:ext cx="7750" cy="17725"/>
            </a:xfrm>
            <a:custGeom>
              <a:avLst/>
              <a:gdLst/>
              <a:ahLst/>
              <a:cxnLst/>
              <a:rect l="l" t="t" r="r" b="b"/>
              <a:pathLst>
                <a:path w="310" h="709" extrusionOk="0">
                  <a:moveTo>
                    <a:pt x="164" y="0"/>
                  </a:moveTo>
                  <a:cubicBezTo>
                    <a:pt x="98" y="0"/>
                    <a:pt x="50" y="38"/>
                    <a:pt x="42" y="97"/>
                  </a:cubicBezTo>
                  <a:cubicBezTo>
                    <a:pt x="20" y="259"/>
                    <a:pt x="0" y="423"/>
                    <a:pt x="2" y="586"/>
                  </a:cubicBezTo>
                  <a:cubicBezTo>
                    <a:pt x="4" y="671"/>
                    <a:pt x="70" y="708"/>
                    <a:pt x="142" y="708"/>
                  </a:cubicBezTo>
                  <a:cubicBezTo>
                    <a:pt x="151" y="708"/>
                    <a:pt x="161" y="708"/>
                    <a:pt x="170" y="706"/>
                  </a:cubicBezTo>
                  <a:cubicBezTo>
                    <a:pt x="226" y="690"/>
                    <a:pt x="262" y="659"/>
                    <a:pt x="267" y="620"/>
                  </a:cubicBezTo>
                  <a:cubicBezTo>
                    <a:pt x="286" y="451"/>
                    <a:pt x="303" y="281"/>
                    <a:pt x="307" y="111"/>
                  </a:cubicBezTo>
                  <a:cubicBezTo>
                    <a:pt x="309" y="45"/>
                    <a:pt x="250" y="7"/>
                    <a:pt x="179" y="1"/>
                  </a:cubicBezTo>
                  <a:cubicBezTo>
                    <a:pt x="174" y="1"/>
                    <a:pt x="169" y="0"/>
                    <a:pt x="16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2"/>
            <p:cNvSpPr/>
            <p:nvPr/>
          </p:nvSpPr>
          <p:spPr>
            <a:xfrm>
              <a:off x="1532200" y="5082425"/>
              <a:ext cx="10450" cy="17425"/>
            </a:xfrm>
            <a:custGeom>
              <a:avLst/>
              <a:gdLst/>
              <a:ahLst/>
              <a:cxnLst/>
              <a:rect l="l" t="t" r="r" b="b"/>
              <a:pathLst>
                <a:path w="418" h="697" extrusionOk="0">
                  <a:moveTo>
                    <a:pt x="250" y="0"/>
                  </a:moveTo>
                  <a:cubicBezTo>
                    <a:pt x="187" y="0"/>
                    <a:pt x="151" y="53"/>
                    <a:pt x="124" y="118"/>
                  </a:cubicBezTo>
                  <a:cubicBezTo>
                    <a:pt x="103" y="168"/>
                    <a:pt x="85" y="218"/>
                    <a:pt x="66" y="268"/>
                  </a:cubicBezTo>
                  <a:cubicBezTo>
                    <a:pt x="52" y="335"/>
                    <a:pt x="42" y="403"/>
                    <a:pt x="25" y="470"/>
                  </a:cubicBezTo>
                  <a:cubicBezTo>
                    <a:pt x="1" y="565"/>
                    <a:pt x="1" y="653"/>
                    <a:pt x="113" y="688"/>
                  </a:cubicBezTo>
                  <a:cubicBezTo>
                    <a:pt x="132" y="694"/>
                    <a:pt x="150" y="696"/>
                    <a:pt x="166" y="696"/>
                  </a:cubicBezTo>
                  <a:cubicBezTo>
                    <a:pt x="244" y="696"/>
                    <a:pt x="278" y="629"/>
                    <a:pt x="300" y="550"/>
                  </a:cubicBezTo>
                  <a:cubicBezTo>
                    <a:pt x="317" y="492"/>
                    <a:pt x="337" y="434"/>
                    <a:pt x="356" y="375"/>
                  </a:cubicBezTo>
                  <a:cubicBezTo>
                    <a:pt x="361" y="349"/>
                    <a:pt x="366" y="322"/>
                    <a:pt x="372" y="296"/>
                  </a:cubicBezTo>
                  <a:cubicBezTo>
                    <a:pt x="378" y="269"/>
                    <a:pt x="384" y="243"/>
                    <a:pt x="392" y="217"/>
                  </a:cubicBezTo>
                  <a:cubicBezTo>
                    <a:pt x="418" y="127"/>
                    <a:pt x="407" y="52"/>
                    <a:pt x="311" y="14"/>
                  </a:cubicBezTo>
                  <a:cubicBezTo>
                    <a:pt x="288" y="4"/>
                    <a:pt x="268" y="0"/>
                    <a:pt x="25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2"/>
            <p:cNvSpPr/>
            <p:nvPr/>
          </p:nvSpPr>
          <p:spPr>
            <a:xfrm>
              <a:off x="1542700" y="5053000"/>
              <a:ext cx="12950" cy="16450"/>
            </a:xfrm>
            <a:custGeom>
              <a:avLst/>
              <a:gdLst/>
              <a:ahLst/>
              <a:cxnLst/>
              <a:rect l="l" t="t" r="r" b="b"/>
              <a:pathLst>
                <a:path w="518" h="658" extrusionOk="0">
                  <a:moveTo>
                    <a:pt x="360" y="0"/>
                  </a:moveTo>
                  <a:cubicBezTo>
                    <a:pt x="321" y="0"/>
                    <a:pt x="281" y="17"/>
                    <a:pt x="253" y="53"/>
                  </a:cubicBezTo>
                  <a:cubicBezTo>
                    <a:pt x="154" y="182"/>
                    <a:pt x="70" y="327"/>
                    <a:pt x="26" y="486"/>
                  </a:cubicBezTo>
                  <a:cubicBezTo>
                    <a:pt x="0" y="577"/>
                    <a:pt x="75" y="657"/>
                    <a:pt x="161" y="657"/>
                  </a:cubicBezTo>
                  <a:cubicBezTo>
                    <a:pt x="177" y="657"/>
                    <a:pt x="193" y="655"/>
                    <a:pt x="210" y="649"/>
                  </a:cubicBezTo>
                  <a:cubicBezTo>
                    <a:pt x="283" y="623"/>
                    <a:pt x="518" y="179"/>
                    <a:pt x="498" y="103"/>
                  </a:cubicBezTo>
                  <a:cubicBezTo>
                    <a:pt x="482" y="39"/>
                    <a:pt x="421" y="0"/>
                    <a:pt x="36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2"/>
            <p:cNvSpPr/>
            <p:nvPr/>
          </p:nvSpPr>
          <p:spPr>
            <a:xfrm>
              <a:off x="1560050" y="5027300"/>
              <a:ext cx="14750" cy="15075"/>
            </a:xfrm>
            <a:custGeom>
              <a:avLst/>
              <a:gdLst/>
              <a:ahLst/>
              <a:cxnLst/>
              <a:rect l="l" t="t" r="r" b="b"/>
              <a:pathLst>
                <a:path w="590" h="603" extrusionOk="0">
                  <a:moveTo>
                    <a:pt x="444" y="1"/>
                  </a:moveTo>
                  <a:cubicBezTo>
                    <a:pt x="419" y="1"/>
                    <a:pt x="394" y="9"/>
                    <a:pt x="374" y="26"/>
                  </a:cubicBezTo>
                  <a:cubicBezTo>
                    <a:pt x="237" y="137"/>
                    <a:pt x="113" y="263"/>
                    <a:pt x="27" y="422"/>
                  </a:cubicBezTo>
                  <a:cubicBezTo>
                    <a:pt x="1" y="465"/>
                    <a:pt x="11" y="521"/>
                    <a:pt x="50" y="553"/>
                  </a:cubicBezTo>
                  <a:cubicBezTo>
                    <a:pt x="61" y="563"/>
                    <a:pt x="71" y="571"/>
                    <a:pt x="84" y="579"/>
                  </a:cubicBezTo>
                  <a:cubicBezTo>
                    <a:pt x="105" y="594"/>
                    <a:pt x="132" y="602"/>
                    <a:pt x="158" y="602"/>
                  </a:cubicBezTo>
                  <a:cubicBezTo>
                    <a:pt x="172" y="602"/>
                    <a:pt x="186" y="600"/>
                    <a:pt x="200" y="595"/>
                  </a:cubicBezTo>
                  <a:cubicBezTo>
                    <a:pt x="236" y="585"/>
                    <a:pt x="355" y="461"/>
                    <a:pt x="452" y="346"/>
                  </a:cubicBezTo>
                  <a:cubicBezTo>
                    <a:pt x="464" y="330"/>
                    <a:pt x="479" y="313"/>
                    <a:pt x="490" y="297"/>
                  </a:cubicBezTo>
                  <a:cubicBezTo>
                    <a:pt x="505" y="280"/>
                    <a:pt x="519" y="263"/>
                    <a:pt x="530" y="246"/>
                  </a:cubicBezTo>
                  <a:cubicBezTo>
                    <a:pt x="562" y="204"/>
                    <a:pt x="583" y="170"/>
                    <a:pt x="584" y="155"/>
                  </a:cubicBezTo>
                  <a:cubicBezTo>
                    <a:pt x="590" y="107"/>
                    <a:pt x="568" y="58"/>
                    <a:pt x="528" y="30"/>
                  </a:cubicBezTo>
                  <a:cubicBezTo>
                    <a:pt x="502" y="11"/>
                    <a:pt x="472" y="1"/>
                    <a:pt x="44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2"/>
            <p:cNvSpPr/>
            <p:nvPr/>
          </p:nvSpPr>
          <p:spPr>
            <a:xfrm>
              <a:off x="1583325" y="5010400"/>
              <a:ext cx="12600" cy="10075"/>
            </a:xfrm>
            <a:custGeom>
              <a:avLst/>
              <a:gdLst/>
              <a:ahLst/>
              <a:cxnLst/>
              <a:rect l="l" t="t" r="r" b="b"/>
              <a:pathLst>
                <a:path w="504" h="403" extrusionOk="0">
                  <a:moveTo>
                    <a:pt x="349" y="0"/>
                  </a:moveTo>
                  <a:cubicBezTo>
                    <a:pt x="332" y="0"/>
                    <a:pt x="315" y="2"/>
                    <a:pt x="298" y="6"/>
                  </a:cubicBezTo>
                  <a:cubicBezTo>
                    <a:pt x="159" y="36"/>
                    <a:pt x="1" y="219"/>
                    <a:pt x="33" y="305"/>
                  </a:cubicBezTo>
                  <a:cubicBezTo>
                    <a:pt x="60" y="377"/>
                    <a:pt x="116" y="403"/>
                    <a:pt x="179" y="403"/>
                  </a:cubicBezTo>
                  <a:cubicBezTo>
                    <a:pt x="189" y="403"/>
                    <a:pt x="198" y="402"/>
                    <a:pt x="208" y="401"/>
                  </a:cubicBezTo>
                  <a:cubicBezTo>
                    <a:pt x="352" y="363"/>
                    <a:pt x="504" y="187"/>
                    <a:pt x="476" y="99"/>
                  </a:cubicBezTo>
                  <a:cubicBezTo>
                    <a:pt x="455" y="27"/>
                    <a:pt x="406" y="0"/>
                    <a:pt x="34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2"/>
          <p:cNvGrpSpPr/>
          <p:nvPr/>
        </p:nvGrpSpPr>
        <p:grpSpPr>
          <a:xfrm rot="9283080">
            <a:off x="2567399" y="94239"/>
            <a:ext cx="1045893" cy="592448"/>
            <a:chOff x="1251450" y="4964275"/>
            <a:chExt cx="689950" cy="390800"/>
          </a:xfrm>
        </p:grpSpPr>
        <p:sp>
          <p:nvSpPr>
            <p:cNvPr id="1574" name="Google Shape;1574;p42"/>
            <p:cNvSpPr/>
            <p:nvPr/>
          </p:nvSpPr>
          <p:spPr>
            <a:xfrm>
              <a:off x="1838100" y="5332500"/>
              <a:ext cx="18325" cy="11550"/>
            </a:xfrm>
            <a:custGeom>
              <a:avLst/>
              <a:gdLst/>
              <a:ahLst/>
              <a:cxnLst/>
              <a:rect l="l" t="t" r="r" b="b"/>
              <a:pathLst>
                <a:path w="733" h="462" extrusionOk="0">
                  <a:moveTo>
                    <a:pt x="610" y="1"/>
                  </a:moveTo>
                  <a:cubicBezTo>
                    <a:pt x="595" y="1"/>
                    <a:pt x="578" y="4"/>
                    <a:pt x="560" y="9"/>
                  </a:cubicBezTo>
                  <a:cubicBezTo>
                    <a:pt x="397" y="61"/>
                    <a:pt x="243" y="136"/>
                    <a:pt x="104" y="234"/>
                  </a:cubicBezTo>
                  <a:cubicBezTo>
                    <a:pt x="0" y="306"/>
                    <a:pt x="54" y="400"/>
                    <a:pt x="140" y="458"/>
                  </a:cubicBezTo>
                  <a:cubicBezTo>
                    <a:pt x="147" y="460"/>
                    <a:pt x="156" y="462"/>
                    <a:pt x="166" y="462"/>
                  </a:cubicBezTo>
                  <a:cubicBezTo>
                    <a:pt x="303" y="462"/>
                    <a:pt x="695" y="266"/>
                    <a:pt x="713" y="180"/>
                  </a:cubicBezTo>
                  <a:cubicBezTo>
                    <a:pt x="732" y="81"/>
                    <a:pt x="694" y="1"/>
                    <a:pt x="610"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2"/>
            <p:cNvSpPr/>
            <p:nvPr/>
          </p:nvSpPr>
          <p:spPr>
            <a:xfrm>
              <a:off x="1808325" y="5344675"/>
              <a:ext cx="18300" cy="9350"/>
            </a:xfrm>
            <a:custGeom>
              <a:avLst/>
              <a:gdLst/>
              <a:ahLst/>
              <a:cxnLst/>
              <a:rect l="l" t="t" r="r" b="b"/>
              <a:pathLst>
                <a:path w="732" h="374" extrusionOk="0">
                  <a:moveTo>
                    <a:pt x="575" y="0"/>
                  </a:moveTo>
                  <a:cubicBezTo>
                    <a:pt x="566" y="0"/>
                    <a:pt x="557" y="1"/>
                    <a:pt x="549" y="2"/>
                  </a:cubicBezTo>
                  <a:cubicBezTo>
                    <a:pt x="407" y="23"/>
                    <a:pt x="268" y="60"/>
                    <a:pt x="129" y="97"/>
                  </a:cubicBezTo>
                  <a:cubicBezTo>
                    <a:pt x="47" y="120"/>
                    <a:pt x="1" y="177"/>
                    <a:pt x="27" y="268"/>
                  </a:cubicBezTo>
                  <a:cubicBezTo>
                    <a:pt x="47" y="341"/>
                    <a:pt x="96" y="373"/>
                    <a:pt x="160" y="373"/>
                  </a:cubicBezTo>
                  <a:cubicBezTo>
                    <a:pt x="173" y="373"/>
                    <a:pt x="187" y="372"/>
                    <a:pt x="201" y="369"/>
                  </a:cubicBezTo>
                  <a:cubicBezTo>
                    <a:pt x="335" y="343"/>
                    <a:pt x="468" y="310"/>
                    <a:pt x="601" y="277"/>
                  </a:cubicBezTo>
                  <a:cubicBezTo>
                    <a:pt x="647" y="266"/>
                    <a:pt x="687" y="235"/>
                    <a:pt x="710" y="192"/>
                  </a:cubicBezTo>
                  <a:cubicBezTo>
                    <a:pt x="731" y="146"/>
                    <a:pt x="724" y="93"/>
                    <a:pt x="691" y="54"/>
                  </a:cubicBezTo>
                  <a:cubicBezTo>
                    <a:pt x="666" y="23"/>
                    <a:pt x="630" y="5"/>
                    <a:pt x="592" y="1"/>
                  </a:cubicBezTo>
                  <a:cubicBezTo>
                    <a:pt x="586" y="1"/>
                    <a:pt x="580" y="0"/>
                    <a:pt x="57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2"/>
            <p:cNvSpPr/>
            <p:nvPr/>
          </p:nvSpPr>
          <p:spPr>
            <a:xfrm>
              <a:off x="1823325" y="5346075"/>
              <a:ext cx="3050" cy="5575"/>
            </a:xfrm>
            <a:custGeom>
              <a:avLst/>
              <a:gdLst/>
              <a:ahLst/>
              <a:cxnLst/>
              <a:rect l="l" t="t" r="r" b="b"/>
              <a:pathLst>
                <a:path w="122" h="223" extrusionOk="0">
                  <a:moveTo>
                    <a:pt x="93" y="0"/>
                  </a:moveTo>
                  <a:lnTo>
                    <a:pt x="93" y="0"/>
                  </a:lnTo>
                  <a:cubicBezTo>
                    <a:pt x="112" y="24"/>
                    <a:pt x="122" y="53"/>
                    <a:pt x="122" y="82"/>
                  </a:cubicBezTo>
                  <a:lnTo>
                    <a:pt x="122" y="82"/>
                  </a:lnTo>
                  <a:cubicBezTo>
                    <a:pt x="122" y="53"/>
                    <a:pt x="112" y="24"/>
                    <a:pt x="93" y="0"/>
                  </a:cubicBezTo>
                  <a:close/>
                  <a:moveTo>
                    <a:pt x="122" y="82"/>
                  </a:moveTo>
                  <a:cubicBezTo>
                    <a:pt x="122" y="100"/>
                    <a:pt x="118" y="119"/>
                    <a:pt x="110" y="136"/>
                  </a:cubicBezTo>
                  <a:cubicBezTo>
                    <a:pt x="87" y="179"/>
                    <a:pt x="47" y="211"/>
                    <a:pt x="0" y="222"/>
                  </a:cubicBezTo>
                  <a:cubicBezTo>
                    <a:pt x="47" y="211"/>
                    <a:pt x="87" y="180"/>
                    <a:pt x="110" y="137"/>
                  </a:cubicBezTo>
                  <a:cubicBezTo>
                    <a:pt x="118" y="119"/>
                    <a:pt x="122" y="101"/>
                    <a:pt x="122" y="82"/>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2"/>
            <p:cNvSpPr/>
            <p:nvPr/>
          </p:nvSpPr>
          <p:spPr>
            <a:xfrm>
              <a:off x="1592925" y="5280875"/>
              <a:ext cx="17150" cy="12925"/>
            </a:xfrm>
            <a:custGeom>
              <a:avLst/>
              <a:gdLst/>
              <a:ahLst/>
              <a:cxnLst/>
              <a:rect l="l" t="t" r="r" b="b"/>
              <a:pathLst>
                <a:path w="686" h="517" extrusionOk="0">
                  <a:moveTo>
                    <a:pt x="156" y="1"/>
                  </a:moveTo>
                  <a:cubicBezTo>
                    <a:pt x="109" y="1"/>
                    <a:pt x="72" y="24"/>
                    <a:pt x="43" y="72"/>
                  </a:cubicBezTo>
                  <a:cubicBezTo>
                    <a:pt x="0" y="142"/>
                    <a:pt x="26" y="211"/>
                    <a:pt x="85" y="253"/>
                  </a:cubicBezTo>
                  <a:cubicBezTo>
                    <a:pt x="207" y="341"/>
                    <a:pt x="332" y="423"/>
                    <a:pt x="462" y="498"/>
                  </a:cubicBezTo>
                  <a:cubicBezTo>
                    <a:pt x="484" y="510"/>
                    <a:pt x="506" y="516"/>
                    <a:pt x="527" y="516"/>
                  </a:cubicBezTo>
                  <a:cubicBezTo>
                    <a:pt x="571" y="516"/>
                    <a:pt x="613" y="492"/>
                    <a:pt x="642" y="449"/>
                  </a:cubicBezTo>
                  <a:cubicBezTo>
                    <a:pt x="686" y="384"/>
                    <a:pt x="675" y="310"/>
                    <a:pt x="614" y="265"/>
                  </a:cubicBezTo>
                  <a:cubicBezTo>
                    <a:pt x="494" y="176"/>
                    <a:pt x="365" y="99"/>
                    <a:pt x="256" y="28"/>
                  </a:cubicBezTo>
                  <a:cubicBezTo>
                    <a:pt x="219" y="10"/>
                    <a:pt x="186" y="1"/>
                    <a:pt x="15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2"/>
            <p:cNvSpPr/>
            <p:nvPr/>
          </p:nvSpPr>
          <p:spPr>
            <a:xfrm>
              <a:off x="1568225" y="5260150"/>
              <a:ext cx="15600" cy="14650"/>
            </a:xfrm>
            <a:custGeom>
              <a:avLst/>
              <a:gdLst/>
              <a:ahLst/>
              <a:cxnLst/>
              <a:rect l="l" t="t" r="r" b="b"/>
              <a:pathLst>
                <a:path w="624" h="586" extrusionOk="0">
                  <a:moveTo>
                    <a:pt x="162" y="1"/>
                  </a:moveTo>
                  <a:cubicBezTo>
                    <a:pt x="125" y="1"/>
                    <a:pt x="87" y="22"/>
                    <a:pt x="56" y="54"/>
                  </a:cubicBezTo>
                  <a:cubicBezTo>
                    <a:pt x="5" y="107"/>
                    <a:pt x="1" y="174"/>
                    <a:pt x="45" y="221"/>
                  </a:cubicBezTo>
                  <a:cubicBezTo>
                    <a:pt x="157" y="340"/>
                    <a:pt x="273" y="458"/>
                    <a:pt x="401" y="558"/>
                  </a:cubicBezTo>
                  <a:cubicBezTo>
                    <a:pt x="426" y="577"/>
                    <a:pt x="451" y="586"/>
                    <a:pt x="475" y="586"/>
                  </a:cubicBezTo>
                  <a:cubicBezTo>
                    <a:pt x="525" y="586"/>
                    <a:pt x="571" y="550"/>
                    <a:pt x="600" y="503"/>
                  </a:cubicBezTo>
                  <a:cubicBezTo>
                    <a:pt x="623" y="449"/>
                    <a:pt x="622" y="402"/>
                    <a:pt x="594" y="373"/>
                  </a:cubicBezTo>
                  <a:cubicBezTo>
                    <a:pt x="474" y="253"/>
                    <a:pt x="352" y="132"/>
                    <a:pt x="223" y="23"/>
                  </a:cubicBezTo>
                  <a:cubicBezTo>
                    <a:pt x="204" y="8"/>
                    <a:pt x="184" y="1"/>
                    <a:pt x="16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2"/>
            <p:cNvSpPr/>
            <p:nvPr/>
          </p:nvSpPr>
          <p:spPr>
            <a:xfrm>
              <a:off x="1620975" y="5296825"/>
              <a:ext cx="17825" cy="11275"/>
            </a:xfrm>
            <a:custGeom>
              <a:avLst/>
              <a:gdLst/>
              <a:ahLst/>
              <a:cxnLst/>
              <a:rect l="l" t="t" r="r" b="b"/>
              <a:pathLst>
                <a:path w="713" h="451" extrusionOk="0">
                  <a:moveTo>
                    <a:pt x="159" y="0"/>
                  </a:moveTo>
                  <a:cubicBezTo>
                    <a:pt x="108" y="0"/>
                    <a:pt x="64" y="25"/>
                    <a:pt x="37" y="85"/>
                  </a:cubicBezTo>
                  <a:cubicBezTo>
                    <a:pt x="1" y="171"/>
                    <a:pt x="38" y="234"/>
                    <a:pt x="116" y="271"/>
                  </a:cubicBezTo>
                  <a:cubicBezTo>
                    <a:pt x="247" y="332"/>
                    <a:pt x="378" y="395"/>
                    <a:pt x="514" y="442"/>
                  </a:cubicBezTo>
                  <a:cubicBezTo>
                    <a:pt x="531" y="447"/>
                    <a:pt x="548" y="450"/>
                    <a:pt x="564" y="450"/>
                  </a:cubicBezTo>
                  <a:cubicBezTo>
                    <a:pt x="622" y="450"/>
                    <a:pt x="672" y="414"/>
                    <a:pt x="691" y="343"/>
                  </a:cubicBezTo>
                  <a:cubicBezTo>
                    <a:pt x="712" y="266"/>
                    <a:pt x="679" y="210"/>
                    <a:pt x="605" y="180"/>
                  </a:cubicBezTo>
                  <a:cubicBezTo>
                    <a:pt x="541" y="154"/>
                    <a:pt x="476" y="129"/>
                    <a:pt x="413" y="104"/>
                  </a:cubicBezTo>
                  <a:lnTo>
                    <a:pt x="415" y="99"/>
                  </a:lnTo>
                  <a:cubicBezTo>
                    <a:pt x="353" y="70"/>
                    <a:pt x="292" y="35"/>
                    <a:pt x="227" y="13"/>
                  </a:cubicBezTo>
                  <a:cubicBezTo>
                    <a:pt x="203" y="5"/>
                    <a:pt x="180" y="0"/>
                    <a:pt x="15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2"/>
            <p:cNvSpPr/>
            <p:nvPr/>
          </p:nvSpPr>
          <p:spPr>
            <a:xfrm>
              <a:off x="1651525" y="5307825"/>
              <a:ext cx="18200" cy="9425"/>
            </a:xfrm>
            <a:custGeom>
              <a:avLst/>
              <a:gdLst/>
              <a:ahLst/>
              <a:cxnLst/>
              <a:rect l="l" t="t" r="r" b="b"/>
              <a:pathLst>
                <a:path w="728" h="377" extrusionOk="0">
                  <a:moveTo>
                    <a:pt x="142" y="1"/>
                  </a:moveTo>
                  <a:cubicBezTo>
                    <a:pt x="76" y="1"/>
                    <a:pt x="30" y="38"/>
                    <a:pt x="16" y="112"/>
                  </a:cubicBezTo>
                  <a:cubicBezTo>
                    <a:pt x="1" y="197"/>
                    <a:pt x="48" y="253"/>
                    <a:pt x="126" y="283"/>
                  </a:cubicBezTo>
                  <a:cubicBezTo>
                    <a:pt x="268" y="313"/>
                    <a:pt x="406" y="347"/>
                    <a:pt x="547" y="373"/>
                  </a:cubicBezTo>
                  <a:cubicBezTo>
                    <a:pt x="558" y="375"/>
                    <a:pt x="569" y="376"/>
                    <a:pt x="580" y="376"/>
                  </a:cubicBezTo>
                  <a:cubicBezTo>
                    <a:pt x="641" y="376"/>
                    <a:pt x="683" y="340"/>
                    <a:pt x="702" y="274"/>
                  </a:cubicBezTo>
                  <a:cubicBezTo>
                    <a:pt x="727" y="184"/>
                    <a:pt x="681" y="122"/>
                    <a:pt x="602" y="100"/>
                  </a:cubicBezTo>
                  <a:cubicBezTo>
                    <a:pt x="465" y="60"/>
                    <a:pt x="325" y="33"/>
                    <a:pt x="183" y="5"/>
                  </a:cubicBezTo>
                  <a:cubicBezTo>
                    <a:pt x="169" y="2"/>
                    <a:pt x="155" y="1"/>
                    <a:pt x="14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2"/>
            <p:cNvSpPr/>
            <p:nvPr/>
          </p:nvSpPr>
          <p:spPr>
            <a:xfrm>
              <a:off x="1547375" y="5235550"/>
              <a:ext cx="15050" cy="15725"/>
            </a:xfrm>
            <a:custGeom>
              <a:avLst/>
              <a:gdLst/>
              <a:ahLst/>
              <a:cxnLst/>
              <a:rect l="l" t="t" r="r" b="b"/>
              <a:pathLst>
                <a:path w="602" h="629" extrusionOk="0">
                  <a:moveTo>
                    <a:pt x="177" y="0"/>
                  </a:moveTo>
                  <a:cubicBezTo>
                    <a:pt x="153" y="0"/>
                    <a:pt x="127" y="7"/>
                    <a:pt x="98" y="23"/>
                  </a:cubicBezTo>
                  <a:cubicBezTo>
                    <a:pt x="1" y="78"/>
                    <a:pt x="19" y="155"/>
                    <a:pt x="63" y="235"/>
                  </a:cubicBezTo>
                  <a:cubicBezTo>
                    <a:pt x="90" y="282"/>
                    <a:pt x="117" y="328"/>
                    <a:pt x="144" y="374"/>
                  </a:cubicBezTo>
                  <a:cubicBezTo>
                    <a:pt x="187" y="427"/>
                    <a:pt x="233" y="478"/>
                    <a:pt x="275" y="531"/>
                  </a:cubicBezTo>
                  <a:cubicBezTo>
                    <a:pt x="316" y="586"/>
                    <a:pt x="362" y="629"/>
                    <a:pt x="418" y="629"/>
                  </a:cubicBezTo>
                  <a:cubicBezTo>
                    <a:pt x="443" y="629"/>
                    <a:pt x="471" y="620"/>
                    <a:pt x="500" y="600"/>
                  </a:cubicBezTo>
                  <a:cubicBezTo>
                    <a:pt x="601" y="531"/>
                    <a:pt x="567" y="449"/>
                    <a:pt x="511" y="368"/>
                  </a:cubicBezTo>
                  <a:cubicBezTo>
                    <a:pt x="475" y="318"/>
                    <a:pt x="443" y="265"/>
                    <a:pt x="409" y="215"/>
                  </a:cubicBezTo>
                  <a:cubicBezTo>
                    <a:pt x="393" y="194"/>
                    <a:pt x="375" y="173"/>
                    <a:pt x="358" y="152"/>
                  </a:cubicBezTo>
                  <a:cubicBezTo>
                    <a:pt x="340" y="131"/>
                    <a:pt x="323" y="110"/>
                    <a:pt x="308" y="88"/>
                  </a:cubicBezTo>
                  <a:cubicBezTo>
                    <a:pt x="271" y="35"/>
                    <a:pt x="229" y="0"/>
                    <a:pt x="17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2"/>
            <p:cNvSpPr/>
            <p:nvPr/>
          </p:nvSpPr>
          <p:spPr>
            <a:xfrm>
              <a:off x="1683600" y="5313250"/>
              <a:ext cx="17650" cy="7675"/>
            </a:xfrm>
            <a:custGeom>
              <a:avLst/>
              <a:gdLst/>
              <a:ahLst/>
              <a:cxnLst/>
              <a:rect l="l" t="t" r="r" b="b"/>
              <a:pathLst>
                <a:path w="706" h="307" extrusionOk="0">
                  <a:moveTo>
                    <a:pt x="158" y="1"/>
                  </a:moveTo>
                  <a:cubicBezTo>
                    <a:pt x="67" y="1"/>
                    <a:pt x="6" y="41"/>
                    <a:pt x="4" y="140"/>
                  </a:cubicBezTo>
                  <a:cubicBezTo>
                    <a:pt x="1" y="232"/>
                    <a:pt x="61" y="271"/>
                    <a:pt x="145" y="278"/>
                  </a:cubicBezTo>
                  <a:cubicBezTo>
                    <a:pt x="266" y="290"/>
                    <a:pt x="387" y="297"/>
                    <a:pt x="508" y="307"/>
                  </a:cubicBezTo>
                  <a:cubicBezTo>
                    <a:pt x="608" y="300"/>
                    <a:pt x="704" y="278"/>
                    <a:pt x="705" y="155"/>
                  </a:cubicBezTo>
                  <a:cubicBezTo>
                    <a:pt x="706" y="29"/>
                    <a:pt x="612" y="10"/>
                    <a:pt x="510" y="9"/>
                  </a:cubicBezTo>
                  <a:cubicBezTo>
                    <a:pt x="395" y="6"/>
                    <a:pt x="280" y="3"/>
                    <a:pt x="165" y="1"/>
                  </a:cubicBezTo>
                  <a:cubicBezTo>
                    <a:pt x="163" y="1"/>
                    <a:pt x="160" y="1"/>
                    <a:pt x="158"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2"/>
            <p:cNvSpPr/>
            <p:nvPr/>
          </p:nvSpPr>
          <p:spPr>
            <a:xfrm>
              <a:off x="1747825" y="5330650"/>
              <a:ext cx="16675" cy="14300"/>
            </a:xfrm>
            <a:custGeom>
              <a:avLst/>
              <a:gdLst/>
              <a:ahLst/>
              <a:cxnLst/>
              <a:rect l="l" t="t" r="r" b="b"/>
              <a:pathLst>
                <a:path w="667" h="572" extrusionOk="0">
                  <a:moveTo>
                    <a:pt x="186" y="0"/>
                  </a:moveTo>
                  <a:cubicBezTo>
                    <a:pt x="152" y="0"/>
                    <a:pt x="118" y="16"/>
                    <a:pt x="85" y="50"/>
                  </a:cubicBezTo>
                  <a:cubicBezTo>
                    <a:pt x="0" y="137"/>
                    <a:pt x="48" y="218"/>
                    <a:pt x="120" y="279"/>
                  </a:cubicBezTo>
                  <a:cubicBezTo>
                    <a:pt x="239" y="381"/>
                    <a:pt x="366" y="474"/>
                    <a:pt x="490" y="572"/>
                  </a:cubicBezTo>
                  <a:lnTo>
                    <a:pt x="518" y="561"/>
                  </a:lnTo>
                  <a:cubicBezTo>
                    <a:pt x="535" y="555"/>
                    <a:pt x="551" y="548"/>
                    <a:pt x="565" y="541"/>
                  </a:cubicBezTo>
                  <a:cubicBezTo>
                    <a:pt x="612" y="518"/>
                    <a:pt x="649" y="486"/>
                    <a:pt x="666" y="428"/>
                  </a:cubicBezTo>
                  <a:cubicBezTo>
                    <a:pt x="622" y="229"/>
                    <a:pt x="418" y="188"/>
                    <a:pt x="300" y="60"/>
                  </a:cubicBezTo>
                  <a:cubicBezTo>
                    <a:pt x="266" y="22"/>
                    <a:pt x="226" y="0"/>
                    <a:pt x="18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2"/>
            <p:cNvSpPr/>
            <p:nvPr/>
          </p:nvSpPr>
          <p:spPr>
            <a:xfrm>
              <a:off x="1776550" y="5346300"/>
              <a:ext cx="18025" cy="8775"/>
            </a:xfrm>
            <a:custGeom>
              <a:avLst/>
              <a:gdLst/>
              <a:ahLst/>
              <a:cxnLst/>
              <a:rect l="l" t="t" r="r" b="b"/>
              <a:pathLst>
                <a:path w="721" h="351" extrusionOk="0">
                  <a:moveTo>
                    <a:pt x="145" y="0"/>
                  </a:moveTo>
                  <a:cubicBezTo>
                    <a:pt x="74" y="0"/>
                    <a:pt x="24" y="39"/>
                    <a:pt x="13" y="116"/>
                  </a:cubicBezTo>
                  <a:cubicBezTo>
                    <a:pt x="0" y="202"/>
                    <a:pt x="50" y="256"/>
                    <a:pt x="164" y="292"/>
                  </a:cubicBezTo>
                  <a:cubicBezTo>
                    <a:pt x="273" y="308"/>
                    <a:pt x="412" y="334"/>
                    <a:pt x="555" y="349"/>
                  </a:cubicBezTo>
                  <a:cubicBezTo>
                    <a:pt x="562" y="350"/>
                    <a:pt x="569" y="351"/>
                    <a:pt x="575" y="351"/>
                  </a:cubicBezTo>
                  <a:cubicBezTo>
                    <a:pt x="651" y="351"/>
                    <a:pt x="699" y="302"/>
                    <a:pt x="711" y="223"/>
                  </a:cubicBezTo>
                  <a:cubicBezTo>
                    <a:pt x="720" y="142"/>
                    <a:pt x="673" y="93"/>
                    <a:pt x="599" y="77"/>
                  </a:cubicBezTo>
                  <a:cubicBezTo>
                    <a:pt x="458" y="49"/>
                    <a:pt x="318" y="24"/>
                    <a:pt x="176" y="2"/>
                  </a:cubicBezTo>
                  <a:cubicBezTo>
                    <a:pt x="165" y="1"/>
                    <a:pt x="155" y="0"/>
                    <a:pt x="14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2"/>
            <p:cNvSpPr/>
            <p:nvPr/>
          </p:nvSpPr>
          <p:spPr>
            <a:xfrm>
              <a:off x="1931525" y="5246800"/>
              <a:ext cx="9875" cy="17725"/>
            </a:xfrm>
            <a:custGeom>
              <a:avLst/>
              <a:gdLst/>
              <a:ahLst/>
              <a:cxnLst/>
              <a:rect l="l" t="t" r="r" b="b"/>
              <a:pathLst>
                <a:path w="395" h="709" extrusionOk="0">
                  <a:moveTo>
                    <a:pt x="207" y="1"/>
                  </a:moveTo>
                  <a:cubicBezTo>
                    <a:pt x="163" y="1"/>
                    <a:pt x="125" y="27"/>
                    <a:pt x="103" y="87"/>
                  </a:cubicBezTo>
                  <a:cubicBezTo>
                    <a:pt x="46" y="247"/>
                    <a:pt x="12" y="415"/>
                    <a:pt x="4" y="585"/>
                  </a:cubicBezTo>
                  <a:cubicBezTo>
                    <a:pt x="0" y="674"/>
                    <a:pt x="54" y="708"/>
                    <a:pt x="121" y="708"/>
                  </a:cubicBezTo>
                  <a:cubicBezTo>
                    <a:pt x="147" y="708"/>
                    <a:pt x="176" y="703"/>
                    <a:pt x="204" y="694"/>
                  </a:cubicBezTo>
                  <a:cubicBezTo>
                    <a:pt x="293" y="634"/>
                    <a:pt x="395" y="140"/>
                    <a:pt x="333" y="69"/>
                  </a:cubicBezTo>
                  <a:cubicBezTo>
                    <a:pt x="294" y="25"/>
                    <a:pt x="248" y="1"/>
                    <a:pt x="207"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2"/>
            <p:cNvSpPr/>
            <p:nvPr/>
          </p:nvSpPr>
          <p:spPr>
            <a:xfrm>
              <a:off x="1920025" y="5278050"/>
              <a:ext cx="12075" cy="16850"/>
            </a:xfrm>
            <a:custGeom>
              <a:avLst/>
              <a:gdLst/>
              <a:ahLst/>
              <a:cxnLst/>
              <a:rect l="l" t="t" r="r" b="b"/>
              <a:pathLst>
                <a:path w="483" h="674" extrusionOk="0">
                  <a:moveTo>
                    <a:pt x="346" y="1"/>
                  </a:moveTo>
                  <a:cubicBezTo>
                    <a:pt x="344" y="1"/>
                    <a:pt x="342" y="1"/>
                    <a:pt x="340" y="1"/>
                  </a:cubicBezTo>
                  <a:cubicBezTo>
                    <a:pt x="301" y="3"/>
                    <a:pt x="265" y="20"/>
                    <a:pt x="238" y="48"/>
                  </a:cubicBezTo>
                  <a:cubicBezTo>
                    <a:pt x="229" y="59"/>
                    <a:pt x="221" y="70"/>
                    <a:pt x="213" y="84"/>
                  </a:cubicBezTo>
                  <a:cubicBezTo>
                    <a:pt x="144" y="209"/>
                    <a:pt x="89" y="342"/>
                    <a:pt x="34" y="475"/>
                  </a:cubicBezTo>
                  <a:cubicBezTo>
                    <a:pt x="1" y="553"/>
                    <a:pt x="19" y="625"/>
                    <a:pt x="106" y="660"/>
                  </a:cubicBezTo>
                  <a:cubicBezTo>
                    <a:pt x="129" y="669"/>
                    <a:pt x="149" y="673"/>
                    <a:pt x="169" y="673"/>
                  </a:cubicBezTo>
                  <a:cubicBezTo>
                    <a:pt x="223" y="673"/>
                    <a:pt x="265" y="640"/>
                    <a:pt x="293" y="583"/>
                  </a:cubicBezTo>
                  <a:cubicBezTo>
                    <a:pt x="354" y="460"/>
                    <a:pt x="408" y="335"/>
                    <a:pt x="464" y="210"/>
                  </a:cubicBezTo>
                  <a:cubicBezTo>
                    <a:pt x="483" y="166"/>
                    <a:pt x="483" y="114"/>
                    <a:pt x="463" y="70"/>
                  </a:cubicBezTo>
                  <a:cubicBezTo>
                    <a:pt x="440" y="28"/>
                    <a:pt x="394" y="1"/>
                    <a:pt x="34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2"/>
            <p:cNvSpPr/>
            <p:nvPr/>
          </p:nvSpPr>
          <p:spPr>
            <a:xfrm>
              <a:off x="1870900" y="5323050"/>
              <a:ext cx="17700" cy="9500"/>
            </a:xfrm>
            <a:custGeom>
              <a:avLst/>
              <a:gdLst/>
              <a:ahLst/>
              <a:cxnLst/>
              <a:rect l="l" t="t" r="r" b="b"/>
              <a:pathLst>
                <a:path w="708" h="380" extrusionOk="0">
                  <a:moveTo>
                    <a:pt x="543" y="0"/>
                  </a:moveTo>
                  <a:cubicBezTo>
                    <a:pt x="410" y="0"/>
                    <a:pt x="287" y="83"/>
                    <a:pt x="155" y="95"/>
                  </a:cubicBezTo>
                  <a:cubicBezTo>
                    <a:pt x="61" y="103"/>
                    <a:pt x="0" y="157"/>
                    <a:pt x="16" y="260"/>
                  </a:cubicBezTo>
                  <a:cubicBezTo>
                    <a:pt x="30" y="350"/>
                    <a:pt x="86" y="379"/>
                    <a:pt x="153" y="379"/>
                  </a:cubicBezTo>
                  <a:cubicBezTo>
                    <a:pt x="175" y="379"/>
                    <a:pt x="197" y="376"/>
                    <a:pt x="219" y="372"/>
                  </a:cubicBezTo>
                  <a:cubicBezTo>
                    <a:pt x="372" y="338"/>
                    <a:pt x="524" y="295"/>
                    <a:pt x="676" y="255"/>
                  </a:cubicBezTo>
                  <a:cubicBezTo>
                    <a:pt x="680" y="246"/>
                    <a:pt x="683" y="237"/>
                    <a:pt x="686" y="227"/>
                  </a:cubicBezTo>
                  <a:cubicBezTo>
                    <a:pt x="691" y="210"/>
                    <a:pt x="695" y="194"/>
                    <a:pt x="698" y="177"/>
                  </a:cubicBezTo>
                  <a:cubicBezTo>
                    <a:pt x="708" y="128"/>
                    <a:pt x="706" y="77"/>
                    <a:pt x="671" y="29"/>
                  </a:cubicBezTo>
                  <a:cubicBezTo>
                    <a:pt x="627" y="8"/>
                    <a:pt x="585" y="0"/>
                    <a:pt x="54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2"/>
            <p:cNvSpPr/>
            <p:nvPr/>
          </p:nvSpPr>
          <p:spPr>
            <a:xfrm>
              <a:off x="1899850" y="5305475"/>
              <a:ext cx="15950" cy="14325"/>
            </a:xfrm>
            <a:custGeom>
              <a:avLst/>
              <a:gdLst/>
              <a:ahLst/>
              <a:cxnLst/>
              <a:rect l="l" t="t" r="r" b="b"/>
              <a:pathLst>
                <a:path w="638" h="573" extrusionOk="0">
                  <a:moveTo>
                    <a:pt x="483" y="0"/>
                  </a:moveTo>
                  <a:cubicBezTo>
                    <a:pt x="450" y="0"/>
                    <a:pt x="418" y="15"/>
                    <a:pt x="388" y="40"/>
                  </a:cubicBezTo>
                  <a:cubicBezTo>
                    <a:pt x="280" y="135"/>
                    <a:pt x="176" y="231"/>
                    <a:pt x="72" y="330"/>
                  </a:cubicBezTo>
                  <a:cubicBezTo>
                    <a:pt x="9" y="390"/>
                    <a:pt x="1" y="466"/>
                    <a:pt x="62" y="529"/>
                  </a:cubicBezTo>
                  <a:cubicBezTo>
                    <a:pt x="91" y="558"/>
                    <a:pt x="122" y="572"/>
                    <a:pt x="156" y="572"/>
                  </a:cubicBezTo>
                  <a:cubicBezTo>
                    <a:pt x="196" y="572"/>
                    <a:pt x="241" y="553"/>
                    <a:pt x="294" y="516"/>
                  </a:cubicBezTo>
                  <a:cubicBezTo>
                    <a:pt x="373" y="440"/>
                    <a:pt x="478" y="344"/>
                    <a:pt x="577" y="241"/>
                  </a:cubicBezTo>
                  <a:cubicBezTo>
                    <a:pt x="638" y="178"/>
                    <a:pt x="635" y="103"/>
                    <a:pt x="572" y="40"/>
                  </a:cubicBezTo>
                  <a:cubicBezTo>
                    <a:pt x="544" y="13"/>
                    <a:pt x="513" y="0"/>
                    <a:pt x="48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2"/>
            <p:cNvSpPr/>
            <p:nvPr/>
          </p:nvSpPr>
          <p:spPr>
            <a:xfrm>
              <a:off x="1715400" y="5305025"/>
              <a:ext cx="26975" cy="16400"/>
            </a:xfrm>
            <a:custGeom>
              <a:avLst/>
              <a:gdLst/>
              <a:ahLst/>
              <a:cxnLst/>
              <a:rect l="l" t="t" r="r" b="b"/>
              <a:pathLst>
                <a:path w="1079" h="656" extrusionOk="0">
                  <a:moveTo>
                    <a:pt x="726" y="1"/>
                  </a:moveTo>
                  <a:cubicBezTo>
                    <a:pt x="716" y="1"/>
                    <a:pt x="706" y="2"/>
                    <a:pt x="695" y="5"/>
                  </a:cubicBezTo>
                  <a:cubicBezTo>
                    <a:pt x="633" y="21"/>
                    <a:pt x="577" y="48"/>
                    <a:pt x="569" y="124"/>
                  </a:cubicBezTo>
                  <a:cubicBezTo>
                    <a:pt x="598" y="237"/>
                    <a:pt x="505" y="223"/>
                    <a:pt x="445" y="235"/>
                  </a:cubicBezTo>
                  <a:cubicBezTo>
                    <a:pt x="352" y="256"/>
                    <a:pt x="257" y="267"/>
                    <a:pt x="162" y="285"/>
                  </a:cubicBezTo>
                  <a:cubicBezTo>
                    <a:pt x="74" y="301"/>
                    <a:pt x="1" y="340"/>
                    <a:pt x="17" y="447"/>
                  </a:cubicBezTo>
                  <a:cubicBezTo>
                    <a:pt x="30" y="536"/>
                    <a:pt x="93" y="571"/>
                    <a:pt x="168" y="571"/>
                  </a:cubicBezTo>
                  <a:cubicBezTo>
                    <a:pt x="178" y="571"/>
                    <a:pt x="189" y="570"/>
                    <a:pt x="200" y="569"/>
                  </a:cubicBezTo>
                  <a:cubicBezTo>
                    <a:pt x="329" y="552"/>
                    <a:pt x="460" y="535"/>
                    <a:pt x="584" y="497"/>
                  </a:cubicBezTo>
                  <a:cubicBezTo>
                    <a:pt x="620" y="487"/>
                    <a:pt x="652" y="479"/>
                    <a:pt x="680" y="479"/>
                  </a:cubicBezTo>
                  <a:cubicBezTo>
                    <a:pt x="727" y="479"/>
                    <a:pt x="764" y="501"/>
                    <a:pt x="795" y="569"/>
                  </a:cubicBezTo>
                  <a:cubicBezTo>
                    <a:pt x="820" y="624"/>
                    <a:pt x="863" y="656"/>
                    <a:pt x="913" y="656"/>
                  </a:cubicBezTo>
                  <a:cubicBezTo>
                    <a:pt x="940" y="656"/>
                    <a:pt x="970" y="646"/>
                    <a:pt x="1001" y="625"/>
                  </a:cubicBezTo>
                  <a:cubicBezTo>
                    <a:pt x="1075" y="575"/>
                    <a:pt x="1078" y="501"/>
                    <a:pt x="1038" y="426"/>
                  </a:cubicBezTo>
                  <a:cubicBezTo>
                    <a:pt x="976" y="312"/>
                    <a:pt x="911" y="199"/>
                    <a:pt x="846" y="85"/>
                  </a:cubicBezTo>
                  <a:cubicBezTo>
                    <a:pt x="817" y="39"/>
                    <a:pt x="780" y="1"/>
                    <a:pt x="72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2"/>
            <p:cNvSpPr/>
            <p:nvPr/>
          </p:nvSpPr>
          <p:spPr>
            <a:xfrm>
              <a:off x="1812050" y="5225525"/>
              <a:ext cx="11375" cy="17250"/>
            </a:xfrm>
            <a:custGeom>
              <a:avLst/>
              <a:gdLst/>
              <a:ahLst/>
              <a:cxnLst/>
              <a:rect l="l" t="t" r="r" b="b"/>
              <a:pathLst>
                <a:path w="455" h="690" extrusionOk="0">
                  <a:moveTo>
                    <a:pt x="295" y="1"/>
                  </a:moveTo>
                  <a:cubicBezTo>
                    <a:pt x="235" y="1"/>
                    <a:pt x="182" y="40"/>
                    <a:pt x="159" y="104"/>
                  </a:cubicBezTo>
                  <a:cubicBezTo>
                    <a:pt x="111" y="226"/>
                    <a:pt x="72" y="350"/>
                    <a:pt x="30" y="473"/>
                  </a:cubicBezTo>
                  <a:cubicBezTo>
                    <a:pt x="0" y="561"/>
                    <a:pt x="17" y="644"/>
                    <a:pt x="107" y="679"/>
                  </a:cubicBezTo>
                  <a:cubicBezTo>
                    <a:pt x="126" y="686"/>
                    <a:pt x="144" y="689"/>
                    <a:pt x="161" y="689"/>
                  </a:cubicBezTo>
                  <a:cubicBezTo>
                    <a:pt x="225" y="689"/>
                    <a:pt x="273" y="641"/>
                    <a:pt x="304" y="577"/>
                  </a:cubicBezTo>
                  <a:cubicBezTo>
                    <a:pt x="325" y="534"/>
                    <a:pt x="340" y="488"/>
                    <a:pt x="375" y="397"/>
                  </a:cubicBezTo>
                  <a:cubicBezTo>
                    <a:pt x="384" y="358"/>
                    <a:pt x="405" y="272"/>
                    <a:pt x="429" y="186"/>
                  </a:cubicBezTo>
                  <a:cubicBezTo>
                    <a:pt x="454" y="97"/>
                    <a:pt x="415" y="31"/>
                    <a:pt x="338" y="7"/>
                  </a:cubicBezTo>
                  <a:cubicBezTo>
                    <a:pt x="323" y="3"/>
                    <a:pt x="309" y="1"/>
                    <a:pt x="295"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2"/>
            <p:cNvSpPr/>
            <p:nvPr/>
          </p:nvSpPr>
          <p:spPr>
            <a:xfrm>
              <a:off x="1818350" y="5193750"/>
              <a:ext cx="8100" cy="17650"/>
            </a:xfrm>
            <a:custGeom>
              <a:avLst/>
              <a:gdLst/>
              <a:ahLst/>
              <a:cxnLst/>
              <a:rect l="l" t="t" r="r" b="b"/>
              <a:pathLst>
                <a:path w="324" h="706" extrusionOk="0">
                  <a:moveTo>
                    <a:pt x="124" y="1"/>
                  </a:moveTo>
                  <a:cubicBezTo>
                    <a:pt x="52" y="1"/>
                    <a:pt x="0" y="43"/>
                    <a:pt x="3" y="148"/>
                  </a:cubicBezTo>
                  <a:cubicBezTo>
                    <a:pt x="6" y="292"/>
                    <a:pt x="21" y="435"/>
                    <a:pt x="36" y="578"/>
                  </a:cubicBezTo>
                  <a:cubicBezTo>
                    <a:pt x="44" y="656"/>
                    <a:pt x="88" y="705"/>
                    <a:pt x="159" y="705"/>
                  </a:cubicBezTo>
                  <a:cubicBezTo>
                    <a:pt x="169" y="705"/>
                    <a:pt x="178" y="704"/>
                    <a:pt x="189" y="703"/>
                  </a:cubicBezTo>
                  <a:cubicBezTo>
                    <a:pt x="270" y="690"/>
                    <a:pt x="324" y="642"/>
                    <a:pt x="315" y="546"/>
                  </a:cubicBezTo>
                  <a:cubicBezTo>
                    <a:pt x="305" y="417"/>
                    <a:pt x="299" y="288"/>
                    <a:pt x="289" y="159"/>
                  </a:cubicBezTo>
                  <a:cubicBezTo>
                    <a:pt x="285" y="93"/>
                    <a:pt x="259" y="39"/>
                    <a:pt x="173" y="7"/>
                  </a:cubicBezTo>
                  <a:cubicBezTo>
                    <a:pt x="156" y="3"/>
                    <a:pt x="139" y="1"/>
                    <a:pt x="12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2"/>
            <p:cNvSpPr/>
            <p:nvPr/>
          </p:nvSpPr>
          <p:spPr>
            <a:xfrm>
              <a:off x="1773275" y="5279600"/>
              <a:ext cx="16350" cy="14325"/>
            </a:xfrm>
            <a:custGeom>
              <a:avLst/>
              <a:gdLst/>
              <a:ahLst/>
              <a:cxnLst/>
              <a:rect l="l" t="t" r="r" b="b"/>
              <a:pathLst>
                <a:path w="654" h="573" extrusionOk="0">
                  <a:moveTo>
                    <a:pt x="492" y="1"/>
                  </a:moveTo>
                  <a:cubicBezTo>
                    <a:pt x="474" y="1"/>
                    <a:pt x="456" y="6"/>
                    <a:pt x="438" y="19"/>
                  </a:cubicBezTo>
                  <a:cubicBezTo>
                    <a:pt x="296" y="124"/>
                    <a:pt x="155" y="235"/>
                    <a:pt x="52" y="377"/>
                  </a:cubicBezTo>
                  <a:cubicBezTo>
                    <a:pt x="0" y="448"/>
                    <a:pt x="38" y="522"/>
                    <a:pt x="132" y="567"/>
                  </a:cubicBezTo>
                  <a:cubicBezTo>
                    <a:pt x="146" y="567"/>
                    <a:pt x="168" y="573"/>
                    <a:pt x="189" y="573"/>
                  </a:cubicBezTo>
                  <a:cubicBezTo>
                    <a:pt x="200" y="573"/>
                    <a:pt x="210" y="571"/>
                    <a:pt x="218" y="566"/>
                  </a:cubicBezTo>
                  <a:cubicBezTo>
                    <a:pt x="374" y="467"/>
                    <a:pt x="515" y="348"/>
                    <a:pt x="621" y="195"/>
                  </a:cubicBezTo>
                  <a:cubicBezTo>
                    <a:pt x="653" y="149"/>
                    <a:pt x="631" y="86"/>
                    <a:pt x="588" y="45"/>
                  </a:cubicBezTo>
                  <a:cubicBezTo>
                    <a:pt x="560" y="19"/>
                    <a:pt x="526" y="1"/>
                    <a:pt x="49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2"/>
            <p:cNvSpPr/>
            <p:nvPr/>
          </p:nvSpPr>
          <p:spPr>
            <a:xfrm>
              <a:off x="1776475" y="5153725"/>
              <a:ext cx="17800" cy="7475"/>
            </a:xfrm>
            <a:custGeom>
              <a:avLst/>
              <a:gdLst/>
              <a:ahLst/>
              <a:cxnLst/>
              <a:rect l="l" t="t" r="r" b="b"/>
              <a:pathLst>
                <a:path w="712" h="299" extrusionOk="0">
                  <a:moveTo>
                    <a:pt x="330" y="0"/>
                  </a:moveTo>
                  <a:cubicBezTo>
                    <a:pt x="256" y="0"/>
                    <a:pt x="181" y="8"/>
                    <a:pt x="107" y="26"/>
                  </a:cubicBezTo>
                  <a:cubicBezTo>
                    <a:pt x="39" y="43"/>
                    <a:pt x="8" y="96"/>
                    <a:pt x="4" y="163"/>
                  </a:cubicBezTo>
                  <a:cubicBezTo>
                    <a:pt x="0" y="227"/>
                    <a:pt x="45" y="260"/>
                    <a:pt x="90" y="295"/>
                  </a:cubicBezTo>
                  <a:cubicBezTo>
                    <a:pt x="201" y="295"/>
                    <a:pt x="312" y="298"/>
                    <a:pt x="424" y="298"/>
                  </a:cubicBezTo>
                  <a:cubicBezTo>
                    <a:pt x="488" y="298"/>
                    <a:pt x="552" y="297"/>
                    <a:pt x="616" y="294"/>
                  </a:cubicBezTo>
                  <a:cubicBezTo>
                    <a:pt x="675" y="291"/>
                    <a:pt x="699" y="228"/>
                    <a:pt x="705" y="171"/>
                  </a:cubicBezTo>
                  <a:cubicBezTo>
                    <a:pt x="712" y="100"/>
                    <a:pt x="678" y="44"/>
                    <a:pt x="612" y="31"/>
                  </a:cubicBezTo>
                  <a:cubicBezTo>
                    <a:pt x="519" y="13"/>
                    <a:pt x="425" y="0"/>
                    <a:pt x="33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2"/>
            <p:cNvSpPr/>
            <p:nvPr/>
          </p:nvSpPr>
          <p:spPr>
            <a:xfrm>
              <a:off x="1714300" y="5242725"/>
              <a:ext cx="7825" cy="17775"/>
            </a:xfrm>
            <a:custGeom>
              <a:avLst/>
              <a:gdLst/>
              <a:ahLst/>
              <a:cxnLst/>
              <a:rect l="l" t="t" r="r" b="b"/>
              <a:pathLst>
                <a:path w="313" h="711" extrusionOk="0">
                  <a:moveTo>
                    <a:pt x="185" y="0"/>
                  </a:moveTo>
                  <a:cubicBezTo>
                    <a:pt x="123" y="2"/>
                    <a:pt x="40" y="10"/>
                    <a:pt x="26" y="103"/>
                  </a:cubicBezTo>
                  <a:cubicBezTo>
                    <a:pt x="1" y="279"/>
                    <a:pt x="10" y="457"/>
                    <a:pt x="54" y="629"/>
                  </a:cubicBezTo>
                  <a:cubicBezTo>
                    <a:pt x="67" y="677"/>
                    <a:pt x="107" y="711"/>
                    <a:pt x="163" y="711"/>
                  </a:cubicBezTo>
                  <a:cubicBezTo>
                    <a:pt x="169" y="711"/>
                    <a:pt x="176" y="711"/>
                    <a:pt x="182" y="710"/>
                  </a:cubicBezTo>
                  <a:cubicBezTo>
                    <a:pt x="249" y="701"/>
                    <a:pt x="312" y="669"/>
                    <a:pt x="311" y="601"/>
                  </a:cubicBezTo>
                  <a:cubicBezTo>
                    <a:pt x="310" y="431"/>
                    <a:pt x="297" y="262"/>
                    <a:pt x="281" y="92"/>
                  </a:cubicBezTo>
                  <a:cubicBezTo>
                    <a:pt x="278" y="54"/>
                    <a:pt x="245" y="19"/>
                    <a:pt x="18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2"/>
            <p:cNvSpPr/>
            <p:nvPr/>
          </p:nvSpPr>
          <p:spPr>
            <a:xfrm>
              <a:off x="1725325" y="5181700"/>
              <a:ext cx="13925" cy="16025"/>
            </a:xfrm>
            <a:custGeom>
              <a:avLst/>
              <a:gdLst/>
              <a:ahLst/>
              <a:cxnLst/>
              <a:rect l="l" t="t" r="r" b="b"/>
              <a:pathLst>
                <a:path w="557" h="641" extrusionOk="0">
                  <a:moveTo>
                    <a:pt x="396" y="0"/>
                  </a:moveTo>
                  <a:cubicBezTo>
                    <a:pt x="352" y="0"/>
                    <a:pt x="310" y="26"/>
                    <a:pt x="276" y="67"/>
                  </a:cubicBezTo>
                  <a:cubicBezTo>
                    <a:pt x="188" y="172"/>
                    <a:pt x="108" y="282"/>
                    <a:pt x="56" y="394"/>
                  </a:cubicBezTo>
                  <a:cubicBezTo>
                    <a:pt x="0" y="488"/>
                    <a:pt x="0" y="563"/>
                    <a:pt x="87" y="616"/>
                  </a:cubicBezTo>
                  <a:cubicBezTo>
                    <a:pt x="115" y="633"/>
                    <a:pt x="140" y="640"/>
                    <a:pt x="163" y="640"/>
                  </a:cubicBezTo>
                  <a:cubicBezTo>
                    <a:pt x="217" y="640"/>
                    <a:pt x="260" y="601"/>
                    <a:pt x="296" y="552"/>
                  </a:cubicBezTo>
                  <a:cubicBezTo>
                    <a:pt x="366" y="451"/>
                    <a:pt x="428" y="345"/>
                    <a:pt x="498" y="245"/>
                  </a:cubicBezTo>
                  <a:cubicBezTo>
                    <a:pt x="557" y="163"/>
                    <a:pt x="544" y="84"/>
                    <a:pt x="472" y="29"/>
                  </a:cubicBezTo>
                  <a:cubicBezTo>
                    <a:pt x="447" y="9"/>
                    <a:pt x="421" y="0"/>
                    <a:pt x="39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2"/>
            <p:cNvSpPr/>
            <p:nvPr/>
          </p:nvSpPr>
          <p:spPr>
            <a:xfrm>
              <a:off x="1746250" y="5299400"/>
              <a:ext cx="18100" cy="11800"/>
            </a:xfrm>
            <a:custGeom>
              <a:avLst/>
              <a:gdLst/>
              <a:ahLst/>
              <a:cxnLst/>
              <a:rect l="l" t="t" r="r" b="b"/>
              <a:pathLst>
                <a:path w="724" h="472" extrusionOk="0">
                  <a:moveTo>
                    <a:pt x="559" y="0"/>
                  </a:moveTo>
                  <a:cubicBezTo>
                    <a:pt x="554" y="0"/>
                    <a:pt x="550" y="1"/>
                    <a:pt x="546" y="2"/>
                  </a:cubicBezTo>
                  <a:cubicBezTo>
                    <a:pt x="372" y="66"/>
                    <a:pt x="202" y="140"/>
                    <a:pt x="53" y="250"/>
                  </a:cubicBezTo>
                  <a:cubicBezTo>
                    <a:pt x="1" y="288"/>
                    <a:pt x="24" y="351"/>
                    <a:pt x="52" y="401"/>
                  </a:cubicBezTo>
                  <a:cubicBezTo>
                    <a:pt x="78" y="446"/>
                    <a:pt x="117" y="471"/>
                    <a:pt x="160" y="471"/>
                  </a:cubicBezTo>
                  <a:cubicBezTo>
                    <a:pt x="176" y="471"/>
                    <a:pt x="193" y="468"/>
                    <a:pt x="210" y="460"/>
                  </a:cubicBezTo>
                  <a:cubicBezTo>
                    <a:pt x="349" y="400"/>
                    <a:pt x="490" y="341"/>
                    <a:pt x="616" y="259"/>
                  </a:cubicBezTo>
                  <a:cubicBezTo>
                    <a:pt x="724" y="190"/>
                    <a:pt x="708" y="53"/>
                    <a:pt x="601" y="7"/>
                  </a:cubicBezTo>
                  <a:cubicBezTo>
                    <a:pt x="589" y="6"/>
                    <a:pt x="573" y="0"/>
                    <a:pt x="55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2"/>
            <p:cNvSpPr/>
            <p:nvPr/>
          </p:nvSpPr>
          <p:spPr>
            <a:xfrm>
              <a:off x="1715750" y="5210675"/>
              <a:ext cx="9575" cy="17550"/>
            </a:xfrm>
            <a:custGeom>
              <a:avLst/>
              <a:gdLst/>
              <a:ahLst/>
              <a:cxnLst/>
              <a:rect l="l" t="t" r="r" b="b"/>
              <a:pathLst>
                <a:path w="383" h="702" extrusionOk="0">
                  <a:moveTo>
                    <a:pt x="222" y="1"/>
                  </a:moveTo>
                  <a:cubicBezTo>
                    <a:pt x="146" y="1"/>
                    <a:pt x="105" y="67"/>
                    <a:pt x="75" y="146"/>
                  </a:cubicBezTo>
                  <a:cubicBezTo>
                    <a:pt x="53" y="279"/>
                    <a:pt x="26" y="412"/>
                    <a:pt x="10" y="548"/>
                  </a:cubicBezTo>
                  <a:cubicBezTo>
                    <a:pt x="1" y="634"/>
                    <a:pt x="50" y="692"/>
                    <a:pt x="139" y="701"/>
                  </a:cubicBezTo>
                  <a:cubicBezTo>
                    <a:pt x="145" y="701"/>
                    <a:pt x="150" y="701"/>
                    <a:pt x="155" y="701"/>
                  </a:cubicBezTo>
                  <a:cubicBezTo>
                    <a:pt x="224" y="701"/>
                    <a:pt x="268" y="657"/>
                    <a:pt x="284" y="586"/>
                  </a:cubicBezTo>
                  <a:cubicBezTo>
                    <a:pt x="310" y="468"/>
                    <a:pt x="335" y="347"/>
                    <a:pt x="361" y="229"/>
                  </a:cubicBezTo>
                  <a:cubicBezTo>
                    <a:pt x="382" y="134"/>
                    <a:pt x="376" y="41"/>
                    <a:pt x="271" y="9"/>
                  </a:cubicBezTo>
                  <a:cubicBezTo>
                    <a:pt x="253" y="3"/>
                    <a:pt x="237" y="1"/>
                    <a:pt x="22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2"/>
            <p:cNvSpPr/>
            <p:nvPr/>
          </p:nvSpPr>
          <p:spPr>
            <a:xfrm>
              <a:off x="1746350" y="5161225"/>
              <a:ext cx="17775" cy="13025"/>
            </a:xfrm>
            <a:custGeom>
              <a:avLst/>
              <a:gdLst/>
              <a:ahLst/>
              <a:cxnLst/>
              <a:rect l="l" t="t" r="r" b="b"/>
              <a:pathLst>
                <a:path w="711" h="521" extrusionOk="0">
                  <a:moveTo>
                    <a:pt x="554" y="0"/>
                  </a:moveTo>
                  <a:cubicBezTo>
                    <a:pt x="531" y="0"/>
                    <a:pt x="508" y="7"/>
                    <a:pt x="485" y="17"/>
                  </a:cubicBezTo>
                  <a:cubicBezTo>
                    <a:pt x="341" y="83"/>
                    <a:pt x="206" y="166"/>
                    <a:pt x="92" y="273"/>
                  </a:cubicBezTo>
                  <a:cubicBezTo>
                    <a:pt x="1" y="358"/>
                    <a:pt x="35" y="445"/>
                    <a:pt x="129" y="516"/>
                  </a:cubicBezTo>
                  <a:cubicBezTo>
                    <a:pt x="146" y="516"/>
                    <a:pt x="166" y="521"/>
                    <a:pt x="183" y="521"/>
                  </a:cubicBezTo>
                  <a:cubicBezTo>
                    <a:pt x="192" y="521"/>
                    <a:pt x="201" y="519"/>
                    <a:pt x="207" y="515"/>
                  </a:cubicBezTo>
                  <a:cubicBezTo>
                    <a:pt x="358" y="421"/>
                    <a:pt x="509" y="330"/>
                    <a:pt x="652" y="225"/>
                  </a:cubicBezTo>
                  <a:cubicBezTo>
                    <a:pt x="710" y="182"/>
                    <a:pt x="680" y="113"/>
                    <a:pt x="646" y="57"/>
                  </a:cubicBezTo>
                  <a:cubicBezTo>
                    <a:pt x="622" y="16"/>
                    <a:pt x="589" y="0"/>
                    <a:pt x="55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2"/>
            <p:cNvSpPr/>
            <p:nvPr/>
          </p:nvSpPr>
          <p:spPr>
            <a:xfrm>
              <a:off x="1718550" y="5274700"/>
              <a:ext cx="10550" cy="17450"/>
            </a:xfrm>
            <a:custGeom>
              <a:avLst/>
              <a:gdLst/>
              <a:ahLst/>
              <a:cxnLst/>
              <a:rect l="l" t="t" r="r" b="b"/>
              <a:pathLst>
                <a:path w="422" h="698" extrusionOk="0">
                  <a:moveTo>
                    <a:pt x="148" y="1"/>
                  </a:moveTo>
                  <a:cubicBezTo>
                    <a:pt x="141" y="1"/>
                    <a:pt x="134" y="1"/>
                    <a:pt x="128" y="3"/>
                  </a:cubicBezTo>
                  <a:cubicBezTo>
                    <a:pt x="56" y="16"/>
                    <a:pt x="1" y="88"/>
                    <a:pt x="15" y="179"/>
                  </a:cubicBezTo>
                  <a:cubicBezTo>
                    <a:pt x="40" y="320"/>
                    <a:pt x="85" y="457"/>
                    <a:pt x="129" y="592"/>
                  </a:cubicBezTo>
                  <a:cubicBezTo>
                    <a:pt x="148" y="654"/>
                    <a:pt x="186" y="698"/>
                    <a:pt x="247" y="698"/>
                  </a:cubicBezTo>
                  <a:cubicBezTo>
                    <a:pt x="264" y="698"/>
                    <a:pt x="282" y="694"/>
                    <a:pt x="302" y="687"/>
                  </a:cubicBezTo>
                  <a:cubicBezTo>
                    <a:pt x="385" y="657"/>
                    <a:pt x="421" y="599"/>
                    <a:pt x="397" y="511"/>
                  </a:cubicBezTo>
                  <a:cubicBezTo>
                    <a:pt x="362" y="380"/>
                    <a:pt x="325" y="249"/>
                    <a:pt x="291" y="117"/>
                  </a:cubicBezTo>
                  <a:cubicBezTo>
                    <a:pt x="288" y="105"/>
                    <a:pt x="283" y="93"/>
                    <a:pt x="276" y="83"/>
                  </a:cubicBezTo>
                  <a:cubicBezTo>
                    <a:pt x="268" y="68"/>
                    <a:pt x="256" y="54"/>
                    <a:pt x="243" y="43"/>
                  </a:cubicBezTo>
                  <a:cubicBezTo>
                    <a:pt x="230" y="32"/>
                    <a:pt x="216" y="21"/>
                    <a:pt x="202" y="10"/>
                  </a:cubicBezTo>
                  <a:cubicBezTo>
                    <a:pt x="192" y="6"/>
                    <a:pt x="180" y="4"/>
                    <a:pt x="169" y="3"/>
                  </a:cubicBezTo>
                  <a:cubicBezTo>
                    <a:pt x="162" y="1"/>
                    <a:pt x="155" y="1"/>
                    <a:pt x="148"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2"/>
            <p:cNvSpPr/>
            <p:nvPr/>
          </p:nvSpPr>
          <p:spPr>
            <a:xfrm>
              <a:off x="1722775" y="5274725"/>
              <a:ext cx="1850" cy="1050"/>
            </a:xfrm>
            <a:custGeom>
              <a:avLst/>
              <a:gdLst/>
              <a:ahLst/>
              <a:cxnLst/>
              <a:rect l="l" t="t" r="r" b="b"/>
              <a:pathLst>
                <a:path w="74" h="42" extrusionOk="0">
                  <a:moveTo>
                    <a:pt x="74" y="42"/>
                  </a:moveTo>
                  <a:cubicBezTo>
                    <a:pt x="61" y="30"/>
                    <a:pt x="47" y="20"/>
                    <a:pt x="33" y="9"/>
                  </a:cubicBezTo>
                  <a:cubicBezTo>
                    <a:pt x="23" y="5"/>
                    <a:pt x="11" y="2"/>
                    <a:pt x="0" y="1"/>
                  </a:cubicBezTo>
                  <a:cubicBezTo>
                    <a:pt x="11" y="2"/>
                    <a:pt x="23" y="5"/>
                    <a:pt x="33" y="9"/>
                  </a:cubicBezTo>
                  <a:cubicBezTo>
                    <a:pt x="47" y="20"/>
                    <a:pt x="61" y="30"/>
                    <a:pt x="74" y="42"/>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2"/>
            <p:cNvSpPr/>
            <p:nvPr/>
          </p:nvSpPr>
          <p:spPr>
            <a:xfrm>
              <a:off x="1795975" y="5254600"/>
              <a:ext cx="14000" cy="16000"/>
            </a:xfrm>
            <a:custGeom>
              <a:avLst/>
              <a:gdLst/>
              <a:ahLst/>
              <a:cxnLst/>
              <a:rect l="l" t="t" r="r" b="b"/>
              <a:pathLst>
                <a:path w="560" h="640" extrusionOk="0">
                  <a:moveTo>
                    <a:pt x="399" y="0"/>
                  </a:moveTo>
                  <a:cubicBezTo>
                    <a:pt x="360" y="0"/>
                    <a:pt x="323" y="20"/>
                    <a:pt x="299" y="51"/>
                  </a:cubicBezTo>
                  <a:cubicBezTo>
                    <a:pt x="203" y="174"/>
                    <a:pt x="117" y="304"/>
                    <a:pt x="61" y="386"/>
                  </a:cubicBezTo>
                  <a:cubicBezTo>
                    <a:pt x="1" y="507"/>
                    <a:pt x="10" y="571"/>
                    <a:pt x="79" y="613"/>
                  </a:cubicBezTo>
                  <a:cubicBezTo>
                    <a:pt x="107" y="630"/>
                    <a:pt x="135" y="640"/>
                    <a:pt x="162" y="640"/>
                  </a:cubicBezTo>
                  <a:cubicBezTo>
                    <a:pt x="193" y="640"/>
                    <a:pt x="222" y="627"/>
                    <a:pt x="247" y="598"/>
                  </a:cubicBezTo>
                  <a:cubicBezTo>
                    <a:pt x="354" y="475"/>
                    <a:pt x="456" y="347"/>
                    <a:pt x="525" y="198"/>
                  </a:cubicBezTo>
                  <a:cubicBezTo>
                    <a:pt x="559" y="124"/>
                    <a:pt x="523" y="62"/>
                    <a:pt x="465" y="22"/>
                  </a:cubicBezTo>
                  <a:cubicBezTo>
                    <a:pt x="444" y="7"/>
                    <a:pt x="421" y="0"/>
                    <a:pt x="39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2"/>
            <p:cNvSpPr/>
            <p:nvPr/>
          </p:nvSpPr>
          <p:spPr>
            <a:xfrm>
              <a:off x="1805300" y="5164625"/>
              <a:ext cx="13975" cy="15600"/>
            </a:xfrm>
            <a:custGeom>
              <a:avLst/>
              <a:gdLst/>
              <a:ahLst/>
              <a:cxnLst/>
              <a:rect l="l" t="t" r="r" b="b"/>
              <a:pathLst>
                <a:path w="559" h="624" extrusionOk="0">
                  <a:moveTo>
                    <a:pt x="147" y="0"/>
                  </a:moveTo>
                  <a:cubicBezTo>
                    <a:pt x="111" y="0"/>
                    <a:pt x="81" y="16"/>
                    <a:pt x="55" y="48"/>
                  </a:cubicBezTo>
                  <a:cubicBezTo>
                    <a:pt x="16" y="99"/>
                    <a:pt x="1" y="160"/>
                    <a:pt x="42" y="219"/>
                  </a:cubicBezTo>
                  <a:cubicBezTo>
                    <a:pt x="125" y="336"/>
                    <a:pt x="206" y="455"/>
                    <a:pt x="294" y="567"/>
                  </a:cubicBezTo>
                  <a:cubicBezTo>
                    <a:pt x="322" y="601"/>
                    <a:pt x="360" y="624"/>
                    <a:pt x="403" y="624"/>
                  </a:cubicBezTo>
                  <a:cubicBezTo>
                    <a:pt x="421" y="624"/>
                    <a:pt x="440" y="620"/>
                    <a:pt x="460" y="611"/>
                  </a:cubicBezTo>
                  <a:cubicBezTo>
                    <a:pt x="527" y="580"/>
                    <a:pt x="559" y="522"/>
                    <a:pt x="539" y="461"/>
                  </a:cubicBezTo>
                  <a:cubicBezTo>
                    <a:pt x="479" y="282"/>
                    <a:pt x="360" y="141"/>
                    <a:pt x="241" y="26"/>
                  </a:cubicBezTo>
                  <a:cubicBezTo>
                    <a:pt x="205" y="9"/>
                    <a:pt x="174" y="0"/>
                    <a:pt x="14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2"/>
            <p:cNvSpPr/>
            <p:nvPr/>
          </p:nvSpPr>
          <p:spPr>
            <a:xfrm>
              <a:off x="1622575" y="5093225"/>
              <a:ext cx="13825" cy="16150"/>
            </a:xfrm>
            <a:custGeom>
              <a:avLst/>
              <a:gdLst/>
              <a:ahLst/>
              <a:cxnLst/>
              <a:rect l="l" t="t" r="r" b="b"/>
              <a:pathLst>
                <a:path w="553" h="646" extrusionOk="0">
                  <a:moveTo>
                    <a:pt x="389" y="1"/>
                  </a:moveTo>
                  <a:cubicBezTo>
                    <a:pt x="342" y="1"/>
                    <a:pt x="296" y="27"/>
                    <a:pt x="264" y="74"/>
                  </a:cubicBezTo>
                  <a:cubicBezTo>
                    <a:pt x="190" y="181"/>
                    <a:pt x="122" y="292"/>
                    <a:pt x="53" y="401"/>
                  </a:cubicBezTo>
                  <a:cubicBezTo>
                    <a:pt x="4" y="480"/>
                    <a:pt x="1" y="565"/>
                    <a:pt x="79" y="619"/>
                  </a:cubicBezTo>
                  <a:cubicBezTo>
                    <a:pt x="105" y="637"/>
                    <a:pt x="131" y="645"/>
                    <a:pt x="156" y="645"/>
                  </a:cubicBezTo>
                  <a:cubicBezTo>
                    <a:pt x="208" y="645"/>
                    <a:pt x="255" y="613"/>
                    <a:pt x="294" y="566"/>
                  </a:cubicBezTo>
                  <a:cubicBezTo>
                    <a:pt x="324" y="529"/>
                    <a:pt x="350" y="487"/>
                    <a:pt x="405" y="409"/>
                  </a:cubicBezTo>
                  <a:cubicBezTo>
                    <a:pt x="424" y="374"/>
                    <a:pt x="464" y="294"/>
                    <a:pt x="507" y="217"/>
                  </a:cubicBezTo>
                  <a:cubicBezTo>
                    <a:pt x="553" y="136"/>
                    <a:pt x="531" y="63"/>
                    <a:pt x="461" y="22"/>
                  </a:cubicBezTo>
                  <a:cubicBezTo>
                    <a:pt x="437" y="8"/>
                    <a:pt x="413" y="1"/>
                    <a:pt x="389"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2"/>
            <p:cNvSpPr/>
            <p:nvPr/>
          </p:nvSpPr>
          <p:spPr>
            <a:xfrm>
              <a:off x="1636700" y="5062775"/>
              <a:ext cx="9200" cy="17600"/>
            </a:xfrm>
            <a:custGeom>
              <a:avLst/>
              <a:gdLst/>
              <a:ahLst/>
              <a:cxnLst/>
              <a:rect l="l" t="t" r="r" b="b"/>
              <a:pathLst>
                <a:path w="368" h="704" extrusionOk="0">
                  <a:moveTo>
                    <a:pt x="198" y="1"/>
                  </a:moveTo>
                  <a:cubicBezTo>
                    <a:pt x="144" y="1"/>
                    <a:pt x="99" y="35"/>
                    <a:pt x="80" y="120"/>
                  </a:cubicBezTo>
                  <a:cubicBezTo>
                    <a:pt x="50" y="261"/>
                    <a:pt x="31" y="403"/>
                    <a:pt x="12" y="546"/>
                  </a:cubicBezTo>
                  <a:cubicBezTo>
                    <a:pt x="1" y="634"/>
                    <a:pt x="41" y="697"/>
                    <a:pt x="132" y="703"/>
                  </a:cubicBezTo>
                  <a:cubicBezTo>
                    <a:pt x="138" y="704"/>
                    <a:pt x="144" y="704"/>
                    <a:pt x="150" y="704"/>
                  </a:cubicBezTo>
                  <a:cubicBezTo>
                    <a:pt x="224" y="704"/>
                    <a:pt x="278" y="668"/>
                    <a:pt x="292" y="581"/>
                  </a:cubicBezTo>
                  <a:cubicBezTo>
                    <a:pt x="311" y="453"/>
                    <a:pt x="335" y="325"/>
                    <a:pt x="357" y="197"/>
                  </a:cubicBezTo>
                  <a:cubicBezTo>
                    <a:pt x="367" y="132"/>
                    <a:pt x="356" y="74"/>
                    <a:pt x="279" y="22"/>
                  </a:cubicBezTo>
                  <a:cubicBezTo>
                    <a:pt x="251" y="8"/>
                    <a:pt x="224" y="1"/>
                    <a:pt x="198"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2"/>
            <p:cNvSpPr/>
            <p:nvPr/>
          </p:nvSpPr>
          <p:spPr>
            <a:xfrm>
              <a:off x="1572900" y="5137900"/>
              <a:ext cx="17650" cy="12250"/>
            </a:xfrm>
            <a:custGeom>
              <a:avLst/>
              <a:gdLst/>
              <a:ahLst/>
              <a:cxnLst/>
              <a:rect l="l" t="t" r="r" b="b"/>
              <a:pathLst>
                <a:path w="706" h="490" extrusionOk="0">
                  <a:moveTo>
                    <a:pt x="565" y="0"/>
                  </a:moveTo>
                  <a:cubicBezTo>
                    <a:pt x="553" y="0"/>
                    <a:pt x="540" y="3"/>
                    <a:pt x="528" y="8"/>
                  </a:cubicBezTo>
                  <a:cubicBezTo>
                    <a:pt x="364" y="75"/>
                    <a:pt x="203" y="151"/>
                    <a:pt x="67" y="265"/>
                  </a:cubicBezTo>
                  <a:cubicBezTo>
                    <a:pt x="0" y="322"/>
                    <a:pt x="20" y="401"/>
                    <a:pt x="102" y="468"/>
                  </a:cubicBezTo>
                  <a:cubicBezTo>
                    <a:pt x="119" y="473"/>
                    <a:pt x="148" y="489"/>
                    <a:pt x="172" y="489"/>
                  </a:cubicBezTo>
                  <a:cubicBezTo>
                    <a:pt x="177" y="489"/>
                    <a:pt x="182" y="489"/>
                    <a:pt x="186" y="487"/>
                  </a:cubicBezTo>
                  <a:cubicBezTo>
                    <a:pt x="361" y="427"/>
                    <a:pt x="525" y="345"/>
                    <a:pt x="664" y="221"/>
                  </a:cubicBezTo>
                  <a:cubicBezTo>
                    <a:pt x="706" y="183"/>
                    <a:pt x="699" y="117"/>
                    <a:pt x="667" y="68"/>
                  </a:cubicBezTo>
                  <a:cubicBezTo>
                    <a:pt x="642" y="30"/>
                    <a:pt x="606" y="0"/>
                    <a:pt x="56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2"/>
            <p:cNvSpPr/>
            <p:nvPr/>
          </p:nvSpPr>
          <p:spPr>
            <a:xfrm>
              <a:off x="1540200" y="5149025"/>
              <a:ext cx="17650" cy="12250"/>
            </a:xfrm>
            <a:custGeom>
              <a:avLst/>
              <a:gdLst/>
              <a:ahLst/>
              <a:cxnLst/>
              <a:rect l="l" t="t" r="r" b="b"/>
              <a:pathLst>
                <a:path w="706" h="490" extrusionOk="0">
                  <a:moveTo>
                    <a:pt x="563" y="0"/>
                  </a:moveTo>
                  <a:cubicBezTo>
                    <a:pt x="551" y="0"/>
                    <a:pt x="539" y="3"/>
                    <a:pt x="527" y="8"/>
                  </a:cubicBezTo>
                  <a:cubicBezTo>
                    <a:pt x="364" y="76"/>
                    <a:pt x="202" y="151"/>
                    <a:pt x="66" y="265"/>
                  </a:cubicBezTo>
                  <a:cubicBezTo>
                    <a:pt x="0" y="322"/>
                    <a:pt x="20" y="402"/>
                    <a:pt x="101" y="469"/>
                  </a:cubicBezTo>
                  <a:cubicBezTo>
                    <a:pt x="118" y="473"/>
                    <a:pt x="147" y="490"/>
                    <a:pt x="171" y="490"/>
                  </a:cubicBezTo>
                  <a:cubicBezTo>
                    <a:pt x="176" y="490"/>
                    <a:pt x="180" y="489"/>
                    <a:pt x="185" y="488"/>
                  </a:cubicBezTo>
                  <a:cubicBezTo>
                    <a:pt x="360" y="428"/>
                    <a:pt x="524" y="345"/>
                    <a:pt x="664" y="221"/>
                  </a:cubicBezTo>
                  <a:cubicBezTo>
                    <a:pt x="706" y="184"/>
                    <a:pt x="699" y="118"/>
                    <a:pt x="667" y="68"/>
                  </a:cubicBezTo>
                  <a:cubicBezTo>
                    <a:pt x="642" y="30"/>
                    <a:pt x="605" y="0"/>
                    <a:pt x="56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2"/>
            <p:cNvSpPr/>
            <p:nvPr/>
          </p:nvSpPr>
          <p:spPr>
            <a:xfrm>
              <a:off x="1606875" y="5014675"/>
              <a:ext cx="18075" cy="9575"/>
            </a:xfrm>
            <a:custGeom>
              <a:avLst/>
              <a:gdLst/>
              <a:ahLst/>
              <a:cxnLst/>
              <a:rect l="l" t="t" r="r" b="b"/>
              <a:pathLst>
                <a:path w="723" h="383" extrusionOk="0">
                  <a:moveTo>
                    <a:pt x="151" y="1"/>
                  </a:moveTo>
                  <a:cubicBezTo>
                    <a:pt x="81" y="1"/>
                    <a:pt x="40" y="46"/>
                    <a:pt x="20" y="111"/>
                  </a:cubicBezTo>
                  <a:cubicBezTo>
                    <a:pt x="1" y="171"/>
                    <a:pt x="37" y="213"/>
                    <a:pt x="72" y="260"/>
                  </a:cubicBezTo>
                  <a:cubicBezTo>
                    <a:pt x="243" y="300"/>
                    <a:pt x="412" y="348"/>
                    <a:pt x="585" y="381"/>
                  </a:cubicBezTo>
                  <a:cubicBezTo>
                    <a:pt x="590" y="382"/>
                    <a:pt x="595" y="383"/>
                    <a:pt x="599" y="383"/>
                  </a:cubicBezTo>
                  <a:cubicBezTo>
                    <a:pt x="649" y="383"/>
                    <a:pt x="683" y="331"/>
                    <a:pt x="700" y="283"/>
                  </a:cubicBezTo>
                  <a:cubicBezTo>
                    <a:pt x="723" y="216"/>
                    <a:pt x="703" y="153"/>
                    <a:pt x="642" y="124"/>
                  </a:cubicBezTo>
                  <a:cubicBezTo>
                    <a:pt x="486" y="53"/>
                    <a:pt x="325" y="1"/>
                    <a:pt x="151"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2"/>
            <p:cNvSpPr/>
            <p:nvPr/>
          </p:nvSpPr>
          <p:spPr>
            <a:xfrm>
              <a:off x="1600375" y="5118325"/>
              <a:ext cx="16025" cy="14325"/>
            </a:xfrm>
            <a:custGeom>
              <a:avLst/>
              <a:gdLst/>
              <a:ahLst/>
              <a:cxnLst/>
              <a:rect l="l" t="t" r="r" b="b"/>
              <a:pathLst>
                <a:path w="641" h="573" extrusionOk="0">
                  <a:moveTo>
                    <a:pt x="486" y="1"/>
                  </a:moveTo>
                  <a:cubicBezTo>
                    <a:pt x="457" y="1"/>
                    <a:pt x="427" y="11"/>
                    <a:pt x="403" y="30"/>
                  </a:cubicBezTo>
                  <a:cubicBezTo>
                    <a:pt x="282" y="127"/>
                    <a:pt x="167" y="234"/>
                    <a:pt x="93" y="299"/>
                  </a:cubicBezTo>
                  <a:cubicBezTo>
                    <a:pt x="6" y="403"/>
                    <a:pt x="1" y="467"/>
                    <a:pt x="58" y="525"/>
                  </a:cubicBezTo>
                  <a:cubicBezTo>
                    <a:pt x="87" y="554"/>
                    <a:pt x="121" y="573"/>
                    <a:pt x="157" y="573"/>
                  </a:cubicBezTo>
                  <a:cubicBezTo>
                    <a:pt x="179" y="573"/>
                    <a:pt x="202" y="565"/>
                    <a:pt x="225" y="549"/>
                  </a:cubicBezTo>
                  <a:cubicBezTo>
                    <a:pt x="357" y="455"/>
                    <a:pt x="486" y="354"/>
                    <a:pt x="588" y="226"/>
                  </a:cubicBezTo>
                  <a:cubicBezTo>
                    <a:pt x="640" y="161"/>
                    <a:pt x="619" y="93"/>
                    <a:pt x="572" y="40"/>
                  </a:cubicBezTo>
                  <a:cubicBezTo>
                    <a:pt x="548" y="13"/>
                    <a:pt x="517" y="1"/>
                    <a:pt x="48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2"/>
            <p:cNvSpPr/>
            <p:nvPr/>
          </p:nvSpPr>
          <p:spPr>
            <a:xfrm>
              <a:off x="1632750" y="5031575"/>
              <a:ext cx="11475" cy="16850"/>
            </a:xfrm>
            <a:custGeom>
              <a:avLst/>
              <a:gdLst/>
              <a:ahLst/>
              <a:cxnLst/>
              <a:rect l="l" t="t" r="r" b="b"/>
              <a:pathLst>
                <a:path w="459" h="674" extrusionOk="0">
                  <a:moveTo>
                    <a:pt x="153" y="1"/>
                  </a:moveTo>
                  <a:cubicBezTo>
                    <a:pt x="128" y="1"/>
                    <a:pt x="104" y="10"/>
                    <a:pt x="80" y="29"/>
                  </a:cubicBezTo>
                  <a:cubicBezTo>
                    <a:pt x="29" y="70"/>
                    <a:pt x="0" y="124"/>
                    <a:pt x="26" y="191"/>
                  </a:cubicBezTo>
                  <a:cubicBezTo>
                    <a:pt x="79" y="325"/>
                    <a:pt x="130" y="459"/>
                    <a:pt x="190" y="589"/>
                  </a:cubicBezTo>
                  <a:cubicBezTo>
                    <a:pt x="213" y="638"/>
                    <a:pt x="255" y="673"/>
                    <a:pt x="312" y="673"/>
                  </a:cubicBezTo>
                  <a:cubicBezTo>
                    <a:pt x="321" y="673"/>
                    <a:pt x="331" y="672"/>
                    <a:pt x="341" y="670"/>
                  </a:cubicBezTo>
                  <a:cubicBezTo>
                    <a:pt x="413" y="658"/>
                    <a:pt x="458" y="608"/>
                    <a:pt x="452" y="544"/>
                  </a:cubicBezTo>
                  <a:cubicBezTo>
                    <a:pt x="436" y="356"/>
                    <a:pt x="354" y="190"/>
                    <a:pt x="265" y="51"/>
                  </a:cubicBezTo>
                  <a:cubicBezTo>
                    <a:pt x="224" y="18"/>
                    <a:pt x="188" y="1"/>
                    <a:pt x="15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2"/>
            <p:cNvSpPr/>
            <p:nvPr/>
          </p:nvSpPr>
          <p:spPr>
            <a:xfrm>
              <a:off x="1532800" y="5206975"/>
              <a:ext cx="12150" cy="16875"/>
            </a:xfrm>
            <a:custGeom>
              <a:avLst/>
              <a:gdLst/>
              <a:ahLst/>
              <a:cxnLst/>
              <a:rect l="l" t="t" r="r" b="b"/>
              <a:pathLst>
                <a:path w="486" h="675" extrusionOk="0">
                  <a:moveTo>
                    <a:pt x="160" y="0"/>
                  </a:moveTo>
                  <a:cubicBezTo>
                    <a:pt x="78" y="0"/>
                    <a:pt x="0" y="78"/>
                    <a:pt x="23" y="171"/>
                  </a:cubicBezTo>
                  <a:cubicBezTo>
                    <a:pt x="62" y="331"/>
                    <a:pt x="121" y="486"/>
                    <a:pt x="218" y="620"/>
                  </a:cubicBezTo>
                  <a:cubicBezTo>
                    <a:pt x="245" y="658"/>
                    <a:pt x="285" y="675"/>
                    <a:pt x="325" y="675"/>
                  </a:cubicBezTo>
                  <a:cubicBezTo>
                    <a:pt x="382" y="675"/>
                    <a:pt x="439" y="640"/>
                    <a:pt x="460" y="579"/>
                  </a:cubicBezTo>
                  <a:cubicBezTo>
                    <a:pt x="485" y="506"/>
                    <a:pt x="287" y="45"/>
                    <a:pt x="215" y="12"/>
                  </a:cubicBezTo>
                  <a:cubicBezTo>
                    <a:pt x="197" y="4"/>
                    <a:pt x="178" y="0"/>
                    <a:pt x="16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2"/>
            <p:cNvSpPr/>
            <p:nvPr/>
          </p:nvSpPr>
          <p:spPr>
            <a:xfrm>
              <a:off x="1525575" y="5175725"/>
              <a:ext cx="8725" cy="17725"/>
            </a:xfrm>
            <a:custGeom>
              <a:avLst/>
              <a:gdLst/>
              <a:ahLst/>
              <a:cxnLst/>
              <a:rect l="l" t="t" r="r" b="b"/>
              <a:pathLst>
                <a:path w="349" h="709" extrusionOk="0">
                  <a:moveTo>
                    <a:pt x="136" y="0"/>
                  </a:moveTo>
                  <a:cubicBezTo>
                    <a:pt x="124" y="0"/>
                    <a:pt x="111" y="2"/>
                    <a:pt x="99" y="5"/>
                  </a:cubicBezTo>
                  <a:cubicBezTo>
                    <a:pt x="39" y="22"/>
                    <a:pt x="1" y="67"/>
                    <a:pt x="1" y="124"/>
                  </a:cubicBezTo>
                  <a:cubicBezTo>
                    <a:pt x="2" y="302"/>
                    <a:pt x="21" y="477"/>
                    <a:pt x="92" y="643"/>
                  </a:cubicBezTo>
                  <a:cubicBezTo>
                    <a:pt x="107" y="683"/>
                    <a:pt x="145" y="709"/>
                    <a:pt x="187" y="709"/>
                  </a:cubicBezTo>
                  <a:cubicBezTo>
                    <a:pt x="194" y="709"/>
                    <a:pt x="201" y="708"/>
                    <a:pt x="208" y="707"/>
                  </a:cubicBezTo>
                  <a:cubicBezTo>
                    <a:pt x="222" y="705"/>
                    <a:pt x="235" y="701"/>
                    <a:pt x="249" y="697"/>
                  </a:cubicBezTo>
                  <a:cubicBezTo>
                    <a:pt x="289" y="686"/>
                    <a:pt x="320" y="655"/>
                    <a:pt x="334" y="615"/>
                  </a:cubicBezTo>
                  <a:cubicBezTo>
                    <a:pt x="349" y="582"/>
                    <a:pt x="326" y="411"/>
                    <a:pt x="297" y="263"/>
                  </a:cubicBezTo>
                  <a:cubicBezTo>
                    <a:pt x="293" y="242"/>
                    <a:pt x="289" y="222"/>
                    <a:pt x="285" y="203"/>
                  </a:cubicBezTo>
                  <a:cubicBezTo>
                    <a:pt x="279" y="181"/>
                    <a:pt x="274" y="160"/>
                    <a:pt x="269" y="140"/>
                  </a:cubicBezTo>
                  <a:cubicBezTo>
                    <a:pt x="256" y="89"/>
                    <a:pt x="243" y="52"/>
                    <a:pt x="231" y="41"/>
                  </a:cubicBezTo>
                  <a:cubicBezTo>
                    <a:pt x="206" y="15"/>
                    <a:pt x="171" y="0"/>
                    <a:pt x="13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2"/>
            <p:cNvSpPr/>
            <p:nvPr/>
          </p:nvSpPr>
          <p:spPr>
            <a:xfrm>
              <a:off x="1399175" y="5180250"/>
              <a:ext cx="17975" cy="8050"/>
            </a:xfrm>
            <a:custGeom>
              <a:avLst/>
              <a:gdLst/>
              <a:ahLst/>
              <a:cxnLst/>
              <a:rect l="l" t="t" r="r" b="b"/>
              <a:pathLst>
                <a:path w="719" h="322" extrusionOk="0">
                  <a:moveTo>
                    <a:pt x="172" y="1"/>
                  </a:moveTo>
                  <a:cubicBezTo>
                    <a:pt x="64" y="6"/>
                    <a:pt x="9" y="50"/>
                    <a:pt x="5" y="139"/>
                  </a:cubicBezTo>
                  <a:cubicBezTo>
                    <a:pt x="1" y="221"/>
                    <a:pt x="55" y="270"/>
                    <a:pt x="127" y="280"/>
                  </a:cubicBezTo>
                  <a:cubicBezTo>
                    <a:pt x="275" y="301"/>
                    <a:pt x="425" y="315"/>
                    <a:pt x="575" y="321"/>
                  </a:cubicBezTo>
                  <a:cubicBezTo>
                    <a:pt x="576" y="321"/>
                    <a:pt x="578" y="321"/>
                    <a:pt x="579" y="321"/>
                  </a:cubicBezTo>
                  <a:cubicBezTo>
                    <a:pt x="652" y="321"/>
                    <a:pt x="702" y="269"/>
                    <a:pt x="710" y="193"/>
                  </a:cubicBezTo>
                  <a:cubicBezTo>
                    <a:pt x="718" y="114"/>
                    <a:pt x="676" y="55"/>
                    <a:pt x="600" y="44"/>
                  </a:cubicBezTo>
                  <a:cubicBezTo>
                    <a:pt x="452" y="22"/>
                    <a:pt x="302" y="13"/>
                    <a:pt x="17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2"/>
            <p:cNvSpPr/>
            <p:nvPr/>
          </p:nvSpPr>
          <p:spPr>
            <a:xfrm>
              <a:off x="1367350" y="5173700"/>
              <a:ext cx="17775" cy="9875"/>
            </a:xfrm>
            <a:custGeom>
              <a:avLst/>
              <a:gdLst/>
              <a:ahLst/>
              <a:cxnLst/>
              <a:rect l="l" t="t" r="r" b="b"/>
              <a:pathLst>
                <a:path w="711" h="395" extrusionOk="0">
                  <a:moveTo>
                    <a:pt x="132" y="0"/>
                  </a:moveTo>
                  <a:cubicBezTo>
                    <a:pt x="78" y="0"/>
                    <a:pt x="38" y="48"/>
                    <a:pt x="21" y="107"/>
                  </a:cubicBezTo>
                  <a:cubicBezTo>
                    <a:pt x="0" y="179"/>
                    <a:pt x="27" y="240"/>
                    <a:pt x="88" y="260"/>
                  </a:cubicBezTo>
                  <a:cubicBezTo>
                    <a:pt x="243" y="313"/>
                    <a:pt x="400" y="363"/>
                    <a:pt x="561" y="393"/>
                  </a:cubicBezTo>
                  <a:cubicBezTo>
                    <a:pt x="570" y="394"/>
                    <a:pt x="578" y="395"/>
                    <a:pt x="587" y="395"/>
                  </a:cubicBezTo>
                  <a:cubicBezTo>
                    <a:pt x="665" y="395"/>
                    <a:pt x="706" y="325"/>
                    <a:pt x="711" y="251"/>
                  </a:cubicBezTo>
                  <a:cubicBezTo>
                    <a:pt x="707" y="192"/>
                    <a:pt x="683" y="150"/>
                    <a:pt x="645" y="139"/>
                  </a:cubicBezTo>
                  <a:cubicBezTo>
                    <a:pt x="482" y="89"/>
                    <a:pt x="319" y="39"/>
                    <a:pt x="153" y="3"/>
                  </a:cubicBezTo>
                  <a:cubicBezTo>
                    <a:pt x="146" y="1"/>
                    <a:pt x="139" y="0"/>
                    <a:pt x="132"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2"/>
            <p:cNvSpPr/>
            <p:nvPr/>
          </p:nvSpPr>
          <p:spPr>
            <a:xfrm>
              <a:off x="1431400" y="5180525"/>
              <a:ext cx="18225" cy="7775"/>
            </a:xfrm>
            <a:custGeom>
              <a:avLst/>
              <a:gdLst/>
              <a:ahLst/>
              <a:cxnLst/>
              <a:rect l="l" t="t" r="r" b="b"/>
              <a:pathLst>
                <a:path w="729" h="311" extrusionOk="0">
                  <a:moveTo>
                    <a:pt x="574" y="0"/>
                  </a:moveTo>
                  <a:cubicBezTo>
                    <a:pt x="567" y="0"/>
                    <a:pt x="560" y="0"/>
                    <a:pt x="553" y="1"/>
                  </a:cubicBezTo>
                  <a:cubicBezTo>
                    <a:pt x="485" y="7"/>
                    <a:pt x="417" y="17"/>
                    <a:pt x="348" y="25"/>
                  </a:cubicBezTo>
                  <a:lnTo>
                    <a:pt x="348" y="19"/>
                  </a:lnTo>
                  <a:cubicBezTo>
                    <a:pt x="279" y="22"/>
                    <a:pt x="209" y="20"/>
                    <a:pt x="142" y="30"/>
                  </a:cubicBezTo>
                  <a:cubicBezTo>
                    <a:pt x="59" y="43"/>
                    <a:pt x="1" y="89"/>
                    <a:pt x="8" y="183"/>
                  </a:cubicBezTo>
                  <a:cubicBezTo>
                    <a:pt x="15" y="272"/>
                    <a:pt x="72" y="311"/>
                    <a:pt x="152" y="311"/>
                  </a:cubicBezTo>
                  <a:cubicBezTo>
                    <a:pt x="156" y="311"/>
                    <a:pt x="160" y="310"/>
                    <a:pt x="164" y="310"/>
                  </a:cubicBezTo>
                  <a:cubicBezTo>
                    <a:pt x="309" y="303"/>
                    <a:pt x="453" y="298"/>
                    <a:pt x="597" y="276"/>
                  </a:cubicBezTo>
                  <a:cubicBezTo>
                    <a:pt x="678" y="262"/>
                    <a:pt x="728" y="197"/>
                    <a:pt x="707" y="106"/>
                  </a:cubicBezTo>
                  <a:cubicBezTo>
                    <a:pt x="690" y="34"/>
                    <a:pt x="642" y="0"/>
                    <a:pt x="57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2"/>
            <p:cNvSpPr/>
            <p:nvPr/>
          </p:nvSpPr>
          <p:spPr>
            <a:xfrm>
              <a:off x="1462900" y="5174175"/>
              <a:ext cx="18175" cy="9775"/>
            </a:xfrm>
            <a:custGeom>
              <a:avLst/>
              <a:gdLst/>
              <a:ahLst/>
              <a:cxnLst/>
              <a:rect l="l" t="t" r="r" b="b"/>
              <a:pathLst>
                <a:path w="727" h="391" extrusionOk="0">
                  <a:moveTo>
                    <a:pt x="579" y="0"/>
                  </a:moveTo>
                  <a:cubicBezTo>
                    <a:pt x="567" y="0"/>
                    <a:pt x="554" y="2"/>
                    <a:pt x="540" y="5"/>
                  </a:cubicBezTo>
                  <a:cubicBezTo>
                    <a:pt x="400" y="33"/>
                    <a:pt x="263" y="76"/>
                    <a:pt x="125" y="116"/>
                  </a:cubicBezTo>
                  <a:cubicBezTo>
                    <a:pt x="40" y="141"/>
                    <a:pt x="0" y="203"/>
                    <a:pt x="28" y="289"/>
                  </a:cubicBezTo>
                  <a:cubicBezTo>
                    <a:pt x="50" y="360"/>
                    <a:pt x="104" y="390"/>
                    <a:pt x="172" y="390"/>
                  </a:cubicBezTo>
                  <a:cubicBezTo>
                    <a:pt x="183" y="390"/>
                    <a:pt x="194" y="390"/>
                    <a:pt x="205" y="388"/>
                  </a:cubicBezTo>
                  <a:cubicBezTo>
                    <a:pt x="344" y="349"/>
                    <a:pt x="483" y="313"/>
                    <a:pt x="619" y="272"/>
                  </a:cubicBezTo>
                  <a:cubicBezTo>
                    <a:pt x="695" y="248"/>
                    <a:pt x="727" y="190"/>
                    <a:pt x="710" y="112"/>
                  </a:cubicBezTo>
                  <a:cubicBezTo>
                    <a:pt x="693" y="36"/>
                    <a:pt x="642" y="0"/>
                    <a:pt x="57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2"/>
            <p:cNvSpPr/>
            <p:nvPr/>
          </p:nvSpPr>
          <p:spPr>
            <a:xfrm>
              <a:off x="1337000" y="5161450"/>
              <a:ext cx="18575" cy="11750"/>
            </a:xfrm>
            <a:custGeom>
              <a:avLst/>
              <a:gdLst/>
              <a:ahLst/>
              <a:cxnLst/>
              <a:rect l="l" t="t" r="r" b="b"/>
              <a:pathLst>
                <a:path w="743" h="470" extrusionOk="0">
                  <a:moveTo>
                    <a:pt x="175" y="0"/>
                  </a:moveTo>
                  <a:cubicBezTo>
                    <a:pt x="132" y="0"/>
                    <a:pt x="94" y="20"/>
                    <a:pt x="61" y="70"/>
                  </a:cubicBezTo>
                  <a:cubicBezTo>
                    <a:pt x="0" y="164"/>
                    <a:pt x="53" y="223"/>
                    <a:pt x="128" y="274"/>
                  </a:cubicBezTo>
                  <a:cubicBezTo>
                    <a:pt x="173" y="303"/>
                    <a:pt x="221" y="330"/>
                    <a:pt x="266" y="360"/>
                  </a:cubicBezTo>
                  <a:cubicBezTo>
                    <a:pt x="328" y="386"/>
                    <a:pt x="392" y="409"/>
                    <a:pt x="454" y="438"/>
                  </a:cubicBezTo>
                  <a:cubicBezTo>
                    <a:pt x="495" y="456"/>
                    <a:pt x="534" y="470"/>
                    <a:pt x="571" y="470"/>
                  </a:cubicBezTo>
                  <a:cubicBezTo>
                    <a:pt x="615" y="470"/>
                    <a:pt x="655" y="450"/>
                    <a:pt x="686" y="393"/>
                  </a:cubicBezTo>
                  <a:cubicBezTo>
                    <a:pt x="742" y="285"/>
                    <a:pt x="673" y="227"/>
                    <a:pt x="586" y="183"/>
                  </a:cubicBezTo>
                  <a:cubicBezTo>
                    <a:pt x="532" y="155"/>
                    <a:pt x="478" y="125"/>
                    <a:pt x="425" y="95"/>
                  </a:cubicBezTo>
                  <a:cubicBezTo>
                    <a:pt x="400" y="84"/>
                    <a:pt x="375" y="73"/>
                    <a:pt x="350" y="63"/>
                  </a:cubicBezTo>
                  <a:cubicBezTo>
                    <a:pt x="325" y="52"/>
                    <a:pt x="300" y="42"/>
                    <a:pt x="276" y="29"/>
                  </a:cubicBezTo>
                  <a:cubicBezTo>
                    <a:pt x="240" y="11"/>
                    <a:pt x="206" y="0"/>
                    <a:pt x="17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2"/>
            <p:cNvSpPr/>
            <p:nvPr/>
          </p:nvSpPr>
          <p:spPr>
            <a:xfrm>
              <a:off x="1493375" y="5162150"/>
              <a:ext cx="18225" cy="11725"/>
            </a:xfrm>
            <a:custGeom>
              <a:avLst/>
              <a:gdLst/>
              <a:ahLst/>
              <a:cxnLst/>
              <a:rect l="l" t="t" r="r" b="b"/>
              <a:pathLst>
                <a:path w="729" h="469" extrusionOk="0">
                  <a:moveTo>
                    <a:pt x="561" y="0"/>
                  </a:moveTo>
                  <a:cubicBezTo>
                    <a:pt x="520" y="0"/>
                    <a:pt x="476" y="18"/>
                    <a:pt x="432" y="41"/>
                  </a:cubicBezTo>
                  <a:cubicBezTo>
                    <a:pt x="330" y="92"/>
                    <a:pt x="227" y="143"/>
                    <a:pt x="124" y="194"/>
                  </a:cubicBezTo>
                  <a:cubicBezTo>
                    <a:pt x="38" y="237"/>
                    <a:pt x="0" y="302"/>
                    <a:pt x="45" y="393"/>
                  </a:cubicBezTo>
                  <a:cubicBezTo>
                    <a:pt x="72" y="447"/>
                    <a:pt x="111" y="468"/>
                    <a:pt x="156" y="468"/>
                  </a:cubicBezTo>
                  <a:cubicBezTo>
                    <a:pt x="181" y="468"/>
                    <a:pt x="208" y="462"/>
                    <a:pt x="235" y="450"/>
                  </a:cubicBezTo>
                  <a:cubicBezTo>
                    <a:pt x="347" y="403"/>
                    <a:pt x="458" y="354"/>
                    <a:pt x="570" y="305"/>
                  </a:cubicBezTo>
                  <a:cubicBezTo>
                    <a:pt x="655" y="253"/>
                    <a:pt x="729" y="189"/>
                    <a:pt x="673" y="79"/>
                  </a:cubicBezTo>
                  <a:cubicBezTo>
                    <a:pt x="644" y="21"/>
                    <a:pt x="604" y="0"/>
                    <a:pt x="56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2"/>
            <p:cNvSpPr/>
            <p:nvPr/>
          </p:nvSpPr>
          <p:spPr>
            <a:xfrm>
              <a:off x="1310375" y="5143125"/>
              <a:ext cx="16750" cy="13775"/>
            </a:xfrm>
            <a:custGeom>
              <a:avLst/>
              <a:gdLst/>
              <a:ahLst/>
              <a:cxnLst/>
              <a:rect l="l" t="t" r="r" b="b"/>
              <a:pathLst>
                <a:path w="670" h="551" extrusionOk="0">
                  <a:moveTo>
                    <a:pt x="175" y="0"/>
                  </a:moveTo>
                  <a:cubicBezTo>
                    <a:pt x="175" y="0"/>
                    <a:pt x="174" y="0"/>
                    <a:pt x="173" y="0"/>
                  </a:cubicBezTo>
                  <a:cubicBezTo>
                    <a:pt x="66" y="7"/>
                    <a:pt x="1" y="143"/>
                    <a:pt x="79" y="231"/>
                  </a:cubicBezTo>
                  <a:cubicBezTo>
                    <a:pt x="187" y="353"/>
                    <a:pt x="313" y="463"/>
                    <a:pt x="461" y="536"/>
                  </a:cubicBezTo>
                  <a:cubicBezTo>
                    <a:pt x="480" y="546"/>
                    <a:pt x="500" y="550"/>
                    <a:pt x="520" y="550"/>
                  </a:cubicBezTo>
                  <a:cubicBezTo>
                    <a:pt x="600" y="550"/>
                    <a:pt x="669" y="475"/>
                    <a:pt x="656" y="388"/>
                  </a:cubicBezTo>
                  <a:cubicBezTo>
                    <a:pt x="643" y="311"/>
                    <a:pt x="258" y="0"/>
                    <a:pt x="17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2"/>
            <p:cNvSpPr/>
            <p:nvPr/>
          </p:nvSpPr>
          <p:spPr>
            <a:xfrm>
              <a:off x="1289650" y="5119150"/>
              <a:ext cx="13950" cy="15775"/>
            </a:xfrm>
            <a:custGeom>
              <a:avLst/>
              <a:gdLst/>
              <a:ahLst/>
              <a:cxnLst/>
              <a:rect l="l" t="t" r="r" b="b"/>
              <a:pathLst>
                <a:path w="558" h="631" extrusionOk="0">
                  <a:moveTo>
                    <a:pt x="151" y="1"/>
                  </a:moveTo>
                  <a:cubicBezTo>
                    <a:pt x="117" y="1"/>
                    <a:pt x="84" y="14"/>
                    <a:pt x="59" y="38"/>
                  </a:cubicBezTo>
                  <a:cubicBezTo>
                    <a:pt x="13" y="80"/>
                    <a:pt x="0" y="139"/>
                    <a:pt x="27" y="188"/>
                  </a:cubicBezTo>
                  <a:cubicBezTo>
                    <a:pt x="109" y="344"/>
                    <a:pt x="210" y="491"/>
                    <a:pt x="350" y="604"/>
                  </a:cubicBezTo>
                  <a:cubicBezTo>
                    <a:pt x="369" y="621"/>
                    <a:pt x="393" y="630"/>
                    <a:pt x="417" y="630"/>
                  </a:cubicBezTo>
                  <a:cubicBezTo>
                    <a:pt x="440" y="630"/>
                    <a:pt x="463" y="622"/>
                    <a:pt x="482" y="607"/>
                  </a:cubicBezTo>
                  <a:cubicBezTo>
                    <a:pt x="493" y="599"/>
                    <a:pt x="504" y="589"/>
                    <a:pt x="513" y="579"/>
                  </a:cubicBezTo>
                  <a:cubicBezTo>
                    <a:pt x="543" y="551"/>
                    <a:pt x="557" y="509"/>
                    <a:pt x="551" y="468"/>
                  </a:cubicBezTo>
                  <a:cubicBezTo>
                    <a:pt x="548" y="431"/>
                    <a:pt x="449" y="290"/>
                    <a:pt x="355" y="173"/>
                  </a:cubicBezTo>
                  <a:cubicBezTo>
                    <a:pt x="341" y="157"/>
                    <a:pt x="328" y="141"/>
                    <a:pt x="315" y="125"/>
                  </a:cubicBezTo>
                  <a:cubicBezTo>
                    <a:pt x="300" y="108"/>
                    <a:pt x="286" y="92"/>
                    <a:pt x="272" y="77"/>
                  </a:cubicBezTo>
                  <a:cubicBezTo>
                    <a:pt x="236" y="38"/>
                    <a:pt x="207" y="12"/>
                    <a:pt x="192" y="8"/>
                  </a:cubicBezTo>
                  <a:cubicBezTo>
                    <a:pt x="179" y="3"/>
                    <a:pt x="165" y="1"/>
                    <a:pt x="151"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2"/>
            <p:cNvSpPr/>
            <p:nvPr/>
          </p:nvSpPr>
          <p:spPr>
            <a:xfrm>
              <a:off x="1271650" y="5088900"/>
              <a:ext cx="13250" cy="16450"/>
            </a:xfrm>
            <a:custGeom>
              <a:avLst/>
              <a:gdLst/>
              <a:ahLst/>
              <a:cxnLst/>
              <a:rect l="l" t="t" r="r" b="b"/>
              <a:pathLst>
                <a:path w="530" h="658" extrusionOk="0">
                  <a:moveTo>
                    <a:pt x="156" y="1"/>
                  </a:moveTo>
                  <a:cubicBezTo>
                    <a:pt x="131" y="1"/>
                    <a:pt x="106" y="9"/>
                    <a:pt x="79" y="25"/>
                  </a:cubicBezTo>
                  <a:cubicBezTo>
                    <a:pt x="9" y="68"/>
                    <a:pt x="0" y="141"/>
                    <a:pt x="33" y="206"/>
                  </a:cubicBezTo>
                  <a:cubicBezTo>
                    <a:pt x="100" y="340"/>
                    <a:pt x="173" y="471"/>
                    <a:pt x="254" y="597"/>
                  </a:cubicBezTo>
                  <a:cubicBezTo>
                    <a:pt x="280" y="638"/>
                    <a:pt x="318" y="658"/>
                    <a:pt x="359" y="658"/>
                  </a:cubicBezTo>
                  <a:cubicBezTo>
                    <a:pt x="384" y="658"/>
                    <a:pt x="410" y="651"/>
                    <a:pt x="435" y="637"/>
                  </a:cubicBezTo>
                  <a:cubicBezTo>
                    <a:pt x="505" y="600"/>
                    <a:pt x="530" y="529"/>
                    <a:pt x="496" y="462"/>
                  </a:cubicBezTo>
                  <a:cubicBezTo>
                    <a:pt x="430" y="327"/>
                    <a:pt x="353" y="199"/>
                    <a:pt x="289" y="85"/>
                  </a:cubicBezTo>
                  <a:cubicBezTo>
                    <a:pt x="246" y="29"/>
                    <a:pt x="202" y="1"/>
                    <a:pt x="15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2"/>
            <p:cNvSpPr/>
            <p:nvPr/>
          </p:nvSpPr>
          <p:spPr>
            <a:xfrm>
              <a:off x="1259200" y="5059225"/>
              <a:ext cx="11175" cy="17250"/>
            </a:xfrm>
            <a:custGeom>
              <a:avLst/>
              <a:gdLst/>
              <a:ahLst/>
              <a:cxnLst/>
              <a:rect l="l" t="t" r="r" b="b"/>
              <a:pathLst>
                <a:path w="447" h="690" extrusionOk="0">
                  <a:moveTo>
                    <a:pt x="167" y="0"/>
                  </a:moveTo>
                  <a:cubicBezTo>
                    <a:pt x="147" y="0"/>
                    <a:pt x="126" y="4"/>
                    <a:pt x="105" y="11"/>
                  </a:cubicBezTo>
                  <a:cubicBezTo>
                    <a:pt x="35" y="35"/>
                    <a:pt x="1" y="93"/>
                    <a:pt x="17" y="154"/>
                  </a:cubicBezTo>
                  <a:cubicBezTo>
                    <a:pt x="62" y="312"/>
                    <a:pt x="110" y="470"/>
                    <a:pt x="178" y="618"/>
                  </a:cubicBezTo>
                  <a:cubicBezTo>
                    <a:pt x="200" y="669"/>
                    <a:pt x="241" y="689"/>
                    <a:pt x="284" y="689"/>
                  </a:cubicBezTo>
                  <a:cubicBezTo>
                    <a:pt x="316" y="689"/>
                    <a:pt x="349" y="678"/>
                    <a:pt x="379" y="661"/>
                  </a:cubicBezTo>
                  <a:cubicBezTo>
                    <a:pt x="424" y="624"/>
                    <a:pt x="446" y="581"/>
                    <a:pt x="433" y="543"/>
                  </a:cubicBezTo>
                  <a:cubicBezTo>
                    <a:pt x="383" y="381"/>
                    <a:pt x="331" y="217"/>
                    <a:pt x="267" y="60"/>
                  </a:cubicBezTo>
                  <a:cubicBezTo>
                    <a:pt x="250" y="18"/>
                    <a:pt x="211" y="0"/>
                    <a:pt x="16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2"/>
            <p:cNvSpPr/>
            <p:nvPr/>
          </p:nvSpPr>
          <p:spPr>
            <a:xfrm>
              <a:off x="1252725" y="5027825"/>
              <a:ext cx="8750" cy="17525"/>
            </a:xfrm>
            <a:custGeom>
              <a:avLst/>
              <a:gdLst/>
              <a:ahLst/>
              <a:cxnLst/>
              <a:rect l="l" t="t" r="r" b="b"/>
              <a:pathLst>
                <a:path w="350" h="701" extrusionOk="0">
                  <a:moveTo>
                    <a:pt x="137" y="1"/>
                  </a:moveTo>
                  <a:cubicBezTo>
                    <a:pt x="135" y="1"/>
                    <a:pt x="133" y="1"/>
                    <a:pt x="132" y="1"/>
                  </a:cubicBezTo>
                  <a:cubicBezTo>
                    <a:pt x="20" y="4"/>
                    <a:pt x="1" y="81"/>
                    <a:pt x="3" y="173"/>
                  </a:cubicBezTo>
                  <a:cubicBezTo>
                    <a:pt x="4" y="226"/>
                    <a:pt x="7" y="280"/>
                    <a:pt x="9" y="334"/>
                  </a:cubicBezTo>
                  <a:cubicBezTo>
                    <a:pt x="24" y="400"/>
                    <a:pt x="42" y="467"/>
                    <a:pt x="52" y="534"/>
                  </a:cubicBezTo>
                  <a:cubicBezTo>
                    <a:pt x="68" y="624"/>
                    <a:pt x="99" y="700"/>
                    <a:pt x="196" y="700"/>
                  </a:cubicBezTo>
                  <a:cubicBezTo>
                    <a:pt x="204" y="700"/>
                    <a:pt x="212" y="700"/>
                    <a:pt x="221" y="699"/>
                  </a:cubicBezTo>
                  <a:cubicBezTo>
                    <a:pt x="341" y="685"/>
                    <a:pt x="350" y="595"/>
                    <a:pt x="337" y="498"/>
                  </a:cubicBezTo>
                  <a:cubicBezTo>
                    <a:pt x="330" y="437"/>
                    <a:pt x="325" y="376"/>
                    <a:pt x="318" y="315"/>
                  </a:cubicBezTo>
                  <a:cubicBezTo>
                    <a:pt x="313" y="289"/>
                    <a:pt x="307" y="262"/>
                    <a:pt x="302" y="236"/>
                  </a:cubicBezTo>
                  <a:cubicBezTo>
                    <a:pt x="296" y="209"/>
                    <a:pt x="291" y="182"/>
                    <a:pt x="287" y="156"/>
                  </a:cubicBezTo>
                  <a:cubicBezTo>
                    <a:pt x="276" y="63"/>
                    <a:pt x="237" y="1"/>
                    <a:pt x="137"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2"/>
            <p:cNvSpPr/>
            <p:nvPr/>
          </p:nvSpPr>
          <p:spPr>
            <a:xfrm>
              <a:off x="1251450" y="4995575"/>
              <a:ext cx="8800" cy="17675"/>
            </a:xfrm>
            <a:custGeom>
              <a:avLst/>
              <a:gdLst/>
              <a:ahLst/>
              <a:cxnLst/>
              <a:rect l="l" t="t" r="r" b="b"/>
              <a:pathLst>
                <a:path w="352" h="707" extrusionOk="0">
                  <a:moveTo>
                    <a:pt x="196" y="1"/>
                  </a:moveTo>
                  <a:cubicBezTo>
                    <a:pt x="136" y="1"/>
                    <a:pt x="76" y="37"/>
                    <a:pt x="59" y="105"/>
                  </a:cubicBezTo>
                  <a:cubicBezTo>
                    <a:pt x="20" y="263"/>
                    <a:pt x="0" y="429"/>
                    <a:pt x="24" y="592"/>
                  </a:cubicBezTo>
                  <a:cubicBezTo>
                    <a:pt x="35" y="665"/>
                    <a:pt x="96" y="707"/>
                    <a:pt x="160" y="707"/>
                  </a:cubicBezTo>
                  <a:cubicBezTo>
                    <a:pt x="194" y="707"/>
                    <a:pt x="229" y="695"/>
                    <a:pt x="257" y="668"/>
                  </a:cubicBezTo>
                  <a:cubicBezTo>
                    <a:pt x="314" y="615"/>
                    <a:pt x="351" y="114"/>
                    <a:pt x="303" y="52"/>
                  </a:cubicBezTo>
                  <a:cubicBezTo>
                    <a:pt x="276" y="17"/>
                    <a:pt x="236" y="1"/>
                    <a:pt x="19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2"/>
            <p:cNvSpPr/>
            <p:nvPr/>
          </p:nvSpPr>
          <p:spPr>
            <a:xfrm>
              <a:off x="1256875" y="4964275"/>
              <a:ext cx="10375" cy="17200"/>
            </a:xfrm>
            <a:custGeom>
              <a:avLst/>
              <a:gdLst/>
              <a:ahLst/>
              <a:cxnLst/>
              <a:rect l="l" t="t" r="r" b="b"/>
              <a:pathLst>
                <a:path w="415" h="688" extrusionOk="0">
                  <a:moveTo>
                    <a:pt x="275" y="1"/>
                  </a:moveTo>
                  <a:cubicBezTo>
                    <a:pt x="228" y="1"/>
                    <a:pt x="187" y="23"/>
                    <a:pt x="166" y="63"/>
                  </a:cubicBezTo>
                  <a:cubicBezTo>
                    <a:pt x="85" y="219"/>
                    <a:pt x="21" y="386"/>
                    <a:pt x="7" y="564"/>
                  </a:cubicBezTo>
                  <a:cubicBezTo>
                    <a:pt x="0" y="614"/>
                    <a:pt x="32" y="661"/>
                    <a:pt x="80" y="675"/>
                  </a:cubicBezTo>
                  <a:cubicBezTo>
                    <a:pt x="94" y="679"/>
                    <a:pt x="107" y="682"/>
                    <a:pt x="121" y="686"/>
                  </a:cubicBezTo>
                  <a:cubicBezTo>
                    <a:pt x="129" y="687"/>
                    <a:pt x="137" y="688"/>
                    <a:pt x="145" y="688"/>
                  </a:cubicBezTo>
                  <a:cubicBezTo>
                    <a:pt x="177" y="688"/>
                    <a:pt x="210" y="676"/>
                    <a:pt x="234" y="653"/>
                  </a:cubicBezTo>
                  <a:cubicBezTo>
                    <a:pt x="262" y="629"/>
                    <a:pt x="322" y="468"/>
                    <a:pt x="365" y="324"/>
                  </a:cubicBezTo>
                  <a:cubicBezTo>
                    <a:pt x="370" y="303"/>
                    <a:pt x="377" y="283"/>
                    <a:pt x="382" y="264"/>
                  </a:cubicBezTo>
                  <a:cubicBezTo>
                    <a:pt x="387" y="242"/>
                    <a:pt x="392" y="220"/>
                    <a:pt x="397" y="201"/>
                  </a:cubicBezTo>
                  <a:cubicBezTo>
                    <a:pt x="409" y="149"/>
                    <a:pt x="414" y="110"/>
                    <a:pt x="409" y="97"/>
                  </a:cubicBezTo>
                  <a:cubicBezTo>
                    <a:pt x="395" y="49"/>
                    <a:pt x="357" y="15"/>
                    <a:pt x="308" y="4"/>
                  </a:cubicBezTo>
                  <a:cubicBezTo>
                    <a:pt x="297" y="2"/>
                    <a:pt x="286" y="1"/>
                    <a:pt x="275"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2"/>
            <p:cNvSpPr/>
            <p:nvPr/>
          </p:nvSpPr>
          <p:spPr>
            <a:xfrm>
              <a:off x="1523850" y="5148950"/>
              <a:ext cx="9400" cy="12425"/>
            </a:xfrm>
            <a:custGeom>
              <a:avLst/>
              <a:gdLst/>
              <a:ahLst/>
              <a:cxnLst/>
              <a:rect l="l" t="t" r="r" b="b"/>
              <a:pathLst>
                <a:path w="376" h="497" extrusionOk="0">
                  <a:moveTo>
                    <a:pt x="189" y="0"/>
                  </a:moveTo>
                  <a:cubicBezTo>
                    <a:pt x="132" y="0"/>
                    <a:pt x="91" y="39"/>
                    <a:pt x="64" y="93"/>
                  </a:cubicBezTo>
                  <a:cubicBezTo>
                    <a:pt x="0" y="221"/>
                    <a:pt x="43" y="459"/>
                    <a:pt x="130" y="487"/>
                  </a:cubicBezTo>
                  <a:cubicBezTo>
                    <a:pt x="149" y="493"/>
                    <a:pt x="166" y="496"/>
                    <a:pt x="182" y="496"/>
                  </a:cubicBezTo>
                  <a:cubicBezTo>
                    <a:pt x="240" y="496"/>
                    <a:pt x="284" y="461"/>
                    <a:pt x="315" y="411"/>
                  </a:cubicBezTo>
                  <a:cubicBezTo>
                    <a:pt x="376" y="276"/>
                    <a:pt x="334" y="47"/>
                    <a:pt x="249" y="13"/>
                  </a:cubicBezTo>
                  <a:cubicBezTo>
                    <a:pt x="227" y="4"/>
                    <a:pt x="207" y="0"/>
                    <a:pt x="18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2"/>
            <p:cNvSpPr/>
            <p:nvPr/>
          </p:nvSpPr>
          <p:spPr>
            <a:xfrm>
              <a:off x="1528125" y="5114050"/>
              <a:ext cx="7750" cy="17725"/>
            </a:xfrm>
            <a:custGeom>
              <a:avLst/>
              <a:gdLst/>
              <a:ahLst/>
              <a:cxnLst/>
              <a:rect l="l" t="t" r="r" b="b"/>
              <a:pathLst>
                <a:path w="310" h="709" extrusionOk="0">
                  <a:moveTo>
                    <a:pt x="164" y="0"/>
                  </a:moveTo>
                  <a:cubicBezTo>
                    <a:pt x="98" y="0"/>
                    <a:pt x="50" y="38"/>
                    <a:pt x="42" y="97"/>
                  </a:cubicBezTo>
                  <a:cubicBezTo>
                    <a:pt x="20" y="259"/>
                    <a:pt x="0" y="423"/>
                    <a:pt x="2" y="586"/>
                  </a:cubicBezTo>
                  <a:cubicBezTo>
                    <a:pt x="4" y="671"/>
                    <a:pt x="70" y="708"/>
                    <a:pt x="142" y="708"/>
                  </a:cubicBezTo>
                  <a:cubicBezTo>
                    <a:pt x="151" y="708"/>
                    <a:pt x="161" y="708"/>
                    <a:pt x="170" y="706"/>
                  </a:cubicBezTo>
                  <a:cubicBezTo>
                    <a:pt x="226" y="690"/>
                    <a:pt x="262" y="659"/>
                    <a:pt x="267" y="620"/>
                  </a:cubicBezTo>
                  <a:cubicBezTo>
                    <a:pt x="286" y="451"/>
                    <a:pt x="303" y="281"/>
                    <a:pt x="307" y="111"/>
                  </a:cubicBezTo>
                  <a:cubicBezTo>
                    <a:pt x="309" y="45"/>
                    <a:pt x="250" y="7"/>
                    <a:pt x="179" y="1"/>
                  </a:cubicBezTo>
                  <a:cubicBezTo>
                    <a:pt x="174" y="1"/>
                    <a:pt x="169" y="0"/>
                    <a:pt x="16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2"/>
            <p:cNvSpPr/>
            <p:nvPr/>
          </p:nvSpPr>
          <p:spPr>
            <a:xfrm>
              <a:off x="1532200" y="5082425"/>
              <a:ext cx="10450" cy="17425"/>
            </a:xfrm>
            <a:custGeom>
              <a:avLst/>
              <a:gdLst/>
              <a:ahLst/>
              <a:cxnLst/>
              <a:rect l="l" t="t" r="r" b="b"/>
              <a:pathLst>
                <a:path w="418" h="697" extrusionOk="0">
                  <a:moveTo>
                    <a:pt x="250" y="0"/>
                  </a:moveTo>
                  <a:cubicBezTo>
                    <a:pt x="187" y="0"/>
                    <a:pt x="151" y="53"/>
                    <a:pt x="124" y="118"/>
                  </a:cubicBezTo>
                  <a:cubicBezTo>
                    <a:pt x="103" y="168"/>
                    <a:pt x="85" y="218"/>
                    <a:pt x="66" y="268"/>
                  </a:cubicBezTo>
                  <a:cubicBezTo>
                    <a:pt x="52" y="335"/>
                    <a:pt x="42" y="403"/>
                    <a:pt x="25" y="470"/>
                  </a:cubicBezTo>
                  <a:cubicBezTo>
                    <a:pt x="1" y="565"/>
                    <a:pt x="1" y="653"/>
                    <a:pt x="113" y="688"/>
                  </a:cubicBezTo>
                  <a:cubicBezTo>
                    <a:pt x="132" y="694"/>
                    <a:pt x="150" y="696"/>
                    <a:pt x="166" y="696"/>
                  </a:cubicBezTo>
                  <a:cubicBezTo>
                    <a:pt x="244" y="696"/>
                    <a:pt x="278" y="629"/>
                    <a:pt x="300" y="550"/>
                  </a:cubicBezTo>
                  <a:cubicBezTo>
                    <a:pt x="317" y="492"/>
                    <a:pt x="337" y="434"/>
                    <a:pt x="356" y="375"/>
                  </a:cubicBezTo>
                  <a:cubicBezTo>
                    <a:pt x="361" y="349"/>
                    <a:pt x="366" y="322"/>
                    <a:pt x="372" y="296"/>
                  </a:cubicBezTo>
                  <a:cubicBezTo>
                    <a:pt x="378" y="269"/>
                    <a:pt x="384" y="243"/>
                    <a:pt x="392" y="217"/>
                  </a:cubicBezTo>
                  <a:cubicBezTo>
                    <a:pt x="418" y="127"/>
                    <a:pt x="407" y="52"/>
                    <a:pt x="311" y="14"/>
                  </a:cubicBezTo>
                  <a:cubicBezTo>
                    <a:pt x="288" y="4"/>
                    <a:pt x="268" y="0"/>
                    <a:pt x="25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2"/>
            <p:cNvSpPr/>
            <p:nvPr/>
          </p:nvSpPr>
          <p:spPr>
            <a:xfrm>
              <a:off x="1542700" y="5053000"/>
              <a:ext cx="12950" cy="16450"/>
            </a:xfrm>
            <a:custGeom>
              <a:avLst/>
              <a:gdLst/>
              <a:ahLst/>
              <a:cxnLst/>
              <a:rect l="l" t="t" r="r" b="b"/>
              <a:pathLst>
                <a:path w="518" h="658" extrusionOk="0">
                  <a:moveTo>
                    <a:pt x="360" y="0"/>
                  </a:moveTo>
                  <a:cubicBezTo>
                    <a:pt x="321" y="0"/>
                    <a:pt x="281" y="17"/>
                    <a:pt x="253" y="53"/>
                  </a:cubicBezTo>
                  <a:cubicBezTo>
                    <a:pt x="154" y="182"/>
                    <a:pt x="70" y="327"/>
                    <a:pt x="26" y="486"/>
                  </a:cubicBezTo>
                  <a:cubicBezTo>
                    <a:pt x="0" y="577"/>
                    <a:pt x="75" y="657"/>
                    <a:pt x="161" y="657"/>
                  </a:cubicBezTo>
                  <a:cubicBezTo>
                    <a:pt x="177" y="657"/>
                    <a:pt x="193" y="655"/>
                    <a:pt x="210" y="649"/>
                  </a:cubicBezTo>
                  <a:cubicBezTo>
                    <a:pt x="283" y="623"/>
                    <a:pt x="518" y="179"/>
                    <a:pt x="498" y="103"/>
                  </a:cubicBezTo>
                  <a:cubicBezTo>
                    <a:pt x="482" y="39"/>
                    <a:pt x="421" y="0"/>
                    <a:pt x="36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2"/>
            <p:cNvSpPr/>
            <p:nvPr/>
          </p:nvSpPr>
          <p:spPr>
            <a:xfrm>
              <a:off x="1560050" y="5027300"/>
              <a:ext cx="14750" cy="15075"/>
            </a:xfrm>
            <a:custGeom>
              <a:avLst/>
              <a:gdLst/>
              <a:ahLst/>
              <a:cxnLst/>
              <a:rect l="l" t="t" r="r" b="b"/>
              <a:pathLst>
                <a:path w="590" h="603" extrusionOk="0">
                  <a:moveTo>
                    <a:pt x="444" y="1"/>
                  </a:moveTo>
                  <a:cubicBezTo>
                    <a:pt x="419" y="1"/>
                    <a:pt x="394" y="9"/>
                    <a:pt x="374" y="26"/>
                  </a:cubicBezTo>
                  <a:cubicBezTo>
                    <a:pt x="237" y="137"/>
                    <a:pt x="113" y="263"/>
                    <a:pt x="27" y="422"/>
                  </a:cubicBezTo>
                  <a:cubicBezTo>
                    <a:pt x="1" y="465"/>
                    <a:pt x="11" y="521"/>
                    <a:pt x="50" y="553"/>
                  </a:cubicBezTo>
                  <a:cubicBezTo>
                    <a:pt x="61" y="563"/>
                    <a:pt x="71" y="571"/>
                    <a:pt x="84" y="579"/>
                  </a:cubicBezTo>
                  <a:cubicBezTo>
                    <a:pt x="105" y="594"/>
                    <a:pt x="132" y="602"/>
                    <a:pt x="158" y="602"/>
                  </a:cubicBezTo>
                  <a:cubicBezTo>
                    <a:pt x="172" y="602"/>
                    <a:pt x="186" y="600"/>
                    <a:pt x="200" y="595"/>
                  </a:cubicBezTo>
                  <a:cubicBezTo>
                    <a:pt x="236" y="585"/>
                    <a:pt x="355" y="461"/>
                    <a:pt x="452" y="346"/>
                  </a:cubicBezTo>
                  <a:cubicBezTo>
                    <a:pt x="464" y="330"/>
                    <a:pt x="479" y="313"/>
                    <a:pt x="490" y="297"/>
                  </a:cubicBezTo>
                  <a:cubicBezTo>
                    <a:pt x="505" y="280"/>
                    <a:pt x="519" y="263"/>
                    <a:pt x="530" y="246"/>
                  </a:cubicBezTo>
                  <a:cubicBezTo>
                    <a:pt x="562" y="204"/>
                    <a:pt x="583" y="170"/>
                    <a:pt x="584" y="155"/>
                  </a:cubicBezTo>
                  <a:cubicBezTo>
                    <a:pt x="590" y="107"/>
                    <a:pt x="568" y="58"/>
                    <a:pt x="528" y="30"/>
                  </a:cubicBezTo>
                  <a:cubicBezTo>
                    <a:pt x="502" y="11"/>
                    <a:pt x="472" y="1"/>
                    <a:pt x="44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2"/>
            <p:cNvSpPr/>
            <p:nvPr/>
          </p:nvSpPr>
          <p:spPr>
            <a:xfrm>
              <a:off x="1583325" y="5010400"/>
              <a:ext cx="12600" cy="10075"/>
            </a:xfrm>
            <a:custGeom>
              <a:avLst/>
              <a:gdLst/>
              <a:ahLst/>
              <a:cxnLst/>
              <a:rect l="l" t="t" r="r" b="b"/>
              <a:pathLst>
                <a:path w="504" h="403" extrusionOk="0">
                  <a:moveTo>
                    <a:pt x="349" y="0"/>
                  </a:moveTo>
                  <a:cubicBezTo>
                    <a:pt x="332" y="0"/>
                    <a:pt x="315" y="2"/>
                    <a:pt x="298" y="6"/>
                  </a:cubicBezTo>
                  <a:cubicBezTo>
                    <a:pt x="159" y="36"/>
                    <a:pt x="1" y="219"/>
                    <a:pt x="33" y="305"/>
                  </a:cubicBezTo>
                  <a:cubicBezTo>
                    <a:pt x="60" y="377"/>
                    <a:pt x="116" y="403"/>
                    <a:pt x="179" y="403"/>
                  </a:cubicBezTo>
                  <a:cubicBezTo>
                    <a:pt x="189" y="403"/>
                    <a:pt x="198" y="402"/>
                    <a:pt x="208" y="401"/>
                  </a:cubicBezTo>
                  <a:cubicBezTo>
                    <a:pt x="352" y="363"/>
                    <a:pt x="504" y="187"/>
                    <a:pt x="476" y="99"/>
                  </a:cubicBezTo>
                  <a:cubicBezTo>
                    <a:pt x="455" y="27"/>
                    <a:pt x="406" y="0"/>
                    <a:pt x="34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1" name="Google Shape;1631;p42"/>
          <p:cNvGrpSpPr/>
          <p:nvPr/>
        </p:nvGrpSpPr>
        <p:grpSpPr>
          <a:xfrm rot="10800000">
            <a:off x="334355" y="4301380"/>
            <a:ext cx="758834" cy="504731"/>
            <a:chOff x="1656375" y="4657700"/>
            <a:chExt cx="371050" cy="246800"/>
          </a:xfrm>
        </p:grpSpPr>
        <p:sp>
          <p:nvSpPr>
            <p:cNvPr id="1632" name="Google Shape;1632;p42"/>
            <p:cNvSpPr/>
            <p:nvPr/>
          </p:nvSpPr>
          <p:spPr>
            <a:xfrm>
              <a:off x="2015825" y="4744925"/>
              <a:ext cx="11600" cy="17625"/>
            </a:xfrm>
            <a:custGeom>
              <a:avLst/>
              <a:gdLst/>
              <a:ahLst/>
              <a:cxnLst/>
              <a:rect l="l" t="t" r="r" b="b"/>
              <a:pathLst>
                <a:path w="464" h="705" extrusionOk="0">
                  <a:moveTo>
                    <a:pt x="279" y="0"/>
                  </a:moveTo>
                  <a:cubicBezTo>
                    <a:pt x="240" y="0"/>
                    <a:pt x="203" y="23"/>
                    <a:pt x="178" y="75"/>
                  </a:cubicBezTo>
                  <a:cubicBezTo>
                    <a:pt x="100" y="230"/>
                    <a:pt x="45" y="395"/>
                    <a:pt x="16" y="565"/>
                  </a:cubicBezTo>
                  <a:cubicBezTo>
                    <a:pt x="0" y="667"/>
                    <a:pt x="66" y="705"/>
                    <a:pt x="145" y="705"/>
                  </a:cubicBezTo>
                  <a:cubicBezTo>
                    <a:pt x="165" y="705"/>
                    <a:pt x="185" y="703"/>
                    <a:pt x="205" y="699"/>
                  </a:cubicBezTo>
                  <a:cubicBezTo>
                    <a:pt x="302" y="649"/>
                    <a:pt x="464" y="164"/>
                    <a:pt x="409" y="85"/>
                  </a:cubicBezTo>
                  <a:cubicBezTo>
                    <a:pt x="372" y="32"/>
                    <a:pt x="324" y="0"/>
                    <a:pt x="27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2"/>
            <p:cNvSpPr/>
            <p:nvPr/>
          </p:nvSpPr>
          <p:spPr>
            <a:xfrm>
              <a:off x="2000875" y="4775425"/>
              <a:ext cx="13500" cy="16450"/>
            </a:xfrm>
            <a:custGeom>
              <a:avLst/>
              <a:gdLst/>
              <a:ahLst/>
              <a:cxnLst/>
              <a:rect l="l" t="t" r="r" b="b"/>
              <a:pathLst>
                <a:path w="540" h="658" extrusionOk="0">
                  <a:moveTo>
                    <a:pt x="398" y="0"/>
                  </a:moveTo>
                  <a:cubicBezTo>
                    <a:pt x="362" y="0"/>
                    <a:pt x="328" y="13"/>
                    <a:pt x="302" y="36"/>
                  </a:cubicBezTo>
                  <a:cubicBezTo>
                    <a:pt x="290" y="46"/>
                    <a:pt x="280" y="56"/>
                    <a:pt x="271" y="69"/>
                  </a:cubicBezTo>
                  <a:cubicBezTo>
                    <a:pt x="188" y="186"/>
                    <a:pt x="114" y="314"/>
                    <a:pt x="43" y="440"/>
                  </a:cubicBezTo>
                  <a:cubicBezTo>
                    <a:pt x="1" y="516"/>
                    <a:pt x="10" y="591"/>
                    <a:pt x="94" y="636"/>
                  </a:cubicBezTo>
                  <a:cubicBezTo>
                    <a:pt x="121" y="651"/>
                    <a:pt x="147" y="658"/>
                    <a:pt x="171" y="658"/>
                  </a:cubicBezTo>
                  <a:cubicBezTo>
                    <a:pt x="218" y="658"/>
                    <a:pt x="260" y="629"/>
                    <a:pt x="291" y="581"/>
                  </a:cubicBezTo>
                  <a:cubicBezTo>
                    <a:pt x="367" y="465"/>
                    <a:pt x="438" y="345"/>
                    <a:pt x="508" y="226"/>
                  </a:cubicBezTo>
                  <a:cubicBezTo>
                    <a:pt x="533" y="184"/>
                    <a:pt x="540" y="133"/>
                    <a:pt x="524" y="85"/>
                  </a:cubicBezTo>
                  <a:cubicBezTo>
                    <a:pt x="505" y="38"/>
                    <a:pt x="461" y="5"/>
                    <a:pt x="410" y="0"/>
                  </a:cubicBezTo>
                  <a:cubicBezTo>
                    <a:pt x="406" y="0"/>
                    <a:pt x="402" y="0"/>
                    <a:pt x="398"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2"/>
            <p:cNvSpPr/>
            <p:nvPr/>
          </p:nvSpPr>
          <p:spPr>
            <a:xfrm>
              <a:off x="2011100" y="4775425"/>
              <a:ext cx="3275" cy="5650"/>
            </a:xfrm>
            <a:custGeom>
              <a:avLst/>
              <a:gdLst/>
              <a:ahLst/>
              <a:cxnLst/>
              <a:rect l="l" t="t" r="r" b="b"/>
              <a:pathLst>
                <a:path w="131" h="226" extrusionOk="0">
                  <a:moveTo>
                    <a:pt x="1" y="0"/>
                  </a:moveTo>
                  <a:cubicBezTo>
                    <a:pt x="52" y="5"/>
                    <a:pt x="96" y="38"/>
                    <a:pt x="115" y="85"/>
                  </a:cubicBezTo>
                  <a:cubicBezTo>
                    <a:pt x="131" y="133"/>
                    <a:pt x="124" y="184"/>
                    <a:pt x="99" y="226"/>
                  </a:cubicBezTo>
                  <a:cubicBezTo>
                    <a:pt x="124" y="184"/>
                    <a:pt x="131" y="133"/>
                    <a:pt x="115" y="85"/>
                  </a:cubicBezTo>
                  <a:cubicBezTo>
                    <a:pt x="96" y="38"/>
                    <a:pt x="52" y="5"/>
                    <a:pt x="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2"/>
            <p:cNvSpPr/>
            <p:nvPr/>
          </p:nvSpPr>
          <p:spPr>
            <a:xfrm>
              <a:off x="1800400" y="4891625"/>
              <a:ext cx="18475" cy="9525"/>
            </a:xfrm>
            <a:custGeom>
              <a:avLst/>
              <a:gdLst/>
              <a:ahLst/>
              <a:cxnLst/>
              <a:rect l="l" t="t" r="r" b="b"/>
              <a:pathLst>
                <a:path w="739" h="381" extrusionOk="0">
                  <a:moveTo>
                    <a:pt x="594" y="1"/>
                  </a:moveTo>
                  <a:cubicBezTo>
                    <a:pt x="586" y="1"/>
                    <a:pt x="578" y="1"/>
                    <a:pt x="569" y="3"/>
                  </a:cubicBezTo>
                  <a:cubicBezTo>
                    <a:pt x="419" y="27"/>
                    <a:pt x="271" y="66"/>
                    <a:pt x="142" y="94"/>
                  </a:cubicBezTo>
                  <a:cubicBezTo>
                    <a:pt x="41" y="133"/>
                    <a:pt x="1" y="192"/>
                    <a:pt x="24" y="280"/>
                  </a:cubicBezTo>
                  <a:cubicBezTo>
                    <a:pt x="42" y="349"/>
                    <a:pt x="94" y="381"/>
                    <a:pt x="154" y="381"/>
                  </a:cubicBezTo>
                  <a:cubicBezTo>
                    <a:pt x="165" y="381"/>
                    <a:pt x="175" y="380"/>
                    <a:pt x="185" y="378"/>
                  </a:cubicBezTo>
                  <a:cubicBezTo>
                    <a:pt x="335" y="352"/>
                    <a:pt x="484" y="319"/>
                    <a:pt x="631" y="277"/>
                  </a:cubicBezTo>
                  <a:cubicBezTo>
                    <a:pt x="705" y="258"/>
                    <a:pt x="739" y="189"/>
                    <a:pt x="723" y="113"/>
                  </a:cubicBezTo>
                  <a:cubicBezTo>
                    <a:pt x="709" y="44"/>
                    <a:pt x="659" y="1"/>
                    <a:pt x="59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2"/>
            <p:cNvSpPr/>
            <p:nvPr/>
          </p:nvSpPr>
          <p:spPr>
            <a:xfrm>
              <a:off x="1768325" y="4897175"/>
              <a:ext cx="18325" cy="7325"/>
            </a:xfrm>
            <a:custGeom>
              <a:avLst/>
              <a:gdLst/>
              <a:ahLst/>
              <a:cxnLst/>
              <a:rect l="l" t="t" r="r" b="b"/>
              <a:pathLst>
                <a:path w="733" h="293" extrusionOk="0">
                  <a:moveTo>
                    <a:pt x="614" y="1"/>
                  </a:moveTo>
                  <a:cubicBezTo>
                    <a:pt x="442" y="3"/>
                    <a:pt x="268" y="5"/>
                    <a:pt x="98" y="22"/>
                  </a:cubicBezTo>
                  <a:cubicBezTo>
                    <a:pt x="30" y="29"/>
                    <a:pt x="0" y="93"/>
                    <a:pt x="2" y="164"/>
                  </a:cubicBezTo>
                  <a:cubicBezTo>
                    <a:pt x="4" y="240"/>
                    <a:pt x="50" y="290"/>
                    <a:pt x="115" y="291"/>
                  </a:cubicBezTo>
                  <a:cubicBezTo>
                    <a:pt x="160" y="292"/>
                    <a:pt x="205" y="293"/>
                    <a:pt x="250" y="293"/>
                  </a:cubicBezTo>
                  <a:cubicBezTo>
                    <a:pt x="371" y="293"/>
                    <a:pt x="493" y="288"/>
                    <a:pt x="612" y="271"/>
                  </a:cubicBezTo>
                  <a:cubicBezTo>
                    <a:pt x="710" y="259"/>
                    <a:pt x="733" y="170"/>
                    <a:pt x="714" y="88"/>
                  </a:cubicBezTo>
                  <a:cubicBezTo>
                    <a:pt x="691" y="33"/>
                    <a:pt x="655" y="1"/>
                    <a:pt x="61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2"/>
            <p:cNvSpPr/>
            <p:nvPr/>
          </p:nvSpPr>
          <p:spPr>
            <a:xfrm>
              <a:off x="1831700" y="4880875"/>
              <a:ext cx="18400" cy="11250"/>
            </a:xfrm>
            <a:custGeom>
              <a:avLst/>
              <a:gdLst/>
              <a:ahLst/>
              <a:cxnLst/>
              <a:rect l="l" t="t" r="r" b="b"/>
              <a:pathLst>
                <a:path w="736" h="450" extrusionOk="0">
                  <a:moveTo>
                    <a:pt x="577" y="0"/>
                  </a:moveTo>
                  <a:cubicBezTo>
                    <a:pt x="555" y="0"/>
                    <a:pt x="531" y="6"/>
                    <a:pt x="507" y="17"/>
                  </a:cubicBezTo>
                  <a:cubicBezTo>
                    <a:pt x="443" y="44"/>
                    <a:pt x="380" y="74"/>
                    <a:pt x="316" y="103"/>
                  </a:cubicBezTo>
                  <a:lnTo>
                    <a:pt x="314" y="97"/>
                  </a:lnTo>
                  <a:cubicBezTo>
                    <a:pt x="248" y="123"/>
                    <a:pt x="181" y="142"/>
                    <a:pt x="118" y="173"/>
                  </a:cubicBezTo>
                  <a:cubicBezTo>
                    <a:pt x="42" y="211"/>
                    <a:pt x="0" y="274"/>
                    <a:pt x="36" y="362"/>
                  </a:cubicBezTo>
                  <a:cubicBezTo>
                    <a:pt x="62" y="423"/>
                    <a:pt x="105" y="450"/>
                    <a:pt x="157" y="450"/>
                  </a:cubicBezTo>
                  <a:cubicBezTo>
                    <a:pt x="179" y="450"/>
                    <a:pt x="202" y="445"/>
                    <a:pt x="227" y="436"/>
                  </a:cubicBezTo>
                  <a:cubicBezTo>
                    <a:pt x="364" y="384"/>
                    <a:pt x="502" y="334"/>
                    <a:pt x="632" y="268"/>
                  </a:cubicBezTo>
                  <a:cubicBezTo>
                    <a:pt x="707" y="231"/>
                    <a:pt x="735" y="152"/>
                    <a:pt x="687" y="70"/>
                  </a:cubicBezTo>
                  <a:cubicBezTo>
                    <a:pt x="660" y="23"/>
                    <a:pt x="622" y="0"/>
                    <a:pt x="57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2"/>
            <p:cNvSpPr/>
            <p:nvPr/>
          </p:nvSpPr>
          <p:spPr>
            <a:xfrm>
              <a:off x="1861025" y="4864950"/>
              <a:ext cx="17450" cy="13000"/>
            </a:xfrm>
            <a:custGeom>
              <a:avLst/>
              <a:gdLst/>
              <a:ahLst/>
              <a:cxnLst/>
              <a:rect l="l" t="t" r="r" b="b"/>
              <a:pathLst>
                <a:path w="698" h="520" extrusionOk="0">
                  <a:moveTo>
                    <a:pt x="541" y="0"/>
                  </a:moveTo>
                  <a:cubicBezTo>
                    <a:pt x="515" y="0"/>
                    <a:pt x="487" y="9"/>
                    <a:pt x="460" y="24"/>
                  </a:cubicBezTo>
                  <a:cubicBezTo>
                    <a:pt x="334" y="95"/>
                    <a:pt x="214" y="179"/>
                    <a:pt x="95" y="260"/>
                  </a:cubicBezTo>
                  <a:cubicBezTo>
                    <a:pt x="20" y="310"/>
                    <a:pt x="0" y="382"/>
                    <a:pt x="53" y="456"/>
                  </a:cubicBezTo>
                  <a:cubicBezTo>
                    <a:pt x="84" y="500"/>
                    <a:pt x="124" y="519"/>
                    <a:pt x="168" y="519"/>
                  </a:cubicBezTo>
                  <a:cubicBezTo>
                    <a:pt x="196" y="519"/>
                    <a:pt x="226" y="511"/>
                    <a:pt x="256" y="498"/>
                  </a:cubicBezTo>
                  <a:cubicBezTo>
                    <a:pt x="378" y="417"/>
                    <a:pt x="500" y="338"/>
                    <a:pt x="619" y="256"/>
                  </a:cubicBezTo>
                  <a:cubicBezTo>
                    <a:pt x="686" y="209"/>
                    <a:pt x="697" y="144"/>
                    <a:pt x="657" y="74"/>
                  </a:cubicBezTo>
                  <a:cubicBezTo>
                    <a:pt x="627" y="23"/>
                    <a:pt x="586" y="0"/>
                    <a:pt x="54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2"/>
            <p:cNvSpPr/>
            <p:nvPr/>
          </p:nvSpPr>
          <p:spPr>
            <a:xfrm>
              <a:off x="1735200" y="4894900"/>
              <a:ext cx="18875" cy="8725"/>
            </a:xfrm>
            <a:custGeom>
              <a:avLst/>
              <a:gdLst/>
              <a:ahLst/>
              <a:cxnLst/>
              <a:rect l="l" t="t" r="r" b="b"/>
              <a:pathLst>
                <a:path w="755" h="349" extrusionOk="0">
                  <a:moveTo>
                    <a:pt x="172" y="0"/>
                  </a:moveTo>
                  <a:cubicBezTo>
                    <a:pt x="103" y="0"/>
                    <a:pt x="52" y="29"/>
                    <a:pt x="30" y="111"/>
                  </a:cubicBezTo>
                  <a:cubicBezTo>
                    <a:pt x="0" y="221"/>
                    <a:pt x="69" y="262"/>
                    <a:pt x="158" y="287"/>
                  </a:cubicBezTo>
                  <a:cubicBezTo>
                    <a:pt x="210" y="302"/>
                    <a:pt x="263" y="313"/>
                    <a:pt x="317" y="327"/>
                  </a:cubicBezTo>
                  <a:cubicBezTo>
                    <a:pt x="386" y="332"/>
                    <a:pt x="455" y="335"/>
                    <a:pt x="524" y="344"/>
                  </a:cubicBezTo>
                  <a:cubicBezTo>
                    <a:pt x="544" y="346"/>
                    <a:pt x="564" y="348"/>
                    <a:pt x="583" y="348"/>
                  </a:cubicBezTo>
                  <a:cubicBezTo>
                    <a:pt x="656" y="348"/>
                    <a:pt x="716" y="322"/>
                    <a:pt x="734" y="228"/>
                  </a:cubicBezTo>
                  <a:cubicBezTo>
                    <a:pt x="755" y="108"/>
                    <a:pt x="671" y="73"/>
                    <a:pt x="573" y="56"/>
                  </a:cubicBezTo>
                  <a:cubicBezTo>
                    <a:pt x="512" y="46"/>
                    <a:pt x="450" y="33"/>
                    <a:pt x="389" y="22"/>
                  </a:cubicBezTo>
                  <a:cubicBezTo>
                    <a:pt x="362" y="19"/>
                    <a:pt x="335" y="18"/>
                    <a:pt x="306" y="14"/>
                  </a:cubicBezTo>
                  <a:cubicBezTo>
                    <a:pt x="279" y="12"/>
                    <a:pt x="252" y="9"/>
                    <a:pt x="225" y="5"/>
                  </a:cubicBezTo>
                  <a:cubicBezTo>
                    <a:pt x="206" y="2"/>
                    <a:pt x="188" y="0"/>
                    <a:pt x="172"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2"/>
            <p:cNvSpPr/>
            <p:nvPr/>
          </p:nvSpPr>
          <p:spPr>
            <a:xfrm>
              <a:off x="1887475" y="4844050"/>
              <a:ext cx="16750" cy="14750"/>
            </a:xfrm>
            <a:custGeom>
              <a:avLst/>
              <a:gdLst/>
              <a:ahLst/>
              <a:cxnLst/>
              <a:rect l="l" t="t" r="r" b="b"/>
              <a:pathLst>
                <a:path w="670" h="590" extrusionOk="0">
                  <a:moveTo>
                    <a:pt x="484" y="0"/>
                  </a:moveTo>
                  <a:cubicBezTo>
                    <a:pt x="431" y="0"/>
                    <a:pt x="382" y="39"/>
                    <a:pt x="336" y="85"/>
                  </a:cubicBezTo>
                  <a:cubicBezTo>
                    <a:pt x="253" y="166"/>
                    <a:pt x="170" y="248"/>
                    <a:pt x="87" y="328"/>
                  </a:cubicBezTo>
                  <a:cubicBezTo>
                    <a:pt x="18" y="397"/>
                    <a:pt x="1" y="471"/>
                    <a:pt x="73" y="545"/>
                  </a:cubicBezTo>
                  <a:cubicBezTo>
                    <a:pt x="103" y="576"/>
                    <a:pt x="134" y="590"/>
                    <a:pt x="166" y="590"/>
                  </a:cubicBezTo>
                  <a:cubicBezTo>
                    <a:pt x="202" y="590"/>
                    <a:pt x="239" y="571"/>
                    <a:pt x="274" y="541"/>
                  </a:cubicBezTo>
                  <a:cubicBezTo>
                    <a:pt x="368" y="462"/>
                    <a:pt x="459" y="379"/>
                    <a:pt x="552" y="298"/>
                  </a:cubicBezTo>
                  <a:cubicBezTo>
                    <a:pt x="618" y="221"/>
                    <a:pt x="669" y="136"/>
                    <a:pt x="581" y="48"/>
                  </a:cubicBezTo>
                  <a:cubicBezTo>
                    <a:pt x="548" y="14"/>
                    <a:pt x="515" y="0"/>
                    <a:pt x="48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2"/>
            <p:cNvSpPr/>
            <p:nvPr/>
          </p:nvSpPr>
          <p:spPr>
            <a:xfrm>
              <a:off x="1947175" y="4815350"/>
              <a:ext cx="18025" cy="8475"/>
            </a:xfrm>
            <a:custGeom>
              <a:avLst/>
              <a:gdLst/>
              <a:ahLst/>
              <a:cxnLst/>
              <a:rect l="l" t="t" r="r" b="b"/>
              <a:pathLst>
                <a:path w="721" h="339" extrusionOk="0">
                  <a:moveTo>
                    <a:pt x="523" y="0"/>
                  </a:moveTo>
                  <a:cubicBezTo>
                    <a:pt x="406" y="0"/>
                    <a:pt x="291" y="51"/>
                    <a:pt x="174" y="51"/>
                  </a:cubicBezTo>
                  <a:cubicBezTo>
                    <a:pt x="170" y="51"/>
                    <a:pt x="167" y="51"/>
                    <a:pt x="163" y="51"/>
                  </a:cubicBezTo>
                  <a:cubicBezTo>
                    <a:pt x="159" y="51"/>
                    <a:pt x="155" y="51"/>
                    <a:pt x="152" y="51"/>
                  </a:cubicBezTo>
                  <a:cubicBezTo>
                    <a:pt x="62" y="51"/>
                    <a:pt x="0" y="99"/>
                    <a:pt x="4" y="199"/>
                  </a:cubicBezTo>
                  <a:cubicBezTo>
                    <a:pt x="6" y="308"/>
                    <a:pt x="78" y="339"/>
                    <a:pt x="160" y="339"/>
                  </a:cubicBezTo>
                  <a:cubicBezTo>
                    <a:pt x="172" y="339"/>
                    <a:pt x="183" y="338"/>
                    <a:pt x="194" y="337"/>
                  </a:cubicBezTo>
                  <a:cubicBezTo>
                    <a:pt x="353" y="323"/>
                    <a:pt x="511" y="296"/>
                    <a:pt x="669" y="275"/>
                  </a:cubicBezTo>
                  <a:cubicBezTo>
                    <a:pt x="673" y="266"/>
                    <a:pt x="677" y="257"/>
                    <a:pt x="682" y="248"/>
                  </a:cubicBezTo>
                  <a:cubicBezTo>
                    <a:pt x="689" y="231"/>
                    <a:pt x="695" y="216"/>
                    <a:pt x="700" y="199"/>
                  </a:cubicBezTo>
                  <a:cubicBezTo>
                    <a:pt x="716" y="150"/>
                    <a:pt x="720" y="99"/>
                    <a:pt x="690" y="47"/>
                  </a:cubicBezTo>
                  <a:cubicBezTo>
                    <a:pt x="634" y="12"/>
                    <a:pt x="578" y="0"/>
                    <a:pt x="52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2"/>
            <p:cNvSpPr/>
            <p:nvPr/>
          </p:nvSpPr>
          <p:spPr>
            <a:xfrm>
              <a:off x="1977500" y="4801000"/>
              <a:ext cx="17075" cy="13475"/>
            </a:xfrm>
            <a:custGeom>
              <a:avLst/>
              <a:gdLst/>
              <a:ahLst/>
              <a:cxnLst/>
              <a:rect l="l" t="t" r="r" b="b"/>
              <a:pathLst>
                <a:path w="683" h="539" extrusionOk="0">
                  <a:moveTo>
                    <a:pt x="530" y="1"/>
                  </a:moveTo>
                  <a:cubicBezTo>
                    <a:pt x="501" y="1"/>
                    <a:pt x="471" y="11"/>
                    <a:pt x="442" y="31"/>
                  </a:cubicBezTo>
                  <a:cubicBezTo>
                    <a:pt x="323" y="112"/>
                    <a:pt x="205" y="196"/>
                    <a:pt x="89" y="283"/>
                  </a:cubicBezTo>
                  <a:cubicBezTo>
                    <a:pt x="18" y="337"/>
                    <a:pt x="0" y="411"/>
                    <a:pt x="55" y="483"/>
                  </a:cubicBezTo>
                  <a:cubicBezTo>
                    <a:pt x="84" y="521"/>
                    <a:pt x="119" y="539"/>
                    <a:pt x="161" y="539"/>
                  </a:cubicBezTo>
                  <a:cubicBezTo>
                    <a:pt x="197" y="539"/>
                    <a:pt x="240" y="525"/>
                    <a:pt x="289" y="498"/>
                  </a:cubicBezTo>
                  <a:cubicBezTo>
                    <a:pt x="378" y="431"/>
                    <a:pt x="497" y="347"/>
                    <a:pt x="608" y="255"/>
                  </a:cubicBezTo>
                  <a:cubicBezTo>
                    <a:pt x="677" y="199"/>
                    <a:pt x="682" y="123"/>
                    <a:pt x="627" y="53"/>
                  </a:cubicBezTo>
                  <a:cubicBezTo>
                    <a:pt x="599" y="17"/>
                    <a:pt x="565" y="1"/>
                    <a:pt x="530"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2"/>
            <p:cNvSpPr/>
            <p:nvPr/>
          </p:nvSpPr>
          <p:spPr>
            <a:xfrm>
              <a:off x="1909450" y="4812350"/>
              <a:ext cx="23300" cy="22425"/>
            </a:xfrm>
            <a:custGeom>
              <a:avLst/>
              <a:gdLst/>
              <a:ahLst/>
              <a:cxnLst/>
              <a:rect l="l" t="t" r="r" b="b"/>
              <a:pathLst>
                <a:path w="932" h="897" extrusionOk="0">
                  <a:moveTo>
                    <a:pt x="354" y="0"/>
                  </a:moveTo>
                  <a:cubicBezTo>
                    <a:pt x="312" y="0"/>
                    <a:pt x="274" y="16"/>
                    <a:pt x="249" y="60"/>
                  </a:cubicBezTo>
                  <a:cubicBezTo>
                    <a:pt x="216" y="117"/>
                    <a:pt x="197" y="175"/>
                    <a:pt x="246" y="235"/>
                  </a:cubicBezTo>
                  <a:cubicBezTo>
                    <a:pt x="349" y="295"/>
                    <a:pt x="273" y="352"/>
                    <a:pt x="239" y="405"/>
                  </a:cubicBezTo>
                  <a:cubicBezTo>
                    <a:pt x="189" y="488"/>
                    <a:pt x="128" y="564"/>
                    <a:pt x="75" y="645"/>
                  </a:cubicBezTo>
                  <a:cubicBezTo>
                    <a:pt x="24" y="720"/>
                    <a:pt x="0" y="801"/>
                    <a:pt x="89" y="865"/>
                  </a:cubicBezTo>
                  <a:cubicBezTo>
                    <a:pt x="119" y="887"/>
                    <a:pt x="149" y="896"/>
                    <a:pt x="177" y="896"/>
                  </a:cubicBezTo>
                  <a:cubicBezTo>
                    <a:pt x="227" y="896"/>
                    <a:pt x="271" y="865"/>
                    <a:pt x="307" y="818"/>
                  </a:cubicBezTo>
                  <a:cubicBezTo>
                    <a:pt x="387" y="713"/>
                    <a:pt x="467" y="606"/>
                    <a:pt x="527" y="491"/>
                  </a:cubicBezTo>
                  <a:cubicBezTo>
                    <a:pt x="564" y="421"/>
                    <a:pt x="595" y="373"/>
                    <a:pt x="659" y="373"/>
                  </a:cubicBezTo>
                  <a:cubicBezTo>
                    <a:pt x="679" y="373"/>
                    <a:pt x="702" y="378"/>
                    <a:pt x="730" y="388"/>
                  </a:cubicBezTo>
                  <a:cubicBezTo>
                    <a:pt x="750" y="395"/>
                    <a:pt x="770" y="399"/>
                    <a:pt x="789" y="399"/>
                  </a:cubicBezTo>
                  <a:cubicBezTo>
                    <a:pt x="852" y="399"/>
                    <a:pt x="901" y="358"/>
                    <a:pt x="915" y="279"/>
                  </a:cubicBezTo>
                  <a:cubicBezTo>
                    <a:pt x="932" y="188"/>
                    <a:pt x="881" y="133"/>
                    <a:pt x="798" y="110"/>
                  </a:cubicBezTo>
                  <a:cubicBezTo>
                    <a:pt x="671" y="75"/>
                    <a:pt x="543" y="41"/>
                    <a:pt x="414" y="9"/>
                  </a:cubicBezTo>
                  <a:cubicBezTo>
                    <a:pt x="394" y="3"/>
                    <a:pt x="373" y="0"/>
                    <a:pt x="35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2"/>
            <p:cNvSpPr/>
            <p:nvPr/>
          </p:nvSpPr>
          <p:spPr>
            <a:xfrm>
              <a:off x="1917850" y="4693375"/>
              <a:ext cx="12875" cy="16975"/>
            </a:xfrm>
            <a:custGeom>
              <a:avLst/>
              <a:gdLst/>
              <a:ahLst/>
              <a:cxnLst/>
              <a:rect l="l" t="t" r="r" b="b"/>
              <a:pathLst>
                <a:path w="515" h="679" extrusionOk="0">
                  <a:moveTo>
                    <a:pt x="167" y="1"/>
                  </a:moveTo>
                  <a:cubicBezTo>
                    <a:pt x="144" y="1"/>
                    <a:pt x="119" y="7"/>
                    <a:pt x="95" y="21"/>
                  </a:cubicBezTo>
                  <a:cubicBezTo>
                    <a:pt x="23" y="60"/>
                    <a:pt x="1" y="140"/>
                    <a:pt x="37" y="220"/>
                  </a:cubicBezTo>
                  <a:cubicBezTo>
                    <a:pt x="93" y="339"/>
                    <a:pt x="154" y="456"/>
                    <a:pt x="214" y="574"/>
                  </a:cubicBezTo>
                  <a:cubicBezTo>
                    <a:pt x="246" y="637"/>
                    <a:pt x="295" y="679"/>
                    <a:pt x="354" y="679"/>
                  </a:cubicBezTo>
                  <a:cubicBezTo>
                    <a:pt x="375" y="679"/>
                    <a:pt x="396" y="674"/>
                    <a:pt x="419" y="663"/>
                  </a:cubicBezTo>
                  <a:cubicBezTo>
                    <a:pt x="508" y="622"/>
                    <a:pt x="514" y="535"/>
                    <a:pt x="484" y="448"/>
                  </a:cubicBezTo>
                  <a:cubicBezTo>
                    <a:pt x="468" y="403"/>
                    <a:pt x="445" y="360"/>
                    <a:pt x="404" y="270"/>
                  </a:cubicBezTo>
                  <a:cubicBezTo>
                    <a:pt x="383" y="236"/>
                    <a:pt x="335" y="159"/>
                    <a:pt x="290" y="82"/>
                  </a:cubicBezTo>
                  <a:cubicBezTo>
                    <a:pt x="258" y="27"/>
                    <a:pt x="215" y="1"/>
                    <a:pt x="167"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2"/>
            <p:cNvSpPr/>
            <p:nvPr/>
          </p:nvSpPr>
          <p:spPr>
            <a:xfrm>
              <a:off x="1895825" y="4669225"/>
              <a:ext cx="17050" cy="14125"/>
            </a:xfrm>
            <a:custGeom>
              <a:avLst/>
              <a:gdLst/>
              <a:ahLst/>
              <a:cxnLst/>
              <a:rect l="l" t="t" r="r" b="b"/>
              <a:pathLst>
                <a:path w="682" h="565" extrusionOk="0">
                  <a:moveTo>
                    <a:pt x="198" y="0"/>
                  </a:moveTo>
                  <a:cubicBezTo>
                    <a:pt x="173" y="0"/>
                    <a:pt x="145" y="7"/>
                    <a:pt x="113" y="22"/>
                  </a:cubicBezTo>
                  <a:cubicBezTo>
                    <a:pt x="30" y="76"/>
                    <a:pt x="0" y="158"/>
                    <a:pt x="95" y="247"/>
                  </a:cubicBezTo>
                  <a:cubicBezTo>
                    <a:pt x="202" y="345"/>
                    <a:pt x="317" y="436"/>
                    <a:pt x="431" y="527"/>
                  </a:cubicBezTo>
                  <a:cubicBezTo>
                    <a:pt x="462" y="552"/>
                    <a:pt x="495" y="565"/>
                    <a:pt x="527" y="565"/>
                  </a:cubicBezTo>
                  <a:cubicBezTo>
                    <a:pt x="565" y="565"/>
                    <a:pt x="601" y="545"/>
                    <a:pt x="630" y="504"/>
                  </a:cubicBezTo>
                  <a:cubicBezTo>
                    <a:pt x="679" y="436"/>
                    <a:pt x="681" y="363"/>
                    <a:pt x="607" y="301"/>
                  </a:cubicBezTo>
                  <a:cubicBezTo>
                    <a:pt x="505" y="218"/>
                    <a:pt x="407" y="131"/>
                    <a:pt x="306" y="46"/>
                  </a:cubicBezTo>
                  <a:cubicBezTo>
                    <a:pt x="274" y="18"/>
                    <a:pt x="240" y="0"/>
                    <a:pt x="198"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2"/>
            <p:cNvSpPr/>
            <p:nvPr/>
          </p:nvSpPr>
          <p:spPr>
            <a:xfrm>
              <a:off x="1932875" y="4756475"/>
              <a:ext cx="8425" cy="17950"/>
            </a:xfrm>
            <a:custGeom>
              <a:avLst/>
              <a:gdLst/>
              <a:ahLst/>
              <a:cxnLst/>
              <a:rect l="l" t="t" r="r" b="b"/>
              <a:pathLst>
                <a:path w="337" h="718" extrusionOk="0">
                  <a:moveTo>
                    <a:pt x="177" y="0"/>
                  </a:moveTo>
                  <a:cubicBezTo>
                    <a:pt x="175" y="0"/>
                    <a:pt x="172" y="1"/>
                    <a:pt x="169" y="1"/>
                  </a:cubicBezTo>
                  <a:cubicBezTo>
                    <a:pt x="109" y="3"/>
                    <a:pt x="53" y="29"/>
                    <a:pt x="44" y="91"/>
                  </a:cubicBezTo>
                  <a:cubicBezTo>
                    <a:pt x="18" y="268"/>
                    <a:pt x="0" y="448"/>
                    <a:pt x="29" y="625"/>
                  </a:cubicBezTo>
                  <a:cubicBezTo>
                    <a:pt x="40" y="687"/>
                    <a:pt x="82" y="717"/>
                    <a:pt x="140" y="717"/>
                  </a:cubicBezTo>
                  <a:cubicBezTo>
                    <a:pt x="166" y="717"/>
                    <a:pt x="194" y="712"/>
                    <a:pt x="223" y="701"/>
                  </a:cubicBezTo>
                  <a:cubicBezTo>
                    <a:pt x="239" y="686"/>
                    <a:pt x="278" y="665"/>
                    <a:pt x="284" y="638"/>
                  </a:cubicBezTo>
                  <a:cubicBezTo>
                    <a:pt x="323" y="455"/>
                    <a:pt x="337" y="268"/>
                    <a:pt x="300" y="82"/>
                  </a:cubicBezTo>
                  <a:cubicBezTo>
                    <a:pt x="289" y="30"/>
                    <a:pt x="233" y="0"/>
                    <a:pt x="17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2"/>
            <p:cNvSpPr/>
            <p:nvPr/>
          </p:nvSpPr>
          <p:spPr>
            <a:xfrm>
              <a:off x="1838200" y="4663700"/>
              <a:ext cx="15850" cy="14875"/>
            </a:xfrm>
            <a:custGeom>
              <a:avLst/>
              <a:gdLst/>
              <a:ahLst/>
              <a:cxnLst/>
              <a:rect l="l" t="t" r="r" b="b"/>
              <a:pathLst>
                <a:path w="634" h="595" extrusionOk="0">
                  <a:moveTo>
                    <a:pt x="465" y="1"/>
                  </a:moveTo>
                  <a:cubicBezTo>
                    <a:pt x="443" y="1"/>
                    <a:pt x="421" y="8"/>
                    <a:pt x="400" y="22"/>
                  </a:cubicBezTo>
                  <a:cubicBezTo>
                    <a:pt x="256" y="121"/>
                    <a:pt x="126" y="234"/>
                    <a:pt x="37" y="386"/>
                  </a:cubicBezTo>
                  <a:cubicBezTo>
                    <a:pt x="0" y="447"/>
                    <a:pt x="18" y="507"/>
                    <a:pt x="64" y="557"/>
                  </a:cubicBezTo>
                  <a:cubicBezTo>
                    <a:pt x="91" y="587"/>
                    <a:pt x="123" y="595"/>
                    <a:pt x="157" y="595"/>
                  </a:cubicBezTo>
                  <a:cubicBezTo>
                    <a:pt x="178" y="595"/>
                    <a:pt x="199" y="592"/>
                    <a:pt x="221" y="589"/>
                  </a:cubicBezTo>
                  <a:cubicBezTo>
                    <a:pt x="345" y="463"/>
                    <a:pt x="475" y="339"/>
                    <a:pt x="594" y="206"/>
                  </a:cubicBezTo>
                  <a:cubicBezTo>
                    <a:pt x="633" y="162"/>
                    <a:pt x="604" y="99"/>
                    <a:pt x="567" y="54"/>
                  </a:cubicBezTo>
                  <a:cubicBezTo>
                    <a:pt x="539" y="20"/>
                    <a:pt x="502" y="1"/>
                    <a:pt x="465"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2"/>
            <p:cNvSpPr/>
            <p:nvPr/>
          </p:nvSpPr>
          <p:spPr>
            <a:xfrm>
              <a:off x="1858125" y="4779075"/>
              <a:ext cx="16825" cy="14475"/>
            </a:xfrm>
            <a:custGeom>
              <a:avLst/>
              <a:gdLst/>
              <a:ahLst/>
              <a:cxnLst/>
              <a:rect l="l" t="t" r="r" b="b"/>
              <a:pathLst>
                <a:path w="673" h="579" extrusionOk="0">
                  <a:moveTo>
                    <a:pt x="177" y="0"/>
                  </a:moveTo>
                  <a:cubicBezTo>
                    <a:pt x="153" y="0"/>
                    <a:pt x="126" y="8"/>
                    <a:pt x="97" y="23"/>
                  </a:cubicBezTo>
                  <a:cubicBezTo>
                    <a:pt x="54" y="69"/>
                    <a:pt x="1" y="135"/>
                    <a:pt x="60" y="212"/>
                  </a:cubicBezTo>
                  <a:cubicBezTo>
                    <a:pt x="169" y="354"/>
                    <a:pt x="306" y="474"/>
                    <a:pt x="462" y="564"/>
                  </a:cubicBezTo>
                  <a:cubicBezTo>
                    <a:pt x="479" y="574"/>
                    <a:pt x="498" y="579"/>
                    <a:pt x="517" y="579"/>
                  </a:cubicBezTo>
                  <a:cubicBezTo>
                    <a:pt x="550" y="579"/>
                    <a:pt x="584" y="563"/>
                    <a:pt x="610" y="528"/>
                  </a:cubicBezTo>
                  <a:cubicBezTo>
                    <a:pt x="651" y="475"/>
                    <a:pt x="673" y="405"/>
                    <a:pt x="624" y="358"/>
                  </a:cubicBezTo>
                  <a:cubicBezTo>
                    <a:pt x="499" y="238"/>
                    <a:pt x="367" y="128"/>
                    <a:pt x="233" y="19"/>
                  </a:cubicBezTo>
                  <a:cubicBezTo>
                    <a:pt x="218" y="7"/>
                    <a:pt x="199" y="0"/>
                    <a:pt x="17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2"/>
            <p:cNvSpPr/>
            <p:nvPr/>
          </p:nvSpPr>
          <p:spPr>
            <a:xfrm>
              <a:off x="1826675" y="4723625"/>
              <a:ext cx="9800" cy="17650"/>
            </a:xfrm>
            <a:custGeom>
              <a:avLst/>
              <a:gdLst/>
              <a:ahLst/>
              <a:cxnLst/>
              <a:rect l="l" t="t" r="r" b="b"/>
              <a:pathLst>
                <a:path w="392" h="706" extrusionOk="0">
                  <a:moveTo>
                    <a:pt x="148" y="0"/>
                  </a:moveTo>
                  <a:cubicBezTo>
                    <a:pt x="139" y="0"/>
                    <a:pt x="129" y="1"/>
                    <a:pt x="120" y="2"/>
                  </a:cubicBezTo>
                  <a:cubicBezTo>
                    <a:pt x="33" y="15"/>
                    <a:pt x="0" y="87"/>
                    <a:pt x="9" y="173"/>
                  </a:cubicBezTo>
                  <a:cubicBezTo>
                    <a:pt x="21" y="311"/>
                    <a:pt x="46" y="447"/>
                    <a:pt x="89" y="564"/>
                  </a:cubicBezTo>
                  <a:cubicBezTo>
                    <a:pt x="114" y="653"/>
                    <a:pt x="157" y="706"/>
                    <a:pt x="229" y="706"/>
                  </a:cubicBezTo>
                  <a:cubicBezTo>
                    <a:pt x="243" y="706"/>
                    <a:pt x="258" y="704"/>
                    <a:pt x="275" y="699"/>
                  </a:cubicBezTo>
                  <a:cubicBezTo>
                    <a:pt x="380" y="673"/>
                    <a:pt x="391" y="589"/>
                    <a:pt x="374" y="501"/>
                  </a:cubicBezTo>
                  <a:cubicBezTo>
                    <a:pt x="351" y="380"/>
                    <a:pt x="319" y="259"/>
                    <a:pt x="296" y="138"/>
                  </a:cubicBezTo>
                  <a:cubicBezTo>
                    <a:pt x="279" y="47"/>
                    <a:pt x="224" y="0"/>
                    <a:pt x="148"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2"/>
            <p:cNvSpPr/>
            <p:nvPr/>
          </p:nvSpPr>
          <p:spPr>
            <a:xfrm>
              <a:off x="1926250" y="4788900"/>
              <a:ext cx="10975" cy="17400"/>
            </a:xfrm>
            <a:custGeom>
              <a:avLst/>
              <a:gdLst/>
              <a:ahLst/>
              <a:cxnLst/>
              <a:rect l="l" t="t" r="r" b="b"/>
              <a:pathLst>
                <a:path w="439" h="696" extrusionOk="0">
                  <a:moveTo>
                    <a:pt x="283" y="0"/>
                  </a:moveTo>
                  <a:cubicBezTo>
                    <a:pt x="264" y="0"/>
                    <a:pt x="243" y="4"/>
                    <a:pt x="223" y="13"/>
                  </a:cubicBezTo>
                  <a:cubicBezTo>
                    <a:pt x="211" y="22"/>
                    <a:pt x="188" y="33"/>
                    <a:pt x="180" y="49"/>
                  </a:cubicBezTo>
                  <a:cubicBezTo>
                    <a:pt x="104" y="221"/>
                    <a:pt x="37" y="396"/>
                    <a:pt x="10" y="583"/>
                  </a:cubicBezTo>
                  <a:cubicBezTo>
                    <a:pt x="1" y="648"/>
                    <a:pt x="64" y="675"/>
                    <a:pt x="119" y="690"/>
                  </a:cubicBezTo>
                  <a:cubicBezTo>
                    <a:pt x="134" y="694"/>
                    <a:pt x="148" y="695"/>
                    <a:pt x="162" y="695"/>
                  </a:cubicBezTo>
                  <a:cubicBezTo>
                    <a:pt x="213" y="695"/>
                    <a:pt x="256" y="669"/>
                    <a:pt x="276" y="618"/>
                  </a:cubicBezTo>
                  <a:cubicBezTo>
                    <a:pt x="329" y="474"/>
                    <a:pt x="387" y="329"/>
                    <a:pt x="417" y="180"/>
                  </a:cubicBezTo>
                  <a:cubicBezTo>
                    <a:pt x="438" y="77"/>
                    <a:pt x="369" y="0"/>
                    <a:pt x="28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2"/>
            <p:cNvSpPr/>
            <p:nvPr/>
          </p:nvSpPr>
          <p:spPr>
            <a:xfrm>
              <a:off x="1837450" y="4753950"/>
              <a:ext cx="14375" cy="16200"/>
            </a:xfrm>
            <a:custGeom>
              <a:avLst/>
              <a:gdLst/>
              <a:ahLst/>
              <a:cxnLst/>
              <a:rect l="l" t="t" r="r" b="b"/>
              <a:pathLst>
                <a:path w="575" h="648" extrusionOk="0">
                  <a:moveTo>
                    <a:pt x="174" y="1"/>
                  </a:moveTo>
                  <a:cubicBezTo>
                    <a:pt x="152" y="1"/>
                    <a:pt x="129" y="7"/>
                    <a:pt x="104" y="21"/>
                  </a:cubicBezTo>
                  <a:cubicBezTo>
                    <a:pt x="1" y="77"/>
                    <a:pt x="21" y="168"/>
                    <a:pt x="64" y="261"/>
                  </a:cubicBezTo>
                  <a:cubicBezTo>
                    <a:pt x="146" y="371"/>
                    <a:pt x="223" y="485"/>
                    <a:pt x="310" y="592"/>
                  </a:cubicBezTo>
                  <a:cubicBezTo>
                    <a:pt x="341" y="630"/>
                    <a:pt x="377" y="648"/>
                    <a:pt x="415" y="648"/>
                  </a:cubicBezTo>
                  <a:cubicBezTo>
                    <a:pt x="447" y="648"/>
                    <a:pt x="480" y="634"/>
                    <a:pt x="511" y="608"/>
                  </a:cubicBezTo>
                  <a:cubicBezTo>
                    <a:pt x="572" y="556"/>
                    <a:pt x="574" y="488"/>
                    <a:pt x="530" y="421"/>
                  </a:cubicBezTo>
                  <a:cubicBezTo>
                    <a:pt x="463" y="318"/>
                    <a:pt x="394" y="215"/>
                    <a:pt x="326" y="111"/>
                  </a:cubicBezTo>
                  <a:cubicBezTo>
                    <a:pt x="286" y="50"/>
                    <a:pt x="236" y="1"/>
                    <a:pt x="17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2"/>
            <p:cNvSpPr/>
            <p:nvPr/>
          </p:nvSpPr>
          <p:spPr>
            <a:xfrm>
              <a:off x="1827350" y="4691175"/>
              <a:ext cx="9400" cy="17750"/>
            </a:xfrm>
            <a:custGeom>
              <a:avLst/>
              <a:gdLst/>
              <a:ahLst/>
              <a:cxnLst/>
              <a:rect l="l" t="t" r="r" b="b"/>
              <a:pathLst>
                <a:path w="376" h="710" extrusionOk="0">
                  <a:moveTo>
                    <a:pt x="207" y="0"/>
                  </a:moveTo>
                  <a:cubicBezTo>
                    <a:pt x="150" y="0"/>
                    <a:pt x="114" y="40"/>
                    <a:pt x="96" y="93"/>
                  </a:cubicBezTo>
                  <a:cubicBezTo>
                    <a:pt x="42" y="244"/>
                    <a:pt x="7" y="401"/>
                    <a:pt x="4" y="561"/>
                  </a:cubicBezTo>
                  <a:cubicBezTo>
                    <a:pt x="1" y="667"/>
                    <a:pt x="63" y="709"/>
                    <a:pt x="153" y="709"/>
                  </a:cubicBezTo>
                  <a:cubicBezTo>
                    <a:pt x="170" y="709"/>
                    <a:pt x="187" y="708"/>
                    <a:pt x="206" y="705"/>
                  </a:cubicBezTo>
                  <a:cubicBezTo>
                    <a:pt x="224" y="687"/>
                    <a:pt x="255" y="670"/>
                    <a:pt x="260" y="648"/>
                  </a:cubicBezTo>
                  <a:cubicBezTo>
                    <a:pt x="299" y="472"/>
                    <a:pt x="340" y="296"/>
                    <a:pt x="365" y="119"/>
                  </a:cubicBezTo>
                  <a:cubicBezTo>
                    <a:pt x="376" y="47"/>
                    <a:pt x="303" y="19"/>
                    <a:pt x="240" y="4"/>
                  </a:cubicBezTo>
                  <a:cubicBezTo>
                    <a:pt x="229" y="1"/>
                    <a:pt x="218" y="0"/>
                    <a:pt x="20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2"/>
            <p:cNvSpPr/>
            <p:nvPr/>
          </p:nvSpPr>
          <p:spPr>
            <a:xfrm>
              <a:off x="1884775" y="4798925"/>
              <a:ext cx="17475" cy="12375"/>
            </a:xfrm>
            <a:custGeom>
              <a:avLst/>
              <a:gdLst/>
              <a:ahLst/>
              <a:cxnLst/>
              <a:rect l="l" t="t" r="r" b="b"/>
              <a:pathLst>
                <a:path w="699" h="495" extrusionOk="0">
                  <a:moveTo>
                    <a:pt x="165" y="0"/>
                  </a:moveTo>
                  <a:cubicBezTo>
                    <a:pt x="161" y="0"/>
                    <a:pt x="157" y="0"/>
                    <a:pt x="153" y="1"/>
                  </a:cubicBezTo>
                  <a:cubicBezTo>
                    <a:pt x="135" y="2"/>
                    <a:pt x="117" y="5"/>
                    <a:pt x="99" y="8"/>
                  </a:cubicBezTo>
                  <a:cubicBezTo>
                    <a:pt x="89" y="12"/>
                    <a:pt x="79" y="18"/>
                    <a:pt x="70" y="26"/>
                  </a:cubicBezTo>
                  <a:cubicBezTo>
                    <a:pt x="59" y="34"/>
                    <a:pt x="49" y="45"/>
                    <a:pt x="42" y="56"/>
                  </a:cubicBezTo>
                  <a:cubicBezTo>
                    <a:pt x="1" y="117"/>
                    <a:pt x="12" y="208"/>
                    <a:pt x="90" y="262"/>
                  </a:cubicBezTo>
                  <a:cubicBezTo>
                    <a:pt x="209" y="343"/>
                    <a:pt x="340" y="408"/>
                    <a:pt x="470" y="473"/>
                  </a:cubicBezTo>
                  <a:cubicBezTo>
                    <a:pt x="498" y="487"/>
                    <a:pt x="526" y="495"/>
                    <a:pt x="552" y="495"/>
                  </a:cubicBezTo>
                  <a:cubicBezTo>
                    <a:pt x="596" y="495"/>
                    <a:pt x="635" y="472"/>
                    <a:pt x="661" y="415"/>
                  </a:cubicBezTo>
                  <a:cubicBezTo>
                    <a:pt x="699" y="333"/>
                    <a:pt x="682" y="266"/>
                    <a:pt x="601" y="221"/>
                  </a:cubicBezTo>
                  <a:cubicBezTo>
                    <a:pt x="481" y="153"/>
                    <a:pt x="359" y="87"/>
                    <a:pt x="240" y="18"/>
                  </a:cubicBezTo>
                  <a:cubicBezTo>
                    <a:pt x="228" y="12"/>
                    <a:pt x="217" y="7"/>
                    <a:pt x="205" y="5"/>
                  </a:cubicBezTo>
                  <a:cubicBezTo>
                    <a:pt x="192" y="2"/>
                    <a:pt x="178" y="0"/>
                    <a:pt x="16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2"/>
            <p:cNvSpPr/>
            <p:nvPr/>
          </p:nvSpPr>
          <p:spPr>
            <a:xfrm>
              <a:off x="1886525" y="4798925"/>
              <a:ext cx="2075" cy="650"/>
            </a:xfrm>
            <a:custGeom>
              <a:avLst/>
              <a:gdLst/>
              <a:ahLst/>
              <a:cxnLst/>
              <a:rect l="l" t="t" r="r" b="b"/>
              <a:pathLst>
                <a:path w="83" h="26" extrusionOk="0">
                  <a:moveTo>
                    <a:pt x="83" y="1"/>
                  </a:moveTo>
                  <a:cubicBezTo>
                    <a:pt x="65" y="2"/>
                    <a:pt x="47" y="5"/>
                    <a:pt x="29" y="8"/>
                  </a:cubicBezTo>
                  <a:cubicBezTo>
                    <a:pt x="19" y="12"/>
                    <a:pt x="8" y="18"/>
                    <a:pt x="0" y="26"/>
                  </a:cubicBezTo>
                  <a:cubicBezTo>
                    <a:pt x="8" y="18"/>
                    <a:pt x="19" y="12"/>
                    <a:pt x="29" y="8"/>
                  </a:cubicBezTo>
                  <a:cubicBezTo>
                    <a:pt x="47" y="5"/>
                    <a:pt x="65" y="2"/>
                    <a:pt x="8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2"/>
            <p:cNvSpPr/>
            <p:nvPr/>
          </p:nvSpPr>
          <p:spPr>
            <a:xfrm>
              <a:off x="1929775" y="4723975"/>
              <a:ext cx="9400" cy="17750"/>
            </a:xfrm>
            <a:custGeom>
              <a:avLst/>
              <a:gdLst/>
              <a:ahLst/>
              <a:cxnLst/>
              <a:rect l="l" t="t" r="r" b="b"/>
              <a:pathLst>
                <a:path w="376" h="710" extrusionOk="0">
                  <a:moveTo>
                    <a:pt x="148" y="1"/>
                  </a:moveTo>
                  <a:cubicBezTo>
                    <a:pt x="134" y="1"/>
                    <a:pt x="120" y="2"/>
                    <a:pt x="105" y="5"/>
                  </a:cubicBezTo>
                  <a:cubicBezTo>
                    <a:pt x="35" y="18"/>
                    <a:pt x="0" y="84"/>
                    <a:pt x="9" y="147"/>
                  </a:cubicBezTo>
                  <a:cubicBezTo>
                    <a:pt x="30" y="303"/>
                    <a:pt x="64" y="458"/>
                    <a:pt x="83" y="557"/>
                  </a:cubicBezTo>
                  <a:cubicBezTo>
                    <a:pt x="122" y="665"/>
                    <a:pt x="165" y="709"/>
                    <a:pt x="225" y="709"/>
                  </a:cubicBezTo>
                  <a:cubicBezTo>
                    <a:pt x="237" y="709"/>
                    <a:pt x="249" y="708"/>
                    <a:pt x="262" y="704"/>
                  </a:cubicBezTo>
                  <a:cubicBezTo>
                    <a:pt x="328" y="688"/>
                    <a:pt x="376" y="645"/>
                    <a:pt x="369" y="571"/>
                  </a:cubicBezTo>
                  <a:cubicBezTo>
                    <a:pt x="356" y="408"/>
                    <a:pt x="335" y="243"/>
                    <a:pt x="276" y="87"/>
                  </a:cubicBezTo>
                  <a:cubicBezTo>
                    <a:pt x="253" y="24"/>
                    <a:pt x="203" y="1"/>
                    <a:pt x="148"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2"/>
            <p:cNvSpPr/>
            <p:nvPr/>
          </p:nvSpPr>
          <p:spPr>
            <a:xfrm>
              <a:off x="1866700" y="4657700"/>
              <a:ext cx="18300" cy="8675"/>
            </a:xfrm>
            <a:custGeom>
              <a:avLst/>
              <a:gdLst/>
              <a:ahLst/>
              <a:cxnLst/>
              <a:rect l="l" t="t" r="r" b="b"/>
              <a:pathLst>
                <a:path w="732" h="347" extrusionOk="0">
                  <a:moveTo>
                    <a:pt x="195" y="0"/>
                  </a:moveTo>
                  <a:cubicBezTo>
                    <a:pt x="172" y="0"/>
                    <a:pt x="149" y="1"/>
                    <a:pt x="126" y="1"/>
                  </a:cubicBezTo>
                  <a:cubicBezTo>
                    <a:pt x="38" y="33"/>
                    <a:pt x="1" y="78"/>
                    <a:pt x="10" y="150"/>
                  </a:cubicBezTo>
                  <a:cubicBezTo>
                    <a:pt x="20" y="216"/>
                    <a:pt x="53" y="270"/>
                    <a:pt x="124" y="281"/>
                  </a:cubicBezTo>
                  <a:cubicBezTo>
                    <a:pt x="268" y="304"/>
                    <a:pt x="412" y="329"/>
                    <a:pt x="556" y="345"/>
                  </a:cubicBezTo>
                  <a:cubicBezTo>
                    <a:pt x="562" y="346"/>
                    <a:pt x="568" y="346"/>
                    <a:pt x="574" y="346"/>
                  </a:cubicBezTo>
                  <a:cubicBezTo>
                    <a:pt x="631" y="346"/>
                    <a:pt x="682" y="319"/>
                    <a:pt x="705" y="256"/>
                  </a:cubicBezTo>
                  <a:cubicBezTo>
                    <a:pt x="731" y="186"/>
                    <a:pt x="711" y="121"/>
                    <a:pt x="653" y="93"/>
                  </a:cubicBezTo>
                  <a:cubicBezTo>
                    <a:pt x="503" y="20"/>
                    <a:pt x="344" y="0"/>
                    <a:pt x="19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2"/>
            <p:cNvSpPr/>
            <p:nvPr/>
          </p:nvSpPr>
          <p:spPr>
            <a:xfrm>
              <a:off x="1703650" y="4885600"/>
              <a:ext cx="18900" cy="10875"/>
            </a:xfrm>
            <a:custGeom>
              <a:avLst/>
              <a:gdLst/>
              <a:ahLst/>
              <a:cxnLst/>
              <a:rect l="l" t="t" r="r" b="b"/>
              <a:pathLst>
                <a:path w="756" h="435" extrusionOk="0">
                  <a:moveTo>
                    <a:pt x="146" y="1"/>
                  </a:moveTo>
                  <a:cubicBezTo>
                    <a:pt x="136" y="1"/>
                    <a:pt x="128" y="2"/>
                    <a:pt x="123" y="4"/>
                  </a:cubicBezTo>
                  <a:cubicBezTo>
                    <a:pt x="20" y="43"/>
                    <a:pt x="0" y="196"/>
                    <a:pt x="103" y="256"/>
                  </a:cubicBezTo>
                  <a:cubicBezTo>
                    <a:pt x="246" y="340"/>
                    <a:pt x="401" y="407"/>
                    <a:pt x="566" y="433"/>
                  </a:cubicBezTo>
                  <a:cubicBezTo>
                    <a:pt x="573" y="434"/>
                    <a:pt x="580" y="434"/>
                    <a:pt x="587" y="434"/>
                  </a:cubicBezTo>
                  <a:cubicBezTo>
                    <a:pt x="689" y="434"/>
                    <a:pt x="755" y="321"/>
                    <a:pt x="709" y="228"/>
                  </a:cubicBezTo>
                  <a:cubicBezTo>
                    <a:pt x="675" y="162"/>
                    <a:pt x="265" y="1"/>
                    <a:pt x="14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2"/>
            <p:cNvSpPr/>
            <p:nvPr/>
          </p:nvSpPr>
          <p:spPr>
            <a:xfrm>
              <a:off x="1676000" y="4869000"/>
              <a:ext cx="16475" cy="13450"/>
            </a:xfrm>
            <a:custGeom>
              <a:avLst/>
              <a:gdLst/>
              <a:ahLst/>
              <a:cxnLst/>
              <a:rect l="l" t="t" r="r" b="b"/>
              <a:pathLst>
                <a:path w="659" h="538" extrusionOk="0">
                  <a:moveTo>
                    <a:pt x="151" y="0"/>
                  </a:moveTo>
                  <a:cubicBezTo>
                    <a:pt x="100" y="0"/>
                    <a:pt x="55" y="27"/>
                    <a:pt x="31" y="72"/>
                  </a:cubicBezTo>
                  <a:cubicBezTo>
                    <a:pt x="1" y="127"/>
                    <a:pt x="5" y="187"/>
                    <a:pt x="47" y="227"/>
                  </a:cubicBezTo>
                  <a:cubicBezTo>
                    <a:pt x="176" y="351"/>
                    <a:pt x="318" y="461"/>
                    <a:pt x="488" y="528"/>
                  </a:cubicBezTo>
                  <a:cubicBezTo>
                    <a:pt x="501" y="535"/>
                    <a:pt x="515" y="537"/>
                    <a:pt x="529" y="537"/>
                  </a:cubicBezTo>
                  <a:cubicBezTo>
                    <a:pt x="564" y="537"/>
                    <a:pt x="597" y="520"/>
                    <a:pt x="616" y="489"/>
                  </a:cubicBezTo>
                  <a:cubicBezTo>
                    <a:pt x="624" y="477"/>
                    <a:pt x="632" y="466"/>
                    <a:pt x="638" y="453"/>
                  </a:cubicBezTo>
                  <a:cubicBezTo>
                    <a:pt x="658" y="415"/>
                    <a:pt x="659" y="371"/>
                    <a:pt x="640" y="334"/>
                  </a:cubicBezTo>
                  <a:cubicBezTo>
                    <a:pt x="625" y="299"/>
                    <a:pt x="486" y="193"/>
                    <a:pt x="359" y="110"/>
                  </a:cubicBezTo>
                  <a:cubicBezTo>
                    <a:pt x="340" y="99"/>
                    <a:pt x="322" y="87"/>
                    <a:pt x="306" y="77"/>
                  </a:cubicBezTo>
                  <a:cubicBezTo>
                    <a:pt x="286" y="64"/>
                    <a:pt x="266" y="53"/>
                    <a:pt x="249" y="43"/>
                  </a:cubicBezTo>
                  <a:cubicBezTo>
                    <a:pt x="202" y="17"/>
                    <a:pt x="165" y="0"/>
                    <a:pt x="15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2"/>
            <p:cNvSpPr/>
            <p:nvPr/>
          </p:nvSpPr>
          <p:spPr>
            <a:xfrm>
              <a:off x="1656375" y="4850300"/>
              <a:ext cx="11400" cy="10925"/>
            </a:xfrm>
            <a:custGeom>
              <a:avLst/>
              <a:gdLst/>
              <a:ahLst/>
              <a:cxnLst/>
              <a:rect l="l" t="t" r="r" b="b"/>
              <a:pathLst>
                <a:path w="456" h="437" extrusionOk="0">
                  <a:moveTo>
                    <a:pt x="135" y="1"/>
                  </a:moveTo>
                  <a:cubicBezTo>
                    <a:pt x="123" y="1"/>
                    <a:pt x="111" y="3"/>
                    <a:pt x="101" y="7"/>
                  </a:cubicBezTo>
                  <a:cubicBezTo>
                    <a:pt x="11" y="46"/>
                    <a:pt x="1" y="121"/>
                    <a:pt x="28" y="198"/>
                  </a:cubicBezTo>
                  <a:cubicBezTo>
                    <a:pt x="70" y="317"/>
                    <a:pt x="228" y="437"/>
                    <a:pt x="323" y="437"/>
                  </a:cubicBezTo>
                  <a:cubicBezTo>
                    <a:pt x="338" y="437"/>
                    <a:pt x="350" y="434"/>
                    <a:pt x="361" y="429"/>
                  </a:cubicBezTo>
                  <a:cubicBezTo>
                    <a:pt x="440" y="388"/>
                    <a:pt x="455" y="315"/>
                    <a:pt x="437" y="241"/>
                  </a:cubicBezTo>
                  <a:cubicBezTo>
                    <a:pt x="388" y="118"/>
                    <a:pt x="230" y="1"/>
                    <a:pt x="135"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0">
  <p:cSld name="CUSTOM_17">
    <p:spTree>
      <p:nvGrpSpPr>
        <p:cNvPr id="1" name="Shape 2346"/>
        <p:cNvGrpSpPr/>
        <p:nvPr/>
      </p:nvGrpSpPr>
      <p:grpSpPr>
        <a:xfrm>
          <a:off x="0" y="0"/>
          <a:ext cx="0" cy="0"/>
          <a:chOff x="0" y="0"/>
          <a:chExt cx="0" cy="0"/>
        </a:xfrm>
      </p:grpSpPr>
      <p:pic>
        <p:nvPicPr>
          <p:cNvPr id="2347" name="Google Shape;2347;p54"/>
          <p:cNvPicPr preferRelativeResize="0"/>
          <p:nvPr/>
        </p:nvPicPr>
        <p:blipFill>
          <a:blip r:embed="rId2">
            <a:alphaModFix amt="73000"/>
          </a:blip>
          <a:stretch>
            <a:fillRect/>
          </a:stretch>
        </p:blipFill>
        <p:spPr>
          <a:xfrm>
            <a:off x="-158712" y="-35350"/>
            <a:ext cx="9461427" cy="5178849"/>
          </a:xfrm>
          <a:prstGeom prst="rect">
            <a:avLst/>
          </a:prstGeom>
          <a:noFill/>
          <a:ln>
            <a:noFill/>
          </a:ln>
        </p:spPr>
      </p:pic>
      <p:sp>
        <p:nvSpPr>
          <p:cNvPr id="2348" name="Google Shape;2348;p54"/>
          <p:cNvSpPr txBox="1">
            <a:spLocks noGrp="1"/>
          </p:cNvSpPr>
          <p:nvPr>
            <p:ph type="title"/>
          </p:nvPr>
        </p:nvSpPr>
        <p:spPr>
          <a:xfrm>
            <a:off x="1874550" y="445025"/>
            <a:ext cx="5394900" cy="5727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a:lvl1pPr>
            <a:lvl2pPr lvl="1">
              <a:spcBef>
                <a:spcPts val="0"/>
              </a:spcBef>
              <a:spcAft>
                <a:spcPts val="0"/>
              </a:spcAft>
              <a:buSzPts val="2800"/>
              <a:buFont typeface="Neucha"/>
              <a:buNone/>
              <a:defRPr>
                <a:latin typeface="Neucha"/>
                <a:ea typeface="Neucha"/>
                <a:cs typeface="Neucha"/>
                <a:sym typeface="Neucha"/>
              </a:defRPr>
            </a:lvl2pPr>
            <a:lvl3pPr lvl="2">
              <a:spcBef>
                <a:spcPts val="0"/>
              </a:spcBef>
              <a:spcAft>
                <a:spcPts val="0"/>
              </a:spcAft>
              <a:buSzPts val="2800"/>
              <a:buFont typeface="Neucha"/>
              <a:buNone/>
              <a:defRPr>
                <a:latin typeface="Neucha"/>
                <a:ea typeface="Neucha"/>
                <a:cs typeface="Neucha"/>
                <a:sym typeface="Neucha"/>
              </a:defRPr>
            </a:lvl3pPr>
            <a:lvl4pPr lvl="3">
              <a:spcBef>
                <a:spcPts val="0"/>
              </a:spcBef>
              <a:spcAft>
                <a:spcPts val="0"/>
              </a:spcAft>
              <a:buSzPts val="2800"/>
              <a:buFont typeface="Neucha"/>
              <a:buNone/>
              <a:defRPr>
                <a:latin typeface="Neucha"/>
                <a:ea typeface="Neucha"/>
                <a:cs typeface="Neucha"/>
                <a:sym typeface="Neucha"/>
              </a:defRPr>
            </a:lvl4pPr>
            <a:lvl5pPr lvl="4">
              <a:spcBef>
                <a:spcPts val="0"/>
              </a:spcBef>
              <a:spcAft>
                <a:spcPts val="0"/>
              </a:spcAft>
              <a:buSzPts val="2800"/>
              <a:buFont typeface="Neucha"/>
              <a:buNone/>
              <a:defRPr>
                <a:latin typeface="Neucha"/>
                <a:ea typeface="Neucha"/>
                <a:cs typeface="Neucha"/>
                <a:sym typeface="Neucha"/>
              </a:defRPr>
            </a:lvl5pPr>
            <a:lvl6pPr lvl="5">
              <a:spcBef>
                <a:spcPts val="0"/>
              </a:spcBef>
              <a:spcAft>
                <a:spcPts val="0"/>
              </a:spcAft>
              <a:buSzPts val="2800"/>
              <a:buFont typeface="Neucha"/>
              <a:buNone/>
              <a:defRPr>
                <a:latin typeface="Neucha"/>
                <a:ea typeface="Neucha"/>
                <a:cs typeface="Neucha"/>
                <a:sym typeface="Neucha"/>
              </a:defRPr>
            </a:lvl6pPr>
            <a:lvl7pPr lvl="6">
              <a:spcBef>
                <a:spcPts val="0"/>
              </a:spcBef>
              <a:spcAft>
                <a:spcPts val="0"/>
              </a:spcAft>
              <a:buSzPts val="2800"/>
              <a:buFont typeface="Neucha"/>
              <a:buNone/>
              <a:defRPr>
                <a:latin typeface="Neucha"/>
                <a:ea typeface="Neucha"/>
                <a:cs typeface="Neucha"/>
                <a:sym typeface="Neucha"/>
              </a:defRPr>
            </a:lvl7pPr>
            <a:lvl8pPr lvl="7">
              <a:spcBef>
                <a:spcPts val="0"/>
              </a:spcBef>
              <a:spcAft>
                <a:spcPts val="0"/>
              </a:spcAft>
              <a:buSzPts val="2800"/>
              <a:buFont typeface="Neucha"/>
              <a:buNone/>
              <a:defRPr>
                <a:latin typeface="Neucha"/>
                <a:ea typeface="Neucha"/>
                <a:cs typeface="Neucha"/>
                <a:sym typeface="Neucha"/>
              </a:defRPr>
            </a:lvl8pPr>
            <a:lvl9pPr lvl="8">
              <a:spcBef>
                <a:spcPts val="0"/>
              </a:spcBef>
              <a:spcAft>
                <a:spcPts val="0"/>
              </a:spcAft>
              <a:buSzPts val="2800"/>
              <a:buFont typeface="Neucha"/>
              <a:buNone/>
              <a:defRPr>
                <a:latin typeface="Neucha"/>
                <a:ea typeface="Neucha"/>
                <a:cs typeface="Neucha"/>
                <a:sym typeface="Neucha"/>
              </a:defRPr>
            </a:lvl9pPr>
          </a:lstStyle>
          <a:p>
            <a:endParaRPr/>
          </a:p>
        </p:txBody>
      </p:sp>
      <p:grpSp>
        <p:nvGrpSpPr>
          <p:cNvPr id="2349" name="Google Shape;2349;p54"/>
          <p:cNvGrpSpPr/>
          <p:nvPr/>
        </p:nvGrpSpPr>
        <p:grpSpPr>
          <a:xfrm flipH="1">
            <a:off x="-502825" y="3494172"/>
            <a:ext cx="1316854" cy="1826137"/>
            <a:chOff x="4794050" y="2135250"/>
            <a:chExt cx="1041650" cy="1444500"/>
          </a:xfrm>
        </p:grpSpPr>
        <p:sp>
          <p:nvSpPr>
            <p:cNvPr id="2350" name="Google Shape;2350;p54"/>
            <p:cNvSpPr/>
            <p:nvPr/>
          </p:nvSpPr>
          <p:spPr>
            <a:xfrm>
              <a:off x="4964475" y="2641225"/>
              <a:ext cx="370300" cy="938525"/>
            </a:xfrm>
            <a:custGeom>
              <a:avLst/>
              <a:gdLst/>
              <a:ahLst/>
              <a:cxnLst/>
              <a:rect l="l" t="t" r="r" b="b"/>
              <a:pathLst>
                <a:path w="14812" h="37541" extrusionOk="0">
                  <a:moveTo>
                    <a:pt x="14216" y="0"/>
                  </a:moveTo>
                  <a:cubicBezTo>
                    <a:pt x="14024" y="0"/>
                    <a:pt x="13695" y="98"/>
                    <a:pt x="13163" y="357"/>
                  </a:cubicBezTo>
                  <a:cubicBezTo>
                    <a:pt x="13163" y="357"/>
                    <a:pt x="7102" y="8151"/>
                    <a:pt x="4640" y="15946"/>
                  </a:cubicBezTo>
                  <a:cubicBezTo>
                    <a:pt x="1886" y="24667"/>
                    <a:pt x="1" y="35866"/>
                    <a:pt x="379" y="36828"/>
                  </a:cubicBezTo>
                  <a:cubicBezTo>
                    <a:pt x="562" y="37292"/>
                    <a:pt x="1790" y="37541"/>
                    <a:pt x="3040" y="37541"/>
                  </a:cubicBezTo>
                  <a:cubicBezTo>
                    <a:pt x="4383" y="37541"/>
                    <a:pt x="5749" y="37253"/>
                    <a:pt x="5870" y="36636"/>
                  </a:cubicBezTo>
                  <a:cubicBezTo>
                    <a:pt x="6060" y="35674"/>
                    <a:pt x="5586" y="16716"/>
                    <a:pt x="14109" y="934"/>
                  </a:cubicBezTo>
                  <a:cubicBezTo>
                    <a:pt x="14109" y="934"/>
                    <a:pt x="14812" y="0"/>
                    <a:pt x="14216" y="0"/>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4"/>
            <p:cNvSpPr/>
            <p:nvPr/>
          </p:nvSpPr>
          <p:spPr>
            <a:xfrm>
              <a:off x="4989100" y="3456350"/>
              <a:ext cx="96725" cy="48950"/>
            </a:xfrm>
            <a:custGeom>
              <a:avLst/>
              <a:gdLst/>
              <a:ahLst/>
              <a:cxnLst/>
              <a:rect l="l" t="t" r="r" b="b"/>
              <a:pathLst>
                <a:path w="3869" h="1958" extrusionOk="0">
                  <a:moveTo>
                    <a:pt x="73" y="0"/>
                  </a:moveTo>
                  <a:cubicBezTo>
                    <a:pt x="36" y="0"/>
                    <a:pt x="1" y="34"/>
                    <a:pt x="13" y="75"/>
                  </a:cubicBezTo>
                  <a:cubicBezTo>
                    <a:pt x="96" y="343"/>
                    <a:pt x="335" y="557"/>
                    <a:pt x="533" y="739"/>
                  </a:cubicBezTo>
                  <a:cubicBezTo>
                    <a:pt x="747" y="933"/>
                    <a:pt x="970" y="1109"/>
                    <a:pt x="1215" y="1259"/>
                  </a:cubicBezTo>
                  <a:cubicBezTo>
                    <a:pt x="1706" y="1562"/>
                    <a:pt x="2253" y="1775"/>
                    <a:pt x="2817" y="1882"/>
                  </a:cubicBezTo>
                  <a:cubicBezTo>
                    <a:pt x="3005" y="1918"/>
                    <a:pt x="3207" y="1957"/>
                    <a:pt x="3404" y="1957"/>
                  </a:cubicBezTo>
                  <a:cubicBezTo>
                    <a:pt x="3537" y="1957"/>
                    <a:pt x="3667" y="1940"/>
                    <a:pt x="3789" y="1892"/>
                  </a:cubicBezTo>
                  <a:cubicBezTo>
                    <a:pt x="3865" y="1865"/>
                    <a:pt x="3869" y="1765"/>
                    <a:pt x="3792" y="1738"/>
                  </a:cubicBezTo>
                  <a:cubicBezTo>
                    <a:pt x="3622" y="1678"/>
                    <a:pt x="3458" y="1665"/>
                    <a:pt x="3281" y="1647"/>
                  </a:cubicBezTo>
                  <a:cubicBezTo>
                    <a:pt x="3109" y="1629"/>
                    <a:pt x="2939" y="1601"/>
                    <a:pt x="2771" y="1563"/>
                  </a:cubicBezTo>
                  <a:cubicBezTo>
                    <a:pt x="2432" y="1489"/>
                    <a:pt x="2100" y="1376"/>
                    <a:pt x="1785" y="1226"/>
                  </a:cubicBezTo>
                  <a:cubicBezTo>
                    <a:pt x="1469" y="1074"/>
                    <a:pt x="1174" y="887"/>
                    <a:pt x="888" y="680"/>
                  </a:cubicBezTo>
                  <a:cubicBezTo>
                    <a:pt x="747" y="577"/>
                    <a:pt x="615" y="459"/>
                    <a:pt x="490" y="339"/>
                  </a:cubicBezTo>
                  <a:cubicBezTo>
                    <a:pt x="369" y="219"/>
                    <a:pt x="249" y="91"/>
                    <a:pt x="101" y="7"/>
                  </a:cubicBezTo>
                  <a:cubicBezTo>
                    <a:pt x="92" y="2"/>
                    <a:pt x="82" y="0"/>
                    <a:pt x="73" y="0"/>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4"/>
            <p:cNvSpPr/>
            <p:nvPr/>
          </p:nvSpPr>
          <p:spPr>
            <a:xfrm>
              <a:off x="5005925" y="3338800"/>
              <a:ext cx="99600" cy="63825"/>
            </a:xfrm>
            <a:custGeom>
              <a:avLst/>
              <a:gdLst/>
              <a:ahLst/>
              <a:cxnLst/>
              <a:rect l="l" t="t" r="r" b="b"/>
              <a:pathLst>
                <a:path w="3984" h="2553" extrusionOk="0">
                  <a:moveTo>
                    <a:pt x="104" y="0"/>
                  </a:moveTo>
                  <a:cubicBezTo>
                    <a:pt x="54" y="0"/>
                    <a:pt x="1" y="55"/>
                    <a:pt x="17" y="110"/>
                  </a:cubicBezTo>
                  <a:cubicBezTo>
                    <a:pt x="105" y="414"/>
                    <a:pt x="283" y="684"/>
                    <a:pt x="468" y="934"/>
                  </a:cubicBezTo>
                  <a:cubicBezTo>
                    <a:pt x="658" y="1191"/>
                    <a:pt x="893" y="1416"/>
                    <a:pt x="1140" y="1614"/>
                  </a:cubicBezTo>
                  <a:cubicBezTo>
                    <a:pt x="1641" y="2016"/>
                    <a:pt x="2218" y="2314"/>
                    <a:pt x="2840" y="2468"/>
                  </a:cubicBezTo>
                  <a:cubicBezTo>
                    <a:pt x="3017" y="2512"/>
                    <a:pt x="3206" y="2544"/>
                    <a:pt x="3388" y="2551"/>
                  </a:cubicBezTo>
                  <a:cubicBezTo>
                    <a:pt x="3415" y="2552"/>
                    <a:pt x="3441" y="2552"/>
                    <a:pt x="3467" y="2552"/>
                  </a:cubicBezTo>
                  <a:cubicBezTo>
                    <a:pt x="3528" y="2552"/>
                    <a:pt x="3589" y="2549"/>
                    <a:pt x="3650" y="2544"/>
                  </a:cubicBezTo>
                  <a:cubicBezTo>
                    <a:pt x="3692" y="2540"/>
                    <a:pt x="3733" y="2536"/>
                    <a:pt x="3776" y="2526"/>
                  </a:cubicBezTo>
                  <a:cubicBezTo>
                    <a:pt x="3827" y="2514"/>
                    <a:pt x="3866" y="2488"/>
                    <a:pt x="3915" y="2471"/>
                  </a:cubicBezTo>
                  <a:cubicBezTo>
                    <a:pt x="3980" y="2452"/>
                    <a:pt x="3984" y="2358"/>
                    <a:pt x="3917" y="2338"/>
                  </a:cubicBezTo>
                  <a:cubicBezTo>
                    <a:pt x="3848" y="2319"/>
                    <a:pt x="3790" y="2285"/>
                    <a:pt x="3718" y="2270"/>
                  </a:cubicBezTo>
                  <a:cubicBezTo>
                    <a:pt x="3644" y="2256"/>
                    <a:pt x="3569" y="2245"/>
                    <a:pt x="3494" y="2230"/>
                  </a:cubicBezTo>
                  <a:cubicBezTo>
                    <a:pt x="3347" y="2204"/>
                    <a:pt x="3202" y="2177"/>
                    <a:pt x="3058" y="2144"/>
                  </a:cubicBezTo>
                  <a:cubicBezTo>
                    <a:pt x="2770" y="2080"/>
                    <a:pt x="2488" y="1996"/>
                    <a:pt x="2219" y="1875"/>
                  </a:cubicBezTo>
                  <a:cubicBezTo>
                    <a:pt x="1672" y="1627"/>
                    <a:pt x="1186" y="1277"/>
                    <a:pt x="780" y="829"/>
                  </a:cubicBezTo>
                  <a:cubicBezTo>
                    <a:pt x="669" y="706"/>
                    <a:pt x="560" y="587"/>
                    <a:pt x="462" y="453"/>
                  </a:cubicBezTo>
                  <a:cubicBezTo>
                    <a:pt x="359" y="311"/>
                    <a:pt x="262" y="166"/>
                    <a:pt x="157" y="27"/>
                  </a:cubicBezTo>
                  <a:cubicBezTo>
                    <a:pt x="143" y="8"/>
                    <a:pt x="124" y="0"/>
                    <a:pt x="104" y="0"/>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4"/>
            <p:cNvSpPr/>
            <p:nvPr/>
          </p:nvSpPr>
          <p:spPr>
            <a:xfrm>
              <a:off x="5015575" y="3307750"/>
              <a:ext cx="104675" cy="42825"/>
            </a:xfrm>
            <a:custGeom>
              <a:avLst/>
              <a:gdLst/>
              <a:ahLst/>
              <a:cxnLst/>
              <a:rect l="l" t="t" r="r" b="b"/>
              <a:pathLst>
                <a:path w="4187" h="1713" extrusionOk="0">
                  <a:moveTo>
                    <a:pt x="71" y="1"/>
                  </a:moveTo>
                  <a:cubicBezTo>
                    <a:pt x="35" y="1"/>
                    <a:pt x="1" y="45"/>
                    <a:pt x="22" y="86"/>
                  </a:cubicBezTo>
                  <a:cubicBezTo>
                    <a:pt x="39" y="117"/>
                    <a:pt x="40" y="158"/>
                    <a:pt x="52" y="191"/>
                  </a:cubicBezTo>
                  <a:cubicBezTo>
                    <a:pt x="66" y="225"/>
                    <a:pt x="85" y="253"/>
                    <a:pt x="104" y="284"/>
                  </a:cubicBezTo>
                  <a:cubicBezTo>
                    <a:pt x="142" y="345"/>
                    <a:pt x="183" y="402"/>
                    <a:pt x="226" y="458"/>
                  </a:cubicBezTo>
                  <a:cubicBezTo>
                    <a:pt x="314" y="578"/>
                    <a:pt x="413" y="686"/>
                    <a:pt x="521" y="789"/>
                  </a:cubicBezTo>
                  <a:cubicBezTo>
                    <a:pt x="731" y="990"/>
                    <a:pt x="978" y="1160"/>
                    <a:pt x="1232" y="1298"/>
                  </a:cubicBezTo>
                  <a:cubicBezTo>
                    <a:pt x="1737" y="1572"/>
                    <a:pt x="2303" y="1712"/>
                    <a:pt x="2873" y="1712"/>
                  </a:cubicBezTo>
                  <a:cubicBezTo>
                    <a:pt x="2942" y="1712"/>
                    <a:pt x="3011" y="1710"/>
                    <a:pt x="3080" y="1706"/>
                  </a:cubicBezTo>
                  <a:cubicBezTo>
                    <a:pt x="3264" y="1696"/>
                    <a:pt x="3446" y="1672"/>
                    <a:pt x="3626" y="1631"/>
                  </a:cubicBezTo>
                  <a:cubicBezTo>
                    <a:pt x="3718" y="1610"/>
                    <a:pt x="3806" y="1579"/>
                    <a:pt x="3893" y="1543"/>
                  </a:cubicBezTo>
                  <a:cubicBezTo>
                    <a:pt x="3939" y="1525"/>
                    <a:pt x="3990" y="1510"/>
                    <a:pt x="4032" y="1485"/>
                  </a:cubicBezTo>
                  <a:cubicBezTo>
                    <a:pt x="4073" y="1459"/>
                    <a:pt x="4093" y="1421"/>
                    <a:pt x="4129" y="1389"/>
                  </a:cubicBezTo>
                  <a:cubicBezTo>
                    <a:pt x="4186" y="1338"/>
                    <a:pt x="4137" y="1244"/>
                    <a:pt x="4068" y="1242"/>
                  </a:cubicBezTo>
                  <a:cubicBezTo>
                    <a:pt x="4025" y="1241"/>
                    <a:pt x="3991" y="1230"/>
                    <a:pt x="3950" y="1230"/>
                  </a:cubicBezTo>
                  <a:cubicBezTo>
                    <a:pt x="3941" y="1230"/>
                    <a:pt x="3933" y="1230"/>
                    <a:pt x="3924" y="1231"/>
                  </a:cubicBezTo>
                  <a:cubicBezTo>
                    <a:pt x="3877" y="1237"/>
                    <a:pt x="3830" y="1255"/>
                    <a:pt x="3781" y="1262"/>
                  </a:cubicBezTo>
                  <a:cubicBezTo>
                    <a:pt x="3681" y="1281"/>
                    <a:pt x="3582" y="1298"/>
                    <a:pt x="3481" y="1317"/>
                  </a:cubicBezTo>
                  <a:cubicBezTo>
                    <a:pt x="3287" y="1351"/>
                    <a:pt x="3089" y="1368"/>
                    <a:pt x="2891" y="1369"/>
                  </a:cubicBezTo>
                  <a:cubicBezTo>
                    <a:pt x="2888" y="1369"/>
                    <a:pt x="2885" y="1369"/>
                    <a:pt x="2882" y="1369"/>
                  </a:cubicBezTo>
                  <a:cubicBezTo>
                    <a:pt x="2504" y="1369"/>
                    <a:pt x="2135" y="1301"/>
                    <a:pt x="1777" y="1176"/>
                  </a:cubicBezTo>
                  <a:cubicBezTo>
                    <a:pt x="1462" y="1065"/>
                    <a:pt x="1164" y="905"/>
                    <a:pt x="894" y="705"/>
                  </a:cubicBezTo>
                  <a:cubicBezTo>
                    <a:pt x="755" y="602"/>
                    <a:pt x="624" y="487"/>
                    <a:pt x="498" y="370"/>
                  </a:cubicBezTo>
                  <a:cubicBezTo>
                    <a:pt x="433" y="310"/>
                    <a:pt x="370" y="250"/>
                    <a:pt x="308" y="189"/>
                  </a:cubicBezTo>
                  <a:cubicBezTo>
                    <a:pt x="277" y="158"/>
                    <a:pt x="247" y="124"/>
                    <a:pt x="215" y="96"/>
                  </a:cubicBezTo>
                  <a:cubicBezTo>
                    <a:pt x="181" y="66"/>
                    <a:pt x="139" y="52"/>
                    <a:pt x="108" y="19"/>
                  </a:cubicBezTo>
                  <a:cubicBezTo>
                    <a:pt x="97" y="6"/>
                    <a:pt x="84" y="1"/>
                    <a:pt x="71"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4"/>
            <p:cNvSpPr/>
            <p:nvPr/>
          </p:nvSpPr>
          <p:spPr>
            <a:xfrm>
              <a:off x="5044450" y="3132550"/>
              <a:ext cx="98175" cy="33650"/>
            </a:xfrm>
            <a:custGeom>
              <a:avLst/>
              <a:gdLst/>
              <a:ahLst/>
              <a:cxnLst/>
              <a:rect l="l" t="t" r="r" b="b"/>
              <a:pathLst>
                <a:path w="3927" h="1346" extrusionOk="0">
                  <a:moveTo>
                    <a:pt x="3811" y="0"/>
                  </a:moveTo>
                  <a:cubicBezTo>
                    <a:pt x="3798" y="0"/>
                    <a:pt x="3785" y="3"/>
                    <a:pt x="3773" y="11"/>
                  </a:cubicBezTo>
                  <a:cubicBezTo>
                    <a:pt x="3500" y="183"/>
                    <a:pt x="3237" y="374"/>
                    <a:pt x="2956" y="536"/>
                  </a:cubicBezTo>
                  <a:cubicBezTo>
                    <a:pt x="2670" y="700"/>
                    <a:pt x="2367" y="826"/>
                    <a:pt x="2049" y="915"/>
                  </a:cubicBezTo>
                  <a:cubicBezTo>
                    <a:pt x="1738" y="1002"/>
                    <a:pt x="1419" y="1052"/>
                    <a:pt x="1095" y="1061"/>
                  </a:cubicBezTo>
                  <a:cubicBezTo>
                    <a:pt x="1051" y="1062"/>
                    <a:pt x="1007" y="1062"/>
                    <a:pt x="964" y="1062"/>
                  </a:cubicBezTo>
                  <a:cubicBezTo>
                    <a:pt x="845" y="1062"/>
                    <a:pt x="727" y="1059"/>
                    <a:pt x="610" y="1051"/>
                  </a:cubicBezTo>
                  <a:cubicBezTo>
                    <a:pt x="470" y="1040"/>
                    <a:pt x="326" y="1013"/>
                    <a:pt x="186" y="1013"/>
                  </a:cubicBezTo>
                  <a:cubicBezTo>
                    <a:pt x="162" y="1013"/>
                    <a:pt x="138" y="1014"/>
                    <a:pt x="114" y="1016"/>
                  </a:cubicBezTo>
                  <a:cubicBezTo>
                    <a:pt x="37" y="1021"/>
                    <a:pt x="1" y="1126"/>
                    <a:pt x="73" y="1168"/>
                  </a:cubicBezTo>
                  <a:cubicBezTo>
                    <a:pt x="297" y="1301"/>
                    <a:pt x="598" y="1322"/>
                    <a:pt x="852" y="1338"/>
                  </a:cubicBezTo>
                  <a:cubicBezTo>
                    <a:pt x="919" y="1343"/>
                    <a:pt x="987" y="1345"/>
                    <a:pt x="1055" y="1345"/>
                  </a:cubicBezTo>
                  <a:cubicBezTo>
                    <a:pt x="1259" y="1345"/>
                    <a:pt x="1465" y="1325"/>
                    <a:pt x="1666" y="1295"/>
                  </a:cubicBezTo>
                  <a:cubicBezTo>
                    <a:pt x="2207" y="1216"/>
                    <a:pt x="2737" y="1026"/>
                    <a:pt x="3207" y="743"/>
                  </a:cubicBezTo>
                  <a:cubicBezTo>
                    <a:pt x="3470" y="584"/>
                    <a:pt x="3708" y="381"/>
                    <a:pt x="3887" y="126"/>
                  </a:cubicBezTo>
                  <a:cubicBezTo>
                    <a:pt x="3926" y="69"/>
                    <a:pt x="3870" y="0"/>
                    <a:pt x="3811" y="0"/>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4"/>
            <p:cNvSpPr/>
            <p:nvPr/>
          </p:nvSpPr>
          <p:spPr>
            <a:xfrm>
              <a:off x="5125725" y="2926775"/>
              <a:ext cx="70625" cy="20575"/>
            </a:xfrm>
            <a:custGeom>
              <a:avLst/>
              <a:gdLst/>
              <a:ahLst/>
              <a:cxnLst/>
              <a:rect l="l" t="t" r="r" b="b"/>
              <a:pathLst>
                <a:path w="2825" h="823" extrusionOk="0">
                  <a:moveTo>
                    <a:pt x="64" y="1"/>
                  </a:moveTo>
                  <a:cubicBezTo>
                    <a:pt x="31" y="1"/>
                    <a:pt x="0" y="42"/>
                    <a:pt x="22" y="74"/>
                  </a:cubicBezTo>
                  <a:cubicBezTo>
                    <a:pt x="55" y="121"/>
                    <a:pt x="75" y="166"/>
                    <a:pt x="117" y="209"/>
                  </a:cubicBezTo>
                  <a:cubicBezTo>
                    <a:pt x="160" y="252"/>
                    <a:pt x="208" y="289"/>
                    <a:pt x="255" y="324"/>
                  </a:cubicBezTo>
                  <a:cubicBezTo>
                    <a:pt x="356" y="397"/>
                    <a:pt x="464" y="455"/>
                    <a:pt x="575" y="510"/>
                  </a:cubicBezTo>
                  <a:cubicBezTo>
                    <a:pt x="800" y="618"/>
                    <a:pt x="1033" y="698"/>
                    <a:pt x="1276" y="750"/>
                  </a:cubicBezTo>
                  <a:cubicBezTo>
                    <a:pt x="1503" y="797"/>
                    <a:pt x="1734" y="822"/>
                    <a:pt x="1965" y="822"/>
                  </a:cubicBezTo>
                  <a:cubicBezTo>
                    <a:pt x="1982" y="822"/>
                    <a:pt x="2000" y="822"/>
                    <a:pt x="2017" y="822"/>
                  </a:cubicBezTo>
                  <a:cubicBezTo>
                    <a:pt x="2134" y="820"/>
                    <a:pt x="2252" y="810"/>
                    <a:pt x="2368" y="796"/>
                  </a:cubicBezTo>
                  <a:cubicBezTo>
                    <a:pt x="2494" y="779"/>
                    <a:pt x="2639" y="770"/>
                    <a:pt x="2742" y="691"/>
                  </a:cubicBezTo>
                  <a:cubicBezTo>
                    <a:pt x="2813" y="634"/>
                    <a:pt x="2825" y="491"/>
                    <a:pt x="2713" y="469"/>
                  </a:cubicBezTo>
                  <a:cubicBezTo>
                    <a:pt x="2685" y="464"/>
                    <a:pt x="2657" y="462"/>
                    <a:pt x="2630" y="462"/>
                  </a:cubicBezTo>
                  <a:cubicBezTo>
                    <a:pt x="2546" y="462"/>
                    <a:pt x="2464" y="482"/>
                    <a:pt x="2379" y="494"/>
                  </a:cubicBezTo>
                  <a:cubicBezTo>
                    <a:pt x="2264" y="511"/>
                    <a:pt x="2149" y="521"/>
                    <a:pt x="2033" y="525"/>
                  </a:cubicBezTo>
                  <a:cubicBezTo>
                    <a:pt x="2003" y="526"/>
                    <a:pt x="1972" y="526"/>
                    <a:pt x="1942" y="526"/>
                  </a:cubicBezTo>
                  <a:cubicBezTo>
                    <a:pt x="1744" y="526"/>
                    <a:pt x="1547" y="509"/>
                    <a:pt x="1352" y="469"/>
                  </a:cubicBezTo>
                  <a:cubicBezTo>
                    <a:pt x="1134" y="425"/>
                    <a:pt x="915" y="360"/>
                    <a:pt x="709" y="275"/>
                  </a:cubicBezTo>
                  <a:cubicBezTo>
                    <a:pt x="600" y="229"/>
                    <a:pt x="496" y="176"/>
                    <a:pt x="390" y="124"/>
                  </a:cubicBezTo>
                  <a:cubicBezTo>
                    <a:pt x="341" y="98"/>
                    <a:pt x="289" y="75"/>
                    <a:pt x="238" y="52"/>
                  </a:cubicBezTo>
                  <a:cubicBezTo>
                    <a:pt x="183" y="27"/>
                    <a:pt x="131" y="21"/>
                    <a:pt x="76" y="3"/>
                  </a:cubicBezTo>
                  <a:cubicBezTo>
                    <a:pt x="72" y="1"/>
                    <a:pt x="68" y="1"/>
                    <a:pt x="64"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4"/>
            <p:cNvSpPr/>
            <p:nvPr/>
          </p:nvSpPr>
          <p:spPr>
            <a:xfrm>
              <a:off x="5152225" y="2881825"/>
              <a:ext cx="47575" cy="20825"/>
            </a:xfrm>
            <a:custGeom>
              <a:avLst/>
              <a:gdLst/>
              <a:ahLst/>
              <a:cxnLst/>
              <a:rect l="l" t="t" r="r" b="b"/>
              <a:pathLst>
                <a:path w="1903" h="833" extrusionOk="0">
                  <a:moveTo>
                    <a:pt x="57" y="0"/>
                  </a:moveTo>
                  <a:cubicBezTo>
                    <a:pt x="23" y="0"/>
                    <a:pt x="0" y="45"/>
                    <a:pt x="28" y="75"/>
                  </a:cubicBezTo>
                  <a:cubicBezTo>
                    <a:pt x="144" y="208"/>
                    <a:pt x="260" y="321"/>
                    <a:pt x="405" y="423"/>
                  </a:cubicBezTo>
                  <a:cubicBezTo>
                    <a:pt x="548" y="523"/>
                    <a:pt x="708" y="602"/>
                    <a:pt x="868" y="666"/>
                  </a:cubicBezTo>
                  <a:cubicBezTo>
                    <a:pt x="1025" y="728"/>
                    <a:pt x="1187" y="779"/>
                    <a:pt x="1353" y="808"/>
                  </a:cubicBezTo>
                  <a:cubicBezTo>
                    <a:pt x="1427" y="821"/>
                    <a:pt x="1505" y="832"/>
                    <a:pt x="1584" y="832"/>
                  </a:cubicBezTo>
                  <a:cubicBezTo>
                    <a:pt x="1681" y="832"/>
                    <a:pt x="1777" y="815"/>
                    <a:pt x="1863" y="765"/>
                  </a:cubicBezTo>
                  <a:cubicBezTo>
                    <a:pt x="1903" y="743"/>
                    <a:pt x="1900" y="687"/>
                    <a:pt x="1863" y="664"/>
                  </a:cubicBezTo>
                  <a:cubicBezTo>
                    <a:pt x="1734" y="582"/>
                    <a:pt x="1574" y="561"/>
                    <a:pt x="1427" y="535"/>
                  </a:cubicBezTo>
                  <a:cubicBezTo>
                    <a:pt x="1266" y="507"/>
                    <a:pt x="1106" y="468"/>
                    <a:pt x="952" y="416"/>
                  </a:cubicBezTo>
                  <a:cubicBezTo>
                    <a:pt x="801" y="364"/>
                    <a:pt x="657" y="301"/>
                    <a:pt x="514" y="233"/>
                  </a:cubicBezTo>
                  <a:cubicBezTo>
                    <a:pt x="369" y="164"/>
                    <a:pt x="218" y="90"/>
                    <a:pt x="79" y="7"/>
                  </a:cubicBezTo>
                  <a:cubicBezTo>
                    <a:pt x="71" y="2"/>
                    <a:pt x="64" y="0"/>
                    <a:pt x="57" y="0"/>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4"/>
            <p:cNvSpPr/>
            <p:nvPr/>
          </p:nvSpPr>
          <p:spPr>
            <a:xfrm>
              <a:off x="5239225" y="2723950"/>
              <a:ext cx="19250" cy="58825"/>
            </a:xfrm>
            <a:custGeom>
              <a:avLst/>
              <a:gdLst/>
              <a:ahLst/>
              <a:cxnLst/>
              <a:rect l="l" t="t" r="r" b="b"/>
              <a:pathLst>
                <a:path w="770" h="2353" extrusionOk="0">
                  <a:moveTo>
                    <a:pt x="294" y="0"/>
                  </a:moveTo>
                  <a:cubicBezTo>
                    <a:pt x="288" y="0"/>
                    <a:pt x="282" y="3"/>
                    <a:pt x="278" y="11"/>
                  </a:cubicBezTo>
                  <a:cubicBezTo>
                    <a:pt x="234" y="107"/>
                    <a:pt x="171" y="190"/>
                    <a:pt x="133" y="288"/>
                  </a:cubicBezTo>
                  <a:cubicBezTo>
                    <a:pt x="93" y="387"/>
                    <a:pt x="67" y="486"/>
                    <a:pt x="48" y="592"/>
                  </a:cubicBezTo>
                  <a:cubicBezTo>
                    <a:pt x="10" y="809"/>
                    <a:pt x="0" y="1026"/>
                    <a:pt x="23" y="1244"/>
                  </a:cubicBezTo>
                  <a:cubicBezTo>
                    <a:pt x="47" y="1462"/>
                    <a:pt x="104" y="1669"/>
                    <a:pt x="187" y="1870"/>
                  </a:cubicBezTo>
                  <a:cubicBezTo>
                    <a:pt x="259" y="2047"/>
                    <a:pt x="371" y="2352"/>
                    <a:pt x="596" y="2352"/>
                  </a:cubicBezTo>
                  <a:cubicBezTo>
                    <a:pt x="600" y="2352"/>
                    <a:pt x="604" y="2352"/>
                    <a:pt x="608" y="2352"/>
                  </a:cubicBezTo>
                  <a:cubicBezTo>
                    <a:pt x="653" y="2349"/>
                    <a:pt x="682" y="2322"/>
                    <a:pt x="700" y="2281"/>
                  </a:cubicBezTo>
                  <a:cubicBezTo>
                    <a:pt x="770" y="2102"/>
                    <a:pt x="600" y="1901"/>
                    <a:pt x="531" y="1742"/>
                  </a:cubicBezTo>
                  <a:cubicBezTo>
                    <a:pt x="455" y="1569"/>
                    <a:pt x="404" y="1383"/>
                    <a:pt x="363" y="1198"/>
                  </a:cubicBezTo>
                  <a:cubicBezTo>
                    <a:pt x="324" y="1016"/>
                    <a:pt x="300" y="830"/>
                    <a:pt x="296" y="644"/>
                  </a:cubicBezTo>
                  <a:cubicBezTo>
                    <a:pt x="294" y="545"/>
                    <a:pt x="298" y="444"/>
                    <a:pt x="300" y="345"/>
                  </a:cubicBezTo>
                  <a:cubicBezTo>
                    <a:pt x="303" y="241"/>
                    <a:pt x="294" y="130"/>
                    <a:pt x="316" y="29"/>
                  </a:cubicBezTo>
                  <a:cubicBezTo>
                    <a:pt x="320" y="13"/>
                    <a:pt x="306" y="0"/>
                    <a:pt x="294" y="0"/>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4"/>
            <p:cNvSpPr/>
            <p:nvPr/>
          </p:nvSpPr>
          <p:spPr>
            <a:xfrm>
              <a:off x="4794050" y="2135250"/>
              <a:ext cx="1041650" cy="895050"/>
            </a:xfrm>
            <a:custGeom>
              <a:avLst/>
              <a:gdLst/>
              <a:ahLst/>
              <a:cxnLst/>
              <a:rect l="l" t="t" r="r" b="b"/>
              <a:pathLst>
                <a:path w="41666" h="35802" extrusionOk="0">
                  <a:moveTo>
                    <a:pt x="10478" y="1"/>
                  </a:moveTo>
                  <a:lnTo>
                    <a:pt x="10478" y="1"/>
                  </a:lnTo>
                  <a:cubicBezTo>
                    <a:pt x="10403" y="1295"/>
                    <a:pt x="10493" y="2560"/>
                    <a:pt x="10700" y="3776"/>
                  </a:cubicBezTo>
                  <a:cubicBezTo>
                    <a:pt x="11559" y="4149"/>
                    <a:pt x="13585" y="5503"/>
                    <a:pt x="12469" y="5785"/>
                  </a:cubicBezTo>
                  <a:cubicBezTo>
                    <a:pt x="12111" y="5629"/>
                    <a:pt x="11526" y="5528"/>
                    <a:pt x="11039" y="5349"/>
                  </a:cubicBezTo>
                  <a:lnTo>
                    <a:pt x="11039" y="5349"/>
                  </a:lnTo>
                  <a:cubicBezTo>
                    <a:pt x="11375" y="6645"/>
                    <a:pt x="11828" y="7866"/>
                    <a:pt x="12335" y="8989"/>
                  </a:cubicBezTo>
                  <a:lnTo>
                    <a:pt x="12335" y="8990"/>
                  </a:lnTo>
                  <a:cubicBezTo>
                    <a:pt x="13758" y="9691"/>
                    <a:pt x="15191" y="10373"/>
                    <a:pt x="16693" y="10885"/>
                  </a:cubicBezTo>
                  <a:cubicBezTo>
                    <a:pt x="16803" y="10925"/>
                    <a:pt x="16797" y="11068"/>
                    <a:pt x="16693" y="11110"/>
                  </a:cubicBezTo>
                  <a:cubicBezTo>
                    <a:pt x="16016" y="11382"/>
                    <a:pt x="15284" y="11525"/>
                    <a:pt x="14554" y="11525"/>
                  </a:cubicBezTo>
                  <a:cubicBezTo>
                    <a:pt x="14233" y="11525"/>
                    <a:pt x="13913" y="11498"/>
                    <a:pt x="13597" y="11441"/>
                  </a:cubicBezTo>
                  <a:lnTo>
                    <a:pt x="13597" y="11441"/>
                  </a:lnTo>
                  <a:cubicBezTo>
                    <a:pt x="15165" y="14150"/>
                    <a:pt x="16743" y="15859"/>
                    <a:pt x="16792" y="15912"/>
                  </a:cubicBezTo>
                  <a:cubicBezTo>
                    <a:pt x="11995" y="13218"/>
                    <a:pt x="7798" y="12545"/>
                    <a:pt x="4799" y="12545"/>
                  </a:cubicBezTo>
                  <a:cubicBezTo>
                    <a:pt x="1800" y="12545"/>
                    <a:pt x="0" y="13219"/>
                    <a:pt x="0" y="13219"/>
                  </a:cubicBezTo>
                  <a:cubicBezTo>
                    <a:pt x="1339" y="14461"/>
                    <a:pt x="3289" y="15516"/>
                    <a:pt x="5360" y="16383"/>
                  </a:cubicBezTo>
                  <a:cubicBezTo>
                    <a:pt x="6514" y="15471"/>
                    <a:pt x="7944" y="14925"/>
                    <a:pt x="9396" y="14784"/>
                  </a:cubicBezTo>
                  <a:cubicBezTo>
                    <a:pt x="9399" y="14784"/>
                    <a:pt x="9402" y="14783"/>
                    <a:pt x="9405" y="14783"/>
                  </a:cubicBezTo>
                  <a:cubicBezTo>
                    <a:pt x="9491" y="14783"/>
                    <a:pt x="9532" y="14908"/>
                    <a:pt x="9471" y="14965"/>
                  </a:cubicBezTo>
                  <a:cubicBezTo>
                    <a:pt x="8717" y="15677"/>
                    <a:pt x="7962" y="16388"/>
                    <a:pt x="7206" y="17098"/>
                  </a:cubicBezTo>
                  <a:cubicBezTo>
                    <a:pt x="8817" y="17678"/>
                    <a:pt x="10409" y="18147"/>
                    <a:pt x="11764" y="18505"/>
                  </a:cubicBezTo>
                  <a:cubicBezTo>
                    <a:pt x="12402" y="17932"/>
                    <a:pt x="13632" y="17021"/>
                    <a:pt x="14089" y="17021"/>
                  </a:cubicBezTo>
                  <a:cubicBezTo>
                    <a:pt x="14284" y="17021"/>
                    <a:pt x="14339" y="17186"/>
                    <a:pt x="14150" y="17612"/>
                  </a:cubicBezTo>
                  <a:cubicBezTo>
                    <a:pt x="13865" y="17951"/>
                    <a:pt x="13672" y="18504"/>
                    <a:pt x="13389" y="18912"/>
                  </a:cubicBezTo>
                  <a:cubicBezTo>
                    <a:pt x="14695" y="19221"/>
                    <a:pt x="15530" y="19376"/>
                    <a:pt x="15530" y="19376"/>
                  </a:cubicBezTo>
                  <a:cubicBezTo>
                    <a:pt x="7325" y="20661"/>
                    <a:pt x="5682" y="23996"/>
                    <a:pt x="5682" y="23996"/>
                  </a:cubicBezTo>
                  <a:cubicBezTo>
                    <a:pt x="6088" y="24044"/>
                    <a:pt x="6515" y="24066"/>
                    <a:pt x="6958" y="24066"/>
                  </a:cubicBezTo>
                  <a:cubicBezTo>
                    <a:pt x="8812" y="24066"/>
                    <a:pt x="10952" y="23678"/>
                    <a:pt x="12974" y="23164"/>
                  </a:cubicBezTo>
                  <a:cubicBezTo>
                    <a:pt x="13099" y="22807"/>
                    <a:pt x="13283" y="22464"/>
                    <a:pt x="13486" y="22163"/>
                  </a:cubicBezTo>
                  <a:cubicBezTo>
                    <a:pt x="13559" y="21994"/>
                    <a:pt x="14532" y="20910"/>
                    <a:pt x="14841" y="20910"/>
                  </a:cubicBezTo>
                  <a:cubicBezTo>
                    <a:pt x="14900" y="20910"/>
                    <a:pt x="14934" y="20949"/>
                    <a:pt x="14935" y="21040"/>
                  </a:cubicBezTo>
                  <a:cubicBezTo>
                    <a:pt x="14701" y="21523"/>
                    <a:pt x="14522" y="22031"/>
                    <a:pt x="14388" y="22549"/>
                  </a:cubicBezTo>
                  <a:cubicBezTo>
                    <a:pt x="14366" y="22632"/>
                    <a:pt x="14345" y="22716"/>
                    <a:pt x="14327" y="22799"/>
                  </a:cubicBezTo>
                  <a:cubicBezTo>
                    <a:pt x="17708" y="21830"/>
                    <a:pt x="20454" y="20661"/>
                    <a:pt x="20454" y="20661"/>
                  </a:cubicBezTo>
                  <a:lnTo>
                    <a:pt x="20454" y="20661"/>
                  </a:lnTo>
                  <a:cubicBezTo>
                    <a:pt x="20235" y="22253"/>
                    <a:pt x="20867" y="24187"/>
                    <a:pt x="21879" y="26133"/>
                  </a:cubicBezTo>
                  <a:cubicBezTo>
                    <a:pt x="22384" y="25500"/>
                    <a:pt x="23266" y="24354"/>
                    <a:pt x="23479" y="24354"/>
                  </a:cubicBezTo>
                  <a:cubicBezTo>
                    <a:pt x="23504" y="24354"/>
                    <a:pt x="23520" y="24369"/>
                    <a:pt x="23524" y="24404"/>
                  </a:cubicBezTo>
                  <a:cubicBezTo>
                    <a:pt x="23414" y="25481"/>
                    <a:pt x="23133" y="26537"/>
                    <a:pt x="22650" y="27504"/>
                  </a:cubicBezTo>
                  <a:cubicBezTo>
                    <a:pt x="23844" y="29491"/>
                    <a:pt x="25320" y="31407"/>
                    <a:pt x="26566" y="32897"/>
                  </a:cubicBezTo>
                  <a:cubicBezTo>
                    <a:pt x="26696" y="31873"/>
                    <a:pt x="26746" y="30840"/>
                    <a:pt x="26706" y="29808"/>
                  </a:cubicBezTo>
                  <a:cubicBezTo>
                    <a:pt x="26704" y="29758"/>
                    <a:pt x="26739" y="29734"/>
                    <a:pt x="26776" y="29734"/>
                  </a:cubicBezTo>
                  <a:cubicBezTo>
                    <a:pt x="26808" y="29734"/>
                    <a:pt x="26842" y="29752"/>
                    <a:pt x="26855" y="29787"/>
                  </a:cubicBezTo>
                  <a:cubicBezTo>
                    <a:pt x="27349" y="31000"/>
                    <a:pt x="27487" y="32357"/>
                    <a:pt x="27198" y="33638"/>
                  </a:cubicBezTo>
                  <a:cubicBezTo>
                    <a:pt x="28341" y="34963"/>
                    <a:pt x="29166" y="35801"/>
                    <a:pt x="29166" y="35801"/>
                  </a:cubicBezTo>
                  <a:cubicBezTo>
                    <a:pt x="29663" y="30491"/>
                    <a:pt x="25993" y="24933"/>
                    <a:pt x="25886" y="24770"/>
                  </a:cubicBezTo>
                  <a:lnTo>
                    <a:pt x="25886" y="24770"/>
                  </a:lnTo>
                  <a:cubicBezTo>
                    <a:pt x="26502" y="25545"/>
                    <a:pt x="27424" y="26309"/>
                    <a:pt x="28509" y="27038"/>
                  </a:cubicBezTo>
                  <a:cubicBezTo>
                    <a:pt x="28554" y="25601"/>
                    <a:pt x="28576" y="24160"/>
                    <a:pt x="28492" y="22723"/>
                  </a:cubicBezTo>
                  <a:cubicBezTo>
                    <a:pt x="28489" y="22675"/>
                    <a:pt x="28526" y="22649"/>
                    <a:pt x="28564" y="22649"/>
                  </a:cubicBezTo>
                  <a:cubicBezTo>
                    <a:pt x="28591" y="22649"/>
                    <a:pt x="28617" y="22661"/>
                    <a:pt x="28633" y="22685"/>
                  </a:cubicBezTo>
                  <a:cubicBezTo>
                    <a:pt x="29619" y="24279"/>
                    <a:pt x="30227" y="26171"/>
                    <a:pt x="30173" y="28065"/>
                  </a:cubicBezTo>
                  <a:cubicBezTo>
                    <a:pt x="31626" y="28892"/>
                    <a:pt x="33217" y="29652"/>
                    <a:pt x="34696" y="30297"/>
                  </a:cubicBezTo>
                  <a:cubicBezTo>
                    <a:pt x="34446" y="28967"/>
                    <a:pt x="34319" y="27615"/>
                    <a:pt x="34327" y="26262"/>
                  </a:cubicBezTo>
                  <a:cubicBezTo>
                    <a:pt x="34327" y="26210"/>
                    <a:pt x="34364" y="26184"/>
                    <a:pt x="34403" y="26184"/>
                  </a:cubicBezTo>
                  <a:cubicBezTo>
                    <a:pt x="34430" y="26184"/>
                    <a:pt x="34457" y="26196"/>
                    <a:pt x="34475" y="26220"/>
                  </a:cubicBezTo>
                  <a:cubicBezTo>
                    <a:pt x="35497" y="27585"/>
                    <a:pt x="36152" y="29251"/>
                    <a:pt x="36273" y="30964"/>
                  </a:cubicBezTo>
                  <a:cubicBezTo>
                    <a:pt x="38555" y="31894"/>
                    <a:pt x="40275" y="32464"/>
                    <a:pt x="40275" y="32464"/>
                  </a:cubicBezTo>
                  <a:cubicBezTo>
                    <a:pt x="35986" y="22718"/>
                    <a:pt x="27157" y="20790"/>
                    <a:pt x="27146" y="20789"/>
                  </a:cubicBezTo>
                  <a:lnTo>
                    <a:pt x="27146" y="20789"/>
                  </a:lnTo>
                  <a:cubicBezTo>
                    <a:pt x="27313" y="20794"/>
                    <a:pt x="27479" y="20796"/>
                    <a:pt x="27645" y="20796"/>
                  </a:cubicBezTo>
                  <a:cubicBezTo>
                    <a:pt x="30349" y="20796"/>
                    <a:pt x="32814" y="20119"/>
                    <a:pt x="34897" y="19219"/>
                  </a:cubicBezTo>
                  <a:cubicBezTo>
                    <a:pt x="33716" y="18279"/>
                    <a:pt x="32434" y="17456"/>
                    <a:pt x="31077" y="16805"/>
                  </a:cubicBezTo>
                  <a:cubicBezTo>
                    <a:pt x="31008" y="16775"/>
                    <a:pt x="31043" y="16665"/>
                    <a:pt x="31112" y="16665"/>
                  </a:cubicBezTo>
                  <a:cubicBezTo>
                    <a:pt x="31112" y="16665"/>
                    <a:pt x="31113" y="16665"/>
                    <a:pt x="31114" y="16665"/>
                  </a:cubicBezTo>
                  <a:cubicBezTo>
                    <a:pt x="33086" y="16761"/>
                    <a:pt x="35062" y="17300"/>
                    <a:pt x="36781" y="18298"/>
                  </a:cubicBezTo>
                  <a:cubicBezTo>
                    <a:pt x="39817" y="16637"/>
                    <a:pt x="41665" y="14759"/>
                    <a:pt x="41665" y="14759"/>
                  </a:cubicBezTo>
                  <a:cubicBezTo>
                    <a:pt x="39941" y="14151"/>
                    <a:pt x="38079" y="13932"/>
                    <a:pt x="36291" y="13932"/>
                  </a:cubicBezTo>
                  <a:cubicBezTo>
                    <a:pt x="35121" y="13932"/>
                    <a:pt x="33983" y="14026"/>
                    <a:pt x="32935" y="14166"/>
                  </a:cubicBezTo>
                  <a:cubicBezTo>
                    <a:pt x="32407" y="14938"/>
                    <a:pt x="31769" y="15639"/>
                    <a:pt x="31052" y="16233"/>
                  </a:cubicBezTo>
                  <a:cubicBezTo>
                    <a:pt x="30831" y="16426"/>
                    <a:pt x="30370" y="16795"/>
                    <a:pt x="30227" y="16795"/>
                  </a:cubicBezTo>
                  <a:cubicBezTo>
                    <a:pt x="30140" y="16795"/>
                    <a:pt x="30169" y="16660"/>
                    <a:pt x="30437" y="16273"/>
                  </a:cubicBezTo>
                  <a:cubicBezTo>
                    <a:pt x="30857" y="15636"/>
                    <a:pt x="31269" y="14985"/>
                    <a:pt x="31704" y="14356"/>
                  </a:cubicBezTo>
                  <a:lnTo>
                    <a:pt x="31704" y="14356"/>
                  </a:lnTo>
                  <a:cubicBezTo>
                    <a:pt x="29281" y="14783"/>
                    <a:pt x="27578" y="15380"/>
                    <a:pt x="27525" y="15398"/>
                  </a:cubicBezTo>
                  <a:cubicBezTo>
                    <a:pt x="29093" y="13970"/>
                    <a:pt x="30265" y="11532"/>
                    <a:pt x="31095" y="9210"/>
                  </a:cubicBezTo>
                  <a:lnTo>
                    <a:pt x="31095" y="9210"/>
                  </a:lnTo>
                  <a:cubicBezTo>
                    <a:pt x="29908" y="9313"/>
                    <a:pt x="28716" y="9498"/>
                    <a:pt x="27574" y="9837"/>
                  </a:cubicBezTo>
                  <a:cubicBezTo>
                    <a:pt x="27080" y="9747"/>
                    <a:pt x="28378" y="9042"/>
                    <a:pt x="28505" y="8926"/>
                  </a:cubicBezTo>
                  <a:cubicBezTo>
                    <a:pt x="29484" y="8307"/>
                    <a:pt x="30542" y="7804"/>
                    <a:pt x="31657" y="7500"/>
                  </a:cubicBezTo>
                  <a:cubicBezTo>
                    <a:pt x="32375" y="5119"/>
                    <a:pt x="32701" y="3209"/>
                    <a:pt x="32701" y="3209"/>
                  </a:cubicBezTo>
                  <a:lnTo>
                    <a:pt x="32701" y="3209"/>
                  </a:lnTo>
                  <a:cubicBezTo>
                    <a:pt x="29285" y="4285"/>
                    <a:pt x="26904" y="6104"/>
                    <a:pt x="25245" y="8078"/>
                  </a:cubicBezTo>
                  <a:cubicBezTo>
                    <a:pt x="25309" y="8722"/>
                    <a:pt x="25314" y="9376"/>
                    <a:pt x="25279" y="10020"/>
                  </a:cubicBezTo>
                  <a:cubicBezTo>
                    <a:pt x="25250" y="10205"/>
                    <a:pt x="25125" y="12168"/>
                    <a:pt x="24873" y="12168"/>
                  </a:cubicBezTo>
                  <a:cubicBezTo>
                    <a:pt x="24844" y="12168"/>
                    <a:pt x="24814" y="12142"/>
                    <a:pt x="24781" y="12085"/>
                  </a:cubicBezTo>
                  <a:cubicBezTo>
                    <a:pt x="24740" y="11127"/>
                    <a:pt x="24592" y="10177"/>
                    <a:pt x="24352" y="9250"/>
                  </a:cubicBezTo>
                  <a:cubicBezTo>
                    <a:pt x="21703" y="13089"/>
                    <a:pt x="21464" y="17066"/>
                    <a:pt x="21464" y="17066"/>
                  </a:cubicBezTo>
                  <a:cubicBezTo>
                    <a:pt x="20655" y="13043"/>
                    <a:pt x="19027" y="9720"/>
                    <a:pt x="17267" y="7109"/>
                  </a:cubicBezTo>
                  <a:cubicBezTo>
                    <a:pt x="17240" y="7239"/>
                    <a:pt x="17196" y="7371"/>
                    <a:pt x="17136" y="7505"/>
                  </a:cubicBezTo>
                  <a:cubicBezTo>
                    <a:pt x="16856" y="8278"/>
                    <a:pt x="16643" y="8580"/>
                    <a:pt x="16480" y="8580"/>
                  </a:cubicBezTo>
                  <a:cubicBezTo>
                    <a:pt x="16035" y="8580"/>
                    <a:pt x="15959" y="6336"/>
                    <a:pt x="15906" y="5250"/>
                  </a:cubicBezTo>
                  <a:cubicBezTo>
                    <a:pt x="13141" y="1766"/>
                    <a:pt x="10479" y="1"/>
                    <a:pt x="10478" y="1"/>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4"/>
            <p:cNvSpPr/>
            <p:nvPr/>
          </p:nvSpPr>
          <p:spPr>
            <a:xfrm>
              <a:off x="5176975" y="2520125"/>
              <a:ext cx="313950" cy="243625"/>
            </a:xfrm>
            <a:custGeom>
              <a:avLst/>
              <a:gdLst/>
              <a:ahLst/>
              <a:cxnLst/>
              <a:rect l="l" t="t" r="r" b="b"/>
              <a:pathLst>
                <a:path w="12558" h="9745" extrusionOk="0">
                  <a:moveTo>
                    <a:pt x="12514" y="1"/>
                  </a:moveTo>
                  <a:cubicBezTo>
                    <a:pt x="12512" y="1"/>
                    <a:pt x="12511" y="1"/>
                    <a:pt x="12510" y="1"/>
                  </a:cubicBezTo>
                  <a:cubicBezTo>
                    <a:pt x="11968" y="71"/>
                    <a:pt x="11461" y="254"/>
                    <a:pt x="10960" y="472"/>
                  </a:cubicBezTo>
                  <a:cubicBezTo>
                    <a:pt x="10455" y="691"/>
                    <a:pt x="9962" y="939"/>
                    <a:pt x="9487" y="1220"/>
                  </a:cubicBezTo>
                  <a:cubicBezTo>
                    <a:pt x="8547" y="1776"/>
                    <a:pt x="7670" y="2444"/>
                    <a:pt x="6889" y="3211"/>
                  </a:cubicBezTo>
                  <a:cubicBezTo>
                    <a:pt x="6670" y="3425"/>
                    <a:pt x="6459" y="3645"/>
                    <a:pt x="6257" y="3873"/>
                  </a:cubicBezTo>
                  <a:cubicBezTo>
                    <a:pt x="6145" y="3998"/>
                    <a:pt x="6031" y="4127"/>
                    <a:pt x="5927" y="4263"/>
                  </a:cubicBezTo>
                  <a:cubicBezTo>
                    <a:pt x="5982" y="3854"/>
                    <a:pt x="6056" y="3444"/>
                    <a:pt x="6122" y="3037"/>
                  </a:cubicBezTo>
                  <a:cubicBezTo>
                    <a:pt x="6163" y="2783"/>
                    <a:pt x="6198" y="2527"/>
                    <a:pt x="6235" y="2273"/>
                  </a:cubicBezTo>
                  <a:cubicBezTo>
                    <a:pt x="6253" y="2142"/>
                    <a:pt x="6267" y="2013"/>
                    <a:pt x="6277" y="1882"/>
                  </a:cubicBezTo>
                  <a:cubicBezTo>
                    <a:pt x="6286" y="1743"/>
                    <a:pt x="6276" y="1606"/>
                    <a:pt x="6268" y="1467"/>
                  </a:cubicBezTo>
                  <a:cubicBezTo>
                    <a:pt x="6267" y="1428"/>
                    <a:pt x="6237" y="1407"/>
                    <a:pt x="6207" y="1407"/>
                  </a:cubicBezTo>
                  <a:cubicBezTo>
                    <a:pt x="6183" y="1407"/>
                    <a:pt x="6158" y="1421"/>
                    <a:pt x="6148" y="1451"/>
                  </a:cubicBezTo>
                  <a:cubicBezTo>
                    <a:pt x="6062" y="1704"/>
                    <a:pt x="5998" y="1950"/>
                    <a:pt x="5962" y="2217"/>
                  </a:cubicBezTo>
                  <a:cubicBezTo>
                    <a:pt x="5927" y="2479"/>
                    <a:pt x="5890" y="2739"/>
                    <a:pt x="5859" y="3001"/>
                  </a:cubicBezTo>
                  <a:cubicBezTo>
                    <a:pt x="5803" y="3483"/>
                    <a:pt x="5756" y="3973"/>
                    <a:pt x="5676" y="4450"/>
                  </a:cubicBezTo>
                  <a:cubicBezTo>
                    <a:pt x="5660" y="4444"/>
                    <a:pt x="5644" y="4437"/>
                    <a:pt x="5627" y="4431"/>
                  </a:cubicBezTo>
                  <a:cubicBezTo>
                    <a:pt x="5562" y="4321"/>
                    <a:pt x="5474" y="4218"/>
                    <a:pt x="5407" y="4123"/>
                  </a:cubicBezTo>
                  <a:cubicBezTo>
                    <a:pt x="5292" y="3959"/>
                    <a:pt x="5171" y="3798"/>
                    <a:pt x="5049" y="3639"/>
                  </a:cubicBezTo>
                  <a:cubicBezTo>
                    <a:pt x="4808" y="3326"/>
                    <a:pt x="4555" y="3023"/>
                    <a:pt x="4289" y="2732"/>
                  </a:cubicBezTo>
                  <a:cubicBezTo>
                    <a:pt x="3754" y="2146"/>
                    <a:pt x="3162" y="1611"/>
                    <a:pt x="2538" y="1127"/>
                  </a:cubicBezTo>
                  <a:cubicBezTo>
                    <a:pt x="2195" y="862"/>
                    <a:pt x="1826" y="606"/>
                    <a:pt x="1421" y="449"/>
                  </a:cubicBezTo>
                  <a:cubicBezTo>
                    <a:pt x="1416" y="447"/>
                    <a:pt x="1412" y="446"/>
                    <a:pt x="1408" y="446"/>
                  </a:cubicBezTo>
                  <a:cubicBezTo>
                    <a:pt x="1375" y="446"/>
                    <a:pt x="1355" y="495"/>
                    <a:pt x="1379" y="519"/>
                  </a:cubicBezTo>
                  <a:cubicBezTo>
                    <a:pt x="1656" y="787"/>
                    <a:pt x="1969" y="1011"/>
                    <a:pt x="2268" y="1250"/>
                  </a:cubicBezTo>
                  <a:cubicBezTo>
                    <a:pt x="2569" y="1492"/>
                    <a:pt x="2868" y="1738"/>
                    <a:pt x="3155" y="2000"/>
                  </a:cubicBezTo>
                  <a:cubicBezTo>
                    <a:pt x="3729" y="2527"/>
                    <a:pt x="4264" y="3104"/>
                    <a:pt x="4749" y="3718"/>
                  </a:cubicBezTo>
                  <a:cubicBezTo>
                    <a:pt x="4883" y="3890"/>
                    <a:pt x="5013" y="4063"/>
                    <a:pt x="5139" y="4242"/>
                  </a:cubicBezTo>
                  <a:lnTo>
                    <a:pt x="5147" y="4253"/>
                  </a:lnTo>
                  <a:cubicBezTo>
                    <a:pt x="4644" y="4086"/>
                    <a:pt x="4122" y="3968"/>
                    <a:pt x="3605" y="3882"/>
                  </a:cubicBezTo>
                  <a:cubicBezTo>
                    <a:pt x="3028" y="3786"/>
                    <a:pt x="2446" y="3737"/>
                    <a:pt x="1863" y="3737"/>
                  </a:cubicBezTo>
                  <a:cubicBezTo>
                    <a:pt x="1680" y="3737"/>
                    <a:pt x="1498" y="3741"/>
                    <a:pt x="1316" y="3751"/>
                  </a:cubicBezTo>
                  <a:cubicBezTo>
                    <a:pt x="888" y="3774"/>
                    <a:pt x="445" y="3831"/>
                    <a:pt x="39" y="3971"/>
                  </a:cubicBezTo>
                  <a:cubicBezTo>
                    <a:pt x="1" y="3984"/>
                    <a:pt x="6" y="4045"/>
                    <a:pt x="49" y="4045"/>
                  </a:cubicBezTo>
                  <a:cubicBezTo>
                    <a:pt x="420" y="4045"/>
                    <a:pt x="794" y="4019"/>
                    <a:pt x="1165" y="4000"/>
                  </a:cubicBezTo>
                  <a:cubicBezTo>
                    <a:pt x="1357" y="3989"/>
                    <a:pt x="1548" y="3984"/>
                    <a:pt x="1740" y="3984"/>
                  </a:cubicBezTo>
                  <a:cubicBezTo>
                    <a:pt x="1922" y="3984"/>
                    <a:pt x="2105" y="3989"/>
                    <a:pt x="2286" y="3998"/>
                  </a:cubicBezTo>
                  <a:cubicBezTo>
                    <a:pt x="3042" y="4038"/>
                    <a:pt x="3790" y="4146"/>
                    <a:pt x="4525" y="4341"/>
                  </a:cubicBezTo>
                  <a:cubicBezTo>
                    <a:pt x="4821" y="4419"/>
                    <a:pt x="5109" y="4516"/>
                    <a:pt x="5400" y="4615"/>
                  </a:cubicBezTo>
                  <a:cubicBezTo>
                    <a:pt x="5441" y="4671"/>
                    <a:pt x="5484" y="4725"/>
                    <a:pt x="5544" y="4766"/>
                  </a:cubicBezTo>
                  <a:cubicBezTo>
                    <a:pt x="5545" y="4767"/>
                    <a:pt x="5545" y="4767"/>
                    <a:pt x="5546" y="4767"/>
                  </a:cubicBezTo>
                  <a:cubicBezTo>
                    <a:pt x="5541" y="4772"/>
                    <a:pt x="5536" y="4778"/>
                    <a:pt x="5530" y="4784"/>
                  </a:cubicBezTo>
                  <a:cubicBezTo>
                    <a:pt x="5472" y="4843"/>
                    <a:pt x="5415" y="4906"/>
                    <a:pt x="5361" y="4969"/>
                  </a:cubicBezTo>
                  <a:cubicBezTo>
                    <a:pt x="5308" y="5031"/>
                    <a:pt x="5258" y="5096"/>
                    <a:pt x="5206" y="5159"/>
                  </a:cubicBezTo>
                  <a:cubicBezTo>
                    <a:pt x="5174" y="5199"/>
                    <a:pt x="5133" y="5247"/>
                    <a:pt x="5116" y="5298"/>
                  </a:cubicBezTo>
                  <a:cubicBezTo>
                    <a:pt x="5112" y="5310"/>
                    <a:pt x="5113" y="5325"/>
                    <a:pt x="5109" y="5338"/>
                  </a:cubicBezTo>
                  <a:cubicBezTo>
                    <a:pt x="5108" y="5338"/>
                    <a:pt x="5104" y="5346"/>
                    <a:pt x="5103" y="5349"/>
                  </a:cubicBezTo>
                  <a:cubicBezTo>
                    <a:pt x="5096" y="5371"/>
                    <a:pt x="5094" y="5397"/>
                    <a:pt x="5096" y="5420"/>
                  </a:cubicBezTo>
                  <a:cubicBezTo>
                    <a:pt x="5098" y="5463"/>
                    <a:pt x="5127" y="5485"/>
                    <a:pt x="5164" y="5485"/>
                  </a:cubicBezTo>
                  <a:cubicBezTo>
                    <a:pt x="5169" y="5485"/>
                    <a:pt x="5173" y="5485"/>
                    <a:pt x="5178" y="5484"/>
                  </a:cubicBezTo>
                  <a:cubicBezTo>
                    <a:pt x="5219" y="5479"/>
                    <a:pt x="5248" y="5457"/>
                    <a:pt x="5279" y="5444"/>
                  </a:cubicBezTo>
                  <a:cubicBezTo>
                    <a:pt x="5324" y="5425"/>
                    <a:pt x="5362" y="5377"/>
                    <a:pt x="5392" y="5340"/>
                  </a:cubicBezTo>
                  <a:cubicBezTo>
                    <a:pt x="5448" y="5269"/>
                    <a:pt x="5506" y="5201"/>
                    <a:pt x="5559" y="5128"/>
                  </a:cubicBezTo>
                  <a:cubicBezTo>
                    <a:pt x="5603" y="5067"/>
                    <a:pt x="5647" y="5005"/>
                    <a:pt x="5689" y="4943"/>
                  </a:cubicBezTo>
                  <a:cubicBezTo>
                    <a:pt x="6771" y="6318"/>
                    <a:pt x="7962" y="7618"/>
                    <a:pt x="9269" y="8774"/>
                  </a:cubicBezTo>
                  <a:cubicBezTo>
                    <a:pt x="9651" y="9112"/>
                    <a:pt x="10039" y="9442"/>
                    <a:pt x="10461" y="9729"/>
                  </a:cubicBezTo>
                  <a:cubicBezTo>
                    <a:pt x="10477" y="9740"/>
                    <a:pt x="10494" y="9745"/>
                    <a:pt x="10510" y="9745"/>
                  </a:cubicBezTo>
                  <a:cubicBezTo>
                    <a:pt x="10586" y="9745"/>
                    <a:pt x="10647" y="9637"/>
                    <a:pt x="10580" y="9573"/>
                  </a:cubicBezTo>
                  <a:cubicBezTo>
                    <a:pt x="9940" y="8944"/>
                    <a:pt x="9254" y="8364"/>
                    <a:pt x="8611" y="7739"/>
                  </a:cubicBezTo>
                  <a:cubicBezTo>
                    <a:pt x="7968" y="7111"/>
                    <a:pt x="7352" y="6456"/>
                    <a:pt x="6765" y="5773"/>
                  </a:cubicBezTo>
                  <a:cubicBezTo>
                    <a:pt x="6494" y="5459"/>
                    <a:pt x="6232" y="5139"/>
                    <a:pt x="5975" y="4815"/>
                  </a:cubicBezTo>
                  <a:cubicBezTo>
                    <a:pt x="6573" y="4724"/>
                    <a:pt x="7180" y="4678"/>
                    <a:pt x="7786" y="4678"/>
                  </a:cubicBezTo>
                  <a:cubicBezTo>
                    <a:pt x="8711" y="4678"/>
                    <a:pt x="9636" y="4784"/>
                    <a:pt x="10535" y="4998"/>
                  </a:cubicBezTo>
                  <a:cubicBezTo>
                    <a:pt x="10980" y="5103"/>
                    <a:pt x="11420" y="5228"/>
                    <a:pt x="11867" y="5322"/>
                  </a:cubicBezTo>
                  <a:cubicBezTo>
                    <a:pt x="11869" y="5323"/>
                    <a:pt x="11871" y="5323"/>
                    <a:pt x="11873" y="5323"/>
                  </a:cubicBezTo>
                  <a:cubicBezTo>
                    <a:pt x="11902" y="5323"/>
                    <a:pt x="11921" y="5282"/>
                    <a:pt x="11890" y="5266"/>
                  </a:cubicBezTo>
                  <a:cubicBezTo>
                    <a:pt x="11173" y="4864"/>
                    <a:pt x="10339" y="4676"/>
                    <a:pt x="9535" y="4543"/>
                  </a:cubicBezTo>
                  <a:cubicBezTo>
                    <a:pt x="8903" y="4438"/>
                    <a:pt x="8263" y="4384"/>
                    <a:pt x="7623" y="4384"/>
                  </a:cubicBezTo>
                  <a:cubicBezTo>
                    <a:pt x="7434" y="4384"/>
                    <a:pt x="7244" y="4389"/>
                    <a:pt x="7054" y="4398"/>
                  </a:cubicBezTo>
                  <a:cubicBezTo>
                    <a:pt x="6716" y="4416"/>
                    <a:pt x="6380" y="4449"/>
                    <a:pt x="6045" y="4495"/>
                  </a:cubicBezTo>
                  <a:cubicBezTo>
                    <a:pt x="6156" y="4378"/>
                    <a:pt x="6263" y="4254"/>
                    <a:pt x="6370" y="4133"/>
                  </a:cubicBezTo>
                  <a:cubicBezTo>
                    <a:pt x="6552" y="3932"/>
                    <a:pt x="6739" y="3736"/>
                    <a:pt x="6932" y="3545"/>
                  </a:cubicBezTo>
                  <a:cubicBezTo>
                    <a:pt x="7317" y="3164"/>
                    <a:pt x="7725" y="2805"/>
                    <a:pt x="8151" y="2471"/>
                  </a:cubicBezTo>
                  <a:cubicBezTo>
                    <a:pt x="8991" y="1809"/>
                    <a:pt x="9911" y="1249"/>
                    <a:pt x="10877" y="796"/>
                  </a:cubicBezTo>
                  <a:cubicBezTo>
                    <a:pt x="11423" y="542"/>
                    <a:pt x="11989" y="336"/>
                    <a:pt x="12528" y="66"/>
                  </a:cubicBezTo>
                  <a:cubicBezTo>
                    <a:pt x="12557" y="53"/>
                    <a:pt x="12545" y="1"/>
                    <a:pt x="12514"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4"/>
            <p:cNvSpPr/>
            <p:nvPr/>
          </p:nvSpPr>
          <p:spPr>
            <a:xfrm>
              <a:off x="5087450" y="2315825"/>
              <a:ext cx="104125" cy="38950"/>
            </a:xfrm>
            <a:custGeom>
              <a:avLst/>
              <a:gdLst/>
              <a:ahLst/>
              <a:cxnLst/>
              <a:rect l="l" t="t" r="r" b="b"/>
              <a:pathLst>
                <a:path w="4165" h="1558" extrusionOk="0">
                  <a:moveTo>
                    <a:pt x="205" y="0"/>
                  </a:moveTo>
                  <a:cubicBezTo>
                    <a:pt x="144" y="0"/>
                    <a:pt x="83" y="5"/>
                    <a:pt x="22" y="18"/>
                  </a:cubicBezTo>
                  <a:cubicBezTo>
                    <a:pt x="5" y="21"/>
                    <a:pt x="1" y="49"/>
                    <a:pt x="17" y="56"/>
                  </a:cubicBezTo>
                  <a:cubicBezTo>
                    <a:pt x="175" y="134"/>
                    <a:pt x="344" y="162"/>
                    <a:pt x="517" y="196"/>
                  </a:cubicBezTo>
                  <a:cubicBezTo>
                    <a:pt x="687" y="231"/>
                    <a:pt x="849" y="276"/>
                    <a:pt x="1016" y="323"/>
                  </a:cubicBezTo>
                  <a:cubicBezTo>
                    <a:pt x="1362" y="417"/>
                    <a:pt x="1704" y="512"/>
                    <a:pt x="2040" y="634"/>
                  </a:cubicBezTo>
                  <a:cubicBezTo>
                    <a:pt x="2718" y="880"/>
                    <a:pt x="3350" y="1211"/>
                    <a:pt x="3989" y="1545"/>
                  </a:cubicBezTo>
                  <a:cubicBezTo>
                    <a:pt x="4006" y="1554"/>
                    <a:pt x="4022" y="1557"/>
                    <a:pt x="4036" y="1557"/>
                  </a:cubicBezTo>
                  <a:cubicBezTo>
                    <a:pt x="4118" y="1557"/>
                    <a:pt x="4165" y="1441"/>
                    <a:pt x="4083" y="1383"/>
                  </a:cubicBezTo>
                  <a:cubicBezTo>
                    <a:pt x="3490" y="961"/>
                    <a:pt x="2801" y="657"/>
                    <a:pt x="2117" y="423"/>
                  </a:cubicBezTo>
                  <a:cubicBezTo>
                    <a:pt x="1776" y="306"/>
                    <a:pt x="1424" y="198"/>
                    <a:pt x="1070" y="126"/>
                  </a:cubicBezTo>
                  <a:cubicBezTo>
                    <a:pt x="890" y="89"/>
                    <a:pt x="704" y="62"/>
                    <a:pt x="523" y="33"/>
                  </a:cubicBezTo>
                  <a:cubicBezTo>
                    <a:pt x="416" y="16"/>
                    <a:pt x="310" y="0"/>
                    <a:pt x="205"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4"/>
            <p:cNvSpPr/>
            <p:nvPr/>
          </p:nvSpPr>
          <p:spPr>
            <a:xfrm>
              <a:off x="5152075" y="2235700"/>
              <a:ext cx="11600" cy="60475"/>
            </a:xfrm>
            <a:custGeom>
              <a:avLst/>
              <a:gdLst/>
              <a:ahLst/>
              <a:cxnLst/>
              <a:rect l="l" t="t" r="r" b="b"/>
              <a:pathLst>
                <a:path w="464" h="2419" extrusionOk="0">
                  <a:moveTo>
                    <a:pt x="394" y="0"/>
                  </a:moveTo>
                  <a:cubicBezTo>
                    <a:pt x="387" y="0"/>
                    <a:pt x="379" y="3"/>
                    <a:pt x="374" y="8"/>
                  </a:cubicBezTo>
                  <a:cubicBezTo>
                    <a:pt x="241" y="141"/>
                    <a:pt x="193" y="360"/>
                    <a:pt x="150" y="540"/>
                  </a:cubicBezTo>
                  <a:cubicBezTo>
                    <a:pt x="103" y="744"/>
                    <a:pt x="70" y="953"/>
                    <a:pt x="46" y="1163"/>
                  </a:cubicBezTo>
                  <a:cubicBezTo>
                    <a:pt x="23" y="1374"/>
                    <a:pt x="9" y="1587"/>
                    <a:pt x="5" y="1800"/>
                  </a:cubicBezTo>
                  <a:cubicBezTo>
                    <a:pt x="1" y="2004"/>
                    <a:pt x="13" y="2201"/>
                    <a:pt x="95" y="2389"/>
                  </a:cubicBezTo>
                  <a:cubicBezTo>
                    <a:pt x="104" y="2410"/>
                    <a:pt x="122" y="2418"/>
                    <a:pt x="141" y="2418"/>
                  </a:cubicBezTo>
                  <a:cubicBezTo>
                    <a:pt x="167" y="2418"/>
                    <a:pt x="194" y="2401"/>
                    <a:pt x="201" y="2375"/>
                  </a:cubicBezTo>
                  <a:cubicBezTo>
                    <a:pt x="257" y="2186"/>
                    <a:pt x="255" y="1995"/>
                    <a:pt x="258" y="1800"/>
                  </a:cubicBezTo>
                  <a:cubicBezTo>
                    <a:pt x="261" y="1594"/>
                    <a:pt x="274" y="1388"/>
                    <a:pt x="294" y="1184"/>
                  </a:cubicBezTo>
                  <a:cubicBezTo>
                    <a:pt x="315" y="983"/>
                    <a:pt x="345" y="783"/>
                    <a:pt x="377" y="583"/>
                  </a:cubicBezTo>
                  <a:cubicBezTo>
                    <a:pt x="408" y="403"/>
                    <a:pt x="463" y="200"/>
                    <a:pt x="421" y="21"/>
                  </a:cubicBezTo>
                  <a:cubicBezTo>
                    <a:pt x="418" y="7"/>
                    <a:pt x="406" y="0"/>
                    <a:pt x="394"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4"/>
            <p:cNvSpPr/>
            <p:nvPr/>
          </p:nvSpPr>
          <p:spPr>
            <a:xfrm>
              <a:off x="5170875" y="2434850"/>
              <a:ext cx="119550" cy="83725"/>
            </a:xfrm>
            <a:custGeom>
              <a:avLst/>
              <a:gdLst/>
              <a:ahLst/>
              <a:cxnLst/>
              <a:rect l="l" t="t" r="r" b="b"/>
              <a:pathLst>
                <a:path w="4782" h="3349" extrusionOk="0">
                  <a:moveTo>
                    <a:pt x="4718" y="1"/>
                  </a:moveTo>
                  <a:cubicBezTo>
                    <a:pt x="4702" y="1"/>
                    <a:pt x="4685" y="9"/>
                    <a:pt x="4673" y="27"/>
                  </a:cubicBezTo>
                  <a:cubicBezTo>
                    <a:pt x="4382" y="501"/>
                    <a:pt x="4224" y="1038"/>
                    <a:pt x="4094" y="1579"/>
                  </a:cubicBezTo>
                  <a:cubicBezTo>
                    <a:pt x="3982" y="2047"/>
                    <a:pt x="3906" y="2522"/>
                    <a:pt x="3861" y="3001"/>
                  </a:cubicBezTo>
                  <a:cubicBezTo>
                    <a:pt x="3333" y="2589"/>
                    <a:pt x="2760" y="2239"/>
                    <a:pt x="2149" y="1966"/>
                  </a:cubicBezTo>
                  <a:cubicBezTo>
                    <a:pt x="1816" y="1817"/>
                    <a:pt x="1473" y="1691"/>
                    <a:pt x="1123" y="1589"/>
                  </a:cubicBezTo>
                  <a:cubicBezTo>
                    <a:pt x="941" y="1536"/>
                    <a:pt x="758" y="1488"/>
                    <a:pt x="573" y="1450"/>
                  </a:cubicBezTo>
                  <a:cubicBezTo>
                    <a:pt x="454" y="1426"/>
                    <a:pt x="316" y="1386"/>
                    <a:pt x="188" y="1386"/>
                  </a:cubicBezTo>
                  <a:cubicBezTo>
                    <a:pt x="139" y="1386"/>
                    <a:pt x="91" y="1392"/>
                    <a:pt x="46" y="1407"/>
                  </a:cubicBezTo>
                  <a:cubicBezTo>
                    <a:pt x="4" y="1421"/>
                    <a:pt x="1" y="1473"/>
                    <a:pt x="35" y="1498"/>
                  </a:cubicBezTo>
                  <a:cubicBezTo>
                    <a:pt x="168" y="1597"/>
                    <a:pt x="360" y="1610"/>
                    <a:pt x="519" y="1649"/>
                  </a:cubicBezTo>
                  <a:cubicBezTo>
                    <a:pt x="691" y="1692"/>
                    <a:pt x="863" y="1737"/>
                    <a:pt x="1033" y="1788"/>
                  </a:cubicBezTo>
                  <a:cubicBezTo>
                    <a:pt x="1379" y="1895"/>
                    <a:pt x="1720" y="2024"/>
                    <a:pt x="2050" y="2174"/>
                  </a:cubicBezTo>
                  <a:cubicBezTo>
                    <a:pt x="2703" y="2472"/>
                    <a:pt x="3320" y="2857"/>
                    <a:pt x="3875" y="3316"/>
                  </a:cubicBezTo>
                  <a:cubicBezTo>
                    <a:pt x="3901" y="3338"/>
                    <a:pt x="3931" y="3348"/>
                    <a:pt x="3960" y="3348"/>
                  </a:cubicBezTo>
                  <a:cubicBezTo>
                    <a:pt x="4020" y="3348"/>
                    <a:pt x="4073" y="3305"/>
                    <a:pt x="4079" y="3231"/>
                  </a:cubicBezTo>
                  <a:cubicBezTo>
                    <a:pt x="4117" y="2689"/>
                    <a:pt x="4201" y="2152"/>
                    <a:pt x="4328" y="1623"/>
                  </a:cubicBezTo>
                  <a:cubicBezTo>
                    <a:pt x="4455" y="1098"/>
                    <a:pt x="4641" y="592"/>
                    <a:pt x="4773" y="69"/>
                  </a:cubicBezTo>
                  <a:cubicBezTo>
                    <a:pt x="4782" y="30"/>
                    <a:pt x="4750" y="1"/>
                    <a:pt x="4718"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54"/>
            <p:cNvSpPr/>
            <p:nvPr/>
          </p:nvSpPr>
          <p:spPr>
            <a:xfrm>
              <a:off x="5015900" y="2466025"/>
              <a:ext cx="92100" cy="94425"/>
            </a:xfrm>
            <a:custGeom>
              <a:avLst/>
              <a:gdLst/>
              <a:ahLst/>
              <a:cxnLst/>
              <a:rect l="l" t="t" r="r" b="b"/>
              <a:pathLst>
                <a:path w="3684" h="3777" extrusionOk="0">
                  <a:moveTo>
                    <a:pt x="1183" y="0"/>
                  </a:moveTo>
                  <a:cubicBezTo>
                    <a:pt x="1163" y="0"/>
                    <a:pt x="1158" y="32"/>
                    <a:pt x="1175" y="45"/>
                  </a:cubicBezTo>
                  <a:cubicBezTo>
                    <a:pt x="1582" y="354"/>
                    <a:pt x="1993" y="650"/>
                    <a:pt x="2376" y="988"/>
                  </a:cubicBezTo>
                  <a:cubicBezTo>
                    <a:pt x="2700" y="1275"/>
                    <a:pt x="3035" y="1590"/>
                    <a:pt x="3289" y="1948"/>
                  </a:cubicBezTo>
                  <a:cubicBezTo>
                    <a:pt x="3035" y="2011"/>
                    <a:pt x="2783" y="2105"/>
                    <a:pt x="2540" y="2196"/>
                  </a:cubicBezTo>
                  <a:cubicBezTo>
                    <a:pt x="2238" y="2307"/>
                    <a:pt x="1941" y="2435"/>
                    <a:pt x="1653" y="2578"/>
                  </a:cubicBezTo>
                  <a:cubicBezTo>
                    <a:pt x="1069" y="2866"/>
                    <a:pt x="516" y="3198"/>
                    <a:pt x="48" y="3658"/>
                  </a:cubicBezTo>
                  <a:cubicBezTo>
                    <a:pt x="0" y="3704"/>
                    <a:pt x="43" y="3777"/>
                    <a:pt x="98" y="3777"/>
                  </a:cubicBezTo>
                  <a:cubicBezTo>
                    <a:pt x="108" y="3777"/>
                    <a:pt x="119" y="3774"/>
                    <a:pt x="130" y="3768"/>
                  </a:cubicBezTo>
                  <a:cubicBezTo>
                    <a:pt x="677" y="3455"/>
                    <a:pt x="1213" y="3115"/>
                    <a:pt x="1781" y="2841"/>
                  </a:cubicBezTo>
                  <a:cubicBezTo>
                    <a:pt x="2064" y="2703"/>
                    <a:pt x="2355" y="2578"/>
                    <a:pt x="2649" y="2467"/>
                  </a:cubicBezTo>
                  <a:cubicBezTo>
                    <a:pt x="2945" y="2356"/>
                    <a:pt x="3251" y="2277"/>
                    <a:pt x="3548" y="2171"/>
                  </a:cubicBezTo>
                  <a:cubicBezTo>
                    <a:pt x="3642" y="2139"/>
                    <a:pt x="3684" y="2021"/>
                    <a:pt x="3608" y="1943"/>
                  </a:cubicBezTo>
                  <a:cubicBezTo>
                    <a:pt x="3426" y="1756"/>
                    <a:pt x="3260" y="1555"/>
                    <a:pt x="3077" y="1367"/>
                  </a:cubicBezTo>
                  <a:cubicBezTo>
                    <a:pt x="2890" y="1176"/>
                    <a:pt x="2695" y="993"/>
                    <a:pt x="2490" y="822"/>
                  </a:cubicBezTo>
                  <a:cubicBezTo>
                    <a:pt x="2099" y="496"/>
                    <a:pt x="1663" y="197"/>
                    <a:pt x="1192" y="2"/>
                  </a:cubicBezTo>
                  <a:cubicBezTo>
                    <a:pt x="1189" y="1"/>
                    <a:pt x="1186" y="0"/>
                    <a:pt x="1183"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4"/>
            <p:cNvSpPr/>
            <p:nvPr/>
          </p:nvSpPr>
          <p:spPr>
            <a:xfrm>
              <a:off x="5361625" y="2443875"/>
              <a:ext cx="133175" cy="71350"/>
            </a:xfrm>
            <a:custGeom>
              <a:avLst/>
              <a:gdLst/>
              <a:ahLst/>
              <a:cxnLst/>
              <a:rect l="l" t="t" r="r" b="b"/>
              <a:pathLst>
                <a:path w="5327" h="2854" extrusionOk="0">
                  <a:moveTo>
                    <a:pt x="82" y="0"/>
                  </a:moveTo>
                  <a:cubicBezTo>
                    <a:pt x="63" y="0"/>
                    <a:pt x="43" y="12"/>
                    <a:pt x="39" y="32"/>
                  </a:cubicBezTo>
                  <a:cubicBezTo>
                    <a:pt x="0" y="240"/>
                    <a:pt x="34" y="463"/>
                    <a:pt x="55" y="673"/>
                  </a:cubicBezTo>
                  <a:cubicBezTo>
                    <a:pt x="76" y="904"/>
                    <a:pt x="98" y="1135"/>
                    <a:pt x="119" y="1366"/>
                  </a:cubicBezTo>
                  <a:cubicBezTo>
                    <a:pt x="161" y="1822"/>
                    <a:pt x="218" y="2276"/>
                    <a:pt x="271" y="2732"/>
                  </a:cubicBezTo>
                  <a:cubicBezTo>
                    <a:pt x="278" y="2801"/>
                    <a:pt x="325" y="2853"/>
                    <a:pt x="391" y="2853"/>
                  </a:cubicBezTo>
                  <a:cubicBezTo>
                    <a:pt x="401" y="2853"/>
                    <a:pt x="411" y="2852"/>
                    <a:pt x="422" y="2850"/>
                  </a:cubicBezTo>
                  <a:cubicBezTo>
                    <a:pt x="1211" y="2659"/>
                    <a:pt x="2012" y="2516"/>
                    <a:pt x="2818" y="2423"/>
                  </a:cubicBezTo>
                  <a:cubicBezTo>
                    <a:pt x="3220" y="2377"/>
                    <a:pt x="3623" y="2343"/>
                    <a:pt x="4028" y="2322"/>
                  </a:cubicBezTo>
                  <a:cubicBezTo>
                    <a:pt x="4432" y="2301"/>
                    <a:pt x="4838" y="2290"/>
                    <a:pt x="5240" y="2237"/>
                  </a:cubicBezTo>
                  <a:cubicBezTo>
                    <a:pt x="5299" y="2229"/>
                    <a:pt x="5327" y="2132"/>
                    <a:pt x="5257" y="2120"/>
                  </a:cubicBezTo>
                  <a:cubicBezTo>
                    <a:pt x="5011" y="2083"/>
                    <a:pt x="4765" y="2069"/>
                    <a:pt x="4518" y="2069"/>
                  </a:cubicBezTo>
                  <a:cubicBezTo>
                    <a:pt x="4355" y="2069"/>
                    <a:pt x="4191" y="2075"/>
                    <a:pt x="4028" y="2083"/>
                  </a:cubicBezTo>
                  <a:cubicBezTo>
                    <a:pt x="3617" y="2104"/>
                    <a:pt x="3208" y="2139"/>
                    <a:pt x="2800" y="2185"/>
                  </a:cubicBezTo>
                  <a:cubicBezTo>
                    <a:pt x="2024" y="2273"/>
                    <a:pt x="1254" y="2408"/>
                    <a:pt x="493" y="2585"/>
                  </a:cubicBezTo>
                  <a:cubicBezTo>
                    <a:pt x="446" y="2176"/>
                    <a:pt x="401" y="1765"/>
                    <a:pt x="344" y="1357"/>
                  </a:cubicBezTo>
                  <a:cubicBezTo>
                    <a:pt x="313" y="1134"/>
                    <a:pt x="284" y="911"/>
                    <a:pt x="253" y="688"/>
                  </a:cubicBezTo>
                  <a:cubicBezTo>
                    <a:pt x="222" y="467"/>
                    <a:pt x="205" y="228"/>
                    <a:pt x="117" y="22"/>
                  </a:cubicBezTo>
                  <a:cubicBezTo>
                    <a:pt x="110" y="7"/>
                    <a:pt x="96" y="0"/>
                    <a:pt x="82"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4"/>
            <p:cNvSpPr/>
            <p:nvPr/>
          </p:nvSpPr>
          <p:spPr>
            <a:xfrm>
              <a:off x="5523775" y="2252850"/>
              <a:ext cx="60750" cy="53625"/>
            </a:xfrm>
            <a:custGeom>
              <a:avLst/>
              <a:gdLst/>
              <a:ahLst/>
              <a:cxnLst/>
              <a:rect l="l" t="t" r="r" b="b"/>
              <a:pathLst>
                <a:path w="2430" h="2145" extrusionOk="0">
                  <a:moveTo>
                    <a:pt x="590" y="1"/>
                  </a:moveTo>
                  <a:cubicBezTo>
                    <a:pt x="581" y="1"/>
                    <a:pt x="572" y="5"/>
                    <a:pt x="566" y="16"/>
                  </a:cubicBezTo>
                  <a:cubicBezTo>
                    <a:pt x="490" y="155"/>
                    <a:pt x="449" y="307"/>
                    <a:pt x="405" y="461"/>
                  </a:cubicBezTo>
                  <a:cubicBezTo>
                    <a:pt x="356" y="628"/>
                    <a:pt x="309" y="798"/>
                    <a:pt x="265" y="967"/>
                  </a:cubicBezTo>
                  <a:cubicBezTo>
                    <a:pt x="177" y="1298"/>
                    <a:pt x="102" y="1635"/>
                    <a:pt x="24" y="1970"/>
                  </a:cubicBezTo>
                  <a:cubicBezTo>
                    <a:pt x="1" y="2068"/>
                    <a:pt x="72" y="2144"/>
                    <a:pt x="161" y="2144"/>
                  </a:cubicBezTo>
                  <a:cubicBezTo>
                    <a:pt x="171" y="2144"/>
                    <a:pt x="181" y="2143"/>
                    <a:pt x="192" y="2141"/>
                  </a:cubicBezTo>
                  <a:cubicBezTo>
                    <a:pt x="565" y="2073"/>
                    <a:pt x="935" y="1994"/>
                    <a:pt x="1305" y="1921"/>
                  </a:cubicBezTo>
                  <a:cubicBezTo>
                    <a:pt x="1487" y="1885"/>
                    <a:pt x="1669" y="1850"/>
                    <a:pt x="1849" y="1801"/>
                  </a:cubicBezTo>
                  <a:cubicBezTo>
                    <a:pt x="2023" y="1754"/>
                    <a:pt x="2210" y="1715"/>
                    <a:pt x="2373" y="1636"/>
                  </a:cubicBezTo>
                  <a:cubicBezTo>
                    <a:pt x="2430" y="1610"/>
                    <a:pt x="2398" y="1532"/>
                    <a:pt x="2346" y="1528"/>
                  </a:cubicBezTo>
                  <a:cubicBezTo>
                    <a:pt x="2319" y="1526"/>
                    <a:pt x="2291" y="1525"/>
                    <a:pt x="2262" y="1525"/>
                  </a:cubicBezTo>
                  <a:cubicBezTo>
                    <a:pt x="2102" y="1525"/>
                    <a:pt x="1934" y="1554"/>
                    <a:pt x="1777" y="1573"/>
                  </a:cubicBezTo>
                  <a:cubicBezTo>
                    <a:pt x="1596" y="1595"/>
                    <a:pt x="1416" y="1631"/>
                    <a:pt x="1236" y="1664"/>
                  </a:cubicBezTo>
                  <a:cubicBezTo>
                    <a:pt x="936" y="1720"/>
                    <a:pt x="634" y="1774"/>
                    <a:pt x="333" y="1832"/>
                  </a:cubicBezTo>
                  <a:cubicBezTo>
                    <a:pt x="388" y="1565"/>
                    <a:pt x="445" y="1298"/>
                    <a:pt x="493" y="1031"/>
                  </a:cubicBezTo>
                  <a:cubicBezTo>
                    <a:pt x="521" y="865"/>
                    <a:pt x="549" y="698"/>
                    <a:pt x="576" y="530"/>
                  </a:cubicBezTo>
                  <a:cubicBezTo>
                    <a:pt x="602" y="365"/>
                    <a:pt x="633" y="199"/>
                    <a:pt x="622" y="31"/>
                  </a:cubicBezTo>
                  <a:cubicBezTo>
                    <a:pt x="622" y="13"/>
                    <a:pt x="606" y="1"/>
                    <a:pt x="590"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4"/>
            <p:cNvSpPr/>
            <p:nvPr/>
          </p:nvSpPr>
          <p:spPr>
            <a:xfrm>
              <a:off x="5652500" y="2489525"/>
              <a:ext cx="89225" cy="78025"/>
            </a:xfrm>
            <a:custGeom>
              <a:avLst/>
              <a:gdLst/>
              <a:ahLst/>
              <a:cxnLst/>
              <a:rect l="l" t="t" r="r" b="b"/>
              <a:pathLst>
                <a:path w="3569" h="3121" extrusionOk="0">
                  <a:moveTo>
                    <a:pt x="3037" y="1"/>
                  </a:moveTo>
                  <a:cubicBezTo>
                    <a:pt x="3033" y="1"/>
                    <a:pt x="3028" y="1"/>
                    <a:pt x="3024" y="2"/>
                  </a:cubicBezTo>
                  <a:cubicBezTo>
                    <a:pt x="2753" y="51"/>
                    <a:pt x="2493" y="200"/>
                    <a:pt x="2247" y="319"/>
                  </a:cubicBezTo>
                  <a:cubicBezTo>
                    <a:pt x="1984" y="447"/>
                    <a:pt x="1727" y="584"/>
                    <a:pt x="1476" y="736"/>
                  </a:cubicBezTo>
                  <a:cubicBezTo>
                    <a:pt x="984" y="1035"/>
                    <a:pt x="517" y="1375"/>
                    <a:pt x="74" y="1747"/>
                  </a:cubicBezTo>
                  <a:cubicBezTo>
                    <a:pt x="1" y="1809"/>
                    <a:pt x="38" y="1957"/>
                    <a:pt x="134" y="1973"/>
                  </a:cubicBezTo>
                  <a:cubicBezTo>
                    <a:pt x="717" y="2071"/>
                    <a:pt x="1289" y="2222"/>
                    <a:pt x="1846" y="2425"/>
                  </a:cubicBezTo>
                  <a:cubicBezTo>
                    <a:pt x="2122" y="2525"/>
                    <a:pt x="2393" y="2638"/>
                    <a:pt x="2661" y="2761"/>
                  </a:cubicBezTo>
                  <a:cubicBezTo>
                    <a:pt x="2929" y="2884"/>
                    <a:pt x="3191" y="3018"/>
                    <a:pt x="3467" y="3118"/>
                  </a:cubicBezTo>
                  <a:cubicBezTo>
                    <a:pt x="3472" y="3119"/>
                    <a:pt x="3478" y="3120"/>
                    <a:pt x="3483" y="3120"/>
                  </a:cubicBezTo>
                  <a:cubicBezTo>
                    <a:pt x="3533" y="3120"/>
                    <a:pt x="3568" y="3047"/>
                    <a:pt x="3526" y="3010"/>
                  </a:cubicBezTo>
                  <a:cubicBezTo>
                    <a:pt x="3081" y="2618"/>
                    <a:pt x="2500" y="2379"/>
                    <a:pt x="1952" y="2174"/>
                  </a:cubicBezTo>
                  <a:cubicBezTo>
                    <a:pt x="1474" y="1994"/>
                    <a:pt x="979" y="1858"/>
                    <a:pt x="479" y="1762"/>
                  </a:cubicBezTo>
                  <a:cubicBezTo>
                    <a:pt x="842" y="1468"/>
                    <a:pt x="1224" y="1196"/>
                    <a:pt x="1619" y="947"/>
                  </a:cubicBezTo>
                  <a:cubicBezTo>
                    <a:pt x="1850" y="800"/>
                    <a:pt x="2084" y="659"/>
                    <a:pt x="2323" y="525"/>
                  </a:cubicBezTo>
                  <a:cubicBezTo>
                    <a:pt x="2568" y="386"/>
                    <a:pt x="2843" y="282"/>
                    <a:pt x="3070" y="113"/>
                  </a:cubicBezTo>
                  <a:cubicBezTo>
                    <a:pt x="3121" y="75"/>
                    <a:pt x="3096" y="1"/>
                    <a:pt x="3037"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4"/>
            <p:cNvSpPr/>
            <p:nvPr/>
          </p:nvSpPr>
          <p:spPr>
            <a:xfrm>
              <a:off x="5439275" y="2508700"/>
              <a:ext cx="137925" cy="129500"/>
            </a:xfrm>
            <a:custGeom>
              <a:avLst/>
              <a:gdLst/>
              <a:ahLst/>
              <a:cxnLst/>
              <a:rect l="l" t="t" r="r" b="b"/>
              <a:pathLst>
                <a:path w="5517" h="5180" extrusionOk="0">
                  <a:moveTo>
                    <a:pt x="3424" y="1"/>
                  </a:moveTo>
                  <a:cubicBezTo>
                    <a:pt x="3422" y="1"/>
                    <a:pt x="3421" y="1"/>
                    <a:pt x="3419" y="1"/>
                  </a:cubicBezTo>
                  <a:cubicBezTo>
                    <a:pt x="3250" y="47"/>
                    <a:pt x="3107" y="156"/>
                    <a:pt x="2962" y="253"/>
                  </a:cubicBezTo>
                  <a:cubicBezTo>
                    <a:pt x="2808" y="356"/>
                    <a:pt x="2657" y="460"/>
                    <a:pt x="2507" y="568"/>
                  </a:cubicBezTo>
                  <a:cubicBezTo>
                    <a:pt x="2205" y="785"/>
                    <a:pt x="1911" y="1020"/>
                    <a:pt x="1632" y="1268"/>
                  </a:cubicBezTo>
                  <a:cubicBezTo>
                    <a:pt x="1071" y="1762"/>
                    <a:pt x="545" y="2299"/>
                    <a:pt x="62" y="2872"/>
                  </a:cubicBezTo>
                  <a:cubicBezTo>
                    <a:pt x="1" y="2946"/>
                    <a:pt x="15" y="3082"/>
                    <a:pt x="123" y="3104"/>
                  </a:cubicBezTo>
                  <a:cubicBezTo>
                    <a:pt x="1567" y="3400"/>
                    <a:pt x="2962" y="3905"/>
                    <a:pt x="4268" y="4595"/>
                  </a:cubicBezTo>
                  <a:cubicBezTo>
                    <a:pt x="4637" y="4788"/>
                    <a:pt x="4998" y="4998"/>
                    <a:pt x="5377" y="5174"/>
                  </a:cubicBezTo>
                  <a:cubicBezTo>
                    <a:pt x="5386" y="5178"/>
                    <a:pt x="5396" y="5180"/>
                    <a:pt x="5405" y="5180"/>
                  </a:cubicBezTo>
                  <a:cubicBezTo>
                    <a:pt x="5463" y="5180"/>
                    <a:pt x="5517" y="5109"/>
                    <a:pt x="5460" y="5061"/>
                  </a:cubicBezTo>
                  <a:cubicBezTo>
                    <a:pt x="4893" y="4577"/>
                    <a:pt x="4203" y="4237"/>
                    <a:pt x="3532" y="3930"/>
                  </a:cubicBezTo>
                  <a:cubicBezTo>
                    <a:pt x="2847" y="3617"/>
                    <a:pt x="2143" y="3353"/>
                    <a:pt x="1423" y="3142"/>
                  </a:cubicBezTo>
                  <a:cubicBezTo>
                    <a:pt x="1090" y="3044"/>
                    <a:pt x="753" y="2958"/>
                    <a:pt x="415" y="2884"/>
                  </a:cubicBezTo>
                  <a:cubicBezTo>
                    <a:pt x="848" y="2382"/>
                    <a:pt x="1306" y="1905"/>
                    <a:pt x="1792" y="1458"/>
                  </a:cubicBezTo>
                  <a:cubicBezTo>
                    <a:pt x="2065" y="1208"/>
                    <a:pt x="2344" y="965"/>
                    <a:pt x="2626" y="724"/>
                  </a:cubicBezTo>
                  <a:cubicBezTo>
                    <a:pt x="2766" y="604"/>
                    <a:pt x="2909" y="487"/>
                    <a:pt x="3054" y="373"/>
                  </a:cubicBezTo>
                  <a:cubicBezTo>
                    <a:pt x="3188" y="267"/>
                    <a:pt x="3337" y="171"/>
                    <a:pt x="3441" y="31"/>
                  </a:cubicBezTo>
                  <a:cubicBezTo>
                    <a:pt x="3450" y="18"/>
                    <a:pt x="3438" y="1"/>
                    <a:pt x="3424"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4"/>
            <p:cNvSpPr/>
            <p:nvPr/>
          </p:nvSpPr>
          <p:spPr>
            <a:xfrm>
              <a:off x="5423125" y="2663075"/>
              <a:ext cx="71475" cy="106175"/>
            </a:xfrm>
            <a:custGeom>
              <a:avLst/>
              <a:gdLst/>
              <a:ahLst/>
              <a:cxnLst/>
              <a:rect l="l" t="t" r="r" b="b"/>
              <a:pathLst>
                <a:path w="2859" h="4247" extrusionOk="0">
                  <a:moveTo>
                    <a:pt x="2686" y="0"/>
                  </a:moveTo>
                  <a:cubicBezTo>
                    <a:pt x="2279" y="0"/>
                    <a:pt x="1866" y="58"/>
                    <a:pt x="1464" y="105"/>
                  </a:cubicBezTo>
                  <a:cubicBezTo>
                    <a:pt x="1025" y="156"/>
                    <a:pt x="585" y="210"/>
                    <a:pt x="146" y="266"/>
                  </a:cubicBezTo>
                  <a:cubicBezTo>
                    <a:pt x="80" y="274"/>
                    <a:pt x="1" y="337"/>
                    <a:pt x="33" y="416"/>
                  </a:cubicBezTo>
                  <a:lnTo>
                    <a:pt x="821" y="2345"/>
                  </a:lnTo>
                  <a:cubicBezTo>
                    <a:pt x="1079" y="2980"/>
                    <a:pt x="1325" y="3629"/>
                    <a:pt x="1665" y="4225"/>
                  </a:cubicBezTo>
                  <a:cubicBezTo>
                    <a:pt x="1673" y="4240"/>
                    <a:pt x="1686" y="4246"/>
                    <a:pt x="1700" y="4246"/>
                  </a:cubicBezTo>
                  <a:cubicBezTo>
                    <a:pt x="1726" y="4246"/>
                    <a:pt x="1753" y="4222"/>
                    <a:pt x="1744" y="4190"/>
                  </a:cubicBezTo>
                  <a:cubicBezTo>
                    <a:pt x="1569" y="3528"/>
                    <a:pt x="1293" y="2894"/>
                    <a:pt x="1035" y="2263"/>
                  </a:cubicBezTo>
                  <a:cubicBezTo>
                    <a:pt x="794" y="1670"/>
                    <a:pt x="553" y="1076"/>
                    <a:pt x="312" y="483"/>
                  </a:cubicBezTo>
                  <a:cubicBezTo>
                    <a:pt x="703" y="436"/>
                    <a:pt x="1094" y="388"/>
                    <a:pt x="1484" y="336"/>
                  </a:cubicBezTo>
                  <a:cubicBezTo>
                    <a:pt x="1921" y="277"/>
                    <a:pt x="2371" y="231"/>
                    <a:pt x="2797" y="112"/>
                  </a:cubicBezTo>
                  <a:cubicBezTo>
                    <a:pt x="2859" y="96"/>
                    <a:pt x="2845" y="2"/>
                    <a:pt x="2781" y="1"/>
                  </a:cubicBezTo>
                  <a:cubicBezTo>
                    <a:pt x="2750" y="0"/>
                    <a:pt x="2718" y="0"/>
                    <a:pt x="2686"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4"/>
            <p:cNvSpPr/>
            <p:nvPr/>
          </p:nvSpPr>
          <p:spPr>
            <a:xfrm>
              <a:off x="5579725" y="2736525"/>
              <a:ext cx="64400" cy="121375"/>
            </a:xfrm>
            <a:custGeom>
              <a:avLst/>
              <a:gdLst/>
              <a:ahLst/>
              <a:cxnLst/>
              <a:rect l="l" t="t" r="r" b="b"/>
              <a:pathLst>
                <a:path w="2576" h="4855" extrusionOk="0">
                  <a:moveTo>
                    <a:pt x="147" y="0"/>
                  </a:moveTo>
                  <a:cubicBezTo>
                    <a:pt x="43" y="0"/>
                    <a:pt x="1" y="116"/>
                    <a:pt x="39" y="201"/>
                  </a:cubicBezTo>
                  <a:cubicBezTo>
                    <a:pt x="366" y="913"/>
                    <a:pt x="594" y="1671"/>
                    <a:pt x="722" y="2445"/>
                  </a:cubicBezTo>
                  <a:cubicBezTo>
                    <a:pt x="786" y="2833"/>
                    <a:pt x="822" y="3224"/>
                    <a:pt x="835" y="3617"/>
                  </a:cubicBezTo>
                  <a:cubicBezTo>
                    <a:pt x="846" y="4009"/>
                    <a:pt x="831" y="4400"/>
                    <a:pt x="855" y="4792"/>
                  </a:cubicBezTo>
                  <a:cubicBezTo>
                    <a:pt x="857" y="4831"/>
                    <a:pt x="889" y="4855"/>
                    <a:pt x="921" y="4855"/>
                  </a:cubicBezTo>
                  <a:cubicBezTo>
                    <a:pt x="946" y="4855"/>
                    <a:pt x="971" y="4840"/>
                    <a:pt x="980" y="4808"/>
                  </a:cubicBezTo>
                  <a:cubicBezTo>
                    <a:pt x="1145" y="4204"/>
                    <a:pt x="1113" y="3554"/>
                    <a:pt x="1048" y="2936"/>
                  </a:cubicBezTo>
                  <a:cubicBezTo>
                    <a:pt x="982" y="2300"/>
                    <a:pt x="853" y="1674"/>
                    <a:pt x="657" y="1067"/>
                  </a:cubicBezTo>
                  <a:cubicBezTo>
                    <a:pt x="572" y="798"/>
                    <a:pt x="471" y="533"/>
                    <a:pt x="359" y="275"/>
                  </a:cubicBezTo>
                  <a:lnTo>
                    <a:pt x="359" y="275"/>
                  </a:lnTo>
                  <a:cubicBezTo>
                    <a:pt x="693" y="288"/>
                    <a:pt x="1028" y="299"/>
                    <a:pt x="1365" y="307"/>
                  </a:cubicBezTo>
                  <a:cubicBezTo>
                    <a:pt x="1562" y="311"/>
                    <a:pt x="1766" y="327"/>
                    <a:pt x="1968" y="327"/>
                  </a:cubicBezTo>
                  <a:cubicBezTo>
                    <a:pt x="2164" y="327"/>
                    <a:pt x="2358" y="312"/>
                    <a:pt x="2543" y="260"/>
                  </a:cubicBezTo>
                  <a:cubicBezTo>
                    <a:pt x="2576" y="253"/>
                    <a:pt x="2572" y="212"/>
                    <a:pt x="2543" y="201"/>
                  </a:cubicBezTo>
                  <a:cubicBezTo>
                    <a:pt x="2175" y="67"/>
                    <a:pt x="1753" y="83"/>
                    <a:pt x="1365" y="59"/>
                  </a:cubicBezTo>
                  <a:cubicBezTo>
                    <a:pt x="960" y="37"/>
                    <a:pt x="557" y="17"/>
                    <a:pt x="152" y="1"/>
                  </a:cubicBezTo>
                  <a:cubicBezTo>
                    <a:pt x="151" y="1"/>
                    <a:pt x="149" y="0"/>
                    <a:pt x="147"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4"/>
            <p:cNvSpPr/>
            <p:nvPr/>
          </p:nvSpPr>
          <p:spPr>
            <a:xfrm>
              <a:off x="5413125" y="2793050"/>
              <a:ext cx="71950" cy="100125"/>
            </a:xfrm>
            <a:custGeom>
              <a:avLst/>
              <a:gdLst/>
              <a:ahLst/>
              <a:cxnLst/>
              <a:rect l="l" t="t" r="r" b="b"/>
              <a:pathLst>
                <a:path w="2878" h="4005" extrusionOk="0">
                  <a:moveTo>
                    <a:pt x="394" y="1"/>
                  </a:moveTo>
                  <a:cubicBezTo>
                    <a:pt x="337" y="1"/>
                    <a:pt x="289" y="43"/>
                    <a:pt x="283" y="111"/>
                  </a:cubicBezTo>
                  <a:cubicBezTo>
                    <a:pt x="227" y="752"/>
                    <a:pt x="169" y="1393"/>
                    <a:pt x="117" y="2033"/>
                  </a:cubicBezTo>
                  <a:cubicBezTo>
                    <a:pt x="92" y="2354"/>
                    <a:pt x="67" y="2674"/>
                    <a:pt x="45" y="2994"/>
                  </a:cubicBezTo>
                  <a:cubicBezTo>
                    <a:pt x="35" y="3148"/>
                    <a:pt x="23" y="3300"/>
                    <a:pt x="12" y="3454"/>
                  </a:cubicBezTo>
                  <a:cubicBezTo>
                    <a:pt x="1" y="3623"/>
                    <a:pt x="11" y="3788"/>
                    <a:pt x="6" y="3954"/>
                  </a:cubicBezTo>
                  <a:cubicBezTo>
                    <a:pt x="5" y="3986"/>
                    <a:pt x="34" y="4004"/>
                    <a:pt x="60" y="4004"/>
                  </a:cubicBezTo>
                  <a:cubicBezTo>
                    <a:pt x="80" y="4004"/>
                    <a:pt x="100" y="3993"/>
                    <a:pt x="104" y="3968"/>
                  </a:cubicBezTo>
                  <a:cubicBezTo>
                    <a:pt x="128" y="3809"/>
                    <a:pt x="166" y="3655"/>
                    <a:pt x="182" y="3495"/>
                  </a:cubicBezTo>
                  <a:cubicBezTo>
                    <a:pt x="200" y="3341"/>
                    <a:pt x="215" y="3189"/>
                    <a:pt x="232" y="3035"/>
                  </a:cubicBezTo>
                  <a:cubicBezTo>
                    <a:pt x="267" y="2708"/>
                    <a:pt x="300" y="2381"/>
                    <a:pt x="331" y="2054"/>
                  </a:cubicBezTo>
                  <a:cubicBezTo>
                    <a:pt x="388" y="1456"/>
                    <a:pt x="440" y="858"/>
                    <a:pt x="491" y="260"/>
                  </a:cubicBezTo>
                  <a:cubicBezTo>
                    <a:pt x="883" y="388"/>
                    <a:pt x="1259" y="577"/>
                    <a:pt x="1622" y="773"/>
                  </a:cubicBezTo>
                  <a:cubicBezTo>
                    <a:pt x="1818" y="879"/>
                    <a:pt x="2011" y="994"/>
                    <a:pt x="2201" y="1115"/>
                  </a:cubicBezTo>
                  <a:cubicBezTo>
                    <a:pt x="2296" y="1176"/>
                    <a:pt x="2387" y="1240"/>
                    <a:pt x="2482" y="1301"/>
                  </a:cubicBezTo>
                  <a:cubicBezTo>
                    <a:pt x="2583" y="1368"/>
                    <a:pt x="2694" y="1403"/>
                    <a:pt x="2798" y="1463"/>
                  </a:cubicBezTo>
                  <a:cubicBezTo>
                    <a:pt x="2804" y="1467"/>
                    <a:pt x="2811" y="1468"/>
                    <a:pt x="2817" y="1468"/>
                  </a:cubicBezTo>
                  <a:cubicBezTo>
                    <a:pt x="2850" y="1468"/>
                    <a:pt x="2877" y="1425"/>
                    <a:pt x="2848" y="1397"/>
                  </a:cubicBezTo>
                  <a:cubicBezTo>
                    <a:pt x="2763" y="1319"/>
                    <a:pt x="2699" y="1229"/>
                    <a:pt x="2607" y="1160"/>
                  </a:cubicBezTo>
                  <a:cubicBezTo>
                    <a:pt x="2518" y="1093"/>
                    <a:pt x="2421" y="1032"/>
                    <a:pt x="2327" y="972"/>
                  </a:cubicBezTo>
                  <a:cubicBezTo>
                    <a:pt x="2127" y="845"/>
                    <a:pt x="1922" y="723"/>
                    <a:pt x="1715" y="610"/>
                  </a:cubicBezTo>
                  <a:cubicBezTo>
                    <a:pt x="1304" y="386"/>
                    <a:pt x="873" y="211"/>
                    <a:pt x="450" y="14"/>
                  </a:cubicBezTo>
                  <a:cubicBezTo>
                    <a:pt x="431" y="5"/>
                    <a:pt x="412" y="1"/>
                    <a:pt x="394"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4"/>
            <p:cNvSpPr/>
            <p:nvPr/>
          </p:nvSpPr>
          <p:spPr>
            <a:xfrm>
              <a:off x="5204075" y="2619700"/>
              <a:ext cx="30500" cy="60875"/>
            </a:xfrm>
            <a:custGeom>
              <a:avLst/>
              <a:gdLst/>
              <a:ahLst/>
              <a:cxnLst/>
              <a:rect l="l" t="t" r="r" b="b"/>
              <a:pathLst>
                <a:path w="1220" h="2435" extrusionOk="0">
                  <a:moveTo>
                    <a:pt x="158" y="1"/>
                  </a:moveTo>
                  <a:cubicBezTo>
                    <a:pt x="119" y="1"/>
                    <a:pt x="78" y="2"/>
                    <a:pt x="36" y="5"/>
                  </a:cubicBezTo>
                  <a:cubicBezTo>
                    <a:pt x="7" y="7"/>
                    <a:pt x="1" y="47"/>
                    <a:pt x="30" y="55"/>
                  </a:cubicBezTo>
                  <a:cubicBezTo>
                    <a:pt x="253" y="121"/>
                    <a:pt x="490" y="206"/>
                    <a:pt x="691" y="328"/>
                  </a:cubicBezTo>
                  <a:cubicBezTo>
                    <a:pt x="780" y="382"/>
                    <a:pt x="877" y="444"/>
                    <a:pt x="943" y="529"/>
                  </a:cubicBezTo>
                  <a:cubicBezTo>
                    <a:pt x="1032" y="646"/>
                    <a:pt x="973" y="776"/>
                    <a:pt x="914" y="893"/>
                  </a:cubicBezTo>
                  <a:cubicBezTo>
                    <a:pt x="794" y="1130"/>
                    <a:pt x="666" y="1362"/>
                    <a:pt x="546" y="1598"/>
                  </a:cubicBezTo>
                  <a:cubicBezTo>
                    <a:pt x="481" y="1723"/>
                    <a:pt x="419" y="1847"/>
                    <a:pt x="360" y="1976"/>
                  </a:cubicBezTo>
                  <a:cubicBezTo>
                    <a:pt x="306" y="2095"/>
                    <a:pt x="243" y="2223"/>
                    <a:pt x="221" y="2352"/>
                  </a:cubicBezTo>
                  <a:cubicBezTo>
                    <a:pt x="214" y="2396"/>
                    <a:pt x="247" y="2434"/>
                    <a:pt x="284" y="2434"/>
                  </a:cubicBezTo>
                  <a:cubicBezTo>
                    <a:pt x="298" y="2434"/>
                    <a:pt x="313" y="2429"/>
                    <a:pt x="326" y="2415"/>
                  </a:cubicBezTo>
                  <a:cubicBezTo>
                    <a:pt x="438" y="2305"/>
                    <a:pt x="513" y="2153"/>
                    <a:pt x="592" y="2017"/>
                  </a:cubicBezTo>
                  <a:cubicBezTo>
                    <a:pt x="669" y="1886"/>
                    <a:pt x="737" y="1745"/>
                    <a:pt x="809" y="1609"/>
                  </a:cubicBezTo>
                  <a:cubicBezTo>
                    <a:pt x="886" y="1460"/>
                    <a:pt x="962" y="1310"/>
                    <a:pt x="1036" y="1159"/>
                  </a:cubicBezTo>
                  <a:cubicBezTo>
                    <a:pt x="1102" y="1028"/>
                    <a:pt x="1179" y="897"/>
                    <a:pt x="1194" y="749"/>
                  </a:cubicBezTo>
                  <a:cubicBezTo>
                    <a:pt x="1220" y="487"/>
                    <a:pt x="1006" y="316"/>
                    <a:pt x="805" y="201"/>
                  </a:cubicBezTo>
                  <a:cubicBezTo>
                    <a:pt x="691" y="135"/>
                    <a:pt x="567" y="79"/>
                    <a:pt x="442" y="41"/>
                  </a:cubicBezTo>
                  <a:cubicBezTo>
                    <a:pt x="344" y="11"/>
                    <a:pt x="254" y="1"/>
                    <a:pt x="158"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4"/>
            <p:cNvSpPr/>
            <p:nvPr/>
          </p:nvSpPr>
          <p:spPr>
            <a:xfrm>
              <a:off x="5044250" y="2651350"/>
              <a:ext cx="56075" cy="53075"/>
            </a:xfrm>
            <a:custGeom>
              <a:avLst/>
              <a:gdLst/>
              <a:ahLst/>
              <a:cxnLst/>
              <a:rect l="l" t="t" r="r" b="b"/>
              <a:pathLst>
                <a:path w="2243" h="2123" extrusionOk="0">
                  <a:moveTo>
                    <a:pt x="1217" y="0"/>
                  </a:moveTo>
                  <a:cubicBezTo>
                    <a:pt x="982" y="0"/>
                    <a:pt x="761" y="43"/>
                    <a:pt x="529" y="91"/>
                  </a:cubicBezTo>
                  <a:cubicBezTo>
                    <a:pt x="503" y="96"/>
                    <a:pt x="506" y="142"/>
                    <a:pt x="532" y="142"/>
                  </a:cubicBezTo>
                  <a:cubicBezTo>
                    <a:pt x="533" y="142"/>
                    <a:pt x="534" y="142"/>
                    <a:pt x="535" y="141"/>
                  </a:cubicBezTo>
                  <a:cubicBezTo>
                    <a:pt x="614" y="131"/>
                    <a:pt x="695" y="126"/>
                    <a:pt x="776" y="126"/>
                  </a:cubicBezTo>
                  <a:cubicBezTo>
                    <a:pt x="956" y="126"/>
                    <a:pt x="1140" y="149"/>
                    <a:pt x="1314" y="176"/>
                  </a:cubicBezTo>
                  <a:cubicBezTo>
                    <a:pt x="1485" y="203"/>
                    <a:pt x="1676" y="234"/>
                    <a:pt x="1849" y="296"/>
                  </a:cubicBezTo>
                  <a:cubicBezTo>
                    <a:pt x="1716" y="369"/>
                    <a:pt x="1588" y="456"/>
                    <a:pt x="1469" y="538"/>
                  </a:cubicBezTo>
                  <a:cubicBezTo>
                    <a:pt x="1273" y="672"/>
                    <a:pt x="1084" y="817"/>
                    <a:pt x="904" y="975"/>
                  </a:cubicBezTo>
                  <a:cubicBezTo>
                    <a:pt x="729" y="1127"/>
                    <a:pt x="559" y="1290"/>
                    <a:pt x="409" y="1470"/>
                  </a:cubicBezTo>
                  <a:cubicBezTo>
                    <a:pt x="263" y="1642"/>
                    <a:pt x="94" y="1840"/>
                    <a:pt x="16" y="2054"/>
                  </a:cubicBezTo>
                  <a:cubicBezTo>
                    <a:pt x="1" y="2097"/>
                    <a:pt x="35" y="2122"/>
                    <a:pt x="70" y="2122"/>
                  </a:cubicBezTo>
                  <a:cubicBezTo>
                    <a:pt x="85" y="2122"/>
                    <a:pt x="99" y="2118"/>
                    <a:pt x="110" y="2109"/>
                  </a:cubicBezTo>
                  <a:cubicBezTo>
                    <a:pt x="284" y="1971"/>
                    <a:pt x="426" y="1779"/>
                    <a:pt x="583" y="1620"/>
                  </a:cubicBezTo>
                  <a:cubicBezTo>
                    <a:pt x="738" y="1461"/>
                    <a:pt x="896" y="1304"/>
                    <a:pt x="1063" y="1158"/>
                  </a:cubicBezTo>
                  <a:cubicBezTo>
                    <a:pt x="1231" y="1012"/>
                    <a:pt x="1407" y="877"/>
                    <a:pt x="1591" y="750"/>
                  </a:cubicBezTo>
                  <a:cubicBezTo>
                    <a:pt x="1778" y="623"/>
                    <a:pt x="1985" y="521"/>
                    <a:pt x="2169" y="391"/>
                  </a:cubicBezTo>
                  <a:cubicBezTo>
                    <a:pt x="2243" y="339"/>
                    <a:pt x="2243" y="210"/>
                    <a:pt x="2144" y="187"/>
                  </a:cubicBezTo>
                  <a:cubicBezTo>
                    <a:pt x="2008" y="153"/>
                    <a:pt x="1877" y="99"/>
                    <a:pt x="1741" y="68"/>
                  </a:cubicBezTo>
                  <a:cubicBezTo>
                    <a:pt x="1608" y="37"/>
                    <a:pt x="1473" y="14"/>
                    <a:pt x="1338" y="4"/>
                  </a:cubicBezTo>
                  <a:cubicBezTo>
                    <a:pt x="1297" y="2"/>
                    <a:pt x="1257" y="0"/>
                    <a:pt x="1217"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4"/>
            <p:cNvSpPr/>
            <p:nvPr/>
          </p:nvSpPr>
          <p:spPr>
            <a:xfrm>
              <a:off x="4880750" y="2458200"/>
              <a:ext cx="87175" cy="63350"/>
            </a:xfrm>
            <a:custGeom>
              <a:avLst/>
              <a:gdLst/>
              <a:ahLst/>
              <a:cxnLst/>
              <a:rect l="l" t="t" r="r" b="b"/>
              <a:pathLst>
                <a:path w="3487" h="2534" extrusionOk="0">
                  <a:moveTo>
                    <a:pt x="1167" y="0"/>
                  </a:moveTo>
                  <a:cubicBezTo>
                    <a:pt x="1129" y="0"/>
                    <a:pt x="1102" y="54"/>
                    <a:pt x="1143" y="73"/>
                  </a:cubicBezTo>
                  <a:cubicBezTo>
                    <a:pt x="1806" y="379"/>
                    <a:pt x="2461" y="685"/>
                    <a:pt x="3062" y="1099"/>
                  </a:cubicBezTo>
                  <a:cubicBezTo>
                    <a:pt x="2556" y="1202"/>
                    <a:pt x="2060" y="1351"/>
                    <a:pt x="1580" y="1545"/>
                  </a:cubicBezTo>
                  <a:cubicBezTo>
                    <a:pt x="1306" y="1657"/>
                    <a:pt x="1035" y="1782"/>
                    <a:pt x="773" y="1921"/>
                  </a:cubicBezTo>
                  <a:cubicBezTo>
                    <a:pt x="517" y="2056"/>
                    <a:pt x="230" y="2210"/>
                    <a:pt x="33" y="2428"/>
                  </a:cubicBezTo>
                  <a:cubicBezTo>
                    <a:pt x="0" y="2465"/>
                    <a:pt x="24" y="2534"/>
                    <a:pt x="72" y="2534"/>
                  </a:cubicBezTo>
                  <a:cubicBezTo>
                    <a:pt x="78" y="2534"/>
                    <a:pt x="84" y="2533"/>
                    <a:pt x="91" y="2530"/>
                  </a:cubicBezTo>
                  <a:cubicBezTo>
                    <a:pt x="358" y="2435"/>
                    <a:pt x="605" y="2269"/>
                    <a:pt x="854" y="2136"/>
                  </a:cubicBezTo>
                  <a:cubicBezTo>
                    <a:pt x="1121" y="1995"/>
                    <a:pt x="1394" y="1867"/>
                    <a:pt x="1674" y="1755"/>
                  </a:cubicBezTo>
                  <a:cubicBezTo>
                    <a:pt x="2225" y="1536"/>
                    <a:pt x="2796" y="1376"/>
                    <a:pt x="3380" y="1276"/>
                  </a:cubicBezTo>
                  <a:cubicBezTo>
                    <a:pt x="3487" y="1258"/>
                    <a:pt x="3475" y="1116"/>
                    <a:pt x="3406" y="1063"/>
                  </a:cubicBezTo>
                  <a:cubicBezTo>
                    <a:pt x="2748" y="565"/>
                    <a:pt x="1990" y="140"/>
                    <a:pt x="1173" y="1"/>
                  </a:cubicBezTo>
                  <a:cubicBezTo>
                    <a:pt x="1171" y="1"/>
                    <a:pt x="1169" y="0"/>
                    <a:pt x="1167"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4"/>
            <p:cNvSpPr/>
            <p:nvPr/>
          </p:nvSpPr>
          <p:spPr>
            <a:xfrm>
              <a:off x="5076300" y="2168475"/>
              <a:ext cx="242500" cy="467850"/>
            </a:xfrm>
            <a:custGeom>
              <a:avLst/>
              <a:gdLst/>
              <a:ahLst/>
              <a:cxnLst/>
              <a:rect l="l" t="t" r="r" b="b"/>
              <a:pathLst>
                <a:path w="9700" h="18714" extrusionOk="0">
                  <a:moveTo>
                    <a:pt x="56" y="0"/>
                  </a:moveTo>
                  <a:cubicBezTo>
                    <a:pt x="29" y="0"/>
                    <a:pt x="0" y="23"/>
                    <a:pt x="13" y="53"/>
                  </a:cubicBezTo>
                  <a:cubicBezTo>
                    <a:pt x="42" y="122"/>
                    <a:pt x="64" y="196"/>
                    <a:pt x="98" y="262"/>
                  </a:cubicBezTo>
                  <a:cubicBezTo>
                    <a:pt x="139" y="340"/>
                    <a:pt x="190" y="416"/>
                    <a:pt x="237" y="490"/>
                  </a:cubicBezTo>
                  <a:cubicBezTo>
                    <a:pt x="326" y="630"/>
                    <a:pt x="417" y="770"/>
                    <a:pt x="506" y="909"/>
                  </a:cubicBezTo>
                  <a:cubicBezTo>
                    <a:pt x="693" y="1199"/>
                    <a:pt x="878" y="1490"/>
                    <a:pt x="1063" y="1781"/>
                  </a:cubicBezTo>
                  <a:cubicBezTo>
                    <a:pt x="1423" y="2354"/>
                    <a:pt x="1786" y="2926"/>
                    <a:pt x="2136" y="3507"/>
                  </a:cubicBezTo>
                  <a:cubicBezTo>
                    <a:pt x="2840" y="4673"/>
                    <a:pt x="3527" y="5849"/>
                    <a:pt x="4181" y="7044"/>
                  </a:cubicBezTo>
                  <a:cubicBezTo>
                    <a:pt x="4837" y="8240"/>
                    <a:pt x="5462" y="9452"/>
                    <a:pt x="6060" y="10678"/>
                  </a:cubicBezTo>
                  <a:cubicBezTo>
                    <a:pt x="6656" y="11904"/>
                    <a:pt x="7227" y="13145"/>
                    <a:pt x="7765" y="14398"/>
                  </a:cubicBezTo>
                  <a:cubicBezTo>
                    <a:pt x="8303" y="15651"/>
                    <a:pt x="8810" y="16919"/>
                    <a:pt x="9286" y="18199"/>
                  </a:cubicBezTo>
                  <a:cubicBezTo>
                    <a:pt x="9316" y="18278"/>
                    <a:pt x="9341" y="18356"/>
                    <a:pt x="9372" y="18433"/>
                  </a:cubicBezTo>
                  <a:cubicBezTo>
                    <a:pt x="9406" y="18516"/>
                    <a:pt x="9458" y="18588"/>
                    <a:pt x="9505" y="18663"/>
                  </a:cubicBezTo>
                  <a:cubicBezTo>
                    <a:pt x="9528" y="18698"/>
                    <a:pt x="9558" y="18713"/>
                    <a:pt x="9587" y="18713"/>
                  </a:cubicBezTo>
                  <a:cubicBezTo>
                    <a:pt x="9645" y="18713"/>
                    <a:pt x="9700" y="18657"/>
                    <a:pt x="9690" y="18584"/>
                  </a:cubicBezTo>
                  <a:cubicBezTo>
                    <a:pt x="9677" y="18500"/>
                    <a:pt x="9672" y="18415"/>
                    <a:pt x="9646" y="18335"/>
                  </a:cubicBezTo>
                  <a:cubicBezTo>
                    <a:pt x="9618" y="18251"/>
                    <a:pt x="9584" y="18168"/>
                    <a:pt x="9552" y="18083"/>
                  </a:cubicBezTo>
                  <a:cubicBezTo>
                    <a:pt x="9495" y="17927"/>
                    <a:pt x="9435" y="17772"/>
                    <a:pt x="9377" y="17616"/>
                  </a:cubicBezTo>
                  <a:cubicBezTo>
                    <a:pt x="9255" y="17293"/>
                    <a:pt x="9130" y="16969"/>
                    <a:pt x="9004" y="16648"/>
                  </a:cubicBezTo>
                  <a:cubicBezTo>
                    <a:pt x="8753" y="16010"/>
                    <a:pt x="8494" y="15373"/>
                    <a:pt x="8229" y="14743"/>
                  </a:cubicBezTo>
                  <a:cubicBezTo>
                    <a:pt x="7699" y="13485"/>
                    <a:pt x="7141" y="12240"/>
                    <a:pt x="6550" y="11010"/>
                  </a:cubicBezTo>
                  <a:cubicBezTo>
                    <a:pt x="5961" y="9781"/>
                    <a:pt x="5340" y="8566"/>
                    <a:pt x="4689" y="7368"/>
                  </a:cubicBezTo>
                  <a:cubicBezTo>
                    <a:pt x="4036" y="6165"/>
                    <a:pt x="3360" y="4972"/>
                    <a:pt x="2644" y="3808"/>
                  </a:cubicBezTo>
                  <a:cubicBezTo>
                    <a:pt x="1931" y="2649"/>
                    <a:pt x="1202" y="1494"/>
                    <a:pt x="409" y="387"/>
                  </a:cubicBezTo>
                  <a:cubicBezTo>
                    <a:pt x="365" y="324"/>
                    <a:pt x="316" y="263"/>
                    <a:pt x="269" y="200"/>
                  </a:cubicBezTo>
                  <a:cubicBezTo>
                    <a:pt x="217" y="129"/>
                    <a:pt x="150" y="72"/>
                    <a:pt x="85" y="11"/>
                  </a:cubicBezTo>
                  <a:cubicBezTo>
                    <a:pt x="77" y="4"/>
                    <a:pt x="67" y="0"/>
                    <a:pt x="56"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4"/>
            <p:cNvSpPr/>
            <p:nvPr/>
          </p:nvSpPr>
          <p:spPr>
            <a:xfrm>
              <a:off x="5320025" y="2250875"/>
              <a:ext cx="262925" cy="380050"/>
            </a:xfrm>
            <a:custGeom>
              <a:avLst/>
              <a:gdLst/>
              <a:ahLst/>
              <a:cxnLst/>
              <a:rect l="l" t="t" r="r" b="b"/>
              <a:pathLst>
                <a:path w="10517" h="15202" extrusionOk="0">
                  <a:moveTo>
                    <a:pt x="10484" y="0"/>
                  </a:moveTo>
                  <a:cubicBezTo>
                    <a:pt x="10480" y="0"/>
                    <a:pt x="10475" y="1"/>
                    <a:pt x="10471" y="4"/>
                  </a:cubicBezTo>
                  <a:cubicBezTo>
                    <a:pt x="10224" y="159"/>
                    <a:pt x="10008" y="359"/>
                    <a:pt x="9790" y="555"/>
                  </a:cubicBezTo>
                  <a:cubicBezTo>
                    <a:pt x="9562" y="759"/>
                    <a:pt x="9342" y="974"/>
                    <a:pt x="9124" y="1189"/>
                  </a:cubicBezTo>
                  <a:cubicBezTo>
                    <a:pt x="8695" y="1611"/>
                    <a:pt x="8277" y="2042"/>
                    <a:pt x="7867" y="2481"/>
                  </a:cubicBezTo>
                  <a:cubicBezTo>
                    <a:pt x="7040" y="3370"/>
                    <a:pt x="6253" y="4300"/>
                    <a:pt x="5516" y="5267"/>
                  </a:cubicBezTo>
                  <a:cubicBezTo>
                    <a:pt x="4780" y="6232"/>
                    <a:pt x="4084" y="7227"/>
                    <a:pt x="3433" y="8252"/>
                  </a:cubicBezTo>
                  <a:cubicBezTo>
                    <a:pt x="2782" y="9275"/>
                    <a:pt x="2175" y="10328"/>
                    <a:pt x="1616" y="11404"/>
                  </a:cubicBezTo>
                  <a:cubicBezTo>
                    <a:pt x="1335" y="11945"/>
                    <a:pt x="1065" y="12494"/>
                    <a:pt x="807" y="13046"/>
                  </a:cubicBezTo>
                  <a:cubicBezTo>
                    <a:pt x="551" y="13595"/>
                    <a:pt x="299" y="14146"/>
                    <a:pt x="94" y="14715"/>
                  </a:cubicBezTo>
                  <a:cubicBezTo>
                    <a:pt x="43" y="14861"/>
                    <a:pt x="15" y="14992"/>
                    <a:pt x="3" y="15146"/>
                  </a:cubicBezTo>
                  <a:cubicBezTo>
                    <a:pt x="1" y="15178"/>
                    <a:pt x="32" y="15202"/>
                    <a:pt x="61" y="15202"/>
                  </a:cubicBezTo>
                  <a:cubicBezTo>
                    <a:pt x="74" y="15202"/>
                    <a:pt x="87" y="15197"/>
                    <a:pt x="96" y="15186"/>
                  </a:cubicBezTo>
                  <a:cubicBezTo>
                    <a:pt x="192" y="15068"/>
                    <a:pt x="264" y="14955"/>
                    <a:pt x="331" y="14817"/>
                  </a:cubicBezTo>
                  <a:cubicBezTo>
                    <a:pt x="395" y="14684"/>
                    <a:pt x="460" y="14552"/>
                    <a:pt x="520" y="14416"/>
                  </a:cubicBezTo>
                  <a:cubicBezTo>
                    <a:pt x="640" y="14140"/>
                    <a:pt x="763" y="13864"/>
                    <a:pt x="889" y="13588"/>
                  </a:cubicBezTo>
                  <a:cubicBezTo>
                    <a:pt x="1140" y="13039"/>
                    <a:pt x="1402" y="12494"/>
                    <a:pt x="1676" y="11955"/>
                  </a:cubicBezTo>
                  <a:cubicBezTo>
                    <a:pt x="2224" y="10878"/>
                    <a:pt x="2817" y="9825"/>
                    <a:pt x="3452" y="8799"/>
                  </a:cubicBezTo>
                  <a:cubicBezTo>
                    <a:pt x="4089" y="7772"/>
                    <a:pt x="4767" y="6774"/>
                    <a:pt x="5487" y="5807"/>
                  </a:cubicBezTo>
                  <a:cubicBezTo>
                    <a:pt x="6207" y="4840"/>
                    <a:pt x="6964" y="3903"/>
                    <a:pt x="7753" y="2995"/>
                  </a:cubicBezTo>
                  <a:cubicBezTo>
                    <a:pt x="8546" y="2086"/>
                    <a:pt x="9390" y="1231"/>
                    <a:pt x="10222" y="363"/>
                  </a:cubicBezTo>
                  <a:cubicBezTo>
                    <a:pt x="10324" y="257"/>
                    <a:pt x="10416" y="152"/>
                    <a:pt x="10503" y="36"/>
                  </a:cubicBezTo>
                  <a:cubicBezTo>
                    <a:pt x="10517" y="20"/>
                    <a:pt x="10501" y="0"/>
                    <a:pt x="10484"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4"/>
            <p:cNvSpPr/>
            <p:nvPr/>
          </p:nvSpPr>
          <p:spPr>
            <a:xfrm>
              <a:off x="5324050" y="2524050"/>
              <a:ext cx="449650" cy="108925"/>
            </a:xfrm>
            <a:custGeom>
              <a:avLst/>
              <a:gdLst/>
              <a:ahLst/>
              <a:cxnLst/>
              <a:rect l="l" t="t" r="r" b="b"/>
              <a:pathLst>
                <a:path w="17986" h="4357" extrusionOk="0">
                  <a:moveTo>
                    <a:pt x="17458" y="0"/>
                  </a:moveTo>
                  <a:cubicBezTo>
                    <a:pt x="17455" y="0"/>
                    <a:pt x="17451" y="0"/>
                    <a:pt x="17447" y="0"/>
                  </a:cubicBezTo>
                  <a:cubicBezTo>
                    <a:pt x="17295" y="1"/>
                    <a:pt x="17141" y="7"/>
                    <a:pt x="16988" y="9"/>
                  </a:cubicBezTo>
                  <a:cubicBezTo>
                    <a:pt x="16688" y="11"/>
                    <a:pt x="16387" y="22"/>
                    <a:pt x="16087" y="42"/>
                  </a:cubicBezTo>
                  <a:cubicBezTo>
                    <a:pt x="15483" y="83"/>
                    <a:pt x="14877" y="135"/>
                    <a:pt x="14273" y="201"/>
                  </a:cubicBezTo>
                  <a:cubicBezTo>
                    <a:pt x="13079" y="331"/>
                    <a:pt x="11890" y="508"/>
                    <a:pt x="10710" y="732"/>
                  </a:cubicBezTo>
                  <a:cubicBezTo>
                    <a:pt x="8351" y="1180"/>
                    <a:pt x="6011" y="1805"/>
                    <a:pt x="3760" y="2651"/>
                  </a:cubicBezTo>
                  <a:cubicBezTo>
                    <a:pt x="3124" y="2891"/>
                    <a:pt x="2492" y="3144"/>
                    <a:pt x="1867" y="3410"/>
                  </a:cubicBezTo>
                  <a:cubicBezTo>
                    <a:pt x="1564" y="3537"/>
                    <a:pt x="1264" y="3669"/>
                    <a:pt x="965" y="3806"/>
                  </a:cubicBezTo>
                  <a:cubicBezTo>
                    <a:pt x="653" y="3950"/>
                    <a:pt x="327" y="4078"/>
                    <a:pt x="39" y="4270"/>
                  </a:cubicBezTo>
                  <a:cubicBezTo>
                    <a:pt x="1" y="4295"/>
                    <a:pt x="18" y="4357"/>
                    <a:pt x="60" y="4357"/>
                  </a:cubicBezTo>
                  <a:cubicBezTo>
                    <a:pt x="65" y="4357"/>
                    <a:pt x="69" y="4356"/>
                    <a:pt x="74" y="4355"/>
                  </a:cubicBezTo>
                  <a:cubicBezTo>
                    <a:pt x="368" y="4269"/>
                    <a:pt x="643" y="4128"/>
                    <a:pt x="924" y="4008"/>
                  </a:cubicBezTo>
                  <a:cubicBezTo>
                    <a:pt x="1194" y="3893"/>
                    <a:pt x="1466" y="3781"/>
                    <a:pt x="1739" y="3668"/>
                  </a:cubicBezTo>
                  <a:cubicBezTo>
                    <a:pt x="2296" y="3440"/>
                    <a:pt x="2857" y="3224"/>
                    <a:pt x="3424" y="3020"/>
                  </a:cubicBezTo>
                  <a:cubicBezTo>
                    <a:pt x="4556" y="2613"/>
                    <a:pt x="5701" y="2239"/>
                    <a:pt x="6857" y="1911"/>
                  </a:cubicBezTo>
                  <a:cubicBezTo>
                    <a:pt x="9162" y="1257"/>
                    <a:pt x="11516" y="784"/>
                    <a:pt x="13891" y="503"/>
                  </a:cubicBezTo>
                  <a:cubicBezTo>
                    <a:pt x="14551" y="426"/>
                    <a:pt x="15213" y="362"/>
                    <a:pt x="15876" y="314"/>
                  </a:cubicBezTo>
                  <a:cubicBezTo>
                    <a:pt x="16208" y="289"/>
                    <a:pt x="16541" y="275"/>
                    <a:pt x="16872" y="241"/>
                  </a:cubicBezTo>
                  <a:cubicBezTo>
                    <a:pt x="17038" y="223"/>
                    <a:pt x="17204" y="213"/>
                    <a:pt x="17370" y="202"/>
                  </a:cubicBezTo>
                  <a:cubicBezTo>
                    <a:pt x="17550" y="191"/>
                    <a:pt x="17728" y="160"/>
                    <a:pt x="17908" y="144"/>
                  </a:cubicBezTo>
                  <a:cubicBezTo>
                    <a:pt x="17982" y="139"/>
                    <a:pt x="17985" y="29"/>
                    <a:pt x="17908" y="26"/>
                  </a:cubicBezTo>
                  <a:cubicBezTo>
                    <a:pt x="17758" y="21"/>
                    <a:pt x="17608" y="0"/>
                    <a:pt x="17458"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4"/>
            <p:cNvSpPr/>
            <p:nvPr/>
          </p:nvSpPr>
          <p:spPr>
            <a:xfrm>
              <a:off x="4863375" y="2475625"/>
              <a:ext cx="450850" cy="151550"/>
            </a:xfrm>
            <a:custGeom>
              <a:avLst/>
              <a:gdLst/>
              <a:ahLst/>
              <a:cxnLst/>
              <a:rect l="l" t="t" r="r" b="b"/>
              <a:pathLst>
                <a:path w="18034" h="6062" extrusionOk="0">
                  <a:moveTo>
                    <a:pt x="539" y="0"/>
                  </a:moveTo>
                  <a:cubicBezTo>
                    <a:pt x="380" y="0"/>
                    <a:pt x="225" y="16"/>
                    <a:pt x="70" y="37"/>
                  </a:cubicBezTo>
                  <a:cubicBezTo>
                    <a:pt x="23" y="43"/>
                    <a:pt x="1" y="120"/>
                    <a:pt x="57" y="130"/>
                  </a:cubicBezTo>
                  <a:cubicBezTo>
                    <a:pt x="661" y="236"/>
                    <a:pt x="1280" y="241"/>
                    <a:pt x="1891" y="294"/>
                  </a:cubicBezTo>
                  <a:cubicBezTo>
                    <a:pt x="2504" y="348"/>
                    <a:pt x="3114" y="421"/>
                    <a:pt x="3723" y="509"/>
                  </a:cubicBezTo>
                  <a:cubicBezTo>
                    <a:pt x="4951" y="687"/>
                    <a:pt x="6168" y="936"/>
                    <a:pt x="7369" y="1248"/>
                  </a:cubicBezTo>
                  <a:cubicBezTo>
                    <a:pt x="8564" y="1560"/>
                    <a:pt x="9742" y="1942"/>
                    <a:pt x="10894" y="2387"/>
                  </a:cubicBezTo>
                  <a:cubicBezTo>
                    <a:pt x="12047" y="2833"/>
                    <a:pt x="13175" y="3346"/>
                    <a:pt x="14273" y="3921"/>
                  </a:cubicBezTo>
                  <a:cubicBezTo>
                    <a:pt x="15369" y="4495"/>
                    <a:pt x="16432" y="5136"/>
                    <a:pt x="17470" y="5812"/>
                  </a:cubicBezTo>
                  <a:cubicBezTo>
                    <a:pt x="17601" y="5899"/>
                    <a:pt x="17738" y="5976"/>
                    <a:pt x="17874" y="6053"/>
                  </a:cubicBezTo>
                  <a:cubicBezTo>
                    <a:pt x="17886" y="6059"/>
                    <a:pt x="17898" y="6062"/>
                    <a:pt x="17910" y="6062"/>
                  </a:cubicBezTo>
                  <a:cubicBezTo>
                    <a:pt x="17977" y="6062"/>
                    <a:pt x="18034" y="5976"/>
                    <a:pt x="17973" y="5921"/>
                  </a:cubicBezTo>
                  <a:cubicBezTo>
                    <a:pt x="17508" y="5513"/>
                    <a:pt x="16975" y="5181"/>
                    <a:pt x="16456" y="4849"/>
                  </a:cubicBezTo>
                  <a:cubicBezTo>
                    <a:pt x="15925" y="4511"/>
                    <a:pt x="15381" y="4195"/>
                    <a:pt x="14830" y="3895"/>
                  </a:cubicBezTo>
                  <a:cubicBezTo>
                    <a:pt x="13732" y="3296"/>
                    <a:pt x="12600" y="2763"/>
                    <a:pt x="11442" y="2297"/>
                  </a:cubicBezTo>
                  <a:cubicBezTo>
                    <a:pt x="10284" y="1829"/>
                    <a:pt x="9100" y="1428"/>
                    <a:pt x="7896" y="1098"/>
                  </a:cubicBezTo>
                  <a:cubicBezTo>
                    <a:pt x="6699" y="768"/>
                    <a:pt x="5484" y="510"/>
                    <a:pt x="4257" y="325"/>
                  </a:cubicBezTo>
                  <a:cubicBezTo>
                    <a:pt x="3029" y="140"/>
                    <a:pt x="1780" y="5"/>
                    <a:pt x="539"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4"/>
            <p:cNvSpPr/>
            <p:nvPr/>
          </p:nvSpPr>
          <p:spPr>
            <a:xfrm>
              <a:off x="4958200" y="2635175"/>
              <a:ext cx="362750" cy="76375"/>
            </a:xfrm>
            <a:custGeom>
              <a:avLst/>
              <a:gdLst/>
              <a:ahLst/>
              <a:cxnLst/>
              <a:rect l="l" t="t" r="r" b="b"/>
              <a:pathLst>
                <a:path w="14510" h="3055" extrusionOk="0">
                  <a:moveTo>
                    <a:pt x="13424" y="0"/>
                  </a:moveTo>
                  <a:cubicBezTo>
                    <a:pt x="13281" y="0"/>
                    <a:pt x="13137" y="2"/>
                    <a:pt x="12994" y="5"/>
                  </a:cubicBezTo>
                  <a:cubicBezTo>
                    <a:pt x="12518" y="16"/>
                    <a:pt x="12042" y="36"/>
                    <a:pt x="11566" y="67"/>
                  </a:cubicBezTo>
                  <a:cubicBezTo>
                    <a:pt x="10602" y="130"/>
                    <a:pt x="9643" y="233"/>
                    <a:pt x="8688" y="375"/>
                  </a:cubicBezTo>
                  <a:cubicBezTo>
                    <a:pt x="6779" y="657"/>
                    <a:pt x="4885" y="1097"/>
                    <a:pt x="3051" y="1711"/>
                  </a:cubicBezTo>
                  <a:cubicBezTo>
                    <a:pt x="2025" y="2054"/>
                    <a:pt x="1021" y="2443"/>
                    <a:pt x="56" y="2937"/>
                  </a:cubicBezTo>
                  <a:cubicBezTo>
                    <a:pt x="0" y="2965"/>
                    <a:pt x="30" y="3054"/>
                    <a:pt x="85" y="3054"/>
                  </a:cubicBezTo>
                  <a:cubicBezTo>
                    <a:pt x="91" y="3054"/>
                    <a:pt x="97" y="3053"/>
                    <a:pt x="103" y="3051"/>
                  </a:cubicBezTo>
                  <a:cubicBezTo>
                    <a:pt x="1909" y="2397"/>
                    <a:pt x="3715" y="1745"/>
                    <a:pt x="5580" y="1281"/>
                  </a:cubicBezTo>
                  <a:cubicBezTo>
                    <a:pt x="7431" y="820"/>
                    <a:pt x="9319" y="505"/>
                    <a:pt x="11221" y="352"/>
                  </a:cubicBezTo>
                  <a:cubicBezTo>
                    <a:pt x="11760" y="308"/>
                    <a:pt x="12299" y="276"/>
                    <a:pt x="12840" y="259"/>
                  </a:cubicBezTo>
                  <a:cubicBezTo>
                    <a:pt x="13111" y="250"/>
                    <a:pt x="13381" y="243"/>
                    <a:pt x="13652" y="236"/>
                  </a:cubicBezTo>
                  <a:cubicBezTo>
                    <a:pt x="13916" y="228"/>
                    <a:pt x="14182" y="232"/>
                    <a:pt x="14442" y="191"/>
                  </a:cubicBezTo>
                  <a:cubicBezTo>
                    <a:pt x="14509" y="181"/>
                    <a:pt x="14507" y="67"/>
                    <a:pt x="14441" y="54"/>
                  </a:cubicBezTo>
                  <a:cubicBezTo>
                    <a:pt x="14205" y="11"/>
                    <a:pt x="13967" y="7"/>
                    <a:pt x="13728" y="2"/>
                  </a:cubicBezTo>
                  <a:cubicBezTo>
                    <a:pt x="13627" y="1"/>
                    <a:pt x="13525" y="0"/>
                    <a:pt x="13424"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4"/>
            <p:cNvSpPr/>
            <p:nvPr/>
          </p:nvSpPr>
          <p:spPr>
            <a:xfrm>
              <a:off x="5314300" y="2641400"/>
              <a:ext cx="180900" cy="293975"/>
            </a:xfrm>
            <a:custGeom>
              <a:avLst/>
              <a:gdLst/>
              <a:ahLst/>
              <a:cxnLst/>
              <a:rect l="l" t="t" r="r" b="b"/>
              <a:pathLst>
                <a:path w="7236" h="11759" extrusionOk="0">
                  <a:moveTo>
                    <a:pt x="83" y="0"/>
                  </a:moveTo>
                  <a:cubicBezTo>
                    <a:pt x="42" y="0"/>
                    <a:pt x="0" y="51"/>
                    <a:pt x="26" y="96"/>
                  </a:cubicBezTo>
                  <a:cubicBezTo>
                    <a:pt x="466" y="861"/>
                    <a:pt x="973" y="1587"/>
                    <a:pt x="1447" y="2332"/>
                  </a:cubicBezTo>
                  <a:cubicBezTo>
                    <a:pt x="1922" y="3078"/>
                    <a:pt x="2402" y="3820"/>
                    <a:pt x="2871" y="4569"/>
                  </a:cubicBezTo>
                  <a:cubicBezTo>
                    <a:pt x="3813" y="6074"/>
                    <a:pt x="4721" y="7600"/>
                    <a:pt x="5597" y="9146"/>
                  </a:cubicBezTo>
                  <a:cubicBezTo>
                    <a:pt x="5842" y="9577"/>
                    <a:pt x="6085" y="10010"/>
                    <a:pt x="6328" y="10443"/>
                  </a:cubicBezTo>
                  <a:cubicBezTo>
                    <a:pt x="6449" y="10659"/>
                    <a:pt x="6571" y="10876"/>
                    <a:pt x="6698" y="11089"/>
                  </a:cubicBezTo>
                  <a:cubicBezTo>
                    <a:pt x="6828" y="11307"/>
                    <a:pt x="6975" y="11515"/>
                    <a:pt x="7114" y="11730"/>
                  </a:cubicBezTo>
                  <a:cubicBezTo>
                    <a:pt x="7127" y="11750"/>
                    <a:pt x="7145" y="11759"/>
                    <a:pt x="7162" y="11759"/>
                  </a:cubicBezTo>
                  <a:cubicBezTo>
                    <a:pt x="7200" y="11759"/>
                    <a:pt x="7235" y="11717"/>
                    <a:pt x="7215" y="11669"/>
                  </a:cubicBezTo>
                  <a:cubicBezTo>
                    <a:pt x="7039" y="11260"/>
                    <a:pt x="6857" y="10858"/>
                    <a:pt x="6645" y="10466"/>
                  </a:cubicBezTo>
                  <a:cubicBezTo>
                    <a:pt x="6431" y="10070"/>
                    <a:pt x="6213" y="9677"/>
                    <a:pt x="5993" y="9286"/>
                  </a:cubicBezTo>
                  <a:cubicBezTo>
                    <a:pt x="5554" y="8509"/>
                    <a:pt x="5107" y="7737"/>
                    <a:pt x="4652" y="6971"/>
                  </a:cubicBezTo>
                  <a:cubicBezTo>
                    <a:pt x="3750" y="5450"/>
                    <a:pt x="2814" y="3949"/>
                    <a:pt x="1845" y="2468"/>
                  </a:cubicBezTo>
                  <a:cubicBezTo>
                    <a:pt x="1569" y="2049"/>
                    <a:pt x="1283" y="1634"/>
                    <a:pt x="999" y="1221"/>
                  </a:cubicBezTo>
                  <a:cubicBezTo>
                    <a:pt x="718" y="812"/>
                    <a:pt x="434" y="406"/>
                    <a:pt x="123" y="20"/>
                  </a:cubicBezTo>
                  <a:cubicBezTo>
                    <a:pt x="112" y="6"/>
                    <a:pt x="97" y="0"/>
                    <a:pt x="83"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4"/>
            <p:cNvSpPr/>
            <p:nvPr/>
          </p:nvSpPr>
          <p:spPr>
            <a:xfrm>
              <a:off x="5322800" y="2643925"/>
              <a:ext cx="383425" cy="190525"/>
            </a:xfrm>
            <a:custGeom>
              <a:avLst/>
              <a:gdLst/>
              <a:ahLst/>
              <a:cxnLst/>
              <a:rect l="l" t="t" r="r" b="b"/>
              <a:pathLst>
                <a:path w="15337" h="7621" extrusionOk="0">
                  <a:moveTo>
                    <a:pt x="135" y="0"/>
                  </a:moveTo>
                  <a:cubicBezTo>
                    <a:pt x="107" y="0"/>
                    <a:pt x="78" y="1"/>
                    <a:pt x="49" y="2"/>
                  </a:cubicBezTo>
                  <a:cubicBezTo>
                    <a:pt x="6" y="3"/>
                    <a:pt x="1" y="61"/>
                    <a:pt x="39" y="75"/>
                  </a:cubicBezTo>
                  <a:cubicBezTo>
                    <a:pt x="556" y="269"/>
                    <a:pt x="1115" y="357"/>
                    <a:pt x="1653" y="482"/>
                  </a:cubicBezTo>
                  <a:cubicBezTo>
                    <a:pt x="2195" y="608"/>
                    <a:pt x="2733" y="750"/>
                    <a:pt x="3268" y="904"/>
                  </a:cubicBezTo>
                  <a:cubicBezTo>
                    <a:pt x="4337" y="1212"/>
                    <a:pt x="5389" y="1582"/>
                    <a:pt x="6418" y="2011"/>
                  </a:cubicBezTo>
                  <a:cubicBezTo>
                    <a:pt x="8475" y="2867"/>
                    <a:pt x="10437" y="3964"/>
                    <a:pt x="12252" y="5268"/>
                  </a:cubicBezTo>
                  <a:cubicBezTo>
                    <a:pt x="12763" y="5635"/>
                    <a:pt x="13262" y="6019"/>
                    <a:pt x="13750" y="6415"/>
                  </a:cubicBezTo>
                  <a:cubicBezTo>
                    <a:pt x="14240" y="6813"/>
                    <a:pt x="14738" y="7204"/>
                    <a:pt x="15225" y="7605"/>
                  </a:cubicBezTo>
                  <a:cubicBezTo>
                    <a:pt x="15237" y="7616"/>
                    <a:pt x="15250" y="7621"/>
                    <a:pt x="15262" y="7621"/>
                  </a:cubicBezTo>
                  <a:cubicBezTo>
                    <a:pt x="15303" y="7621"/>
                    <a:pt x="15337" y="7571"/>
                    <a:pt x="15300" y="7531"/>
                  </a:cubicBezTo>
                  <a:cubicBezTo>
                    <a:pt x="14906" y="7114"/>
                    <a:pt x="14506" y="6713"/>
                    <a:pt x="14070" y="6341"/>
                  </a:cubicBezTo>
                  <a:cubicBezTo>
                    <a:pt x="13644" y="5977"/>
                    <a:pt x="13203" y="5633"/>
                    <a:pt x="12753" y="5302"/>
                  </a:cubicBezTo>
                  <a:cubicBezTo>
                    <a:pt x="11845" y="4629"/>
                    <a:pt x="10900" y="4010"/>
                    <a:pt x="9924" y="3446"/>
                  </a:cubicBezTo>
                  <a:cubicBezTo>
                    <a:pt x="7970" y="2320"/>
                    <a:pt x="5890" y="1416"/>
                    <a:pt x="3738" y="763"/>
                  </a:cubicBezTo>
                  <a:cubicBezTo>
                    <a:pt x="3139" y="582"/>
                    <a:pt x="2534" y="420"/>
                    <a:pt x="1923" y="283"/>
                  </a:cubicBezTo>
                  <a:cubicBezTo>
                    <a:pt x="1618" y="213"/>
                    <a:pt x="1310" y="152"/>
                    <a:pt x="1002" y="97"/>
                  </a:cubicBezTo>
                  <a:cubicBezTo>
                    <a:pt x="715" y="46"/>
                    <a:pt x="427" y="0"/>
                    <a:pt x="135"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1" name="Google Shape;2381;p54"/>
          <p:cNvGrpSpPr/>
          <p:nvPr/>
        </p:nvGrpSpPr>
        <p:grpSpPr>
          <a:xfrm rot="910623">
            <a:off x="8013014" y="3045185"/>
            <a:ext cx="1659268" cy="2258681"/>
            <a:chOff x="5153225" y="3822300"/>
            <a:chExt cx="1111000" cy="1512350"/>
          </a:xfrm>
        </p:grpSpPr>
        <p:sp>
          <p:nvSpPr>
            <p:cNvPr id="2382" name="Google Shape;2382;p54"/>
            <p:cNvSpPr/>
            <p:nvPr/>
          </p:nvSpPr>
          <p:spPr>
            <a:xfrm>
              <a:off x="5702900" y="4364000"/>
              <a:ext cx="359700" cy="970650"/>
            </a:xfrm>
            <a:custGeom>
              <a:avLst/>
              <a:gdLst/>
              <a:ahLst/>
              <a:cxnLst/>
              <a:rect l="l" t="t" r="r" b="b"/>
              <a:pathLst>
                <a:path w="14388" h="38826" extrusionOk="0">
                  <a:moveTo>
                    <a:pt x="832" y="0"/>
                  </a:moveTo>
                  <a:cubicBezTo>
                    <a:pt x="1" y="0"/>
                    <a:pt x="759" y="1852"/>
                    <a:pt x="758" y="1852"/>
                  </a:cubicBezTo>
                  <a:cubicBezTo>
                    <a:pt x="7218" y="9793"/>
                    <a:pt x="7319" y="30685"/>
                    <a:pt x="7219" y="36413"/>
                  </a:cubicBezTo>
                  <a:cubicBezTo>
                    <a:pt x="7199" y="37638"/>
                    <a:pt x="8115" y="38695"/>
                    <a:pt x="9333" y="38807"/>
                  </a:cubicBezTo>
                  <a:cubicBezTo>
                    <a:pt x="9471" y="38820"/>
                    <a:pt x="9609" y="38826"/>
                    <a:pt x="9746" y="38826"/>
                  </a:cubicBezTo>
                  <a:cubicBezTo>
                    <a:pt x="10968" y="38826"/>
                    <a:pt x="12178" y="38356"/>
                    <a:pt x="13057" y="37907"/>
                  </a:cubicBezTo>
                  <a:cubicBezTo>
                    <a:pt x="13886" y="37483"/>
                    <a:pt x="14387" y="36608"/>
                    <a:pt x="14339" y="35677"/>
                  </a:cubicBezTo>
                  <a:cubicBezTo>
                    <a:pt x="14178" y="32628"/>
                    <a:pt x="13479" y="25017"/>
                    <a:pt x="10471" y="16110"/>
                  </a:cubicBezTo>
                  <a:cubicBezTo>
                    <a:pt x="6556" y="4518"/>
                    <a:pt x="2483" y="914"/>
                    <a:pt x="2483" y="914"/>
                  </a:cubicBezTo>
                  <a:cubicBezTo>
                    <a:pt x="1647" y="245"/>
                    <a:pt x="1134" y="0"/>
                    <a:pt x="832"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4"/>
            <p:cNvSpPr/>
            <p:nvPr/>
          </p:nvSpPr>
          <p:spPr>
            <a:xfrm>
              <a:off x="5870175" y="4679525"/>
              <a:ext cx="60900" cy="121925"/>
            </a:xfrm>
            <a:custGeom>
              <a:avLst/>
              <a:gdLst/>
              <a:ahLst/>
              <a:cxnLst/>
              <a:rect l="l" t="t" r="r" b="b"/>
              <a:pathLst>
                <a:path w="2436" h="4877" extrusionOk="0">
                  <a:moveTo>
                    <a:pt x="2324" y="1"/>
                  </a:moveTo>
                  <a:cubicBezTo>
                    <a:pt x="2308" y="1"/>
                    <a:pt x="2292" y="11"/>
                    <a:pt x="2284" y="31"/>
                  </a:cubicBezTo>
                  <a:cubicBezTo>
                    <a:pt x="2206" y="227"/>
                    <a:pt x="2183" y="455"/>
                    <a:pt x="2142" y="662"/>
                  </a:cubicBezTo>
                  <a:cubicBezTo>
                    <a:pt x="2099" y="877"/>
                    <a:pt x="2053" y="1090"/>
                    <a:pt x="1996" y="1302"/>
                  </a:cubicBezTo>
                  <a:cubicBezTo>
                    <a:pt x="1883" y="1723"/>
                    <a:pt x="1744" y="2138"/>
                    <a:pt x="1559" y="2533"/>
                  </a:cubicBezTo>
                  <a:cubicBezTo>
                    <a:pt x="1371" y="2932"/>
                    <a:pt x="1140" y="3308"/>
                    <a:pt x="880" y="3663"/>
                  </a:cubicBezTo>
                  <a:cubicBezTo>
                    <a:pt x="753" y="3836"/>
                    <a:pt x="615" y="4001"/>
                    <a:pt x="472" y="4163"/>
                  </a:cubicBezTo>
                  <a:cubicBezTo>
                    <a:pt x="325" y="4330"/>
                    <a:pt x="192" y="4496"/>
                    <a:pt x="66" y="4679"/>
                  </a:cubicBezTo>
                  <a:cubicBezTo>
                    <a:pt x="0" y="4774"/>
                    <a:pt x="92" y="4876"/>
                    <a:pt x="188" y="4876"/>
                  </a:cubicBezTo>
                  <a:cubicBezTo>
                    <a:pt x="209" y="4876"/>
                    <a:pt x="229" y="4872"/>
                    <a:pt x="249" y="4861"/>
                  </a:cubicBezTo>
                  <a:cubicBezTo>
                    <a:pt x="411" y="4776"/>
                    <a:pt x="554" y="4680"/>
                    <a:pt x="688" y="4552"/>
                  </a:cubicBezTo>
                  <a:cubicBezTo>
                    <a:pt x="817" y="4429"/>
                    <a:pt x="934" y="4294"/>
                    <a:pt x="1047" y="4156"/>
                  </a:cubicBezTo>
                  <a:cubicBezTo>
                    <a:pt x="1276" y="3874"/>
                    <a:pt x="1481" y="3577"/>
                    <a:pt x="1657" y="3259"/>
                  </a:cubicBezTo>
                  <a:cubicBezTo>
                    <a:pt x="2011" y="2628"/>
                    <a:pt x="2270" y="1934"/>
                    <a:pt x="2379" y="1217"/>
                  </a:cubicBezTo>
                  <a:cubicBezTo>
                    <a:pt x="2409" y="1018"/>
                    <a:pt x="2427" y="822"/>
                    <a:pt x="2432" y="621"/>
                  </a:cubicBezTo>
                  <a:cubicBezTo>
                    <a:pt x="2435" y="429"/>
                    <a:pt x="2432" y="209"/>
                    <a:pt x="2365" y="31"/>
                  </a:cubicBezTo>
                  <a:cubicBezTo>
                    <a:pt x="2357" y="11"/>
                    <a:pt x="2341" y="1"/>
                    <a:pt x="2324" y="1"/>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4"/>
            <p:cNvSpPr/>
            <p:nvPr/>
          </p:nvSpPr>
          <p:spPr>
            <a:xfrm>
              <a:off x="5877950" y="4759200"/>
              <a:ext cx="83175" cy="154575"/>
            </a:xfrm>
            <a:custGeom>
              <a:avLst/>
              <a:gdLst/>
              <a:ahLst/>
              <a:cxnLst/>
              <a:rect l="l" t="t" r="r" b="b"/>
              <a:pathLst>
                <a:path w="3327" h="6183" extrusionOk="0">
                  <a:moveTo>
                    <a:pt x="3201" y="0"/>
                  </a:moveTo>
                  <a:cubicBezTo>
                    <a:pt x="3183" y="0"/>
                    <a:pt x="3166" y="10"/>
                    <a:pt x="3162" y="29"/>
                  </a:cubicBezTo>
                  <a:cubicBezTo>
                    <a:pt x="3002" y="912"/>
                    <a:pt x="2815" y="1801"/>
                    <a:pt x="2482" y="2638"/>
                  </a:cubicBezTo>
                  <a:cubicBezTo>
                    <a:pt x="2149" y="3472"/>
                    <a:pt x="1665" y="4258"/>
                    <a:pt x="1060" y="4924"/>
                  </a:cubicBezTo>
                  <a:cubicBezTo>
                    <a:pt x="890" y="5113"/>
                    <a:pt x="708" y="5288"/>
                    <a:pt x="524" y="5463"/>
                  </a:cubicBezTo>
                  <a:cubicBezTo>
                    <a:pt x="354" y="5625"/>
                    <a:pt x="84" y="5791"/>
                    <a:pt x="21" y="6030"/>
                  </a:cubicBezTo>
                  <a:cubicBezTo>
                    <a:pt x="1" y="6108"/>
                    <a:pt x="61" y="6180"/>
                    <a:pt x="139" y="6182"/>
                  </a:cubicBezTo>
                  <a:cubicBezTo>
                    <a:pt x="144" y="6182"/>
                    <a:pt x="149" y="6182"/>
                    <a:pt x="154" y="6182"/>
                  </a:cubicBezTo>
                  <a:cubicBezTo>
                    <a:pt x="385" y="6182"/>
                    <a:pt x="595" y="5978"/>
                    <a:pt x="762" y="5841"/>
                  </a:cubicBezTo>
                  <a:cubicBezTo>
                    <a:pt x="943" y="5693"/>
                    <a:pt x="1112" y="5532"/>
                    <a:pt x="1271" y="5362"/>
                  </a:cubicBezTo>
                  <a:cubicBezTo>
                    <a:pt x="1599" y="5014"/>
                    <a:pt x="1897" y="4635"/>
                    <a:pt x="2157" y="4233"/>
                  </a:cubicBezTo>
                  <a:cubicBezTo>
                    <a:pt x="2667" y="3446"/>
                    <a:pt x="3071" y="2531"/>
                    <a:pt x="3222" y="1600"/>
                  </a:cubicBezTo>
                  <a:cubicBezTo>
                    <a:pt x="3307" y="1077"/>
                    <a:pt x="3327" y="551"/>
                    <a:pt x="3239" y="29"/>
                  </a:cubicBezTo>
                  <a:cubicBezTo>
                    <a:pt x="3236" y="10"/>
                    <a:pt x="3218" y="0"/>
                    <a:pt x="3201" y="0"/>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4"/>
            <p:cNvSpPr/>
            <p:nvPr/>
          </p:nvSpPr>
          <p:spPr>
            <a:xfrm>
              <a:off x="5883275" y="4992875"/>
              <a:ext cx="154750" cy="83900"/>
            </a:xfrm>
            <a:custGeom>
              <a:avLst/>
              <a:gdLst/>
              <a:ahLst/>
              <a:cxnLst/>
              <a:rect l="l" t="t" r="r" b="b"/>
              <a:pathLst>
                <a:path w="6190" h="3356" extrusionOk="0">
                  <a:moveTo>
                    <a:pt x="37" y="1"/>
                  </a:moveTo>
                  <a:cubicBezTo>
                    <a:pt x="18" y="1"/>
                    <a:pt x="0" y="19"/>
                    <a:pt x="12" y="44"/>
                  </a:cubicBezTo>
                  <a:cubicBezTo>
                    <a:pt x="122" y="264"/>
                    <a:pt x="200" y="496"/>
                    <a:pt x="329" y="707"/>
                  </a:cubicBezTo>
                  <a:cubicBezTo>
                    <a:pt x="452" y="909"/>
                    <a:pt x="611" y="1100"/>
                    <a:pt x="772" y="1274"/>
                  </a:cubicBezTo>
                  <a:cubicBezTo>
                    <a:pt x="1100" y="1629"/>
                    <a:pt x="1473" y="1937"/>
                    <a:pt x="1875" y="2206"/>
                  </a:cubicBezTo>
                  <a:cubicBezTo>
                    <a:pt x="2679" y="2744"/>
                    <a:pt x="3603" y="3110"/>
                    <a:pt x="4557" y="3267"/>
                  </a:cubicBezTo>
                  <a:cubicBezTo>
                    <a:pt x="4830" y="3312"/>
                    <a:pt x="5107" y="3345"/>
                    <a:pt x="5384" y="3351"/>
                  </a:cubicBezTo>
                  <a:cubicBezTo>
                    <a:pt x="5447" y="3353"/>
                    <a:pt x="5512" y="3356"/>
                    <a:pt x="5577" y="3356"/>
                  </a:cubicBezTo>
                  <a:cubicBezTo>
                    <a:pt x="5648" y="3356"/>
                    <a:pt x="5719" y="3352"/>
                    <a:pt x="5787" y="3342"/>
                  </a:cubicBezTo>
                  <a:cubicBezTo>
                    <a:pt x="5933" y="3319"/>
                    <a:pt x="6032" y="3290"/>
                    <a:pt x="6144" y="3191"/>
                  </a:cubicBezTo>
                  <a:cubicBezTo>
                    <a:pt x="6189" y="3153"/>
                    <a:pt x="6170" y="3083"/>
                    <a:pt x="6125" y="3053"/>
                  </a:cubicBezTo>
                  <a:cubicBezTo>
                    <a:pt x="6024" y="2985"/>
                    <a:pt x="5944" y="2966"/>
                    <a:pt x="5824" y="2950"/>
                  </a:cubicBezTo>
                  <a:cubicBezTo>
                    <a:pt x="5703" y="2935"/>
                    <a:pt x="5583" y="2937"/>
                    <a:pt x="5461" y="2929"/>
                  </a:cubicBezTo>
                  <a:cubicBezTo>
                    <a:pt x="5242" y="2919"/>
                    <a:pt x="5022" y="2902"/>
                    <a:pt x="4805" y="2871"/>
                  </a:cubicBezTo>
                  <a:cubicBezTo>
                    <a:pt x="4352" y="2805"/>
                    <a:pt x="3905" y="2690"/>
                    <a:pt x="3475" y="2533"/>
                  </a:cubicBezTo>
                  <a:cubicBezTo>
                    <a:pt x="2620" y="2221"/>
                    <a:pt x="1846" y="1727"/>
                    <a:pt x="1173" y="1119"/>
                  </a:cubicBezTo>
                  <a:cubicBezTo>
                    <a:pt x="981" y="946"/>
                    <a:pt x="801" y="764"/>
                    <a:pt x="620" y="579"/>
                  </a:cubicBezTo>
                  <a:cubicBezTo>
                    <a:pt x="437" y="392"/>
                    <a:pt x="221" y="223"/>
                    <a:pt x="62" y="14"/>
                  </a:cubicBezTo>
                  <a:cubicBezTo>
                    <a:pt x="55" y="5"/>
                    <a:pt x="46" y="1"/>
                    <a:pt x="37" y="1"/>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4"/>
            <p:cNvSpPr/>
            <p:nvPr/>
          </p:nvSpPr>
          <p:spPr>
            <a:xfrm>
              <a:off x="5810300" y="4546650"/>
              <a:ext cx="62025" cy="44450"/>
            </a:xfrm>
            <a:custGeom>
              <a:avLst/>
              <a:gdLst/>
              <a:ahLst/>
              <a:cxnLst/>
              <a:rect l="l" t="t" r="r" b="b"/>
              <a:pathLst>
                <a:path w="2481" h="1778" extrusionOk="0">
                  <a:moveTo>
                    <a:pt x="2381" y="0"/>
                  </a:moveTo>
                  <a:cubicBezTo>
                    <a:pt x="2373" y="0"/>
                    <a:pt x="2364" y="2"/>
                    <a:pt x="2355" y="5"/>
                  </a:cubicBezTo>
                  <a:cubicBezTo>
                    <a:pt x="2120" y="97"/>
                    <a:pt x="1992" y="308"/>
                    <a:pt x="1824" y="485"/>
                  </a:cubicBezTo>
                  <a:cubicBezTo>
                    <a:pt x="1659" y="659"/>
                    <a:pt x="1479" y="817"/>
                    <a:pt x="1283" y="955"/>
                  </a:cubicBezTo>
                  <a:cubicBezTo>
                    <a:pt x="1083" y="1095"/>
                    <a:pt x="877" y="1223"/>
                    <a:pt x="655" y="1329"/>
                  </a:cubicBezTo>
                  <a:cubicBezTo>
                    <a:pt x="441" y="1430"/>
                    <a:pt x="203" y="1500"/>
                    <a:pt x="29" y="1664"/>
                  </a:cubicBezTo>
                  <a:cubicBezTo>
                    <a:pt x="0" y="1691"/>
                    <a:pt x="17" y="1739"/>
                    <a:pt x="53" y="1752"/>
                  </a:cubicBezTo>
                  <a:cubicBezTo>
                    <a:pt x="114" y="1770"/>
                    <a:pt x="177" y="1778"/>
                    <a:pt x="240" y="1778"/>
                  </a:cubicBezTo>
                  <a:cubicBezTo>
                    <a:pt x="427" y="1778"/>
                    <a:pt x="616" y="1709"/>
                    <a:pt x="786" y="1639"/>
                  </a:cubicBezTo>
                  <a:cubicBezTo>
                    <a:pt x="1031" y="1538"/>
                    <a:pt x="1270" y="1419"/>
                    <a:pt x="1486" y="1269"/>
                  </a:cubicBezTo>
                  <a:cubicBezTo>
                    <a:pt x="1703" y="1119"/>
                    <a:pt x="1909" y="948"/>
                    <a:pt x="2094" y="757"/>
                  </a:cubicBezTo>
                  <a:cubicBezTo>
                    <a:pt x="2271" y="574"/>
                    <a:pt x="2480" y="364"/>
                    <a:pt x="2471" y="94"/>
                  </a:cubicBezTo>
                  <a:cubicBezTo>
                    <a:pt x="2469" y="48"/>
                    <a:pt x="2429" y="0"/>
                    <a:pt x="2381" y="0"/>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4"/>
            <p:cNvSpPr/>
            <p:nvPr/>
          </p:nvSpPr>
          <p:spPr>
            <a:xfrm>
              <a:off x="5799875" y="4511175"/>
              <a:ext cx="52900" cy="43475"/>
            </a:xfrm>
            <a:custGeom>
              <a:avLst/>
              <a:gdLst/>
              <a:ahLst/>
              <a:cxnLst/>
              <a:rect l="l" t="t" r="r" b="b"/>
              <a:pathLst>
                <a:path w="2116" h="1739" extrusionOk="0">
                  <a:moveTo>
                    <a:pt x="1943" y="0"/>
                  </a:moveTo>
                  <a:cubicBezTo>
                    <a:pt x="1936" y="0"/>
                    <a:pt x="1928" y="1"/>
                    <a:pt x="1919" y="3"/>
                  </a:cubicBezTo>
                  <a:cubicBezTo>
                    <a:pt x="1810" y="29"/>
                    <a:pt x="1727" y="104"/>
                    <a:pt x="1664" y="194"/>
                  </a:cubicBezTo>
                  <a:cubicBezTo>
                    <a:pt x="1605" y="277"/>
                    <a:pt x="1545" y="354"/>
                    <a:pt x="1485" y="435"/>
                  </a:cubicBezTo>
                  <a:cubicBezTo>
                    <a:pt x="1367" y="591"/>
                    <a:pt x="1231" y="734"/>
                    <a:pt x="1085" y="864"/>
                  </a:cubicBezTo>
                  <a:cubicBezTo>
                    <a:pt x="943" y="992"/>
                    <a:pt x="785" y="1105"/>
                    <a:pt x="623" y="1207"/>
                  </a:cubicBezTo>
                  <a:cubicBezTo>
                    <a:pt x="538" y="1259"/>
                    <a:pt x="450" y="1306"/>
                    <a:pt x="366" y="1356"/>
                  </a:cubicBezTo>
                  <a:cubicBezTo>
                    <a:pt x="274" y="1410"/>
                    <a:pt x="162" y="1451"/>
                    <a:pt x="84" y="1524"/>
                  </a:cubicBezTo>
                  <a:cubicBezTo>
                    <a:pt x="1" y="1605"/>
                    <a:pt x="70" y="1728"/>
                    <a:pt x="172" y="1737"/>
                  </a:cubicBezTo>
                  <a:cubicBezTo>
                    <a:pt x="181" y="1738"/>
                    <a:pt x="191" y="1739"/>
                    <a:pt x="200" y="1739"/>
                  </a:cubicBezTo>
                  <a:cubicBezTo>
                    <a:pt x="297" y="1739"/>
                    <a:pt x="406" y="1694"/>
                    <a:pt x="494" y="1665"/>
                  </a:cubicBezTo>
                  <a:cubicBezTo>
                    <a:pt x="603" y="1629"/>
                    <a:pt x="707" y="1578"/>
                    <a:pt x="807" y="1523"/>
                  </a:cubicBezTo>
                  <a:cubicBezTo>
                    <a:pt x="1001" y="1420"/>
                    <a:pt x="1181" y="1290"/>
                    <a:pt x="1350" y="1147"/>
                  </a:cubicBezTo>
                  <a:cubicBezTo>
                    <a:pt x="1511" y="1009"/>
                    <a:pt x="1661" y="856"/>
                    <a:pt x="1794" y="689"/>
                  </a:cubicBezTo>
                  <a:cubicBezTo>
                    <a:pt x="1924" y="527"/>
                    <a:pt x="2115" y="288"/>
                    <a:pt x="2032" y="66"/>
                  </a:cubicBezTo>
                  <a:cubicBezTo>
                    <a:pt x="2017" y="26"/>
                    <a:pt x="1984" y="0"/>
                    <a:pt x="1943" y="0"/>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4"/>
            <p:cNvSpPr/>
            <p:nvPr/>
          </p:nvSpPr>
          <p:spPr>
            <a:xfrm>
              <a:off x="5761525" y="4409200"/>
              <a:ext cx="23200" cy="60925"/>
            </a:xfrm>
            <a:custGeom>
              <a:avLst/>
              <a:gdLst/>
              <a:ahLst/>
              <a:cxnLst/>
              <a:rect l="l" t="t" r="r" b="b"/>
              <a:pathLst>
                <a:path w="928" h="2437" extrusionOk="0">
                  <a:moveTo>
                    <a:pt x="648" y="0"/>
                  </a:moveTo>
                  <a:cubicBezTo>
                    <a:pt x="623" y="0"/>
                    <a:pt x="600" y="16"/>
                    <a:pt x="604" y="48"/>
                  </a:cubicBezTo>
                  <a:cubicBezTo>
                    <a:pt x="627" y="243"/>
                    <a:pt x="587" y="455"/>
                    <a:pt x="561" y="650"/>
                  </a:cubicBezTo>
                  <a:cubicBezTo>
                    <a:pt x="534" y="855"/>
                    <a:pt x="507" y="1056"/>
                    <a:pt x="453" y="1254"/>
                  </a:cubicBezTo>
                  <a:cubicBezTo>
                    <a:pt x="402" y="1441"/>
                    <a:pt x="335" y="1625"/>
                    <a:pt x="244" y="1796"/>
                  </a:cubicBezTo>
                  <a:cubicBezTo>
                    <a:pt x="158" y="1963"/>
                    <a:pt x="1" y="2171"/>
                    <a:pt x="47" y="2368"/>
                  </a:cubicBezTo>
                  <a:cubicBezTo>
                    <a:pt x="56" y="2409"/>
                    <a:pt x="98" y="2435"/>
                    <a:pt x="138" y="2437"/>
                  </a:cubicBezTo>
                  <a:cubicBezTo>
                    <a:pt x="140" y="2437"/>
                    <a:pt x="143" y="2437"/>
                    <a:pt x="146" y="2437"/>
                  </a:cubicBezTo>
                  <a:cubicBezTo>
                    <a:pt x="365" y="2437"/>
                    <a:pt x="523" y="2180"/>
                    <a:pt x="613" y="2011"/>
                  </a:cubicBezTo>
                  <a:cubicBezTo>
                    <a:pt x="720" y="1806"/>
                    <a:pt x="803" y="1590"/>
                    <a:pt x="854" y="1363"/>
                  </a:cubicBezTo>
                  <a:cubicBezTo>
                    <a:pt x="901" y="1149"/>
                    <a:pt x="927" y="917"/>
                    <a:pt x="906" y="697"/>
                  </a:cubicBezTo>
                  <a:cubicBezTo>
                    <a:pt x="896" y="583"/>
                    <a:pt x="878" y="461"/>
                    <a:pt x="836" y="354"/>
                  </a:cubicBezTo>
                  <a:cubicBezTo>
                    <a:pt x="795" y="245"/>
                    <a:pt x="743" y="142"/>
                    <a:pt x="701" y="34"/>
                  </a:cubicBezTo>
                  <a:cubicBezTo>
                    <a:pt x="693" y="12"/>
                    <a:pt x="670" y="0"/>
                    <a:pt x="648" y="0"/>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4"/>
            <p:cNvSpPr/>
            <p:nvPr/>
          </p:nvSpPr>
          <p:spPr>
            <a:xfrm>
              <a:off x="5885775" y="5190100"/>
              <a:ext cx="159975" cy="36000"/>
            </a:xfrm>
            <a:custGeom>
              <a:avLst/>
              <a:gdLst/>
              <a:ahLst/>
              <a:cxnLst/>
              <a:rect l="l" t="t" r="r" b="b"/>
              <a:pathLst>
                <a:path w="6399" h="1440" extrusionOk="0">
                  <a:moveTo>
                    <a:pt x="141" y="1"/>
                  </a:moveTo>
                  <a:cubicBezTo>
                    <a:pt x="42" y="1"/>
                    <a:pt x="0" y="140"/>
                    <a:pt x="63" y="217"/>
                  </a:cubicBezTo>
                  <a:cubicBezTo>
                    <a:pt x="196" y="380"/>
                    <a:pt x="387" y="506"/>
                    <a:pt x="565" y="615"/>
                  </a:cubicBezTo>
                  <a:cubicBezTo>
                    <a:pt x="747" y="727"/>
                    <a:pt x="939" y="828"/>
                    <a:pt x="1134" y="912"/>
                  </a:cubicBezTo>
                  <a:cubicBezTo>
                    <a:pt x="1532" y="1085"/>
                    <a:pt x="1945" y="1220"/>
                    <a:pt x="2371" y="1308"/>
                  </a:cubicBezTo>
                  <a:cubicBezTo>
                    <a:pt x="2794" y="1395"/>
                    <a:pt x="3224" y="1439"/>
                    <a:pt x="3654" y="1439"/>
                  </a:cubicBezTo>
                  <a:cubicBezTo>
                    <a:pt x="4095" y="1439"/>
                    <a:pt x="4535" y="1393"/>
                    <a:pt x="4967" y="1300"/>
                  </a:cubicBezTo>
                  <a:cubicBezTo>
                    <a:pt x="5196" y="1251"/>
                    <a:pt x="5425" y="1190"/>
                    <a:pt x="5644" y="1112"/>
                  </a:cubicBezTo>
                  <a:cubicBezTo>
                    <a:pt x="5763" y="1070"/>
                    <a:pt x="5881" y="1021"/>
                    <a:pt x="5994" y="967"/>
                  </a:cubicBezTo>
                  <a:cubicBezTo>
                    <a:pt x="6115" y="907"/>
                    <a:pt x="6195" y="823"/>
                    <a:pt x="6293" y="736"/>
                  </a:cubicBezTo>
                  <a:cubicBezTo>
                    <a:pt x="6398" y="646"/>
                    <a:pt x="6300" y="508"/>
                    <a:pt x="6187" y="508"/>
                  </a:cubicBezTo>
                  <a:cubicBezTo>
                    <a:pt x="6179" y="508"/>
                    <a:pt x="6171" y="509"/>
                    <a:pt x="6163" y="510"/>
                  </a:cubicBezTo>
                  <a:cubicBezTo>
                    <a:pt x="6063" y="529"/>
                    <a:pt x="5967" y="531"/>
                    <a:pt x="5868" y="561"/>
                  </a:cubicBezTo>
                  <a:cubicBezTo>
                    <a:pt x="5772" y="589"/>
                    <a:pt x="5678" y="627"/>
                    <a:pt x="5582" y="658"/>
                  </a:cubicBezTo>
                  <a:cubicBezTo>
                    <a:pt x="5384" y="722"/>
                    <a:pt x="5188" y="787"/>
                    <a:pt x="4985" y="834"/>
                  </a:cubicBezTo>
                  <a:cubicBezTo>
                    <a:pt x="4593" y="928"/>
                    <a:pt x="4193" y="979"/>
                    <a:pt x="3790" y="991"/>
                  </a:cubicBezTo>
                  <a:cubicBezTo>
                    <a:pt x="3730" y="992"/>
                    <a:pt x="3670" y="993"/>
                    <a:pt x="3611" y="993"/>
                  </a:cubicBezTo>
                  <a:cubicBezTo>
                    <a:pt x="2863" y="993"/>
                    <a:pt x="2121" y="861"/>
                    <a:pt x="1422" y="591"/>
                  </a:cubicBezTo>
                  <a:cubicBezTo>
                    <a:pt x="1213" y="509"/>
                    <a:pt x="1007" y="419"/>
                    <a:pt x="809" y="318"/>
                  </a:cubicBezTo>
                  <a:cubicBezTo>
                    <a:pt x="604" y="212"/>
                    <a:pt x="400" y="87"/>
                    <a:pt x="183" y="9"/>
                  </a:cubicBezTo>
                  <a:cubicBezTo>
                    <a:pt x="168" y="3"/>
                    <a:pt x="154" y="1"/>
                    <a:pt x="141" y="1"/>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4"/>
            <p:cNvSpPr/>
            <p:nvPr/>
          </p:nvSpPr>
          <p:spPr>
            <a:xfrm>
              <a:off x="5153225" y="3822300"/>
              <a:ext cx="1111000" cy="974400"/>
            </a:xfrm>
            <a:custGeom>
              <a:avLst/>
              <a:gdLst/>
              <a:ahLst/>
              <a:cxnLst/>
              <a:rect l="l" t="t" r="r" b="b"/>
              <a:pathLst>
                <a:path w="44440" h="38976" extrusionOk="0">
                  <a:moveTo>
                    <a:pt x="32318" y="0"/>
                  </a:moveTo>
                  <a:cubicBezTo>
                    <a:pt x="32318" y="0"/>
                    <a:pt x="29594" y="2043"/>
                    <a:pt x="26881" y="5905"/>
                  </a:cubicBezTo>
                  <a:cubicBezTo>
                    <a:pt x="26900" y="7058"/>
                    <a:pt x="26975" y="9449"/>
                    <a:pt x="26489" y="9449"/>
                  </a:cubicBezTo>
                  <a:cubicBezTo>
                    <a:pt x="26315" y="9449"/>
                    <a:pt x="26069" y="9142"/>
                    <a:pt x="25723" y="8363"/>
                  </a:cubicBezTo>
                  <a:cubicBezTo>
                    <a:pt x="25647" y="8227"/>
                    <a:pt x="25593" y="8091"/>
                    <a:pt x="25554" y="7956"/>
                  </a:cubicBezTo>
                  <a:cubicBezTo>
                    <a:pt x="23854" y="10827"/>
                    <a:pt x="22344" y="14437"/>
                    <a:pt x="21758" y="18726"/>
                  </a:cubicBezTo>
                  <a:cubicBezTo>
                    <a:pt x="21758" y="18726"/>
                    <a:pt x="21226" y="14559"/>
                    <a:pt x="18128" y="10707"/>
                  </a:cubicBezTo>
                  <a:cubicBezTo>
                    <a:pt x="17938" y="11700"/>
                    <a:pt x="17845" y="12710"/>
                    <a:pt x="17866" y="13721"/>
                  </a:cubicBezTo>
                  <a:cubicBezTo>
                    <a:pt x="17835" y="13785"/>
                    <a:pt x="17803" y="13814"/>
                    <a:pt x="17771" y="13814"/>
                  </a:cubicBezTo>
                  <a:cubicBezTo>
                    <a:pt x="17501" y="13814"/>
                    <a:pt x="17234" y="11775"/>
                    <a:pt x="17191" y="11583"/>
                  </a:cubicBezTo>
                  <a:cubicBezTo>
                    <a:pt x="17108" y="10908"/>
                    <a:pt x="17068" y="10221"/>
                    <a:pt x="17093" y="9539"/>
                  </a:cubicBezTo>
                  <a:cubicBezTo>
                    <a:pt x="15183" y="7579"/>
                    <a:pt x="12510" y="5833"/>
                    <a:pt x="8783" y="4943"/>
                  </a:cubicBezTo>
                  <a:lnTo>
                    <a:pt x="8783" y="4943"/>
                  </a:lnTo>
                  <a:cubicBezTo>
                    <a:pt x="8783" y="4943"/>
                    <a:pt x="9265" y="6930"/>
                    <a:pt x="10197" y="9383"/>
                  </a:cubicBezTo>
                  <a:cubicBezTo>
                    <a:pt x="11410" y="9625"/>
                    <a:pt x="12576" y="10078"/>
                    <a:pt x="13664" y="10661"/>
                  </a:cubicBezTo>
                  <a:cubicBezTo>
                    <a:pt x="13808" y="10774"/>
                    <a:pt x="15245" y="11423"/>
                    <a:pt x="14724" y="11553"/>
                  </a:cubicBezTo>
                  <a:cubicBezTo>
                    <a:pt x="13477" y="11278"/>
                    <a:pt x="12191" y="11166"/>
                    <a:pt x="10914" y="11143"/>
                  </a:cubicBezTo>
                  <a:lnTo>
                    <a:pt x="10914" y="11143"/>
                  </a:lnTo>
                  <a:cubicBezTo>
                    <a:pt x="11963" y="13526"/>
                    <a:pt x="13386" y="16008"/>
                    <a:pt x="15161" y="17400"/>
                  </a:cubicBezTo>
                  <a:cubicBezTo>
                    <a:pt x="15102" y="17385"/>
                    <a:pt x="13240" y="16878"/>
                    <a:pt x="10620" y="16600"/>
                  </a:cubicBezTo>
                  <a:lnTo>
                    <a:pt x="10620" y="16600"/>
                  </a:lnTo>
                  <a:cubicBezTo>
                    <a:pt x="11129" y="17229"/>
                    <a:pt x="11614" y="17888"/>
                    <a:pt x="12108" y="18526"/>
                  </a:cubicBezTo>
                  <a:cubicBezTo>
                    <a:pt x="12428" y="18925"/>
                    <a:pt x="12463" y="19062"/>
                    <a:pt x="12362" y="19062"/>
                  </a:cubicBezTo>
                  <a:cubicBezTo>
                    <a:pt x="12201" y="19062"/>
                    <a:pt x="11694" y="18714"/>
                    <a:pt x="11449" y="18529"/>
                  </a:cubicBezTo>
                  <a:cubicBezTo>
                    <a:pt x="10640" y="17954"/>
                    <a:pt x="9911" y="17261"/>
                    <a:pt x="9291" y="16485"/>
                  </a:cubicBezTo>
                  <a:cubicBezTo>
                    <a:pt x="8675" y="16445"/>
                    <a:pt x="8031" y="16421"/>
                    <a:pt x="7370" y="16421"/>
                  </a:cubicBezTo>
                  <a:cubicBezTo>
                    <a:pt x="4966" y="16421"/>
                    <a:pt x="2336" y="16737"/>
                    <a:pt x="1" y="17725"/>
                  </a:cubicBezTo>
                  <a:cubicBezTo>
                    <a:pt x="1" y="17725"/>
                    <a:pt x="2107" y="19571"/>
                    <a:pt x="5468" y="21103"/>
                  </a:cubicBezTo>
                  <a:cubicBezTo>
                    <a:pt x="7235" y="19933"/>
                    <a:pt x="9311" y="19224"/>
                    <a:pt x="11413" y="18986"/>
                  </a:cubicBezTo>
                  <a:cubicBezTo>
                    <a:pt x="11415" y="18986"/>
                    <a:pt x="11417" y="18986"/>
                    <a:pt x="11419" y="18986"/>
                  </a:cubicBezTo>
                  <a:cubicBezTo>
                    <a:pt x="11490" y="18986"/>
                    <a:pt x="11532" y="19094"/>
                    <a:pt x="11463" y="19131"/>
                  </a:cubicBezTo>
                  <a:cubicBezTo>
                    <a:pt x="10057" y="19911"/>
                    <a:pt x="8743" y="20867"/>
                    <a:pt x="7545" y="21941"/>
                  </a:cubicBezTo>
                  <a:cubicBezTo>
                    <a:pt x="9521" y="22633"/>
                    <a:pt x="11790" y="23127"/>
                    <a:pt x="14235" y="23127"/>
                  </a:cubicBezTo>
                  <a:cubicBezTo>
                    <a:pt x="14795" y="23127"/>
                    <a:pt x="15364" y="23101"/>
                    <a:pt x="15942" y="23046"/>
                  </a:cubicBezTo>
                  <a:lnTo>
                    <a:pt x="15942" y="23046"/>
                  </a:lnTo>
                  <a:cubicBezTo>
                    <a:pt x="15887" y="23056"/>
                    <a:pt x="6615" y="25719"/>
                    <a:pt x="2715" y="36249"/>
                  </a:cubicBezTo>
                  <a:cubicBezTo>
                    <a:pt x="2715" y="36249"/>
                    <a:pt x="4514" y="35528"/>
                    <a:pt x="6888" y="34388"/>
                  </a:cubicBezTo>
                  <a:cubicBezTo>
                    <a:pt x="6900" y="32579"/>
                    <a:pt x="7483" y="30778"/>
                    <a:pt x="8481" y="29272"/>
                  </a:cubicBezTo>
                  <a:cubicBezTo>
                    <a:pt x="8500" y="29243"/>
                    <a:pt x="8531" y="29228"/>
                    <a:pt x="8562" y="29228"/>
                  </a:cubicBezTo>
                  <a:cubicBezTo>
                    <a:pt x="8602" y="29228"/>
                    <a:pt x="8639" y="29253"/>
                    <a:pt x="8642" y="29305"/>
                  </a:cubicBezTo>
                  <a:cubicBezTo>
                    <a:pt x="8745" y="30728"/>
                    <a:pt x="8703" y="32160"/>
                    <a:pt x="8528" y="33576"/>
                  </a:cubicBezTo>
                  <a:cubicBezTo>
                    <a:pt x="10066" y="32792"/>
                    <a:pt x="11712" y="31882"/>
                    <a:pt x="13209" y="30908"/>
                  </a:cubicBezTo>
                  <a:cubicBezTo>
                    <a:pt x="13021" y="28921"/>
                    <a:pt x="13540" y="26888"/>
                    <a:pt x="14482" y="25141"/>
                  </a:cubicBezTo>
                  <a:cubicBezTo>
                    <a:pt x="14498" y="25112"/>
                    <a:pt x="14529" y="25098"/>
                    <a:pt x="14559" y="25098"/>
                  </a:cubicBezTo>
                  <a:cubicBezTo>
                    <a:pt x="14598" y="25098"/>
                    <a:pt x="14636" y="25123"/>
                    <a:pt x="14636" y="25172"/>
                  </a:cubicBezTo>
                  <a:cubicBezTo>
                    <a:pt x="14646" y="26689"/>
                    <a:pt x="14769" y="28203"/>
                    <a:pt x="14917" y="29712"/>
                  </a:cubicBezTo>
                  <a:cubicBezTo>
                    <a:pt x="16027" y="28868"/>
                    <a:pt x="16960" y="27999"/>
                    <a:pt x="17565" y="27140"/>
                  </a:cubicBezTo>
                  <a:lnTo>
                    <a:pt x="17565" y="27140"/>
                  </a:lnTo>
                  <a:cubicBezTo>
                    <a:pt x="17462" y="27317"/>
                    <a:pt x="13924" y="33424"/>
                    <a:pt x="14824" y="38975"/>
                  </a:cubicBezTo>
                  <a:cubicBezTo>
                    <a:pt x="14824" y="38975"/>
                    <a:pt x="15648" y="38036"/>
                    <a:pt x="16779" y="36561"/>
                  </a:cubicBezTo>
                  <a:cubicBezTo>
                    <a:pt x="16380" y="35234"/>
                    <a:pt x="16433" y="33797"/>
                    <a:pt x="16876" y="32487"/>
                  </a:cubicBezTo>
                  <a:cubicBezTo>
                    <a:pt x="16888" y="32447"/>
                    <a:pt x="16926" y="32425"/>
                    <a:pt x="16963" y="32425"/>
                  </a:cubicBezTo>
                  <a:cubicBezTo>
                    <a:pt x="17000" y="32425"/>
                    <a:pt x="17036" y="32448"/>
                    <a:pt x="17037" y="32498"/>
                  </a:cubicBezTo>
                  <a:cubicBezTo>
                    <a:pt x="17065" y="33586"/>
                    <a:pt x="17192" y="34669"/>
                    <a:pt x="17402" y="35737"/>
                  </a:cubicBezTo>
                  <a:cubicBezTo>
                    <a:pt x="18629" y="34081"/>
                    <a:pt x="20075" y="31961"/>
                    <a:pt x="21214" y="29787"/>
                  </a:cubicBezTo>
                  <a:cubicBezTo>
                    <a:pt x="20630" y="28803"/>
                    <a:pt x="20256" y="27712"/>
                    <a:pt x="20063" y="26588"/>
                  </a:cubicBezTo>
                  <a:cubicBezTo>
                    <a:pt x="20066" y="26549"/>
                    <a:pt x="20083" y="26531"/>
                    <a:pt x="20113" y="26531"/>
                  </a:cubicBezTo>
                  <a:cubicBezTo>
                    <a:pt x="20350" y="26531"/>
                    <a:pt x="21362" y="27664"/>
                    <a:pt x="21942" y="28290"/>
                  </a:cubicBezTo>
                  <a:cubicBezTo>
                    <a:pt x="22889" y="26171"/>
                    <a:pt x="23431" y="24091"/>
                    <a:pt x="23087" y="22432"/>
                  </a:cubicBezTo>
                  <a:lnTo>
                    <a:pt x="23087" y="22432"/>
                  </a:lnTo>
                  <a:cubicBezTo>
                    <a:pt x="23087" y="22433"/>
                    <a:pt x="26105" y="23468"/>
                    <a:pt x="29786" y="24249"/>
                  </a:cubicBezTo>
                  <a:cubicBezTo>
                    <a:pt x="29761" y="24162"/>
                    <a:pt x="29733" y="24077"/>
                    <a:pt x="29705" y="23992"/>
                  </a:cubicBezTo>
                  <a:cubicBezTo>
                    <a:pt x="29524" y="23457"/>
                    <a:pt x="29299" y="22933"/>
                    <a:pt x="29015" y="22443"/>
                  </a:cubicBezTo>
                  <a:cubicBezTo>
                    <a:pt x="29008" y="22342"/>
                    <a:pt x="29047" y="22299"/>
                    <a:pt x="29116" y="22299"/>
                  </a:cubicBezTo>
                  <a:cubicBezTo>
                    <a:pt x="29459" y="22299"/>
                    <a:pt x="30553" y="23352"/>
                    <a:pt x="30642" y="23523"/>
                  </a:cubicBezTo>
                  <a:cubicBezTo>
                    <a:pt x="30882" y="23823"/>
                    <a:pt x="31101" y="24172"/>
                    <a:pt x="31261" y="24538"/>
                  </a:cubicBezTo>
                  <a:cubicBezTo>
                    <a:pt x="33064" y="24865"/>
                    <a:pt x="34947" y="25097"/>
                    <a:pt x="36661" y="25097"/>
                  </a:cubicBezTo>
                  <a:cubicBezTo>
                    <a:pt x="37533" y="25097"/>
                    <a:pt x="38361" y="25037"/>
                    <a:pt x="39113" y="24899"/>
                  </a:cubicBezTo>
                  <a:cubicBezTo>
                    <a:pt x="39113" y="24899"/>
                    <a:pt x="37125" y="21505"/>
                    <a:pt x="28263" y="20733"/>
                  </a:cubicBezTo>
                  <a:cubicBezTo>
                    <a:pt x="28263" y="20733"/>
                    <a:pt x="29147" y="20512"/>
                    <a:pt x="30520" y="20097"/>
                  </a:cubicBezTo>
                  <a:cubicBezTo>
                    <a:pt x="30189" y="19687"/>
                    <a:pt x="29944" y="19118"/>
                    <a:pt x="29617" y="18781"/>
                  </a:cubicBezTo>
                  <a:cubicBezTo>
                    <a:pt x="29375" y="18328"/>
                    <a:pt x="29437" y="18155"/>
                    <a:pt x="29667" y="18155"/>
                  </a:cubicBezTo>
                  <a:cubicBezTo>
                    <a:pt x="30179" y="18155"/>
                    <a:pt x="31520" y="19005"/>
                    <a:pt x="32229" y="19554"/>
                  </a:cubicBezTo>
                  <a:cubicBezTo>
                    <a:pt x="33653" y="19082"/>
                    <a:pt x="35324" y="18475"/>
                    <a:pt x="37005" y="17753"/>
                  </a:cubicBezTo>
                  <a:cubicBezTo>
                    <a:pt x="36146" y="17059"/>
                    <a:pt x="35290" y="16365"/>
                    <a:pt x="34436" y="15668"/>
                  </a:cubicBezTo>
                  <a:cubicBezTo>
                    <a:pt x="34367" y="15611"/>
                    <a:pt x="34403" y="15472"/>
                    <a:pt x="34500" y="15472"/>
                  </a:cubicBezTo>
                  <a:cubicBezTo>
                    <a:pt x="34501" y="15472"/>
                    <a:pt x="34502" y="15472"/>
                    <a:pt x="34503" y="15472"/>
                  </a:cubicBezTo>
                  <a:cubicBezTo>
                    <a:pt x="36066" y="15518"/>
                    <a:pt x="37632" y="15992"/>
                    <a:pt x="38930" y="16869"/>
                  </a:cubicBezTo>
                  <a:cubicBezTo>
                    <a:pt x="41084" y="15812"/>
                    <a:pt x="43096" y="14564"/>
                    <a:pt x="44439" y="13163"/>
                  </a:cubicBezTo>
                  <a:cubicBezTo>
                    <a:pt x="44439" y="13163"/>
                    <a:pt x="43029" y="12746"/>
                    <a:pt x="40652" y="12746"/>
                  </a:cubicBezTo>
                  <a:cubicBezTo>
                    <a:pt x="37412" y="12746"/>
                    <a:pt x="32378" y="13520"/>
                    <a:pt x="26676" y="17181"/>
                  </a:cubicBezTo>
                  <a:cubicBezTo>
                    <a:pt x="26724" y="17121"/>
                    <a:pt x="28292" y="15213"/>
                    <a:pt x="29781" y="12253"/>
                  </a:cubicBezTo>
                  <a:lnTo>
                    <a:pt x="29781" y="12253"/>
                  </a:lnTo>
                  <a:cubicBezTo>
                    <a:pt x="29315" y="12366"/>
                    <a:pt x="28836" y="12422"/>
                    <a:pt x="28356" y="12422"/>
                  </a:cubicBezTo>
                  <a:cubicBezTo>
                    <a:pt x="27709" y="12422"/>
                    <a:pt x="27062" y="12321"/>
                    <a:pt x="26448" y="12123"/>
                  </a:cubicBezTo>
                  <a:cubicBezTo>
                    <a:pt x="26333" y="12088"/>
                    <a:pt x="26317" y="11937"/>
                    <a:pt x="26433" y="11887"/>
                  </a:cubicBezTo>
                  <a:cubicBezTo>
                    <a:pt x="28002" y="11242"/>
                    <a:pt x="29487" y="10424"/>
                    <a:pt x="30959" y="9587"/>
                  </a:cubicBezTo>
                  <a:lnTo>
                    <a:pt x="30959" y="9585"/>
                  </a:lnTo>
                  <a:cubicBezTo>
                    <a:pt x="31422" y="8369"/>
                    <a:pt x="31822" y="7053"/>
                    <a:pt x="32091" y="5667"/>
                  </a:cubicBezTo>
                  <a:lnTo>
                    <a:pt x="32091" y="5667"/>
                  </a:lnTo>
                  <a:cubicBezTo>
                    <a:pt x="31584" y="5890"/>
                    <a:pt x="30966" y="6036"/>
                    <a:pt x="30592" y="6225"/>
                  </a:cubicBezTo>
                  <a:cubicBezTo>
                    <a:pt x="29379" y="6008"/>
                    <a:pt x="31450" y="4441"/>
                    <a:pt x="32344" y="3988"/>
                  </a:cubicBezTo>
                  <a:cubicBezTo>
                    <a:pt x="32482" y="2695"/>
                    <a:pt x="32489" y="1356"/>
                    <a:pt x="32318" y="0"/>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4"/>
            <p:cNvSpPr/>
            <p:nvPr/>
          </p:nvSpPr>
          <p:spPr>
            <a:xfrm>
              <a:off x="5523000" y="4249800"/>
              <a:ext cx="342500" cy="260725"/>
            </a:xfrm>
            <a:custGeom>
              <a:avLst/>
              <a:gdLst/>
              <a:ahLst/>
              <a:cxnLst/>
              <a:rect l="l" t="t" r="r" b="b"/>
              <a:pathLst>
                <a:path w="13700" h="10429" extrusionOk="0">
                  <a:moveTo>
                    <a:pt x="11949" y="1"/>
                  </a:moveTo>
                  <a:cubicBezTo>
                    <a:pt x="11944" y="1"/>
                    <a:pt x="11939" y="2"/>
                    <a:pt x="11933" y="5"/>
                  </a:cubicBezTo>
                  <a:cubicBezTo>
                    <a:pt x="11513" y="199"/>
                    <a:pt x="11135" y="494"/>
                    <a:pt x="10787" y="798"/>
                  </a:cubicBezTo>
                  <a:cubicBezTo>
                    <a:pt x="10153" y="1351"/>
                    <a:pt x="9557" y="1956"/>
                    <a:pt x="9026" y="2610"/>
                  </a:cubicBezTo>
                  <a:cubicBezTo>
                    <a:pt x="8762" y="2935"/>
                    <a:pt x="8511" y="3271"/>
                    <a:pt x="8276" y="3617"/>
                  </a:cubicBezTo>
                  <a:cubicBezTo>
                    <a:pt x="8156" y="3793"/>
                    <a:pt x="8041" y="3972"/>
                    <a:pt x="7927" y="4153"/>
                  </a:cubicBezTo>
                  <a:cubicBezTo>
                    <a:pt x="7861" y="4259"/>
                    <a:pt x="7774" y="4373"/>
                    <a:pt x="7712" y="4493"/>
                  </a:cubicBezTo>
                  <a:lnTo>
                    <a:pt x="7661" y="4516"/>
                  </a:lnTo>
                  <a:cubicBezTo>
                    <a:pt x="7543" y="4018"/>
                    <a:pt x="7460" y="3507"/>
                    <a:pt x="7366" y="3004"/>
                  </a:cubicBezTo>
                  <a:cubicBezTo>
                    <a:pt x="7315" y="2731"/>
                    <a:pt x="7257" y="2458"/>
                    <a:pt x="7202" y="2186"/>
                  </a:cubicBezTo>
                  <a:cubicBezTo>
                    <a:pt x="7145" y="1908"/>
                    <a:pt x="7059" y="1653"/>
                    <a:pt x="6951" y="1392"/>
                  </a:cubicBezTo>
                  <a:cubicBezTo>
                    <a:pt x="6939" y="1363"/>
                    <a:pt x="6914" y="1350"/>
                    <a:pt x="6890" y="1350"/>
                  </a:cubicBezTo>
                  <a:cubicBezTo>
                    <a:pt x="6856" y="1350"/>
                    <a:pt x="6822" y="1375"/>
                    <a:pt x="6823" y="1418"/>
                  </a:cubicBezTo>
                  <a:cubicBezTo>
                    <a:pt x="6826" y="1565"/>
                    <a:pt x="6825" y="1710"/>
                    <a:pt x="6843" y="1855"/>
                  </a:cubicBezTo>
                  <a:cubicBezTo>
                    <a:pt x="6862" y="1993"/>
                    <a:pt x="6886" y="2128"/>
                    <a:pt x="6914" y="2263"/>
                  </a:cubicBezTo>
                  <a:cubicBezTo>
                    <a:pt x="6971" y="2530"/>
                    <a:pt x="7027" y="2796"/>
                    <a:pt x="7089" y="3061"/>
                  </a:cubicBezTo>
                  <a:cubicBezTo>
                    <a:pt x="7186" y="3484"/>
                    <a:pt x="7295" y="3910"/>
                    <a:pt x="7381" y="4337"/>
                  </a:cubicBezTo>
                  <a:cubicBezTo>
                    <a:pt x="7260" y="4202"/>
                    <a:pt x="7129" y="4074"/>
                    <a:pt x="7001" y="3951"/>
                  </a:cubicBezTo>
                  <a:cubicBezTo>
                    <a:pt x="6768" y="3724"/>
                    <a:pt x="6527" y="3508"/>
                    <a:pt x="6280" y="3298"/>
                  </a:cubicBezTo>
                  <a:cubicBezTo>
                    <a:pt x="5390" y="2545"/>
                    <a:pt x="4406" y="1906"/>
                    <a:pt x="3363" y="1386"/>
                  </a:cubicBezTo>
                  <a:cubicBezTo>
                    <a:pt x="2835" y="1124"/>
                    <a:pt x="2292" y="897"/>
                    <a:pt x="1736" y="702"/>
                  </a:cubicBezTo>
                  <a:cubicBezTo>
                    <a:pt x="1185" y="510"/>
                    <a:pt x="631" y="352"/>
                    <a:pt x="46" y="316"/>
                  </a:cubicBezTo>
                  <a:cubicBezTo>
                    <a:pt x="46" y="316"/>
                    <a:pt x="45" y="316"/>
                    <a:pt x="44" y="316"/>
                  </a:cubicBezTo>
                  <a:cubicBezTo>
                    <a:pt x="9" y="316"/>
                    <a:pt x="1" y="373"/>
                    <a:pt x="32" y="391"/>
                  </a:cubicBezTo>
                  <a:cubicBezTo>
                    <a:pt x="628" y="637"/>
                    <a:pt x="1247" y="813"/>
                    <a:pt x="1848" y="1042"/>
                  </a:cubicBezTo>
                  <a:cubicBezTo>
                    <a:pt x="2912" y="1449"/>
                    <a:pt x="3935" y="1975"/>
                    <a:pt x="4880" y="2611"/>
                  </a:cubicBezTo>
                  <a:cubicBezTo>
                    <a:pt x="5357" y="2933"/>
                    <a:pt x="5817" y="3282"/>
                    <a:pt x="6256" y="3656"/>
                  </a:cubicBezTo>
                  <a:cubicBezTo>
                    <a:pt x="6477" y="3843"/>
                    <a:pt x="6690" y="4035"/>
                    <a:pt x="6898" y="4235"/>
                  </a:cubicBezTo>
                  <a:cubicBezTo>
                    <a:pt x="7022" y="4354"/>
                    <a:pt x="7143" y="4476"/>
                    <a:pt x="7271" y="4592"/>
                  </a:cubicBezTo>
                  <a:cubicBezTo>
                    <a:pt x="6974" y="4570"/>
                    <a:pt x="6677" y="4559"/>
                    <a:pt x="6379" y="4559"/>
                  </a:cubicBezTo>
                  <a:cubicBezTo>
                    <a:pt x="6314" y="4559"/>
                    <a:pt x="6249" y="4560"/>
                    <a:pt x="6184" y="4561"/>
                  </a:cubicBezTo>
                  <a:cubicBezTo>
                    <a:pt x="5293" y="4576"/>
                    <a:pt x="4407" y="4686"/>
                    <a:pt x="3540" y="4888"/>
                  </a:cubicBezTo>
                  <a:cubicBezTo>
                    <a:pt x="2691" y="5085"/>
                    <a:pt x="1813" y="5341"/>
                    <a:pt x="1074" y="5815"/>
                  </a:cubicBezTo>
                  <a:cubicBezTo>
                    <a:pt x="1044" y="5833"/>
                    <a:pt x="1064" y="5874"/>
                    <a:pt x="1094" y="5874"/>
                  </a:cubicBezTo>
                  <a:cubicBezTo>
                    <a:pt x="1096" y="5874"/>
                    <a:pt x="1099" y="5873"/>
                    <a:pt x="1102" y="5872"/>
                  </a:cubicBezTo>
                  <a:cubicBezTo>
                    <a:pt x="1573" y="5740"/>
                    <a:pt x="2036" y="5578"/>
                    <a:pt x="2504" y="5435"/>
                  </a:cubicBezTo>
                  <a:cubicBezTo>
                    <a:pt x="3726" y="5064"/>
                    <a:pt x="5008" y="4877"/>
                    <a:pt x="6288" y="4877"/>
                  </a:cubicBezTo>
                  <a:cubicBezTo>
                    <a:pt x="6648" y="4877"/>
                    <a:pt x="7008" y="4892"/>
                    <a:pt x="7366" y="4921"/>
                  </a:cubicBezTo>
                  <a:cubicBezTo>
                    <a:pt x="7111" y="5281"/>
                    <a:pt x="6854" y="5636"/>
                    <a:pt x="6588" y="5986"/>
                  </a:cubicBezTo>
                  <a:cubicBezTo>
                    <a:pt x="6007" y="6744"/>
                    <a:pt x="5394" y="7477"/>
                    <a:pt x="4750" y="8182"/>
                  </a:cubicBezTo>
                  <a:cubicBezTo>
                    <a:pt x="4107" y="8887"/>
                    <a:pt x="3413" y="9545"/>
                    <a:pt x="2773" y="10251"/>
                  </a:cubicBezTo>
                  <a:cubicBezTo>
                    <a:pt x="2708" y="10322"/>
                    <a:pt x="2775" y="10428"/>
                    <a:pt x="2854" y="10428"/>
                  </a:cubicBezTo>
                  <a:cubicBezTo>
                    <a:pt x="2873" y="10428"/>
                    <a:pt x="2893" y="10422"/>
                    <a:pt x="2912" y="10408"/>
                  </a:cubicBezTo>
                  <a:cubicBezTo>
                    <a:pt x="3343" y="10077"/>
                    <a:pt x="3736" y="9702"/>
                    <a:pt x="4121" y="9320"/>
                  </a:cubicBezTo>
                  <a:cubicBezTo>
                    <a:pt x="5436" y="8011"/>
                    <a:pt x="6620" y="6560"/>
                    <a:pt x="7681" y="5038"/>
                  </a:cubicBezTo>
                  <a:cubicBezTo>
                    <a:pt x="7729" y="5100"/>
                    <a:pt x="7781" y="5161"/>
                    <a:pt x="7832" y="5222"/>
                  </a:cubicBezTo>
                  <a:cubicBezTo>
                    <a:pt x="7894" y="5294"/>
                    <a:pt x="7962" y="5362"/>
                    <a:pt x="8027" y="5433"/>
                  </a:cubicBezTo>
                  <a:cubicBezTo>
                    <a:pt x="8062" y="5471"/>
                    <a:pt x="8106" y="5518"/>
                    <a:pt x="8155" y="5534"/>
                  </a:cubicBezTo>
                  <a:cubicBezTo>
                    <a:pt x="8189" y="5547"/>
                    <a:pt x="8223" y="5567"/>
                    <a:pt x="8266" y="5569"/>
                  </a:cubicBezTo>
                  <a:cubicBezTo>
                    <a:pt x="8269" y="5570"/>
                    <a:pt x="8272" y="5570"/>
                    <a:pt x="8275" y="5570"/>
                  </a:cubicBezTo>
                  <a:cubicBezTo>
                    <a:pt x="8318" y="5570"/>
                    <a:pt x="8351" y="5543"/>
                    <a:pt x="8351" y="5496"/>
                  </a:cubicBezTo>
                  <a:cubicBezTo>
                    <a:pt x="8351" y="5472"/>
                    <a:pt x="8348" y="5444"/>
                    <a:pt x="8337" y="5421"/>
                  </a:cubicBezTo>
                  <a:cubicBezTo>
                    <a:pt x="8336" y="5419"/>
                    <a:pt x="8331" y="5410"/>
                    <a:pt x="8330" y="5410"/>
                  </a:cubicBezTo>
                  <a:cubicBezTo>
                    <a:pt x="8326" y="5395"/>
                    <a:pt x="8326" y="5380"/>
                    <a:pt x="8321" y="5367"/>
                  </a:cubicBezTo>
                  <a:cubicBezTo>
                    <a:pt x="8300" y="5316"/>
                    <a:pt x="8253" y="5269"/>
                    <a:pt x="8215" y="5228"/>
                  </a:cubicBezTo>
                  <a:cubicBezTo>
                    <a:pt x="8156" y="5166"/>
                    <a:pt x="8098" y="5101"/>
                    <a:pt x="8036" y="5040"/>
                  </a:cubicBezTo>
                  <a:cubicBezTo>
                    <a:pt x="7975" y="4977"/>
                    <a:pt x="7909" y="4916"/>
                    <a:pt x="7843" y="4857"/>
                  </a:cubicBezTo>
                  <a:cubicBezTo>
                    <a:pt x="7838" y="4852"/>
                    <a:pt x="7831" y="4846"/>
                    <a:pt x="7825" y="4841"/>
                  </a:cubicBezTo>
                  <a:cubicBezTo>
                    <a:pt x="7825" y="4841"/>
                    <a:pt x="7826" y="4841"/>
                    <a:pt x="7827" y="4839"/>
                  </a:cubicBezTo>
                  <a:cubicBezTo>
                    <a:pt x="7889" y="4792"/>
                    <a:pt x="7931" y="4733"/>
                    <a:pt x="7972" y="4671"/>
                  </a:cubicBezTo>
                  <a:cubicBezTo>
                    <a:pt x="8274" y="4545"/>
                    <a:pt x="8577" y="4424"/>
                    <a:pt x="8888" y="4321"/>
                  </a:cubicBezTo>
                  <a:cubicBezTo>
                    <a:pt x="9659" y="4064"/>
                    <a:pt x="10451" y="3896"/>
                    <a:pt x="11257" y="3801"/>
                  </a:cubicBezTo>
                  <a:cubicBezTo>
                    <a:pt x="11655" y="3754"/>
                    <a:pt x="12056" y="3729"/>
                    <a:pt x="12457" y="3723"/>
                  </a:cubicBezTo>
                  <a:cubicBezTo>
                    <a:pt x="12854" y="3716"/>
                    <a:pt x="13255" y="3718"/>
                    <a:pt x="13652" y="3690"/>
                  </a:cubicBezTo>
                  <a:cubicBezTo>
                    <a:pt x="13698" y="3688"/>
                    <a:pt x="13699" y="3623"/>
                    <a:pt x="13657" y="3612"/>
                  </a:cubicBezTo>
                  <a:cubicBezTo>
                    <a:pt x="13252" y="3504"/>
                    <a:pt x="12822" y="3470"/>
                    <a:pt x="12402" y="3470"/>
                  </a:cubicBezTo>
                  <a:cubicBezTo>
                    <a:pt x="12360" y="3470"/>
                    <a:pt x="12318" y="3470"/>
                    <a:pt x="12276" y="3471"/>
                  </a:cubicBezTo>
                  <a:cubicBezTo>
                    <a:pt x="11454" y="3481"/>
                    <a:pt x="10639" y="3584"/>
                    <a:pt x="9837" y="3770"/>
                  </a:cubicBezTo>
                  <a:cubicBezTo>
                    <a:pt x="9291" y="3898"/>
                    <a:pt x="8742" y="4059"/>
                    <a:pt x="8215" y="4270"/>
                  </a:cubicBezTo>
                  <a:cubicBezTo>
                    <a:pt x="8218" y="4265"/>
                    <a:pt x="8220" y="4261"/>
                    <a:pt x="8223" y="4257"/>
                  </a:cubicBezTo>
                  <a:cubicBezTo>
                    <a:pt x="8346" y="4061"/>
                    <a:pt x="8472" y="3869"/>
                    <a:pt x="8604" y="3680"/>
                  </a:cubicBezTo>
                  <a:cubicBezTo>
                    <a:pt x="9078" y="2999"/>
                    <a:pt x="9610" y="2355"/>
                    <a:pt x="10188" y="1758"/>
                  </a:cubicBezTo>
                  <a:cubicBezTo>
                    <a:pt x="10475" y="1463"/>
                    <a:pt x="10778" y="1183"/>
                    <a:pt x="11084" y="907"/>
                  </a:cubicBezTo>
                  <a:cubicBezTo>
                    <a:pt x="11387" y="635"/>
                    <a:pt x="11706" y="378"/>
                    <a:pt x="11983" y="77"/>
                  </a:cubicBezTo>
                  <a:cubicBezTo>
                    <a:pt x="12007" y="50"/>
                    <a:pt x="11983" y="1"/>
                    <a:pt x="11949"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4"/>
            <p:cNvSpPr/>
            <p:nvPr/>
          </p:nvSpPr>
          <p:spPr>
            <a:xfrm>
              <a:off x="5831275" y="4014700"/>
              <a:ext cx="108800" cy="47775"/>
            </a:xfrm>
            <a:custGeom>
              <a:avLst/>
              <a:gdLst/>
              <a:ahLst/>
              <a:cxnLst/>
              <a:rect l="l" t="t" r="r" b="b"/>
              <a:pathLst>
                <a:path w="4352" h="1911" extrusionOk="0">
                  <a:moveTo>
                    <a:pt x="4207" y="1"/>
                  </a:moveTo>
                  <a:cubicBezTo>
                    <a:pt x="4067" y="1"/>
                    <a:pt x="3931" y="28"/>
                    <a:pt x="3794" y="60"/>
                  </a:cubicBezTo>
                  <a:cubicBezTo>
                    <a:pt x="3601" y="104"/>
                    <a:pt x="3405" y="143"/>
                    <a:pt x="3214" y="194"/>
                  </a:cubicBezTo>
                  <a:cubicBezTo>
                    <a:pt x="2841" y="295"/>
                    <a:pt x="2474" y="435"/>
                    <a:pt x="2116" y="581"/>
                  </a:cubicBezTo>
                  <a:cubicBezTo>
                    <a:pt x="1403" y="877"/>
                    <a:pt x="687" y="1243"/>
                    <a:pt x="83" y="1730"/>
                  </a:cubicBezTo>
                  <a:cubicBezTo>
                    <a:pt x="1" y="1796"/>
                    <a:pt x="55" y="1911"/>
                    <a:pt x="139" y="1911"/>
                  </a:cubicBezTo>
                  <a:cubicBezTo>
                    <a:pt x="156" y="1911"/>
                    <a:pt x="175" y="1906"/>
                    <a:pt x="194" y="1895"/>
                  </a:cubicBezTo>
                  <a:cubicBezTo>
                    <a:pt x="853" y="1498"/>
                    <a:pt x="1505" y="1105"/>
                    <a:pt x="2213" y="799"/>
                  </a:cubicBezTo>
                  <a:cubicBezTo>
                    <a:pt x="2564" y="646"/>
                    <a:pt x="2924" y="522"/>
                    <a:pt x="3286" y="398"/>
                  </a:cubicBezTo>
                  <a:cubicBezTo>
                    <a:pt x="3460" y="339"/>
                    <a:pt x="3632" y="279"/>
                    <a:pt x="3811" y="231"/>
                  </a:cubicBezTo>
                  <a:cubicBezTo>
                    <a:pt x="3992" y="182"/>
                    <a:pt x="4172" y="142"/>
                    <a:pt x="4335" y="48"/>
                  </a:cubicBezTo>
                  <a:cubicBezTo>
                    <a:pt x="4352" y="39"/>
                    <a:pt x="4346" y="11"/>
                    <a:pt x="4327" y="8"/>
                  </a:cubicBezTo>
                  <a:cubicBezTo>
                    <a:pt x="4287" y="3"/>
                    <a:pt x="4247" y="1"/>
                    <a:pt x="4207"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4"/>
            <p:cNvSpPr/>
            <p:nvPr/>
          </p:nvSpPr>
          <p:spPr>
            <a:xfrm>
              <a:off x="5853350" y="3935325"/>
              <a:ext cx="15525" cy="63150"/>
            </a:xfrm>
            <a:custGeom>
              <a:avLst/>
              <a:gdLst/>
              <a:ahLst/>
              <a:cxnLst/>
              <a:rect l="l" t="t" r="r" b="b"/>
              <a:pathLst>
                <a:path w="621" h="2526" extrusionOk="0">
                  <a:moveTo>
                    <a:pt x="63" y="0"/>
                  </a:moveTo>
                  <a:cubicBezTo>
                    <a:pt x="49" y="0"/>
                    <a:pt x="36" y="9"/>
                    <a:pt x="33" y="24"/>
                  </a:cubicBezTo>
                  <a:cubicBezTo>
                    <a:pt x="1" y="216"/>
                    <a:pt x="74" y="426"/>
                    <a:pt x="118" y="612"/>
                  </a:cubicBezTo>
                  <a:cubicBezTo>
                    <a:pt x="167" y="819"/>
                    <a:pt x="212" y="1028"/>
                    <a:pt x="248" y="1237"/>
                  </a:cubicBezTo>
                  <a:cubicBezTo>
                    <a:pt x="285" y="1451"/>
                    <a:pt x="313" y="1667"/>
                    <a:pt x="331" y="1884"/>
                  </a:cubicBezTo>
                  <a:cubicBezTo>
                    <a:pt x="346" y="2087"/>
                    <a:pt x="356" y="2291"/>
                    <a:pt x="429" y="2483"/>
                  </a:cubicBezTo>
                  <a:cubicBezTo>
                    <a:pt x="440" y="2509"/>
                    <a:pt x="469" y="2526"/>
                    <a:pt x="496" y="2526"/>
                  </a:cubicBezTo>
                  <a:cubicBezTo>
                    <a:pt x="517" y="2526"/>
                    <a:pt x="537" y="2515"/>
                    <a:pt x="546" y="2492"/>
                  </a:cubicBezTo>
                  <a:cubicBezTo>
                    <a:pt x="620" y="2288"/>
                    <a:pt x="619" y="2080"/>
                    <a:pt x="601" y="1865"/>
                  </a:cubicBezTo>
                  <a:cubicBezTo>
                    <a:pt x="583" y="1643"/>
                    <a:pt x="553" y="1420"/>
                    <a:pt x="514" y="1199"/>
                  </a:cubicBezTo>
                  <a:cubicBezTo>
                    <a:pt x="474" y="979"/>
                    <a:pt x="424" y="763"/>
                    <a:pt x="359" y="551"/>
                  </a:cubicBezTo>
                  <a:cubicBezTo>
                    <a:pt x="301" y="365"/>
                    <a:pt x="234" y="138"/>
                    <a:pt x="83" y="8"/>
                  </a:cubicBezTo>
                  <a:cubicBezTo>
                    <a:pt x="78" y="3"/>
                    <a:pt x="70" y="0"/>
                    <a:pt x="63"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4"/>
            <p:cNvSpPr/>
            <p:nvPr/>
          </p:nvSpPr>
          <p:spPr>
            <a:xfrm>
              <a:off x="5731350" y="4153800"/>
              <a:ext cx="130300" cy="86750"/>
            </a:xfrm>
            <a:custGeom>
              <a:avLst/>
              <a:gdLst/>
              <a:ahLst/>
              <a:cxnLst/>
              <a:rect l="l" t="t" r="r" b="b"/>
              <a:pathLst>
                <a:path w="5212" h="3470" extrusionOk="0">
                  <a:moveTo>
                    <a:pt x="71" y="0"/>
                  </a:moveTo>
                  <a:cubicBezTo>
                    <a:pt x="36" y="0"/>
                    <a:pt x="1" y="33"/>
                    <a:pt x="14" y="75"/>
                  </a:cubicBezTo>
                  <a:cubicBezTo>
                    <a:pt x="189" y="616"/>
                    <a:pt x="425" y="1136"/>
                    <a:pt x="596" y="1680"/>
                  </a:cubicBezTo>
                  <a:cubicBezTo>
                    <a:pt x="769" y="2227"/>
                    <a:pt x="895" y="2785"/>
                    <a:pt x="975" y="3354"/>
                  </a:cubicBezTo>
                  <a:cubicBezTo>
                    <a:pt x="985" y="3428"/>
                    <a:pt x="1040" y="3469"/>
                    <a:pt x="1100" y="3469"/>
                  </a:cubicBezTo>
                  <a:cubicBezTo>
                    <a:pt x="1133" y="3469"/>
                    <a:pt x="1168" y="3457"/>
                    <a:pt x="1197" y="3429"/>
                  </a:cubicBezTo>
                  <a:cubicBezTo>
                    <a:pt x="1760" y="2908"/>
                    <a:pt x="2393" y="2460"/>
                    <a:pt x="3071" y="2100"/>
                  </a:cubicBezTo>
                  <a:cubicBezTo>
                    <a:pt x="3413" y="1918"/>
                    <a:pt x="3768" y="1758"/>
                    <a:pt x="4132" y="1621"/>
                  </a:cubicBezTo>
                  <a:cubicBezTo>
                    <a:pt x="4309" y="1554"/>
                    <a:pt x="4489" y="1496"/>
                    <a:pt x="4671" y="1439"/>
                  </a:cubicBezTo>
                  <a:cubicBezTo>
                    <a:pt x="4838" y="1386"/>
                    <a:pt x="5045" y="1361"/>
                    <a:pt x="5179" y="1245"/>
                  </a:cubicBezTo>
                  <a:cubicBezTo>
                    <a:pt x="5212" y="1217"/>
                    <a:pt x="5205" y="1163"/>
                    <a:pt x="5159" y="1151"/>
                  </a:cubicBezTo>
                  <a:cubicBezTo>
                    <a:pt x="5122" y="1142"/>
                    <a:pt x="5084" y="1138"/>
                    <a:pt x="5045" y="1138"/>
                  </a:cubicBezTo>
                  <a:cubicBezTo>
                    <a:pt x="4897" y="1138"/>
                    <a:pt x="4736" y="1196"/>
                    <a:pt x="4599" y="1234"/>
                  </a:cubicBezTo>
                  <a:cubicBezTo>
                    <a:pt x="4405" y="1288"/>
                    <a:pt x="4211" y="1351"/>
                    <a:pt x="4021" y="1419"/>
                  </a:cubicBezTo>
                  <a:cubicBezTo>
                    <a:pt x="3654" y="1551"/>
                    <a:pt x="3295" y="1708"/>
                    <a:pt x="2949" y="1888"/>
                  </a:cubicBezTo>
                  <a:cubicBezTo>
                    <a:pt x="2315" y="2218"/>
                    <a:pt x="1727" y="2625"/>
                    <a:pt x="1191" y="3097"/>
                  </a:cubicBezTo>
                  <a:cubicBezTo>
                    <a:pt x="1110" y="2595"/>
                    <a:pt x="996" y="2100"/>
                    <a:pt x="843" y="1616"/>
                  </a:cubicBezTo>
                  <a:cubicBezTo>
                    <a:pt x="667" y="1058"/>
                    <a:pt x="462" y="502"/>
                    <a:pt x="117" y="24"/>
                  </a:cubicBezTo>
                  <a:cubicBezTo>
                    <a:pt x="105" y="8"/>
                    <a:pt x="88" y="0"/>
                    <a:pt x="71"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4"/>
            <p:cNvSpPr/>
            <p:nvPr/>
          </p:nvSpPr>
          <p:spPr>
            <a:xfrm>
              <a:off x="5932025" y="4169450"/>
              <a:ext cx="101400" cy="97425"/>
            </a:xfrm>
            <a:custGeom>
              <a:avLst/>
              <a:gdLst/>
              <a:ahLst/>
              <a:cxnLst/>
              <a:rect l="l" t="t" r="r" b="b"/>
              <a:pathLst>
                <a:path w="4056" h="3897" extrusionOk="0">
                  <a:moveTo>
                    <a:pt x="2534" y="0"/>
                  </a:moveTo>
                  <a:cubicBezTo>
                    <a:pt x="2531" y="0"/>
                    <a:pt x="2527" y="1"/>
                    <a:pt x="2524" y="3"/>
                  </a:cubicBezTo>
                  <a:cubicBezTo>
                    <a:pt x="2034" y="241"/>
                    <a:pt x="1588" y="585"/>
                    <a:pt x="1193" y="957"/>
                  </a:cubicBezTo>
                  <a:cubicBezTo>
                    <a:pt x="986" y="1152"/>
                    <a:pt x="790" y="1356"/>
                    <a:pt x="603" y="1571"/>
                  </a:cubicBezTo>
                  <a:cubicBezTo>
                    <a:pt x="422" y="1781"/>
                    <a:pt x="257" y="2004"/>
                    <a:pt x="75" y="2214"/>
                  </a:cubicBezTo>
                  <a:cubicBezTo>
                    <a:pt x="0" y="2301"/>
                    <a:pt x="52" y="2422"/>
                    <a:pt x="154" y="2452"/>
                  </a:cubicBezTo>
                  <a:cubicBezTo>
                    <a:pt x="479" y="2544"/>
                    <a:pt x="810" y="2604"/>
                    <a:pt x="1135" y="2699"/>
                  </a:cubicBezTo>
                  <a:cubicBezTo>
                    <a:pt x="1458" y="2794"/>
                    <a:pt x="1777" y="2905"/>
                    <a:pt x="2089" y="3030"/>
                  </a:cubicBezTo>
                  <a:cubicBezTo>
                    <a:pt x="2715" y="3278"/>
                    <a:pt x="3313" y="3600"/>
                    <a:pt x="3920" y="3889"/>
                  </a:cubicBezTo>
                  <a:cubicBezTo>
                    <a:pt x="3930" y="3894"/>
                    <a:pt x="3941" y="3897"/>
                    <a:pt x="3951" y="3897"/>
                  </a:cubicBezTo>
                  <a:cubicBezTo>
                    <a:pt x="4011" y="3897"/>
                    <a:pt x="4056" y="3815"/>
                    <a:pt x="4000" y="3768"/>
                  </a:cubicBezTo>
                  <a:cubicBezTo>
                    <a:pt x="3468" y="3318"/>
                    <a:pt x="2854" y="3007"/>
                    <a:pt x="2211" y="2745"/>
                  </a:cubicBezTo>
                  <a:cubicBezTo>
                    <a:pt x="1892" y="2614"/>
                    <a:pt x="1566" y="2503"/>
                    <a:pt x="1236" y="2405"/>
                  </a:cubicBezTo>
                  <a:cubicBezTo>
                    <a:pt x="969" y="2325"/>
                    <a:pt x="693" y="2245"/>
                    <a:pt x="416" y="2197"/>
                  </a:cubicBezTo>
                  <a:cubicBezTo>
                    <a:pt x="665" y="1804"/>
                    <a:pt x="1001" y="1448"/>
                    <a:pt x="1327" y="1124"/>
                  </a:cubicBezTo>
                  <a:cubicBezTo>
                    <a:pt x="1712" y="741"/>
                    <a:pt x="2132" y="401"/>
                    <a:pt x="2545" y="47"/>
                  </a:cubicBezTo>
                  <a:cubicBezTo>
                    <a:pt x="2563" y="33"/>
                    <a:pt x="2554" y="0"/>
                    <a:pt x="2534"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4"/>
            <p:cNvSpPr/>
            <p:nvPr/>
          </p:nvSpPr>
          <p:spPr>
            <a:xfrm>
              <a:off x="5517125" y="4168525"/>
              <a:ext cx="139050" cy="75625"/>
            </a:xfrm>
            <a:custGeom>
              <a:avLst/>
              <a:gdLst/>
              <a:ahLst/>
              <a:cxnLst/>
              <a:rect l="l" t="t" r="r" b="b"/>
              <a:pathLst>
                <a:path w="5562" h="3025" extrusionOk="0">
                  <a:moveTo>
                    <a:pt x="5463" y="1"/>
                  </a:moveTo>
                  <a:cubicBezTo>
                    <a:pt x="5446" y="1"/>
                    <a:pt x="5430" y="9"/>
                    <a:pt x="5424" y="26"/>
                  </a:cubicBezTo>
                  <a:cubicBezTo>
                    <a:pt x="5341" y="249"/>
                    <a:pt x="5340" y="502"/>
                    <a:pt x="5324" y="738"/>
                  </a:cubicBezTo>
                  <a:cubicBezTo>
                    <a:pt x="5306" y="975"/>
                    <a:pt x="5289" y="1210"/>
                    <a:pt x="5272" y="1447"/>
                  </a:cubicBezTo>
                  <a:cubicBezTo>
                    <a:pt x="5241" y="1881"/>
                    <a:pt x="5222" y="2317"/>
                    <a:pt x="5200" y="2751"/>
                  </a:cubicBezTo>
                  <a:cubicBezTo>
                    <a:pt x="4374" y="2617"/>
                    <a:pt x="3542" y="2530"/>
                    <a:pt x="2707" y="2492"/>
                  </a:cubicBezTo>
                  <a:cubicBezTo>
                    <a:pt x="2375" y="2477"/>
                    <a:pt x="2044" y="2470"/>
                    <a:pt x="1712" y="2470"/>
                  </a:cubicBezTo>
                  <a:cubicBezTo>
                    <a:pt x="1603" y="2470"/>
                    <a:pt x="1494" y="2471"/>
                    <a:pt x="1385" y="2473"/>
                  </a:cubicBezTo>
                  <a:cubicBezTo>
                    <a:pt x="946" y="2480"/>
                    <a:pt x="507" y="2505"/>
                    <a:pt x="75" y="2598"/>
                  </a:cubicBezTo>
                  <a:cubicBezTo>
                    <a:pt x="0" y="2614"/>
                    <a:pt x="39" y="2714"/>
                    <a:pt x="98" y="2719"/>
                  </a:cubicBezTo>
                  <a:cubicBezTo>
                    <a:pt x="281" y="2731"/>
                    <a:pt x="464" y="2734"/>
                    <a:pt x="647" y="2734"/>
                  </a:cubicBezTo>
                  <a:cubicBezTo>
                    <a:pt x="898" y="2734"/>
                    <a:pt x="1149" y="2727"/>
                    <a:pt x="1400" y="2723"/>
                  </a:cubicBezTo>
                  <a:cubicBezTo>
                    <a:pt x="1495" y="2722"/>
                    <a:pt x="1590" y="2721"/>
                    <a:pt x="1685" y="2721"/>
                  </a:cubicBezTo>
                  <a:cubicBezTo>
                    <a:pt x="2023" y="2721"/>
                    <a:pt x="2362" y="2729"/>
                    <a:pt x="2700" y="2745"/>
                  </a:cubicBezTo>
                  <a:cubicBezTo>
                    <a:pt x="3569" y="2784"/>
                    <a:pt x="4435" y="2878"/>
                    <a:pt x="5293" y="3023"/>
                  </a:cubicBezTo>
                  <a:cubicBezTo>
                    <a:pt x="5301" y="3024"/>
                    <a:pt x="5308" y="3025"/>
                    <a:pt x="5316" y="3025"/>
                  </a:cubicBezTo>
                  <a:cubicBezTo>
                    <a:pt x="5392" y="3025"/>
                    <a:pt x="5442" y="2965"/>
                    <a:pt x="5445" y="2889"/>
                  </a:cubicBezTo>
                  <a:cubicBezTo>
                    <a:pt x="5470" y="2407"/>
                    <a:pt x="5499" y="1923"/>
                    <a:pt x="5512" y="1441"/>
                  </a:cubicBezTo>
                  <a:cubicBezTo>
                    <a:pt x="5521" y="1196"/>
                    <a:pt x="5528" y="952"/>
                    <a:pt x="5535" y="707"/>
                  </a:cubicBezTo>
                  <a:cubicBezTo>
                    <a:pt x="5541" y="485"/>
                    <a:pt x="5562" y="248"/>
                    <a:pt x="5506" y="31"/>
                  </a:cubicBezTo>
                  <a:cubicBezTo>
                    <a:pt x="5501" y="11"/>
                    <a:pt x="5482" y="1"/>
                    <a:pt x="5463"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4"/>
            <p:cNvSpPr/>
            <p:nvPr/>
          </p:nvSpPr>
          <p:spPr>
            <a:xfrm>
              <a:off x="5407075" y="3980025"/>
              <a:ext cx="65700" cy="55625"/>
            </a:xfrm>
            <a:custGeom>
              <a:avLst/>
              <a:gdLst/>
              <a:ahLst/>
              <a:cxnLst/>
              <a:rect l="l" t="t" r="r" b="b"/>
              <a:pathLst>
                <a:path w="2628" h="2225" extrusionOk="0">
                  <a:moveTo>
                    <a:pt x="1856" y="0"/>
                  </a:moveTo>
                  <a:cubicBezTo>
                    <a:pt x="1839" y="0"/>
                    <a:pt x="1821" y="15"/>
                    <a:pt x="1821" y="35"/>
                  </a:cubicBezTo>
                  <a:cubicBezTo>
                    <a:pt x="1821" y="211"/>
                    <a:pt x="1866" y="384"/>
                    <a:pt x="1905" y="555"/>
                  </a:cubicBezTo>
                  <a:cubicBezTo>
                    <a:pt x="1945" y="730"/>
                    <a:pt x="1985" y="905"/>
                    <a:pt x="2028" y="1077"/>
                  </a:cubicBezTo>
                  <a:cubicBezTo>
                    <a:pt x="2099" y="1355"/>
                    <a:pt x="2177" y="1631"/>
                    <a:pt x="2255" y="1908"/>
                  </a:cubicBezTo>
                  <a:cubicBezTo>
                    <a:pt x="1929" y="1868"/>
                    <a:pt x="1604" y="1832"/>
                    <a:pt x="1278" y="1795"/>
                  </a:cubicBezTo>
                  <a:cubicBezTo>
                    <a:pt x="1083" y="1771"/>
                    <a:pt x="889" y="1745"/>
                    <a:pt x="693" y="1736"/>
                  </a:cubicBezTo>
                  <a:cubicBezTo>
                    <a:pt x="562" y="1729"/>
                    <a:pt x="424" y="1716"/>
                    <a:pt x="288" y="1716"/>
                  </a:cubicBezTo>
                  <a:cubicBezTo>
                    <a:pt x="219" y="1716"/>
                    <a:pt x="150" y="1720"/>
                    <a:pt x="84" y="1729"/>
                  </a:cubicBezTo>
                  <a:cubicBezTo>
                    <a:pt x="30" y="1736"/>
                    <a:pt x="1" y="1821"/>
                    <a:pt x="60" y="1846"/>
                  </a:cubicBezTo>
                  <a:cubicBezTo>
                    <a:pt x="240" y="1916"/>
                    <a:pt x="444" y="1944"/>
                    <a:pt x="632" y="1982"/>
                  </a:cubicBezTo>
                  <a:cubicBezTo>
                    <a:pt x="827" y="2021"/>
                    <a:pt x="1024" y="2044"/>
                    <a:pt x="1221" y="2070"/>
                  </a:cubicBezTo>
                  <a:cubicBezTo>
                    <a:pt x="1623" y="2121"/>
                    <a:pt x="2025" y="2178"/>
                    <a:pt x="2427" y="2223"/>
                  </a:cubicBezTo>
                  <a:cubicBezTo>
                    <a:pt x="2434" y="2224"/>
                    <a:pt x="2441" y="2224"/>
                    <a:pt x="2447" y="2224"/>
                  </a:cubicBezTo>
                  <a:cubicBezTo>
                    <a:pt x="2549" y="2224"/>
                    <a:pt x="2628" y="2138"/>
                    <a:pt x="2595" y="2032"/>
                  </a:cubicBezTo>
                  <a:cubicBezTo>
                    <a:pt x="2489" y="1685"/>
                    <a:pt x="2384" y="1337"/>
                    <a:pt x="2268" y="993"/>
                  </a:cubicBezTo>
                  <a:cubicBezTo>
                    <a:pt x="2209" y="818"/>
                    <a:pt x="2147" y="644"/>
                    <a:pt x="2083" y="471"/>
                  </a:cubicBezTo>
                  <a:cubicBezTo>
                    <a:pt x="2025" y="313"/>
                    <a:pt x="1971" y="154"/>
                    <a:pt x="1881" y="14"/>
                  </a:cubicBezTo>
                  <a:cubicBezTo>
                    <a:pt x="1874" y="5"/>
                    <a:pt x="1865" y="0"/>
                    <a:pt x="1856"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4"/>
            <p:cNvSpPr/>
            <p:nvPr/>
          </p:nvSpPr>
          <p:spPr>
            <a:xfrm>
              <a:off x="5257975" y="4242325"/>
              <a:ext cx="93125" cy="82850"/>
            </a:xfrm>
            <a:custGeom>
              <a:avLst/>
              <a:gdLst/>
              <a:ahLst/>
              <a:cxnLst/>
              <a:rect l="l" t="t" r="r" b="b"/>
              <a:pathLst>
                <a:path w="3725" h="3314" extrusionOk="0">
                  <a:moveTo>
                    <a:pt x="360" y="0"/>
                  </a:moveTo>
                  <a:cubicBezTo>
                    <a:pt x="293" y="0"/>
                    <a:pt x="268" y="84"/>
                    <a:pt x="328" y="120"/>
                  </a:cubicBezTo>
                  <a:cubicBezTo>
                    <a:pt x="582" y="282"/>
                    <a:pt x="884" y="372"/>
                    <a:pt x="1155" y="500"/>
                  </a:cubicBezTo>
                  <a:cubicBezTo>
                    <a:pt x="1418" y="624"/>
                    <a:pt x="1679" y="756"/>
                    <a:pt x="1936" y="893"/>
                  </a:cubicBezTo>
                  <a:cubicBezTo>
                    <a:pt x="2375" y="1129"/>
                    <a:pt x="2801" y="1390"/>
                    <a:pt x="3213" y="1671"/>
                  </a:cubicBezTo>
                  <a:cubicBezTo>
                    <a:pt x="2684" y="1809"/>
                    <a:pt x="2165" y="1987"/>
                    <a:pt x="1667" y="2210"/>
                  </a:cubicBezTo>
                  <a:cubicBezTo>
                    <a:pt x="1095" y="2464"/>
                    <a:pt x="490" y="2757"/>
                    <a:pt x="41" y="3201"/>
                  </a:cubicBezTo>
                  <a:cubicBezTo>
                    <a:pt x="1" y="3242"/>
                    <a:pt x="40" y="3314"/>
                    <a:pt x="90" y="3314"/>
                  </a:cubicBezTo>
                  <a:cubicBezTo>
                    <a:pt x="98" y="3314"/>
                    <a:pt x="105" y="3312"/>
                    <a:pt x="112" y="3309"/>
                  </a:cubicBezTo>
                  <a:cubicBezTo>
                    <a:pt x="401" y="3183"/>
                    <a:pt x="670" y="3025"/>
                    <a:pt x="948" y="2876"/>
                  </a:cubicBezTo>
                  <a:cubicBezTo>
                    <a:pt x="1225" y="2730"/>
                    <a:pt x="1507" y="2591"/>
                    <a:pt x="1796" y="2466"/>
                  </a:cubicBezTo>
                  <a:cubicBezTo>
                    <a:pt x="2376" y="2214"/>
                    <a:pt x="2978" y="2014"/>
                    <a:pt x="3595" y="1870"/>
                  </a:cubicBezTo>
                  <a:cubicBezTo>
                    <a:pt x="3697" y="1845"/>
                    <a:pt x="3725" y="1686"/>
                    <a:pt x="3642" y="1628"/>
                  </a:cubicBezTo>
                  <a:cubicBezTo>
                    <a:pt x="3142" y="1268"/>
                    <a:pt x="2621" y="942"/>
                    <a:pt x="2072" y="663"/>
                  </a:cubicBezTo>
                  <a:cubicBezTo>
                    <a:pt x="1794" y="521"/>
                    <a:pt x="1510" y="395"/>
                    <a:pt x="1221" y="279"/>
                  </a:cubicBezTo>
                  <a:cubicBezTo>
                    <a:pt x="949" y="170"/>
                    <a:pt x="663" y="35"/>
                    <a:pt x="369" y="1"/>
                  </a:cubicBezTo>
                  <a:cubicBezTo>
                    <a:pt x="366" y="0"/>
                    <a:pt x="363" y="0"/>
                    <a:pt x="360"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4"/>
            <p:cNvSpPr/>
            <p:nvPr/>
          </p:nvSpPr>
          <p:spPr>
            <a:xfrm>
              <a:off x="5438775" y="4248150"/>
              <a:ext cx="143625" cy="139700"/>
            </a:xfrm>
            <a:custGeom>
              <a:avLst/>
              <a:gdLst/>
              <a:ahLst/>
              <a:cxnLst/>
              <a:rect l="l" t="t" r="r" b="b"/>
              <a:pathLst>
                <a:path w="5745" h="5588" extrusionOk="0">
                  <a:moveTo>
                    <a:pt x="1884" y="0"/>
                  </a:moveTo>
                  <a:cubicBezTo>
                    <a:pt x="1868" y="0"/>
                    <a:pt x="1852" y="20"/>
                    <a:pt x="1865" y="34"/>
                  </a:cubicBezTo>
                  <a:cubicBezTo>
                    <a:pt x="1985" y="173"/>
                    <a:pt x="2150" y="262"/>
                    <a:pt x="2303" y="365"/>
                  </a:cubicBezTo>
                  <a:cubicBezTo>
                    <a:pt x="2466" y="475"/>
                    <a:pt x="2626" y="588"/>
                    <a:pt x="2784" y="704"/>
                  </a:cubicBezTo>
                  <a:cubicBezTo>
                    <a:pt x="3102" y="937"/>
                    <a:pt x="3416" y="1174"/>
                    <a:pt x="3725" y="1417"/>
                  </a:cubicBezTo>
                  <a:cubicBezTo>
                    <a:pt x="4278" y="1853"/>
                    <a:pt x="4800" y="2324"/>
                    <a:pt x="5298" y="2821"/>
                  </a:cubicBezTo>
                  <a:cubicBezTo>
                    <a:pt x="4941" y="2924"/>
                    <a:pt x="4587" y="3037"/>
                    <a:pt x="4239" y="3163"/>
                  </a:cubicBezTo>
                  <a:cubicBezTo>
                    <a:pt x="3483" y="3436"/>
                    <a:pt x="2750" y="3764"/>
                    <a:pt x="2040" y="4141"/>
                  </a:cubicBezTo>
                  <a:cubicBezTo>
                    <a:pt x="1341" y="4512"/>
                    <a:pt x="628" y="4918"/>
                    <a:pt x="55" y="5469"/>
                  </a:cubicBezTo>
                  <a:cubicBezTo>
                    <a:pt x="1" y="5521"/>
                    <a:pt x="57" y="5587"/>
                    <a:pt x="117" y="5587"/>
                  </a:cubicBezTo>
                  <a:cubicBezTo>
                    <a:pt x="130" y="5587"/>
                    <a:pt x="142" y="5585"/>
                    <a:pt x="153" y="5579"/>
                  </a:cubicBezTo>
                  <a:cubicBezTo>
                    <a:pt x="547" y="5367"/>
                    <a:pt x="918" y="5121"/>
                    <a:pt x="1299" y="4889"/>
                  </a:cubicBezTo>
                  <a:cubicBezTo>
                    <a:pt x="2648" y="4072"/>
                    <a:pt x="4104" y="3444"/>
                    <a:pt x="5626" y="3030"/>
                  </a:cubicBezTo>
                  <a:cubicBezTo>
                    <a:pt x="5740" y="2999"/>
                    <a:pt x="5745" y="2855"/>
                    <a:pt x="5674" y="2782"/>
                  </a:cubicBezTo>
                  <a:cubicBezTo>
                    <a:pt x="5117" y="2214"/>
                    <a:pt x="4519" y="1687"/>
                    <a:pt x="3885" y="1205"/>
                  </a:cubicBezTo>
                  <a:cubicBezTo>
                    <a:pt x="3569" y="966"/>
                    <a:pt x="3239" y="739"/>
                    <a:pt x="2900" y="531"/>
                  </a:cubicBezTo>
                  <a:cubicBezTo>
                    <a:pt x="2732" y="430"/>
                    <a:pt x="2564" y="329"/>
                    <a:pt x="2392" y="232"/>
                  </a:cubicBezTo>
                  <a:cubicBezTo>
                    <a:pt x="2232" y="142"/>
                    <a:pt x="2071" y="36"/>
                    <a:pt x="1886" y="1"/>
                  </a:cubicBezTo>
                  <a:cubicBezTo>
                    <a:pt x="1886" y="0"/>
                    <a:pt x="1885" y="0"/>
                    <a:pt x="1884"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4"/>
            <p:cNvSpPr/>
            <p:nvPr/>
          </p:nvSpPr>
          <p:spPr>
            <a:xfrm>
              <a:off x="5529075" y="4407750"/>
              <a:ext cx="76875" cy="110275"/>
            </a:xfrm>
            <a:custGeom>
              <a:avLst/>
              <a:gdLst/>
              <a:ahLst/>
              <a:cxnLst/>
              <a:rect l="l" t="t" r="r" b="b"/>
              <a:pathLst>
                <a:path w="3075" h="4411" extrusionOk="0">
                  <a:moveTo>
                    <a:pt x="544" y="1"/>
                  </a:moveTo>
                  <a:cubicBezTo>
                    <a:pt x="387" y="1"/>
                    <a:pt x="231" y="6"/>
                    <a:pt x="76" y="20"/>
                  </a:cubicBezTo>
                  <a:cubicBezTo>
                    <a:pt x="8" y="27"/>
                    <a:pt x="0" y="127"/>
                    <a:pt x="71" y="137"/>
                  </a:cubicBezTo>
                  <a:cubicBezTo>
                    <a:pt x="534" y="233"/>
                    <a:pt x="1019" y="250"/>
                    <a:pt x="1489" y="280"/>
                  </a:cubicBezTo>
                  <a:cubicBezTo>
                    <a:pt x="1910" y="306"/>
                    <a:pt x="2332" y="329"/>
                    <a:pt x="2752" y="353"/>
                  </a:cubicBezTo>
                  <a:cubicBezTo>
                    <a:pt x="2536" y="994"/>
                    <a:pt x="2319" y="1635"/>
                    <a:pt x="2103" y="2275"/>
                  </a:cubicBezTo>
                  <a:cubicBezTo>
                    <a:pt x="1871" y="2960"/>
                    <a:pt x="1619" y="3645"/>
                    <a:pt x="1479" y="4355"/>
                  </a:cubicBezTo>
                  <a:cubicBezTo>
                    <a:pt x="1471" y="4388"/>
                    <a:pt x="1499" y="4410"/>
                    <a:pt x="1527" y="4410"/>
                  </a:cubicBezTo>
                  <a:cubicBezTo>
                    <a:pt x="1542" y="4410"/>
                    <a:pt x="1558" y="4403"/>
                    <a:pt x="1566" y="4386"/>
                  </a:cubicBezTo>
                  <a:cubicBezTo>
                    <a:pt x="1887" y="3734"/>
                    <a:pt x="2103" y="3033"/>
                    <a:pt x="2337" y="2348"/>
                  </a:cubicBezTo>
                  <a:cubicBezTo>
                    <a:pt x="2572" y="1652"/>
                    <a:pt x="2808" y="958"/>
                    <a:pt x="3045" y="264"/>
                  </a:cubicBezTo>
                  <a:cubicBezTo>
                    <a:pt x="3075" y="178"/>
                    <a:pt x="2984" y="117"/>
                    <a:pt x="2914" y="113"/>
                  </a:cubicBezTo>
                  <a:cubicBezTo>
                    <a:pt x="2440" y="86"/>
                    <a:pt x="1967" y="59"/>
                    <a:pt x="1493" y="38"/>
                  </a:cubicBezTo>
                  <a:cubicBezTo>
                    <a:pt x="1179" y="22"/>
                    <a:pt x="861" y="1"/>
                    <a:pt x="544"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4"/>
            <p:cNvSpPr/>
            <p:nvPr/>
          </p:nvSpPr>
          <p:spPr>
            <a:xfrm>
              <a:off x="5374600" y="4491925"/>
              <a:ext cx="68550" cy="129100"/>
            </a:xfrm>
            <a:custGeom>
              <a:avLst/>
              <a:gdLst/>
              <a:ahLst/>
              <a:cxnLst/>
              <a:rect l="l" t="t" r="r" b="b"/>
              <a:pathLst>
                <a:path w="2742" h="5164" extrusionOk="0">
                  <a:moveTo>
                    <a:pt x="2587" y="1"/>
                  </a:moveTo>
                  <a:cubicBezTo>
                    <a:pt x="2582" y="1"/>
                    <a:pt x="2577" y="1"/>
                    <a:pt x="2572" y="2"/>
                  </a:cubicBezTo>
                  <a:cubicBezTo>
                    <a:pt x="2140" y="47"/>
                    <a:pt x="1711" y="94"/>
                    <a:pt x="1280" y="149"/>
                  </a:cubicBezTo>
                  <a:cubicBezTo>
                    <a:pt x="867" y="200"/>
                    <a:pt x="414" y="212"/>
                    <a:pt x="29" y="381"/>
                  </a:cubicBezTo>
                  <a:cubicBezTo>
                    <a:pt x="1" y="393"/>
                    <a:pt x="0" y="438"/>
                    <a:pt x="33" y="445"/>
                  </a:cubicBezTo>
                  <a:cubicBezTo>
                    <a:pt x="163" y="471"/>
                    <a:pt x="297" y="481"/>
                    <a:pt x="431" y="481"/>
                  </a:cubicBezTo>
                  <a:cubicBezTo>
                    <a:pt x="720" y="481"/>
                    <a:pt x="1015" y="435"/>
                    <a:pt x="1296" y="411"/>
                  </a:cubicBezTo>
                  <a:cubicBezTo>
                    <a:pt x="1655" y="380"/>
                    <a:pt x="2011" y="344"/>
                    <a:pt x="2370" y="306"/>
                  </a:cubicBezTo>
                  <a:lnTo>
                    <a:pt x="2370" y="306"/>
                  </a:lnTo>
                  <a:cubicBezTo>
                    <a:pt x="2268" y="587"/>
                    <a:pt x="2179" y="872"/>
                    <a:pt x="2105" y="1161"/>
                  </a:cubicBezTo>
                  <a:cubicBezTo>
                    <a:pt x="1938" y="1813"/>
                    <a:pt x="1845" y="2482"/>
                    <a:pt x="1819" y="3153"/>
                  </a:cubicBezTo>
                  <a:cubicBezTo>
                    <a:pt x="1793" y="3808"/>
                    <a:pt x="1804" y="4496"/>
                    <a:pt x="2022" y="5119"/>
                  </a:cubicBezTo>
                  <a:cubicBezTo>
                    <a:pt x="2033" y="5150"/>
                    <a:pt x="2057" y="5163"/>
                    <a:pt x="2082" y="5163"/>
                  </a:cubicBezTo>
                  <a:cubicBezTo>
                    <a:pt x="2118" y="5163"/>
                    <a:pt x="2155" y="5136"/>
                    <a:pt x="2155" y="5091"/>
                  </a:cubicBezTo>
                  <a:cubicBezTo>
                    <a:pt x="2154" y="4678"/>
                    <a:pt x="2110" y="4269"/>
                    <a:pt x="2095" y="3855"/>
                  </a:cubicBezTo>
                  <a:cubicBezTo>
                    <a:pt x="2081" y="3441"/>
                    <a:pt x="2093" y="3026"/>
                    <a:pt x="2134" y="2613"/>
                  </a:cubicBezTo>
                  <a:cubicBezTo>
                    <a:pt x="2217" y="1789"/>
                    <a:pt x="2408" y="978"/>
                    <a:pt x="2707" y="206"/>
                  </a:cubicBezTo>
                  <a:cubicBezTo>
                    <a:pt x="2741" y="117"/>
                    <a:pt x="2691" y="1"/>
                    <a:pt x="2587"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4"/>
            <p:cNvSpPr/>
            <p:nvPr/>
          </p:nvSpPr>
          <p:spPr>
            <a:xfrm>
              <a:off x="5550625" y="4540025"/>
              <a:ext cx="81175" cy="104800"/>
            </a:xfrm>
            <a:custGeom>
              <a:avLst/>
              <a:gdLst/>
              <a:ahLst/>
              <a:cxnLst/>
              <a:rect l="l" t="t" r="r" b="b"/>
              <a:pathLst>
                <a:path w="3247" h="4192" extrusionOk="0">
                  <a:moveTo>
                    <a:pt x="2563" y="1"/>
                  </a:moveTo>
                  <a:cubicBezTo>
                    <a:pt x="2541" y="1"/>
                    <a:pt x="2518" y="6"/>
                    <a:pt x="2496" y="19"/>
                  </a:cubicBezTo>
                  <a:cubicBezTo>
                    <a:pt x="2057" y="256"/>
                    <a:pt x="1609" y="471"/>
                    <a:pt x="1184" y="736"/>
                  </a:cubicBezTo>
                  <a:cubicBezTo>
                    <a:pt x="971" y="870"/>
                    <a:pt x="761" y="1011"/>
                    <a:pt x="556" y="1160"/>
                  </a:cubicBezTo>
                  <a:cubicBezTo>
                    <a:pt x="460" y="1230"/>
                    <a:pt x="362" y="1300"/>
                    <a:pt x="270" y="1378"/>
                  </a:cubicBezTo>
                  <a:cubicBezTo>
                    <a:pt x="177" y="1457"/>
                    <a:pt x="113" y="1555"/>
                    <a:pt x="29" y="1645"/>
                  </a:cubicBezTo>
                  <a:cubicBezTo>
                    <a:pt x="0" y="1675"/>
                    <a:pt x="29" y="1717"/>
                    <a:pt x="62" y="1717"/>
                  </a:cubicBezTo>
                  <a:cubicBezTo>
                    <a:pt x="70" y="1717"/>
                    <a:pt x="78" y="1715"/>
                    <a:pt x="85" y="1709"/>
                  </a:cubicBezTo>
                  <a:cubicBezTo>
                    <a:pt x="193" y="1640"/>
                    <a:pt x="308" y="1596"/>
                    <a:pt x="412" y="1519"/>
                  </a:cubicBezTo>
                  <a:cubicBezTo>
                    <a:pt x="507" y="1447"/>
                    <a:pt x="602" y="1374"/>
                    <a:pt x="699" y="1302"/>
                  </a:cubicBezTo>
                  <a:cubicBezTo>
                    <a:pt x="894" y="1162"/>
                    <a:pt x="1092" y="1027"/>
                    <a:pt x="1296" y="901"/>
                  </a:cubicBezTo>
                  <a:cubicBezTo>
                    <a:pt x="1669" y="668"/>
                    <a:pt x="2057" y="444"/>
                    <a:pt x="2467" y="281"/>
                  </a:cubicBezTo>
                  <a:cubicBezTo>
                    <a:pt x="2565" y="906"/>
                    <a:pt x="2662" y="1532"/>
                    <a:pt x="2765" y="2157"/>
                  </a:cubicBezTo>
                  <a:cubicBezTo>
                    <a:pt x="2822" y="2500"/>
                    <a:pt x="2879" y="2842"/>
                    <a:pt x="2940" y="3183"/>
                  </a:cubicBezTo>
                  <a:cubicBezTo>
                    <a:pt x="2967" y="3345"/>
                    <a:pt x="2996" y="3504"/>
                    <a:pt x="3023" y="3664"/>
                  </a:cubicBezTo>
                  <a:cubicBezTo>
                    <a:pt x="3053" y="3831"/>
                    <a:pt x="3105" y="3991"/>
                    <a:pt x="3141" y="4155"/>
                  </a:cubicBezTo>
                  <a:cubicBezTo>
                    <a:pt x="3146" y="4180"/>
                    <a:pt x="3166" y="4191"/>
                    <a:pt x="3186" y="4191"/>
                  </a:cubicBezTo>
                  <a:cubicBezTo>
                    <a:pt x="3215" y="4191"/>
                    <a:pt x="3247" y="4169"/>
                    <a:pt x="3244" y="4135"/>
                  </a:cubicBezTo>
                  <a:cubicBezTo>
                    <a:pt x="3227" y="3959"/>
                    <a:pt x="3226" y="3785"/>
                    <a:pt x="3202" y="3608"/>
                  </a:cubicBezTo>
                  <a:cubicBezTo>
                    <a:pt x="3180" y="3448"/>
                    <a:pt x="3157" y="3288"/>
                    <a:pt x="3136" y="3126"/>
                  </a:cubicBezTo>
                  <a:cubicBezTo>
                    <a:pt x="3089" y="2790"/>
                    <a:pt x="3041" y="2455"/>
                    <a:pt x="2992" y="2121"/>
                  </a:cubicBezTo>
                  <a:cubicBezTo>
                    <a:pt x="2894" y="1450"/>
                    <a:pt x="2787" y="780"/>
                    <a:pt x="2681" y="110"/>
                  </a:cubicBezTo>
                  <a:cubicBezTo>
                    <a:pt x="2671" y="42"/>
                    <a:pt x="2621" y="1"/>
                    <a:pt x="2563"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4"/>
            <p:cNvSpPr/>
            <p:nvPr/>
          </p:nvSpPr>
          <p:spPr>
            <a:xfrm>
              <a:off x="5804700" y="4342475"/>
              <a:ext cx="31900" cy="64350"/>
            </a:xfrm>
            <a:custGeom>
              <a:avLst/>
              <a:gdLst/>
              <a:ahLst/>
              <a:cxnLst/>
              <a:rect l="l" t="t" r="r" b="b"/>
              <a:pathLst>
                <a:path w="1276" h="2574" extrusionOk="0">
                  <a:moveTo>
                    <a:pt x="1205" y="0"/>
                  </a:moveTo>
                  <a:cubicBezTo>
                    <a:pt x="1063" y="0"/>
                    <a:pt x="937" y="15"/>
                    <a:pt x="802" y="66"/>
                  </a:cubicBezTo>
                  <a:cubicBezTo>
                    <a:pt x="669" y="116"/>
                    <a:pt x="542" y="183"/>
                    <a:pt x="423" y="260"/>
                  </a:cubicBezTo>
                  <a:cubicBezTo>
                    <a:pt x="217" y="395"/>
                    <a:pt x="1" y="591"/>
                    <a:pt x="44" y="863"/>
                  </a:cubicBezTo>
                  <a:cubicBezTo>
                    <a:pt x="70" y="1019"/>
                    <a:pt x="161" y="1150"/>
                    <a:pt x="241" y="1282"/>
                  </a:cubicBezTo>
                  <a:cubicBezTo>
                    <a:pt x="331" y="1435"/>
                    <a:pt x="422" y="1588"/>
                    <a:pt x="516" y="1740"/>
                  </a:cubicBezTo>
                  <a:cubicBezTo>
                    <a:pt x="602" y="1879"/>
                    <a:pt x="685" y="2020"/>
                    <a:pt x="776" y="2155"/>
                  </a:cubicBezTo>
                  <a:cubicBezTo>
                    <a:pt x="869" y="2293"/>
                    <a:pt x="962" y="2446"/>
                    <a:pt x="1088" y="2556"/>
                  </a:cubicBezTo>
                  <a:cubicBezTo>
                    <a:pt x="1102" y="2568"/>
                    <a:pt x="1117" y="2573"/>
                    <a:pt x="1131" y="2573"/>
                  </a:cubicBezTo>
                  <a:cubicBezTo>
                    <a:pt x="1173" y="2573"/>
                    <a:pt x="1209" y="2528"/>
                    <a:pt x="1198" y="2482"/>
                  </a:cubicBezTo>
                  <a:cubicBezTo>
                    <a:pt x="1165" y="2348"/>
                    <a:pt x="1088" y="2218"/>
                    <a:pt x="1023" y="2097"/>
                  </a:cubicBezTo>
                  <a:cubicBezTo>
                    <a:pt x="952" y="1966"/>
                    <a:pt x="875" y="1840"/>
                    <a:pt x="798" y="1712"/>
                  </a:cubicBezTo>
                  <a:cubicBezTo>
                    <a:pt x="653" y="1472"/>
                    <a:pt x="499" y="1238"/>
                    <a:pt x="355" y="997"/>
                  </a:cubicBezTo>
                  <a:cubicBezTo>
                    <a:pt x="284" y="877"/>
                    <a:pt x="211" y="746"/>
                    <a:pt x="299" y="616"/>
                  </a:cubicBezTo>
                  <a:cubicBezTo>
                    <a:pt x="364" y="522"/>
                    <a:pt x="463" y="450"/>
                    <a:pt x="555" y="387"/>
                  </a:cubicBezTo>
                  <a:cubicBezTo>
                    <a:pt x="761" y="244"/>
                    <a:pt x="1009" y="138"/>
                    <a:pt x="1244" y="53"/>
                  </a:cubicBezTo>
                  <a:cubicBezTo>
                    <a:pt x="1275" y="43"/>
                    <a:pt x="1263" y="1"/>
                    <a:pt x="1234" y="1"/>
                  </a:cubicBezTo>
                  <a:cubicBezTo>
                    <a:pt x="1224" y="0"/>
                    <a:pt x="1214" y="0"/>
                    <a:pt x="1205"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4"/>
            <p:cNvSpPr/>
            <p:nvPr/>
          </p:nvSpPr>
          <p:spPr>
            <a:xfrm>
              <a:off x="5949950" y="4366300"/>
              <a:ext cx="63300" cy="53950"/>
            </a:xfrm>
            <a:custGeom>
              <a:avLst/>
              <a:gdLst/>
              <a:ahLst/>
              <a:cxnLst/>
              <a:rect l="l" t="t" r="r" b="b"/>
              <a:pathLst>
                <a:path w="2532" h="2158" extrusionOk="0">
                  <a:moveTo>
                    <a:pt x="1229" y="0"/>
                  </a:moveTo>
                  <a:cubicBezTo>
                    <a:pt x="1138" y="0"/>
                    <a:pt x="1047" y="6"/>
                    <a:pt x="954" y="18"/>
                  </a:cubicBezTo>
                  <a:cubicBezTo>
                    <a:pt x="809" y="38"/>
                    <a:pt x="666" y="73"/>
                    <a:pt x="527" y="114"/>
                  </a:cubicBezTo>
                  <a:cubicBezTo>
                    <a:pt x="383" y="156"/>
                    <a:pt x="248" y="222"/>
                    <a:pt x="105" y="266"/>
                  </a:cubicBezTo>
                  <a:cubicBezTo>
                    <a:pt x="1" y="299"/>
                    <a:pt x="9" y="435"/>
                    <a:pt x="92" y="486"/>
                  </a:cubicBezTo>
                  <a:cubicBezTo>
                    <a:pt x="298" y="611"/>
                    <a:pt x="526" y="702"/>
                    <a:pt x="735" y="823"/>
                  </a:cubicBezTo>
                  <a:cubicBezTo>
                    <a:pt x="941" y="941"/>
                    <a:pt x="1139" y="1073"/>
                    <a:pt x="1329" y="1214"/>
                  </a:cubicBezTo>
                  <a:cubicBezTo>
                    <a:pt x="1518" y="1357"/>
                    <a:pt x="1696" y="1510"/>
                    <a:pt x="1875" y="1666"/>
                  </a:cubicBezTo>
                  <a:cubicBezTo>
                    <a:pt x="2052" y="1821"/>
                    <a:pt x="2219" y="2015"/>
                    <a:pt x="2413" y="2147"/>
                  </a:cubicBezTo>
                  <a:cubicBezTo>
                    <a:pt x="2424" y="2154"/>
                    <a:pt x="2438" y="2158"/>
                    <a:pt x="2451" y="2158"/>
                  </a:cubicBezTo>
                  <a:cubicBezTo>
                    <a:pt x="2492" y="2158"/>
                    <a:pt x="2532" y="2128"/>
                    <a:pt x="2510" y="2082"/>
                  </a:cubicBezTo>
                  <a:cubicBezTo>
                    <a:pt x="2411" y="1860"/>
                    <a:pt x="2217" y="1665"/>
                    <a:pt x="2050" y="1493"/>
                  </a:cubicBezTo>
                  <a:cubicBezTo>
                    <a:pt x="1877" y="1315"/>
                    <a:pt x="1684" y="1156"/>
                    <a:pt x="1485" y="1007"/>
                  </a:cubicBezTo>
                  <a:cubicBezTo>
                    <a:pt x="1282" y="857"/>
                    <a:pt x="1071" y="717"/>
                    <a:pt x="852" y="589"/>
                  </a:cubicBezTo>
                  <a:cubicBezTo>
                    <a:pt x="718" y="511"/>
                    <a:pt x="576" y="428"/>
                    <a:pt x="428" y="361"/>
                  </a:cubicBezTo>
                  <a:cubicBezTo>
                    <a:pt x="608" y="285"/>
                    <a:pt x="809" y="238"/>
                    <a:pt x="991" y="197"/>
                  </a:cubicBezTo>
                  <a:cubicBezTo>
                    <a:pt x="1220" y="146"/>
                    <a:pt x="1467" y="102"/>
                    <a:pt x="1705" y="102"/>
                  </a:cubicBezTo>
                  <a:cubicBezTo>
                    <a:pt x="1744" y="102"/>
                    <a:pt x="1782" y="103"/>
                    <a:pt x="1820" y="106"/>
                  </a:cubicBezTo>
                  <a:cubicBezTo>
                    <a:pt x="1820" y="106"/>
                    <a:pt x="1821" y="106"/>
                    <a:pt x="1821" y="106"/>
                  </a:cubicBezTo>
                  <a:cubicBezTo>
                    <a:pt x="1851" y="106"/>
                    <a:pt x="1854" y="55"/>
                    <a:pt x="1824" y="52"/>
                  </a:cubicBezTo>
                  <a:cubicBezTo>
                    <a:pt x="1622" y="25"/>
                    <a:pt x="1427" y="0"/>
                    <a:pt x="1229"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4"/>
            <p:cNvSpPr/>
            <p:nvPr/>
          </p:nvSpPr>
          <p:spPr>
            <a:xfrm>
              <a:off x="6079900" y="4151625"/>
              <a:ext cx="95375" cy="64775"/>
            </a:xfrm>
            <a:custGeom>
              <a:avLst/>
              <a:gdLst/>
              <a:ahLst/>
              <a:cxnLst/>
              <a:rect l="l" t="t" r="r" b="b"/>
              <a:pathLst>
                <a:path w="3815" h="2591" extrusionOk="0">
                  <a:moveTo>
                    <a:pt x="2397" y="1"/>
                  </a:moveTo>
                  <a:cubicBezTo>
                    <a:pt x="2393" y="1"/>
                    <a:pt x="2390" y="1"/>
                    <a:pt x="2387" y="2"/>
                  </a:cubicBezTo>
                  <a:cubicBezTo>
                    <a:pt x="1525" y="205"/>
                    <a:pt x="742" y="707"/>
                    <a:pt x="74" y="1278"/>
                  </a:cubicBezTo>
                  <a:cubicBezTo>
                    <a:pt x="4" y="1336"/>
                    <a:pt x="1" y="1487"/>
                    <a:pt x="118" y="1502"/>
                  </a:cubicBezTo>
                  <a:cubicBezTo>
                    <a:pt x="748" y="1567"/>
                    <a:pt x="1371" y="1693"/>
                    <a:pt x="1974" y="1884"/>
                  </a:cubicBezTo>
                  <a:cubicBezTo>
                    <a:pt x="2281" y="1981"/>
                    <a:pt x="2582" y="2098"/>
                    <a:pt x="2876" y="2227"/>
                  </a:cubicBezTo>
                  <a:cubicBezTo>
                    <a:pt x="3152" y="2350"/>
                    <a:pt x="3429" y="2507"/>
                    <a:pt x="3720" y="2588"/>
                  </a:cubicBezTo>
                  <a:cubicBezTo>
                    <a:pt x="3726" y="2590"/>
                    <a:pt x="3731" y="2590"/>
                    <a:pt x="3737" y="2590"/>
                  </a:cubicBezTo>
                  <a:cubicBezTo>
                    <a:pt x="3791" y="2590"/>
                    <a:pt x="3814" y="2514"/>
                    <a:pt x="3776" y="2477"/>
                  </a:cubicBezTo>
                  <a:cubicBezTo>
                    <a:pt x="3549" y="2260"/>
                    <a:pt x="3232" y="2120"/>
                    <a:pt x="2948" y="1996"/>
                  </a:cubicBezTo>
                  <a:cubicBezTo>
                    <a:pt x="2659" y="1867"/>
                    <a:pt x="2361" y="1755"/>
                    <a:pt x="2060" y="1657"/>
                  </a:cubicBezTo>
                  <a:cubicBezTo>
                    <a:pt x="1533" y="1486"/>
                    <a:pt x="994" y="1364"/>
                    <a:pt x="445" y="1292"/>
                  </a:cubicBezTo>
                  <a:cubicBezTo>
                    <a:pt x="1058" y="814"/>
                    <a:pt x="1737" y="445"/>
                    <a:pt x="2425" y="76"/>
                  </a:cubicBezTo>
                  <a:cubicBezTo>
                    <a:pt x="2466" y="54"/>
                    <a:pt x="2436" y="1"/>
                    <a:pt x="2397"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4"/>
            <p:cNvSpPr/>
            <p:nvPr/>
          </p:nvSpPr>
          <p:spPr>
            <a:xfrm>
              <a:off x="5714925" y="3858625"/>
              <a:ext cx="226900" cy="509000"/>
            </a:xfrm>
            <a:custGeom>
              <a:avLst/>
              <a:gdLst/>
              <a:ahLst/>
              <a:cxnLst/>
              <a:rect l="l" t="t" r="r" b="b"/>
              <a:pathLst>
                <a:path w="9076" h="20360" extrusionOk="0">
                  <a:moveTo>
                    <a:pt x="9018" y="1"/>
                  </a:moveTo>
                  <a:cubicBezTo>
                    <a:pt x="9006" y="1"/>
                    <a:pt x="8993" y="5"/>
                    <a:pt x="8984" y="14"/>
                  </a:cubicBezTo>
                  <a:cubicBezTo>
                    <a:pt x="8920" y="85"/>
                    <a:pt x="8853" y="147"/>
                    <a:pt x="8802" y="226"/>
                  </a:cubicBezTo>
                  <a:cubicBezTo>
                    <a:pt x="8756" y="296"/>
                    <a:pt x="8707" y="363"/>
                    <a:pt x="8664" y="434"/>
                  </a:cubicBezTo>
                  <a:cubicBezTo>
                    <a:pt x="7893" y="1653"/>
                    <a:pt x="7195" y="2919"/>
                    <a:pt x="6512" y="4189"/>
                  </a:cubicBezTo>
                  <a:cubicBezTo>
                    <a:pt x="5826" y="5465"/>
                    <a:pt x="5187" y="6767"/>
                    <a:pt x="4572" y="8079"/>
                  </a:cubicBezTo>
                  <a:cubicBezTo>
                    <a:pt x="3960" y="9384"/>
                    <a:pt x="3380" y="10706"/>
                    <a:pt x="2836" y="12041"/>
                  </a:cubicBezTo>
                  <a:cubicBezTo>
                    <a:pt x="2290" y="13377"/>
                    <a:pt x="1780" y="14726"/>
                    <a:pt x="1301" y="16086"/>
                  </a:cubicBezTo>
                  <a:cubicBezTo>
                    <a:pt x="1060" y="16770"/>
                    <a:pt x="828" y="17456"/>
                    <a:pt x="604" y="18145"/>
                  </a:cubicBezTo>
                  <a:cubicBezTo>
                    <a:pt x="490" y="18492"/>
                    <a:pt x="380" y="18842"/>
                    <a:pt x="272" y="19191"/>
                  </a:cubicBezTo>
                  <a:cubicBezTo>
                    <a:pt x="219" y="19360"/>
                    <a:pt x="168" y="19527"/>
                    <a:pt x="116" y="19696"/>
                  </a:cubicBezTo>
                  <a:cubicBezTo>
                    <a:pt x="89" y="19785"/>
                    <a:pt x="58" y="19876"/>
                    <a:pt x="34" y="19968"/>
                  </a:cubicBezTo>
                  <a:cubicBezTo>
                    <a:pt x="10" y="20052"/>
                    <a:pt x="11" y="20143"/>
                    <a:pt x="5" y="20231"/>
                  </a:cubicBezTo>
                  <a:cubicBezTo>
                    <a:pt x="0" y="20306"/>
                    <a:pt x="58" y="20359"/>
                    <a:pt x="117" y="20359"/>
                  </a:cubicBezTo>
                  <a:cubicBezTo>
                    <a:pt x="150" y="20359"/>
                    <a:pt x="184" y="20342"/>
                    <a:pt x="207" y="20300"/>
                  </a:cubicBezTo>
                  <a:cubicBezTo>
                    <a:pt x="252" y="20219"/>
                    <a:pt x="304" y="20140"/>
                    <a:pt x="334" y="20051"/>
                  </a:cubicBezTo>
                  <a:cubicBezTo>
                    <a:pt x="361" y="19969"/>
                    <a:pt x="384" y="19882"/>
                    <a:pt x="410" y="19799"/>
                  </a:cubicBezTo>
                  <a:cubicBezTo>
                    <a:pt x="829" y="18419"/>
                    <a:pt x="1284" y="17050"/>
                    <a:pt x="1772" y="15693"/>
                  </a:cubicBezTo>
                  <a:cubicBezTo>
                    <a:pt x="2261" y="14335"/>
                    <a:pt x="2785" y="12990"/>
                    <a:pt x="3337" y="11659"/>
                  </a:cubicBezTo>
                  <a:cubicBezTo>
                    <a:pt x="3890" y="10326"/>
                    <a:pt x="4476" y="9007"/>
                    <a:pt x="5093" y="7704"/>
                  </a:cubicBezTo>
                  <a:cubicBezTo>
                    <a:pt x="5709" y="6400"/>
                    <a:pt x="6362" y="5115"/>
                    <a:pt x="7033" y="3837"/>
                  </a:cubicBezTo>
                  <a:cubicBezTo>
                    <a:pt x="7367" y="3202"/>
                    <a:pt x="7715" y="2575"/>
                    <a:pt x="8061" y="1946"/>
                  </a:cubicBezTo>
                  <a:cubicBezTo>
                    <a:pt x="8237" y="1627"/>
                    <a:pt x="8416" y="1309"/>
                    <a:pt x="8596" y="990"/>
                  </a:cubicBezTo>
                  <a:cubicBezTo>
                    <a:pt x="8681" y="837"/>
                    <a:pt x="8769" y="683"/>
                    <a:pt x="8854" y="530"/>
                  </a:cubicBezTo>
                  <a:cubicBezTo>
                    <a:pt x="8900" y="447"/>
                    <a:pt x="8948" y="364"/>
                    <a:pt x="8987" y="279"/>
                  </a:cubicBezTo>
                  <a:cubicBezTo>
                    <a:pt x="9019" y="208"/>
                    <a:pt x="9039" y="130"/>
                    <a:pt x="9065" y="55"/>
                  </a:cubicBezTo>
                  <a:cubicBezTo>
                    <a:pt x="9075" y="22"/>
                    <a:pt x="9046" y="1"/>
                    <a:pt x="9018"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4"/>
            <p:cNvSpPr/>
            <p:nvPr/>
          </p:nvSpPr>
          <p:spPr>
            <a:xfrm>
              <a:off x="5405825" y="3980925"/>
              <a:ext cx="307450" cy="381450"/>
            </a:xfrm>
            <a:custGeom>
              <a:avLst/>
              <a:gdLst/>
              <a:ahLst/>
              <a:cxnLst/>
              <a:rect l="l" t="t" r="r" b="b"/>
              <a:pathLst>
                <a:path w="12298" h="15258" extrusionOk="0">
                  <a:moveTo>
                    <a:pt x="39" y="1"/>
                  </a:moveTo>
                  <a:cubicBezTo>
                    <a:pt x="19" y="1"/>
                    <a:pt x="1" y="24"/>
                    <a:pt x="16" y="40"/>
                  </a:cubicBezTo>
                  <a:cubicBezTo>
                    <a:pt x="118" y="159"/>
                    <a:pt x="223" y="261"/>
                    <a:pt x="339" y="365"/>
                  </a:cubicBezTo>
                  <a:cubicBezTo>
                    <a:pt x="1291" y="1220"/>
                    <a:pt x="2252" y="2060"/>
                    <a:pt x="3162" y="2960"/>
                  </a:cubicBezTo>
                  <a:cubicBezTo>
                    <a:pt x="4070" y="3859"/>
                    <a:pt x="4946" y="4791"/>
                    <a:pt x="5781" y="5757"/>
                  </a:cubicBezTo>
                  <a:cubicBezTo>
                    <a:pt x="6619" y="6723"/>
                    <a:pt x="7413" y="7726"/>
                    <a:pt x="8164" y="8761"/>
                  </a:cubicBezTo>
                  <a:cubicBezTo>
                    <a:pt x="8915" y="9795"/>
                    <a:pt x="9622" y="10862"/>
                    <a:pt x="10283" y="11956"/>
                  </a:cubicBezTo>
                  <a:cubicBezTo>
                    <a:pt x="10612" y="12503"/>
                    <a:pt x="10931" y="13057"/>
                    <a:pt x="11237" y="13619"/>
                  </a:cubicBezTo>
                  <a:cubicBezTo>
                    <a:pt x="11390" y="13899"/>
                    <a:pt x="11541" y="14180"/>
                    <a:pt x="11689" y="14464"/>
                  </a:cubicBezTo>
                  <a:cubicBezTo>
                    <a:pt x="11761" y="14602"/>
                    <a:pt x="11842" y="14737"/>
                    <a:pt x="11919" y="14872"/>
                  </a:cubicBezTo>
                  <a:cubicBezTo>
                    <a:pt x="11998" y="15012"/>
                    <a:pt x="12085" y="15127"/>
                    <a:pt x="12195" y="15243"/>
                  </a:cubicBezTo>
                  <a:cubicBezTo>
                    <a:pt x="12205" y="15253"/>
                    <a:pt x="12218" y="15257"/>
                    <a:pt x="12231" y="15257"/>
                  </a:cubicBezTo>
                  <a:cubicBezTo>
                    <a:pt x="12263" y="15257"/>
                    <a:pt x="12298" y="15230"/>
                    <a:pt x="12292" y="15195"/>
                  </a:cubicBezTo>
                  <a:cubicBezTo>
                    <a:pt x="12269" y="15035"/>
                    <a:pt x="12230" y="14898"/>
                    <a:pt x="12164" y="14749"/>
                  </a:cubicBezTo>
                  <a:cubicBezTo>
                    <a:pt x="11906" y="14164"/>
                    <a:pt x="11597" y="13602"/>
                    <a:pt x="11287" y="13043"/>
                  </a:cubicBezTo>
                  <a:cubicBezTo>
                    <a:pt x="10973" y="12479"/>
                    <a:pt x="10647" y="11923"/>
                    <a:pt x="10308" y="11373"/>
                  </a:cubicBezTo>
                  <a:cubicBezTo>
                    <a:pt x="9637" y="10280"/>
                    <a:pt x="8913" y="9214"/>
                    <a:pt x="8148" y="8184"/>
                  </a:cubicBezTo>
                  <a:cubicBezTo>
                    <a:pt x="7378" y="7152"/>
                    <a:pt x="6566" y="6154"/>
                    <a:pt x="5713" y="5192"/>
                  </a:cubicBezTo>
                  <a:cubicBezTo>
                    <a:pt x="4858" y="4226"/>
                    <a:pt x="3952" y="3304"/>
                    <a:pt x="3007" y="2426"/>
                  </a:cubicBezTo>
                  <a:cubicBezTo>
                    <a:pt x="2538" y="1993"/>
                    <a:pt x="2059" y="1568"/>
                    <a:pt x="1571" y="1154"/>
                  </a:cubicBezTo>
                  <a:cubicBezTo>
                    <a:pt x="1323" y="945"/>
                    <a:pt x="1073" y="735"/>
                    <a:pt x="815" y="535"/>
                  </a:cubicBezTo>
                  <a:cubicBezTo>
                    <a:pt x="570" y="344"/>
                    <a:pt x="325" y="148"/>
                    <a:pt x="50" y="3"/>
                  </a:cubicBezTo>
                  <a:cubicBezTo>
                    <a:pt x="46" y="1"/>
                    <a:pt x="42" y="1"/>
                    <a:pt x="39"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4"/>
            <p:cNvSpPr/>
            <p:nvPr/>
          </p:nvSpPr>
          <p:spPr>
            <a:xfrm>
              <a:off x="5220950" y="4279575"/>
              <a:ext cx="488050" cy="85300"/>
            </a:xfrm>
            <a:custGeom>
              <a:avLst/>
              <a:gdLst/>
              <a:ahLst/>
              <a:cxnLst/>
              <a:rect l="l" t="t" r="r" b="b"/>
              <a:pathLst>
                <a:path w="19522" h="3412" extrusionOk="0">
                  <a:moveTo>
                    <a:pt x="2028" y="1"/>
                  </a:moveTo>
                  <a:cubicBezTo>
                    <a:pt x="1707" y="1"/>
                    <a:pt x="1384" y="11"/>
                    <a:pt x="1064" y="29"/>
                  </a:cubicBezTo>
                  <a:cubicBezTo>
                    <a:pt x="900" y="40"/>
                    <a:pt x="735" y="45"/>
                    <a:pt x="572" y="54"/>
                  </a:cubicBezTo>
                  <a:cubicBezTo>
                    <a:pt x="408" y="62"/>
                    <a:pt x="246" y="96"/>
                    <a:pt x="83" y="113"/>
                  </a:cubicBezTo>
                  <a:cubicBezTo>
                    <a:pt x="0" y="122"/>
                    <a:pt x="11" y="237"/>
                    <a:pt x="89" y="238"/>
                  </a:cubicBezTo>
                  <a:cubicBezTo>
                    <a:pt x="282" y="242"/>
                    <a:pt x="474" y="262"/>
                    <a:pt x="667" y="262"/>
                  </a:cubicBezTo>
                  <a:cubicBezTo>
                    <a:pt x="712" y="262"/>
                    <a:pt x="757" y="262"/>
                    <a:pt x="801" y="262"/>
                  </a:cubicBezTo>
                  <a:cubicBezTo>
                    <a:pt x="936" y="262"/>
                    <a:pt x="1070" y="263"/>
                    <a:pt x="1203" y="267"/>
                  </a:cubicBezTo>
                  <a:cubicBezTo>
                    <a:pt x="1371" y="273"/>
                    <a:pt x="1541" y="274"/>
                    <a:pt x="1710" y="274"/>
                  </a:cubicBezTo>
                  <a:cubicBezTo>
                    <a:pt x="1847" y="274"/>
                    <a:pt x="1985" y="273"/>
                    <a:pt x="2122" y="273"/>
                  </a:cubicBezTo>
                  <a:cubicBezTo>
                    <a:pt x="2172" y="273"/>
                    <a:pt x="2222" y="273"/>
                    <a:pt x="2272" y="274"/>
                  </a:cubicBezTo>
                  <a:cubicBezTo>
                    <a:pt x="2984" y="278"/>
                    <a:pt x="3696" y="298"/>
                    <a:pt x="4407" y="333"/>
                  </a:cubicBezTo>
                  <a:cubicBezTo>
                    <a:pt x="6966" y="459"/>
                    <a:pt x="9516" y="792"/>
                    <a:pt x="12024" y="1317"/>
                  </a:cubicBezTo>
                  <a:cubicBezTo>
                    <a:pt x="13283" y="1581"/>
                    <a:pt x="14533" y="1895"/>
                    <a:pt x="15772" y="2244"/>
                  </a:cubicBezTo>
                  <a:cubicBezTo>
                    <a:pt x="16391" y="2417"/>
                    <a:pt x="17007" y="2605"/>
                    <a:pt x="17617" y="2806"/>
                  </a:cubicBezTo>
                  <a:cubicBezTo>
                    <a:pt x="17916" y="2905"/>
                    <a:pt x="18214" y="3003"/>
                    <a:pt x="18512" y="3106"/>
                  </a:cubicBezTo>
                  <a:cubicBezTo>
                    <a:pt x="18821" y="3212"/>
                    <a:pt x="19125" y="3339"/>
                    <a:pt x="19445" y="3410"/>
                  </a:cubicBezTo>
                  <a:cubicBezTo>
                    <a:pt x="19448" y="3411"/>
                    <a:pt x="19452" y="3411"/>
                    <a:pt x="19456" y="3411"/>
                  </a:cubicBezTo>
                  <a:cubicBezTo>
                    <a:pt x="19504" y="3411"/>
                    <a:pt x="19522" y="3342"/>
                    <a:pt x="19477" y="3317"/>
                  </a:cubicBezTo>
                  <a:cubicBezTo>
                    <a:pt x="19156" y="3136"/>
                    <a:pt x="18799" y="3023"/>
                    <a:pt x="18455" y="2895"/>
                  </a:cubicBezTo>
                  <a:cubicBezTo>
                    <a:pt x="18126" y="2772"/>
                    <a:pt x="17796" y="2654"/>
                    <a:pt x="17464" y="2540"/>
                  </a:cubicBezTo>
                  <a:cubicBezTo>
                    <a:pt x="16776" y="2306"/>
                    <a:pt x="16085" y="2084"/>
                    <a:pt x="15388" y="1876"/>
                  </a:cubicBezTo>
                  <a:cubicBezTo>
                    <a:pt x="12923" y="1144"/>
                    <a:pt x="10377" y="653"/>
                    <a:pt x="7824" y="347"/>
                  </a:cubicBezTo>
                  <a:cubicBezTo>
                    <a:pt x="6548" y="195"/>
                    <a:pt x="5265" y="93"/>
                    <a:pt x="3980" y="41"/>
                  </a:cubicBezTo>
                  <a:cubicBezTo>
                    <a:pt x="3329" y="15"/>
                    <a:pt x="2679" y="1"/>
                    <a:pt x="2028"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4"/>
            <p:cNvSpPr/>
            <p:nvPr/>
          </p:nvSpPr>
          <p:spPr>
            <a:xfrm>
              <a:off x="5719125" y="4167375"/>
              <a:ext cx="471800" cy="190300"/>
            </a:xfrm>
            <a:custGeom>
              <a:avLst/>
              <a:gdLst/>
              <a:ahLst/>
              <a:cxnLst/>
              <a:rect l="l" t="t" r="r" b="b"/>
              <a:pathLst>
                <a:path w="18872" h="7612" extrusionOk="0">
                  <a:moveTo>
                    <a:pt x="18480" y="1"/>
                  </a:moveTo>
                  <a:cubicBezTo>
                    <a:pt x="18415" y="1"/>
                    <a:pt x="18351" y="2"/>
                    <a:pt x="18286" y="7"/>
                  </a:cubicBezTo>
                  <a:cubicBezTo>
                    <a:pt x="16960" y="98"/>
                    <a:pt x="15633" y="329"/>
                    <a:pt x="14335" y="611"/>
                  </a:cubicBezTo>
                  <a:cubicBezTo>
                    <a:pt x="13035" y="893"/>
                    <a:pt x="11754" y="1250"/>
                    <a:pt x="10497" y="1681"/>
                  </a:cubicBezTo>
                  <a:cubicBezTo>
                    <a:pt x="9235" y="2116"/>
                    <a:pt x="7996" y="2621"/>
                    <a:pt x="6791" y="3193"/>
                  </a:cubicBezTo>
                  <a:cubicBezTo>
                    <a:pt x="5584" y="3767"/>
                    <a:pt x="4411" y="4408"/>
                    <a:pt x="3278" y="5115"/>
                  </a:cubicBezTo>
                  <a:cubicBezTo>
                    <a:pt x="2710" y="5470"/>
                    <a:pt x="2150" y="5841"/>
                    <a:pt x="1607" y="6234"/>
                  </a:cubicBezTo>
                  <a:cubicBezTo>
                    <a:pt x="1074" y="6619"/>
                    <a:pt x="527" y="7007"/>
                    <a:pt x="60" y="7469"/>
                  </a:cubicBezTo>
                  <a:cubicBezTo>
                    <a:pt x="1" y="7528"/>
                    <a:pt x="62" y="7612"/>
                    <a:pt x="129" y="7612"/>
                  </a:cubicBezTo>
                  <a:cubicBezTo>
                    <a:pt x="144" y="7612"/>
                    <a:pt x="159" y="7607"/>
                    <a:pt x="173" y="7598"/>
                  </a:cubicBezTo>
                  <a:cubicBezTo>
                    <a:pt x="315" y="7507"/>
                    <a:pt x="454" y="7418"/>
                    <a:pt x="589" y="7317"/>
                  </a:cubicBezTo>
                  <a:cubicBezTo>
                    <a:pt x="1651" y="6530"/>
                    <a:pt x="2744" y="5782"/>
                    <a:pt x="3876" y="5101"/>
                  </a:cubicBezTo>
                  <a:cubicBezTo>
                    <a:pt x="5008" y="4420"/>
                    <a:pt x="6179" y="3798"/>
                    <a:pt x="7380" y="3249"/>
                  </a:cubicBezTo>
                  <a:cubicBezTo>
                    <a:pt x="8582" y="2698"/>
                    <a:pt x="9816" y="2215"/>
                    <a:pt x="11072" y="1803"/>
                  </a:cubicBezTo>
                  <a:cubicBezTo>
                    <a:pt x="12334" y="1387"/>
                    <a:pt x="13618" y="1040"/>
                    <a:pt x="14917" y="767"/>
                  </a:cubicBezTo>
                  <a:cubicBezTo>
                    <a:pt x="15563" y="632"/>
                    <a:pt x="16210" y="512"/>
                    <a:pt x="16862" y="412"/>
                  </a:cubicBezTo>
                  <a:cubicBezTo>
                    <a:pt x="17510" y="311"/>
                    <a:pt x="18172" y="263"/>
                    <a:pt x="18810" y="109"/>
                  </a:cubicBezTo>
                  <a:cubicBezTo>
                    <a:pt x="18871" y="93"/>
                    <a:pt x="18841" y="14"/>
                    <a:pt x="18791" y="11"/>
                  </a:cubicBezTo>
                  <a:cubicBezTo>
                    <a:pt x="18686" y="5"/>
                    <a:pt x="18583" y="1"/>
                    <a:pt x="18480"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4"/>
            <p:cNvSpPr/>
            <p:nvPr/>
          </p:nvSpPr>
          <p:spPr>
            <a:xfrm>
              <a:off x="5712800" y="4363350"/>
              <a:ext cx="392750" cy="58325"/>
            </a:xfrm>
            <a:custGeom>
              <a:avLst/>
              <a:gdLst/>
              <a:ahLst/>
              <a:cxnLst/>
              <a:rect l="l" t="t" r="r" b="b"/>
              <a:pathLst>
                <a:path w="15710" h="2333" extrusionOk="0">
                  <a:moveTo>
                    <a:pt x="3249" y="0"/>
                  </a:moveTo>
                  <a:cubicBezTo>
                    <a:pt x="3214" y="0"/>
                    <a:pt x="3178" y="0"/>
                    <a:pt x="3143" y="0"/>
                  </a:cubicBezTo>
                  <a:cubicBezTo>
                    <a:pt x="2633" y="1"/>
                    <a:pt x="2123" y="13"/>
                    <a:pt x="1613" y="36"/>
                  </a:cubicBezTo>
                  <a:cubicBezTo>
                    <a:pt x="1351" y="49"/>
                    <a:pt x="1089" y="64"/>
                    <a:pt x="828" y="86"/>
                  </a:cubicBezTo>
                  <a:cubicBezTo>
                    <a:pt x="572" y="108"/>
                    <a:pt x="317" y="127"/>
                    <a:pt x="68" y="191"/>
                  </a:cubicBezTo>
                  <a:cubicBezTo>
                    <a:pt x="0" y="208"/>
                    <a:pt x="6" y="327"/>
                    <a:pt x="76" y="333"/>
                  </a:cubicBezTo>
                  <a:cubicBezTo>
                    <a:pt x="169" y="341"/>
                    <a:pt x="262" y="344"/>
                    <a:pt x="355" y="344"/>
                  </a:cubicBezTo>
                  <a:cubicBezTo>
                    <a:pt x="544" y="344"/>
                    <a:pt x="735" y="332"/>
                    <a:pt x="925" y="325"/>
                  </a:cubicBezTo>
                  <a:cubicBezTo>
                    <a:pt x="1214" y="312"/>
                    <a:pt x="1505" y="300"/>
                    <a:pt x="1794" y="291"/>
                  </a:cubicBezTo>
                  <a:cubicBezTo>
                    <a:pt x="2197" y="277"/>
                    <a:pt x="2601" y="270"/>
                    <a:pt x="3004" y="270"/>
                  </a:cubicBezTo>
                  <a:cubicBezTo>
                    <a:pt x="3180" y="270"/>
                    <a:pt x="3356" y="272"/>
                    <a:pt x="3532" y="274"/>
                  </a:cubicBezTo>
                  <a:cubicBezTo>
                    <a:pt x="5575" y="300"/>
                    <a:pt x="7616" y="500"/>
                    <a:pt x="9627" y="853"/>
                  </a:cubicBezTo>
                  <a:cubicBezTo>
                    <a:pt x="11653" y="1211"/>
                    <a:pt x="13627" y="1769"/>
                    <a:pt x="15605" y="2330"/>
                  </a:cubicBezTo>
                  <a:cubicBezTo>
                    <a:pt x="15610" y="2331"/>
                    <a:pt x="15616" y="2332"/>
                    <a:pt x="15621" y="2332"/>
                  </a:cubicBezTo>
                  <a:cubicBezTo>
                    <a:pt x="15682" y="2332"/>
                    <a:pt x="15709" y="2232"/>
                    <a:pt x="15647" y="2206"/>
                  </a:cubicBezTo>
                  <a:cubicBezTo>
                    <a:pt x="14580" y="1754"/>
                    <a:pt x="13482" y="1415"/>
                    <a:pt x="12360" y="1126"/>
                  </a:cubicBezTo>
                  <a:cubicBezTo>
                    <a:pt x="10356" y="610"/>
                    <a:pt x="8302" y="281"/>
                    <a:pt x="6240" y="120"/>
                  </a:cubicBezTo>
                  <a:cubicBezTo>
                    <a:pt x="5245" y="42"/>
                    <a:pt x="4247" y="0"/>
                    <a:pt x="3249"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4"/>
            <p:cNvSpPr/>
            <p:nvPr/>
          </p:nvSpPr>
          <p:spPr>
            <a:xfrm>
              <a:off x="5547075" y="4373000"/>
              <a:ext cx="173150" cy="321750"/>
            </a:xfrm>
            <a:custGeom>
              <a:avLst/>
              <a:gdLst/>
              <a:ahLst/>
              <a:cxnLst/>
              <a:rect l="l" t="t" r="r" b="b"/>
              <a:pathLst>
                <a:path w="6926" h="12870" extrusionOk="0">
                  <a:moveTo>
                    <a:pt x="6837" y="0"/>
                  </a:moveTo>
                  <a:cubicBezTo>
                    <a:pt x="6820" y="0"/>
                    <a:pt x="6804" y="7"/>
                    <a:pt x="6792" y="24"/>
                  </a:cubicBezTo>
                  <a:cubicBezTo>
                    <a:pt x="6486" y="452"/>
                    <a:pt x="6210" y="900"/>
                    <a:pt x="5938" y="1350"/>
                  </a:cubicBezTo>
                  <a:cubicBezTo>
                    <a:pt x="5663" y="1806"/>
                    <a:pt x="5386" y="2262"/>
                    <a:pt x="5121" y="2723"/>
                  </a:cubicBezTo>
                  <a:cubicBezTo>
                    <a:pt x="4187" y="4346"/>
                    <a:pt x="3292" y="5993"/>
                    <a:pt x="2432" y="7657"/>
                  </a:cubicBezTo>
                  <a:cubicBezTo>
                    <a:pt x="1999" y="8496"/>
                    <a:pt x="1574" y="9338"/>
                    <a:pt x="1159" y="10186"/>
                  </a:cubicBezTo>
                  <a:cubicBezTo>
                    <a:pt x="949" y="10613"/>
                    <a:pt x="744" y="11041"/>
                    <a:pt x="543" y="11473"/>
                  </a:cubicBezTo>
                  <a:cubicBezTo>
                    <a:pt x="344" y="11901"/>
                    <a:pt x="180" y="12336"/>
                    <a:pt x="18" y="12780"/>
                  </a:cubicBezTo>
                  <a:cubicBezTo>
                    <a:pt x="0" y="12830"/>
                    <a:pt x="38" y="12870"/>
                    <a:pt x="77" y="12870"/>
                  </a:cubicBezTo>
                  <a:cubicBezTo>
                    <a:pt x="97" y="12870"/>
                    <a:pt x="117" y="12859"/>
                    <a:pt x="131" y="12835"/>
                  </a:cubicBezTo>
                  <a:cubicBezTo>
                    <a:pt x="265" y="12601"/>
                    <a:pt x="407" y="12372"/>
                    <a:pt x="532" y="12133"/>
                  </a:cubicBezTo>
                  <a:cubicBezTo>
                    <a:pt x="653" y="11901"/>
                    <a:pt x="768" y="11664"/>
                    <a:pt x="882" y="11428"/>
                  </a:cubicBezTo>
                  <a:cubicBezTo>
                    <a:pt x="1111" y="10956"/>
                    <a:pt x="1341" y="10484"/>
                    <a:pt x="1573" y="10012"/>
                  </a:cubicBezTo>
                  <a:cubicBezTo>
                    <a:pt x="2403" y="8326"/>
                    <a:pt x="3269" y="6654"/>
                    <a:pt x="4170" y="5005"/>
                  </a:cubicBezTo>
                  <a:cubicBezTo>
                    <a:pt x="4618" y="4184"/>
                    <a:pt x="5081" y="3368"/>
                    <a:pt x="5536" y="2551"/>
                  </a:cubicBezTo>
                  <a:cubicBezTo>
                    <a:pt x="5993" y="1735"/>
                    <a:pt x="6483" y="934"/>
                    <a:pt x="6900" y="98"/>
                  </a:cubicBezTo>
                  <a:cubicBezTo>
                    <a:pt x="6925" y="50"/>
                    <a:pt x="6880" y="0"/>
                    <a:pt x="6837"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4"/>
            <p:cNvSpPr/>
            <p:nvPr/>
          </p:nvSpPr>
          <p:spPr>
            <a:xfrm>
              <a:off x="5314500" y="4376250"/>
              <a:ext cx="396850" cy="227225"/>
            </a:xfrm>
            <a:custGeom>
              <a:avLst/>
              <a:gdLst/>
              <a:ahLst/>
              <a:cxnLst/>
              <a:rect l="l" t="t" r="r" b="b"/>
              <a:pathLst>
                <a:path w="15874" h="9089" extrusionOk="0">
                  <a:moveTo>
                    <a:pt x="15821" y="0"/>
                  </a:moveTo>
                  <a:cubicBezTo>
                    <a:pt x="15821" y="0"/>
                    <a:pt x="15820" y="0"/>
                    <a:pt x="15819" y="0"/>
                  </a:cubicBezTo>
                  <a:cubicBezTo>
                    <a:pt x="15475" y="12"/>
                    <a:pt x="15140" y="86"/>
                    <a:pt x="14806" y="167"/>
                  </a:cubicBezTo>
                  <a:cubicBezTo>
                    <a:pt x="14481" y="248"/>
                    <a:pt x="14156" y="334"/>
                    <a:pt x="13834" y="428"/>
                  </a:cubicBezTo>
                  <a:cubicBezTo>
                    <a:pt x="13190" y="615"/>
                    <a:pt x="12555" y="828"/>
                    <a:pt x="11927" y="1062"/>
                  </a:cubicBezTo>
                  <a:cubicBezTo>
                    <a:pt x="9671" y="1901"/>
                    <a:pt x="7511" y="2997"/>
                    <a:pt x="5500" y="4319"/>
                  </a:cubicBezTo>
                  <a:cubicBezTo>
                    <a:pt x="4496" y="4980"/>
                    <a:pt x="3527" y="5699"/>
                    <a:pt x="2603" y="6471"/>
                  </a:cubicBezTo>
                  <a:cubicBezTo>
                    <a:pt x="2148" y="6852"/>
                    <a:pt x="1699" y="7245"/>
                    <a:pt x="1269" y="7657"/>
                  </a:cubicBezTo>
                  <a:cubicBezTo>
                    <a:pt x="829" y="8080"/>
                    <a:pt x="428" y="8528"/>
                    <a:pt x="37" y="8996"/>
                  </a:cubicBezTo>
                  <a:cubicBezTo>
                    <a:pt x="1" y="9040"/>
                    <a:pt x="37" y="9089"/>
                    <a:pt x="79" y="9089"/>
                  </a:cubicBezTo>
                  <a:cubicBezTo>
                    <a:pt x="94" y="9089"/>
                    <a:pt x="110" y="9083"/>
                    <a:pt x="123" y="9069"/>
                  </a:cubicBezTo>
                  <a:cubicBezTo>
                    <a:pt x="617" y="8612"/>
                    <a:pt x="1122" y="8167"/>
                    <a:pt x="1617" y="7713"/>
                  </a:cubicBezTo>
                  <a:cubicBezTo>
                    <a:pt x="2112" y="7261"/>
                    <a:pt x="2619" y="6823"/>
                    <a:pt x="3139" y="6401"/>
                  </a:cubicBezTo>
                  <a:cubicBezTo>
                    <a:pt x="4990" y="4902"/>
                    <a:pt x="7011" y="3610"/>
                    <a:pt x="9150" y="2563"/>
                  </a:cubicBezTo>
                  <a:cubicBezTo>
                    <a:pt x="10219" y="2040"/>
                    <a:pt x="11319" y="1577"/>
                    <a:pt x="12441" y="1177"/>
                  </a:cubicBezTo>
                  <a:cubicBezTo>
                    <a:pt x="13001" y="977"/>
                    <a:pt x="13566" y="791"/>
                    <a:pt x="14137" y="620"/>
                  </a:cubicBezTo>
                  <a:cubicBezTo>
                    <a:pt x="14702" y="450"/>
                    <a:pt x="15296" y="320"/>
                    <a:pt x="15835" y="78"/>
                  </a:cubicBezTo>
                  <a:cubicBezTo>
                    <a:pt x="15873" y="59"/>
                    <a:pt x="15866" y="0"/>
                    <a:pt x="15821"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3" name="Google Shape;2413;p54"/>
          <p:cNvSpPr/>
          <p:nvPr/>
        </p:nvSpPr>
        <p:spPr>
          <a:xfrm flipH="1">
            <a:off x="548141" y="292921"/>
            <a:ext cx="631857" cy="152104"/>
          </a:xfrm>
          <a:custGeom>
            <a:avLst/>
            <a:gdLst/>
            <a:ahLst/>
            <a:cxnLst/>
            <a:rect l="l" t="t" r="r" b="b"/>
            <a:pathLst>
              <a:path w="4661" h="1122" extrusionOk="0">
                <a:moveTo>
                  <a:pt x="3148" y="0"/>
                </a:moveTo>
                <a:cubicBezTo>
                  <a:pt x="2601" y="0"/>
                  <a:pt x="2083" y="277"/>
                  <a:pt x="1746" y="718"/>
                </a:cubicBezTo>
                <a:cubicBezTo>
                  <a:pt x="1575" y="579"/>
                  <a:pt x="1355" y="514"/>
                  <a:pt x="1133" y="514"/>
                </a:cubicBezTo>
                <a:cubicBezTo>
                  <a:pt x="1051" y="514"/>
                  <a:pt x="968" y="523"/>
                  <a:pt x="888" y="541"/>
                </a:cubicBezTo>
                <a:cubicBezTo>
                  <a:pt x="595" y="608"/>
                  <a:pt x="332" y="782"/>
                  <a:pt x="118" y="996"/>
                </a:cubicBezTo>
                <a:cubicBezTo>
                  <a:pt x="76" y="1037"/>
                  <a:pt x="38" y="1078"/>
                  <a:pt x="0" y="1122"/>
                </a:cubicBezTo>
                <a:lnTo>
                  <a:pt x="4660" y="1122"/>
                </a:lnTo>
                <a:cubicBezTo>
                  <a:pt x="4500" y="528"/>
                  <a:pt x="3936" y="80"/>
                  <a:pt x="3327" y="10"/>
                </a:cubicBezTo>
                <a:cubicBezTo>
                  <a:pt x="3267" y="3"/>
                  <a:pt x="3208" y="0"/>
                  <a:pt x="31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4"/>
          <p:cNvSpPr/>
          <p:nvPr/>
        </p:nvSpPr>
        <p:spPr>
          <a:xfrm flipH="1">
            <a:off x="6856927" y="181096"/>
            <a:ext cx="806597" cy="194400"/>
          </a:xfrm>
          <a:custGeom>
            <a:avLst/>
            <a:gdLst/>
            <a:ahLst/>
            <a:cxnLst/>
            <a:rect l="l" t="t" r="r" b="b"/>
            <a:pathLst>
              <a:path w="5950" h="1434" extrusionOk="0">
                <a:moveTo>
                  <a:pt x="3184" y="1"/>
                </a:moveTo>
                <a:cubicBezTo>
                  <a:pt x="2568" y="54"/>
                  <a:pt x="2015" y="534"/>
                  <a:pt x="1875" y="1135"/>
                </a:cubicBezTo>
                <a:cubicBezTo>
                  <a:pt x="1622" y="1035"/>
                  <a:pt x="1349" y="972"/>
                  <a:pt x="1078" y="972"/>
                </a:cubicBezTo>
                <a:cubicBezTo>
                  <a:pt x="974" y="972"/>
                  <a:pt x="871" y="981"/>
                  <a:pt x="769" y="1000"/>
                </a:cubicBezTo>
                <a:cubicBezTo>
                  <a:pt x="476" y="1057"/>
                  <a:pt x="195" y="1206"/>
                  <a:pt x="1" y="1433"/>
                </a:cubicBezTo>
                <a:lnTo>
                  <a:pt x="5950" y="1433"/>
                </a:lnTo>
                <a:cubicBezTo>
                  <a:pt x="5934" y="1147"/>
                  <a:pt x="5850" y="890"/>
                  <a:pt x="5617" y="696"/>
                </a:cubicBezTo>
                <a:cubicBezTo>
                  <a:pt x="5515" y="611"/>
                  <a:pt x="5364" y="565"/>
                  <a:pt x="5211" y="565"/>
                </a:cubicBezTo>
                <a:cubicBezTo>
                  <a:pt x="4982" y="565"/>
                  <a:pt x="4747" y="667"/>
                  <a:pt x="4663" y="887"/>
                </a:cubicBezTo>
                <a:cubicBezTo>
                  <a:pt x="4384" y="308"/>
                  <a:pt x="3819" y="1"/>
                  <a:pt x="3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4"/>
          <p:cNvSpPr/>
          <p:nvPr/>
        </p:nvSpPr>
        <p:spPr>
          <a:xfrm flipH="1">
            <a:off x="2130573" y="76200"/>
            <a:ext cx="701807" cy="122009"/>
          </a:xfrm>
          <a:custGeom>
            <a:avLst/>
            <a:gdLst/>
            <a:ahLst/>
            <a:cxnLst/>
            <a:rect l="l" t="t" r="r" b="b"/>
            <a:pathLst>
              <a:path w="5177" h="900" extrusionOk="0">
                <a:moveTo>
                  <a:pt x="2578" y="0"/>
                </a:moveTo>
                <a:cubicBezTo>
                  <a:pt x="2565" y="0"/>
                  <a:pt x="2552" y="0"/>
                  <a:pt x="2539" y="1"/>
                </a:cubicBezTo>
                <a:cubicBezTo>
                  <a:pt x="2016" y="16"/>
                  <a:pt x="1491" y="330"/>
                  <a:pt x="1220" y="834"/>
                </a:cubicBezTo>
                <a:cubicBezTo>
                  <a:pt x="1033" y="714"/>
                  <a:pt x="818" y="637"/>
                  <a:pt x="604" y="637"/>
                </a:cubicBezTo>
                <a:cubicBezTo>
                  <a:pt x="548" y="637"/>
                  <a:pt x="493" y="642"/>
                  <a:pt x="438" y="653"/>
                </a:cubicBezTo>
                <a:cubicBezTo>
                  <a:pt x="275" y="685"/>
                  <a:pt x="119" y="771"/>
                  <a:pt x="0" y="899"/>
                </a:cubicBezTo>
                <a:lnTo>
                  <a:pt x="5177" y="899"/>
                </a:lnTo>
                <a:lnTo>
                  <a:pt x="5157" y="848"/>
                </a:lnTo>
                <a:cubicBezTo>
                  <a:pt x="5014" y="640"/>
                  <a:pt x="4780" y="523"/>
                  <a:pt x="4545" y="513"/>
                </a:cubicBezTo>
                <a:cubicBezTo>
                  <a:pt x="4537" y="512"/>
                  <a:pt x="4529" y="512"/>
                  <a:pt x="4520" y="512"/>
                </a:cubicBezTo>
                <a:cubicBezTo>
                  <a:pt x="4295" y="512"/>
                  <a:pt x="4068" y="633"/>
                  <a:pt x="3878" y="772"/>
                </a:cubicBezTo>
                <a:cubicBezTo>
                  <a:pt x="3590" y="298"/>
                  <a:pt x="3087" y="0"/>
                  <a:pt x="2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489"/>
        <p:cNvGrpSpPr/>
        <p:nvPr/>
      </p:nvGrpSpPr>
      <p:grpSpPr>
        <a:xfrm>
          <a:off x="0" y="0"/>
          <a:ext cx="0" cy="0"/>
          <a:chOff x="0" y="0"/>
          <a:chExt cx="0" cy="0"/>
        </a:xfrm>
      </p:grpSpPr>
      <p:pic>
        <p:nvPicPr>
          <p:cNvPr id="2490" name="Google Shape;2490;p59"/>
          <p:cNvPicPr preferRelativeResize="0"/>
          <p:nvPr/>
        </p:nvPicPr>
        <p:blipFill>
          <a:blip r:embed="rId2">
            <a:alphaModFix amt="73000"/>
          </a:blip>
          <a:stretch>
            <a:fillRect/>
          </a:stretch>
        </p:blipFill>
        <p:spPr>
          <a:xfrm>
            <a:off x="-158712" y="-35350"/>
            <a:ext cx="9461427" cy="5178849"/>
          </a:xfrm>
          <a:prstGeom prst="rect">
            <a:avLst/>
          </a:prstGeom>
          <a:noFill/>
          <a:ln>
            <a:noFill/>
          </a:ln>
        </p:spPr>
      </p:pic>
      <p:grpSp>
        <p:nvGrpSpPr>
          <p:cNvPr id="2491" name="Google Shape;2491;p59"/>
          <p:cNvGrpSpPr/>
          <p:nvPr/>
        </p:nvGrpSpPr>
        <p:grpSpPr>
          <a:xfrm rot="-227">
            <a:off x="7839373" y="175935"/>
            <a:ext cx="1045826" cy="592453"/>
            <a:chOff x="1251450" y="4964275"/>
            <a:chExt cx="689950" cy="390800"/>
          </a:xfrm>
        </p:grpSpPr>
        <p:sp>
          <p:nvSpPr>
            <p:cNvPr id="2492" name="Google Shape;2492;p59"/>
            <p:cNvSpPr/>
            <p:nvPr/>
          </p:nvSpPr>
          <p:spPr>
            <a:xfrm>
              <a:off x="1838100" y="5332500"/>
              <a:ext cx="18325" cy="11550"/>
            </a:xfrm>
            <a:custGeom>
              <a:avLst/>
              <a:gdLst/>
              <a:ahLst/>
              <a:cxnLst/>
              <a:rect l="l" t="t" r="r" b="b"/>
              <a:pathLst>
                <a:path w="733" h="462" extrusionOk="0">
                  <a:moveTo>
                    <a:pt x="610" y="1"/>
                  </a:moveTo>
                  <a:cubicBezTo>
                    <a:pt x="595" y="1"/>
                    <a:pt x="578" y="4"/>
                    <a:pt x="560" y="9"/>
                  </a:cubicBezTo>
                  <a:cubicBezTo>
                    <a:pt x="397" y="61"/>
                    <a:pt x="243" y="136"/>
                    <a:pt x="104" y="234"/>
                  </a:cubicBezTo>
                  <a:cubicBezTo>
                    <a:pt x="0" y="306"/>
                    <a:pt x="54" y="400"/>
                    <a:pt x="140" y="458"/>
                  </a:cubicBezTo>
                  <a:cubicBezTo>
                    <a:pt x="147" y="460"/>
                    <a:pt x="156" y="462"/>
                    <a:pt x="166" y="462"/>
                  </a:cubicBezTo>
                  <a:cubicBezTo>
                    <a:pt x="303" y="462"/>
                    <a:pt x="695" y="266"/>
                    <a:pt x="713" y="180"/>
                  </a:cubicBezTo>
                  <a:cubicBezTo>
                    <a:pt x="732" y="81"/>
                    <a:pt x="694" y="1"/>
                    <a:pt x="610"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9"/>
            <p:cNvSpPr/>
            <p:nvPr/>
          </p:nvSpPr>
          <p:spPr>
            <a:xfrm>
              <a:off x="1808325" y="5344675"/>
              <a:ext cx="18300" cy="9350"/>
            </a:xfrm>
            <a:custGeom>
              <a:avLst/>
              <a:gdLst/>
              <a:ahLst/>
              <a:cxnLst/>
              <a:rect l="l" t="t" r="r" b="b"/>
              <a:pathLst>
                <a:path w="732" h="374" extrusionOk="0">
                  <a:moveTo>
                    <a:pt x="575" y="0"/>
                  </a:moveTo>
                  <a:cubicBezTo>
                    <a:pt x="566" y="0"/>
                    <a:pt x="557" y="1"/>
                    <a:pt x="549" y="2"/>
                  </a:cubicBezTo>
                  <a:cubicBezTo>
                    <a:pt x="407" y="23"/>
                    <a:pt x="268" y="60"/>
                    <a:pt x="129" y="97"/>
                  </a:cubicBezTo>
                  <a:cubicBezTo>
                    <a:pt x="47" y="120"/>
                    <a:pt x="1" y="177"/>
                    <a:pt x="27" y="268"/>
                  </a:cubicBezTo>
                  <a:cubicBezTo>
                    <a:pt x="47" y="341"/>
                    <a:pt x="96" y="373"/>
                    <a:pt x="160" y="373"/>
                  </a:cubicBezTo>
                  <a:cubicBezTo>
                    <a:pt x="173" y="373"/>
                    <a:pt x="187" y="372"/>
                    <a:pt x="201" y="369"/>
                  </a:cubicBezTo>
                  <a:cubicBezTo>
                    <a:pt x="335" y="343"/>
                    <a:pt x="468" y="310"/>
                    <a:pt x="601" y="277"/>
                  </a:cubicBezTo>
                  <a:cubicBezTo>
                    <a:pt x="647" y="266"/>
                    <a:pt x="687" y="235"/>
                    <a:pt x="710" y="192"/>
                  </a:cubicBezTo>
                  <a:cubicBezTo>
                    <a:pt x="731" y="146"/>
                    <a:pt x="724" y="93"/>
                    <a:pt x="691" y="54"/>
                  </a:cubicBezTo>
                  <a:cubicBezTo>
                    <a:pt x="666" y="23"/>
                    <a:pt x="630" y="5"/>
                    <a:pt x="592" y="1"/>
                  </a:cubicBezTo>
                  <a:cubicBezTo>
                    <a:pt x="586" y="1"/>
                    <a:pt x="580" y="0"/>
                    <a:pt x="57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9"/>
            <p:cNvSpPr/>
            <p:nvPr/>
          </p:nvSpPr>
          <p:spPr>
            <a:xfrm>
              <a:off x="1823325" y="5346075"/>
              <a:ext cx="3050" cy="5575"/>
            </a:xfrm>
            <a:custGeom>
              <a:avLst/>
              <a:gdLst/>
              <a:ahLst/>
              <a:cxnLst/>
              <a:rect l="l" t="t" r="r" b="b"/>
              <a:pathLst>
                <a:path w="122" h="223" extrusionOk="0">
                  <a:moveTo>
                    <a:pt x="93" y="0"/>
                  </a:moveTo>
                  <a:lnTo>
                    <a:pt x="93" y="0"/>
                  </a:lnTo>
                  <a:cubicBezTo>
                    <a:pt x="112" y="24"/>
                    <a:pt x="122" y="53"/>
                    <a:pt x="122" y="82"/>
                  </a:cubicBezTo>
                  <a:lnTo>
                    <a:pt x="122" y="82"/>
                  </a:lnTo>
                  <a:cubicBezTo>
                    <a:pt x="122" y="53"/>
                    <a:pt x="112" y="24"/>
                    <a:pt x="93" y="0"/>
                  </a:cubicBezTo>
                  <a:close/>
                  <a:moveTo>
                    <a:pt x="122" y="82"/>
                  </a:moveTo>
                  <a:cubicBezTo>
                    <a:pt x="122" y="100"/>
                    <a:pt x="118" y="119"/>
                    <a:pt x="110" y="136"/>
                  </a:cubicBezTo>
                  <a:cubicBezTo>
                    <a:pt x="87" y="179"/>
                    <a:pt x="47" y="211"/>
                    <a:pt x="0" y="222"/>
                  </a:cubicBezTo>
                  <a:cubicBezTo>
                    <a:pt x="47" y="211"/>
                    <a:pt x="87" y="180"/>
                    <a:pt x="110" y="137"/>
                  </a:cubicBezTo>
                  <a:cubicBezTo>
                    <a:pt x="118" y="119"/>
                    <a:pt x="122" y="101"/>
                    <a:pt x="122" y="82"/>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9"/>
            <p:cNvSpPr/>
            <p:nvPr/>
          </p:nvSpPr>
          <p:spPr>
            <a:xfrm>
              <a:off x="1592925" y="5280875"/>
              <a:ext cx="17150" cy="12925"/>
            </a:xfrm>
            <a:custGeom>
              <a:avLst/>
              <a:gdLst/>
              <a:ahLst/>
              <a:cxnLst/>
              <a:rect l="l" t="t" r="r" b="b"/>
              <a:pathLst>
                <a:path w="686" h="517" extrusionOk="0">
                  <a:moveTo>
                    <a:pt x="156" y="1"/>
                  </a:moveTo>
                  <a:cubicBezTo>
                    <a:pt x="109" y="1"/>
                    <a:pt x="72" y="24"/>
                    <a:pt x="43" y="72"/>
                  </a:cubicBezTo>
                  <a:cubicBezTo>
                    <a:pt x="0" y="142"/>
                    <a:pt x="26" y="211"/>
                    <a:pt x="85" y="253"/>
                  </a:cubicBezTo>
                  <a:cubicBezTo>
                    <a:pt x="207" y="341"/>
                    <a:pt x="332" y="423"/>
                    <a:pt x="462" y="498"/>
                  </a:cubicBezTo>
                  <a:cubicBezTo>
                    <a:pt x="484" y="510"/>
                    <a:pt x="506" y="516"/>
                    <a:pt x="527" y="516"/>
                  </a:cubicBezTo>
                  <a:cubicBezTo>
                    <a:pt x="571" y="516"/>
                    <a:pt x="613" y="492"/>
                    <a:pt x="642" y="449"/>
                  </a:cubicBezTo>
                  <a:cubicBezTo>
                    <a:pt x="686" y="384"/>
                    <a:pt x="675" y="310"/>
                    <a:pt x="614" y="265"/>
                  </a:cubicBezTo>
                  <a:cubicBezTo>
                    <a:pt x="494" y="176"/>
                    <a:pt x="365" y="99"/>
                    <a:pt x="256" y="28"/>
                  </a:cubicBezTo>
                  <a:cubicBezTo>
                    <a:pt x="219" y="10"/>
                    <a:pt x="186" y="1"/>
                    <a:pt x="15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9"/>
            <p:cNvSpPr/>
            <p:nvPr/>
          </p:nvSpPr>
          <p:spPr>
            <a:xfrm>
              <a:off x="1568225" y="5260150"/>
              <a:ext cx="15600" cy="14650"/>
            </a:xfrm>
            <a:custGeom>
              <a:avLst/>
              <a:gdLst/>
              <a:ahLst/>
              <a:cxnLst/>
              <a:rect l="l" t="t" r="r" b="b"/>
              <a:pathLst>
                <a:path w="624" h="586" extrusionOk="0">
                  <a:moveTo>
                    <a:pt x="162" y="1"/>
                  </a:moveTo>
                  <a:cubicBezTo>
                    <a:pt x="125" y="1"/>
                    <a:pt x="87" y="22"/>
                    <a:pt x="56" y="54"/>
                  </a:cubicBezTo>
                  <a:cubicBezTo>
                    <a:pt x="5" y="107"/>
                    <a:pt x="1" y="174"/>
                    <a:pt x="45" y="221"/>
                  </a:cubicBezTo>
                  <a:cubicBezTo>
                    <a:pt x="157" y="340"/>
                    <a:pt x="273" y="458"/>
                    <a:pt x="401" y="558"/>
                  </a:cubicBezTo>
                  <a:cubicBezTo>
                    <a:pt x="426" y="577"/>
                    <a:pt x="451" y="586"/>
                    <a:pt x="475" y="586"/>
                  </a:cubicBezTo>
                  <a:cubicBezTo>
                    <a:pt x="525" y="586"/>
                    <a:pt x="571" y="550"/>
                    <a:pt x="600" y="503"/>
                  </a:cubicBezTo>
                  <a:cubicBezTo>
                    <a:pt x="623" y="449"/>
                    <a:pt x="622" y="402"/>
                    <a:pt x="594" y="373"/>
                  </a:cubicBezTo>
                  <a:cubicBezTo>
                    <a:pt x="474" y="253"/>
                    <a:pt x="352" y="132"/>
                    <a:pt x="223" y="23"/>
                  </a:cubicBezTo>
                  <a:cubicBezTo>
                    <a:pt x="204" y="8"/>
                    <a:pt x="184" y="1"/>
                    <a:pt x="16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9"/>
            <p:cNvSpPr/>
            <p:nvPr/>
          </p:nvSpPr>
          <p:spPr>
            <a:xfrm>
              <a:off x="1620975" y="5296825"/>
              <a:ext cx="17825" cy="11275"/>
            </a:xfrm>
            <a:custGeom>
              <a:avLst/>
              <a:gdLst/>
              <a:ahLst/>
              <a:cxnLst/>
              <a:rect l="l" t="t" r="r" b="b"/>
              <a:pathLst>
                <a:path w="713" h="451" extrusionOk="0">
                  <a:moveTo>
                    <a:pt x="159" y="0"/>
                  </a:moveTo>
                  <a:cubicBezTo>
                    <a:pt x="108" y="0"/>
                    <a:pt x="64" y="25"/>
                    <a:pt x="37" y="85"/>
                  </a:cubicBezTo>
                  <a:cubicBezTo>
                    <a:pt x="1" y="171"/>
                    <a:pt x="38" y="234"/>
                    <a:pt x="116" y="271"/>
                  </a:cubicBezTo>
                  <a:cubicBezTo>
                    <a:pt x="247" y="332"/>
                    <a:pt x="378" y="395"/>
                    <a:pt x="514" y="442"/>
                  </a:cubicBezTo>
                  <a:cubicBezTo>
                    <a:pt x="531" y="447"/>
                    <a:pt x="548" y="450"/>
                    <a:pt x="564" y="450"/>
                  </a:cubicBezTo>
                  <a:cubicBezTo>
                    <a:pt x="622" y="450"/>
                    <a:pt x="672" y="414"/>
                    <a:pt x="691" y="343"/>
                  </a:cubicBezTo>
                  <a:cubicBezTo>
                    <a:pt x="712" y="266"/>
                    <a:pt x="679" y="210"/>
                    <a:pt x="605" y="180"/>
                  </a:cubicBezTo>
                  <a:cubicBezTo>
                    <a:pt x="541" y="154"/>
                    <a:pt x="476" y="129"/>
                    <a:pt x="413" y="104"/>
                  </a:cubicBezTo>
                  <a:lnTo>
                    <a:pt x="415" y="99"/>
                  </a:lnTo>
                  <a:cubicBezTo>
                    <a:pt x="353" y="70"/>
                    <a:pt x="292" y="35"/>
                    <a:pt x="227" y="13"/>
                  </a:cubicBezTo>
                  <a:cubicBezTo>
                    <a:pt x="203" y="5"/>
                    <a:pt x="180" y="0"/>
                    <a:pt x="15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9"/>
            <p:cNvSpPr/>
            <p:nvPr/>
          </p:nvSpPr>
          <p:spPr>
            <a:xfrm>
              <a:off x="1651525" y="5307825"/>
              <a:ext cx="18200" cy="9425"/>
            </a:xfrm>
            <a:custGeom>
              <a:avLst/>
              <a:gdLst/>
              <a:ahLst/>
              <a:cxnLst/>
              <a:rect l="l" t="t" r="r" b="b"/>
              <a:pathLst>
                <a:path w="728" h="377" extrusionOk="0">
                  <a:moveTo>
                    <a:pt x="142" y="1"/>
                  </a:moveTo>
                  <a:cubicBezTo>
                    <a:pt x="76" y="1"/>
                    <a:pt x="30" y="38"/>
                    <a:pt x="16" y="112"/>
                  </a:cubicBezTo>
                  <a:cubicBezTo>
                    <a:pt x="1" y="197"/>
                    <a:pt x="48" y="253"/>
                    <a:pt x="126" y="283"/>
                  </a:cubicBezTo>
                  <a:cubicBezTo>
                    <a:pt x="268" y="313"/>
                    <a:pt x="406" y="347"/>
                    <a:pt x="547" y="373"/>
                  </a:cubicBezTo>
                  <a:cubicBezTo>
                    <a:pt x="558" y="375"/>
                    <a:pt x="569" y="376"/>
                    <a:pt x="580" y="376"/>
                  </a:cubicBezTo>
                  <a:cubicBezTo>
                    <a:pt x="641" y="376"/>
                    <a:pt x="683" y="340"/>
                    <a:pt x="702" y="274"/>
                  </a:cubicBezTo>
                  <a:cubicBezTo>
                    <a:pt x="727" y="184"/>
                    <a:pt x="681" y="122"/>
                    <a:pt x="602" y="100"/>
                  </a:cubicBezTo>
                  <a:cubicBezTo>
                    <a:pt x="465" y="60"/>
                    <a:pt x="325" y="33"/>
                    <a:pt x="183" y="5"/>
                  </a:cubicBezTo>
                  <a:cubicBezTo>
                    <a:pt x="169" y="2"/>
                    <a:pt x="155" y="1"/>
                    <a:pt x="14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9"/>
            <p:cNvSpPr/>
            <p:nvPr/>
          </p:nvSpPr>
          <p:spPr>
            <a:xfrm>
              <a:off x="1547375" y="5235550"/>
              <a:ext cx="15050" cy="15725"/>
            </a:xfrm>
            <a:custGeom>
              <a:avLst/>
              <a:gdLst/>
              <a:ahLst/>
              <a:cxnLst/>
              <a:rect l="l" t="t" r="r" b="b"/>
              <a:pathLst>
                <a:path w="602" h="629" extrusionOk="0">
                  <a:moveTo>
                    <a:pt x="177" y="0"/>
                  </a:moveTo>
                  <a:cubicBezTo>
                    <a:pt x="153" y="0"/>
                    <a:pt x="127" y="7"/>
                    <a:pt x="98" y="23"/>
                  </a:cubicBezTo>
                  <a:cubicBezTo>
                    <a:pt x="1" y="78"/>
                    <a:pt x="19" y="155"/>
                    <a:pt x="63" y="235"/>
                  </a:cubicBezTo>
                  <a:cubicBezTo>
                    <a:pt x="90" y="282"/>
                    <a:pt x="117" y="328"/>
                    <a:pt x="144" y="374"/>
                  </a:cubicBezTo>
                  <a:cubicBezTo>
                    <a:pt x="187" y="427"/>
                    <a:pt x="233" y="478"/>
                    <a:pt x="275" y="531"/>
                  </a:cubicBezTo>
                  <a:cubicBezTo>
                    <a:pt x="316" y="586"/>
                    <a:pt x="362" y="629"/>
                    <a:pt x="418" y="629"/>
                  </a:cubicBezTo>
                  <a:cubicBezTo>
                    <a:pt x="443" y="629"/>
                    <a:pt x="471" y="620"/>
                    <a:pt x="500" y="600"/>
                  </a:cubicBezTo>
                  <a:cubicBezTo>
                    <a:pt x="601" y="531"/>
                    <a:pt x="567" y="449"/>
                    <a:pt x="511" y="368"/>
                  </a:cubicBezTo>
                  <a:cubicBezTo>
                    <a:pt x="475" y="318"/>
                    <a:pt x="443" y="265"/>
                    <a:pt x="409" y="215"/>
                  </a:cubicBezTo>
                  <a:cubicBezTo>
                    <a:pt x="393" y="194"/>
                    <a:pt x="375" y="173"/>
                    <a:pt x="358" y="152"/>
                  </a:cubicBezTo>
                  <a:cubicBezTo>
                    <a:pt x="340" y="131"/>
                    <a:pt x="323" y="110"/>
                    <a:pt x="308" y="88"/>
                  </a:cubicBezTo>
                  <a:cubicBezTo>
                    <a:pt x="271" y="35"/>
                    <a:pt x="229" y="0"/>
                    <a:pt x="17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9"/>
            <p:cNvSpPr/>
            <p:nvPr/>
          </p:nvSpPr>
          <p:spPr>
            <a:xfrm>
              <a:off x="1683600" y="5313250"/>
              <a:ext cx="17650" cy="7675"/>
            </a:xfrm>
            <a:custGeom>
              <a:avLst/>
              <a:gdLst/>
              <a:ahLst/>
              <a:cxnLst/>
              <a:rect l="l" t="t" r="r" b="b"/>
              <a:pathLst>
                <a:path w="706" h="307" extrusionOk="0">
                  <a:moveTo>
                    <a:pt x="158" y="1"/>
                  </a:moveTo>
                  <a:cubicBezTo>
                    <a:pt x="67" y="1"/>
                    <a:pt x="6" y="41"/>
                    <a:pt x="4" y="140"/>
                  </a:cubicBezTo>
                  <a:cubicBezTo>
                    <a:pt x="1" y="232"/>
                    <a:pt x="61" y="271"/>
                    <a:pt x="145" y="278"/>
                  </a:cubicBezTo>
                  <a:cubicBezTo>
                    <a:pt x="266" y="290"/>
                    <a:pt x="387" y="297"/>
                    <a:pt x="508" y="307"/>
                  </a:cubicBezTo>
                  <a:cubicBezTo>
                    <a:pt x="608" y="300"/>
                    <a:pt x="704" y="278"/>
                    <a:pt x="705" y="155"/>
                  </a:cubicBezTo>
                  <a:cubicBezTo>
                    <a:pt x="706" y="29"/>
                    <a:pt x="612" y="10"/>
                    <a:pt x="510" y="9"/>
                  </a:cubicBezTo>
                  <a:cubicBezTo>
                    <a:pt x="395" y="6"/>
                    <a:pt x="280" y="3"/>
                    <a:pt x="165" y="1"/>
                  </a:cubicBezTo>
                  <a:cubicBezTo>
                    <a:pt x="163" y="1"/>
                    <a:pt x="160" y="1"/>
                    <a:pt x="158"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9"/>
            <p:cNvSpPr/>
            <p:nvPr/>
          </p:nvSpPr>
          <p:spPr>
            <a:xfrm>
              <a:off x="1747825" y="5330650"/>
              <a:ext cx="16675" cy="14300"/>
            </a:xfrm>
            <a:custGeom>
              <a:avLst/>
              <a:gdLst/>
              <a:ahLst/>
              <a:cxnLst/>
              <a:rect l="l" t="t" r="r" b="b"/>
              <a:pathLst>
                <a:path w="667" h="572" extrusionOk="0">
                  <a:moveTo>
                    <a:pt x="186" y="0"/>
                  </a:moveTo>
                  <a:cubicBezTo>
                    <a:pt x="152" y="0"/>
                    <a:pt x="118" y="16"/>
                    <a:pt x="85" y="50"/>
                  </a:cubicBezTo>
                  <a:cubicBezTo>
                    <a:pt x="0" y="137"/>
                    <a:pt x="48" y="218"/>
                    <a:pt x="120" y="279"/>
                  </a:cubicBezTo>
                  <a:cubicBezTo>
                    <a:pt x="239" y="381"/>
                    <a:pt x="366" y="474"/>
                    <a:pt x="490" y="572"/>
                  </a:cubicBezTo>
                  <a:lnTo>
                    <a:pt x="518" y="561"/>
                  </a:lnTo>
                  <a:cubicBezTo>
                    <a:pt x="535" y="555"/>
                    <a:pt x="551" y="548"/>
                    <a:pt x="565" y="541"/>
                  </a:cubicBezTo>
                  <a:cubicBezTo>
                    <a:pt x="612" y="518"/>
                    <a:pt x="649" y="486"/>
                    <a:pt x="666" y="428"/>
                  </a:cubicBezTo>
                  <a:cubicBezTo>
                    <a:pt x="622" y="229"/>
                    <a:pt x="418" y="188"/>
                    <a:pt x="300" y="60"/>
                  </a:cubicBezTo>
                  <a:cubicBezTo>
                    <a:pt x="266" y="22"/>
                    <a:pt x="226" y="0"/>
                    <a:pt x="18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9"/>
            <p:cNvSpPr/>
            <p:nvPr/>
          </p:nvSpPr>
          <p:spPr>
            <a:xfrm>
              <a:off x="1776550" y="5346300"/>
              <a:ext cx="18025" cy="8775"/>
            </a:xfrm>
            <a:custGeom>
              <a:avLst/>
              <a:gdLst/>
              <a:ahLst/>
              <a:cxnLst/>
              <a:rect l="l" t="t" r="r" b="b"/>
              <a:pathLst>
                <a:path w="721" h="351" extrusionOk="0">
                  <a:moveTo>
                    <a:pt x="145" y="0"/>
                  </a:moveTo>
                  <a:cubicBezTo>
                    <a:pt x="74" y="0"/>
                    <a:pt x="24" y="39"/>
                    <a:pt x="13" y="116"/>
                  </a:cubicBezTo>
                  <a:cubicBezTo>
                    <a:pt x="0" y="202"/>
                    <a:pt x="50" y="256"/>
                    <a:pt x="164" y="292"/>
                  </a:cubicBezTo>
                  <a:cubicBezTo>
                    <a:pt x="273" y="308"/>
                    <a:pt x="412" y="334"/>
                    <a:pt x="555" y="349"/>
                  </a:cubicBezTo>
                  <a:cubicBezTo>
                    <a:pt x="562" y="350"/>
                    <a:pt x="569" y="351"/>
                    <a:pt x="575" y="351"/>
                  </a:cubicBezTo>
                  <a:cubicBezTo>
                    <a:pt x="651" y="351"/>
                    <a:pt x="699" y="302"/>
                    <a:pt x="711" y="223"/>
                  </a:cubicBezTo>
                  <a:cubicBezTo>
                    <a:pt x="720" y="142"/>
                    <a:pt x="673" y="93"/>
                    <a:pt x="599" y="77"/>
                  </a:cubicBezTo>
                  <a:cubicBezTo>
                    <a:pt x="458" y="49"/>
                    <a:pt x="318" y="24"/>
                    <a:pt x="176" y="2"/>
                  </a:cubicBezTo>
                  <a:cubicBezTo>
                    <a:pt x="165" y="1"/>
                    <a:pt x="155" y="0"/>
                    <a:pt x="14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59"/>
            <p:cNvSpPr/>
            <p:nvPr/>
          </p:nvSpPr>
          <p:spPr>
            <a:xfrm>
              <a:off x="1931525" y="5246800"/>
              <a:ext cx="9875" cy="17725"/>
            </a:xfrm>
            <a:custGeom>
              <a:avLst/>
              <a:gdLst/>
              <a:ahLst/>
              <a:cxnLst/>
              <a:rect l="l" t="t" r="r" b="b"/>
              <a:pathLst>
                <a:path w="395" h="709" extrusionOk="0">
                  <a:moveTo>
                    <a:pt x="207" y="1"/>
                  </a:moveTo>
                  <a:cubicBezTo>
                    <a:pt x="163" y="1"/>
                    <a:pt x="125" y="27"/>
                    <a:pt x="103" y="87"/>
                  </a:cubicBezTo>
                  <a:cubicBezTo>
                    <a:pt x="46" y="247"/>
                    <a:pt x="12" y="415"/>
                    <a:pt x="4" y="585"/>
                  </a:cubicBezTo>
                  <a:cubicBezTo>
                    <a:pt x="0" y="674"/>
                    <a:pt x="54" y="708"/>
                    <a:pt x="121" y="708"/>
                  </a:cubicBezTo>
                  <a:cubicBezTo>
                    <a:pt x="147" y="708"/>
                    <a:pt x="176" y="703"/>
                    <a:pt x="204" y="694"/>
                  </a:cubicBezTo>
                  <a:cubicBezTo>
                    <a:pt x="293" y="634"/>
                    <a:pt x="395" y="140"/>
                    <a:pt x="333" y="69"/>
                  </a:cubicBezTo>
                  <a:cubicBezTo>
                    <a:pt x="294" y="25"/>
                    <a:pt x="248" y="1"/>
                    <a:pt x="207"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59"/>
            <p:cNvSpPr/>
            <p:nvPr/>
          </p:nvSpPr>
          <p:spPr>
            <a:xfrm>
              <a:off x="1920025" y="5278050"/>
              <a:ext cx="12075" cy="16850"/>
            </a:xfrm>
            <a:custGeom>
              <a:avLst/>
              <a:gdLst/>
              <a:ahLst/>
              <a:cxnLst/>
              <a:rect l="l" t="t" r="r" b="b"/>
              <a:pathLst>
                <a:path w="483" h="674" extrusionOk="0">
                  <a:moveTo>
                    <a:pt x="346" y="1"/>
                  </a:moveTo>
                  <a:cubicBezTo>
                    <a:pt x="344" y="1"/>
                    <a:pt x="342" y="1"/>
                    <a:pt x="340" y="1"/>
                  </a:cubicBezTo>
                  <a:cubicBezTo>
                    <a:pt x="301" y="3"/>
                    <a:pt x="265" y="20"/>
                    <a:pt x="238" y="48"/>
                  </a:cubicBezTo>
                  <a:cubicBezTo>
                    <a:pt x="229" y="59"/>
                    <a:pt x="221" y="70"/>
                    <a:pt x="213" y="84"/>
                  </a:cubicBezTo>
                  <a:cubicBezTo>
                    <a:pt x="144" y="209"/>
                    <a:pt x="89" y="342"/>
                    <a:pt x="34" y="475"/>
                  </a:cubicBezTo>
                  <a:cubicBezTo>
                    <a:pt x="1" y="553"/>
                    <a:pt x="19" y="625"/>
                    <a:pt x="106" y="660"/>
                  </a:cubicBezTo>
                  <a:cubicBezTo>
                    <a:pt x="129" y="669"/>
                    <a:pt x="149" y="673"/>
                    <a:pt x="169" y="673"/>
                  </a:cubicBezTo>
                  <a:cubicBezTo>
                    <a:pt x="223" y="673"/>
                    <a:pt x="265" y="640"/>
                    <a:pt x="293" y="583"/>
                  </a:cubicBezTo>
                  <a:cubicBezTo>
                    <a:pt x="354" y="460"/>
                    <a:pt x="408" y="335"/>
                    <a:pt x="464" y="210"/>
                  </a:cubicBezTo>
                  <a:cubicBezTo>
                    <a:pt x="483" y="166"/>
                    <a:pt x="483" y="114"/>
                    <a:pt x="463" y="70"/>
                  </a:cubicBezTo>
                  <a:cubicBezTo>
                    <a:pt x="440" y="28"/>
                    <a:pt x="394" y="1"/>
                    <a:pt x="34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59"/>
            <p:cNvSpPr/>
            <p:nvPr/>
          </p:nvSpPr>
          <p:spPr>
            <a:xfrm>
              <a:off x="1870900" y="5323050"/>
              <a:ext cx="17700" cy="9500"/>
            </a:xfrm>
            <a:custGeom>
              <a:avLst/>
              <a:gdLst/>
              <a:ahLst/>
              <a:cxnLst/>
              <a:rect l="l" t="t" r="r" b="b"/>
              <a:pathLst>
                <a:path w="708" h="380" extrusionOk="0">
                  <a:moveTo>
                    <a:pt x="543" y="0"/>
                  </a:moveTo>
                  <a:cubicBezTo>
                    <a:pt x="410" y="0"/>
                    <a:pt x="287" y="83"/>
                    <a:pt x="155" y="95"/>
                  </a:cubicBezTo>
                  <a:cubicBezTo>
                    <a:pt x="61" y="103"/>
                    <a:pt x="0" y="157"/>
                    <a:pt x="16" y="260"/>
                  </a:cubicBezTo>
                  <a:cubicBezTo>
                    <a:pt x="30" y="350"/>
                    <a:pt x="86" y="379"/>
                    <a:pt x="153" y="379"/>
                  </a:cubicBezTo>
                  <a:cubicBezTo>
                    <a:pt x="175" y="379"/>
                    <a:pt x="197" y="376"/>
                    <a:pt x="219" y="372"/>
                  </a:cubicBezTo>
                  <a:cubicBezTo>
                    <a:pt x="372" y="338"/>
                    <a:pt x="524" y="295"/>
                    <a:pt x="676" y="255"/>
                  </a:cubicBezTo>
                  <a:cubicBezTo>
                    <a:pt x="680" y="246"/>
                    <a:pt x="683" y="237"/>
                    <a:pt x="686" y="227"/>
                  </a:cubicBezTo>
                  <a:cubicBezTo>
                    <a:pt x="691" y="210"/>
                    <a:pt x="695" y="194"/>
                    <a:pt x="698" y="177"/>
                  </a:cubicBezTo>
                  <a:cubicBezTo>
                    <a:pt x="708" y="128"/>
                    <a:pt x="706" y="77"/>
                    <a:pt x="671" y="29"/>
                  </a:cubicBezTo>
                  <a:cubicBezTo>
                    <a:pt x="627" y="8"/>
                    <a:pt x="585" y="0"/>
                    <a:pt x="54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59"/>
            <p:cNvSpPr/>
            <p:nvPr/>
          </p:nvSpPr>
          <p:spPr>
            <a:xfrm>
              <a:off x="1899850" y="5305475"/>
              <a:ext cx="15950" cy="14325"/>
            </a:xfrm>
            <a:custGeom>
              <a:avLst/>
              <a:gdLst/>
              <a:ahLst/>
              <a:cxnLst/>
              <a:rect l="l" t="t" r="r" b="b"/>
              <a:pathLst>
                <a:path w="638" h="573" extrusionOk="0">
                  <a:moveTo>
                    <a:pt x="483" y="0"/>
                  </a:moveTo>
                  <a:cubicBezTo>
                    <a:pt x="450" y="0"/>
                    <a:pt x="418" y="15"/>
                    <a:pt x="388" y="40"/>
                  </a:cubicBezTo>
                  <a:cubicBezTo>
                    <a:pt x="280" y="135"/>
                    <a:pt x="176" y="231"/>
                    <a:pt x="72" y="330"/>
                  </a:cubicBezTo>
                  <a:cubicBezTo>
                    <a:pt x="9" y="390"/>
                    <a:pt x="1" y="466"/>
                    <a:pt x="62" y="529"/>
                  </a:cubicBezTo>
                  <a:cubicBezTo>
                    <a:pt x="91" y="558"/>
                    <a:pt x="122" y="572"/>
                    <a:pt x="156" y="572"/>
                  </a:cubicBezTo>
                  <a:cubicBezTo>
                    <a:pt x="196" y="572"/>
                    <a:pt x="241" y="553"/>
                    <a:pt x="294" y="516"/>
                  </a:cubicBezTo>
                  <a:cubicBezTo>
                    <a:pt x="373" y="440"/>
                    <a:pt x="478" y="344"/>
                    <a:pt x="577" y="241"/>
                  </a:cubicBezTo>
                  <a:cubicBezTo>
                    <a:pt x="638" y="178"/>
                    <a:pt x="635" y="103"/>
                    <a:pt x="572" y="40"/>
                  </a:cubicBezTo>
                  <a:cubicBezTo>
                    <a:pt x="544" y="13"/>
                    <a:pt x="513" y="0"/>
                    <a:pt x="48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9"/>
            <p:cNvSpPr/>
            <p:nvPr/>
          </p:nvSpPr>
          <p:spPr>
            <a:xfrm>
              <a:off x="1715400" y="5305025"/>
              <a:ext cx="26975" cy="16400"/>
            </a:xfrm>
            <a:custGeom>
              <a:avLst/>
              <a:gdLst/>
              <a:ahLst/>
              <a:cxnLst/>
              <a:rect l="l" t="t" r="r" b="b"/>
              <a:pathLst>
                <a:path w="1079" h="656" extrusionOk="0">
                  <a:moveTo>
                    <a:pt x="726" y="1"/>
                  </a:moveTo>
                  <a:cubicBezTo>
                    <a:pt x="716" y="1"/>
                    <a:pt x="706" y="2"/>
                    <a:pt x="695" y="5"/>
                  </a:cubicBezTo>
                  <a:cubicBezTo>
                    <a:pt x="633" y="21"/>
                    <a:pt x="577" y="48"/>
                    <a:pt x="569" y="124"/>
                  </a:cubicBezTo>
                  <a:cubicBezTo>
                    <a:pt x="598" y="237"/>
                    <a:pt x="505" y="223"/>
                    <a:pt x="445" y="235"/>
                  </a:cubicBezTo>
                  <a:cubicBezTo>
                    <a:pt x="352" y="256"/>
                    <a:pt x="257" y="267"/>
                    <a:pt x="162" y="285"/>
                  </a:cubicBezTo>
                  <a:cubicBezTo>
                    <a:pt x="74" y="301"/>
                    <a:pt x="1" y="340"/>
                    <a:pt x="17" y="447"/>
                  </a:cubicBezTo>
                  <a:cubicBezTo>
                    <a:pt x="30" y="536"/>
                    <a:pt x="93" y="571"/>
                    <a:pt x="168" y="571"/>
                  </a:cubicBezTo>
                  <a:cubicBezTo>
                    <a:pt x="178" y="571"/>
                    <a:pt x="189" y="570"/>
                    <a:pt x="200" y="569"/>
                  </a:cubicBezTo>
                  <a:cubicBezTo>
                    <a:pt x="329" y="552"/>
                    <a:pt x="460" y="535"/>
                    <a:pt x="584" y="497"/>
                  </a:cubicBezTo>
                  <a:cubicBezTo>
                    <a:pt x="620" y="487"/>
                    <a:pt x="652" y="479"/>
                    <a:pt x="680" y="479"/>
                  </a:cubicBezTo>
                  <a:cubicBezTo>
                    <a:pt x="727" y="479"/>
                    <a:pt x="764" y="501"/>
                    <a:pt x="795" y="569"/>
                  </a:cubicBezTo>
                  <a:cubicBezTo>
                    <a:pt x="820" y="624"/>
                    <a:pt x="863" y="656"/>
                    <a:pt x="913" y="656"/>
                  </a:cubicBezTo>
                  <a:cubicBezTo>
                    <a:pt x="940" y="656"/>
                    <a:pt x="970" y="646"/>
                    <a:pt x="1001" y="625"/>
                  </a:cubicBezTo>
                  <a:cubicBezTo>
                    <a:pt x="1075" y="575"/>
                    <a:pt x="1078" y="501"/>
                    <a:pt x="1038" y="426"/>
                  </a:cubicBezTo>
                  <a:cubicBezTo>
                    <a:pt x="976" y="312"/>
                    <a:pt x="911" y="199"/>
                    <a:pt x="846" y="85"/>
                  </a:cubicBezTo>
                  <a:cubicBezTo>
                    <a:pt x="817" y="39"/>
                    <a:pt x="780" y="1"/>
                    <a:pt x="72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9"/>
            <p:cNvSpPr/>
            <p:nvPr/>
          </p:nvSpPr>
          <p:spPr>
            <a:xfrm>
              <a:off x="1812050" y="5225525"/>
              <a:ext cx="11375" cy="17250"/>
            </a:xfrm>
            <a:custGeom>
              <a:avLst/>
              <a:gdLst/>
              <a:ahLst/>
              <a:cxnLst/>
              <a:rect l="l" t="t" r="r" b="b"/>
              <a:pathLst>
                <a:path w="455" h="690" extrusionOk="0">
                  <a:moveTo>
                    <a:pt x="295" y="1"/>
                  </a:moveTo>
                  <a:cubicBezTo>
                    <a:pt x="235" y="1"/>
                    <a:pt x="182" y="40"/>
                    <a:pt x="159" y="104"/>
                  </a:cubicBezTo>
                  <a:cubicBezTo>
                    <a:pt x="111" y="226"/>
                    <a:pt x="72" y="350"/>
                    <a:pt x="30" y="473"/>
                  </a:cubicBezTo>
                  <a:cubicBezTo>
                    <a:pt x="0" y="561"/>
                    <a:pt x="17" y="644"/>
                    <a:pt x="107" y="679"/>
                  </a:cubicBezTo>
                  <a:cubicBezTo>
                    <a:pt x="126" y="686"/>
                    <a:pt x="144" y="689"/>
                    <a:pt x="161" y="689"/>
                  </a:cubicBezTo>
                  <a:cubicBezTo>
                    <a:pt x="225" y="689"/>
                    <a:pt x="273" y="641"/>
                    <a:pt x="304" y="577"/>
                  </a:cubicBezTo>
                  <a:cubicBezTo>
                    <a:pt x="325" y="534"/>
                    <a:pt x="340" y="488"/>
                    <a:pt x="375" y="397"/>
                  </a:cubicBezTo>
                  <a:cubicBezTo>
                    <a:pt x="384" y="358"/>
                    <a:pt x="405" y="272"/>
                    <a:pt x="429" y="186"/>
                  </a:cubicBezTo>
                  <a:cubicBezTo>
                    <a:pt x="454" y="97"/>
                    <a:pt x="415" y="31"/>
                    <a:pt x="338" y="7"/>
                  </a:cubicBezTo>
                  <a:cubicBezTo>
                    <a:pt x="323" y="3"/>
                    <a:pt x="309" y="1"/>
                    <a:pt x="295"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9"/>
            <p:cNvSpPr/>
            <p:nvPr/>
          </p:nvSpPr>
          <p:spPr>
            <a:xfrm>
              <a:off x="1818350" y="5193750"/>
              <a:ext cx="8100" cy="17650"/>
            </a:xfrm>
            <a:custGeom>
              <a:avLst/>
              <a:gdLst/>
              <a:ahLst/>
              <a:cxnLst/>
              <a:rect l="l" t="t" r="r" b="b"/>
              <a:pathLst>
                <a:path w="324" h="706" extrusionOk="0">
                  <a:moveTo>
                    <a:pt x="124" y="1"/>
                  </a:moveTo>
                  <a:cubicBezTo>
                    <a:pt x="52" y="1"/>
                    <a:pt x="0" y="43"/>
                    <a:pt x="3" y="148"/>
                  </a:cubicBezTo>
                  <a:cubicBezTo>
                    <a:pt x="6" y="292"/>
                    <a:pt x="21" y="435"/>
                    <a:pt x="36" y="578"/>
                  </a:cubicBezTo>
                  <a:cubicBezTo>
                    <a:pt x="44" y="656"/>
                    <a:pt x="88" y="705"/>
                    <a:pt x="159" y="705"/>
                  </a:cubicBezTo>
                  <a:cubicBezTo>
                    <a:pt x="169" y="705"/>
                    <a:pt x="178" y="704"/>
                    <a:pt x="189" y="703"/>
                  </a:cubicBezTo>
                  <a:cubicBezTo>
                    <a:pt x="270" y="690"/>
                    <a:pt x="324" y="642"/>
                    <a:pt x="315" y="546"/>
                  </a:cubicBezTo>
                  <a:cubicBezTo>
                    <a:pt x="305" y="417"/>
                    <a:pt x="299" y="288"/>
                    <a:pt x="289" y="159"/>
                  </a:cubicBezTo>
                  <a:cubicBezTo>
                    <a:pt x="285" y="93"/>
                    <a:pt x="259" y="39"/>
                    <a:pt x="173" y="7"/>
                  </a:cubicBezTo>
                  <a:cubicBezTo>
                    <a:pt x="156" y="3"/>
                    <a:pt x="139" y="1"/>
                    <a:pt x="12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9"/>
            <p:cNvSpPr/>
            <p:nvPr/>
          </p:nvSpPr>
          <p:spPr>
            <a:xfrm>
              <a:off x="1773275" y="5279600"/>
              <a:ext cx="16350" cy="14325"/>
            </a:xfrm>
            <a:custGeom>
              <a:avLst/>
              <a:gdLst/>
              <a:ahLst/>
              <a:cxnLst/>
              <a:rect l="l" t="t" r="r" b="b"/>
              <a:pathLst>
                <a:path w="654" h="573" extrusionOk="0">
                  <a:moveTo>
                    <a:pt x="492" y="1"/>
                  </a:moveTo>
                  <a:cubicBezTo>
                    <a:pt x="474" y="1"/>
                    <a:pt x="456" y="6"/>
                    <a:pt x="438" y="19"/>
                  </a:cubicBezTo>
                  <a:cubicBezTo>
                    <a:pt x="296" y="124"/>
                    <a:pt x="155" y="235"/>
                    <a:pt x="52" y="377"/>
                  </a:cubicBezTo>
                  <a:cubicBezTo>
                    <a:pt x="0" y="448"/>
                    <a:pt x="38" y="522"/>
                    <a:pt x="132" y="567"/>
                  </a:cubicBezTo>
                  <a:cubicBezTo>
                    <a:pt x="146" y="567"/>
                    <a:pt x="168" y="573"/>
                    <a:pt x="189" y="573"/>
                  </a:cubicBezTo>
                  <a:cubicBezTo>
                    <a:pt x="200" y="573"/>
                    <a:pt x="210" y="571"/>
                    <a:pt x="218" y="566"/>
                  </a:cubicBezTo>
                  <a:cubicBezTo>
                    <a:pt x="374" y="467"/>
                    <a:pt x="515" y="348"/>
                    <a:pt x="621" y="195"/>
                  </a:cubicBezTo>
                  <a:cubicBezTo>
                    <a:pt x="653" y="149"/>
                    <a:pt x="631" y="86"/>
                    <a:pt x="588" y="45"/>
                  </a:cubicBezTo>
                  <a:cubicBezTo>
                    <a:pt x="560" y="19"/>
                    <a:pt x="526" y="1"/>
                    <a:pt x="49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9"/>
            <p:cNvSpPr/>
            <p:nvPr/>
          </p:nvSpPr>
          <p:spPr>
            <a:xfrm>
              <a:off x="1776475" y="5153725"/>
              <a:ext cx="17800" cy="7475"/>
            </a:xfrm>
            <a:custGeom>
              <a:avLst/>
              <a:gdLst/>
              <a:ahLst/>
              <a:cxnLst/>
              <a:rect l="l" t="t" r="r" b="b"/>
              <a:pathLst>
                <a:path w="712" h="299" extrusionOk="0">
                  <a:moveTo>
                    <a:pt x="330" y="0"/>
                  </a:moveTo>
                  <a:cubicBezTo>
                    <a:pt x="256" y="0"/>
                    <a:pt x="181" y="8"/>
                    <a:pt x="107" y="26"/>
                  </a:cubicBezTo>
                  <a:cubicBezTo>
                    <a:pt x="39" y="43"/>
                    <a:pt x="8" y="96"/>
                    <a:pt x="4" y="163"/>
                  </a:cubicBezTo>
                  <a:cubicBezTo>
                    <a:pt x="0" y="227"/>
                    <a:pt x="45" y="260"/>
                    <a:pt x="90" y="295"/>
                  </a:cubicBezTo>
                  <a:cubicBezTo>
                    <a:pt x="201" y="295"/>
                    <a:pt x="312" y="298"/>
                    <a:pt x="424" y="298"/>
                  </a:cubicBezTo>
                  <a:cubicBezTo>
                    <a:pt x="488" y="298"/>
                    <a:pt x="552" y="297"/>
                    <a:pt x="616" y="294"/>
                  </a:cubicBezTo>
                  <a:cubicBezTo>
                    <a:pt x="675" y="291"/>
                    <a:pt x="699" y="228"/>
                    <a:pt x="705" y="171"/>
                  </a:cubicBezTo>
                  <a:cubicBezTo>
                    <a:pt x="712" y="100"/>
                    <a:pt x="678" y="44"/>
                    <a:pt x="612" y="31"/>
                  </a:cubicBezTo>
                  <a:cubicBezTo>
                    <a:pt x="519" y="13"/>
                    <a:pt x="425" y="0"/>
                    <a:pt x="33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9"/>
            <p:cNvSpPr/>
            <p:nvPr/>
          </p:nvSpPr>
          <p:spPr>
            <a:xfrm>
              <a:off x="1714300" y="5242725"/>
              <a:ext cx="7825" cy="17775"/>
            </a:xfrm>
            <a:custGeom>
              <a:avLst/>
              <a:gdLst/>
              <a:ahLst/>
              <a:cxnLst/>
              <a:rect l="l" t="t" r="r" b="b"/>
              <a:pathLst>
                <a:path w="313" h="711" extrusionOk="0">
                  <a:moveTo>
                    <a:pt x="185" y="0"/>
                  </a:moveTo>
                  <a:cubicBezTo>
                    <a:pt x="123" y="2"/>
                    <a:pt x="40" y="10"/>
                    <a:pt x="26" y="103"/>
                  </a:cubicBezTo>
                  <a:cubicBezTo>
                    <a:pt x="1" y="279"/>
                    <a:pt x="10" y="457"/>
                    <a:pt x="54" y="629"/>
                  </a:cubicBezTo>
                  <a:cubicBezTo>
                    <a:pt x="67" y="677"/>
                    <a:pt x="107" y="711"/>
                    <a:pt x="163" y="711"/>
                  </a:cubicBezTo>
                  <a:cubicBezTo>
                    <a:pt x="169" y="711"/>
                    <a:pt x="176" y="711"/>
                    <a:pt x="182" y="710"/>
                  </a:cubicBezTo>
                  <a:cubicBezTo>
                    <a:pt x="249" y="701"/>
                    <a:pt x="312" y="669"/>
                    <a:pt x="311" y="601"/>
                  </a:cubicBezTo>
                  <a:cubicBezTo>
                    <a:pt x="310" y="431"/>
                    <a:pt x="297" y="262"/>
                    <a:pt x="281" y="92"/>
                  </a:cubicBezTo>
                  <a:cubicBezTo>
                    <a:pt x="278" y="54"/>
                    <a:pt x="245" y="19"/>
                    <a:pt x="18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9"/>
            <p:cNvSpPr/>
            <p:nvPr/>
          </p:nvSpPr>
          <p:spPr>
            <a:xfrm>
              <a:off x="1725325" y="5181700"/>
              <a:ext cx="13925" cy="16025"/>
            </a:xfrm>
            <a:custGeom>
              <a:avLst/>
              <a:gdLst/>
              <a:ahLst/>
              <a:cxnLst/>
              <a:rect l="l" t="t" r="r" b="b"/>
              <a:pathLst>
                <a:path w="557" h="641" extrusionOk="0">
                  <a:moveTo>
                    <a:pt x="396" y="0"/>
                  </a:moveTo>
                  <a:cubicBezTo>
                    <a:pt x="352" y="0"/>
                    <a:pt x="310" y="26"/>
                    <a:pt x="276" y="67"/>
                  </a:cubicBezTo>
                  <a:cubicBezTo>
                    <a:pt x="188" y="172"/>
                    <a:pt x="108" y="282"/>
                    <a:pt x="56" y="394"/>
                  </a:cubicBezTo>
                  <a:cubicBezTo>
                    <a:pt x="0" y="488"/>
                    <a:pt x="0" y="563"/>
                    <a:pt x="87" y="616"/>
                  </a:cubicBezTo>
                  <a:cubicBezTo>
                    <a:pt x="115" y="633"/>
                    <a:pt x="140" y="640"/>
                    <a:pt x="163" y="640"/>
                  </a:cubicBezTo>
                  <a:cubicBezTo>
                    <a:pt x="217" y="640"/>
                    <a:pt x="260" y="601"/>
                    <a:pt x="296" y="552"/>
                  </a:cubicBezTo>
                  <a:cubicBezTo>
                    <a:pt x="366" y="451"/>
                    <a:pt x="428" y="345"/>
                    <a:pt x="498" y="245"/>
                  </a:cubicBezTo>
                  <a:cubicBezTo>
                    <a:pt x="557" y="163"/>
                    <a:pt x="544" y="84"/>
                    <a:pt x="472" y="29"/>
                  </a:cubicBezTo>
                  <a:cubicBezTo>
                    <a:pt x="447" y="9"/>
                    <a:pt x="421" y="0"/>
                    <a:pt x="39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9"/>
            <p:cNvSpPr/>
            <p:nvPr/>
          </p:nvSpPr>
          <p:spPr>
            <a:xfrm>
              <a:off x="1746250" y="5299400"/>
              <a:ext cx="18100" cy="11800"/>
            </a:xfrm>
            <a:custGeom>
              <a:avLst/>
              <a:gdLst/>
              <a:ahLst/>
              <a:cxnLst/>
              <a:rect l="l" t="t" r="r" b="b"/>
              <a:pathLst>
                <a:path w="724" h="472" extrusionOk="0">
                  <a:moveTo>
                    <a:pt x="559" y="0"/>
                  </a:moveTo>
                  <a:cubicBezTo>
                    <a:pt x="554" y="0"/>
                    <a:pt x="550" y="1"/>
                    <a:pt x="546" y="2"/>
                  </a:cubicBezTo>
                  <a:cubicBezTo>
                    <a:pt x="372" y="66"/>
                    <a:pt x="202" y="140"/>
                    <a:pt x="53" y="250"/>
                  </a:cubicBezTo>
                  <a:cubicBezTo>
                    <a:pt x="1" y="288"/>
                    <a:pt x="24" y="351"/>
                    <a:pt x="52" y="401"/>
                  </a:cubicBezTo>
                  <a:cubicBezTo>
                    <a:pt x="78" y="446"/>
                    <a:pt x="117" y="471"/>
                    <a:pt x="160" y="471"/>
                  </a:cubicBezTo>
                  <a:cubicBezTo>
                    <a:pt x="176" y="471"/>
                    <a:pt x="193" y="468"/>
                    <a:pt x="210" y="460"/>
                  </a:cubicBezTo>
                  <a:cubicBezTo>
                    <a:pt x="349" y="400"/>
                    <a:pt x="490" y="341"/>
                    <a:pt x="616" y="259"/>
                  </a:cubicBezTo>
                  <a:cubicBezTo>
                    <a:pt x="724" y="190"/>
                    <a:pt x="708" y="53"/>
                    <a:pt x="601" y="7"/>
                  </a:cubicBezTo>
                  <a:cubicBezTo>
                    <a:pt x="589" y="6"/>
                    <a:pt x="573" y="0"/>
                    <a:pt x="55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9"/>
            <p:cNvSpPr/>
            <p:nvPr/>
          </p:nvSpPr>
          <p:spPr>
            <a:xfrm>
              <a:off x="1715750" y="5210675"/>
              <a:ext cx="9575" cy="17550"/>
            </a:xfrm>
            <a:custGeom>
              <a:avLst/>
              <a:gdLst/>
              <a:ahLst/>
              <a:cxnLst/>
              <a:rect l="l" t="t" r="r" b="b"/>
              <a:pathLst>
                <a:path w="383" h="702" extrusionOk="0">
                  <a:moveTo>
                    <a:pt x="222" y="1"/>
                  </a:moveTo>
                  <a:cubicBezTo>
                    <a:pt x="146" y="1"/>
                    <a:pt x="105" y="67"/>
                    <a:pt x="75" y="146"/>
                  </a:cubicBezTo>
                  <a:cubicBezTo>
                    <a:pt x="53" y="279"/>
                    <a:pt x="26" y="412"/>
                    <a:pt x="10" y="548"/>
                  </a:cubicBezTo>
                  <a:cubicBezTo>
                    <a:pt x="1" y="634"/>
                    <a:pt x="50" y="692"/>
                    <a:pt x="139" y="701"/>
                  </a:cubicBezTo>
                  <a:cubicBezTo>
                    <a:pt x="145" y="701"/>
                    <a:pt x="150" y="701"/>
                    <a:pt x="155" y="701"/>
                  </a:cubicBezTo>
                  <a:cubicBezTo>
                    <a:pt x="224" y="701"/>
                    <a:pt x="268" y="657"/>
                    <a:pt x="284" y="586"/>
                  </a:cubicBezTo>
                  <a:cubicBezTo>
                    <a:pt x="310" y="468"/>
                    <a:pt x="335" y="347"/>
                    <a:pt x="361" y="229"/>
                  </a:cubicBezTo>
                  <a:cubicBezTo>
                    <a:pt x="382" y="134"/>
                    <a:pt x="376" y="41"/>
                    <a:pt x="271" y="9"/>
                  </a:cubicBezTo>
                  <a:cubicBezTo>
                    <a:pt x="253" y="3"/>
                    <a:pt x="237" y="1"/>
                    <a:pt x="22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9"/>
            <p:cNvSpPr/>
            <p:nvPr/>
          </p:nvSpPr>
          <p:spPr>
            <a:xfrm>
              <a:off x="1746350" y="5161225"/>
              <a:ext cx="17775" cy="13025"/>
            </a:xfrm>
            <a:custGeom>
              <a:avLst/>
              <a:gdLst/>
              <a:ahLst/>
              <a:cxnLst/>
              <a:rect l="l" t="t" r="r" b="b"/>
              <a:pathLst>
                <a:path w="711" h="521" extrusionOk="0">
                  <a:moveTo>
                    <a:pt x="554" y="0"/>
                  </a:moveTo>
                  <a:cubicBezTo>
                    <a:pt x="531" y="0"/>
                    <a:pt x="508" y="7"/>
                    <a:pt x="485" y="17"/>
                  </a:cubicBezTo>
                  <a:cubicBezTo>
                    <a:pt x="341" y="83"/>
                    <a:pt x="206" y="166"/>
                    <a:pt x="92" y="273"/>
                  </a:cubicBezTo>
                  <a:cubicBezTo>
                    <a:pt x="1" y="358"/>
                    <a:pt x="35" y="445"/>
                    <a:pt x="129" y="516"/>
                  </a:cubicBezTo>
                  <a:cubicBezTo>
                    <a:pt x="146" y="516"/>
                    <a:pt x="166" y="521"/>
                    <a:pt x="183" y="521"/>
                  </a:cubicBezTo>
                  <a:cubicBezTo>
                    <a:pt x="192" y="521"/>
                    <a:pt x="201" y="519"/>
                    <a:pt x="207" y="515"/>
                  </a:cubicBezTo>
                  <a:cubicBezTo>
                    <a:pt x="358" y="421"/>
                    <a:pt x="509" y="330"/>
                    <a:pt x="652" y="225"/>
                  </a:cubicBezTo>
                  <a:cubicBezTo>
                    <a:pt x="710" y="182"/>
                    <a:pt x="680" y="113"/>
                    <a:pt x="646" y="57"/>
                  </a:cubicBezTo>
                  <a:cubicBezTo>
                    <a:pt x="622" y="16"/>
                    <a:pt x="589" y="0"/>
                    <a:pt x="55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9"/>
            <p:cNvSpPr/>
            <p:nvPr/>
          </p:nvSpPr>
          <p:spPr>
            <a:xfrm>
              <a:off x="1718550" y="5274700"/>
              <a:ext cx="10550" cy="17450"/>
            </a:xfrm>
            <a:custGeom>
              <a:avLst/>
              <a:gdLst/>
              <a:ahLst/>
              <a:cxnLst/>
              <a:rect l="l" t="t" r="r" b="b"/>
              <a:pathLst>
                <a:path w="422" h="698" extrusionOk="0">
                  <a:moveTo>
                    <a:pt x="148" y="1"/>
                  </a:moveTo>
                  <a:cubicBezTo>
                    <a:pt x="141" y="1"/>
                    <a:pt x="134" y="1"/>
                    <a:pt x="128" y="3"/>
                  </a:cubicBezTo>
                  <a:cubicBezTo>
                    <a:pt x="56" y="16"/>
                    <a:pt x="1" y="88"/>
                    <a:pt x="15" y="179"/>
                  </a:cubicBezTo>
                  <a:cubicBezTo>
                    <a:pt x="40" y="320"/>
                    <a:pt x="85" y="457"/>
                    <a:pt x="129" y="592"/>
                  </a:cubicBezTo>
                  <a:cubicBezTo>
                    <a:pt x="148" y="654"/>
                    <a:pt x="186" y="698"/>
                    <a:pt x="247" y="698"/>
                  </a:cubicBezTo>
                  <a:cubicBezTo>
                    <a:pt x="264" y="698"/>
                    <a:pt x="282" y="694"/>
                    <a:pt x="302" y="687"/>
                  </a:cubicBezTo>
                  <a:cubicBezTo>
                    <a:pt x="385" y="657"/>
                    <a:pt x="421" y="599"/>
                    <a:pt x="397" y="511"/>
                  </a:cubicBezTo>
                  <a:cubicBezTo>
                    <a:pt x="362" y="380"/>
                    <a:pt x="325" y="249"/>
                    <a:pt x="291" y="117"/>
                  </a:cubicBezTo>
                  <a:cubicBezTo>
                    <a:pt x="288" y="105"/>
                    <a:pt x="283" y="93"/>
                    <a:pt x="276" y="83"/>
                  </a:cubicBezTo>
                  <a:cubicBezTo>
                    <a:pt x="268" y="68"/>
                    <a:pt x="256" y="54"/>
                    <a:pt x="243" y="43"/>
                  </a:cubicBezTo>
                  <a:cubicBezTo>
                    <a:pt x="230" y="32"/>
                    <a:pt x="216" y="21"/>
                    <a:pt x="202" y="10"/>
                  </a:cubicBezTo>
                  <a:cubicBezTo>
                    <a:pt x="192" y="6"/>
                    <a:pt x="180" y="4"/>
                    <a:pt x="169" y="3"/>
                  </a:cubicBezTo>
                  <a:cubicBezTo>
                    <a:pt x="162" y="1"/>
                    <a:pt x="155" y="1"/>
                    <a:pt x="148"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9"/>
            <p:cNvSpPr/>
            <p:nvPr/>
          </p:nvSpPr>
          <p:spPr>
            <a:xfrm>
              <a:off x="1722775" y="5274725"/>
              <a:ext cx="1850" cy="1050"/>
            </a:xfrm>
            <a:custGeom>
              <a:avLst/>
              <a:gdLst/>
              <a:ahLst/>
              <a:cxnLst/>
              <a:rect l="l" t="t" r="r" b="b"/>
              <a:pathLst>
                <a:path w="74" h="42" extrusionOk="0">
                  <a:moveTo>
                    <a:pt x="74" y="42"/>
                  </a:moveTo>
                  <a:cubicBezTo>
                    <a:pt x="61" y="30"/>
                    <a:pt x="47" y="20"/>
                    <a:pt x="33" y="9"/>
                  </a:cubicBezTo>
                  <a:cubicBezTo>
                    <a:pt x="23" y="5"/>
                    <a:pt x="11" y="2"/>
                    <a:pt x="0" y="1"/>
                  </a:cubicBezTo>
                  <a:cubicBezTo>
                    <a:pt x="11" y="2"/>
                    <a:pt x="23" y="5"/>
                    <a:pt x="33" y="9"/>
                  </a:cubicBezTo>
                  <a:cubicBezTo>
                    <a:pt x="47" y="20"/>
                    <a:pt x="61" y="30"/>
                    <a:pt x="74" y="42"/>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9"/>
            <p:cNvSpPr/>
            <p:nvPr/>
          </p:nvSpPr>
          <p:spPr>
            <a:xfrm>
              <a:off x="1795975" y="5254600"/>
              <a:ext cx="14000" cy="16000"/>
            </a:xfrm>
            <a:custGeom>
              <a:avLst/>
              <a:gdLst/>
              <a:ahLst/>
              <a:cxnLst/>
              <a:rect l="l" t="t" r="r" b="b"/>
              <a:pathLst>
                <a:path w="560" h="640" extrusionOk="0">
                  <a:moveTo>
                    <a:pt x="399" y="0"/>
                  </a:moveTo>
                  <a:cubicBezTo>
                    <a:pt x="360" y="0"/>
                    <a:pt x="323" y="20"/>
                    <a:pt x="299" y="51"/>
                  </a:cubicBezTo>
                  <a:cubicBezTo>
                    <a:pt x="203" y="174"/>
                    <a:pt x="117" y="304"/>
                    <a:pt x="61" y="386"/>
                  </a:cubicBezTo>
                  <a:cubicBezTo>
                    <a:pt x="1" y="507"/>
                    <a:pt x="10" y="571"/>
                    <a:pt x="79" y="613"/>
                  </a:cubicBezTo>
                  <a:cubicBezTo>
                    <a:pt x="107" y="630"/>
                    <a:pt x="135" y="640"/>
                    <a:pt x="162" y="640"/>
                  </a:cubicBezTo>
                  <a:cubicBezTo>
                    <a:pt x="193" y="640"/>
                    <a:pt x="222" y="627"/>
                    <a:pt x="247" y="598"/>
                  </a:cubicBezTo>
                  <a:cubicBezTo>
                    <a:pt x="354" y="475"/>
                    <a:pt x="456" y="347"/>
                    <a:pt x="525" y="198"/>
                  </a:cubicBezTo>
                  <a:cubicBezTo>
                    <a:pt x="559" y="124"/>
                    <a:pt x="523" y="62"/>
                    <a:pt x="465" y="22"/>
                  </a:cubicBezTo>
                  <a:cubicBezTo>
                    <a:pt x="444" y="7"/>
                    <a:pt x="421" y="0"/>
                    <a:pt x="39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9"/>
            <p:cNvSpPr/>
            <p:nvPr/>
          </p:nvSpPr>
          <p:spPr>
            <a:xfrm>
              <a:off x="1805300" y="5164625"/>
              <a:ext cx="13975" cy="15600"/>
            </a:xfrm>
            <a:custGeom>
              <a:avLst/>
              <a:gdLst/>
              <a:ahLst/>
              <a:cxnLst/>
              <a:rect l="l" t="t" r="r" b="b"/>
              <a:pathLst>
                <a:path w="559" h="624" extrusionOk="0">
                  <a:moveTo>
                    <a:pt x="147" y="0"/>
                  </a:moveTo>
                  <a:cubicBezTo>
                    <a:pt x="111" y="0"/>
                    <a:pt x="81" y="16"/>
                    <a:pt x="55" y="48"/>
                  </a:cubicBezTo>
                  <a:cubicBezTo>
                    <a:pt x="16" y="99"/>
                    <a:pt x="1" y="160"/>
                    <a:pt x="42" y="219"/>
                  </a:cubicBezTo>
                  <a:cubicBezTo>
                    <a:pt x="125" y="336"/>
                    <a:pt x="206" y="455"/>
                    <a:pt x="294" y="567"/>
                  </a:cubicBezTo>
                  <a:cubicBezTo>
                    <a:pt x="322" y="601"/>
                    <a:pt x="360" y="624"/>
                    <a:pt x="403" y="624"/>
                  </a:cubicBezTo>
                  <a:cubicBezTo>
                    <a:pt x="421" y="624"/>
                    <a:pt x="440" y="620"/>
                    <a:pt x="460" y="611"/>
                  </a:cubicBezTo>
                  <a:cubicBezTo>
                    <a:pt x="527" y="580"/>
                    <a:pt x="559" y="522"/>
                    <a:pt x="539" y="461"/>
                  </a:cubicBezTo>
                  <a:cubicBezTo>
                    <a:pt x="479" y="282"/>
                    <a:pt x="360" y="141"/>
                    <a:pt x="241" y="26"/>
                  </a:cubicBezTo>
                  <a:cubicBezTo>
                    <a:pt x="205" y="9"/>
                    <a:pt x="174" y="0"/>
                    <a:pt x="14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9"/>
            <p:cNvSpPr/>
            <p:nvPr/>
          </p:nvSpPr>
          <p:spPr>
            <a:xfrm>
              <a:off x="1622575" y="5093225"/>
              <a:ext cx="13825" cy="16150"/>
            </a:xfrm>
            <a:custGeom>
              <a:avLst/>
              <a:gdLst/>
              <a:ahLst/>
              <a:cxnLst/>
              <a:rect l="l" t="t" r="r" b="b"/>
              <a:pathLst>
                <a:path w="553" h="646" extrusionOk="0">
                  <a:moveTo>
                    <a:pt x="389" y="1"/>
                  </a:moveTo>
                  <a:cubicBezTo>
                    <a:pt x="342" y="1"/>
                    <a:pt x="296" y="27"/>
                    <a:pt x="264" y="74"/>
                  </a:cubicBezTo>
                  <a:cubicBezTo>
                    <a:pt x="190" y="181"/>
                    <a:pt x="122" y="292"/>
                    <a:pt x="53" y="401"/>
                  </a:cubicBezTo>
                  <a:cubicBezTo>
                    <a:pt x="4" y="480"/>
                    <a:pt x="1" y="565"/>
                    <a:pt x="79" y="619"/>
                  </a:cubicBezTo>
                  <a:cubicBezTo>
                    <a:pt x="105" y="637"/>
                    <a:pt x="131" y="645"/>
                    <a:pt x="156" y="645"/>
                  </a:cubicBezTo>
                  <a:cubicBezTo>
                    <a:pt x="208" y="645"/>
                    <a:pt x="255" y="613"/>
                    <a:pt x="294" y="566"/>
                  </a:cubicBezTo>
                  <a:cubicBezTo>
                    <a:pt x="324" y="529"/>
                    <a:pt x="350" y="487"/>
                    <a:pt x="405" y="409"/>
                  </a:cubicBezTo>
                  <a:cubicBezTo>
                    <a:pt x="424" y="374"/>
                    <a:pt x="464" y="294"/>
                    <a:pt x="507" y="217"/>
                  </a:cubicBezTo>
                  <a:cubicBezTo>
                    <a:pt x="553" y="136"/>
                    <a:pt x="531" y="63"/>
                    <a:pt x="461" y="22"/>
                  </a:cubicBezTo>
                  <a:cubicBezTo>
                    <a:pt x="437" y="8"/>
                    <a:pt x="413" y="1"/>
                    <a:pt x="389"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9"/>
            <p:cNvSpPr/>
            <p:nvPr/>
          </p:nvSpPr>
          <p:spPr>
            <a:xfrm>
              <a:off x="1636700" y="5062775"/>
              <a:ext cx="9200" cy="17600"/>
            </a:xfrm>
            <a:custGeom>
              <a:avLst/>
              <a:gdLst/>
              <a:ahLst/>
              <a:cxnLst/>
              <a:rect l="l" t="t" r="r" b="b"/>
              <a:pathLst>
                <a:path w="368" h="704" extrusionOk="0">
                  <a:moveTo>
                    <a:pt x="198" y="1"/>
                  </a:moveTo>
                  <a:cubicBezTo>
                    <a:pt x="144" y="1"/>
                    <a:pt x="99" y="35"/>
                    <a:pt x="80" y="120"/>
                  </a:cubicBezTo>
                  <a:cubicBezTo>
                    <a:pt x="50" y="261"/>
                    <a:pt x="31" y="403"/>
                    <a:pt x="12" y="546"/>
                  </a:cubicBezTo>
                  <a:cubicBezTo>
                    <a:pt x="1" y="634"/>
                    <a:pt x="41" y="697"/>
                    <a:pt x="132" y="703"/>
                  </a:cubicBezTo>
                  <a:cubicBezTo>
                    <a:pt x="138" y="704"/>
                    <a:pt x="144" y="704"/>
                    <a:pt x="150" y="704"/>
                  </a:cubicBezTo>
                  <a:cubicBezTo>
                    <a:pt x="224" y="704"/>
                    <a:pt x="278" y="668"/>
                    <a:pt x="292" y="581"/>
                  </a:cubicBezTo>
                  <a:cubicBezTo>
                    <a:pt x="311" y="453"/>
                    <a:pt x="335" y="325"/>
                    <a:pt x="357" y="197"/>
                  </a:cubicBezTo>
                  <a:cubicBezTo>
                    <a:pt x="367" y="132"/>
                    <a:pt x="356" y="74"/>
                    <a:pt x="279" y="22"/>
                  </a:cubicBezTo>
                  <a:cubicBezTo>
                    <a:pt x="251" y="8"/>
                    <a:pt x="224" y="1"/>
                    <a:pt x="198"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9"/>
            <p:cNvSpPr/>
            <p:nvPr/>
          </p:nvSpPr>
          <p:spPr>
            <a:xfrm>
              <a:off x="1572900" y="5137900"/>
              <a:ext cx="17650" cy="12250"/>
            </a:xfrm>
            <a:custGeom>
              <a:avLst/>
              <a:gdLst/>
              <a:ahLst/>
              <a:cxnLst/>
              <a:rect l="l" t="t" r="r" b="b"/>
              <a:pathLst>
                <a:path w="706" h="490" extrusionOk="0">
                  <a:moveTo>
                    <a:pt x="565" y="0"/>
                  </a:moveTo>
                  <a:cubicBezTo>
                    <a:pt x="553" y="0"/>
                    <a:pt x="540" y="3"/>
                    <a:pt x="528" y="8"/>
                  </a:cubicBezTo>
                  <a:cubicBezTo>
                    <a:pt x="364" y="75"/>
                    <a:pt x="203" y="151"/>
                    <a:pt x="67" y="265"/>
                  </a:cubicBezTo>
                  <a:cubicBezTo>
                    <a:pt x="0" y="322"/>
                    <a:pt x="20" y="401"/>
                    <a:pt x="102" y="468"/>
                  </a:cubicBezTo>
                  <a:cubicBezTo>
                    <a:pt x="119" y="473"/>
                    <a:pt x="148" y="489"/>
                    <a:pt x="172" y="489"/>
                  </a:cubicBezTo>
                  <a:cubicBezTo>
                    <a:pt x="177" y="489"/>
                    <a:pt x="182" y="489"/>
                    <a:pt x="186" y="487"/>
                  </a:cubicBezTo>
                  <a:cubicBezTo>
                    <a:pt x="361" y="427"/>
                    <a:pt x="525" y="345"/>
                    <a:pt x="664" y="221"/>
                  </a:cubicBezTo>
                  <a:cubicBezTo>
                    <a:pt x="706" y="183"/>
                    <a:pt x="699" y="117"/>
                    <a:pt x="667" y="68"/>
                  </a:cubicBezTo>
                  <a:cubicBezTo>
                    <a:pt x="642" y="30"/>
                    <a:pt x="606" y="0"/>
                    <a:pt x="56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9"/>
            <p:cNvSpPr/>
            <p:nvPr/>
          </p:nvSpPr>
          <p:spPr>
            <a:xfrm>
              <a:off x="1540200" y="5149025"/>
              <a:ext cx="17650" cy="12250"/>
            </a:xfrm>
            <a:custGeom>
              <a:avLst/>
              <a:gdLst/>
              <a:ahLst/>
              <a:cxnLst/>
              <a:rect l="l" t="t" r="r" b="b"/>
              <a:pathLst>
                <a:path w="706" h="490" extrusionOk="0">
                  <a:moveTo>
                    <a:pt x="563" y="0"/>
                  </a:moveTo>
                  <a:cubicBezTo>
                    <a:pt x="551" y="0"/>
                    <a:pt x="539" y="3"/>
                    <a:pt x="527" y="8"/>
                  </a:cubicBezTo>
                  <a:cubicBezTo>
                    <a:pt x="364" y="76"/>
                    <a:pt x="202" y="151"/>
                    <a:pt x="66" y="265"/>
                  </a:cubicBezTo>
                  <a:cubicBezTo>
                    <a:pt x="0" y="322"/>
                    <a:pt x="20" y="402"/>
                    <a:pt x="101" y="469"/>
                  </a:cubicBezTo>
                  <a:cubicBezTo>
                    <a:pt x="118" y="473"/>
                    <a:pt x="147" y="490"/>
                    <a:pt x="171" y="490"/>
                  </a:cubicBezTo>
                  <a:cubicBezTo>
                    <a:pt x="176" y="490"/>
                    <a:pt x="180" y="489"/>
                    <a:pt x="185" y="488"/>
                  </a:cubicBezTo>
                  <a:cubicBezTo>
                    <a:pt x="360" y="428"/>
                    <a:pt x="524" y="345"/>
                    <a:pt x="664" y="221"/>
                  </a:cubicBezTo>
                  <a:cubicBezTo>
                    <a:pt x="706" y="184"/>
                    <a:pt x="699" y="118"/>
                    <a:pt x="667" y="68"/>
                  </a:cubicBezTo>
                  <a:cubicBezTo>
                    <a:pt x="642" y="30"/>
                    <a:pt x="605" y="0"/>
                    <a:pt x="56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9"/>
            <p:cNvSpPr/>
            <p:nvPr/>
          </p:nvSpPr>
          <p:spPr>
            <a:xfrm>
              <a:off x="1606875" y="5014675"/>
              <a:ext cx="18075" cy="9575"/>
            </a:xfrm>
            <a:custGeom>
              <a:avLst/>
              <a:gdLst/>
              <a:ahLst/>
              <a:cxnLst/>
              <a:rect l="l" t="t" r="r" b="b"/>
              <a:pathLst>
                <a:path w="723" h="383" extrusionOk="0">
                  <a:moveTo>
                    <a:pt x="151" y="1"/>
                  </a:moveTo>
                  <a:cubicBezTo>
                    <a:pt x="81" y="1"/>
                    <a:pt x="40" y="46"/>
                    <a:pt x="20" y="111"/>
                  </a:cubicBezTo>
                  <a:cubicBezTo>
                    <a:pt x="1" y="171"/>
                    <a:pt x="37" y="213"/>
                    <a:pt x="72" y="260"/>
                  </a:cubicBezTo>
                  <a:cubicBezTo>
                    <a:pt x="243" y="300"/>
                    <a:pt x="412" y="348"/>
                    <a:pt x="585" y="381"/>
                  </a:cubicBezTo>
                  <a:cubicBezTo>
                    <a:pt x="590" y="382"/>
                    <a:pt x="595" y="383"/>
                    <a:pt x="599" y="383"/>
                  </a:cubicBezTo>
                  <a:cubicBezTo>
                    <a:pt x="649" y="383"/>
                    <a:pt x="683" y="331"/>
                    <a:pt x="700" y="283"/>
                  </a:cubicBezTo>
                  <a:cubicBezTo>
                    <a:pt x="723" y="216"/>
                    <a:pt x="703" y="153"/>
                    <a:pt x="642" y="124"/>
                  </a:cubicBezTo>
                  <a:cubicBezTo>
                    <a:pt x="486" y="53"/>
                    <a:pt x="325" y="1"/>
                    <a:pt x="151"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9"/>
            <p:cNvSpPr/>
            <p:nvPr/>
          </p:nvSpPr>
          <p:spPr>
            <a:xfrm>
              <a:off x="1600375" y="5118325"/>
              <a:ext cx="16025" cy="14325"/>
            </a:xfrm>
            <a:custGeom>
              <a:avLst/>
              <a:gdLst/>
              <a:ahLst/>
              <a:cxnLst/>
              <a:rect l="l" t="t" r="r" b="b"/>
              <a:pathLst>
                <a:path w="641" h="573" extrusionOk="0">
                  <a:moveTo>
                    <a:pt x="486" y="1"/>
                  </a:moveTo>
                  <a:cubicBezTo>
                    <a:pt x="457" y="1"/>
                    <a:pt x="427" y="11"/>
                    <a:pt x="403" y="30"/>
                  </a:cubicBezTo>
                  <a:cubicBezTo>
                    <a:pt x="282" y="127"/>
                    <a:pt x="167" y="234"/>
                    <a:pt x="93" y="299"/>
                  </a:cubicBezTo>
                  <a:cubicBezTo>
                    <a:pt x="6" y="403"/>
                    <a:pt x="1" y="467"/>
                    <a:pt x="58" y="525"/>
                  </a:cubicBezTo>
                  <a:cubicBezTo>
                    <a:pt x="87" y="554"/>
                    <a:pt x="121" y="573"/>
                    <a:pt x="157" y="573"/>
                  </a:cubicBezTo>
                  <a:cubicBezTo>
                    <a:pt x="179" y="573"/>
                    <a:pt x="202" y="565"/>
                    <a:pt x="225" y="549"/>
                  </a:cubicBezTo>
                  <a:cubicBezTo>
                    <a:pt x="357" y="455"/>
                    <a:pt x="486" y="354"/>
                    <a:pt x="588" y="226"/>
                  </a:cubicBezTo>
                  <a:cubicBezTo>
                    <a:pt x="640" y="161"/>
                    <a:pt x="619" y="93"/>
                    <a:pt x="572" y="40"/>
                  </a:cubicBezTo>
                  <a:cubicBezTo>
                    <a:pt x="548" y="13"/>
                    <a:pt x="517" y="1"/>
                    <a:pt x="48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9"/>
            <p:cNvSpPr/>
            <p:nvPr/>
          </p:nvSpPr>
          <p:spPr>
            <a:xfrm>
              <a:off x="1632750" y="5031575"/>
              <a:ext cx="11475" cy="16850"/>
            </a:xfrm>
            <a:custGeom>
              <a:avLst/>
              <a:gdLst/>
              <a:ahLst/>
              <a:cxnLst/>
              <a:rect l="l" t="t" r="r" b="b"/>
              <a:pathLst>
                <a:path w="459" h="674" extrusionOk="0">
                  <a:moveTo>
                    <a:pt x="153" y="1"/>
                  </a:moveTo>
                  <a:cubicBezTo>
                    <a:pt x="128" y="1"/>
                    <a:pt x="104" y="10"/>
                    <a:pt x="80" y="29"/>
                  </a:cubicBezTo>
                  <a:cubicBezTo>
                    <a:pt x="29" y="70"/>
                    <a:pt x="0" y="124"/>
                    <a:pt x="26" y="191"/>
                  </a:cubicBezTo>
                  <a:cubicBezTo>
                    <a:pt x="79" y="325"/>
                    <a:pt x="130" y="459"/>
                    <a:pt x="190" y="589"/>
                  </a:cubicBezTo>
                  <a:cubicBezTo>
                    <a:pt x="213" y="638"/>
                    <a:pt x="255" y="673"/>
                    <a:pt x="312" y="673"/>
                  </a:cubicBezTo>
                  <a:cubicBezTo>
                    <a:pt x="321" y="673"/>
                    <a:pt x="331" y="672"/>
                    <a:pt x="341" y="670"/>
                  </a:cubicBezTo>
                  <a:cubicBezTo>
                    <a:pt x="413" y="658"/>
                    <a:pt x="458" y="608"/>
                    <a:pt x="452" y="544"/>
                  </a:cubicBezTo>
                  <a:cubicBezTo>
                    <a:pt x="436" y="356"/>
                    <a:pt x="354" y="190"/>
                    <a:pt x="265" y="51"/>
                  </a:cubicBezTo>
                  <a:cubicBezTo>
                    <a:pt x="224" y="18"/>
                    <a:pt x="188" y="1"/>
                    <a:pt x="15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9"/>
            <p:cNvSpPr/>
            <p:nvPr/>
          </p:nvSpPr>
          <p:spPr>
            <a:xfrm>
              <a:off x="1532800" y="5206975"/>
              <a:ext cx="12150" cy="16875"/>
            </a:xfrm>
            <a:custGeom>
              <a:avLst/>
              <a:gdLst/>
              <a:ahLst/>
              <a:cxnLst/>
              <a:rect l="l" t="t" r="r" b="b"/>
              <a:pathLst>
                <a:path w="486" h="675" extrusionOk="0">
                  <a:moveTo>
                    <a:pt x="160" y="0"/>
                  </a:moveTo>
                  <a:cubicBezTo>
                    <a:pt x="78" y="0"/>
                    <a:pt x="0" y="78"/>
                    <a:pt x="23" y="171"/>
                  </a:cubicBezTo>
                  <a:cubicBezTo>
                    <a:pt x="62" y="331"/>
                    <a:pt x="121" y="486"/>
                    <a:pt x="218" y="620"/>
                  </a:cubicBezTo>
                  <a:cubicBezTo>
                    <a:pt x="245" y="658"/>
                    <a:pt x="285" y="675"/>
                    <a:pt x="325" y="675"/>
                  </a:cubicBezTo>
                  <a:cubicBezTo>
                    <a:pt x="382" y="675"/>
                    <a:pt x="439" y="640"/>
                    <a:pt x="460" y="579"/>
                  </a:cubicBezTo>
                  <a:cubicBezTo>
                    <a:pt x="485" y="506"/>
                    <a:pt x="287" y="45"/>
                    <a:pt x="215" y="12"/>
                  </a:cubicBezTo>
                  <a:cubicBezTo>
                    <a:pt x="197" y="4"/>
                    <a:pt x="178" y="0"/>
                    <a:pt x="16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9"/>
            <p:cNvSpPr/>
            <p:nvPr/>
          </p:nvSpPr>
          <p:spPr>
            <a:xfrm>
              <a:off x="1525575" y="5175725"/>
              <a:ext cx="8725" cy="17725"/>
            </a:xfrm>
            <a:custGeom>
              <a:avLst/>
              <a:gdLst/>
              <a:ahLst/>
              <a:cxnLst/>
              <a:rect l="l" t="t" r="r" b="b"/>
              <a:pathLst>
                <a:path w="349" h="709" extrusionOk="0">
                  <a:moveTo>
                    <a:pt x="136" y="0"/>
                  </a:moveTo>
                  <a:cubicBezTo>
                    <a:pt x="124" y="0"/>
                    <a:pt x="111" y="2"/>
                    <a:pt x="99" y="5"/>
                  </a:cubicBezTo>
                  <a:cubicBezTo>
                    <a:pt x="39" y="22"/>
                    <a:pt x="1" y="67"/>
                    <a:pt x="1" y="124"/>
                  </a:cubicBezTo>
                  <a:cubicBezTo>
                    <a:pt x="2" y="302"/>
                    <a:pt x="21" y="477"/>
                    <a:pt x="92" y="643"/>
                  </a:cubicBezTo>
                  <a:cubicBezTo>
                    <a:pt x="107" y="683"/>
                    <a:pt x="145" y="709"/>
                    <a:pt x="187" y="709"/>
                  </a:cubicBezTo>
                  <a:cubicBezTo>
                    <a:pt x="194" y="709"/>
                    <a:pt x="201" y="708"/>
                    <a:pt x="208" y="707"/>
                  </a:cubicBezTo>
                  <a:cubicBezTo>
                    <a:pt x="222" y="705"/>
                    <a:pt x="235" y="701"/>
                    <a:pt x="249" y="697"/>
                  </a:cubicBezTo>
                  <a:cubicBezTo>
                    <a:pt x="289" y="686"/>
                    <a:pt x="320" y="655"/>
                    <a:pt x="334" y="615"/>
                  </a:cubicBezTo>
                  <a:cubicBezTo>
                    <a:pt x="349" y="582"/>
                    <a:pt x="326" y="411"/>
                    <a:pt x="297" y="263"/>
                  </a:cubicBezTo>
                  <a:cubicBezTo>
                    <a:pt x="293" y="242"/>
                    <a:pt x="289" y="222"/>
                    <a:pt x="285" y="203"/>
                  </a:cubicBezTo>
                  <a:cubicBezTo>
                    <a:pt x="279" y="181"/>
                    <a:pt x="274" y="160"/>
                    <a:pt x="269" y="140"/>
                  </a:cubicBezTo>
                  <a:cubicBezTo>
                    <a:pt x="256" y="89"/>
                    <a:pt x="243" y="52"/>
                    <a:pt x="231" y="41"/>
                  </a:cubicBezTo>
                  <a:cubicBezTo>
                    <a:pt x="206" y="15"/>
                    <a:pt x="171" y="0"/>
                    <a:pt x="13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9"/>
            <p:cNvSpPr/>
            <p:nvPr/>
          </p:nvSpPr>
          <p:spPr>
            <a:xfrm>
              <a:off x="1399175" y="5180250"/>
              <a:ext cx="17975" cy="8050"/>
            </a:xfrm>
            <a:custGeom>
              <a:avLst/>
              <a:gdLst/>
              <a:ahLst/>
              <a:cxnLst/>
              <a:rect l="l" t="t" r="r" b="b"/>
              <a:pathLst>
                <a:path w="719" h="322" extrusionOk="0">
                  <a:moveTo>
                    <a:pt x="172" y="1"/>
                  </a:moveTo>
                  <a:cubicBezTo>
                    <a:pt x="64" y="6"/>
                    <a:pt x="9" y="50"/>
                    <a:pt x="5" y="139"/>
                  </a:cubicBezTo>
                  <a:cubicBezTo>
                    <a:pt x="1" y="221"/>
                    <a:pt x="55" y="270"/>
                    <a:pt x="127" y="280"/>
                  </a:cubicBezTo>
                  <a:cubicBezTo>
                    <a:pt x="275" y="301"/>
                    <a:pt x="425" y="315"/>
                    <a:pt x="575" y="321"/>
                  </a:cubicBezTo>
                  <a:cubicBezTo>
                    <a:pt x="576" y="321"/>
                    <a:pt x="578" y="321"/>
                    <a:pt x="579" y="321"/>
                  </a:cubicBezTo>
                  <a:cubicBezTo>
                    <a:pt x="652" y="321"/>
                    <a:pt x="702" y="269"/>
                    <a:pt x="710" y="193"/>
                  </a:cubicBezTo>
                  <a:cubicBezTo>
                    <a:pt x="718" y="114"/>
                    <a:pt x="676" y="55"/>
                    <a:pt x="600" y="44"/>
                  </a:cubicBezTo>
                  <a:cubicBezTo>
                    <a:pt x="452" y="22"/>
                    <a:pt x="302" y="13"/>
                    <a:pt x="17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9"/>
            <p:cNvSpPr/>
            <p:nvPr/>
          </p:nvSpPr>
          <p:spPr>
            <a:xfrm>
              <a:off x="1367350" y="5173700"/>
              <a:ext cx="17775" cy="9875"/>
            </a:xfrm>
            <a:custGeom>
              <a:avLst/>
              <a:gdLst/>
              <a:ahLst/>
              <a:cxnLst/>
              <a:rect l="l" t="t" r="r" b="b"/>
              <a:pathLst>
                <a:path w="711" h="395" extrusionOk="0">
                  <a:moveTo>
                    <a:pt x="132" y="0"/>
                  </a:moveTo>
                  <a:cubicBezTo>
                    <a:pt x="78" y="0"/>
                    <a:pt x="38" y="48"/>
                    <a:pt x="21" y="107"/>
                  </a:cubicBezTo>
                  <a:cubicBezTo>
                    <a:pt x="0" y="179"/>
                    <a:pt x="27" y="240"/>
                    <a:pt x="88" y="260"/>
                  </a:cubicBezTo>
                  <a:cubicBezTo>
                    <a:pt x="243" y="313"/>
                    <a:pt x="400" y="363"/>
                    <a:pt x="561" y="393"/>
                  </a:cubicBezTo>
                  <a:cubicBezTo>
                    <a:pt x="570" y="394"/>
                    <a:pt x="578" y="395"/>
                    <a:pt x="587" y="395"/>
                  </a:cubicBezTo>
                  <a:cubicBezTo>
                    <a:pt x="665" y="395"/>
                    <a:pt x="706" y="325"/>
                    <a:pt x="711" y="251"/>
                  </a:cubicBezTo>
                  <a:cubicBezTo>
                    <a:pt x="707" y="192"/>
                    <a:pt x="683" y="150"/>
                    <a:pt x="645" y="139"/>
                  </a:cubicBezTo>
                  <a:cubicBezTo>
                    <a:pt x="482" y="89"/>
                    <a:pt x="319" y="39"/>
                    <a:pt x="153" y="3"/>
                  </a:cubicBezTo>
                  <a:cubicBezTo>
                    <a:pt x="146" y="1"/>
                    <a:pt x="139" y="0"/>
                    <a:pt x="132"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9"/>
            <p:cNvSpPr/>
            <p:nvPr/>
          </p:nvSpPr>
          <p:spPr>
            <a:xfrm>
              <a:off x="1431400" y="5180525"/>
              <a:ext cx="18225" cy="7775"/>
            </a:xfrm>
            <a:custGeom>
              <a:avLst/>
              <a:gdLst/>
              <a:ahLst/>
              <a:cxnLst/>
              <a:rect l="l" t="t" r="r" b="b"/>
              <a:pathLst>
                <a:path w="729" h="311" extrusionOk="0">
                  <a:moveTo>
                    <a:pt x="574" y="0"/>
                  </a:moveTo>
                  <a:cubicBezTo>
                    <a:pt x="567" y="0"/>
                    <a:pt x="560" y="0"/>
                    <a:pt x="553" y="1"/>
                  </a:cubicBezTo>
                  <a:cubicBezTo>
                    <a:pt x="485" y="7"/>
                    <a:pt x="417" y="17"/>
                    <a:pt x="348" y="25"/>
                  </a:cubicBezTo>
                  <a:lnTo>
                    <a:pt x="348" y="19"/>
                  </a:lnTo>
                  <a:cubicBezTo>
                    <a:pt x="279" y="22"/>
                    <a:pt x="209" y="20"/>
                    <a:pt x="142" y="30"/>
                  </a:cubicBezTo>
                  <a:cubicBezTo>
                    <a:pt x="59" y="43"/>
                    <a:pt x="1" y="89"/>
                    <a:pt x="8" y="183"/>
                  </a:cubicBezTo>
                  <a:cubicBezTo>
                    <a:pt x="15" y="272"/>
                    <a:pt x="72" y="311"/>
                    <a:pt x="152" y="311"/>
                  </a:cubicBezTo>
                  <a:cubicBezTo>
                    <a:pt x="156" y="311"/>
                    <a:pt x="160" y="310"/>
                    <a:pt x="164" y="310"/>
                  </a:cubicBezTo>
                  <a:cubicBezTo>
                    <a:pt x="309" y="303"/>
                    <a:pt x="453" y="298"/>
                    <a:pt x="597" y="276"/>
                  </a:cubicBezTo>
                  <a:cubicBezTo>
                    <a:pt x="678" y="262"/>
                    <a:pt x="728" y="197"/>
                    <a:pt x="707" y="106"/>
                  </a:cubicBezTo>
                  <a:cubicBezTo>
                    <a:pt x="690" y="34"/>
                    <a:pt x="642" y="0"/>
                    <a:pt x="57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9"/>
            <p:cNvSpPr/>
            <p:nvPr/>
          </p:nvSpPr>
          <p:spPr>
            <a:xfrm>
              <a:off x="1462900" y="5174175"/>
              <a:ext cx="18175" cy="9775"/>
            </a:xfrm>
            <a:custGeom>
              <a:avLst/>
              <a:gdLst/>
              <a:ahLst/>
              <a:cxnLst/>
              <a:rect l="l" t="t" r="r" b="b"/>
              <a:pathLst>
                <a:path w="727" h="391" extrusionOk="0">
                  <a:moveTo>
                    <a:pt x="579" y="0"/>
                  </a:moveTo>
                  <a:cubicBezTo>
                    <a:pt x="567" y="0"/>
                    <a:pt x="554" y="2"/>
                    <a:pt x="540" y="5"/>
                  </a:cubicBezTo>
                  <a:cubicBezTo>
                    <a:pt x="400" y="33"/>
                    <a:pt x="263" y="76"/>
                    <a:pt x="125" y="116"/>
                  </a:cubicBezTo>
                  <a:cubicBezTo>
                    <a:pt x="40" y="141"/>
                    <a:pt x="0" y="203"/>
                    <a:pt x="28" y="289"/>
                  </a:cubicBezTo>
                  <a:cubicBezTo>
                    <a:pt x="50" y="360"/>
                    <a:pt x="104" y="390"/>
                    <a:pt x="172" y="390"/>
                  </a:cubicBezTo>
                  <a:cubicBezTo>
                    <a:pt x="183" y="390"/>
                    <a:pt x="194" y="390"/>
                    <a:pt x="205" y="388"/>
                  </a:cubicBezTo>
                  <a:cubicBezTo>
                    <a:pt x="344" y="349"/>
                    <a:pt x="483" y="313"/>
                    <a:pt x="619" y="272"/>
                  </a:cubicBezTo>
                  <a:cubicBezTo>
                    <a:pt x="695" y="248"/>
                    <a:pt x="727" y="190"/>
                    <a:pt x="710" y="112"/>
                  </a:cubicBezTo>
                  <a:cubicBezTo>
                    <a:pt x="693" y="36"/>
                    <a:pt x="642" y="0"/>
                    <a:pt x="57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9"/>
            <p:cNvSpPr/>
            <p:nvPr/>
          </p:nvSpPr>
          <p:spPr>
            <a:xfrm>
              <a:off x="1337000" y="5161450"/>
              <a:ext cx="18575" cy="11750"/>
            </a:xfrm>
            <a:custGeom>
              <a:avLst/>
              <a:gdLst/>
              <a:ahLst/>
              <a:cxnLst/>
              <a:rect l="l" t="t" r="r" b="b"/>
              <a:pathLst>
                <a:path w="743" h="470" extrusionOk="0">
                  <a:moveTo>
                    <a:pt x="175" y="0"/>
                  </a:moveTo>
                  <a:cubicBezTo>
                    <a:pt x="132" y="0"/>
                    <a:pt x="94" y="20"/>
                    <a:pt x="61" y="70"/>
                  </a:cubicBezTo>
                  <a:cubicBezTo>
                    <a:pt x="0" y="164"/>
                    <a:pt x="53" y="223"/>
                    <a:pt x="128" y="274"/>
                  </a:cubicBezTo>
                  <a:cubicBezTo>
                    <a:pt x="173" y="303"/>
                    <a:pt x="221" y="330"/>
                    <a:pt x="266" y="360"/>
                  </a:cubicBezTo>
                  <a:cubicBezTo>
                    <a:pt x="328" y="386"/>
                    <a:pt x="392" y="409"/>
                    <a:pt x="454" y="438"/>
                  </a:cubicBezTo>
                  <a:cubicBezTo>
                    <a:pt x="495" y="456"/>
                    <a:pt x="534" y="470"/>
                    <a:pt x="571" y="470"/>
                  </a:cubicBezTo>
                  <a:cubicBezTo>
                    <a:pt x="615" y="470"/>
                    <a:pt x="655" y="450"/>
                    <a:pt x="686" y="393"/>
                  </a:cubicBezTo>
                  <a:cubicBezTo>
                    <a:pt x="742" y="285"/>
                    <a:pt x="673" y="227"/>
                    <a:pt x="586" y="183"/>
                  </a:cubicBezTo>
                  <a:cubicBezTo>
                    <a:pt x="532" y="155"/>
                    <a:pt x="478" y="125"/>
                    <a:pt x="425" y="95"/>
                  </a:cubicBezTo>
                  <a:cubicBezTo>
                    <a:pt x="400" y="84"/>
                    <a:pt x="375" y="73"/>
                    <a:pt x="350" y="63"/>
                  </a:cubicBezTo>
                  <a:cubicBezTo>
                    <a:pt x="325" y="52"/>
                    <a:pt x="300" y="42"/>
                    <a:pt x="276" y="29"/>
                  </a:cubicBezTo>
                  <a:cubicBezTo>
                    <a:pt x="240" y="11"/>
                    <a:pt x="206" y="0"/>
                    <a:pt x="17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9"/>
            <p:cNvSpPr/>
            <p:nvPr/>
          </p:nvSpPr>
          <p:spPr>
            <a:xfrm>
              <a:off x="1493375" y="5162150"/>
              <a:ext cx="18225" cy="11725"/>
            </a:xfrm>
            <a:custGeom>
              <a:avLst/>
              <a:gdLst/>
              <a:ahLst/>
              <a:cxnLst/>
              <a:rect l="l" t="t" r="r" b="b"/>
              <a:pathLst>
                <a:path w="729" h="469" extrusionOk="0">
                  <a:moveTo>
                    <a:pt x="561" y="0"/>
                  </a:moveTo>
                  <a:cubicBezTo>
                    <a:pt x="520" y="0"/>
                    <a:pt x="476" y="18"/>
                    <a:pt x="432" y="41"/>
                  </a:cubicBezTo>
                  <a:cubicBezTo>
                    <a:pt x="330" y="92"/>
                    <a:pt x="227" y="143"/>
                    <a:pt x="124" y="194"/>
                  </a:cubicBezTo>
                  <a:cubicBezTo>
                    <a:pt x="38" y="237"/>
                    <a:pt x="0" y="302"/>
                    <a:pt x="45" y="393"/>
                  </a:cubicBezTo>
                  <a:cubicBezTo>
                    <a:pt x="72" y="447"/>
                    <a:pt x="111" y="468"/>
                    <a:pt x="156" y="468"/>
                  </a:cubicBezTo>
                  <a:cubicBezTo>
                    <a:pt x="181" y="468"/>
                    <a:pt x="208" y="462"/>
                    <a:pt x="235" y="450"/>
                  </a:cubicBezTo>
                  <a:cubicBezTo>
                    <a:pt x="347" y="403"/>
                    <a:pt x="458" y="354"/>
                    <a:pt x="570" y="305"/>
                  </a:cubicBezTo>
                  <a:cubicBezTo>
                    <a:pt x="655" y="253"/>
                    <a:pt x="729" y="189"/>
                    <a:pt x="673" y="79"/>
                  </a:cubicBezTo>
                  <a:cubicBezTo>
                    <a:pt x="644" y="21"/>
                    <a:pt x="604" y="0"/>
                    <a:pt x="56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9"/>
            <p:cNvSpPr/>
            <p:nvPr/>
          </p:nvSpPr>
          <p:spPr>
            <a:xfrm>
              <a:off x="1310375" y="5143125"/>
              <a:ext cx="16750" cy="13775"/>
            </a:xfrm>
            <a:custGeom>
              <a:avLst/>
              <a:gdLst/>
              <a:ahLst/>
              <a:cxnLst/>
              <a:rect l="l" t="t" r="r" b="b"/>
              <a:pathLst>
                <a:path w="670" h="551" extrusionOk="0">
                  <a:moveTo>
                    <a:pt x="175" y="0"/>
                  </a:moveTo>
                  <a:cubicBezTo>
                    <a:pt x="175" y="0"/>
                    <a:pt x="174" y="0"/>
                    <a:pt x="173" y="0"/>
                  </a:cubicBezTo>
                  <a:cubicBezTo>
                    <a:pt x="66" y="7"/>
                    <a:pt x="1" y="143"/>
                    <a:pt x="79" y="231"/>
                  </a:cubicBezTo>
                  <a:cubicBezTo>
                    <a:pt x="187" y="353"/>
                    <a:pt x="313" y="463"/>
                    <a:pt x="461" y="536"/>
                  </a:cubicBezTo>
                  <a:cubicBezTo>
                    <a:pt x="480" y="546"/>
                    <a:pt x="500" y="550"/>
                    <a:pt x="520" y="550"/>
                  </a:cubicBezTo>
                  <a:cubicBezTo>
                    <a:pt x="600" y="550"/>
                    <a:pt x="669" y="475"/>
                    <a:pt x="656" y="388"/>
                  </a:cubicBezTo>
                  <a:cubicBezTo>
                    <a:pt x="643" y="311"/>
                    <a:pt x="258" y="0"/>
                    <a:pt x="17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9"/>
            <p:cNvSpPr/>
            <p:nvPr/>
          </p:nvSpPr>
          <p:spPr>
            <a:xfrm>
              <a:off x="1289650" y="5119150"/>
              <a:ext cx="13950" cy="15775"/>
            </a:xfrm>
            <a:custGeom>
              <a:avLst/>
              <a:gdLst/>
              <a:ahLst/>
              <a:cxnLst/>
              <a:rect l="l" t="t" r="r" b="b"/>
              <a:pathLst>
                <a:path w="558" h="631" extrusionOk="0">
                  <a:moveTo>
                    <a:pt x="151" y="1"/>
                  </a:moveTo>
                  <a:cubicBezTo>
                    <a:pt x="117" y="1"/>
                    <a:pt x="84" y="14"/>
                    <a:pt x="59" y="38"/>
                  </a:cubicBezTo>
                  <a:cubicBezTo>
                    <a:pt x="13" y="80"/>
                    <a:pt x="0" y="139"/>
                    <a:pt x="27" y="188"/>
                  </a:cubicBezTo>
                  <a:cubicBezTo>
                    <a:pt x="109" y="344"/>
                    <a:pt x="210" y="491"/>
                    <a:pt x="350" y="604"/>
                  </a:cubicBezTo>
                  <a:cubicBezTo>
                    <a:pt x="369" y="621"/>
                    <a:pt x="393" y="630"/>
                    <a:pt x="417" y="630"/>
                  </a:cubicBezTo>
                  <a:cubicBezTo>
                    <a:pt x="440" y="630"/>
                    <a:pt x="463" y="622"/>
                    <a:pt x="482" y="607"/>
                  </a:cubicBezTo>
                  <a:cubicBezTo>
                    <a:pt x="493" y="599"/>
                    <a:pt x="504" y="589"/>
                    <a:pt x="513" y="579"/>
                  </a:cubicBezTo>
                  <a:cubicBezTo>
                    <a:pt x="543" y="551"/>
                    <a:pt x="557" y="509"/>
                    <a:pt x="551" y="468"/>
                  </a:cubicBezTo>
                  <a:cubicBezTo>
                    <a:pt x="548" y="431"/>
                    <a:pt x="449" y="290"/>
                    <a:pt x="355" y="173"/>
                  </a:cubicBezTo>
                  <a:cubicBezTo>
                    <a:pt x="341" y="157"/>
                    <a:pt x="328" y="141"/>
                    <a:pt x="315" y="125"/>
                  </a:cubicBezTo>
                  <a:cubicBezTo>
                    <a:pt x="300" y="108"/>
                    <a:pt x="286" y="92"/>
                    <a:pt x="272" y="77"/>
                  </a:cubicBezTo>
                  <a:cubicBezTo>
                    <a:pt x="236" y="38"/>
                    <a:pt x="207" y="12"/>
                    <a:pt x="192" y="8"/>
                  </a:cubicBezTo>
                  <a:cubicBezTo>
                    <a:pt x="179" y="3"/>
                    <a:pt x="165" y="1"/>
                    <a:pt x="151"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9"/>
            <p:cNvSpPr/>
            <p:nvPr/>
          </p:nvSpPr>
          <p:spPr>
            <a:xfrm>
              <a:off x="1271650" y="5088900"/>
              <a:ext cx="13250" cy="16450"/>
            </a:xfrm>
            <a:custGeom>
              <a:avLst/>
              <a:gdLst/>
              <a:ahLst/>
              <a:cxnLst/>
              <a:rect l="l" t="t" r="r" b="b"/>
              <a:pathLst>
                <a:path w="530" h="658" extrusionOk="0">
                  <a:moveTo>
                    <a:pt x="156" y="1"/>
                  </a:moveTo>
                  <a:cubicBezTo>
                    <a:pt x="131" y="1"/>
                    <a:pt x="106" y="9"/>
                    <a:pt x="79" y="25"/>
                  </a:cubicBezTo>
                  <a:cubicBezTo>
                    <a:pt x="9" y="68"/>
                    <a:pt x="0" y="141"/>
                    <a:pt x="33" y="206"/>
                  </a:cubicBezTo>
                  <a:cubicBezTo>
                    <a:pt x="100" y="340"/>
                    <a:pt x="173" y="471"/>
                    <a:pt x="254" y="597"/>
                  </a:cubicBezTo>
                  <a:cubicBezTo>
                    <a:pt x="280" y="638"/>
                    <a:pt x="318" y="658"/>
                    <a:pt x="359" y="658"/>
                  </a:cubicBezTo>
                  <a:cubicBezTo>
                    <a:pt x="384" y="658"/>
                    <a:pt x="410" y="651"/>
                    <a:pt x="435" y="637"/>
                  </a:cubicBezTo>
                  <a:cubicBezTo>
                    <a:pt x="505" y="600"/>
                    <a:pt x="530" y="529"/>
                    <a:pt x="496" y="462"/>
                  </a:cubicBezTo>
                  <a:cubicBezTo>
                    <a:pt x="430" y="327"/>
                    <a:pt x="353" y="199"/>
                    <a:pt x="289" y="85"/>
                  </a:cubicBezTo>
                  <a:cubicBezTo>
                    <a:pt x="246" y="29"/>
                    <a:pt x="202" y="1"/>
                    <a:pt x="15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9"/>
            <p:cNvSpPr/>
            <p:nvPr/>
          </p:nvSpPr>
          <p:spPr>
            <a:xfrm>
              <a:off x="1259200" y="5059225"/>
              <a:ext cx="11175" cy="17250"/>
            </a:xfrm>
            <a:custGeom>
              <a:avLst/>
              <a:gdLst/>
              <a:ahLst/>
              <a:cxnLst/>
              <a:rect l="l" t="t" r="r" b="b"/>
              <a:pathLst>
                <a:path w="447" h="690" extrusionOk="0">
                  <a:moveTo>
                    <a:pt x="167" y="0"/>
                  </a:moveTo>
                  <a:cubicBezTo>
                    <a:pt x="147" y="0"/>
                    <a:pt x="126" y="4"/>
                    <a:pt x="105" y="11"/>
                  </a:cubicBezTo>
                  <a:cubicBezTo>
                    <a:pt x="35" y="35"/>
                    <a:pt x="1" y="93"/>
                    <a:pt x="17" y="154"/>
                  </a:cubicBezTo>
                  <a:cubicBezTo>
                    <a:pt x="62" y="312"/>
                    <a:pt x="110" y="470"/>
                    <a:pt x="178" y="618"/>
                  </a:cubicBezTo>
                  <a:cubicBezTo>
                    <a:pt x="200" y="669"/>
                    <a:pt x="241" y="689"/>
                    <a:pt x="284" y="689"/>
                  </a:cubicBezTo>
                  <a:cubicBezTo>
                    <a:pt x="316" y="689"/>
                    <a:pt x="349" y="678"/>
                    <a:pt x="379" y="661"/>
                  </a:cubicBezTo>
                  <a:cubicBezTo>
                    <a:pt x="424" y="624"/>
                    <a:pt x="446" y="581"/>
                    <a:pt x="433" y="543"/>
                  </a:cubicBezTo>
                  <a:cubicBezTo>
                    <a:pt x="383" y="381"/>
                    <a:pt x="331" y="217"/>
                    <a:pt x="267" y="60"/>
                  </a:cubicBezTo>
                  <a:cubicBezTo>
                    <a:pt x="250" y="18"/>
                    <a:pt x="211" y="0"/>
                    <a:pt x="16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9"/>
            <p:cNvSpPr/>
            <p:nvPr/>
          </p:nvSpPr>
          <p:spPr>
            <a:xfrm>
              <a:off x="1252725" y="5027825"/>
              <a:ext cx="8750" cy="17525"/>
            </a:xfrm>
            <a:custGeom>
              <a:avLst/>
              <a:gdLst/>
              <a:ahLst/>
              <a:cxnLst/>
              <a:rect l="l" t="t" r="r" b="b"/>
              <a:pathLst>
                <a:path w="350" h="701" extrusionOk="0">
                  <a:moveTo>
                    <a:pt x="137" y="1"/>
                  </a:moveTo>
                  <a:cubicBezTo>
                    <a:pt x="135" y="1"/>
                    <a:pt x="133" y="1"/>
                    <a:pt x="132" y="1"/>
                  </a:cubicBezTo>
                  <a:cubicBezTo>
                    <a:pt x="20" y="4"/>
                    <a:pt x="1" y="81"/>
                    <a:pt x="3" y="173"/>
                  </a:cubicBezTo>
                  <a:cubicBezTo>
                    <a:pt x="4" y="226"/>
                    <a:pt x="7" y="280"/>
                    <a:pt x="9" y="334"/>
                  </a:cubicBezTo>
                  <a:cubicBezTo>
                    <a:pt x="24" y="400"/>
                    <a:pt x="42" y="467"/>
                    <a:pt x="52" y="534"/>
                  </a:cubicBezTo>
                  <a:cubicBezTo>
                    <a:pt x="68" y="624"/>
                    <a:pt x="99" y="700"/>
                    <a:pt x="196" y="700"/>
                  </a:cubicBezTo>
                  <a:cubicBezTo>
                    <a:pt x="204" y="700"/>
                    <a:pt x="212" y="700"/>
                    <a:pt x="221" y="699"/>
                  </a:cubicBezTo>
                  <a:cubicBezTo>
                    <a:pt x="341" y="685"/>
                    <a:pt x="350" y="595"/>
                    <a:pt x="337" y="498"/>
                  </a:cubicBezTo>
                  <a:cubicBezTo>
                    <a:pt x="330" y="437"/>
                    <a:pt x="325" y="376"/>
                    <a:pt x="318" y="315"/>
                  </a:cubicBezTo>
                  <a:cubicBezTo>
                    <a:pt x="313" y="289"/>
                    <a:pt x="307" y="262"/>
                    <a:pt x="302" y="236"/>
                  </a:cubicBezTo>
                  <a:cubicBezTo>
                    <a:pt x="296" y="209"/>
                    <a:pt x="291" y="182"/>
                    <a:pt x="287" y="156"/>
                  </a:cubicBezTo>
                  <a:cubicBezTo>
                    <a:pt x="276" y="63"/>
                    <a:pt x="237" y="1"/>
                    <a:pt x="137"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9"/>
            <p:cNvSpPr/>
            <p:nvPr/>
          </p:nvSpPr>
          <p:spPr>
            <a:xfrm>
              <a:off x="1251450" y="4995575"/>
              <a:ext cx="8800" cy="17675"/>
            </a:xfrm>
            <a:custGeom>
              <a:avLst/>
              <a:gdLst/>
              <a:ahLst/>
              <a:cxnLst/>
              <a:rect l="l" t="t" r="r" b="b"/>
              <a:pathLst>
                <a:path w="352" h="707" extrusionOk="0">
                  <a:moveTo>
                    <a:pt x="196" y="1"/>
                  </a:moveTo>
                  <a:cubicBezTo>
                    <a:pt x="136" y="1"/>
                    <a:pt x="76" y="37"/>
                    <a:pt x="59" y="105"/>
                  </a:cubicBezTo>
                  <a:cubicBezTo>
                    <a:pt x="20" y="263"/>
                    <a:pt x="0" y="429"/>
                    <a:pt x="24" y="592"/>
                  </a:cubicBezTo>
                  <a:cubicBezTo>
                    <a:pt x="35" y="665"/>
                    <a:pt x="96" y="707"/>
                    <a:pt x="160" y="707"/>
                  </a:cubicBezTo>
                  <a:cubicBezTo>
                    <a:pt x="194" y="707"/>
                    <a:pt x="229" y="695"/>
                    <a:pt x="257" y="668"/>
                  </a:cubicBezTo>
                  <a:cubicBezTo>
                    <a:pt x="314" y="615"/>
                    <a:pt x="351" y="114"/>
                    <a:pt x="303" y="52"/>
                  </a:cubicBezTo>
                  <a:cubicBezTo>
                    <a:pt x="276" y="17"/>
                    <a:pt x="236" y="1"/>
                    <a:pt x="19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9"/>
            <p:cNvSpPr/>
            <p:nvPr/>
          </p:nvSpPr>
          <p:spPr>
            <a:xfrm>
              <a:off x="1256875" y="4964275"/>
              <a:ext cx="10375" cy="17200"/>
            </a:xfrm>
            <a:custGeom>
              <a:avLst/>
              <a:gdLst/>
              <a:ahLst/>
              <a:cxnLst/>
              <a:rect l="l" t="t" r="r" b="b"/>
              <a:pathLst>
                <a:path w="415" h="688" extrusionOk="0">
                  <a:moveTo>
                    <a:pt x="275" y="1"/>
                  </a:moveTo>
                  <a:cubicBezTo>
                    <a:pt x="228" y="1"/>
                    <a:pt x="187" y="23"/>
                    <a:pt x="166" y="63"/>
                  </a:cubicBezTo>
                  <a:cubicBezTo>
                    <a:pt x="85" y="219"/>
                    <a:pt x="21" y="386"/>
                    <a:pt x="7" y="564"/>
                  </a:cubicBezTo>
                  <a:cubicBezTo>
                    <a:pt x="0" y="614"/>
                    <a:pt x="32" y="661"/>
                    <a:pt x="80" y="675"/>
                  </a:cubicBezTo>
                  <a:cubicBezTo>
                    <a:pt x="94" y="679"/>
                    <a:pt x="107" y="682"/>
                    <a:pt x="121" y="686"/>
                  </a:cubicBezTo>
                  <a:cubicBezTo>
                    <a:pt x="129" y="687"/>
                    <a:pt x="137" y="688"/>
                    <a:pt x="145" y="688"/>
                  </a:cubicBezTo>
                  <a:cubicBezTo>
                    <a:pt x="177" y="688"/>
                    <a:pt x="210" y="676"/>
                    <a:pt x="234" y="653"/>
                  </a:cubicBezTo>
                  <a:cubicBezTo>
                    <a:pt x="262" y="629"/>
                    <a:pt x="322" y="468"/>
                    <a:pt x="365" y="324"/>
                  </a:cubicBezTo>
                  <a:cubicBezTo>
                    <a:pt x="370" y="303"/>
                    <a:pt x="377" y="283"/>
                    <a:pt x="382" y="264"/>
                  </a:cubicBezTo>
                  <a:cubicBezTo>
                    <a:pt x="387" y="242"/>
                    <a:pt x="392" y="220"/>
                    <a:pt x="397" y="201"/>
                  </a:cubicBezTo>
                  <a:cubicBezTo>
                    <a:pt x="409" y="149"/>
                    <a:pt x="414" y="110"/>
                    <a:pt x="409" y="97"/>
                  </a:cubicBezTo>
                  <a:cubicBezTo>
                    <a:pt x="395" y="49"/>
                    <a:pt x="357" y="15"/>
                    <a:pt x="308" y="4"/>
                  </a:cubicBezTo>
                  <a:cubicBezTo>
                    <a:pt x="297" y="2"/>
                    <a:pt x="286" y="1"/>
                    <a:pt x="275"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9"/>
            <p:cNvSpPr/>
            <p:nvPr/>
          </p:nvSpPr>
          <p:spPr>
            <a:xfrm>
              <a:off x="1523850" y="5148950"/>
              <a:ext cx="9400" cy="12425"/>
            </a:xfrm>
            <a:custGeom>
              <a:avLst/>
              <a:gdLst/>
              <a:ahLst/>
              <a:cxnLst/>
              <a:rect l="l" t="t" r="r" b="b"/>
              <a:pathLst>
                <a:path w="376" h="497" extrusionOk="0">
                  <a:moveTo>
                    <a:pt x="189" y="0"/>
                  </a:moveTo>
                  <a:cubicBezTo>
                    <a:pt x="132" y="0"/>
                    <a:pt x="91" y="39"/>
                    <a:pt x="64" y="93"/>
                  </a:cubicBezTo>
                  <a:cubicBezTo>
                    <a:pt x="0" y="221"/>
                    <a:pt x="43" y="459"/>
                    <a:pt x="130" y="487"/>
                  </a:cubicBezTo>
                  <a:cubicBezTo>
                    <a:pt x="149" y="493"/>
                    <a:pt x="166" y="496"/>
                    <a:pt x="182" y="496"/>
                  </a:cubicBezTo>
                  <a:cubicBezTo>
                    <a:pt x="240" y="496"/>
                    <a:pt x="284" y="461"/>
                    <a:pt x="315" y="411"/>
                  </a:cubicBezTo>
                  <a:cubicBezTo>
                    <a:pt x="376" y="276"/>
                    <a:pt x="334" y="47"/>
                    <a:pt x="249" y="13"/>
                  </a:cubicBezTo>
                  <a:cubicBezTo>
                    <a:pt x="227" y="4"/>
                    <a:pt x="207" y="0"/>
                    <a:pt x="18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9"/>
            <p:cNvSpPr/>
            <p:nvPr/>
          </p:nvSpPr>
          <p:spPr>
            <a:xfrm>
              <a:off x="1528125" y="5114050"/>
              <a:ext cx="7750" cy="17725"/>
            </a:xfrm>
            <a:custGeom>
              <a:avLst/>
              <a:gdLst/>
              <a:ahLst/>
              <a:cxnLst/>
              <a:rect l="l" t="t" r="r" b="b"/>
              <a:pathLst>
                <a:path w="310" h="709" extrusionOk="0">
                  <a:moveTo>
                    <a:pt x="164" y="0"/>
                  </a:moveTo>
                  <a:cubicBezTo>
                    <a:pt x="98" y="0"/>
                    <a:pt x="50" y="38"/>
                    <a:pt x="42" y="97"/>
                  </a:cubicBezTo>
                  <a:cubicBezTo>
                    <a:pt x="20" y="259"/>
                    <a:pt x="0" y="423"/>
                    <a:pt x="2" y="586"/>
                  </a:cubicBezTo>
                  <a:cubicBezTo>
                    <a:pt x="4" y="671"/>
                    <a:pt x="70" y="708"/>
                    <a:pt x="142" y="708"/>
                  </a:cubicBezTo>
                  <a:cubicBezTo>
                    <a:pt x="151" y="708"/>
                    <a:pt x="161" y="708"/>
                    <a:pt x="170" y="706"/>
                  </a:cubicBezTo>
                  <a:cubicBezTo>
                    <a:pt x="226" y="690"/>
                    <a:pt x="262" y="659"/>
                    <a:pt x="267" y="620"/>
                  </a:cubicBezTo>
                  <a:cubicBezTo>
                    <a:pt x="286" y="451"/>
                    <a:pt x="303" y="281"/>
                    <a:pt x="307" y="111"/>
                  </a:cubicBezTo>
                  <a:cubicBezTo>
                    <a:pt x="309" y="45"/>
                    <a:pt x="250" y="7"/>
                    <a:pt x="179" y="1"/>
                  </a:cubicBezTo>
                  <a:cubicBezTo>
                    <a:pt x="174" y="1"/>
                    <a:pt x="169" y="0"/>
                    <a:pt x="16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9"/>
            <p:cNvSpPr/>
            <p:nvPr/>
          </p:nvSpPr>
          <p:spPr>
            <a:xfrm>
              <a:off x="1532200" y="5082425"/>
              <a:ext cx="10450" cy="17425"/>
            </a:xfrm>
            <a:custGeom>
              <a:avLst/>
              <a:gdLst/>
              <a:ahLst/>
              <a:cxnLst/>
              <a:rect l="l" t="t" r="r" b="b"/>
              <a:pathLst>
                <a:path w="418" h="697" extrusionOk="0">
                  <a:moveTo>
                    <a:pt x="250" y="0"/>
                  </a:moveTo>
                  <a:cubicBezTo>
                    <a:pt x="187" y="0"/>
                    <a:pt x="151" y="53"/>
                    <a:pt x="124" y="118"/>
                  </a:cubicBezTo>
                  <a:cubicBezTo>
                    <a:pt x="103" y="168"/>
                    <a:pt x="85" y="218"/>
                    <a:pt x="66" y="268"/>
                  </a:cubicBezTo>
                  <a:cubicBezTo>
                    <a:pt x="52" y="335"/>
                    <a:pt x="42" y="403"/>
                    <a:pt x="25" y="470"/>
                  </a:cubicBezTo>
                  <a:cubicBezTo>
                    <a:pt x="1" y="565"/>
                    <a:pt x="1" y="653"/>
                    <a:pt x="113" y="688"/>
                  </a:cubicBezTo>
                  <a:cubicBezTo>
                    <a:pt x="132" y="694"/>
                    <a:pt x="150" y="696"/>
                    <a:pt x="166" y="696"/>
                  </a:cubicBezTo>
                  <a:cubicBezTo>
                    <a:pt x="244" y="696"/>
                    <a:pt x="278" y="629"/>
                    <a:pt x="300" y="550"/>
                  </a:cubicBezTo>
                  <a:cubicBezTo>
                    <a:pt x="317" y="492"/>
                    <a:pt x="337" y="434"/>
                    <a:pt x="356" y="375"/>
                  </a:cubicBezTo>
                  <a:cubicBezTo>
                    <a:pt x="361" y="349"/>
                    <a:pt x="366" y="322"/>
                    <a:pt x="372" y="296"/>
                  </a:cubicBezTo>
                  <a:cubicBezTo>
                    <a:pt x="378" y="269"/>
                    <a:pt x="384" y="243"/>
                    <a:pt x="392" y="217"/>
                  </a:cubicBezTo>
                  <a:cubicBezTo>
                    <a:pt x="418" y="127"/>
                    <a:pt x="407" y="52"/>
                    <a:pt x="311" y="14"/>
                  </a:cubicBezTo>
                  <a:cubicBezTo>
                    <a:pt x="288" y="4"/>
                    <a:pt x="268" y="0"/>
                    <a:pt x="25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9"/>
            <p:cNvSpPr/>
            <p:nvPr/>
          </p:nvSpPr>
          <p:spPr>
            <a:xfrm>
              <a:off x="1542700" y="5053000"/>
              <a:ext cx="12950" cy="16450"/>
            </a:xfrm>
            <a:custGeom>
              <a:avLst/>
              <a:gdLst/>
              <a:ahLst/>
              <a:cxnLst/>
              <a:rect l="l" t="t" r="r" b="b"/>
              <a:pathLst>
                <a:path w="518" h="658" extrusionOk="0">
                  <a:moveTo>
                    <a:pt x="360" y="0"/>
                  </a:moveTo>
                  <a:cubicBezTo>
                    <a:pt x="321" y="0"/>
                    <a:pt x="281" y="17"/>
                    <a:pt x="253" y="53"/>
                  </a:cubicBezTo>
                  <a:cubicBezTo>
                    <a:pt x="154" y="182"/>
                    <a:pt x="70" y="327"/>
                    <a:pt x="26" y="486"/>
                  </a:cubicBezTo>
                  <a:cubicBezTo>
                    <a:pt x="0" y="577"/>
                    <a:pt x="75" y="657"/>
                    <a:pt x="161" y="657"/>
                  </a:cubicBezTo>
                  <a:cubicBezTo>
                    <a:pt x="177" y="657"/>
                    <a:pt x="193" y="655"/>
                    <a:pt x="210" y="649"/>
                  </a:cubicBezTo>
                  <a:cubicBezTo>
                    <a:pt x="283" y="623"/>
                    <a:pt x="518" y="179"/>
                    <a:pt x="498" y="103"/>
                  </a:cubicBezTo>
                  <a:cubicBezTo>
                    <a:pt x="482" y="39"/>
                    <a:pt x="421" y="0"/>
                    <a:pt x="36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9"/>
            <p:cNvSpPr/>
            <p:nvPr/>
          </p:nvSpPr>
          <p:spPr>
            <a:xfrm>
              <a:off x="1560050" y="5027300"/>
              <a:ext cx="14750" cy="15075"/>
            </a:xfrm>
            <a:custGeom>
              <a:avLst/>
              <a:gdLst/>
              <a:ahLst/>
              <a:cxnLst/>
              <a:rect l="l" t="t" r="r" b="b"/>
              <a:pathLst>
                <a:path w="590" h="603" extrusionOk="0">
                  <a:moveTo>
                    <a:pt x="444" y="1"/>
                  </a:moveTo>
                  <a:cubicBezTo>
                    <a:pt x="419" y="1"/>
                    <a:pt x="394" y="9"/>
                    <a:pt x="374" y="26"/>
                  </a:cubicBezTo>
                  <a:cubicBezTo>
                    <a:pt x="237" y="137"/>
                    <a:pt x="113" y="263"/>
                    <a:pt x="27" y="422"/>
                  </a:cubicBezTo>
                  <a:cubicBezTo>
                    <a:pt x="1" y="465"/>
                    <a:pt x="11" y="521"/>
                    <a:pt x="50" y="553"/>
                  </a:cubicBezTo>
                  <a:cubicBezTo>
                    <a:pt x="61" y="563"/>
                    <a:pt x="71" y="571"/>
                    <a:pt x="84" y="579"/>
                  </a:cubicBezTo>
                  <a:cubicBezTo>
                    <a:pt x="105" y="594"/>
                    <a:pt x="132" y="602"/>
                    <a:pt x="158" y="602"/>
                  </a:cubicBezTo>
                  <a:cubicBezTo>
                    <a:pt x="172" y="602"/>
                    <a:pt x="186" y="600"/>
                    <a:pt x="200" y="595"/>
                  </a:cubicBezTo>
                  <a:cubicBezTo>
                    <a:pt x="236" y="585"/>
                    <a:pt x="355" y="461"/>
                    <a:pt x="452" y="346"/>
                  </a:cubicBezTo>
                  <a:cubicBezTo>
                    <a:pt x="464" y="330"/>
                    <a:pt x="479" y="313"/>
                    <a:pt x="490" y="297"/>
                  </a:cubicBezTo>
                  <a:cubicBezTo>
                    <a:pt x="505" y="280"/>
                    <a:pt x="519" y="263"/>
                    <a:pt x="530" y="246"/>
                  </a:cubicBezTo>
                  <a:cubicBezTo>
                    <a:pt x="562" y="204"/>
                    <a:pt x="583" y="170"/>
                    <a:pt x="584" y="155"/>
                  </a:cubicBezTo>
                  <a:cubicBezTo>
                    <a:pt x="590" y="107"/>
                    <a:pt x="568" y="58"/>
                    <a:pt x="528" y="30"/>
                  </a:cubicBezTo>
                  <a:cubicBezTo>
                    <a:pt x="502" y="11"/>
                    <a:pt x="472" y="1"/>
                    <a:pt x="44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9"/>
            <p:cNvSpPr/>
            <p:nvPr/>
          </p:nvSpPr>
          <p:spPr>
            <a:xfrm>
              <a:off x="1583325" y="5010400"/>
              <a:ext cx="12600" cy="10075"/>
            </a:xfrm>
            <a:custGeom>
              <a:avLst/>
              <a:gdLst/>
              <a:ahLst/>
              <a:cxnLst/>
              <a:rect l="l" t="t" r="r" b="b"/>
              <a:pathLst>
                <a:path w="504" h="403" extrusionOk="0">
                  <a:moveTo>
                    <a:pt x="349" y="0"/>
                  </a:moveTo>
                  <a:cubicBezTo>
                    <a:pt x="332" y="0"/>
                    <a:pt x="315" y="2"/>
                    <a:pt x="298" y="6"/>
                  </a:cubicBezTo>
                  <a:cubicBezTo>
                    <a:pt x="159" y="36"/>
                    <a:pt x="1" y="219"/>
                    <a:pt x="33" y="305"/>
                  </a:cubicBezTo>
                  <a:cubicBezTo>
                    <a:pt x="60" y="377"/>
                    <a:pt x="116" y="403"/>
                    <a:pt x="179" y="403"/>
                  </a:cubicBezTo>
                  <a:cubicBezTo>
                    <a:pt x="189" y="403"/>
                    <a:pt x="198" y="402"/>
                    <a:pt x="208" y="401"/>
                  </a:cubicBezTo>
                  <a:cubicBezTo>
                    <a:pt x="352" y="363"/>
                    <a:pt x="504" y="187"/>
                    <a:pt x="476" y="99"/>
                  </a:cubicBezTo>
                  <a:cubicBezTo>
                    <a:pt x="455" y="27"/>
                    <a:pt x="406" y="0"/>
                    <a:pt x="34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9" name="Google Shape;2549;p59"/>
          <p:cNvGrpSpPr/>
          <p:nvPr/>
        </p:nvGrpSpPr>
        <p:grpSpPr>
          <a:xfrm rot="603925">
            <a:off x="7723771" y="3618813"/>
            <a:ext cx="1112990" cy="1302927"/>
            <a:chOff x="5260975" y="2696500"/>
            <a:chExt cx="1181775" cy="1383450"/>
          </a:xfrm>
        </p:grpSpPr>
        <p:sp>
          <p:nvSpPr>
            <p:cNvPr id="2550" name="Google Shape;2550;p59"/>
            <p:cNvSpPr/>
            <p:nvPr/>
          </p:nvSpPr>
          <p:spPr>
            <a:xfrm>
              <a:off x="5374350" y="2696500"/>
              <a:ext cx="956100" cy="721350"/>
            </a:xfrm>
            <a:custGeom>
              <a:avLst/>
              <a:gdLst/>
              <a:ahLst/>
              <a:cxnLst/>
              <a:rect l="l" t="t" r="r" b="b"/>
              <a:pathLst>
                <a:path w="38244" h="28854" extrusionOk="0">
                  <a:moveTo>
                    <a:pt x="19499" y="2956"/>
                  </a:moveTo>
                  <a:cubicBezTo>
                    <a:pt x="27910" y="2956"/>
                    <a:pt x="34797" y="7743"/>
                    <a:pt x="35011" y="13871"/>
                  </a:cubicBezTo>
                  <a:cubicBezTo>
                    <a:pt x="35231" y="20188"/>
                    <a:pt x="28282" y="25576"/>
                    <a:pt x="19522" y="25881"/>
                  </a:cubicBezTo>
                  <a:cubicBezTo>
                    <a:pt x="19261" y="25891"/>
                    <a:pt x="19002" y="25895"/>
                    <a:pt x="18744" y="25895"/>
                  </a:cubicBezTo>
                  <a:cubicBezTo>
                    <a:pt x="10329" y="25895"/>
                    <a:pt x="3445" y="21105"/>
                    <a:pt x="3232" y="14979"/>
                  </a:cubicBezTo>
                  <a:cubicBezTo>
                    <a:pt x="3012" y="8664"/>
                    <a:pt x="9960" y="3275"/>
                    <a:pt x="18723" y="2970"/>
                  </a:cubicBezTo>
                  <a:cubicBezTo>
                    <a:pt x="18983" y="2961"/>
                    <a:pt x="19242" y="2956"/>
                    <a:pt x="19499" y="2956"/>
                  </a:cubicBezTo>
                  <a:close/>
                  <a:moveTo>
                    <a:pt x="19488" y="0"/>
                  </a:moveTo>
                  <a:cubicBezTo>
                    <a:pt x="19200" y="0"/>
                    <a:pt x="18911" y="5"/>
                    <a:pt x="18620" y="16"/>
                  </a:cubicBezTo>
                  <a:cubicBezTo>
                    <a:pt x="8227" y="377"/>
                    <a:pt x="1" y="7134"/>
                    <a:pt x="277" y="15082"/>
                  </a:cubicBezTo>
                  <a:cubicBezTo>
                    <a:pt x="547" y="22807"/>
                    <a:pt x="8753" y="28853"/>
                    <a:pt x="18757" y="28853"/>
                  </a:cubicBezTo>
                  <a:cubicBezTo>
                    <a:pt x="19045" y="28853"/>
                    <a:pt x="19334" y="28848"/>
                    <a:pt x="19624" y="28838"/>
                  </a:cubicBezTo>
                  <a:cubicBezTo>
                    <a:pt x="30014" y="28475"/>
                    <a:pt x="38244" y="21715"/>
                    <a:pt x="37967" y="13769"/>
                  </a:cubicBezTo>
                  <a:cubicBezTo>
                    <a:pt x="37699" y="6045"/>
                    <a:pt x="29490" y="0"/>
                    <a:pt x="194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9"/>
            <p:cNvSpPr/>
            <p:nvPr/>
          </p:nvSpPr>
          <p:spPr>
            <a:xfrm>
              <a:off x="5260975" y="2977375"/>
              <a:ext cx="1181775" cy="1102575"/>
            </a:xfrm>
            <a:custGeom>
              <a:avLst/>
              <a:gdLst/>
              <a:ahLst/>
              <a:cxnLst/>
              <a:rect l="l" t="t" r="r" b="b"/>
              <a:pathLst>
                <a:path w="47271" h="44103" extrusionOk="0">
                  <a:moveTo>
                    <a:pt x="5730" y="0"/>
                  </a:moveTo>
                  <a:cubicBezTo>
                    <a:pt x="2564" y="0"/>
                    <a:pt x="2" y="5040"/>
                    <a:pt x="1" y="11260"/>
                  </a:cubicBezTo>
                  <a:lnTo>
                    <a:pt x="1" y="32843"/>
                  </a:lnTo>
                  <a:cubicBezTo>
                    <a:pt x="2" y="39061"/>
                    <a:pt x="2566" y="44102"/>
                    <a:pt x="5730" y="44102"/>
                  </a:cubicBezTo>
                  <a:lnTo>
                    <a:pt x="41540" y="44101"/>
                  </a:lnTo>
                  <a:cubicBezTo>
                    <a:pt x="41540" y="44101"/>
                    <a:pt x="41541" y="44101"/>
                    <a:pt x="41541" y="44101"/>
                  </a:cubicBezTo>
                  <a:cubicBezTo>
                    <a:pt x="44705" y="44101"/>
                    <a:pt x="47267" y="39060"/>
                    <a:pt x="47268" y="32840"/>
                  </a:cubicBezTo>
                  <a:lnTo>
                    <a:pt x="47271" y="11260"/>
                  </a:lnTo>
                  <a:cubicBezTo>
                    <a:pt x="47268" y="5044"/>
                    <a:pt x="44707" y="3"/>
                    <a:pt x="41543" y="3"/>
                  </a:cubicBezTo>
                  <a:cubicBezTo>
                    <a:pt x="41542" y="3"/>
                    <a:pt x="41540" y="3"/>
                    <a:pt x="41539" y="3"/>
                  </a:cubicBezTo>
                  <a:lnTo>
                    <a:pt x="5731" y="0"/>
                  </a:lnTo>
                  <a:cubicBezTo>
                    <a:pt x="5731" y="0"/>
                    <a:pt x="5731" y="0"/>
                    <a:pt x="5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9"/>
            <p:cNvSpPr/>
            <p:nvPr/>
          </p:nvSpPr>
          <p:spPr>
            <a:xfrm>
              <a:off x="5640550" y="3192325"/>
              <a:ext cx="261575" cy="825175"/>
            </a:xfrm>
            <a:custGeom>
              <a:avLst/>
              <a:gdLst/>
              <a:ahLst/>
              <a:cxnLst/>
              <a:rect l="l" t="t" r="r" b="b"/>
              <a:pathLst>
                <a:path w="10463" h="33007" extrusionOk="0">
                  <a:moveTo>
                    <a:pt x="3085" y="2424"/>
                  </a:moveTo>
                  <a:cubicBezTo>
                    <a:pt x="3874" y="2424"/>
                    <a:pt x="4584" y="2805"/>
                    <a:pt x="5217" y="3570"/>
                  </a:cubicBezTo>
                  <a:cubicBezTo>
                    <a:pt x="5876" y="4365"/>
                    <a:pt x="6220" y="5186"/>
                    <a:pt x="6251" y="6033"/>
                  </a:cubicBezTo>
                  <a:lnTo>
                    <a:pt x="6305" y="7585"/>
                  </a:lnTo>
                  <a:cubicBezTo>
                    <a:pt x="6226" y="7785"/>
                    <a:pt x="6064" y="8313"/>
                    <a:pt x="5808" y="9164"/>
                  </a:cubicBezTo>
                  <a:cubicBezTo>
                    <a:pt x="5555" y="10017"/>
                    <a:pt x="5225" y="10905"/>
                    <a:pt x="4817" y="11825"/>
                  </a:cubicBezTo>
                  <a:cubicBezTo>
                    <a:pt x="4315" y="12922"/>
                    <a:pt x="3690" y="13564"/>
                    <a:pt x="2947" y="13761"/>
                  </a:cubicBezTo>
                  <a:cubicBezTo>
                    <a:pt x="2912" y="12756"/>
                    <a:pt x="2829" y="11139"/>
                    <a:pt x="2694" y="8910"/>
                  </a:cubicBezTo>
                  <a:cubicBezTo>
                    <a:pt x="2561" y="6682"/>
                    <a:pt x="2473" y="5050"/>
                    <a:pt x="2437" y="4009"/>
                  </a:cubicBezTo>
                  <a:cubicBezTo>
                    <a:pt x="2401" y="2967"/>
                    <a:pt x="2591" y="2438"/>
                    <a:pt x="2998" y="2425"/>
                  </a:cubicBezTo>
                  <a:cubicBezTo>
                    <a:pt x="3027" y="2424"/>
                    <a:pt x="3056" y="2424"/>
                    <a:pt x="3085" y="2424"/>
                  </a:cubicBezTo>
                  <a:close/>
                  <a:moveTo>
                    <a:pt x="4563" y="16237"/>
                  </a:moveTo>
                  <a:cubicBezTo>
                    <a:pt x="4868" y="16324"/>
                    <a:pt x="5259" y="16602"/>
                    <a:pt x="5746" y="17068"/>
                  </a:cubicBezTo>
                  <a:cubicBezTo>
                    <a:pt x="6139" y="17451"/>
                    <a:pt x="6492" y="17916"/>
                    <a:pt x="6803" y="18467"/>
                  </a:cubicBezTo>
                  <a:cubicBezTo>
                    <a:pt x="7113" y="19014"/>
                    <a:pt x="7405" y="19836"/>
                    <a:pt x="7685" y="20925"/>
                  </a:cubicBezTo>
                  <a:cubicBezTo>
                    <a:pt x="7965" y="22014"/>
                    <a:pt x="8129" y="23276"/>
                    <a:pt x="8180" y="24723"/>
                  </a:cubicBezTo>
                  <a:cubicBezTo>
                    <a:pt x="8230" y="26171"/>
                    <a:pt x="7863" y="27456"/>
                    <a:pt x="7082" y="28591"/>
                  </a:cubicBezTo>
                  <a:cubicBezTo>
                    <a:pt x="6296" y="29724"/>
                    <a:pt x="5179" y="30430"/>
                    <a:pt x="3732" y="30708"/>
                  </a:cubicBezTo>
                  <a:cubicBezTo>
                    <a:pt x="3535" y="25098"/>
                    <a:pt x="3298" y="20292"/>
                    <a:pt x="3016" y="16292"/>
                  </a:cubicBezTo>
                  <a:lnTo>
                    <a:pt x="4563" y="16237"/>
                  </a:lnTo>
                  <a:close/>
                  <a:moveTo>
                    <a:pt x="1904" y="1"/>
                  </a:moveTo>
                  <a:cubicBezTo>
                    <a:pt x="1797" y="1"/>
                    <a:pt x="1689" y="3"/>
                    <a:pt x="1580" y="7"/>
                  </a:cubicBezTo>
                  <a:cubicBezTo>
                    <a:pt x="1208" y="19"/>
                    <a:pt x="909" y="138"/>
                    <a:pt x="675" y="359"/>
                  </a:cubicBezTo>
                  <a:cubicBezTo>
                    <a:pt x="208" y="800"/>
                    <a:pt x="1" y="1800"/>
                    <a:pt x="55" y="3359"/>
                  </a:cubicBezTo>
                  <a:lnTo>
                    <a:pt x="63" y="3611"/>
                  </a:lnTo>
                  <a:lnTo>
                    <a:pt x="978" y="21274"/>
                  </a:lnTo>
                  <a:lnTo>
                    <a:pt x="1139" y="31984"/>
                  </a:lnTo>
                  <a:cubicBezTo>
                    <a:pt x="1162" y="32663"/>
                    <a:pt x="1773" y="33006"/>
                    <a:pt x="2972" y="33006"/>
                  </a:cubicBezTo>
                  <a:cubicBezTo>
                    <a:pt x="3051" y="33006"/>
                    <a:pt x="3132" y="33005"/>
                    <a:pt x="3216" y="33002"/>
                  </a:cubicBezTo>
                  <a:lnTo>
                    <a:pt x="3385" y="32996"/>
                  </a:lnTo>
                  <a:cubicBezTo>
                    <a:pt x="4418" y="32958"/>
                    <a:pt x="5359" y="32698"/>
                    <a:pt x="6207" y="32214"/>
                  </a:cubicBezTo>
                  <a:cubicBezTo>
                    <a:pt x="7054" y="31732"/>
                    <a:pt x="7732" y="31149"/>
                    <a:pt x="8240" y="30463"/>
                  </a:cubicBezTo>
                  <a:cubicBezTo>
                    <a:pt x="8752" y="29780"/>
                    <a:pt x="9252" y="28869"/>
                    <a:pt x="9741" y="27730"/>
                  </a:cubicBezTo>
                  <a:cubicBezTo>
                    <a:pt x="10234" y="26593"/>
                    <a:pt x="10463" y="25494"/>
                    <a:pt x="10425" y="24432"/>
                  </a:cubicBezTo>
                  <a:cubicBezTo>
                    <a:pt x="10356" y="22421"/>
                    <a:pt x="9909" y="20511"/>
                    <a:pt x="9087" y="18705"/>
                  </a:cubicBezTo>
                  <a:cubicBezTo>
                    <a:pt x="8264" y="16901"/>
                    <a:pt x="6947" y="15434"/>
                    <a:pt x="5137" y="14304"/>
                  </a:cubicBezTo>
                  <a:cubicBezTo>
                    <a:pt x="6078" y="13573"/>
                    <a:pt x="6868" y="12493"/>
                    <a:pt x="7511" y="11047"/>
                  </a:cubicBezTo>
                  <a:cubicBezTo>
                    <a:pt x="8156" y="9612"/>
                    <a:pt x="8456" y="8230"/>
                    <a:pt x="8411" y="6916"/>
                  </a:cubicBezTo>
                  <a:cubicBezTo>
                    <a:pt x="8336" y="4821"/>
                    <a:pt x="7696" y="3127"/>
                    <a:pt x="6490" y="1833"/>
                  </a:cubicBezTo>
                  <a:cubicBezTo>
                    <a:pt x="5344" y="611"/>
                    <a:pt x="3816" y="1"/>
                    <a:pt x="1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9"/>
            <p:cNvSpPr/>
            <p:nvPr/>
          </p:nvSpPr>
          <p:spPr>
            <a:xfrm>
              <a:off x="5939950" y="3172275"/>
              <a:ext cx="222025" cy="831550"/>
            </a:xfrm>
            <a:custGeom>
              <a:avLst/>
              <a:gdLst/>
              <a:ahLst/>
              <a:cxnLst/>
              <a:rect l="l" t="t" r="r" b="b"/>
              <a:pathLst>
                <a:path w="8881" h="33262" extrusionOk="0">
                  <a:moveTo>
                    <a:pt x="4322" y="0"/>
                  </a:moveTo>
                  <a:cubicBezTo>
                    <a:pt x="4297" y="0"/>
                    <a:pt x="4273" y="1"/>
                    <a:pt x="4248" y="1"/>
                  </a:cubicBezTo>
                  <a:lnTo>
                    <a:pt x="1031" y="495"/>
                  </a:lnTo>
                  <a:cubicBezTo>
                    <a:pt x="800" y="729"/>
                    <a:pt x="457" y="1252"/>
                    <a:pt x="0" y="2062"/>
                  </a:cubicBezTo>
                  <a:lnTo>
                    <a:pt x="6" y="2212"/>
                  </a:lnTo>
                  <a:cubicBezTo>
                    <a:pt x="23" y="2723"/>
                    <a:pt x="149" y="3460"/>
                    <a:pt x="381" y="4432"/>
                  </a:cubicBezTo>
                  <a:cubicBezTo>
                    <a:pt x="613" y="5399"/>
                    <a:pt x="738" y="6134"/>
                    <a:pt x="755" y="6632"/>
                  </a:cubicBezTo>
                  <a:lnTo>
                    <a:pt x="1635" y="31909"/>
                  </a:lnTo>
                  <a:cubicBezTo>
                    <a:pt x="1646" y="32233"/>
                    <a:pt x="1712" y="32495"/>
                    <a:pt x="1834" y="32689"/>
                  </a:cubicBezTo>
                  <a:cubicBezTo>
                    <a:pt x="2081" y="33069"/>
                    <a:pt x="2667" y="33262"/>
                    <a:pt x="3590" y="33262"/>
                  </a:cubicBezTo>
                  <a:cubicBezTo>
                    <a:pt x="3674" y="33262"/>
                    <a:pt x="3761" y="33260"/>
                    <a:pt x="3851" y="33257"/>
                  </a:cubicBezTo>
                  <a:lnTo>
                    <a:pt x="5212" y="33210"/>
                  </a:lnTo>
                  <a:cubicBezTo>
                    <a:pt x="5793" y="33190"/>
                    <a:pt x="6266" y="33156"/>
                    <a:pt x="6633" y="33114"/>
                  </a:cubicBezTo>
                  <a:cubicBezTo>
                    <a:pt x="7002" y="33073"/>
                    <a:pt x="7421" y="32941"/>
                    <a:pt x="7895" y="32710"/>
                  </a:cubicBezTo>
                  <a:cubicBezTo>
                    <a:pt x="8369" y="32480"/>
                    <a:pt x="8700" y="32166"/>
                    <a:pt x="8881" y="31761"/>
                  </a:cubicBezTo>
                  <a:lnTo>
                    <a:pt x="8876" y="31611"/>
                  </a:lnTo>
                  <a:cubicBezTo>
                    <a:pt x="8852" y="30902"/>
                    <a:pt x="8125" y="30547"/>
                    <a:pt x="6689" y="30547"/>
                  </a:cubicBezTo>
                  <a:cubicBezTo>
                    <a:pt x="6581" y="30547"/>
                    <a:pt x="6469" y="30549"/>
                    <a:pt x="6352" y="30553"/>
                  </a:cubicBezTo>
                  <a:cubicBezTo>
                    <a:pt x="6225" y="30556"/>
                    <a:pt x="5421" y="30626"/>
                    <a:pt x="3934" y="30764"/>
                  </a:cubicBezTo>
                  <a:lnTo>
                    <a:pt x="3466" y="17339"/>
                  </a:lnTo>
                  <a:cubicBezTo>
                    <a:pt x="3629" y="17121"/>
                    <a:pt x="3925" y="17006"/>
                    <a:pt x="4348" y="16990"/>
                  </a:cubicBezTo>
                  <a:lnTo>
                    <a:pt x="5434" y="16996"/>
                  </a:lnTo>
                  <a:cubicBezTo>
                    <a:pt x="5773" y="16985"/>
                    <a:pt x="6045" y="16839"/>
                    <a:pt x="6246" y="16565"/>
                  </a:cubicBezTo>
                  <a:cubicBezTo>
                    <a:pt x="6451" y="16286"/>
                    <a:pt x="6546" y="15979"/>
                    <a:pt x="6533" y="15640"/>
                  </a:cubicBezTo>
                  <a:cubicBezTo>
                    <a:pt x="6521" y="15297"/>
                    <a:pt x="6380" y="15013"/>
                    <a:pt x="6112" y="14784"/>
                  </a:cubicBezTo>
                  <a:cubicBezTo>
                    <a:pt x="5852" y="14561"/>
                    <a:pt x="5564" y="14450"/>
                    <a:pt x="5250" y="14450"/>
                  </a:cubicBezTo>
                  <a:cubicBezTo>
                    <a:pt x="5235" y="14450"/>
                    <a:pt x="5221" y="14450"/>
                    <a:pt x="5206" y="14450"/>
                  </a:cubicBezTo>
                  <a:cubicBezTo>
                    <a:pt x="4874" y="14461"/>
                    <a:pt x="4415" y="14557"/>
                    <a:pt x="3824" y="14736"/>
                  </a:cubicBezTo>
                  <a:cubicBezTo>
                    <a:pt x="3559" y="14815"/>
                    <a:pt x="3347" y="14872"/>
                    <a:pt x="3191" y="14905"/>
                  </a:cubicBezTo>
                  <a:cubicBezTo>
                    <a:pt x="3173" y="14395"/>
                    <a:pt x="3180" y="13582"/>
                    <a:pt x="3213" y="12471"/>
                  </a:cubicBezTo>
                  <a:cubicBezTo>
                    <a:pt x="3245" y="11356"/>
                    <a:pt x="3251" y="10508"/>
                    <a:pt x="3231" y="9926"/>
                  </a:cubicBezTo>
                  <a:lnTo>
                    <a:pt x="2642" y="2759"/>
                  </a:lnTo>
                  <a:cubicBezTo>
                    <a:pt x="2741" y="2742"/>
                    <a:pt x="2897" y="2729"/>
                    <a:pt x="3108" y="2721"/>
                  </a:cubicBezTo>
                  <a:lnTo>
                    <a:pt x="4364" y="2720"/>
                  </a:lnTo>
                  <a:cubicBezTo>
                    <a:pt x="5681" y="2672"/>
                    <a:pt x="6323" y="2218"/>
                    <a:pt x="6293" y="1357"/>
                  </a:cubicBezTo>
                  <a:cubicBezTo>
                    <a:pt x="6279" y="932"/>
                    <a:pt x="6042" y="595"/>
                    <a:pt x="5590" y="349"/>
                  </a:cubicBezTo>
                  <a:cubicBezTo>
                    <a:pt x="5160" y="116"/>
                    <a:pt x="4737" y="0"/>
                    <a:pt x="4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4" name="Google Shape;2554;p59"/>
          <p:cNvGrpSpPr/>
          <p:nvPr/>
        </p:nvGrpSpPr>
        <p:grpSpPr>
          <a:xfrm rot="2699840">
            <a:off x="148199" y="4320386"/>
            <a:ext cx="1045843" cy="592467"/>
            <a:chOff x="1251450" y="4964275"/>
            <a:chExt cx="689950" cy="390800"/>
          </a:xfrm>
        </p:grpSpPr>
        <p:sp>
          <p:nvSpPr>
            <p:cNvPr id="2555" name="Google Shape;2555;p59"/>
            <p:cNvSpPr/>
            <p:nvPr/>
          </p:nvSpPr>
          <p:spPr>
            <a:xfrm>
              <a:off x="1838100" y="5332500"/>
              <a:ext cx="18325" cy="11550"/>
            </a:xfrm>
            <a:custGeom>
              <a:avLst/>
              <a:gdLst/>
              <a:ahLst/>
              <a:cxnLst/>
              <a:rect l="l" t="t" r="r" b="b"/>
              <a:pathLst>
                <a:path w="733" h="462" extrusionOk="0">
                  <a:moveTo>
                    <a:pt x="610" y="1"/>
                  </a:moveTo>
                  <a:cubicBezTo>
                    <a:pt x="595" y="1"/>
                    <a:pt x="578" y="4"/>
                    <a:pt x="560" y="9"/>
                  </a:cubicBezTo>
                  <a:cubicBezTo>
                    <a:pt x="397" y="61"/>
                    <a:pt x="243" y="136"/>
                    <a:pt x="104" y="234"/>
                  </a:cubicBezTo>
                  <a:cubicBezTo>
                    <a:pt x="0" y="306"/>
                    <a:pt x="54" y="400"/>
                    <a:pt x="140" y="458"/>
                  </a:cubicBezTo>
                  <a:cubicBezTo>
                    <a:pt x="147" y="460"/>
                    <a:pt x="156" y="462"/>
                    <a:pt x="166" y="462"/>
                  </a:cubicBezTo>
                  <a:cubicBezTo>
                    <a:pt x="303" y="462"/>
                    <a:pt x="695" y="266"/>
                    <a:pt x="713" y="180"/>
                  </a:cubicBezTo>
                  <a:cubicBezTo>
                    <a:pt x="732" y="81"/>
                    <a:pt x="694" y="1"/>
                    <a:pt x="610"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9"/>
            <p:cNvSpPr/>
            <p:nvPr/>
          </p:nvSpPr>
          <p:spPr>
            <a:xfrm>
              <a:off x="1808325" y="5344675"/>
              <a:ext cx="18300" cy="9350"/>
            </a:xfrm>
            <a:custGeom>
              <a:avLst/>
              <a:gdLst/>
              <a:ahLst/>
              <a:cxnLst/>
              <a:rect l="l" t="t" r="r" b="b"/>
              <a:pathLst>
                <a:path w="732" h="374" extrusionOk="0">
                  <a:moveTo>
                    <a:pt x="575" y="0"/>
                  </a:moveTo>
                  <a:cubicBezTo>
                    <a:pt x="566" y="0"/>
                    <a:pt x="557" y="1"/>
                    <a:pt x="549" y="2"/>
                  </a:cubicBezTo>
                  <a:cubicBezTo>
                    <a:pt x="407" y="23"/>
                    <a:pt x="268" y="60"/>
                    <a:pt x="129" y="97"/>
                  </a:cubicBezTo>
                  <a:cubicBezTo>
                    <a:pt x="47" y="120"/>
                    <a:pt x="1" y="177"/>
                    <a:pt x="27" y="268"/>
                  </a:cubicBezTo>
                  <a:cubicBezTo>
                    <a:pt x="47" y="341"/>
                    <a:pt x="96" y="373"/>
                    <a:pt x="160" y="373"/>
                  </a:cubicBezTo>
                  <a:cubicBezTo>
                    <a:pt x="173" y="373"/>
                    <a:pt x="187" y="372"/>
                    <a:pt x="201" y="369"/>
                  </a:cubicBezTo>
                  <a:cubicBezTo>
                    <a:pt x="335" y="343"/>
                    <a:pt x="468" y="310"/>
                    <a:pt x="601" y="277"/>
                  </a:cubicBezTo>
                  <a:cubicBezTo>
                    <a:pt x="647" y="266"/>
                    <a:pt x="687" y="235"/>
                    <a:pt x="710" y="192"/>
                  </a:cubicBezTo>
                  <a:cubicBezTo>
                    <a:pt x="731" y="146"/>
                    <a:pt x="724" y="93"/>
                    <a:pt x="691" y="54"/>
                  </a:cubicBezTo>
                  <a:cubicBezTo>
                    <a:pt x="666" y="23"/>
                    <a:pt x="630" y="5"/>
                    <a:pt x="592" y="1"/>
                  </a:cubicBezTo>
                  <a:cubicBezTo>
                    <a:pt x="586" y="1"/>
                    <a:pt x="580" y="0"/>
                    <a:pt x="57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9"/>
            <p:cNvSpPr/>
            <p:nvPr/>
          </p:nvSpPr>
          <p:spPr>
            <a:xfrm>
              <a:off x="1823325" y="5346075"/>
              <a:ext cx="3050" cy="5575"/>
            </a:xfrm>
            <a:custGeom>
              <a:avLst/>
              <a:gdLst/>
              <a:ahLst/>
              <a:cxnLst/>
              <a:rect l="l" t="t" r="r" b="b"/>
              <a:pathLst>
                <a:path w="122" h="223" extrusionOk="0">
                  <a:moveTo>
                    <a:pt x="93" y="0"/>
                  </a:moveTo>
                  <a:lnTo>
                    <a:pt x="93" y="0"/>
                  </a:lnTo>
                  <a:cubicBezTo>
                    <a:pt x="112" y="24"/>
                    <a:pt x="122" y="53"/>
                    <a:pt x="122" y="82"/>
                  </a:cubicBezTo>
                  <a:lnTo>
                    <a:pt x="122" y="82"/>
                  </a:lnTo>
                  <a:cubicBezTo>
                    <a:pt x="122" y="53"/>
                    <a:pt x="112" y="24"/>
                    <a:pt x="93" y="0"/>
                  </a:cubicBezTo>
                  <a:close/>
                  <a:moveTo>
                    <a:pt x="122" y="82"/>
                  </a:moveTo>
                  <a:cubicBezTo>
                    <a:pt x="122" y="100"/>
                    <a:pt x="118" y="119"/>
                    <a:pt x="110" y="136"/>
                  </a:cubicBezTo>
                  <a:cubicBezTo>
                    <a:pt x="87" y="179"/>
                    <a:pt x="47" y="211"/>
                    <a:pt x="0" y="222"/>
                  </a:cubicBezTo>
                  <a:cubicBezTo>
                    <a:pt x="47" y="211"/>
                    <a:pt x="87" y="180"/>
                    <a:pt x="110" y="137"/>
                  </a:cubicBezTo>
                  <a:cubicBezTo>
                    <a:pt x="118" y="119"/>
                    <a:pt x="122" y="101"/>
                    <a:pt x="122" y="82"/>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9"/>
            <p:cNvSpPr/>
            <p:nvPr/>
          </p:nvSpPr>
          <p:spPr>
            <a:xfrm>
              <a:off x="1592925" y="5280875"/>
              <a:ext cx="17150" cy="12925"/>
            </a:xfrm>
            <a:custGeom>
              <a:avLst/>
              <a:gdLst/>
              <a:ahLst/>
              <a:cxnLst/>
              <a:rect l="l" t="t" r="r" b="b"/>
              <a:pathLst>
                <a:path w="686" h="517" extrusionOk="0">
                  <a:moveTo>
                    <a:pt x="156" y="1"/>
                  </a:moveTo>
                  <a:cubicBezTo>
                    <a:pt x="109" y="1"/>
                    <a:pt x="72" y="24"/>
                    <a:pt x="43" y="72"/>
                  </a:cubicBezTo>
                  <a:cubicBezTo>
                    <a:pt x="0" y="142"/>
                    <a:pt x="26" y="211"/>
                    <a:pt x="85" y="253"/>
                  </a:cubicBezTo>
                  <a:cubicBezTo>
                    <a:pt x="207" y="341"/>
                    <a:pt x="332" y="423"/>
                    <a:pt x="462" y="498"/>
                  </a:cubicBezTo>
                  <a:cubicBezTo>
                    <a:pt x="484" y="510"/>
                    <a:pt x="506" y="516"/>
                    <a:pt x="527" y="516"/>
                  </a:cubicBezTo>
                  <a:cubicBezTo>
                    <a:pt x="571" y="516"/>
                    <a:pt x="613" y="492"/>
                    <a:pt x="642" y="449"/>
                  </a:cubicBezTo>
                  <a:cubicBezTo>
                    <a:pt x="686" y="384"/>
                    <a:pt x="675" y="310"/>
                    <a:pt x="614" y="265"/>
                  </a:cubicBezTo>
                  <a:cubicBezTo>
                    <a:pt x="494" y="176"/>
                    <a:pt x="365" y="99"/>
                    <a:pt x="256" y="28"/>
                  </a:cubicBezTo>
                  <a:cubicBezTo>
                    <a:pt x="219" y="10"/>
                    <a:pt x="186" y="1"/>
                    <a:pt x="15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9"/>
            <p:cNvSpPr/>
            <p:nvPr/>
          </p:nvSpPr>
          <p:spPr>
            <a:xfrm>
              <a:off x="1568225" y="5260150"/>
              <a:ext cx="15600" cy="14650"/>
            </a:xfrm>
            <a:custGeom>
              <a:avLst/>
              <a:gdLst/>
              <a:ahLst/>
              <a:cxnLst/>
              <a:rect l="l" t="t" r="r" b="b"/>
              <a:pathLst>
                <a:path w="624" h="586" extrusionOk="0">
                  <a:moveTo>
                    <a:pt x="162" y="1"/>
                  </a:moveTo>
                  <a:cubicBezTo>
                    <a:pt x="125" y="1"/>
                    <a:pt x="87" y="22"/>
                    <a:pt x="56" y="54"/>
                  </a:cubicBezTo>
                  <a:cubicBezTo>
                    <a:pt x="5" y="107"/>
                    <a:pt x="1" y="174"/>
                    <a:pt x="45" y="221"/>
                  </a:cubicBezTo>
                  <a:cubicBezTo>
                    <a:pt x="157" y="340"/>
                    <a:pt x="273" y="458"/>
                    <a:pt x="401" y="558"/>
                  </a:cubicBezTo>
                  <a:cubicBezTo>
                    <a:pt x="426" y="577"/>
                    <a:pt x="451" y="586"/>
                    <a:pt x="475" y="586"/>
                  </a:cubicBezTo>
                  <a:cubicBezTo>
                    <a:pt x="525" y="586"/>
                    <a:pt x="571" y="550"/>
                    <a:pt x="600" y="503"/>
                  </a:cubicBezTo>
                  <a:cubicBezTo>
                    <a:pt x="623" y="449"/>
                    <a:pt x="622" y="402"/>
                    <a:pt x="594" y="373"/>
                  </a:cubicBezTo>
                  <a:cubicBezTo>
                    <a:pt x="474" y="253"/>
                    <a:pt x="352" y="132"/>
                    <a:pt x="223" y="23"/>
                  </a:cubicBezTo>
                  <a:cubicBezTo>
                    <a:pt x="204" y="8"/>
                    <a:pt x="184" y="1"/>
                    <a:pt x="16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9"/>
            <p:cNvSpPr/>
            <p:nvPr/>
          </p:nvSpPr>
          <p:spPr>
            <a:xfrm>
              <a:off x="1620975" y="5296825"/>
              <a:ext cx="17825" cy="11275"/>
            </a:xfrm>
            <a:custGeom>
              <a:avLst/>
              <a:gdLst/>
              <a:ahLst/>
              <a:cxnLst/>
              <a:rect l="l" t="t" r="r" b="b"/>
              <a:pathLst>
                <a:path w="713" h="451" extrusionOk="0">
                  <a:moveTo>
                    <a:pt x="159" y="0"/>
                  </a:moveTo>
                  <a:cubicBezTo>
                    <a:pt x="108" y="0"/>
                    <a:pt x="64" y="25"/>
                    <a:pt x="37" y="85"/>
                  </a:cubicBezTo>
                  <a:cubicBezTo>
                    <a:pt x="1" y="171"/>
                    <a:pt x="38" y="234"/>
                    <a:pt x="116" y="271"/>
                  </a:cubicBezTo>
                  <a:cubicBezTo>
                    <a:pt x="247" y="332"/>
                    <a:pt x="378" y="395"/>
                    <a:pt x="514" y="442"/>
                  </a:cubicBezTo>
                  <a:cubicBezTo>
                    <a:pt x="531" y="447"/>
                    <a:pt x="548" y="450"/>
                    <a:pt x="564" y="450"/>
                  </a:cubicBezTo>
                  <a:cubicBezTo>
                    <a:pt x="622" y="450"/>
                    <a:pt x="672" y="414"/>
                    <a:pt x="691" y="343"/>
                  </a:cubicBezTo>
                  <a:cubicBezTo>
                    <a:pt x="712" y="266"/>
                    <a:pt x="679" y="210"/>
                    <a:pt x="605" y="180"/>
                  </a:cubicBezTo>
                  <a:cubicBezTo>
                    <a:pt x="541" y="154"/>
                    <a:pt x="476" y="129"/>
                    <a:pt x="413" y="104"/>
                  </a:cubicBezTo>
                  <a:lnTo>
                    <a:pt x="415" y="99"/>
                  </a:lnTo>
                  <a:cubicBezTo>
                    <a:pt x="353" y="70"/>
                    <a:pt x="292" y="35"/>
                    <a:pt x="227" y="13"/>
                  </a:cubicBezTo>
                  <a:cubicBezTo>
                    <a:pt x="203" y="5"/>
                    <a:pt x="180" y="0"/>
                    <a:pt x="15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9"/>
            <p:cNvSpPr/>
            <p:nvPr/>
          </p:nvSpPr>
          <p:spPr>
            <a:xfrm>
              <a:off x="1651525" y="5307825"/>
              <a:ext cx="18200" cy="9425"/>
            </a:xfrm>
            <a:custGeom>
              <a:avLst/>
              <a:gdLst/>
              <a:ahLst/>
              <a:cxnLst/>
              <a:rect l="l" t="t" r="r" b="b"/>
              <a:pathLst>
                <a:path w="728" h="377" extrusionOk="0">
                  <a:moveTo>
                    <a:pt x="142" y="1"/>
                  </a:moveTo>
                  <a:cubicBezTo>
                    <a:pt x="76" y="1"/>
                    <a:pt x="30" y="38"/>
                    <a:pt x="16" y="112"/>
                  </a:cubicBezTo>
                  <a:cubicBezTo>
                    <a:pt x="1" y="197"/>
                    <a:pt x="48" y="253"/>
                    <a:pt x="126" y="283"/>
                  </a:cubicBezTo>
                  <a:cubicBezTo>
                    <a:pt x="268" y="313"/>
                    <a:pt x="406" y="347"/>
                    <a:pt x="547" y="373"/>
                  </a:cubicBezTo>
                  <a:cubicBezTo>
                    <a:pt x="558" y="375"/>
                    <a:pt x="569" y="376"/>
                    <a:pt x="580" y="376"/>
                  </a:cubicBezTo>
                  <a:cubicBezTo>
                    <a:pt x="641" y="376"/>
                    <a:pt x="683" y="340"/>
                    <a:pt x="702" y="274"/>
                  </a:cubicBezTo>
                  <a:cubicBezTo>
                    <a:pt x="727" y="184"/>
                    <a:pt x="681" y="122"/>
                    <a:pt x="602" y="100"/>
                  </a:cubicBezTo>
                  <a:cubicBezTo>
                    <a:pt x="465" y="60"/>
                    <a:pt x="325" y="33"/>
                    <a:pt x="183" y="5"/>
                  </a:cubicBezTo>
                  <a:cubicBezTo>
                    <a:pt x="169" y="2"/>
                    <a:pt x="155" y="1"/>
                    <a:pt x="14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9"/>
            <p:cNvSpPr/>
            <p:nvPr/>
          </p:nvSpPr>
          <p:spPr>
            <a:xfrm>
              <a:off x="1547375" y="5235550"/>
              <a:ext cx="15050" cy="15725"/>
            </a:xfrm>
            <a:custGeom>
              <a:avLst/>
              <a:gdLst/>
              <a:ahLst/>
              <a:cxnLst/>
              <a:rect l="l" t="t" r="r" b="b"/>
              <a:pathLst>
                <a:path w="602" h="629" extrusionOk="0">
                  <a:moveTo>
                    <a:pt x="177" y="0"/>
                  </a:moveTo>
                  <a:cubicBezTo>
                    <a:pt x="153" y="0"/>
                    <a:pt x="127" y="7"/>
                    <a:pt x="98" y="23"/>
                  </a:cubicBezTo>
                  <a:cubicBezTo>
                    <a:pt x="1" y="78"/>
                    <a:pt x="19" y="155"/>
                    <a:pt x="63" y="235"/>
                  </a:cubicBezTo>
                  <a:cubicBezTo>
                    <a:pt x="90" y="282"/>
                    <a:pt x="117" y="328"/>
                    <a:pt x="144" y="374"/>
                  </a:cubicBezTo>
                  <a:cubicBezTo>
                    <a:pt x="187" y="427"/>
                    <a:pt x="233" y="478"/>
                    <a:pt x="275" y="531"/>
                  </a:cubicBezTo>
                  <a:cubicBezTo>
                    <a:pt x="316" y="586"/>
                    <a:pt x="362" y="629"/>
                    <a:pt x="418" y="629"/>
                  </a:cubicBezTo>
                  <a:cubicBezTo>
                    <a:pt x="443" y="629"/>
                    <a:pt x="471" y="620"/>
                    <a:pt x="500" y="600"/>
                  </a:cubicBezTo>
                  <a:cubicBezTo>
                    <a:pt x="601" y="531"/>
                    <a:pt x="567" y="449"/>
                    <a:pt x="511" y="368"/>
                  </a:cubicBezTo>
                  <a:cubicBezTo>
                    <a:pt x="475" y="318"/>
                    <a:pt x="443" y="265"/>
                    <a:pt x="409" y="215"/>
                  </a:cubicBezTo>
                  <a:cubicBezTo>
                    <a:pt x="393" y="194"/>
                    <a:pt x="375" y="173"/>
                    <a:pt x="358" y="152"/>
                  </a:cubicBezTo>
                  <a:cubicBezTo>
                    <a:pt x="340" y="131"/>
                    <a:pt x="323" y="110"/>
                    <a:pt x="308" y="88"/>
                  </a:cubicBezTo>
                  <a:cubicBezTo>
                    <a:pt x="271" y="35"/>
                    <a:pt x="229" y="0"/>
                    <a:pt x="17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9"/>
            <p:cNvSpPr/>
            <p:nvPr/>
          </p:nvSpPr>
          <p:spPr>
            <a:xfrm>
              <a:off x="1683600" y="5313250"/>
              <a:ext cx="17650" cy="7675"/>
            </a:xfrm>
            <a:custGeom>
              <a:avLst/>
              <a:gdLst/>
              <a:ahLst/>
              <a:cxnLst/>
              <a:rect l="l" t="t" r="r" b="b"/>
              <a:pathLst>
                <a:path w="706" h="307" extrusionOk="0">
                  <a:moveTo>
                    <a:pt x="158" y="1"/>
                  </a:moveTo>
                  <a:cubicBezTo>
                    <a:pt x="67" y="1"/>
                    <a:pt x="6" y="41"/>
                    <a:pt x="4" y="140"/>
                  </a:cubicBezTo>
                  <a:cubicBezTo>
                    <a:pt x="1" y="232"/>
                    <a:pt x="61" y="271"/>
                    <a:pt x="145" y="278"/>
                  </a:cubicBezTo>
                  <a:cubicBezTo>
                    <a:pt x="266" y="290"/>
                    <a:pt x="387" y="297"/>
                    <a:pt x="508" y="307"/>
                  </a:cubicBezTo>
                  <a:cubicBezTo>
                    <a:pt x="608" y="300"/>
                    <a:pt x="704" y="278"/>
                    <a:pt x="705" y="155"/>
                  </a:cubicBezTo>
                  <a:cubicBezTo>
                    <a:pt x="706" y="29"/>
                    <a:pt x="612" y="10"/>
                    <a:pt x="510" y="9"/>
                  </a:cubicBezTo>
                  <a:cubicBezTo>
                    <a:pt x="395" y="6"/>
                    <a:pt x="280" y="3"/>
                    <a:pt x="165" y="1"/>
                  </a:cubicBezTo>
                  <a:cubicBezTo>
                    <a:pt x="163" y="1"/>
                    <a:pt x="160" y="1"/>
                    <a:pt x="158"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9"/>
            <p:cNvSpPr/>
            <p:nvPr/>
          </p:nvSpPr>
          <p:spPr>
            <a:xfrm>
              <a:off x="1747825" y="5330650"/>
              <a:ext cx="16675" cy="14300"/>
            </a:xfrm>
            <a:custGeom>
              <a:avLst/>
              <a:gdLst/>
              <a:ahLst/>
              <a:cxnLst/>
              <a:rect l="l" t="t" r="r" b="b"/>
              <a:pathLst>
                <a:path w="667" h="572" extrusionOk="0">
                  <a:moveTo>
                    <a:pt x="186" y="0"/>
                  </a:moveTo>
                  <a:cubicBezTo>
                    <a:pt x="152" y="0"/>
                    <a:pt x="118" y="16"/>
                    <a:pt x="85" y="50"/>
                  </a:cubicBezTo>
                  <a:cubicBezTo>
                    <a:pt x="0" y="137"/>
                    <a:pt x="48" y="218"/>
                    <a:pt x="120" y="279"/>
                  </a:cubicBezTo>
                  <a:cubicBezTo>
                    <a:pt x="239" y="381"/>
                    <a:pt x="366" y="474"/>
                    <a:pt x="490" y="572"/>
                  </a:cubicBezTo>
                  <a:lnTo>
                    <a:pt x="518" y="561"/>
                  </a:lnTo>
                  <a:cubicBezTo>
                    <a:pt x="535" y="555"/>
                    <a:pt x="551" y="548"/>
                    <a:pt x="565" y="541"/>
                  </a:cubicBezTo>
                  <a:cubicBezTo>
                    <a:pt x="612" y="518"/>
                    <a:pt x="649" y="486"/>
                    <a:pt x="666" y="428"/>
                  </a:cubicBezTo>
                  <a:cubicBezTo>
                    <a:pt x="622" y="229"/>
                    <a:pt x="418" y="188"/>
                    <a:pt x="300" y="60"/>
                  </a:cubicBezTo>
                  <a:cubicBezTo>
                    <a:pt x="266" y="22"/>
                    <a:pt x="226" y="0"/>
                    <a:pt x="18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9"/>
            <p:cNvSpPr/>
            <p:nvPr/>
          </p:nvSpPr>
          <p:spPr>
            <a:xfrm>
              <a:off x="1776550" y="5346300"/>
              <a:ext cx="18025" cy="8775"/>
            </a:xfrm>
            <a:custGeom>
              <a:avLst/>
              <a:gdLst/>
              <a:ahLst/>
              <a:cxnLst/>
              <a:rect l="l" t="t" r="r" b="b"/>
              <a:pathLst>
                <a:path w="721" h="351" extrusionOk="0">
                  <a:moveTo>
                    <a:pt x="145" y="0"/>
                  </a:moveTo>
                  <a:cubicBezTo>
                    <a:pt x="74" y="0"/>
                    <a:pt x="24" y="39"/>
                    <a:pt x="13" y="116"/>
                  </a:cubicBezTo>
                  <a:cubicBezTo>
                    <a:pt x="0" y="202"/>
                    <a:pt x="50" y="256"/>
                    <a:pt x="164" y="292"/>
                  </a:cubicBezTo>
                  <a:cubicBezTo>
                    <a:pt x="273" y="308"/>
                    <a:pt x="412" y="334"/>
                    <a:pt x="555" y="349"/>
                  </a:cubicBezTo>
                  <a:cubicBezTo>
                    <a:pt x="562" y="350"/>
                    <a:pt x="569" y="351"/>
                    <a:pt x="575" y="351"/>
                  </a:cubicBezTo>
                  <a:cubicBezTo>
                    <a:pt x="651" y="351"/>
                    <a:pt x="699" y="302"/>
                    <a:pt x="711" y="223"/>
                  </a:cubicBezTo>
                  <a:cubicBezTo>
                    <a:pt x="720" y="142"/>
                    <a:pt x="673" y="93"/>
                    <a:pt x="599" y="77"/>
                  </a:cubicBezTo>
                  <a:cubicBezTo>
                    <a:pt x="458" y="49"/>
                    <a:pt x="318" y="24"/>
                    <a:pt x="176" y="2"/>
                  </a:cubicBezTo>
                  <a:cubicBezTo>
                    <a:pt x="165" y="1"/>
                    <a:pt x="155" y="0"/>
                    <a:pt x="14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9"/>
            <p:cNvSpPr/>
            <p:nvPr/>
          </p:nvSpPr>
          <p:spPr>
            <a:xfrm>
              <a:off x="1931525" y="5246800"/>
              <a:ext cx="9875" cy="17725"/>
            </a:xfrm>
            <a:custGeom>
              <a:avLst/>
              <a:gdLst/>
              <a:ahLst/>
              <a:cxnLst/>
              <a:rect l="l" t="t" r="r" b="b"/>
              <a:pathLst>
                <a:path w="395" h="709" extrusionOk="0">
                  <a:moveTo>
                    <a:pt x="207" y="1"/>
                  </a:moveTo>
                  <a:cubicBezTo>
                    <a:pt x="163" y="1"/>
                    <a:pt x="125" y="27"/>
                    <a:pt x="103" y="87"/>
                  </a:cubicBezTo>
                  <a:cubicBezTo>
                    <a:pt x="46" y="247"/>
                    <a:pt x="12" y="415"/>
                    <a:pt x="4" y="585"/>
                  </a:cubicBezTo>
                  <a:cubicBezTo>
                    <a:pt x="0" y="674"/>
                    <a:pt x="54" y="708"/>
                    <a:pt x="121" y="708"/>
                  </a:cubicBezTo>
                  <a:cubicBezTo>
                    <a:pt x="147" y="708"/>
                    <a:pt x="176" y="703"/>
                    <a:pt x="204" y="694"/>
                  </a:cubicBezTo>
                  <a:cubicBezTo>
                    <a:pt x="293" y="634"/>
                    <a:pt x="395" y="140"/>
                    <a:pt x="333" y="69"/>
                  </a:cubicBezTo>
                  <a:cubicBezTo>
                    <a:pt x="294" y="25"/>
                    <a:pt x="248" y="1"/>
                    <a:pt x="207"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9"/>
            <p:cNvSpPr/>
            <p:nvPr/>
          </p:nvSpPr>
          <p:spPr>
            <a:xfrm>
              <a:off x="1920025" y="5278050"/>
              <a:ext cx="12075" cy="16850"/>
            </a:xfrm>
            <a:custGeom>
              <a:avLst/>
              <a:gdLst/>
              <a:ahLst/>
              <a:cxnLst/>
              <a:rect l="l" t="t" r="r" b="b"/>
              <a:pathLst>
                <a:path w="483" h="674" extrusionOk="0">
                  <a:moveTo>
                    <a:pt x="346" y="1"/>
                  </a:moveTo>
                  <a:cubicBezTo>
                    <a:pt x="344" y="1"/>
                    <a:pt x="342" y="1"/>
                    <a:pt x="340" y="1"/>
                  </a:cubicBezTo>
                  <a:cubicBezTo>
                    <a:pt x="301" y="3"/>
                    <a:pt x="265" y="20"/>
                    <a:pt x="238" y="48"/>
                  </a:cubicBezTo>
                  <a:cubicBezTo>
                    <a:pt x="229" y="59"/>
                    <a:pt x="221" y="70"/>
                    <a:pt x="213" y="84"/>
                  </a:cubicBezTo>
                  <a:cubicBezTo>
                    <a:pt x="144" y="209"/>
                    <a:pt x="89" y="342"/>
                    <a:pt x="34" y="475"/>
                  </a:cubicBezTo>
                  <a:cubicBezTo>
                    <a:pt x="1" y="553"/>
                    <a:pt x="19" y="625"/>
                    <a:pt x="106" y="660"/>
                  </a:cubicBezTo>
                  <a:cubicBezTo>
                    <a:pt x="129" y="669"/>
                    <a:pt x="149" y="673"/>
                    <a:pt x="169" y="673"/>
                  </a:cubicBezTo>
                  <a:cubicBezTo>
                    <a:pt x="223" y="673"/>
                    <a:pt x="265" y="640"/>
                    <a:pt x="293" y="583"/>
                  </a:cubicBezTo>
                  <a:cubicBezTo>
                    <a:pt x="354" y="460"/>
                    <a:pt x="408" y="335"/>
                    <a:pt x="464" y="210"/>
                  </a:cubicBezTo>
                  <a:cubicBezTo>
                    <a:pt x="483" y="166"/>
                    <a:pt x="483" y="114"/>
                    <a:pt x="463" y="70"/>
                  </a:cubicBezTo>
                  <a:cubicBezTo>
                    <a:pt x="440" y="28"/>
                    <a:pt x="394" y="1"/>
                    <a:pt x="34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9"/>
            <p:cNvSpPr/>
            <p:nvPr/>
          </p:nvSpPr>
          <p:spPr>
            <a:xfrm>
              <a:off x="1870900" y="5323050"/>
              <a:ext cx="17700" cy="9500"/>
            </a:xfrm>
            <a:custGeom>
              <a:avLst/>
              <a:gdLst/>
              <a:ahLst/>
              <a:cxnLst/>
              <a:rect l="l" t="t" r="r" b="b"/>
              <a:pathLst>
                <a:path w="708" h="380" extrusionOk="0">
                  <a:moveTo>
                    <a:pt x="543" y="0"/>
                  </a:moveTo>
                  <a:cubicBezTo>
                    <a:pt x="410" y="0"/>
                    <a:pt x="287" y="83"/>
                    <a:pt x="155" y="95"/>
                  </a:cubicBezTo>
                  <a:cubicBezTo>
                    <a:pt x="61" y="103"/>
                    <a:pt x="0" y="157"/>
                    <a:pt x="16" y="260"/>
                  </a:cubicBezTo>
                  <a:cubicBezTo>
                    <a:pt x="30" y="350"/>
                    <a:pt x="86" y="379"/>
                    <a:pt x="153" y="379"/>
                  </a:cubicBezTo>
                  <a:cubicBezTo>
                    <a:pt x="175" y="379"/>
                    <a:pt x="197" y="376"/>
                    <a:pt x="219" y="372"/>
                  </a:cubicBezTo>
                  <a:cubicBezTo>
                    <a:pt x="372" y="338"/>
                    <a:pt x="524" y="295"/>
                    <a:pt x="676" y="255"/>
                  </a:cubicBezTo>
                  <a:cubicBezTo>
                    <a:pt x="680" y="246"/>
                    <a:pt x="683" y="237"/>
                    <a:pt x="686" y="227"/>
                  </a:cubicBezTo>
                  <a:cubicBezTo>
                    <a:pt x="691" y="210"/>
                    <a:pt x="695" y="194"/>
                    <a:pt x="698" y="177"/>
                  </a:cubicBezTo>
                  <a:cubicBezTo>
                    <a:pt x="708" y="128"/>
                    <a:pt x="706" y="77"/>
                    <a:pt x="671" y="29"/>
                  </a:cubicBezTo>
                  <a:cubicBezTo>
                    <a:pt x="627" y="8"/>
                    <a:pt x="585" y="0"/>
                    <a:pt x="54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9"/>
            <p:cNvSpPr/>
            <p:nvPr/>
          </p:nvSpPr>
          <p:spPr>
            <a:xfrm>
              <a:off x="1899850" y="5305475"/>
              <a:ext cx="15950" cy="14325"/>
            </a:xfrm>
            <a:custGeom>
              <a:avLst/>
              <a:gdLst/>
              <a:ahLst/>
              <a:cxnLst/>
              <a:rect l="l" t="t" r="r" b="b"/>
              <a:pathLst>
                <a:path w="638" h="573" extrusionOk="0">
                  <a:moveTo>
                    <a:pt x="483" y="0"/>
                  </a:moveTo>
                  <a:cubicBezTo>
                    <a:pt x="450" y="0"/>
                    <a:pt x="418" y="15"/>
                    <a:pt x="388" y="40"/>
                  </a:cubicBezTo>
                  <a:cubicBezTo>
                    <a:pt x="280" y="135"/>
                    <a:pt x="176" y="231"/>
                    <a:pt x="72" y="330"/>
                  </a:cubicBezTo>
                  <a:cubicBezTo>
                    <a:pt x="9" y="390"/>
                    <a:pt x="1" y="466"/>
                    <a:pt x="62" y="529"/>
                  </a:cubicBezTo>
                  <a:cubicBezTo>
                    <a:pt x="91" y="558"/>
                    <a:pt x="122" y="572"/>
                    <a:pt x="156" y="572"/>
                  </a:cubicBezTo>
                  <a:cubicBezTo>
                    <a:pt x="196" y="572"/>
                    <a:pt x="241" y="553"/>
                    <a:pt x="294" y="516"/>
                  </a:cubicBezTo>
                  <a:cubicBezTo>
                    <a:pt x="373" y="440"/>
                    <a:pt x="478" y="344"/>
                    <a:pt x="577" y="241"/>
                  </a:cubicBezTo>
                  <a:cubicBezTo>
                    <a:pt x="638" y="178"/>
                    <a:pt x="635" y="103"/>
                    <a:pt x="572" y="40"/>
                  </a:cubicBezTo>
                  <a:cubicBezTo>
                    <a:pt x="544" y="13"/>
                    <a:pt x="513" y="0"/>
                    <a:pt x="48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9"/>
            <p:cNvSpPr/>
            <p:nvPr/>
          </p:nvSpPr>
          <p:spPr>
            <a:xfrm>
              <a:off x="1715400" y="5305025"/>
              <a:ext cx="26975" cy="16400"/>
            </a:xfrm>
            <a:custGeom>
              <a:avLst/>
              <a:gdLst/>
              <a:ahLst/>
              <a:cxnLst/>
              <a:rect l="l" t="t" r="r" b="b"/>
              <a:pathLst>
                <a:path w="1079" h="656" extrusionOk="0">
                  <a:moveTo>
                    <a:pt x="726" y="1"/>
                  </a:moveTo>
                  <a:cubicBezTo>
                    <a:pt x="716" y="1"/>
                    <a:pt x="706" y="2"/>
                    <a:pt x="695" y="5"/>
                  </a:cubicBezTo>
                  <a:cubicBezTo>
                    <a:pt x="633" y="21"/>
                    <a:pt x="577" y="48"/>
                    <a:pt x="569" y="124"/>
                  </a:cubicBezTo>
                  <a:cubicBezTo>
                    <a:pt x="598" y="237"/>
                    <a:pt x="505" y="223"/>
                    <a:pt x="445" y="235"/>
                  </a:cubicBezTo>
                  <a:cubicBezTo>
                    <a:pt x="352" y="256"/>
                    <a:pt x="257" y="267"/>
                    <a:pt x="162" y="285"/>
                  </a:cubicBezTo>
                  <a:cubicBezTo>
                    <a:pt x="74" y="301"/>
                    <a:pt x="1" y="340"/>
                    <a:pt x="17" y="447"/>
                  </a:cubicBezTo>
                  <a:cubicBezTo>
                    <a:pt x="30" y="536"/>
                    <a:pt x="93" y="571"/>
                    <a:pt x="168" y="571"/>
                  </a:cubicBezTo>
                  <a:cubicBezTo>
                    <a:pt x="178" y="571"/>
                    <a:pt x="189" y="570"/>
                    <a:pt x="200" y="569"/>
                  </a:cubicBezTo>
                  <a:cubicBezTo>
                    <a:pt x="329" y="552"/>
                    <a:pt x="460" y="535"/>
                    <a:pt x="584" y="497"/>
                  </a:cubicBezTo>
                  <a:cubicBezTo>
                    <a:pt x="620" y="487"/>
                    <a:pt x="652" y="479"/>
                    <a:pt x="680" y="479"/>
                  </a:cubicBezTo>
                  <a:cubicBezTo>
                    <a:pt x="727" y="479"/>
                    <a:pt x="764" y="501"/>
                    <a:pt x="795" y="569"/>
                  </a:cubicBezTo>
                  <a:cubicBezTo>
                    <a:pt x="820" y="624"/>
                    <a:pt x="863" y="656"/>
                    <a:pt x="913" y="656"/>
                  </a:cubicBezTo>
                  <a:cubicBezTo>
                    <a:pt x="940" y="656"/>
                    <a:pt x="970" y="646"/>
                    <a:pt x="1001" y="625"/>
                  </a:cubicBezTo>
                  <a:cubicBezTo>
                    <a:pt x="1075" y="575"/>
                    <a:pt x="1078" y="501"/>
                    <a:pt x="1038" y="426"/>
                  </a:cubicBezTo>
                  <a:cubicBezTo>
                    <a:pt x="976" y="312"/>
                    <a:pt x="911" y="199"/>
                    <a:pt x="846" y="85"/>
                  </a:cubicBezTo>
                  <a:cubicBezTo>
                    <a:pt x="817" y="39"/>
                    <a:pt x="780" y="1"/>
                    <a:pt x="72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9"/>
            <p:cNvSpPr/>
            <p:nvPr/>
          </p:nvSpPr>
          <p:spPr>
            <a:xfrm>
              <a:off x="1812050" y="5225525"/>
              <a:ext cx="11375" cy="17250"/>
            </a:xfrm>
            <a:custGeom>
              <a:avLst/>
              <a:gdLst/>
              <a:ahLst/>
              <a:cxnLst/>
              <a:rect l="l" t="t" r="r" b="b"/>
              <a:pathLst>
                <a:path w="455" h="690" extrusionOk="0">
                  <a:moveTo>
                    <a:pt x="295" y="1"/>
                  </a:moveTo>
                  <a:cubicBezTo>
                    <a:pt x="235" y="1"/>
                    <a:pt x="182" y="40"/>
                    <a:pt x="159" y="104"/>
                  </a:cubicBezTo>
                  <a:cubicBezTo>
                    <a:pt x="111" y="226"/>
                    <a:pt x="72" y="350"/>
                    <a:pt x="30" y="473"/>
                  </a:cubicBezTo>
                  <a:cubicBezTo>
                    <a:pt x="0" y="561"/>
                    <a:pt x="17" y="644"/>
                    <a:pt x="107" y="679"/>
                  </a:cubicBezTo>
                  <a:cubicBezTo>
                    <a:pt x="126" y="686"/>
                    <a:pt x="144" y="689"/>
                    <a:pt x="161" y="689"/>
                  </a:cubicBezTo>
                  <a:cubicBezTo>
                    <a:pt x="225" y="689"/>
                    <a:pt x="273" y="641"/>
                    <a:pt x="304" y="577"/>
                  </a:cubicBezTo>
                  <a:cubicBezTo>
                    <a:pt x="325" y="534"/>
                    <a:pt x="340" y="488"/>
                    <a:pt x="375" y="397"/>
                  </a:cubicBezTo>
                  <a:cubicBezTo>
                    <a:pt x="384" y="358"/>
                    <a:pt x="405" y="272"/>
                    <a:pt x="429" y="186"/>
                  </a:cubicBezTo>
                  <a:cubicBezTo>
                    <a:pt x="454" y="97"/>
                    <a:pt x="415" y="31"/>
                    <a:pt x="338" y="7"/>
                  </a:cubicBezTo>
                  <a:cubicBezTo>
                    <a:pt x="323" y="3"/>
                    <a:pt x="309" y="1"/>
                    <a:pt x="295"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9"/>
            <p:cNvSpPr/>
            <p:nvPr/>
          </p:nvSpPr>
          <p:spPr>
            <a:xfrm>
              <a:off x="1818350" y="5193750"/>
              <a:ext cx="8100" cy="17650"/>
            </a:xfrm>
            <a:custGeom>
              <a:avLst/>
              <a:gdLst/>
              <a:ahLst/>
              <a:cxnLst/>
              <a:rect l="l" t="t" r="r" b="b"/>
              <a:pathLst>
                <a:path w="324" h="706" extrusionOk="0">
                  <a:moveTo>
                    <a:pt x="124" y="1"/>
                  </a:moveTo>
                  <a:cubicBezTo>
                    <a:pt x="52" y="1"/>
                    <a:pt x="0" y="43"/>
                    <a:pt x="3" y="148"/>
                  </a:cubicBezTo>
                  <a:cubicBezTo>
                    <a:pt x="6" y="292"/>
                    <a:pt x="21" y="435"/>
                    <a:pt x="36" y="578"/>
                  </a:cubicBezTo>
                  <a:cubicBezTo>
                    <a:pt x="44" y="656"/>
                    <a:pt x="88" y="705"/>
                    <a:pt x="159" y="705"/>
                  </a:cubicBezTo>
                  <a:cubicBezTo>
                    <a:pt x="169" y="705"/>
                    <a:pt x="178" y="704"/>
                    <a:pt x="189" y="703"/>
                  </a:cubicBezTo>
                  <a:cubicBezTo>
                    <a:pt x="270" y="690"/>
                    <a:pt x="324" y="642"/>
                    <a:pt x="315" y="546"/>
                  </a:cubicBezTo>
                  <a:cubicBezTo>
                    <a:pt x="305" y="417"/>
                    <a:pt x="299" y="288"/>
                    <a:pt x="289" y="159"/>
                  </a:cubicBezTo>
                  <a:cubicBezTo>
                    <a:pt x="285" y="93"/>
                    <a:pt x="259" y="39"/>
                    <a:pt x="173" y="7"/>
                  </a:cubicBezTo>
                  <a:cubicBezTo>
                    <a:pt x="156" y="3"/>
                    <a:pt x="139" y="1"/>
                    <a:pt x="12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9"/>
            <p:cNvSpPr/>
            <p:nvPr/>
          </p:nvSpPr>
          <p:spPr>
            <a:xfrm>
              <a:off x="1773275" y="5279600"/>
              <a:ext cx="16350" cy="14325"/>
            </a:xfrm>
            <a:custGeom>
              <a:avLst/>
              <a:gdLst/>
              <a:ahLst/>
              <a:cxnLst/>
              <a:rect l="l" t="t" r="r" b="b"/>
              <a:pathLst>
                <a:path w="654" h="573" extrusionOk="0">
                  <a:moveTo>
                    <a:pt x="492" y="1"/>
                  </a:moveTo>
                  <a:cubicBezTo>
                    <a:pt x="474" y="1"/>
                    <a:pt x="456" y="6"/>
                    <a:pt x="438" y="19"/>
                  </a:cubicBezTo>
                  <a:cubicBezTo>
                    <a:pt x="296" y="124"/>
                    <a:pt x="155" y="235"/>
                    <a:pt x="52" y="377"/>
                  </a:cubicBezTo>
                  <a:cubicBezTo>
                    <a:pt x="0" y="448"/>
                    <a:pt x="38" y="522"/>
                    <a:pt x="132" y="567"/>
                  </a:cubicBezTo>
                  <a:cubicBezTo>
                    <a:pt x="146" y="567"/>
                    <a:pt x="168" y="573"/>
                    <a:pt x="189" y="573"/>
                  </a:cubicBezTo>
                  <a:cubicBezTo>
                    <a:pt x="200" y="573"/>
                    <a:pt x="210" y="571"/>
                    <a:pt x="218" y="566"/>
                  </a:cubicBezTo>
                  <a:cubicBezTo>
                    <a:pt x="374" y="467"/>
                    <a:pt x="515" y="348"/>
                    <a:pt x="621" y="195"/>
                  </a:cubicBezTo>
                  <a:cubicBezTo>
                    <a:pt x="653" y="149"/>
                    <a:pt x="631" y="86"/>
                    <a:pt x="588" y="45"/>
                  </a:cubicBezTo>
                  <a:cubicBezTo>
                    <a:pt x="560" y="19"/>
                    <a:pt x="526" y="1"/>
                    <a:pt x="49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9"/>
            <p:cNvSpPr/>
            <p:nvPr/>
          </p:nvSpPr>
          <p:spPr>
            <a:xfrm>
              <a:off x="1776475" y="5153725"/>
              <a:ext cx="17800" cy="7475"/>
            </a:xfrm>
            <a:custGeom>
              <a:avLst/>
              <a:gdLst/>
              <a:ahLst/>
              <a:cxnLst/>
              <a:rect l="l" t="t" r="r" b="b"/>
              <a:pathLst>
                <a:path w="712" h="299" extrusionOk="0">
                  <a:moveTo>
                    <a:pt x="330" y="0"/>
                  </a:moveTo>
                  <a:cubicBezTo>
                    <a:pt x="256" y="0"/>
                    <a:pt x="181" y="8"/>
                    <a:pt x="107" y="26"/>
                  </a:cubicBezTo>
                  <a:cubicBezTo>
                    <a:pt x="39" y="43"/>
                    <a:pt x="8" y="96"/>
                    <a:pt x="4" y="163"/>
                  </a:cubicBezTo>
                  <a:cubicBezTo>
                    <a:pt x="0" y="227"/>
                    <a:pt x="45" y="260"/>
                    <a:pt x="90" y="295"/>
                  </a:cubicBezTo>
                  <a:cubicBezTo>
                    <a:pt x="201" y="295"/>
                    <a:pt x="312" y="298"/>
                    <a:pt x="424" y="298"/>
                  </a:cubicBezTo>
                  <a:cubicBezTo>
                    <a:pt x="488" y="298"/>
                    <a:pt x="552" y="297"/>
                    <a:pt x="616" y="294"/>
                  </a:cubicBezTo>
                  <a:cubicBezTo>
                    <a:pt x="675" y="291"/>
                    <a:pt x="699" y="228"/>
                    <a:pt x="705" y="171"/>
                  </a:cubicBezTo>
                  <a:cubicBezTo>
                    <a:pt x="712" y="100"/>
                    <a:pt x="678" y="44"/>
                    <a:pt x="612" y="31"/>
                  </a:cubicBezTo>
                  <a:cubicBezTo>
                    <a:pt x="519" y="13"/>
                    <a:pt x="425" y="0"/>
                    <a:pt x="33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9"/>
            <p:cNvSpPr/>
            <p:nvPr/>
          </p:nvSpPr>
          <p:spPr>
            <a:xfrm>
              <a:off x="1714300" y="5242725"/>
              <a:ext cx="7825" cy="17775"/>
            </a:xfrm>
            <a:custGeom>
              <a:avLst/>
              <a:gdLst/>
              <a:ahLst/>
              <a:cxnLst/>
              <a:rect l="l" t="t" r="r" b="b"/>
              <a:pathLst>
                <a:path w="313" h="711" extrusionOk="0">
                  <a:moveTo>
                    <a:pt x="185" y="0"/>
                  </a:moveTo>
                  <a:cubicBezTo>
                    <a:pt x="123" y="2"/>
                    <a:pt x="40" y="10"/>
                    <a:pt x="26" y="103"/>
                  </a:cubicBezTo>
                  <a:cubicBezTo>
                    <a:pt x="1" y="279"/>
                    <a:pt x="10" y="457"/>
                    <a:pt x="54" y="629"/>
                  </a:cubicBezTo>
                  <a:cubicBezTo>
                    <a:pt x="67" y="677"/>
                    <a:pt x="107" y="711"/>
                    <a:pt x="163" y="711"/>
                  </a:cubicBezTo>
                  <a:cubicBezTo>
                    <a:pt x="169" y="711"/>
                    <a:pt x="176" y="711"/>
                    <a:pt x="182" y="710"/>
                  </a:cubicBezTo>
                  <a:cubicBezTo>
                    <a:pt x="249" y="701"/>
                    <a:pt x="312" y="669"/>
                    <a:pt x="311" y="601"/>
                  </a:cubicBezTo>
                  <a:cubicBezTo>
                    <a:pt x="310" y="431"/>
                    <a:pt x="297" y="262"/>
                    <a:pt x="281" y="92"/>
                  </a:cubicBezTo>
                  <a:cubicBezTo>
                    <a:pt x="278" y="54"/>
                    <a:pt x="245" y="19"/>
                    <a:pt x="18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9"/>
            <p:cNvSpPr/>
            <p:nvPr/>
          </p:nvSpPr>
          <p:spPr>
            <a:xfrm>
              <a:off x="1725325" y="5181700"/>
              <a:ext cx="13925" cy="16025"/>
            </a:xfrm>
            <a:custGeom>
              <a:avLst/>
              <a:gdLst/>
              <a:ahLst/>
              <a:cxnLst/>
              <a:rect l="l" t="t" r="r" b="b"/>
              <a:pathLst>
                <a:path w="557" h="641" extrusionOk="0">
                  <a:moveTo>
                    <a:pt x="396" y="0"/>
                  </a:moveTo>
                  <a:cubicBezTo>
                    <a:pt x="352" y="0"/>
                    <a:pt x="310" y="26"/>
                    <a:pt x="276" y="67"/>
                  </a:cubicBezTo>
                  <a:cubicBezTo>
                    <a:pt x="188" y="172"/>
                    <a:pt x="108" y="282"/>
                    <a:pt x="56" y="394"/>
                  </a:cubicBezTo>
                  <a:cubicBezTo>
                    <a:pt x="0" y="488"/>
                    <a:pt x="0" y="563"/>
                    <a:pt x="87" y="616"/>
                  </a:cubicBezTo>
                  <a:cubicBezTo>
                    <a:pt x="115" y="633"/>
                    <a:pt x="140" y="640"/>
                    <a:pt x="163" y="640"/>
                  </a:cubicBezTo>
                  <a:cubicBezTo>
                    <a:pt x="217" y="640"/>
                    <a:pt x="260" y="601"/>
                    <a:pt x="296" y="552"/>
                  </a:cubicBezTo>
                  <a:cubicBezTo>
                    <a:pt x="366" y="451"/>
                    <a:pt x="428" y="345"/>
                    <a:pt x="498" y="245"/>
                  </a:cubicBezTo>
                  <a:cubicBezTo>
                    <a:pt x="557" y="163"/>
                    <a:pt x="544" y="84"/>
                    <a:pt x="472" y="29"/>
                  </a:cubicBezTo>
                  <a:cubicBezTo>
                    <a:pt x="447" y="9"/>
                    <a:pt x="421" y="0"/>
                    <a:pt x="39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9"/>
            <p:cNvSpPr/>
            <p:nvPr/>
          </p:nvSpPr>
          <p:spPr>
            <a:xfrm>
              <a:off x="1746250" y="5299400"/>
              <a:ext cx="18100" cy="11800"/>
            </a:xfrm>
            <a:custGeom>
              <a:avLst/>
              <a:gdLst/>
              <a:ahLst/>
              <a:cxnLst/>
              <a:rect l="l" t="t" r="r" b="b"/>
              <a:pathLst>
                <a:path w="724" h="472" extrusionOk="0">
                  <a:moveTo>
                    <a:pt x="559" y="0"/>
                  </a:moveTo>
                  <a:cubicBezTo>
                    <a:pt x="554" y="0"/>
                    <a:pt x="550" y="1"/>
                    <a:pt x="546" y="2"/>
                  </a:cubicBezTo>
                  <a:cubicBezTo>
                    <a:pt x="372" y="66"/>
                    <a:pt x="202" y="140"/>
                    <a:pt x="53" y="250"/>
                  </a:cubicBezTo>
                  <a:cubicBezTo>
                    <a:pt x="1" y="288"/>
                    <a:pt x="24" y="351"/>
                    <a:pt x="52" y="401"/>
                  </a:cubicBezTo>
                  <a:cubicBezTo>
                    <a:pt x="78" y="446"/>
                    <a:pt x="117" y="471"/>
                    <a:pt x="160" y="471"/>
                  </a:cubicBezTo>
                  <a:cubicBezTo>
                    <a:pt x="176" y="471"/>
                    <a:pt x="193" y="468"/>
                    <a:pt x="210" y="460"/>
                  </a:cubicBezTo>
                  <a:cubicBezTo>
                    <a:pt x="349" y="400"/>
                    <a:pt x="490" y="341"/>
                    <a:pt x="616" y="259"/>
                  </a:cubicBezTo>
                  <a:cubicBezTo>
                    <a:pt x="724" y="190"/>
                    <a:pt x="708" y="53"/>
                    <a:pt x="601" y="7"/>
                  </a:cubicBezTo>
                  <a:cubicBezTo>
                    <a:pt x="589" y="6"/>
                    <a:pt x="573" y="0"/>
                    <a:pt x="55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9"/>
            <p:cNvSpPr/>
            <p:nvPr/>
          </p:nvSpPr>
          <p:spPr>
            <a:xfrm>
              <a:off x="1715750" y="5210675"/>
              <a:ext cx="9575" cy="17550"/>
            </a:xfrm>
            <a:custGeom>
              <a:avLst/>
              <a:gdLst/>
              <a:ahLst/>
              <a:cxnLst/>
              <a:rect l="l" t="t" r="r" b="b"/>
              <a:pathLst>
                <a:path w="383" h="702" extrusionOk="0">
                  <a:moveTo>
                    <a:pt x="222" y="1"/>
                  </a:moveTo>
                  <a:cubicBezTo>
                    <a:pt x="146" y="1"/>
                    <a:pt x="105" y="67"/>
                    <a:pt x="75" y="146"/>
                  </a:cubicBezTo>
                  <a:cubicBezTo>
                    <a:pt x="53" y="279"/>
                    <a:pt x="26" y="412"/>
                    <a:pt x="10" y="548"/>
                  </a:cubicBezTo>
                  <a:cubicBezTo>
                    <a:pt x="1" y="634"/>
                    <a:pt x="50" y="692"/>
                    <a:pt x="139" y="701"/>
                  </a:cubicBezTo>
                  <a:cubicBezTo>
                    <a:pt x="145" y="701"/>
                    <a:pt x="150" y="701"/>
                    <a:pt x="155" y="701"/>
                  </a:cubicBezTo>
                  <a:cubicBezTo>
                    <a:pt x="224" y="701"/>
                    <a:pt x="268" y="657"/>
                    <a:pt x="284" y="586"/>
                  </a:cubicBezTo>
                  <a:cubicBezTo>
                    <a:pt x="310" y="468"/>
                    <a:pt x="335" y="347"/>
                    <a:pt x="361" y="229"/>
                  </a:cubicBezTo>
                  <a:cubicBezTo>
                    <a:pt x="382" y="134"/>
                    <a:pt x="376" y="41"/>
                    <a:pt x="271" y="9"/>
                  </a:cubicBezTo>
                  <a:cubicBezTo>
                    <a:pt x="253" y="3"/>
                    <a:pt x="237" y="1"/>
                    <a:pt x="22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59"/>
            <p:cNvSpPr/>
            <p:nvPr/>
          </p:nvSpPr>
          <p:spPr>
            <a:xfrm>
              <a:off x="1746350" y="5161225"/>
              <a:ext cx="17775" cy="13025"/>
            </a:xfrm>
            <a:custGeom>
              <a:avLst/>
              <a:gdLst/>
              <a:ahLst/>
              <a:cxnLst/>
              <a:rect l="l" t="t" r="r" b="b"/>
              <a:pathLst>
                <a:path w="711" h="521" extrusionOk="0">
                  <a:moveTo>
                    <a:pt x="554" y="0"/>
                  </a:moveTo>
                  <a:cubicBezTo>
                    <a:pt x="531" y="0"/>
                    <a:pt x="508" y="7"/>
                    <a:pt x="485" y="17"/>
                  </a:cubicBezTo>
                  <a:cubicBezTo>
                    <a:pt x="341" y="83"/>
                    <a:pt x="206" y="166"/>
                    <a:pt x="92" y="273"/>
                  </a:cubicBezTo>
                  <a:cubicBezTo>
                    <a:pt x="1" y="358"/>
                    <a:pt x="35" y="445"/>
                    <a:pt x="129" y="516"/>
                  </a:cubicBezTo>
                  <a:cubicBezTo>
                    <a:pt x="146" y="516"/>
                    <a:pt x="166" y="521"/>
                    <a:pt x="183" y="521"/>
                  </a:cubicBezTo>
                  <a:cubicBezTo>
                    <a:pt x="192" y="521"/>
                    <a:pt x="201" y="519"/>
                    <a:pt x="207" y="515"/>
                  </a:cubicBezTo>
                  <a:cubicBezTo>
                    <a:pt x="358" y="421"/>
                    <a:pt x="509" y="330"/>
                    <a:pt x="652" y="225"/>
                  </a:cubicBezTo>
                  <a:cubicBezTo>
                    <a:pt x="710" y="182"/>
                    <a:pt x="680" y="113"/>
                    <a:pt x="646" y="57"/>
                  </a:cubicBezTo>
                  <a:cubicBezTo>
                    <a:pt x="622" y="16"/>
                    <a:pt x="589" y="0"/>
                    <a:pt x="55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9"/>
            <p:cNvSpPr/>
            <p:nvPr/>
          </p:nvSpPr>
          <p:spPr>
            <a:xfrm>
              <a:off x="1718550" y="5274700"/>
              <a:ext cx="10550" cy="17450"/>
            </a:xfrm>
            <a:custGeom>
              <a:avLst/>
              <a:gdLst/>
              <a:ahLst/>
              <a:cxnLst/>
              <a:rect l="l" t="t" r="r" b="b"/>
              <a:pathLst>
                <a:path w="422" h="698" extrusionOk="0">
                  <a:moveTo>
                    <a:pt x="148" y="1"/>
                  </a:moveTo>
                  <a:cubicBezTo>
                    <a:pt x="141" y="1"/>
                    <a:pt x="134" y="1"/>
                    <a:pt x="128" y="3"/>
                  </a:cubicBezTo>
                  <a:cubicBezTo>
                    <a:pt x="56" y="16"/>
                    <a:pt x="1" y="88"/>
                    <a:pt x="15" y="179"/>
                  </a:cubicBezTo>
                  <a:cubicBezTo>
                    <a:pt x="40" y="320"/>
                    <a:pt x="85" y="457"/>
                    <a:pt x="129" y="592"/>
                  </a:cubicBezTo>
                  <a:cubicBezTo>
                    <a:pt x="148" y="654"/>
                    <a:pt x="186" y="698"/>
                    <a:pt x="247" y="698"/>
                  </a:cubicBezTo>
                  <a:cubicBezTo>
                    <a:pt x="264" y="698"/>
                    <a:pt x="282" y="694"/>
                    <a:pt x="302" y="687"/>
                  </a:cubicBezTo>
                  <a:cubicBezTo>
                    <a:pt x="385" y="657"/>
                    <a:pt x="421" y="599"/>
                    <a:pt x="397" y="511"/>
                  </a:cubicBezTo>
                  <a:cubicBezTo>
                    <a:pt x="362" y="380"/>
                    <a:pt x="325" y="249"/>
                    <a:pt x="291" y="117"/>
                  </a:cubicBezTo>
                  <a:cubicBezTo>
                    <a:pt x="288" y="105"/>
                    <a:pt x="283" y="93"/>
                    <a:pt x="276" y="83"/>
                  </a:cubicBezTo>
                  <a:cubicBezTo>
                    <a:pt x="268" y="68"/>
                    <a:pt x="256" y="54"/>
                    <a:pt x="243" y="43"/>
                  </a:cubicBezTo>
                  <a:cubicBezTo>
                    <a:pt x="230" y="32"/>
                    <a:pt x="216" y="21"/>
                    <a:pt x="202" y="10"/>
                  </a:cubicBezTo>
                  <a:cubicBezTo>
                    <a:pt x="192" y="6"/>
                    <a:pt x="180" y="4"/>
                    <a:pt x="169" y="3"/>
                  </a:cubicBezTo>
                  <a:cubicBezTo>
                    <a:pt x="162" y="1"/>
                    <a:pt x="155" y="1"/>
                    <a:pt x="148"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59"/>
            <p:cNvSpPr/>
            <p:nvPr/>
          </p:nvSpPr>
          <p:spPr>
            <a:xfrm>
              <a:off x="1722775" y="5274725"/>
              <a:ext cx="1850" cy="1050"/>
            </a:xfrm>
            <a:custGeom>
              <a:avLst/>
              <a:gdLst/>
              <a:ahLst/>
              <a:cxnLst/>
              <a:rect l="l" t="t" r="r" b="b"/>
              <a:pathLst>
                <a:path w="74" h="42" extrusionOk="0">
                  <a:moveTo>
                    <a:pt x="74" y="42"/>
                  </a:moveTo>
                  <a:cubicBezTo>
                    <a:pt x="61" y="30"/>
                    <a:pt x="47" y="20"/>
                    <a:pt x="33" y="9"/>
                  </a:cubicBezTo>
                  <a:cubicBezTo>
                    <a:pt x="23" y="5"/>
                    <a:pt x="11" y="2"/>
                    <a:pt x="0" y="1"/>
                  </a:cubicBezTo>
                  <a:cubicBezTo>
                    <a:pt x="11" y="2"/>
                    <a:pt x="23" y="5"/>
                    <a:pt x="33" y="9"/>
                  </a:cubicBezTo>
                  <a:cubicBezTo>
                    <a:pt x="47" y="20"/>
                    <a:pt x="61" y="30"/>
                    <a:pt x="74" y="42"/>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9"/>
            <p:cNvSpPr/>
            <p:nvPr/>
          </p:nvSpPr>
          <p:spPr>
            <a:xfrm>
              <a:off x="1795975" y="5254600"/>
              <a:ext cx="14000" cy="16000"/>
            </a:xfrm>
            <a:custGeom>
              <a:avLst/>
              <a:gdLst/>
              <a:ahLst/>
              <a:cxnLst/>
              <a:rect l="l" t="t" r="r" b="b"/>
              <a:pathLst>
                <a:path w="560" h="640" extrusionOk="0">
                  <a:moveTo>
                    <a:pt x="399" y="0"/>
                  </a:moveTo>
                  <a:cubicBezTo>
                    <a:pt x="360" y="0"/>
                    <a:pt x="323" y="20"/>
                    <a:pt x="299" y="51"/>
                  </a:cubicBezTo>
                  <a:cubicBezTo>
                    <a:pt x="203" y="174"/>
                    <a:pt x="117" y="304"/>
                    <a:pt x="61" y="386"/>
                  </a:cubicBezTo>
                  <a:cubicBezTo>
                    <a:pt x="1" y="507"/>
                    <a:pt x="10" y="571"/>
                    <a:pt x="79" y="613"/>
                  </a:cubicBezTo>
                  <a:cubicBezTo>
                    <a:pt x="107" y="630"/>
                    <a:pt x="135" y="640"/>
                    <a:pt x="162" y="640"/>
                  </a:cubicBezTo>
                  <a:cubicBezTo>
                    <a:pt x="193" y="640"/>
                    <a:pt x="222" y="627"/>
                    <a:pt x="247" y="598"/>
                  </a:cubicBezTo>
                  <a:cubicBezTo>
                    <a:pt x="354" y="475"/>
                    <a:pt x="456" y="347"/>
                    <a:pt x="525" y="198"/>
                  </a:cubicBezTo>
                  <a:cubicBezTo>
                    <a:pt x="559" y="124"/>
                    <a:pt x="523" y="62"/>
                    <a:pt x="465" y="22"/>
                  </a:cubicBezTo>
                  <a:cubicBezTo>
                    <a:pt x="444" y="7"/>
                    <a:pt x="421" y="0"/>
                    <a:pt x="39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9"/>
            <p:cNvSpPr/>
            <p:nvPr/>
          </p:nvSpPr>
          <p:spPr>
            <a:xfrm>
              <a:off x="1805300" y="5164625"/>
              <a:ext cx="13975" cy="15600"/>
            </a:xfrm>
            <a:custGeom>
              <a:avLst/>
              <a:gdLst/>
              <a:ahLst/>
              <a:cxnLst/>
              <a:rect l="l" t="t" r="r" b="b"/>
              <a:pathLst>
                <a:path w="559" h="624" extrusionOk="0">
                  <a:moveTo>
                    <a:pt x="147" y="0"/>
                  </a:moveTo>
                  <a:cubicBezTo>
                    <a:pt x="111" y="0"/>
                    <a:pt x="81" y="16"/>
                    <a:pt x="55" y="48"/>
                  </a:cubicBezTo>
                  <a:cubicBezTo>
                    <a:pt x="16" y="99"/>
                    <a:pt x="1" y="160"/>
                    <a:pt x="42" y="219"/>
                  </a:cubicBezTo>
                  <a:cubicBezTo>
                    <a:pt x="125" y="336"/>
                    <a:pt x="206" y="455"/>
                    <a:pt x="294" y="567"/>
                  </a:cubicBezTo>
                  <a:cubicBezTo>
                    <a:pt x="322" y="601"/>
                    <a:pt x="360" y="624"/>
                    <a:pt x="403" y="624"/>
                  </a:cubicBezTo>
                  <a:cubicBezTo>
                    <a:pt x="421" y="624"/>
                    <a:pt x="440" y="620"/>
                    <a:pt x="460" y="611"/>
                  </a:cubicBezTo>
                  <a:cubicBezTo>
                    <a:pt x="527" y="580"/>
                    <a:pt x="559" y="522"/>
                    <a:pt x="539" y="461"/>
                  </a:cubicBezTo>
                  <a:cubicBezTo>
                    <a:pt x="479" y="282"/>
                    <a:pt x="360" y="141"/>
                    <a:pt x="241" y="26"/>
                  </a:cubicBezTo>
                  <a:cubicBezTo>
                    <a:pt x="205" y="9"/>
                    <a:pt x="174" y="0"/>
                    <a:pt x="14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9"/>
            <p:cNvSpPr/>
            <p:nvPr/>
          </p:nvSpPr>
          <p:spPr>
            <a:xfrm>
              <a:off x="1622575" y="5093225"/>
              <a:ext cx="13825" cy="16150"/>
            </a:xfrm>
            <a:custGeom>
              <a:avLst/>
              <a:gdLst/>
              <a:ahLst/>
              <a:cxnLst/>
              <a:rect l="l" t="t" r="r" b="b"/>
              <a:pathLst>
                <a:path w="553" h="646" extrusionOk="0">
                  <a:moveTo>
                    <a:pt x="389" y="1"/>
                  </a:moveTo>
                  <a:cubicBezTo>
                    <a:pt x="342" y="1"/>
                    <a:pt x="296" y="27"/>
                    <a:pt x="264" y="74"/>
                  </a:cubicBezTo>
                  <a:cubicBezTo>
                    <a:pt x="190" y="181"/>
                    <a:pt x="122" y="292"/>
                    <a:pt x="53" y="401"/>
                  </a:cubicBezTo>
                  <a:cubicBezTo>
                    <a:pt x="4" y="480"/>
                    <a:pt x="1" y="565"/>
                    <a:pt x="79" y="619"/>
                  </a:cubicBezTo>
                  <a:cubicBezTo>
                    <a:pt x="105" y="637"/>
                    <a:pt x="131" y="645"/>
                    <a:pt x="156" y="645"/>
                  </a:cubicBezTo>
                  <a:cubicBezTo>
                    <a:pt x="208" y="645"/>
                    <a:pt x="255" y="613"/>
                    <a:pt x="294" y="566"/>
                  </a:cubicBezTo>
                  <a:cubicBezTo>
                    <a:pt x="324" y="529"/>
                    <a:pt x="350" y="487"/>
                    <a:pt x="405" y="409"/>
                  </a:cubicBezTo>
                  <a:cubicBezTo>
                    <a:pt x="424" y="374"/>
                    <a:pt x="464" y="294"/>
                    <a:pt x="507" y="217"/>
                  </a:cubicBezTo>
                  <a:cubicBezTo>
                    <a:pt x="553" y="136"/>
                    <a:pt x="531" y="63"/>
                    <a:pt x="461" y="22"/>
                  </a:cubicBezTo>
                  <a:cubicBezTo>
                    <a:pt x="437" y="8"/>
                    <a:pt x="413" y="1"/>
                    <a:pt x="389"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59"/>
            <p:cNvSpPr/>
            <p:nvPr/>
          </p:nvSpPr>
          <p:spPr>
            <a:xfrm>
              <a:off x="1636700" y="5062775"/>
              <a:ext cx="9200" cy="17600"/>
            </a:xfrm>
            <a:custGeom>
              <a:avLst/>
              <a:gdLst/>
              <a:ahLst/>
              <a:cxnLst/>
              <a:rect l="l" t="t" r="r" b="b"/>
              <a:pathLst>
                <a:path w="368" h="704" extrusionOk="0">
                  <a:moveTo>
                    <a:pt x="198" y="1"/>
                  </a:moveTo>
                  <a:cubicBezTo>
                    <a:pt x="144" y="1"/>
                    <a:pt x="99" y="35"/>
                    <a:pt x="80" y="120"/>
                  </a:cubicBezTo>
                  <a:cubicBezTo>
                    <a:pt x="50" y="261"/>
                    <a:pt x="31" y="403"/>
                    <a:pt x="12" y="546"/>
                  </a:cubicBezTo>
                  <a:cubicBezTo>
                    <a:pt x="1" y="634"/>
                    <a:pt x="41" y="697"/>
                    <a:pt x="132" y="703"/>
                  </a:cubicBezTo>
                  <a:cubicBezTo>
                    <a:pt x="138" y="704"/>
                    <a:pt x="144" y="704"/>
                    <a:pt x="150" y="704"/>
                  </a:cubicBezTo>
                  <a:cubicBezTo>
                    <a:pt x="224" y="704"/>
                    <a:pt x="278" y="668"/>
                    <a:pt x="292" y="581"/>
                  </a:cubicBezTo>
                  <a:cubicBezTo>
                    <a:pt x="311" y="453"/>
                    <a:pt x="335" y="325"/>
                    <a:pt x="357" y="197"/>
                  </a:cubicBezTo>
                  <a:cubicBezTo>
                    <a:pt x="367" y="132"/>
                    <a:pt x="356" y="74"/>
                    <a:pt x="279" y="22"/>
                  </a:cubicBezTo>
                  <a:cubicBezTo>
                    <a:pt x="251" y="8"/>
                    <a:pt x="224" y="1"/>
                    <a:pt x="198"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59"/>
            <p:cNvSpPr/>
            <p:nvPr/>
          </p:nvSpPr>
          <p:spPr>
            <a:xfrm>
              <a:off x="1572900" y="5137900"/>
              <a:ext cx="17650" cy="12250"/>
            </a:xfrm>
            <a:custGeom>
              <a:avLst/>
              <a:gdLst/>
              <a:ahLst/>
              <a:cxnLst/>
              <a:rect l="l" t="t" r="r" b="b"/>
              <a:pathLst>
                <a:path w="706" h="490" extrusionOk="0">
                  <a:moveTo>
                    <a:pt x="565" y="0"/>
                  </a:moveTo>
                  <a:cubicBezTo>
                    <a:pt x="553" y="0"/>
                    <a:pt x="540" y="3"/>
                    <a:pt x="528" y="8"/>
                  </a:cubicBezTo>
                  <a:cubicBezTo>
                    <a:pt x="364" y="75"/>
                    <a:pt x="203" y="151"/>
                    <a:pt x="67" y="265"/>
                  </a:cubicBezTo>
                  <a:cubicBezTo>
                    <a:pt x="0" y="322"/>
                    <a:pt x="20" y="401"/>
                    <a:pt x="102" y="468"/>
                  </a:cubicBezTo>
                  <a:cubicBezTo>
                    <a:pt x="119" y="473"/>
                    <a:pt x="148" y="489"/>
                    <a:pt x="172" y="489"/>
                  </a:cubicBezTo>
                  <a:cubicBezTo>
                    <a:pt x="177" y="489"/>
                    <a:pt x="182" y="489"/>
                    <a:pt x="186" y="487"/>
                  </a:cubicBezTo>
                  <a:cubicBezTo>
                    <a:pt x="361" y="427"/>
                    <a:pt x="525" y="345"/>
                    <a:pt x="664" y="221"/>
                  </a:cubicBezTo>
                  <a:cubicBezTo>
                    <a:pt x="706" y="183"/>
                    <a:pt x="699" y="117"/>
                    <a:pt x="667" y="68"/>
                  </a:cubicBezTo>
                  <a:cubicBezTo>
                    <a:pt x="642" y="30"/>
                    <a:pt x="606" y="0"/>
                    <a:pt x="56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59"/>
            <p:cNvSpPr/>
            <p:nvPr/>
          </p:nvSpPr>
          <p:spPr>
            <a:xfrm>
              <a:off x="1540200" y="5149025"/>
              <a:ext cx="17650" cy="12250"/>
            </a:xfrm>
            <a:custGeom>
              <a:avLst/>
              <a:gdLst/>
              <a:ahLst/>
              <a:cxnLst/>
              <a:rect l="l" t="t" r="r" b="b"/>
              <a:pathLst>
                <a:path w="706" h="490" extrusionOk="0">
                  <a:moveTo>
                    <a:pt x="563" y="0"/>
                  </a:moveTo>
                  <a:cubicBezTo>
                    <a:pt x="551" y="0"/>
                    <a:pt x="539" y="3"/>
                    <a:pt x="527" y="8"/>
                  </a:cubicBezTo>
                  <a:cubicBezTo>
                    <a:pt x="364" y="76"/>
                    <a:pt x="202" y="151"/>
                    <a:pt x="66" y="265"/>
                  </a:cubicBezTo>
                  <a:cubicBezTo>
                    <a:pt x="0" y="322"/>
                    <a:pt x="20" y="402"/>
                    <a:pt x="101" y="469"/>
                  </a:cubicBezTo>
                  <a:cubicBezTo>
                    <a:pt x="118" y="473"/>
                    <a:pt x="147" y="490"/>
                    <a:pt x="171" y="490"/>
                  </a:cubicBezTo>
                  <a:cubicBezTo>
                    <a:pt x="176" y="490"/>
                    <a:pt x="180" y="489"/>
                    <a:pt x="185" y="488"/>
                  </a:cubicBezTo>
                  <a:cubicBezTo>
                    <a:pt x="360" y="428"/>
                    <a:pt x="524" y="345"/>
                    <a:pt x="664" y="221"/>
                  </a:cubicBezTo>
                  <a:cubicBezTo>
                    <a:pt x="706" y="184"/>
                    <a:pt x="699" y="118"/>
                    <a:pt x="667" y="68"/>
                  </a:cubicBezTo>
                  <a:cubicBezTo>
                    <a:pt x="642" y="30"/>
                    <a:pt x="605" y="0"/>
                    <a:pt x="56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59"/>
            <p:cNvSpPr/>
            <p:nvPr/>
          </p:nvSpPr>
          <p:spPr>
            <a:xfrm>
              <a:off x="1606875" y="5014675"/>
              <a:ext cx="18075" cy="9575"/>
            </a:xfrm>
            <a:custGeom>
              <a:avLst/>
              <a:gdLst/>
              <a:ahLst/>
              <a:cxnLst/>
              <a:rect l="l" t="t" r="r" b="b"/>
              <a:pathLst>
                <a:path w="723" h="383" extrusionOk="0">
                  <a:moveTo>
                    <a:pt x="151" y="1"/>
                  </a:moveTo>
                  <a:cubicBezTo>
                    <a:pt x="81" y="1"/>
                    <a:pt x="40" y="46"/>
                    <a:pt x="20" y="111"/>
                  </a:cubicBezTo>
                  <a:cubicBezTo>
                    <a:pt x="1" y="171"/>
                    <a:pt x="37" y="213"/>
                    <a:pt x="72" y="260"/>
                  </a:cubicBezTo>
                  <a:cubicBezTo>
                    <a:pt x="243" y="300"/>
                    <a:pt x="412" y="348"/>
                    <a:pt x="585" y="381"/>
                  </a:cubicBezTo>
                  <a:cubicBezTo>
                    <a:pt x="590" y="382"/>
                    <a:pt x="595" y="383"/>
                    <a:pt x="599" y="383"/>
                  </a:cubicBezTo>
                  <a:cubicBezTo>
                    <a:pt x="649" y="383"/>
                    <a:pt x="683" y="331"/>
                    <a:pt x="700" y="283"/>
                  </a:cubicBezTo>
                  <a:cubicBezTo>
                    <a:pt x="723" y="216"/>
                    <a:pt x="703" y="153"/>
                    <a:pt x="642" y="124"/>
                  </a:cubicBezTo>
                  <a:cubicBezTo>
                    <a:pt x="486" y="53"/>
                    <a:pt x="325" y="1"/>
                    <a:pt x="151"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59"/>
            <p:cNvSpPr/>
            <p:nvPr/>
          </p:nvSpPr>
          <p:spPr>
            <a:xfrm>
              <a:off x="1600375" y="5118325"/>
              <a:ext cx="16025" cy="14325"/>
            </a:xfrm>
            <a:custGeom>
              <a:avLst/>
              <a:gdLst/>
              <a:ahLst/>
              <a:cxnLst/>
              <a:rect l="l" t="t" r="r" b="b"/>
              <a:pathLst>
                <a:path w="641" h="573" extrusionOk="0">
                  <a:moveTo>
                    <a:pt x="486" y="1"/>
                  </a:moveTo>
                  <a:cubicBezTo>
                    <a:pt x="457" y="1"/>
                    <a:pt x="427" y="11"/>
                    <a:pt x="403" y="30"/>
                  </a:cubicBezTo>
                  <a:cubicBezTo>
                    <a:pt x="282" y="127"/>
                    <a:pt x="167" y="234"/>
                    <a:pt x="93" y="299"/>
                  </a:cubicBezTo>
                  <a:cubicBezTo>
                    <a:pt x="6" y="403"/>
                    <a:pt x="1" y="467"/>
                    <a:pt x="58" y="525"/>
                  </a:cubicBezTo>
                  <a:cubicBezTo>
                    <a:pt x="87" y="554"/>
                    <a:pt x="121" y="573"/>
                    <a:pt x="157" y="573"/>
                  </a:cubicBezTo>
                  <a:cubicBezTo>
                    <a:pt x="179" y="573"/>
                    <a:pt x="202" y="565"/>
                    <a:pt x="225" y="549"/>
                  </a:cubicBezTo>
                  <a:cubicBezTo>
                    <a:pt x="357" y="455"/>
                    <a:pt x="486" y="354"/>
                    <a:pt x="588" y="226"/>
                  </a:cubicBezTo>
                  <a:cubicBezTo>
                    <a:pt x="640" y="161"/>
                    <a:pt x="619" y="93"/>
                    <a:pt x="572" y="40"/>
                  </a:cubicBezTo>
                  <a:cubicBezTo>
                    <a:pt x="548" y="13"/>
                    <a:pt x="517" y="1"/>
                    <a:pt x="48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59"/>
            <p:cNvSpPr/>
            <p:nvPr/>
          </p:nvSpPr>
          <p:spPr>
            <a:xfrm>
              <a:off x="1632750" y="5031575"/>
              <a:ext cx="11475" cy="16850"/>
            </a:xfrm>
            <a:custGeom>
              <a:avLst/>
              <a:gdLst/>
              <a:ahLst/>
              <a:cxnLst/>
              <a:rect l="l" t="t" r="r" b="b"/>
              <a:pathLst>
                <a:path w="459" h="674" extrusionOk="0">
                  <a:moveTo>
                    <a:pt x="153" y="1"/>
                  </a:moveTo>
                  <a:cubicBezTo>
                    <a:pt x="128" y="1"/>
                    <a:pt x="104" y="10"/>
                    <a:pt x="80" y="29"/>
                  </a:cubicBezTo>
                  <a:cubicBezTo>
                    <a:pt x="29" y="70"/>
                    <a:pt x="0" y="124"/>
                    <a:pt x="26" y="191"/>
                  </a:cubicBezTo>
                  <a:cubicBezTo>
                    <a:pt x="79" y="325"/>
                    <a:pt x="130" y="459"/>
                    <a:pt x="190" y="589"/>
                  </a:cubicBezTo>
                  <a:cubicBezTo>
                    <a:pt x="213" y="638"/>
                    <a:pt x="255" y="673"/>
                    <a:pt x="312" y="673"/>
                  </a:cubicBezTo>
                  <a:cubicBezTo>
                    <a:pt x="321" y="673"/>
                    <a:pt x="331" y="672"/>
                    <a:pt x="341" y="670"/>
                  </a:cubicBezTo>
                  <a:cubicBezTo>
                    <a:pt x="413" y="658"/>
                    <a:pt x="458" y="608"/>
                    <a:pt x="452" y="544"/>
                  </a:cubicBezTo>
                  <a:cubicBezTo>
                    <a:pt x="436" y="356"/>
                    <a:pt x="354" y="190"/>
                    <a:pt x="265" y="51"/>
                  </a:cubicBezTo>
                  <a:cubicBezTo>
                    <a:pt x="224" y="18"/>
                    <a:pt x="188" y="1"/>
                    <a:pt x="15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59"/>
            <p:cNvSpPr/>
            <p:nvPr/>
          </p:nvSpPr>
          <p:spPr>
            <a:xfrm>
              <a:off x="1532800" y="5206975"/>
              <a:ext cx="12150" cy="16875"/>
            </a:xfrm>
            <a:custGeom>
              <a:avLst/>
              <a:gdLst/>
              <a:ahLst/>
              <a:cxnLst/>
              <a:rect l="l" t="t" r="r" b="b"/>
              <a:pathLst>
                <a:path w="486" h="675" extrusionOk="0">
                  <a:moveTo>
                    <a:pt x="160" y="0"/>
                  </a:moveTo>
                  <a:cubicBezTo>
                    <a:pt x="78" y="0"/>
                    <a:pt x="0" y="78"/>
                    <a:pt x="23" y="171"/>
                  </a:cubicBezTo>
                  <a:cubicBezTo>
                    <a:pt x="62" y="331"/>
                    <a:pt x="121" y="486"/>
                    <a:pt x="218" y="620"/>
                  </a:cubicBezTo>
                  <a:cubicBezTo>
                    <a:pt x="245" y="658"/>
                    <a:pt x="285" y="675"/>
                    <a:pt x="325" y="675"/>
                  </a:cubicBezTo>
                  <a:cubicBezTo>
                    <a:pt x="382" y="675"/>
                    <a:pt x="439" y="640"/>
                    <a:pt x="460" y="579"/>
                  </a:cubicBezTo>
                  <a:cubicBezTo>
                    <a:pt x="485" y="506"/>
                    <a:pt x="287" y="45"/>
                    <a:pt x="215" y="12"/>
                  </a:cubicBezTo>
                  <a:cubicBezTo>
                    <a:pt x="197" y="4"/>
                    <a:pt x="178" y="0"/>
                    <a:pt x="16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59"/>
            <p:cNvSpPr/>
            <p:nvPr/>
          </p:nvSpPr>
          <p:spPr>
            <a:xfrm>
              <a:off x="1525575" y="5175725"/>
              <a:ext cx="8725" cy="17725"/>
            </a:xfrm>
            <a:custGeom>
              <a:avLst/>
              <a:gdLst/>
              <a:ahLst/>
              <a:cxnLst/>
              <a:rect l="l" t="t" r="r" b="b"/>
              <a:pathLst>
                <a:path w="349" h="709" extrusionOk="0">
                  <a:moveTo>
                    <a:pt x="136" y="0"/>
                  </a:moveTo>
                  <a:cubicBezTo>
                    <a:pt x="124" y="0"/>
                    <a:pt x="111" y="2"/>
                    <a:pt x="99" y="5"/>
                  </a:cubicBezTo>
                  <a:cubicBezTo>
                    <a:pt x="39" y="22"/>
                    <a:pt x="1" y="67"/>
                    <a:pt x="1" y="124"/>
                  </a:cubicBezTo>
                  <a:cubicBezTo>
                    <a:pt x="2" y="302"/>
                    <a:pt x="21" y="477"/>
                    <a:pt x="92" y="643"/>
                  </a:cubicBezTo>
                  <a:cubicBezTo>
                    <a:pt x="107" y="683"/>
                    <a:pt x="145" y="709"/>
                    <a:pt x="187" y="709"/>
                  </a:cubicBezTo>
                  <a:cubicBezTo>
                    <a:pt x="194" y="709"/>
                    <a:pt x="201" y="708"/>
                    <a:pt x="208" y="707"/>
                  </a:cubicBezTo>
                  <a:cubicBezTo>
                    <a:pt x="222" y="705"/>
                    <a:pt x="235" y="701"/>
                    <a:pt x="249" y="697"/>
                  </a:cubicBezTo>
                  <a:cubicBezTo>
                    <a:pt x="289" y="686"/>
                    <a:pt x="320" y="655"/>
                    <a:pt x="334" y="615"/>
                  </a:cubicBezTo>
                  <a:cubicBezTo>
                    <a:pt x="349" y="582"/>
                    <a:pt x="326" y="411"/>
                    <a:pt x="297" y="263"/>
                  </a:cubicBezTo>
                  <a:cubicBezTo>
                    <a:pt x="293" y="242"/>
                    <a:pt x="289" y="222"/>
                    <a:pt x="285" y="203"/>
                  </a:cubicBezTo>
                  <a:cubicBezTo>
                    <a:pt x="279" y="181"/>
                    <a:pt x="274" y="160"/>
                    <a:pt x="269" y="140"/>
                  </a:cubicBezTo>
                  <a:cubicBezTo>
                    <a:pt x="256" y="89"/>
                    <a:pt x="243" y="52"/>
                    <a:pt x="231" y="41"/>
                  </a:cubicBezTo>
                  <a:cubicBezTo>
                    <a:pt x="206" y="15"/>
                    <a:pt x="171" y="0"/>
                    <a:pt x="13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59"/>
            <p:cNvSpPr/>
            <p:nvPr/>
          </p:nvSpPr>
          <p:spPr>
            <a:xfrm>
              <a:off x="1399175" y="5180250"/>
              <a:ext cx="17975" cy="8050"/>
            </a:xfrm>
            <a:custGeom>
              <a:avLst/>
              <a:gdLst/>
              <a:ahLst/>
              <a:cxnLst/>
              <a:rect l="l" t="t" r="r" b="b"/>
              <a:pathLst>
                <a:path w="719" h="322" extrusionOk="0">
                  <a:moveTo>
                    <a:pt x="172" y="1"/>
                  </a:moveTo>
                  <a:cubicBezTo>
                    <a:pt x="64" y="6"/>
                    <a:pt x="9" y="50"/>
                    <a:pt x="5" y="139"/>
                  </a:cubicBezTo>
                  <a:cubicBezTo>
                    <a:pt x="1" y="221"/>
                    <a:pt x="55" y="270"/>
                    <a:pt x="127" y="280"/>
                  </a:cubicBezTo>
                  <a:cubicBezTo>
                    <a:pt x="275" y="301"/>
                    <a:pt x="425" y="315"/>
                    <a:pt x="575" y="321"/>
                  </a:cubicBezTo>
                  <a:cubicBezTo>
                    <a:pt x="576" y="321"/>
                    <a:pt x="578" y="321"/>
                    <a:pt x="579" y="321"/>
                  </a:cubicBezTo>
                  <a:cubicBezTo>
                    <a:pt x="652" y="321"/>
                    <a:pt x="702" y="269"/>
                    <a:pt x="710" y="193"/>
                  </a:cubicBezTo>
                  <a:cubicBezTo>
                    <a:pt x="718" y="114"/>
                    <a:pt x="676" y="55"/>
                    <a:pt x="600" y="44"/>
                  </a:cubicBezTo>
                  <a:cubicBezTo>
                    <a:pt x="452" y="22"/>
                    <a:pt x="302" y="13"/>
                    <a:pt x="17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59"/>
            <p:cNvSpPr/>
            <p:nvPr/>
          </p:nvSpPr>
          <p:spPr>
            <a:xfrm>
              <a:off x="1367350" y="5173700"/>
              <a:ext cx="17775" cy="9875"/>
            </a:xfrm>
            <a:custGeom>
              <a:avLst/>
              <a:gdLst/>
              <a:ahLst/>
              <a:cxnLst/>
              <a:rect l="l" t="t" r="r" b="b"/>
              <a:pathLst>
                <a:path w="711" h="395" extrusionOk="0">
                  <a:moveTo>
                    <a:pt x="132" y="0"/>
                  </a:moveTo>
                  <a:cubicBezTo>
                    <a:pt x="78" y="0"/>
                    <a:pt x="38" y="48"/>
                    <a:pt x="21" y="107"/>
                  </a:cubicBezTo>
                  <a:cubicBezTo>
                    <a:pt x="0" y="179"/>
                    <a:pt x="27" y="240"/>
                    <a:pt x="88" y="260"/>
                  </a:cubicBezTo>
                  <a:cubicBezTo>
                    <a:pt x="243" y="313"/>
                    <a:pt x="400" y="363"/>
                    <a:pt x="561" y="393"/>
                  </a:cubicBezTo>
                  <a:cubicBezTo>
                    <a:pt x="570" y="394"/>
                    <a:pt x="578" y="395"/>
                    <a:pt x="587" y="395"/>
                  </a:cubicBezTo>
                  <a:cubicBezTo>
                    <a:pt x="665" y="395"/>
                    <a:pt x="706" y="325"/>
                    <a:pt x="711" y="251"/>
                  </a:cubicBezTo>
                  <a:cubicBezTo>
                    <a:pt x="707" y="192"/>
                    <a:pt x="683" y="150"/>
                    <a:pt x="645" y="139"/>
                  </a:cubicBezTo>
                  <a:cubicBezTo>
                    <a:pt x="482" y="89"/>
                    <a:pt x="319" y="39"/>
                    <a:pt x="153" y="3"/>
                  </a:cubicBezTo>
                  <a:cubicBezTo>
                    <a:pt x="146" y="1"/>
                    <a:pt x="139" y="0"/>
                    <a:pt x="132"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59"/>
            <p:cNvSpPr/>
            <p:nvPr/>
          </p:nvSpPr>
          <p:spPr>
            <a:xfrm>
              <a:off x="1431400" y="5180525"/>
              <a:ext cx="18225" cy="7775"/>
            </a:xfrm>
            <a:custGeom>
              <a:avLst/>
              <a:gdLst/>
              <a:ahLst/>
              <a:cxnLst/>
              <a:rect l="l" t="t" r="r" b="b"/>
              <a:pathLst>
                <a:path w="729" h="311" extrusionOk="0">
                  <a:moveTo>
                    <a:pt x="574" y="0"/>
                  </a:moveTo>
                  <a:cubicBezTo>
                    <a:pt x="567" y="0"/>
                    <a:pt x="560" y="0"/>
                    <a:pt x="553" y="1"/>
                  </a:cubicBezTo>
                  <a:cubicBezTo>
                    <a:pt x="485" y="7"/>
                    <a:pt x="417" y="17"/>
                    <a:pt x="348" y="25"/>
                  </a:cubicBezTo>
                  <a:lnTo>
                    <a:pt x="348" y="19"/>
                  </a:lnTo>
                  <a:cubicBezTo>
                    <a:pt x="279" y="22"/>
                    <a:pt x="209" y="20"/>
                    <a:pt x="142" y="30"/>
                  </a:cubicBezTo>
                  <a:cubicBezTo>
                    <a:pt x="59" y="43"/>
                    <a:pt x="1" y="89"/>
                    <a:pt x="8" y="183"/>
                  </a:cubicBezTo>
                  <a:cubicBezTo>
                    <a:pt x="15" y="272"/>
                    <a:pt x="72" y="311"/>
                    <a:pt x="152" y="311"/>
                  </a:cubicBezTo>
                  <a:cubicBezTo>
                    <a:pt x="156" y="311"/>
                    <a:pt x="160" y="310"/>
                    <a:pt x="164" y="310"/>
                  </a:cubicBezTo>
                  <a:cubicBezTo>
                    <a:pt x="309" y="303"/>
                    <a:pt x="453" y="298"/>
                    <a:pt x="597" y="276"/>
                  </a:cubicBezTo>
                  <a:cubicBezTo>
                    <a:pt x="678" y="262"/>
                    <a:pt x="728" y="197"/>
                    <a:pt x="707" y="106"/>
                  </a:cubicBezTo>
                  <a:cubicBezTo>
                    <a:pt x="690" y="34"/>
                    <a:pt x="642" y="0"/>
                    <a:pt x="57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59"/>
            <p:cNvSpPr/>
            <p:nvPr/>
          </p:nvSpPr>
          <p:spPr>
            <a:xfrm>
              <a:off x="1462900" y="5174175"/>
              <a:ext cx="18175" cy="9775"/>
            </a:xfrm>
            <a:custGeom>
              <a:avLst/>
              <a:gdLst/>
              <a:ahLst/>
              <a:cxnLst/>
              <a:rect l="l" t="t" r="r" b="b"/>
              <a:pathLst>
                <a:path w="727" h="391" extrusionOk="0">
                  <a:moveTo>
                    <a:pt x="579" y="0"/>
                  </a:moveTo>
                  <a:cubicBezTo>
                    <a:pt x="567" y="0"/>
                    <a:pt x="554" y="2"/>
                    <a:pt x="540" y="5"/>
                  </a:cubicBezTo>
                  <a:cubicBezTo>
                    <a:pt x="400" y="33"/>
                    <a:pt x="263" y="76"/>
                    <a:pt x="125" y="116"/>
                  </a:cubicBezTo>
                  <a:cubicBezTo>
                    <a:pt x="40" y="141"/>
                    <a:pt x="0" y="203"/>
                    <a:pt x="28" y="289"/>
                  </a:cubicBezTo>
                  <a:cubicBezTo>
                    <a:pt x="50" y="360"/>
                    <a:pt x="104" y="390"/>
                    <a:pt x="172" y="390"/>
                  </a:cubicBezTo>
                  <a:cubicBezTo>
                    <a:pt x="183" y="390"/>
                    <a:pt x="194" y="390"/>
                    <a:pt x="205" y="388"/>
                  </a:cubicBezTo>
                  <a:cubicBezTo>
                    <a:pt x="344" y="349"/>
                    <a:pt x="483" y="313"/>
                    <a:pt x="619" y="272"/>
                  </a:cubicBezTo>
                  <a:cubicBezTo>
                    <a:pt x="695" y="248"/>
                    <a:pt x="727" y="190"/>
                    <a:pt x="710" y="112"/>
                  </a:cubicBezTo>
                  <a:cubicBezTo>
                    <a:pt x="693" y="36"/>
                    <a:pt x="642" y="0"/>
                    <a:pt x="57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59"/>
            <p:cNvSpPr/>
            <p:nvPr/>
          </p:nvSpPr>
          <p:spPr>
            <a:xfrm>
              <a:off x="1337000" y="5161450"/>
              <a:ext cx="18575" cy="11750"/>
            </a:xfrm>
            <a:custGeom>
              <a:avLst/>
              <a:gdLst/>
              <a:ahLst/>
              <a:cxnLst/>
              <a:rect l="l" t="t" r="r" b="b"/>
              <a:pathLst>
                <a:path w="743" h="470" extrusionOk="0">
                  <a:moveTo>
                    <a:pt x="175" y="0"/>
                  </a:moveTo>
                  <a:cubicBezTo>
                    <a:pt x="132" y="0"/>
                    <a:pt x="94" y="20"/>
                    <a:pt x="61" y="70"/>
                  </a:cubicBezTo>
                  <a:cubicBezTo>
                    <a:pt x="0" y="164"/>
                    <a:pt x="53" y="223"/>
                    <a:pt x="128" y="274"/>
                  </a:cubicBezTo>
                  <a:cubicBezTo>
                    <a:pt x="173" y="303"/>
                    <a:pt x="221" y="330"/>
                    <a:pt x="266" y="360"/>
                  </a:cubicBezTo>
                  <a:cubicBezTo>
                    <a:pt x="328" y="386"/>
                    <a:pt x="392" y="409"/>
                    <a:pt x="454" y="438"/>
                  </a:cubicBezTo>
                  <a:cubicBezTo>
                    <a:pt x="495" y="456"/>
                    <a:pt x="534" y="470"/>
                    <a:pt x="571" y="470"/>
                  </a:cubicBezTo>
                  <a:cubicBezTo>
                    <a:pt x="615" y="470"/>
                    <a:pt x="655" y="450"/>
                    <a:pt x="686" y="393"/>
                  </a:cubicBezTo>
                  <a:cubicBezTo>
                    <a:pt x="742" y="285"/>
                    <a:pt x="673" y="227"/>
                    <a:pt x="586" y="183"/>
                  </a:cubicBezTo>
                  <a:cubicBezTo>
                    <a:pt x="532" y="155"/>
                    <a:pt x="478" y="125"/>
                    <a:pt x="425" y="95"/>
                  </a:cubicBezTo>
                  <a:cubicBezTo>
                    <a:pt x="400" y="84"/>
                    <a:pt x="375" y="73"/>
                    <a:pt x="350" y="63"/>
                  </a:cubicBezTo>
                  <a:cubicBezTo>
                    <a:pt x="325" y="52"/>
                    <a:pt x="300" y="42"/>
                    <a:pt x="276" y="29"/>
                  </a:cubicBezTo>
                  <a:cubicBezTo>
                    <a:pt x="240" y="11"/>
                    <a:pt x="206" y="0"/>
                    <a:pt x="17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59"/>
            <p:cNvSpPr/>
            <p:nvPr/>
          </p:nvSpPr>
          <p:spPr>
            <a:xfrm>
              <a:off x="1493375" y="5162150"/>
              <a:ext cx="18225" cy="11725"/>
            </a:xfrm>
            <a:custGeom>
              <a:avLst/>
              <a:gdLst/>
              <a:ahLst/>
              <a:cxnLst/>
              <a:rect l="l" t="t" r="r" b="b"/>
              <a:pathLst>
                <a:path w="729" h="469" extrusionOk="0">
                  <a:moveTo>
                    <a:pt x="561" y="0"/>
                  </a:moveTo>
                  <a:cubicBezTo>
                    <a:pt x="520" y="0"/>
                    <a:pt x="476" y="18"/>
                    <a:pt x="432" y="41"/>
                  </a:cubicBezTo>
                  <a:cubicBezTo>
                    <a:pt x="330" y="92"/>
                    <a:pt x="227" y="143"/>
                    <a:pt x="124" y="194"/>
                  </a:cubicBezTo>
                  <a:cubicBezTo>
                    <a:pt x="38" y="237"/>
                    <a:pt x="0" y="302"/>
                    <a:pt x="45" y="393"/>
                  </a:cubicBezTo>
                  <a:cubicBezTo>
                    <a:pt x="72" y="447"/>
                    <a:pt x="111" y="468"/>
                    <a:pt x="156" y="468"/>
                  </a:cubicBezTo>
                  <a:cubicBezTo>
                    <a:pt x="181" y="468"/>
                    <a:pt x="208" y="462"/>
                    <a:pt x="235" y="450"/>
                  </a:cubicBezTo>
                  <a:cubicBezTo>
                    <a:pt x="347" y="403"/>
                    <a:pt x="458" y="354"/>
                    <a:pt x="570" y="305"/>
                  </a:cubicBezTo>
                  <a:cubicBezTo>
                    <a:pt x="655" y="253"/>
                    <a:pt x="729" y="189"/>
                    <a:pt x="673" y="79"/>
                  </a:cubicBezTo>
                  <a:cubicBezTo>
                    <a:pt x="644" y="21"/>
                    <a:pt x="604" y="0"/>
                    <a:pt x="56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59"/>
            <p:cNvSpPr/>
            <p:nvPr/>
          </p:nvSpPr>
          <p:spPr>
            <a:xfrm>
              <a:off x="1310375" y="5143125"/>
              <a:ext cx="16750" cy="13775"/>
            </a:xfrm>
            <a:custGeom>
              <a:avLst/>
              <a:gdLst/>
              <a:ahLst/>
              <a:cxnLst/>
              <a:rect l="l" t="t" r="r" b="b"/>
              <a:pathLst>
                <a:path w="670" h="551" extrusionOk="0">
                  <a:moveTo>
                    <a:pt x="175" y="0"/>
                  </a:moveTo>
                  <a:cubicBezTo>
                    <a:pt x="175" y="0"/>
                    <a:pt x="174" y="0"/>
                    <a:pt x="173" y="0"/>
                  </a:cubicBezTo>
                  <a:cubicBezTo>
                    <a:pt x="66" y="7"/>
                    <a:pt x="1" y="143"/>
                    <a:pt x="79" y="231"/>
                  </a:cubicBezTo>
                  <a:cubicBezTo>
                    <a:pt x="187" y="353"/>
                    <a:pt x="313" y="463"/>
                    <a:pt x="461" y="536"/>
                  </a:cubicBezTo>
                  <a:cubicBezTo>
                    <a:pt x="480" y="546"/>
                    <a:pt x="500" y="550"/>
                    <a:pt x="520" y="550"/>
                  </a:cubicBezTo>
                  <a:cubicBezTo>
                    <a:pt x="600" y="550"/>
                    <a:pt x="669" y="475"/>
                    <a:pt x="656" y="388"/>
                  </a:cubicBezTo>
                  <a:cubicBezTo>
                    <a:pt x="643" y="311"/>
                    <a:pt x="258" y="0"/>
                    <a:pt x="17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59"/>
            <p:cNvSpPr/>
            <p:nvPr/>
          </p:nvSpPr>
          <p:spPr>
            <a:xfrm>
              <a:off x="1289650" y="5119150"/>
              <a:ext cx="13950" cy="15775"/>
            </a:xfrm>
            <a:custGeom>
              <a:avLst/>
              <a:gdLst/>
              <a:ahLst/>
              <a:cxnLst/>
              <a:rect l="l" t="t" r="r" b="b"/>
              <a:pathLst>
                <a:path w="558" h="631" extrusionOk="0">
                  <a:moveTo>
                    <a:pt x="151" y="1"/>
                  </a:moveTo>
                  <a:cubicBezTo>
                    <a:pt x="117" y="1"/>
                    <a:pt x="84" y="14"/>
                    <a:pt x="59" y="38"/>
                  </a:cubicBezTo>
                  <a:cubicBezTo>
                    <a:pt x="13" y="80"/>
                    <a:pt x="0" y="139"/>
                    <a:pt x="27" y="188"/>
                  </a:cubicBezTo>
                  <a:cubicBezTo>
                    <a:pt x="109" y="344"/>
                    <a:pt x="210" y="491"/>
                    <a:pt x="350" y="604"/>
                  </a:cubicBezTo>
                  <a:cubicBezTo>
                    <a:pt x="369" y="621"/>
                    <a:pt x="393" y="630"/>
                    <a:pt x="417" y="630"/>
                  </a:cubicBezTo>
                  <a:cubicBezTo>
                    <a:pt x="440" y="630"/>
                    <a:pt x="463" y="622"/>
                    <a:pt x="482" y="607"/>
                  </a:cubicBezTo>
                  <a:cubicBezTo>
                    <a:pt x="493" y="599"/>
                    <a:pt x="504" y="589"/>
                    <a:pt x="513" y="579"/>
                  </a:cubicBezTo>
                  <a:cubicBezTo>
                    <a:pt x="543" y="551"/>
                    <a:pt x="557" y="509"/>
                    <a:pt x="551" y="468"/>
                  </a:cubicBezTo>
                  <a:cubicBezTo>
                    <a:pt x="548" y="431"/>
                    <a:pt x="449" y="290"/>
                    <a:pt x="355" y="173"/>
                  </a:cubicBezTo>
                  <a:cubicBezTo>
                    <a:pt x="341" y="157"/>
                    <a:pt x="328" y="141"/>
                    <a:pt x="315" y="125"/>
                  </a:cubicBezTo>
                  <a:cubicBezTo>
                    <a:pt x="300" y="108"/>
                    <a:pt x="286" y="92"/>
                    <a:pt x="272" y="77"/>
                  </a:cubicBezTo>
                  <a:cubicBezTo>
                    <a:pt x="236" y="38"/>
                    <a:pt x="207" y="12"/>
                    <a:pt x="192" y="8"/>
                  </a:cubicBezTo>
                  <a:cubicBezTo>
                    <a:pt x="179" y="3"/>
                    <a:pt x="165" y="1"/>
                    <a:pt x="151"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59"/>
            <p:cNvSpPr/>
            <p:nvPr/>
          </p:nvSpPr>
          <p:spPr>
            <a:xfrm>
              <a:off x="1271650" y="5088900"/>
              <a:ext cx="13250" cy="16450"/>
            </a:xfrm>
            <a:custGeom>
              <a:avLst/>
              <a:gdLst/>
              <a:ahLst/>
              <a:cxnLst/>
              <a:rect l="l" t="t" r="r" b="b"/>
              <a:pathLst>
                <a:path w="530" h="658" extrusionOk="0">
                  <a:moveTo>
                    <a:pt x="156" y="1"/>
                  </a:moveTo>
                  <a:cubicBezTo>
                    <a:pt x="131" y="1"/>
                    <a:pt x="106" y="9"/>
                    <a:pt x="79" y="25"/>
                  </a:cubicBezTo>
                  <a:cubicBezTo>
                    <a:pt x="9" y="68"/>
                    <a:pt x="0" y="141"/>
                    <a:pt x="33" y="206"/>
                  </a:cubicBezTo>
                  <a:cubicBezTo>
                    <a:pt x="100" y="340"/>
                    <a:pt x="173" y="471"/>
                    <a:pt x="254" y="597"/>
                  </a:cubicBezTo>
                  <a:cubicBezTo>
                    <a:pt x="280" y="638"/>
                    <a:pt x="318" y="658"/>
                    <a:pt x="359" y="658"/>
                  </a:cubicBezTo>
                  <a:cubicBezTo>
                    <a:pt x="384" y="658"/>
                    <a:pt x="410" y="651"/>
                    <a:pt x="435" y="637"/>
                  </a:cubicBezTo>
                  <a:cubicBezTo>
                    <a:pt x="505" y="600"/>
                    <a:pt x="530" y="529"/>
                    <a:pt x="496" y="462"/>
                  </a:cubicBezTo>
                  <a:cubicBezTo>
                    <a:pt x="430" y="327"/>
                    <a:pt x="353" y="199"/>
                    <a:pt x="289" y="85"/>
                  </a:cubicBezTo>
                  <a:cubicBezTo>
                    <a:pt x="246" y="29"/>
                    <a:pt x="202" y="1"/>
                    <a:pt x="15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59"/>
            <p:cNvSpPr/>
            <p:nvPr/>
          </p:nvSpPr>
          <p:spPr>
            <a:xfrm>
              <a:off x="1259200" y="5059225"/>
              <a:ext cx="11175" cy="17250"/>
            </a:xfrm>
            <a:custGeom>
              <a:avLst/>
              <a:gdLst/>
              <a:ahLst/>
              <a:cxnLst/>
              <a:rect l="l" t="t" r="r" b="b"/>
              <a:pathLst>
                <a:path w="447" h="690" extrusionOk="0">
                  <a:moveTo>
                    <a:pt x="167" y="0"/>
                  </a:moveTo>
                  <a:cubicBezTo>
                    <a:pt x="147" y="0"/>
                    <a:pt x="126" y="4"/>
                    <a:pt x="105" y="11"/>
                  </a:cubicBezTo>
                  <a:cubicBezTo>
                    <a:pt x="35" y="35"/>
                    <a:pt x="1" y="93"/>
                    <a:pt x="17" y="154"/>
                  </a:cubicBezTo>
                  <a:cubicBezTo>
                    <a:pt x="62" y="312"/>
                    <a:pt x="110" y="470"/>
                    <a:pt x="178" y="618"/>
                  </a:cubicBezTo>
                  <a:cubicBezTo>
                    <a:pt x="200" y="669"/>
                    <a:pt x="241" y="689"/>
                    <a:pt x="284" y="689"/>
                  </a:cubicBezTo>
                  <a:cubicBezTo>
                    <a:pt x="316" y="689"/>
                    <a:pt x="349" y="678"/>
                    <a:pt x="379" y="661"/>
                  </a:cubicBezTo>
                  <a:cubicBezTo>
                    <a:pt x="424" y="624"/>
                    <a:pt x="446" y="581"/>
                    <a:pt x="433" y="543"/>
                  </a:cubicBezTo>
                  <a:cubicBezTo>
                    <a:pt x="383" y="381"/>
                    <a:pt x="331" y="217"/>
                    <a:pt x="267" y="60"/>
                  </a:cubicBezTo>
                  <a:cubicBezTo>
                    <a:pt x="250" y="18"/>
                    <a:pt x="211" y="0"/>
                    <a:pt x="16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59"/>
            <p:cNvSpPr/>
            <p:nvPr/>
          </p:nvSpPr>
          <p:spPr>
            <a:xfrm>
              <a:off x="1252725" y="5027825"/>
              <a:ext cx="8750" cy="17525"/>
            </a:xfrm>
            <a:custGeom>
              <a:avLst/>
              <a:gdLst/>
              <a:ahLst/>
              <a:cxnLst/>
              <a:rect l="l" t="t" r="r" b="b"/>
              <a:pathLst>
                <a:path w="350" h="701" extrusionOk="0">
                  <a:moveTo>
                    <a:pt x="137" y="1"/>
                  </a:moveTo>
                  <a:cubicBezTo>
                    <a:pt x="135" y="1"/>
                    <a:pt x="133" y="1"/>
                    <a:pt x="132" y="1"/>
                  </a:cubicBezTo>
                  <a:cubicBezTo>
                    <a:pt x="20" y="4"/>
                    <a:pt x="1" y="81"/>
                    <a:pt x="3" y="173"/>
                  </a:cubicBezTo>
                  <a:cubicBezTo>
                    <a:pt x="4" y="226"/>
                    <a:pt x="7" y="280"/>
                    <a:pt x="9" y="334"/>
                  </a:cubicBezTo>
                  <a:cubicBezTo>
                    <a:pt x="24" y="400"/>
                    <a:pt x="42" y="467"/>
                    <a:pt x="52" y="534"/>
                  </a:cubicBezTo>
                  <a:cubicBezTo>
                    <a:pt x="68" y="624"/>
                    <a:pt x="99" y="700"/>
                    <a:pt x="196" y="700"/>
                  </a:cubicBezTo>
                  <a:cubicBezTo>
                    <a:pt x="204" y="700"/>
                    <a:pt x="212" y="700"/>
                    <a:pt x="221" y="699"/>
                  </a:cubicBezTo>
                  <a:cubicBezTo>
                    <a:pt x="341" y="685"/>
                    <a:pt x="350" y="595"/>
                    <a:pt x="337" y="498"/>
                  </a:cubicBezTo>
                  <a:cubicBezTo>
                    <a:pt x="330" y="437"/>
                    <a:pt x="325" y="376"/>
                    <a:pt x="318" y="315"/>
                  </a:cubicBezTo>
                  <a:cubicBezTo>
                    <a:pt x="313" y="289"/>
                    <a:pt x="307" y="262"/>
                    <a:pt x="302" y="236"/>
                  </a:cubicBezTo>
                  <a:cubicBezTo>
                    <a:pt x="296" y="209"/>
                    <a:pt x="291" y="182"/>
                    <a:pt x="287" y="156"/>
                  </a:cubicBezTo>
                  <a:cubicBezTo>
                    <a:pt x="276" y="63"/>
                    <a:pt x="237" y="1"/>
                    <a:pt x="137"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59"/>
            <p:cNvSpPr/>
            <p:nvPr/>
          </p:nvSpPr>
          <p:spPr>
            <a:xfrm>
              <a:off x="1251450" y="4995575"/>
              <a:ext cx="8800" cy="17675"/>
            </a:xfrm>
            <a:custGeom>
              <a:avLst/>
              <a:gdLst/>
              <a:ahLst/>
              <a:cxnLst/>
              <a:rect l="l" t="t" r="r" b="b"/>
              <a:pathLst>
                <a:path w="352" h="707" extrusionOk="0">
                  <a:moveTo>
                    <a:pt x="196" y="1"/>
                  </a:moveTo>
                  <a:cubicBezTo>
                    <a:pt x="136" y="1"/>
                    <a:pt x="76" y="37"/>
                    <a:pt x="59" y="105"/>
                  </a:cubicBezTo>
                  <a:cubicBezTo>
                    <a:pt x="20" y="263"/>
                    <a:pt x="0" y="429"/>
                    <a:pt x="24" y="592"/>
                  </a:cubicBezTo>
                  <a:cubicBezTo>
                    <a:pt x="35" y="665"/>
                    <a:pt x="96" y="707"/>
                    <a:pt x="160" y="707"/>
                  </a:cubicBezTo>
                  <a:cubicBezTo>
                    <a:pt x="194" y="707"/>
                    <a:pt x="229" y="695"/>
                    <a:pt x="257" y="668"/>
                  </a:cubicBezTo>
                  <a:cubicBezTo>
                    <a:pt x="314" y="615"/>
                    <a:pt x="351" y="114"/>
                    <a:pt x="303" y="52"/>
                  </a:cubicBezTo>
                  <a:cubicBezTo>
                    <a:pt x="276" y="17"/>
                    <a:pt x="236" y="1"/>
                    <a:pt x="19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59"/>
            <p:cNvSpPr/>
            <p:nvPr/>
          </p:nvSpPr>
          <p:spPr>
            <a:xfrm>
              <a:off x="1256875" y="4964275"/>
              <a:ext cx="10375" cy="17200"/>
            </a:xfrm>
            <a:custGeom>
              <a:avLst/>
              <a:gdLst/>
              <a:ahLst/>
              <a:cxnLst/>
              <a:rect l="l" t="t" r="r" b="b"/>
              <a:pathLst>
                <a:path w="415" h="688" extrusionOk="0">
                  <a:moveTo>
                    <a:pt x="275" y="1"/>
                  </a:moveTo>
                  <a:cubicBezTo>
                    <a:pt x="228" y="1"/>
                    <a:pt x="187" y="23"/>
                    <a:pt x="166" y="63"/>
                  </a:cubicBezTo>
                  <a:cubicBezTo>
                    <a:pt x="85" y="219"/>
                    <a:pt x="21" y="386"/>
                    <a:pt x="7" y="564"/>
                  </a:cubicBezTo>
                  <a:cubicBezTo>
                    <a:pt x="0" y="614"/>
                    <a:pt x="32" y="661"/>
                    <a:pt x="80" y="675"/>
                  </a:cubicBezTo>
                  <a:cubicBezTo>
                    <a:pt x="94" y="679"/>
                    <a:pt x="107" y="682"/>
                    <a:pt x="121" y="686"/>
                  </a:cubicBezTo>
                  <a:cubicBezTo>
                    <a:pt x="129" y="687"/>
                    <a:pt x="137" y="688"/>
                    <a:pt x="145" y="688"/>
                  </a:cubicBezTo>
                  <a:cubicBezTo>
                    <a:pt x="177" y="688"/>
                    <a:pt x="210" y="676"/>
                    <a:pt x="234" y="653"/>
                  </a:cubicBezTo>
                  <a:cubicBezTo>
                    <a:pt x="262" y="629"/>
                    <a:pt x="322" y="468"/>
                    <a:pt x="365" y="324"/>
                  </a:cubicBezTo>
                  <a:cubicBezTo>
                    <a:pt x="370" y="303"/>
                    <a:pt x="377" y="283"/>
                    <a:pt x="382" y="264"/>
                  </a:cubicBezTo>
                  <a:cubicBezTo>
                    <a:pt x="387" y="242"/>
                    <a:pt x="392" y="220"/>
                    <a:pt x="397" y="201"/>
                  </a:cubicBezTo>
                  <a:cubicBezTo>
                    <a:pt x="409" y="149"/>
                    <a:pt x="414" y="110"/>
                    <a:pt x="409" y="97"/>
                  </a:cubicBezTo>
                  <a:cubicBezTo>
                    <a:pt x="395" y="49"/>
                    <a:pt x="357" y="15"/>
                    <a:pt x="308" y="4"/>
                  </a:cubicBezTo>
                  <a:cubicBezTo>
                    <a:pt x="297" y="2"/>
                    <a:pt x="286" y="1"/>
                    <a:pt x="275"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59"/>
            <p:cNvSpPr/>
            <p:nvPr/>
          </p:nvSpPr>
          <p:spPr>
            <a:xfrm>
              <a:off x="1523850" y="5148950"/>
              <a:ext cx="9400" cy="12425"/>
            </a:xfrm>
            <a:custGeom>
              <a:avLst/>
              <a:gdLst/>
              <a:ahLst/>
              <a:cxnLst/>
              <a:rect l="l" t="t" r="r" b="b"/>
              <a:pathLst>
                <a:path w="376" h="497" extrusionOk="0">
                  <a:moveTo>
                    <a:pt x="189" y="0"/>
                  </a:moveTo>
                  <a:cubicBezTo>
                    <a:pt x="132" y="0"/>
                    <a:pt x="91" y="39"/>
                    <a:pt x="64" y="93"/>
                  </a:cubicBezTo>
                  <a:cubicBezTo>
                    <a:pt x="0" y="221"/>
                    <a:pt x="43" y="459"/>
                    <a:pt x="130" y="487"/>
                  </a:cubicBezTo>
                  <a:cubicBezTo>
                    <a:pt x="149" y="493"/>
                    <a:pt x="166" y="496"/>
                    <a:pt x="182" y="496"/>
                  </a:cubicBezTo>
                  <a:cubicBezTo>
                    <a:pt x="240" y="496"/>
                    <a:pt x="284" y="461"/>
                    <a:pt x="315" y="411"/>
                  </a:cubicBezTo>
                  <a:cubicBezTo>
                    <a:pt x="376" y="276"/>
                    <a:pt x="334" y="47"/>
                    <a:pt x="249" y="13"/>
                  </a:cubicBezTo>
                  <a:cubicBezTo>
                    <a:pt x="227" y="4"/>
                    <a:pt x="207" y="0"/>
                    <a:pt x="18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59"/>
            <p:cNvSpPr/>
            <p:nvPr/>
          </p:nvSpPr>
          <p:spPr>
            <a:xfrm>
              <a:off x="1528125" y="5114050"/>
              <a:ext cx="7750" cy="17725"/>
            </a:xfrm>
            <a:custGeom>
              <a:avLst/>
              <a:gdLst/>
              <a:ahLst/>
              <a:cxnLst/>
              <a:rect l="l" t="t" r="r" b="b"/>
              <a:pathLst>
                <a:path w="310" h="709" extrusionOk="0">
                  <a:moveTo>
                    <a:pt x="164" y="0"/>
                  </a:moveTo>
                  <a:cubicBezTo>
                    <a:pt x="98" y="0"/>
                    <a:pt x="50" y="38"/>
                    <a:pt x="42" y="97"/>
                  </a:cubicBezTo>
                  <a:cubicBezTo>
                    <a:pt x="20" y="259"/>
                    <a:pt x="0" y="423"/>
                    <a:pt x="2" y="586"/>
                  </a:cubicBezTo>
                  <a:cubicBezTo>
                    <a:pt x="4" y="671"/>
                    <a:pt x="70" y="708"/>
                    <a:pt x="142" y="708"/>
                  </a:cubicBezTo>
                  <a:cubicBezTo>
                    <a:pt x="151" y="708"/>
                    <a:pt x="161" y="708"/>
                    <a:pt x="170" y="706"/>
                  </a:cubicBezTo>
                  <a:cubicBezTo>
                    <a:pt x="226" y="690"/>
                    <a:pt x="262" y="659"/>
                    <a:pt x="267" y="620"/>
                  </a:cubicBezTo>
                  <a:cubicBezTo>
                    <a:pt x="286" y="451"/>
                    <a:pt x="303" y="281"/>
                    <a:pt x="307" y="111"/>
                  </a:cubicBezTo>
                  <a:cubicBezTo>
                    <a:pt x="309" y="45"/>
                    <a:pt x="250" y="7"/>
                    <a:pt x="179" y="1"/>
                  </a:cubicBezTo>
                  <a:cubicBezTo>
                    <a:pt x="174" y="1"/>
                    <a:pt x="169" y="0"/>
                    <a:pt x="16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59"/>
            <p:cNvSpPr/>
            <p:nvPr/>
          </p:nvSpPr>
          <p:spPr>
            <a:xfrm>
              <a:off x="1532200" y="5082425"/>
              <a:ext cx="10450" cy="17425"/>
            </a:xfrm>
            <a:custGeom>
              <a:avLst/>
              <a:gdLst/>
              <a:ahLst/>
              <a:cxnLst/>
              <a:rect l="l" t="t" r="r" b="b"/>
              <a:pathLst>
                <a:path w="418" h="697" extrusionOk="0">
                  <a:moveTo>
                    <a:pt x="250" y="0"/>
                  </a:moveTo>
                  <a:cubicBezTo>
                    <a:pt x="187" y="0"/>
                    <a:pt x="151" y="53"/>
                    <a:pt x="124" y="118"/>
                  </a:cubicBezTo>
                  <a:cubicBezTo>
                    <a:pt x="103" y="168"/>
                    <a:pt x="85" y="218"/>
                    <a:pt x="66" y="268"/>
                  </a:cubicBezTo>
                  <a:cubicBezTo>
                    <a:pt x="52" y="335"/>
                    <a:pt x="42" y="403"/>
                    <a:pt x="25" y="470"/>
                  </a:cubicBezTo>
                  <a:cubicBezTo>
                    <a:pt x="1" y="565"/>
                    <a:pt x="1" y="653"/>
                    <a:pt x="113" y="688"/>
                  </a:cubicBezTo>
                  <a:cubicBezTo>
                    <a:pt x="132" y="694"/>
                    <a:pt x="150" y="696"/>
                    <a:pt x="166" y="696"/>
                  </a:cubicBezTo>
                  <a:cubicBezTo>
                    <a:pt x="244" y="696"/>
                    <a:pt x="278" y="629"/>
                    <a:pt x="300" y="550"/>
                  </a:cubicBezTo>
                  <a:cubicBezTo>
                    <a:pt x="317" y="492"/>
                    <a:pt x="337" y="434"/>
                    <a:pt x="356" y="375"/>
                  </a:cubicBezTo>
                  <a:cubicBezTo>
                    <a:pt x="361" y="349"/>
                    <a:pt x="366" y="322"/>
                    <a:pt x="372" y="296"/>
                  </a:cubicBezTo>
                  <a:cubicBezTo>
                    <a:pt x="378" y="269"/>
                    <a:pt x="384" y="243"/>
                    <a:pt x="392" y="217"/>
                  </a:cubicBezTo>
                  <a:cubicBezTo>
                    <a:pt x="418" y="127"/>
                    <a:pt x="407" y="52"/>
                    <a:pt x="311" y="14"/>
                  </a:cubicBezTo>
                  <a:cubicBezTo>
                    <a:pt x="288" y="4"/>
                    <a:pt x="268" y="0"/>
                    <a:pt x="25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59"/>
            <p:cNvSpPr/>
            <p:nvPr/>
          </p:nvSpPr>
          <p:spPr>
            <a:xfrm>
              <a:off x="1542700" y="5053000"/>
              <a:ext cx="12950" cy="16450"/>
            </a:xfrm>
            <a:custGeom>
              <a:avLst/>
              <a:gdLst/>
              <a:ahLst/>
              <a:cxnLst/>
              <a:rect l="l" t="t" r="r" b="b"/>
              <a:pathLst>
                <a:path w="518" h="658" extrusionOk="0">
                  <a:moveTo>
                    <a:pt x="360" y="0"/>
                  </a:moveTo>
                  <a:cubicBezTo>
                    <a:pt x="321" y="0"/>
                    <a:pt x="281" y="17"/>
                    <a:pt x="253" y="53"/>
                  </a:cubicBezTo>
                  <a:cubicBezTo>
                    <a:pt x="154" y="182"/>
                    <a:pt x="70" y="327"/>
                    <a:pt x="26" y="486"/>
                  </a:cubicBezTo>
                  <a:cubicBezTo>
                    <a:pt x="0" y="577"/>
                    <a:pt x="75" y="657"/>
                    <a:pt x="161" y="657"/>
                  </a:cubicBezTo>
                  <a:cubicBezTo>
                    <a:pt x="177" y="657"/>
                    <a:pt x="193" y="655"/>
                    <a:pt x="210" y="649"/>
                  </a:cubicBezTo>
                  <a:cubicBezTo>
                    <a:pt x="283" y="623"/>
                    <a:pt x="518" y="179"/>
                    <a:pt x="498" y="103"/>
                  </a:cubicBezTo>
                  <a:cubicBezTo>
                    <a:pt x="482" y="39"/>
                    <a:pt x="421" y="0"/>
                    <a:pt x="36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59"/>
            <p:cNvSpPr/>
            <p:nvPr/>
          </p:nvSpPr>
          <p:spPr>
            <a:xfrm>
              <a:off x="1560050" y="5027300"/>
              <a:ext cx="14750" cy="15075"/>
            </a:xfrm>
            <a:custGeom>
              <a:avLst/>
              <a:gdLst/>
              <a:ahLst/>
              <a:cxnLst/>
              <a:rect l="l" t="t" r="r" b="b"/>
              <a:pathLst>
                <a:path w="590" h="603" extrusionOk="0">
                  <a:moveTo>
                    <a:pt x="444" y="1"/>
                  </a:moveTo>
                  <a:cubicBezTo>
                    <a:pt x="419" y="1"/>
                    <a:pt x="394" y="9"/>
                    <a:pt x="374" y="26"/>
                  </a:cubicBezTo>
                  <a:cubicBezTo>
                    <a:pt x="237" y="137"/>
                    <a:pt x="113" y="263"/>
                    <a:pt x="27" y="422"/>
                  </a:cubicBezTo>
                  <a:cubicBezTo>
                    <a:pt x="1" y="465"/>
                    <a:pt x="11" y="521"/>
                    <a:pt x="50" y="553"/>
                  </a:cubicBezTo>
                  <a:cubicBezTo>
                    <a:pt x="61" y="563"/>
                    <a:pt x="71" y="571"/>
                    <a:pt x="84" y="579"/>
                  </a:cubicBezTo>
                  <a:cubicBezTo>
                    <a:pt x="105" y="594"/>
                    <a:pt x="132" y="602"/>
                    <a:pt x="158" y="602"/>
                  </a:cubicBezTo>
                  <a:cubicBezTo>
                    <a:pt x="172" y="602"/>
                    <a:pt x="186" y="600"/>
                    <a:pt x="200" y="595"/>
                  </a:cubicBezTo>
                  <a:cubicBezTo>
                    <a:pt x="236" y="585"/>
                    <a:pt x="355" y="461"/>
                    <a:pt x="452" y="346"/>
                  </a:cubicBezTo>
                  <a:cubicBezTo>
                    <a:pt x="464" y="330"/>
                    <a:pt x="479" y="313"/>
                    <a:pt x="490" y="297"/>
                  </a:cubicBezTo>
                  <a:cubicBezTo>
                    <a:pt x="505" y="280"/>
                    <a:pt x="519" y="263"/>
                    <a:pt x="530" y="246"/>
                  </a:cubicBezTo>
                  <a:cubicBezTo>
                    <a:pt x="562" y="204"/>
                    <a:pt x="583" y="170"/>
                    <a:pt x="584" y="155"/>
                  </a:cubicBezTo>
                  <a:cubicBezTo>
                    <a:pt x="590" y="107"/>
                    <a:pt x="568" y="58"/>
                    <a:pt x="528" y="30"/>
                  </a:cubicBezTo>
                  <a:cubicBezTo>
                    <a:pt x="502" y="11"/>
                    <a:pt x="472" y="1"/>
                    <a:pt x="44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59"/>
            <p:cNvSpPr/>
            <p:nvPr/>
          </p:nvSpPr>
          <p:spPr>
            <a:xfrm>
              <a:off x="1583325" y="5010400"/>
              <a:ext cx="12600" cy="10075"/>
            </a:xfrm>
            <a:custGeom>
              <a:avLst/>
              <a:gdLst/>
              <a:ahLst/>
              <a:cxnLst/>
              <a:rect l="l" t="t" r="r" b="b"/>
              <a:pathLst>
                <a:path w="504" h="403" extrusionOk="0">
                  <a:moveTo>
                    <a:pt x="349" y="0"/>
                  </a:moveTo>
                  <a:cubicBezTo>
                    <a:pt x="332" y="0"/>
                    <a:pt x="315" y="2"/>
                    <a:pt x="298" y="6"/>
                  </a:cubicBezTo>
                  <a:cubicBezTo>
                    <a:pt x="159" y="36"/>
                    <a:pt x="1" y="219"/>
                    <a:pt x="33" y="305"/>
                  </a:cubicBezTo>
                  <a:cubicBezTo>
                    <a:pt x="60" y="377"/>
                    <a:pt x="116" y="403"/>
                    <a:pt x="179" y="403"/>
                  </a:cubicBezTo>
                  <a:cubicBezTo>
                    <a:pt x="189" y="403"/>
                    <a:pt x="198" y="402"/>
                    <a:pt x="208" y="401"/>
                  </a:cubicBezTo>
                  <a:cubicBezTo>
                    <a:pt x="352" y="363"/>
                    <a:pt x="504" y="187"/>
                    <a:pt x="476" y="99"/>
                  </a:cubicBezTo>
                  <a:cubicBezTo>
                    <a:pt x="455" y="27"/>
                    <a:pt x="406" y="0"/>
                    <a:pt x="34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612"/>
        <p:cNvGrpSpPr/>
        <p:nvPr/>
      </p:nvGrpSpPr>
      <p:grpSpPr>
        <a:xfrm>
          <a:off x="0" y="0"/>
          <a:ext cx="0" cy="0"/>
          <a:chOff x="0" y="0"/>
          <a:chExt cx="0" cy="0"/>
        </a:xfrm>
      </p:grpSpPr>
      <p:pic>
        <p:nvPicPr>
          <p:cNvPr id="2613" name="Google Shape;2613;p60"/>
          <p:cNvPicPr preferRelativeResize="0"/>
          <p:nvPr/>
        </p:nvPicPr>
        <p:blipFill>
          <a:blip r:embed="rId2">
            <a:alphaModFix amt="73000"/>
          </a:blip>
          <a:stretch>
            <a:fillRect/>
          </a:stretch>
        </p:blipFill>
        <p:spPr>
          <a:xfrm>
            <a:off x="-158712" y="-35350"/>
            <a:ext cx="9461427" cy="5178849"/>
          </a:xfrm>
          <a:prstGeom prst="rect">
            <a:avLst/>
          </a:prstGeom>
          <a:noFill/>
          <a:ln>
            <a:noFill/>
          </a:ln>
        </p:spPr>
      </p:pic>
      <p:sp>
        <p:nvSpPr>
          <p:cNvPr id="2614" name="Google Shape;2614;p60"/>
          <p:cNvSpPr/>
          <p:nvPr/>
        </p:nvSpPr>
        <p:spPr>
          <a:xfrm>
            <a:off x="-229450" y="4448775"/>
            <a:ext cx="9373500" cy="69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60"/>
          <p:cNvSpPr/>
          <p:nvPr/>
        </p:nvSpPr>
        <p:spPr>
          <a:xfrm>
            <a:off x="7998000" y="-890875"/>
            <a:ext cx="1797300" cy="1797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6" name="Google Shape;2616;p60"/>
          <p:cNvGrpSpPr/>
          <p:nvPr/>
        </p:nvGrpSpPr>
        <p:grpSpPr>
          <a:xfrm>
            <a:off x="-482200" y="2766225"/>
            <a:ext cx="2016150" cy="2532725"/>
            <a:chOff x="3020325" y="3079550"/>
            <a:chExt cx="2016150" cy="2532725"/>
          </a:xfrm>
        </p:grpSpPr>
        <p:sp>
          <p:nvSpPr>
            <p:cNvPr id="2617" name="Google Shape;2617;p60"/>
            <p:cNvSpPr/>
            <p:nvPr/>
          </p:nvSpPr>
          <p:spPr>
            <a:xfrm>
              <a:off x="3988675" y="3079550"/>
              <a:ext cx="389075" cy="756175"/>
            </a:xfrm>
            <a:custGeom>
              <a:avLst/>
              <a:gdLst/>
              <a:ahLst/>
              <a:cxnLst/>
              <a:rect l="l" t="t" r="r" b="b"/>
              <a:pathLst>
                <a:path w="15563" h="30247" extrusionOk="0">
                  <a:moveTo>
                    <a:pt x="1" y="1"/>
                  </a:moveTo>
                  <a:cubicBezTo>
                    <a:pt x="1" y="1"/>
                    <a:pt x="2568" y="4432"/>
                    <a:pt x="4709" y="8261"/>
                  </a:cubicBezTo>
                  <a:cubicBezTo>
                    <a:pt x="7508" y="13270"/>
                    <a:pt x="8631" y="19039"/>
                    <a:pt x="10557" y="24444"/>
                  </a:cubicBezTo>
                  <a:cubicBezTo>
                    <a:pt x="11086" y="25927"/>
                    <a:pt x="12493" y="30247"/>
                    <a:pt x="13529" y="30247"/>
                  </a:cubicBezTo>
                  <a:cubicBezTo>
                    <a:pt x="13579" y="30247"/>
                    <a:pt x="13629" y="30236"/>
                    <a:pt x="13677" y="30215"/>
                  </a:cubicBezTo>
                  <a:cubicBezTo>
                    <a:pt x="14722" y="29759"/>
                    <a:pt x="14653" y="25209"/>
                    <a:pt x="14653" y="25209"/>
                  </a:cubicBezTo>
                  <a:cubicBezTo>
                    <a:pt x="15563" y="19903"/>
                    <a:pt x="14942" y="14259"/>
                    <a:pt x="12396" y="9516"/>
                  </a:cubicBezTo>
                  <a:cubicBezTo>
                    <a:pt x="9850" y="4773"/>
                    <a:pt x="5283" y="1037"/>
                    <a:pt x="1"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60"/>
            <p:cNvSpPr/>
            <p:nvPr/>
          </p:nvSpPr>
          <p:spPr>
            <a:xfrm>
              <a:off x="4310500" y="3699550"/>
              <a:ext cx="725975" cy="287300"/>
            </a:xfrm>
            <a:custGeom>
              <a:avLst/>
              <a:gdLst/>
              <a:ahLst/>
              <a:cxnLst/>
              <a:rect l="l" t="t" r="r" b="b"/>
              <a:pathLst>
                <a:path w="29039" h="11492" extrusionOk="0">
                  <a:moveTo>
                    <a:pt x="12086" y="0"/>
                  </a:moveTo>
                  <a:cubicBezTo>
                    <a:pt x="7924" y="0"/>
                    <a:pt x="3753" y="1397"/>
                    <a:pt x="496" y="3995"/>
                  </a:cubicBezTo>
                  <a:lnTo>
                    <a:pt x="0" y="4408"/>
                  </a:lnTo>
                  <a:cubicBezTo>
                    <a:pt x="2217" y="3543"/>
                    <a:pt x="4573" y="3166"/>
                    <a:pt x="6949" y="3166"/>
                  </a:cubicBezTo>
                  <a:cubicBezTo>
                    <a:pt x="9736" y="3166"/>
                    <a:pt x="12553" y="3685"/>
                    <a:pt x="15208" y="4545"/>
                  </a:cubicBezTo>
                  <a:cubicBezTo>
                    <a:pt x="20128" y="6139"/>
                    <a:pt x="24607" y="8826"/>
                    <a:pt x="29039" y="11491"/>
                  </a:cubicBezTo>
                  <a:cubicBezTo>
                    <a:pt x="26902" y="6199"/>
                    <a:pt x="22167" y="2031"/>
                    <a:pt x="16648" y="582"/>
                  </a:cubicBezTo>
                  <a:cubicBezTo>
                    <a:pt x="15159" y="191"/>
                    <a:pt x="13623" y="0"/>
                    <a:pt x="12086" y="0"/>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60"/>
            <p:cNvSpPr/>
            <p:nvPr/>
          </p:nvSpPr>
          <p:spPr>
            <a:xfrm>
              <a:off x="3600750" y="3515400"/>
              <a:ext cx="724100" cy="298425"/>
            </a:xfrm>
            <a:custGeom>
              <a:avLst/>
              <a:gdLst/>
              <a:ahLst/>
              <a:cxnLst/>
              <a:rect l="l" t="t" r="r" b="b"/>
              <a:pathLst>
                <a:path w="28964" h="11937" extrusionOk="0">
                  <a:moveTo>
                    <a:pt x="12896" y="1"/>
                  </a:moveTo>
                  <a:cubicBezTo>
                    <a:pt x="12083" y="1"/>
                    <a:pt x="11270" y="26"/>
                    <a:pt x="10469" y="54"/>
                  </a:cubicBezTo>
                  <a:cubicBezTo>
                    <a:pt x="6736" y="186"/>
                    <a:pt x="2604" y="486"/>
                    <a:pt x="0" y="3165"/>
                  </a:cubicBezTo>
                  <a:cubicBezTo>
                    <a:pt x="882" y="3049"/>
                    <a:pt x="1767" y="2999"/>
                    <a:pt x="2653" y="2999"/>
                  </a:cubicBezTo>
                  <a:cubicBezTo>
                    <a:pt x="5266" y="2999"/>
                    <a:pt x="7887" y="3432"/>
                    <a:pt x="10474" y="3872"/>
                  </a:cubicBezTo>
                  <a:cubicBezTo>
                    <a:pt x="13674" y="4417"/>
                    <a:pt x="16894" y="4981"/>
                    <a:pt x="19930" y="6130"/>
                  </a:cubicBezTo>
                  <a:cubicBezTo>
                    <a:pt x="22966" y="7280"/>
                    <a:pt x="25838" y="9062"/>
                    <a:pt x="27794" y="11653"/>
                  </a:cubicBezTo>
                  <a:lnTo>
                    <a:pt x="28486" y="11937"/>
                  </a:lnTo>
                  <a:cubicBezTo>
                    <a:pt x="28964" y="11343"/>
                    <a:pt x="28524" y="10477"/>
                    <a:pt x="28077" y="9861"/>
                  </a:cubicBezTo>
                  <a:cubicBezTo>
                    <a:pt x="26900" y="8243"/>
                    <a:pt x="25659" y="6674"/>
                    <a:pt x="24354" y="5154"/>
                  </a:cubicBezTo>
                  <a:cubicBezTo>
                    <a:pt x="23205" y="3816"/>
                    <a:pt x="21984" y="2499"/>
                    <a:pt x="20465" y="1602"/>
                  </a:cubicBezTo>
                  <a:cubicBezTo>
                    <a:pt x="18209" y="272"/>
                    <a:pt x="15552" y="1"/>
                    <a:pt x="12896" y="1"/>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60"/>
            <p:cNvSpPr/>
            <p:nvPr/>
          </p:nvSpPr>
          <p:spPr>
            <a:xfrm>
              <a:off x="4309875" y="3361725"/>
              <a:ext cx="723100" cy="446475"/>
            </a:xfrm>
            <a:custGeom>
              <a:avLst/>
              <a:gdLst/>
              <a:ahLst/>
              <a:cxnLst/>
              <a:rect l="l" t="t" r="r" b="b"/>
              <a:pathLst>
                <a:path w="28924" h="17859" extrusionOk="0">
                  <a:moveTo>
                    <a:pt x="24253" y="0"/>
                  </a:moveTo>
                  <a:cubicBezTo>
                    <a:pt x="20805" y="0"/>
                    <a:pt x="17334" y="934"/>
                    <a:pt x="14245" y="2502"/>
                  </a:cubicBezTo>
                  <a:cubicBezTo>
                    <a:pt x="9745" y="4785"/>
                    <a:pt x="5987" y="8329"/>
                    <a:pt x="2802" y="12244"/>
                  </a:cubicBezTo>
                  <a:cubicBezTo>
                    <a:pt x="1460" y="13892"/>
                    <a:pt x="159" y="15739"/>
                    <a:pt x="0" y="17858"/>
                  </a:cubicBezTo>
                  <a:lnTo>
                    <a:pt x="7682" y="13935"/>
                  </a:lnTo>
                  <a:cubicBezTo>
                    <a:pt x="13660" y="7998"/>
                    <a:pt x="20974" y="3410"/>
                    <a:pt x="28923" y="613"/>
                  </a:cubicBezTo>
                  <a:cubicBezTo>
                    <a:pt x="27397" y="195"/>
                    <a:pt x="25827" y="0"/>
                    <a:pt x="24253"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60"/>
            <p:cNvSpPr/>
            <p:nvPr/>
          </p:nvSpPr>
          <p:spPr>
            <a:xfrm>
              <a:off x="4299200" y="3779400"/>
              <a:ext cx="335400" cy="652275"/>
            </a:xfrm>
            <a:custGeom>
              <a:avLst/>
              <a:gdLst/>
              <a:ahLst/>
              <a:cxnLst/>
              <a:rect l="l" t="t" r="r" b="b"/>
              <a:pathLst>
                <a:path w="13416" h="26091" extrusionOk="0">
                  <a:moveTo>
                    <a:pt x="626" y="0"/>
                  </a:moveTo>
                  <a:lnTo>
                    <a:pt x="0" y="840"/>
                  </a:lnTo>
                  <a:cubicBezTo>
                    <a:pt x="1048" y="8499"/>
                    <a:pt x="4879" y="16696"/>
                    <a:pt x="9963" y="22520"/>
                  </a:cubicBezTo>
                  <a:cubicBezTo>
                    <a:pt x="10887" y="23580"/>
                    <a:pt x="11916" y="24694"/>
                    <a:pt x="12068" y="26091"/>
                  </a:cubicBezTo>
                  <a:cubicBezTo>
                    <a:pt x="13415" y="20765"/>
                    <a:pt x="13065" y="15025"/>
                    <a:pt x="11081" y="9903"/>
                  </a:cubicBezTo>
                  <a:cubicBezTo>
                    <a:pt x="10210" y="7657"/>
                    <a:pt x="9014" y="5503"/>
                    <a:pt x="7316" y="3796"/>
                  </a:cubicBezTo>
                  <a:cubicBezTo>
                    <a:pt x="5617" y="2088"/>
                    <a:pt x="3025" y="218"/>
                    <a:pt x="626" y="0"/>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60"/>
            <p:cNvSpPr/>
            <p:nvPr/>
          </p:nvSpPr>
          <p:spPr>
            <a:xfrm>
              <a:off x="3645075" y="3757425"/>
              <a:ext cx="648825" cy="170550"/>
            </a:xfrm>
            <a:custGeom>
              <a:avLst/>
              <a:gdLst/>
              <a:ahLst/>
              <a:cxnLst/>
              <a:rect l="l" t="t" r="r" b="b"/>
              <a:pathLst>
                <a:path w="25953" h="6822" extrusionOk="0">
                  <a:moveTo>
                    <a:pt x="17218" y="1"/>
                  </a:moveTo>
                  <a:cubicBezTo>
                    <a:pt x="16994" y="1"/>
                    <a:pt x="16770" y="4"/>
                    <a:pt x="16546" y="11"/>
                  </a:cubicBezTo>
                  <a:cubicBezTo>
                    <a:pt x="13292" y="108"/>
                    <a:pt x="10092" y="873"/>
                    <a:pt x="6984" y="1840"/>
                  </a:cubicBezTo>
                  <a:cubicBezTo>
                    <a:pt x="4154" y="2720"/>
                    <a:pt x="1071" y="4058"/>
                    <a:pt x="1" y="6821"/>
                  </a:cubicBezTo>
                  <a:cubicBezTo>
                    <a:pt x="8533" y="5392"/>
                    <a:pt x="17785" y="6768"/>
                    <a:pt x="25460" y="2774"/>
                  </a:cubicBezTo>
                  <a:lnTo>
                    <a:pt x="25953" y="2133"/>
                  </a:lnTo>
                  <a:cubicBezTo>
                    <a:pt x="23322" y="625"/>
                    <a:pt x="20255" y="1"/>
                    <a:pt x="17218"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60"/>
            <p:cNvSpPr/>
            <p:nvPr/>
          </p:nvSpPr>
          <p:spPr>
            <a:xfrm>
              <a:off x="4025500" y="3800400"/>
              <a:ext cx="291825" cy="1759200"/>
            </a:xfrm>
            <a:custGeom>
              <a:avLst/>
              <a:gdLst/>
              <a:ahLst/>
              <a:cxnLst/>
              <a:rect l="l" t="t" r="r" b="b"/>
              <a:pathLst>
                <a:path w="11673" h="70368" extrusionOk="0">
                  <a:moveTo>
                    <a:pt x="10948" y="0"/>
                  </a:moveTo>
                  <a:cubicBezTo>
                    <a:pt x="7667" y="3347"/>
                    <a:pt x="6435" y="8157"/>
                    <a:pt x="5278" y="12756"/>
                  </a:cubicBezTo>
                  <a:cubicBezTo>
                    <a:pt x="1478" y="27858"/>
                    <a:pt x="0" y="61520"/>
                    <a:pt x="1596" y="70367"/>
                  </a:cubicBezTo>
                  <a:lnTo>
                    <a:pt x="8614" y="70160"/>
                  </a:lnTo>
                  <a:cubicBezTo>
                    <a:pt x="5882" y="59705"/>
                    <a:pt x="7520" y="16105"/>
                    <a:pt x="9841" y="5596"/>
                  </a:cubicBezTo>
                  <a:cubicBezTo>
                    <a:pt x="10205" y="3941"/>
                    <a:pt x="10656" y="2251"/>
                    <a:pt x="11673" y="913"/>
                  </a:cubicBezTo>
                  <a:lnTo>
                    <a:pt x="10948" y="0"/>
                  </a:ln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60"/>
            <p:cNvSpPr/>
            <p:nvPr/>
          </p:nvSpPr>
          <p:spPr>
            <a:xfrm>
              <a:off x="4104125" y="4833450"/>
              <a:ext cx="14275" cy="10250"/>
            </a:xfrm>
            <a:custGeom>
              <a:avLst/>
              <a:gdLst/>
              <a:ahLst/>
              <a:cxnLst/>
              <a:rect l="l" t="t" r="r" b="b"/>
              <a:pathLst>
                <a:path w="571" h="410" extrusionOk="0">
                  <a:moveTo>
                    <a:pt x="291" y="0"/>
                  </a:moveTo>
                  <a:cubicBezTo>
                    <a:pt x="275" y="0"/>
                    <a:pt x="257" y="2"/>
                    <a:pt x="239" y="7"/>
                  </a:cubicBezTo>
                  <a:cubicBezTo>
                    <a:pt x="0" y="62"/>
                    <a:pt x="65" y="410"/>
                    <a:pt x="282" y="410"/>
                  </a:cubicBezTo>
                  <a:cubicBezTo>
                    <a:pt x="298" y="410"/>
                    <a:pt x="315" y="408"/>
                    <a:pt x="333" y="404"/>
                  </a:cubicBezTo>
                  <a:cubicBezTo>
                    <a:pt x="570" y="347"/>
                    <a:pt x="507" y="0"/>
                    <a:pt x="29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60"/>
            <p:cNvSpPr/>
            <p:nvPr/>
          </p:nvSpPr>
          <p:spPr>
            <a:xfrm>
              <a:off x="4328975" y="3797300"/>
              <a:ext cx="302375" cy="666175"/>
            </a:xfrm>
            <a:custGeom>
              <a:avLst/>
              <a:gdLst/>
              <a:ahLst/>
              <a:cxnLst/>
              <a:rect l="l" t="t" r="r" b="b"/>
              <a:pathLst>
                <a:path w="12095" h="26647" extrusionOk="0">
                  <a:moveTo>
                    <a:pt x="285" y="0"/>
                  </a:moveTo>
                  <a:cubicBezTo>
                    <a:pt x="138" y="0"/>
                    <a:pt x="1" y="199"/>
                    <a:pt x="126" y="351"/>
                  </a:cubicBezTo>
                  <a:cubicBezTo>
                    <a:pt x="6291" y="7870"/>
                    <a:pt x="10262" y="16875"/>
                    <a:pt x="11675" y="26493"/>
                  </a:cubicBezTo>
                  <a:cubicBezTo>
                    <a:pt x="11691" y="26600"/>
                    <a:pt x="11767" y="26647"/>
                    <a:pt x="11849" y="26647"/>
                  </a:cubicBezTo>
                  <a:cubicBezTo>
                    <a:pt x="11966" y="26647"/>
                    <a:pt x="12094" y="26551"/>
                    <a:pt x="12072" y="26400"/>
                  </a:cubicBezTo>
                  <a:cubicBezTo>
                    <a:pt x="10648" y="16708"/>
                    <a:pt x="6631" y="7645"/>
                    <a:pt x="421" y="71"/>
                  </a:cubicBezTo>
                  <a:cubicBezTo>
                    <a:pt x="381" y="21"/>
                    <a:pt x="332" y="0"/>
                    <a:pt x="285"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60"/>
            <p:cNvSpPr/>
            <p:nvPr/>
          </p:nvSpPr>
          <p:spPr>
            <a:xfrm>
              <a:off x="4028400" y="3801800"/>
              <a:ext cx="176950" cy="21550"/>
            </a:xfrm>
            <a:custGeom>
              <a:avLst/>
              <a:gdLst/>
              <a:ahLst/>
              <a:cxnLst/>
              <a:rect l="l" t="t" r="r" b="b"/>
              <a:pathLst>
                <a:path w="7078" h="862" extrusionOk="0">
                  <a:moveTo>
                    <a:pt x="6817" y="1"/>
                  </a:moveTo>
                  <a:cubicBezTo>
                    <a:pt x="6816" y="1"/>
                    <a:pt x="6816" y="1"/>
                    <a:pt x="6815" y="1"/>
                  </a:cubicBezTo>
                  <a:cubicBezTo>
                    <a:pt x="4618" y="14"/>
                    <a:pt x="2426" y="168"/>
                    <a:pt x="250" y="462"/>
                  </a:cubicBezTo>
                  <a:cubicBezTo>
                    <a:pt x="1" y="496"/>
                    <a:pt x="78" y="861"/>
                    <a:pt x="312" y="861"/>
                  </a:cubicBezTo>
                  <a:cubicBezTo>
                    <a:pt x="322" y="861"/>
                    <a:pt x="332" y="860"/>
                    <a:pt x="343" y="859"/>
                  </a:cubicBezTo>
                  <a:cubicBezTo>
                    <a:pt x="2483" y="572"/>
                    <a:pt x="4640" y="421"/>
                    <a:pt x="6799" y="408"/>
                  </a:cubicBezTo>
                  <a:cubicBezTo>
                    <a:pt x="7061" y="406"/>
                    <a:pt x="7077" y="1"/>
                    <a:pt x="6817"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60"/>
            <p:cNvSpPr/>
            <p:nvPr/>
          </p:nvSpPr>
          <p:spPr>
            <a:xfrm>
              <a:off x="3985850" y="3817950"/>
              <a:ext cx="24200" cy="12600"/>
            </a:xfrm>
            <a:custGeom>
              <a:avLst/>
              <a:gdLst/>
              <a:ahLst/>
              <a:cxnLst/>
              <a:rect l="l" t="t" r="r" b="b"/>
              <a:pathLst>
                <a:path w="968" h="504" extrusionOk="0">
                  <a:moveTo>
                    <a:pt x="686" y="0"/>
                  </a:moveTo>
                  <a:cubicBezTo>
                    <a:pt x="670" y="0"/>
                    <a:pt x="653" y="2"/>
                    <a:pt x="635" y="7"/>
                  </a:cubicBezTo>
                  <a:lnTo>
                    <a:pt x="238" y="101"/>
                  </a:lnTo>
                  <a:cubicBezTo>
                    <a:pt x="1" y="156"/>
                    <a:pt x="65" y="503"/>
                    <a:pt x="281" y="503"/>
                  </a:cubicBezTo>
                  <a:cubicBezTo>
                    <a:pt x="297" y="503"/>
                    <a:pt x="314" y="501"/>
                    <a:pt x="333" y="497"/>
                  </a:cubicBezTo>
                  <a:lnTo>
                    <a:pt x="730" y="404"/>
                  </a:lnTo>
                  <a:cubicBezTo>
                    <a:pt x="968" y="348"/>
                    <a:pt x="903" y="0"/>
                    <a:pt x="686"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60"/>
            <p:cNvSpPr/>
            <p:nvPr/>
          </p:nvSpPr>
          <p:spPr>
            <a:xfrm>
              <a:off x="3681400" y="3869425"/>
              <a:ext cx="83550" cy="35325"/>
            </a:xfrm>
            <a:custGeom>
              <a:avLst/>
              <a:gdLst/>
              <a:ahLst/>
              <a:cxnLst/>
              <a:rect l="l" t="t" r="r" b="b"/>
              <a:pathLst>
                <a:path w="3342" h="1413" extrusionOk="0">
                  <a:moveTo>
                    <a:pt x="3094" y="1"/>
                  </a:moveTo>
                  <a:cubicBezTo>
                    <a:pt x="3073" y="1"/>
                    <a:pt x="3051" y="5"/>
                    <a:pt x="3026" y="13"/>
                  </a:cubicBezTo>
                  <a:lnTo>
                    <a:pt x="222" y="1003"/>
                  </a:lnTo>
                  <a:cubicBezTo>
                    <a:pt x="0" y="1080"/>
                    <a:pt x="54" y="1412"/>
                    <a:pt x="248" y="1412"/>
                  </a:cubicBezTo>
                  <a:cubicBezTo>
                    <a:pt x="269" y="1412"/>
                    <a:pt x="292" y="1408"/>
                    <a:pt x="316" y="1400"/>
                  </a:cubicBezTo>
                  <a:lnTo>
                    <a:pt x="3121" y="411"/>
                  </a:lnTo>
                  <a:cubicBezTo>
                    <a:pt x="3342" y="332"/>
                    <a:pt x="3289" y="1"/>
                    <a:pt x="3094"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60"/>
            <p:cNvSpPr/>
            <p:nvPr/>
          </p:nvSpPr>
          <p:spPr>
            <a:xfrm>
              <a:off x="3672350" y="3541050"/>
              <a:ext cx="639800" cy="246150"/>
            </a:xfrm>
            <a:custGeom>
              <a:avLst/>
              <a:gdLst/>
              <a:ahLst/>
              <a:cxnLst/>
              <a:rect l="l" t="t" r="r" b="b"/>
              <a:pathLst>
                <a:path w="25592" h="9846" extrusionOk="0">
                  <a:moveTo>
                    <a:pt x="7628" y="1"/>
                  </a:moveTo>
                  <a:cubicBezTo>
                    <a:pt x="5159" y="1"/>
                    <a:pt x="2670" y="320"/>
                    <a:pt x="250" y="651"/>
                  </a:cubicBezTo>
                  <a:cubicBezTo>
                    <a:pt x="0" y="685"/>
                    <a:pt x="78" y="1050"/>
                    <a:pt x="312" y="1050"/>
                  </a:cubicBezTo>
                  <a:cubicBezTo>
                    <a:pt x="322" y="1050"/>
                    <a:pt x="333" y="1049"/>
                    <a:pt x="344" y="1048"/>
                  </a:cubicBezTo>
                  <a:cubicBezTo>
                    <a:pt x="2727" y="723"/>
                    <a:pt x="5182" y="407"/>
                    <a:pt x="7617" y="407"/>
                  </a:cubicBezTo>
                  <a:cubicBezTo>
                    <a:pt x="9724" y="407"/>
                    <a:pt x="11816" y="643"/>
                    <a:pt x="13834" y="1314"/>
                  </a:cubicBezTo>
                  <a:cubicBezTo>
                    <a:pt x="18322" y="2807"/>
                    <a:pt x="21987" y="6412"/>
                    <a:pt x="25158" y="9782"/>
                  </a:cubicBezTo>
                  <a:cubicBezTo>
                    <a:pt x="25200" y="9827"/>
                    <a:pt x="25249" y="9845"/>
                    <a:pt x="25296" y="9845"/>
                  </a:cubicBezTo>
                  <a:cubicBezTo>
                    <a:pt x="25451" y="9845"/>
                    <a:pt x="25592" y="9647"/>
                    <a:pt x="25454" y="9500"/>
                  </a:cubicBezTo>
                  <a:cubicBezTo>
                    <a:pt x="22244" y="6089"/>
                    <a:pt x="18500" y="2436"/>
                    <a:pt x="13954" y="924"/>
                  </a:cubicBezTo>
                  <a:cubicBezTo>
                    <a:pt x="11900" y="242"/>
                    <a:pt x="9772" y="1"/>
                    <a:pt x="7628"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60"/>
            <p:cNvSpPr/>
            <p:nvPr/>
          </p:nvSpPr>
          <p:spPr>
            <a:xfrm>
              <a:off x="4335625" y="3374450"/>
              <a:ext cx="683000" cy="398800"/>
            </a:xfrm>
            <a:custGeom>
              <a:avLst/>
              <a:gdLst/>
              <a:ahLst/>
              <a:cxnLst/>
              <a:rect l="l" t="t" r="r" b="b"/>
              <a:pathLst>
                <a:path w="27320" h="15952" extrusionOk="0">
                  <a:moveTo>
                    <a:pt x="27081" y="0"/>
                  </a:moveTo>
                  <a:cubicBezTo>
                    <a:pt x="27074" y="0"/>
                    <a:pt x="27067" y="1"/>
                    <a:pt x="27060" y="1"/>
                  </a:cubicBezTo>
                  <a:cubicBezTo>
                    <a:pt x="21840" y="455"/>
                    <a:pt x="17227" y="2793"/>
                    <a:pt x="12942" y="5692"/>
                  </a:cubicBezTo>
                  <a:cubicBezTo>
                    <a:pt x="8480" y="8713"/>
                    <a:pt x="4253" y="12108"/>
                    <a:pt x="159" y="15604"/>
                  </a:cubicBezTo>
                  <a:cubicBezTo>
                    <a:pt x="1" y="15739"/>
                    <a:pt x="143" y="15951"/>
                    <a:pt x="307" y="15951"/>
                  </a:cubicBezTo>
                  <a:cubicBezTo>
                    <a:pt x="352" y="15951"/>
                    <a:pt x="397" y="15936"/>
                    <a:pt x="439" y="15900"/>
                  </a:cubicBezTo>
                  <a:cubicBezTo>
                    <a:pt x="4320" y="12588"/>
                    <a:pt x="8319" y="9382"/>
                    <a:pt x="12516" y="6476"/>
                  </a:cubicBezTo>
                  <a:cubicBezTo>
                    <a:pt x="16893" y="3445"/>
                    <a:pt x="21653" y="878"/>
                    <a:pt x="27044" y="409"/>
                  </a:cubicBezTo>
                  <a:cubicBezTo>
                    <a:pt x="27296" y="388"/>
                    <a:pt x="27320" y="0"/>
                    <a:pt x="27081"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60"/>
            <p:cNvSpPr/>
            <p:nvPr/>
          </p:nvSpPr>
          <p:spPr>
            <a:xfrm>
              <a:off x="4509350" y="3747775"/>
              <a:ext cx="312575" cy="73200"/>
            </a:xfrm>
            <a:custGeom>
              <a:avLst/>
              <a:gdLst/>
              <a:ahLst/>
              <a:cxnLst/>
              <a:rect l="l" t="t" r="r" b="b"/>
              <a:pathLst>
                <a:path w="12503" h="2928" extrusionOk="0">
                  <a:moveTo>
                    <a:pt x="1657" y="0"/>
                  </a:moveTo>
                  <a:cubicBezTo>
                    <a:pt x="1192" y="0"/>
                    <a:pt x="731" y="10"/>
                    <a:pt x="278" y="27"/>
                  </a:cubicBezTo>
                  <a:cubicBezTo>
                    <a:pt x="19" y="36"/>
                    <a:pt x="1" y="435"/>
                    <a:pt x="252" y="435"/>
                  </a:cubicBezTo>
                  <a:cubicBezTo>
                    <a:pt x="256" y="435"/>
                    <a:pt x="259" y="434"/>
                    <a:pt x="262" y="434"/>
                  </a:cubicBezTo>
                  <a:cubicBezTo>
                    <a:pt x="724" y="417"/>
                    <a:pt x="1193" y="408"/>
                    <a:pt x="1667" y="408"/>
                  </a:cubicBezTo>
                  <a:cubicBezTo>
                    <a:pt x="5246" y="408"/>
                    <a:pt x="9112" y="953"/>
                    <a:pt x="12104" y="2894"/>
                  </a:cubicBezTo>
                  <a:cubicBezTo>
                    <a:pt x="12140" y="2918"/>
                    <a:pt x="12176" y="2928"/>
                    <a:pt x="12210" y="2928"/>
                  </a:cubicBezTo>
                  <a:cubicBezTo>
                    <a:pt x="12383" y="2928"/>
                    <a:pt x="12502" y="2666"/>
                    <a:pt x="12318" y="2547"/>
                  </a:cubicBezTo>
                  <a:cubicBezTo>
                    <a:pt x="9272" y="571"/>
                    <a:pt x="5305" y="0"/>
                    <a:pt x="1657"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60"/>
            <p:cNvSpPr/>
            <p:nvPr/>
          </p:nvSpPr>
          <p:spPr>
            <a:xfrm>
              <a:off x="4013350" y="3082675"/>
              <a:ext cx="325000" cy="664400"/>
            </a:xfrm>
            <a:custGeom>
              <a:avLst/>
              <a:gdLst/>
              <a:ahLst/>
              <a:cxnLst/>
              <a:rect l="l" t="t" r="r" b="b"/>
              <a:pathLst>
                <a:path w="13000" h="26576" extrusionOk="0">
                  <a:moveTo>
                    <a:pt x="272" y="0"/>
                  </a:moveTo>
                  <a:cubicBezTo>
                    <a:pt x="112" y="0"/>
                    <a:pt x="0" y="258"/>
                    <a:pt x="167" y="389"/>
                  </a:cubicBezTo>
                  <a:cubicBezTo>
                    <a:pt x="8071" y="6587"/>
                    <a:pt x="12585" y="16337"/>
                    <a:pt x="12221" y="26371"/>
                  </a:cubicBezTo>
                  <a:cubicBezTo>
                    <a:pt x="12216" y="26506"/>
                    <a:pt x="12321" y="26576"/>
                    <a:pt x="12426" y="26576"/>
                  </a:cubicBezTo>
                  <a:cubicBezTo>
                    <a:pt x="12525" y="26576"/>
                    <a:pt x="12624" y="26514"/>
                    <a:pt x="12628" y="26386"/>
                  </a:cubicBezTo>
                  <a:cubicBezTo>
                    <a:pt x="12999" y="16196"/>
                    <a:pt x="8403" y="6332"/>
                    <a:pt x="382" y="43"/>
                  </a:cubicBezTo>
                  <a:cubicBezTo>
                    <a:pt x="345" y="13"/>
                    <a:pt x="307" y="0"/>
                    <a:pt x="272"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60"/>
            <p:cNvSpPr/>
            <p:nvPr/>
          </p:nvSpPr>
          <p:spPr>
            <a:xfrm>
              <a:off x="4057000" y="3810750"/>
              <a:ext cx="236900" cy="1733700"/>
            </a:xfrm>
            <a:custGeom>
              <a:avLst/>
              <a:gdLst/>
              <a:ahLst/>
              <a:cxnLst/>
              <a:rect l="l" t="t" r="r" b="b"/>
              <a:pathLst>
                <a:path w="9476" h="69348" fill="none" extrusionOk="0">
                  <a:moveTo>
                    <a:pt x="9476" y="0"/>
                  </a:moveTo>
                  <a:cubicBezTo>
                    <a:pt x="9178" y="70"/>
                    <a:pt x="1" y="17135"/>
                    <a:pt x="2247" y="69347"/>
                  </a:cubicBezTo>
                </a:path>
              </a:pathLst>
            </a:custGeom>
            <a:noFill/>
            <a:ln w="3275" cap="flat" cmpd="sng">
              <a:solidFill>
                <a:srgbClr val="BF6A44"/>
              </a:solidFill>
              <a:prstDash val="solid"/>
              <a:miter lim="10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60"/>
            <p:cNvSpPr/>
            <p:nvPr/>
          </p:nvSpPr>
          <p:spPr>
            <a:xfrm>
              <a:off x="3275450" y="3623175"/>
              <a:ext cx="379325" cy="571500"/>
            </a:xfrm>
            <a:custGeom>
              <a:avLst/>
              <a:gdLst/>
              <a:ahLst/>
              <a:cxnLst/>
              <a:rect l="l" t="t" r="r" b="b"/>
              <a:pathLst>
                <a:path w="15173" h="22860" extrusionOk="0">
                  <a:moveTo>
                    <a:pt x="0" y="1"/>
                  </a:moveTo>
                  <a:cubicBezTo>
                    <a:pt x="0" y="1"/>
                    <a:pt x="2563" y="3283"/>
                    <a:pt x="4713" y="6130"/>
                  </a:cubicBezTo>
                  <a:cubicBezTo>
                    <a:pt x="7526" y="9852"/>
                    <a:pt x="9072" y="14374"/>
                    <a:pt x="11225" y="18513"/>
                  </a:cubicBezTo>
                  <a:cubicBezTo>
                    <a:pt x="11806" y="19630"/>
                    <a:pt x="13376" y="22859"/>
                    <a:pt x="14222" y="22859"/>
                  </a:cubicBezTo>
                  <a:cubicBezTo>
                    <a:pt x="14279" y="22859"/>
                    <a:pt x="14332" y="22845"/>
                    <a:pt x="14381" y="22815"/>
                  </a:cubicBezTo>
                  <a:cubicBezTo>
                    <a:pt x="15173" y="22331"/>
                    <a:pt x="14610" y="18674"/>
                    <a:pt x="14610" y="18674"/>
                  </a:cubicBezTo>
                  <a:cubicBezTo>
                    <a:pt x="14751" y="14299"/>
                    <a:pt x="13624" y="9820"/>
                    <a:pt x="11044" y="6284"/>
                  </a:cubicBezTo>
                  <a:cubicBezTo>
                    <a:pt x="8466" y="2748"/>
                    <a:pt x="4370" y="247"/>
                    <a:pt x="0" y="1"/>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60"/>
            <p:cNvSpPr/>
            <p:nvPr/>
          </p:nvSpPr>
          <p:spPr>
            <a:xfrm>
              <a:off x="3615975" y="4049550"/>
              <a:ext cx="604475" cy="187725"/>
            </a:xfrm>
            <a:custGeom>
              <a:avLst/>
              <a:gdLst/>
              <a:ahLst/>
              <a:cxnLst/>
              <a:rect l="l" t="t" r="r" b="b"/>
              <a:pathLst>
                <a:path w="24179" h="7509" extrusionOk="0">
                  <a:moveTo>
                    <a:pt x="11277" y="1"/>
                  </a:moveTo>
                  <a:cubicBezTo>
                    <a:pt x="7214" y="1"/>
                    <a:pt x="3157" y="1700"/>
                    <a:pt x="354" y="4650"/>
                  </a:cubicBezTo>
                  <a:lnTo>
                    <a:pt x="0" y="5038"/>
                  </a:lnTo>
                  <a:cubicBezTo>
                    <a:pt x="2477" y="3655"/>
                    <a:pt x="5311" y="3083"/>
                    <a:pt x="8164" y="3083"/>
                  </a:cubicBezTo>
                  <a:cubicBezTo>
                    <a:pt x="9539" y="3083"/>
                    <a:pt x="10919" y="3216"/>
                    <a:pt x="12265" y="3455"/>
                  </a:cubicBezTo>
                  <a:cubicBezTo>
                    <a:pt x="16405" y="4190"/>
                    <a:pt x="20314" y="5855"/>
                    <a:pt x="24179" y="7509"/>
                  </a:cubicBezTo>
                  <a:cubicBezTo>
                    <a:pt x="21869" y="3485"/>
                    <a:pt x="17591" y="654"/>
                    <a:pt x="12983" y="102"/>
                  </a:cubicBezTo>
                  <a:cubicBezTo>
                    <a:pt x="12417" y="34"/>
                    <a:pt x="11847" y="1"/>
                    <a:pt x="11277"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60"/>
            <p:cNvSpPr/>
            <p:nvPr/>
          </p:nvSpPr>
          <p:spPr>
            <a:xfrm>
              <a:off x="3020325" y="3976375"/>
              <a:ext cx="606025" cy="202150"/>
            </a:xfrm>
            <a:custGeom>
              <a:avLst/>
              <a:gdLst/>
              <a:ahLst/>
              <a:cxnLst/>
              <a:rect l="l" t="t" r="r" b="b"/>
              <a:pathLst>
                <a:path w="24241" h="8086" extrusionOk="0">
                  <a:moveTo>
                    <a:pt x="12682" y="0"/>
                  </a:moveTo>
                  <a:cubicBezTo>
                    <a:pt x="11155" y="0"/>
                    <a:pt x="9594" y="258"/>
                    <a:pt x="8086" y="521"/>
                  </a:cubicBezTo>
                  <a:cubicBezTo>
                    <a:pt x="5093" y="1043"/>
                    <a:pt x="1799" y="1744"/>
                    <a:pt x="0" y="4192"/>
                  </a:cubicBezTo>
                  <a:cubicBezTo>
                    <a:pt x="1902" y="3670"/>
                    <a:pt x="3876" y="3542"/>
                    <a:pt x="5856" y="3542"/>
                  </a:cubicBezTo>
                  <a:cubicBezTo>
                    <a:pt x="6743" y="3542"/>
                    <a:pt x="7632" y="3567"/>
                    <a:pt x="8516" y="3595"/>
                  </a:cubicBezTo>
                  <a:cubicBezTo>
                    <a:pt x="11154" y="3678"/>
                    <a:pt x="13811" y="3774"/>
                    <a:pt x="16384" y="4361"/>
                  </a:cubicBezTo>
                  <a:cubicBezTo>
                    <a:pt x="18957" y="4949"/>
                    <a:pt x="21469" y="6064"/>
                    <a:pt x="23333" y="7933"/>
                  </a:cubicBezTo>
                  <a:lnTo>
                    <a:pt x="23922" y="8085"/>
                  </a:lnTo>
                  <a:cubicBezTo>
                    <a:pt x="24240" y="7555"/>
                    <a:pt x="23791" y="6905"/>
                    <a:pt x="23361" y="6459"/>
                  </a:cubicBezTo>
                  <a:cubicBezTo>
                    <a:pt x="22232" y="5287"/>
                    <a:pt x="21058" y="4162"/>
                    <a:pt x="19838" y="3082"/>
                  </a:cubicBezTo>
                  <a:cubicBezTo>
                    <a:pt x="18764" y="2132"/>
                    <a:pt x="17633" y="1206"/>
                    <a:pt x="16309" y="654"/>
                  </a:cubicBezTo>
                  <a:cubicBezTo>
                    <a:pt x="15155" y="172"/>
                    <a:pt x="13930" y="0"/>
                    <a:pt x="12682"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60"/>
            <p:cNvSpPr/>
            <p:nvPr/>
          </p:nvSpPr>
          <p:spPr>
            <a:xfrm>
              <a:off x="3612625" y="3743600"/>
              <a:ext cx="537125" cy="430725"/>
            </a:xfrm>
            <a:custGeom>
              <a:avLst/>
              <a:gdLst/>
              <a:ahLst/>
              <a:cxnLst/>
              <a:rect l="l" t="t" r="r" b="b"/>
              <a:pathLst>
                <a:path w="21485" h="17229" extrusionOk="0">
                  <a:moveTo>
                    <a:pt x="19692" y="1"/>
                  </a:moveTo>
                  <a:cubicBezTo>
                    <a:pt x="16210" y="1"/>
                    <a:pt x="12748" y="1274"/>
                    <a:pt x="9871" y="3272"/>
                  </a:cubicBezTo>
                  <a:cubicBezTo>
                    <a:pt x="6501" y="5612"/>
                    <a:pt x="3869" y="8887"/>
                    <a:pt x="1739" y="12395"/>
                  </a:cubicBezTo>
                  <a:cubicBezTo>
                    <a:pt x="842" y="13871"/>
                    <a:pt x="0" y="15503"/>
                    <a:pt x="107" y="17228"/>
                  </a:cubicBezTo>
                  <a:lnTo>
                    <a:pt x="5858" y="13213"/>
                  </a:lnTo>
                  <a:cubicBezTo>
                    <a:pt x="10013" y="7764"/>
                    <a:pt x="15393" y="3255"/>
                    <a:pt x="21484" y="116"/>
                  </a:cubicBezTo>
                  <a:cubicBezTo>
                    <a:pt x="20888" y="38"/>
                    <a:pt x="20290" y="1"/>
                    <a:pt x="19692" y="1"/>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60"/>
            <p:cNvSpPr/>
            <p:nvPr/>
          </p:nvSpPr>
          <p:spPr>
            <a:xfrm>
              <a:off x="3605825" y="4150425"/>
              <a:ext cx="325675" cy="493675"/>
            </a:xfrm>
            <a:custGeom>
              <a:avLst/>
              <a:gdLst/>
              <a:ahLst/>
              <a:cxnLst/>
              <a:rect l="l" t="t" r="r" b="b"/>
              <a:pathLst>
                <a:path w="13027" h="19747" extrusionOk="0">
                  <a:moveTo>
                    <a:pt x="621" y="1"/>
                  </a:moveTo>
                  <a:cubicBezTo>
                    <a:pt x="551" y="1"/>
                    <a:pt x="481" y="3"/>
                    <a:pt x="412" y="6"/>
                  </a:cubicBezTo>
                  <a:lnTo>
                    <a:pt x="1" y="752"/>
                  </a:lnTo>
                  <a:cubicBezTo>
                    <a:pt x="1698" y="6805"/>
                    <a:pt x="5698" y="12980"/>
                    <a:pt x="10441" y="17105"/>
                  </a:cubicBezTo>
                  <a:cubicBezTo>
                    <a:pt x="11302" y="17856"/>
                    <a:pt x="12256" y="18639"/>
                    <a:pt x="12534" y="19747"/>
                  </a:cubicBezTo>
                  <a:cubicBezTo>
                    <a:pt x="13027" y="15307"/>
                    <a:pt x="12105" y="10721"/>
                    <a:pt x="9936" y="6817"/>
                  </a:cubicBezTo>
                  <a:cubicBezTo>
                    <a:pt x="8984" y="5106"/>
                    <a:pt x="7781" y="3504"/>
                    <a:pt x="6223" y="2318"/>
                  </a:cubicBezTo>
                  <a:cubicBezTo>
                    <a:pt x="4720" y="1174"/>
                    <a:pt x="2531" y="1"/>
                    <a:pt x="621"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0"/>
            <p:cNvSpPr/>
            <p:nvPr/>
          </p:nvSpPr>
          <p:spPr>
            <a:xfrm>
              <a:off x="3093150" y="4155450"/>
              <a:ext cx="509600" cy="189375"/>
            </a:xfrm>
            <a:custGeom>
              <a:avLst/>
              <a:gdLst/>
              <a:ahLst/>
              <a:cxnLst/>
              <a:rect l="l" t="t" r="r" b="b"/>
              <a:pathLst>
                <a:path w="20384" h="7575" extrusionOk="0">
                  <a:moveTo>
                    <a:pt x="15423" y="0"/>
                  </a:moveTo>
                  <a:cubicBezTo>
                    <a:pt x="14468" y="0"/>
                    <a:pt x="13510" y="87"/>
                    <a:pt x="12570" y="246"/>
                  </a:cubicBezTo>
                  <a:cubicBezTo>
                    <a:pt x="9960" y="687"/>
                    <a:pt x="7467" y="1659"/>
                    <a:pt x="5070" y="2785"/>
                  </a:cubicBezTo>
                  <a:cubicBezTo>
                    <a:pt x="2890" y="3808"/>
                    <a:pt x="555" y="5230"/>
                    <a:pt x="1" y="7574"/>
                  </a:cubicBezTo>
                  <a:cubicBezTo>
                    <a:pt x="6715" y="5472"/>
                    <a:pt x="14320" y="5550"/>
                    <a:pt x="20057" y="1480"/>
                  </a:cubicBezTo>
                  <a:lnTo>
                    <a:pt x="20383" y="908"/>
                  </a:lnTo>
                  <a:cubicBezTo>
                    <a:pt x="18812" y="275"/>
                    <a:pt x="17121" y="0"/>
                    <a:pt x="15423" y="0"/>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0"/>
            <p:cNvSpPr/>
            <p:nvPr/>
          </p:nvSpPr>
          <p:spPr>
            <a:xfrm>
              <a:off x="3492725" y="4169225"/>
              <a:ext cx="261500" cy="1443050"/>
            </a:xfrm>
            <a:custGeom>
              <a:avLst/>
              <a:gdLst/>
              <a:ahLst/>
              <a:cxnLst/>
              <a:rect l="l" t="t" r="r" b="b"/>
              <a:pathLst>
                <a:path w="10460" h="57722" extrusionOk="0">
                  <a:moveTo>
                    <a:pt x="4525" y="0"/>
                  </a:moveTo>
                  <a:cubicBezTo>
                    <a:pt x="2255" y="3061"/>
                    <a:pt x="1799" y="7074"/>
                    <a:pt x="1379" y="10906"/>
                  </a:cubicBezTo>
                  <a:cubicBezTo>
                    <a:pt x="0" y="23495"/>
                    <a:pt x="2559" y="50774"/>
                    <a:pt x="4829" y="57722"/>
                  </a:cubicBezTo>
                  <a:lnTo>
                    <a:pt x="10459" y="56773"/>
                  </a:lnTo>
                  <a:cubicBezTo>
                    <a:pt x="7095" y="48656"/>
                    <a:pt x="3557" y="13354"/>
                    <a:pt x="4256" y="4630"/>
                  </a:cubicBezTo>
                  <a:cubicBezTo>
                    <a:pt x="4367" y="3256"/>
                    <a:pt x="4541" y="1846"/>
                    <a:pt x="5210" y="655"/>
                  </a:cubicBezTo>
                  <a:lnTo>
                    <a:pt x="4525" y="0"/>
                  </a:ln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0"/>
            <p:cNvSpPr/>
            <p:nvPr/>
          </p:nvSpPr>
          <p:spPr>
            <a:xfrm>
              <a:off x="3625375" y="4163200"/>
              <a:ext cx="317150" cy="504500"/>
            </a:xfrm>
            <a:custGeom>
              <a:avLst/>
              <a:gdLst/>
              <a:ahLst/>
              <a:cxnLst/>
              <a:rect l="l" t="t" r="r" b="b"/>
              <a:pathLst>
                <a:path w="12686" h="20180" extrusionOk="0">
                  <a:moveTo>
                    <a:pt x="232" y="0"/>
                  </a:moveTo>
                  <a:cubicBezTo>
                    <a:pt x="105" y="0"/>
                    <a:pt x="0" y="188"/>
                    <a:pt x="124" y="303"/>
                  </a:cubicBezTo>
                  <a:cubicBezTo>
                    <a:pt x="5927" y="5672"/>
                    <a:pt x="10128" y="12483"/>
                    <a:pt x="12339" y="20073"/>
                  </a:cubicBezTo>
                  <a:cubicBezTo>
                    <a:pt x="12361" y="20148"/>
                    <a:pt x="12415" y="20179"/>
                    <a:pt x="12473" y="20179"/>
                  </a:cubicBezTo>
                  <a:cubicBezTo>
                    <a:pt x="12574" y="20179"/>
                    <a:pt x="12685" y="20083"/>
                    <a:pt x="12648" y="19954"/>
                  </a:cubicBezTo>
                  <a:cubicBezTo>
                    <a:pt x="10421" y="12306"/>
                    <a:pt x="6177" y="5453"/>
                    <a:pt x="331" y="43"/>
                  </a:cubicBezTo>
                  <a:cubicBezTo>
                    <a:pt x="299" y="13"/>
                    <a:pt x="264" y="0"/>
                    <a:pt x="232"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60"/>
            <p:cNvSpPr/>
            <p:nvPr/>
          </p:nvSpPr>
          <p:spPr>
            <a:xfrm>
              <a:off x="3389450" y="4181475"/>
              <a:ext cx="141550" cy="35575"/>
            </a:xfrm>
            <a:custGeom>
              <a:avLst/>
              <a:gdLst/>
              <a:ahLst/>
              <a:cxnLst/>
              <a:rect l="l" t="t" r="r" b="b"/>
              <a:pathLst>
                <a:path w="5662" h="1423" extrusionOk="0">
                  <a:moveTo>
                    <a:pt x="5452" y="1"/>
                  </a:moveTo>
                  <a:cubicBezTo>
                    <a:pt x="5444" y="1"/>
                    <a:pt x="5435" y="1"/>
                    <a:pt x="5426" y="3"/>
                  </a:cubicBezTo>
                  <a:cubicBezTo>
                    <a:pt x="3658" y="258"/>
                    <a:pt x="1910" y="627"/>
                    <a:pt x="189" y="1105"/>
                  </a:cubicBezTo>
                  <a:cubicBezTo>
                    <a:pt x="1" y="1158"/>
                    <a:pt x="87" y="1422"/>
                    <a:pt x="260" y="1422"/>
                  </a:cubicBezTo>
                  <a:cubicBezTo>
                    <a:pt x="276" y="1422"/>
                    <a:pt x="292" y="1420"/>
                    <a:pt x="309" y="1415"/>
                  </a:cubicBezTo>
                  <a:cubicBezTo>
                    <a:pt x="2001" y="945"/>
                    <a:pt x="3721" y="583"/>
                    <a:pt x="5459" y="333"/>
                  </a:cubicBezTo>
                  <a:cubicBezTo>
                    <a:pt x="5662" y="304"/>
                    <a:pt x="5640" y="1"/>
                    <a:pt x="5452"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0"/>
            <p:cNvSpPr/>
            <p:nvPr/>
          </p:nvSpPr>
          <p:spPr>
            <a:xfrm>
              <a:off x="3356050" y="4216300"/>
              <a:ext cx="19625" cy="11375"/>
            </a:xfrm>
            <a:custGeom>
              <a:avLst/>
              <a:gdLst/>
              <a:ahLst/>
              <a:cxnLst/>
              <a:rect l="l" t="t" r="r" b="b"/>
              <a:pathLst>
                <a:path w="785" h="455" extrusionOk="0">
                  <a:moveTo>
                    <a:pt x="549" y="1"/>
                  </a:moveTo>
                  <a:cubicBezTo>
                    <a:pt x="529" y="1"/>
                    <a:pt x="508" y="5"/>
                    <a:pt x="487" y="13"/>
                  </a:cubicBezTo>
                  <a:lnTo>
                    <a:pt x="177" y="132"/>
                  </a:lnTo>
                  <a:cubicBezTo>
                    <a:pt x="0" y="202"/>
                    <a:pt x="75" y="454"/>
                    <a:pt x="234" y="454"/>
                  </a:cubicBezTo>
                  <a:cubicBezTo>
                    <a:pt x="254" y="454"/>
                    <a:pt x="275" y="450"/>
                    <a:pt x="297" y="442"/>
                  </a:cubicBezTo>
                  <a:lnTo>
                    <a:pt x="606" y="322"/>
                  </a:lnTo>
                  <a:cubicBezTo>
                    <a:pt x="784" y="254"/>
                    <a:pt x="708" y="1"/>
                    <a:pt x="549"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0"/>
            <p:cNvSpPr/>
            <p:nvPr/>
          </p:nvSpPr>
          <p:spPr>
            <a:xfrm>
              <a:off x="3069650" y="4004775"/>
              <a:ext cx="540250" cy="153850"/>
            </a:xfrm>
            <a:custGeom>
              <a:avLst/>
              <a:gdLst/>
              <a:ahLst/>
              <a:cxnLst/>
              <a:rect l="l" t="t" r="r" b="b"/>
              <a:pathLst>
                <a:path w="21610" h="6154" extrusionOk="0">
                  <a:moveTo>
                    <a:pt x="8668" y="0"/>
                  </a:moveTo>
                  <a:cubicBezTo>
                    <a:pt x="5798" y="0"/>
                    <a:pt x="2934" y="767"/>
                    <a:pt x="188" y="1536"/>
                  </a:cubicBezTo>
                  <a:cubicBezTo>
                    <a:pt x="0" y="1588"/>
                    <a:pt x="86" y="1852"/>
                    <a:pt x="258" y="1852"/>
                  </a:cubicBezTo>
                  <a:cubicBezTo>
                    <a:pt x="274" y="1852"/>
                    <a:pt x="291" y="1850"/>
                    <a:pt x="308" y="1845"/>
                  </a:cubicBezTo>
                  <a:cubicBezTo>
                    <a:pt x="3009" y="1089"/>
                    <a:pt x="5832" y="332"/>
                    <a:pt x="8658" y="332"/>
                  </a:cubicBezTo>
                  <a:cubicBezTo>
                    <a:pt x="9508" y="332"/>
                    <a:pt x="10357" y="401"/>
                    <a:pt x="11204" y="558"/>
                  </a:cubicBezTo>
                  <a:cubicBezTo>
                    <a:pt x="14985" y="1260"/>
                    <a:pt x="18338" y="3755"/>
                    <a:pt x="21269" y="6117"/>
                  </a:cubicBezTo>
                  <a:cubicBezTo>
                    <a:pt x="21301" y="6143"/>
                    <a:pt x="21335" y="6154"/>
                    <a:pt x="21367" y="6154"/>
                  </a:cubicBezTo>
                  <a:cubicBezTo>
                    <a:pt x="21502" y="6154"/>
                    <a:pt x="21609" y="5965"/>
                    <a:pt x="21475" y="5857"/>
                  </a:cubicBezTo>
                  <a:cubicBezTo>
                    <a:pt x="18509" y="3467"/>
                    <a:pt x="15088" y="941"/>
                    <a:pt x="11257" y="230"/>
                  </a:cubicBezTo>
                  <a:cubicBezTo>
                    <a:pt x="10396" y="70"/>
                    <a:pt x="9531" y="0"/>
                    <a:pt x="8668"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0"/>
            <p:cNvSpPr/>
            <p:nvPr/>
          </p:nvSpPr>
          <p:spPr>
            <a:xfrm>
              <a:off x="3627200" y="3747250"/>
              <a:ext cx="506600" cy="395825"/>
            </a:xfrm>
            <a:custGeom>
              <a:avLst/>
              <a:gdLst/>
              <a:ahLst/>
              <a:cxnLst/>
              <a:rect l="l" t="t" r="r" b="b"/>
              <a:pathLst>
                <a:path w="20264" h="15833" extrusionOk="0">
                  <a:moveTo>
                    <a:pt x="20076" y="0"/>
                  </a:moveTo>
                  <a:cubicBezTo>
                    <a:pt x="20064" y="0"/>
                    <a:pt x="20051" y="2"/>
                    <a:pt x="20037" y="5"/>
                  </a:cubicBezTo>
                  <a:cubicBezTo>
                    <a:pt x="15884" y="952"/>
                    <a:pt x="12427" y="3348"/>
                    <a:pt x="9300" y="6161"/>
                  </a:cubicBezTo>
                  <a:cubicBezTo>
                    <a:pt x="6041" y="9091"/>
                    <a:pt x="3015" y="12297"/>
                    <a:pt x="107" y="15569"/>
                  </a:cubicBezTo>
                  <a:cubicBezTo>
                    <a:pt x="1" y="15688"/>
                    <a:pt x="118" y="15833"/>
                    <a:pt x="243" y="15833"/>
                  </a:cubicBezTo>
                  <a:cubicBezTo>
                    <a:pt x="286" y="15833"/>
                    <a:pt x="330" y="15816"/>
                    <a:pt x="366" y="15775"/>
                  </a:cubicBezTo>
                  <a:cubicBezTo>
                    <a:pt x="3122" y="12676"/>
                    <a:pt x="5988" y="9648"/>
                    <a:pt x="9044" y="6840"/>
                  </a:cubicBezTo>
                  <a:cubicBezTo>
                    <a:pt x="12232" y="3912"/>
                    <a:pt x="15780" y="1314"/>
                    <a:pt x="20071" y="335"/>
                  </a:cubicBezTo>
                  <a:cubicBezTo>
                    <a:pt x="20264" y="291"/>
                    <a:pt x="20248" y="0"/>
                    <a:pt x="20076"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0"/>
            <p:cNvSpPr/>
            <p:nvPr/>
          </p:nvSpPr>
          <p:spPr>
            <a:xfrm>
              <a:off x="4058550" y="4139000"/>
              <a:ext cx="138125" cy="75200"/>
            </a:xfrm>
            <a:custGeom>
              <a:avLst/>
              <a:gdLst/>
              <a:ahLst/>
              <a:cxnLst/>
              <a:rect l="l" t="t" r="r" b="b"/>
              <a:pathLst>
                <a:path w="5525" h="3008" extrusionOk="0">
                  <a:moveTo>
                    <a:pt x="236" y="0"/>
                  </a:moveTo>
                  <a:cubicBezTo>
                    <a:pt x="82" y="0"/>
                    <a:pt x="1" y="242"/>
                    <a:pt x="172" y="319"/>
                  </a:cubicBezTo>
                  <a:cubicBezTo>
                    <a:pt x="1894" y="1096"/>
                    <a:pt x="3562" y="1985"/>
                    <a:pt x="5168" y="2980"/>
                  </a:cubicBezTo>
                  <a:cubicBezTo>
                    <a:pt x="5199" y="2999"/>
                    <a:pt x="5230" y="3007"/>
                    <a:pt x="5260" y="3007"/>
                  </a:cubicBezTo>
                  <a:cubicBezTo>
                    <a:pt x="5407" y="3007"/>
                    <a:pt x="5525" y="2814"/>
                    <a:pt x="5374" y="2721"/>
                  </a:cubicBezTo>
                  <a:cubicBezTo>
                    <a:pt x="3747" y="1709"/>
                    <a:pt x="2053" y="805"/>
                    <a:pt x="306" y="16"/>
                  </a:cubicBezTo>
                  <a:cubicBezTo>
                    <a:pt x="281" y="5"/>
                    <a:pt x="258" y="0"/>
                    <a:pt x="236"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60"/>
            <p:cNvSpPr/>
            <p:nvPr/>
          </p:nvSpPr>
          <p:spPr>
            <a:xfrm>
              <a:off x="3765450" y="4093525"/>
              <a:ext cx="258675" cy="35550"/>
            </a:xfrm>
            <a:custGeom>
              <a:avLst/>
              <a:gdLst/>
              <a:ahLst/>
              <a:cxnLst/>
              <a:rect l="l" t="t" r="r" b="b"/>
              <a:pathLst>
                <a:path w="10347" h="1422" extrusionOk="0">
                  <a:moveTo>
                    <a:pt x="4539" y="1"/>
                  </a:moveTo>
                  <a:cubicBezTo>
                    <a:pt x="3058" y="1"/>
                    <a:pt x="1577" y="169"/>
                    <a:pt x="199" y="412"/>
                  </a:cubicBezTo>
                  <a:cubicBezTo>
                    <a:pt x="0" y="447"/>
                    <a:pt x="19" y="745"/>
                    <a:pt x="200" y="745"/>
                  </a:cubicBezTo>
                  <a:cubicBezTo>
                    <a:pt x="210" y="745"/>
                    <a:pt x="220" y="744"/>
                    <a:pt x="231" y="742"/>
                  </a:cubicBezTo>
                  <a:cubicBezTo>
                    <a:pt x="1606" y="500"/>
                    <a:pt x="3078" y="330"/>
                    <a:pt x="4547" y="330"/>
                  </a:cubicBezTo>
                  <a:cubicBezTo>
                    <a:pt x="6457" y="330"/>
                    <a:pt x="8363" y="617"/>
                    <a:pt x="10044" y="1405"/>
                  </a:cubicBezTo>
                  <a:cubicBezTo>
                    <a:pt x="10068" y="1416"/>
                    <a:pt x="10092" y="1421"/>
                    <a:pt x="10114" y="1421"/>
                  </a:cubicBezTo>
                  <a:cubicBezTo>
                    <a:pt x="10265" y="1421"/>
                    <a:pt x="10346" y="1179"/>
                    <a:pt x="10178" y="1101"/>
                  </a:cubicBezTo>
                  <a:cubicBezTo>
                    <a:pt x="8460" y="296"/>
                    <a:pt x="6500" y="1"/>
                    <a:pt x="4539"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60"/>
            <p:cNvSpPr/>
            <p:nvPr/>
          </p:nvSpPr>
          <p:spPr>
            <a:xfrm>
              <a:off x="3291675" y="3622775"/>
              <a:ext cx="327550" cy="501400"/>
            </a:xfrm>
            <a:custGeom>
              <a:avLst/>
              <a:gdLst/>
              <a:ahLst/>
              <a:cxnLst/>
              <a:rect l="l" t="t" r="r" b="b"/>
              <a:pathLst>
                <a:path w="13102" h="20056" extrusionOk="0">
                  <a:moveTo>
                    <a:pt x="215" y="0"/>
                  </a:moveTo>
                  <a:cubicBezTo>
                    <a:pt x="75" y="0"/>
                    <a:pt x="1" y="236"/>
                    <a:pt x="157" y="326"/>
                  </a:cubicBezTo>
                  <a:cubicBezTo>
                    <a:pt x="7213" y="4438"/>
                    <a:pt x="11935" y="11789"/>
                    <a:pt x="12760" y="19912"/>
                  </a:cubicBezTo>
                  <a:cubicBezTo>
                    <a:pt x="12769" y="20010"/>
                    <a:pt x="12845" y="20055"/>
                    <a:pt x="12921" y="20055"/>
                  </a:cubicBezTo>
                  <a:cubicBezTo>
                    <a:pt x="13010" y="20055"/>
                    <a:pt x="13101" y="19993"/>
                    <a:pt x="13090" y="19878"/>
                  </a:cubicBezTo>
                  <a:cubicBezTo>
                    <a:pt x="12252" y="11630"/>
                    <a:pt x="7453" y="4195"/>
                    <a:pt x="292" y="23"/>
                  </a:cubicBezTo>
                  <a:cubicBezTo>
                    <a:pt x="264" y="7"/>
                    <a:pt x="239" y="0"/>
                    <a:pt x="215"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60"/>
            <p:cNvSpPr/>
            <p:nvPr/>
          </p:nvSpPr>
          <p:spPr>
            <a:xfrm>
              <a:off x="3459625" y="4178150"/>
              <a:ext cx="190625" cy="1416600"/>
            </a:xfrm>
            <a:custGeom>
              <a:avLst/>
              <a:gdLst/>
              <a:ahLst/>
              <a:cxnLst/>
              <a:rect l="l" t="t" r="r" b="b"/>
              <a:pathLst>
                <a:path w="7625" h="56664" fill="none" extrusionOk="0">
                  <a:moveTo>
                    <a:pt x="5724" y="0"/>
                  </a:moveTo>
                  <a:cubicBezTo>
                    <a:pt x="5492" y="89"/>
                    <a:pt x="0" y="14858"/>
                    <a:pt x="7624" y="56664"/>
                  </a:cubicBezTo>
                </a:path>
              </a:pathLst>
            </a:custGeom>
            <a:noFill/>
            <a:ln w="3275" cap="rnd" cmpd="sng">
              <a:solidFill>
                <a:srgbClr val="BF6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pic>
        <p:nvPicPr>
          <p:cNvPr id="15" name="Google Shape;15;p3"/>
          <p:cNvPicPr preferRelativeResize="0"/>
          <p:nvPr/>
        </p:nvPicPr>
        <p:blipFill>
          <a:blip r:embed="rId2">
            <a:alphaModFix amt="73000"/>
          </a:blip>
          <a:stretch>
            <a:fillRect/>
          </a:stretch>
        </p:blipFill>
        <p:spPr>
          <a:xfrm>
            <a:off x="-158712" y="-35350"/>
            <a:ext cx="9461427" cy="5178849"/>
          </a:xfrm>
          <a:prstGeom prst="rect">
            <a:avLst/>
          </a:prstGeom>
          <a:noFill/>
          <a:ln>
            <a:noFill/>
          </a:ln>
        </p:spPr>
      </p:pic>
      <p:sp>
        <p:nvSpPr>
          <p:cNvPr id="16" name="Google Shape;16;p3"/>
          <p:cNvSpPr txBox="1">
            <a:spLocks noGrp="1"/>
          </p:cNvSpPr>
          <p:nvPr>
            <p:ph type="subTitle" idx="1"/>
          </p:nvPr>
        </p:nvSpPr>
        <p:spPr>
          <a:xfrm>
            <a:off x="3440925" y="3284500"/>
            <a:ext cx="4555500" cy="35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 name="Google Shape;17;p3"/>
          <p:cNvSpPr txBox="1">
            <a:spLocks noGrp="1"/>
          </p:cNvSpPr>
          <p:nvPr>
            <p:ph type="title"/>
          </p:nvPr>
        </p:nvSpPr>
        <p:spPr>
          <a:xfrm>
            <a:off x="3440925" y="2378388"/>
            <a:ext cx="4989300" cy="76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400"/>
              <a:buNone/>
              <a:defRPr sz="5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8" name="Google Shape;18;p3"/>
          <p:cNvSpPr txBox="1">
            <a:spLocks noGrp="1"/>
          </p:cNvSpPr>
          <p:nvPr>
            <p:ph type="title" idx="2" hasCustomPrompt="1"/>
          </p:nvPr>
        </p:nvSpPr>
        <p:spPr>
          <a:xfrm>
            <a:off x="3440925" y="1581438"/>
            <a:ext cx="1285500" cy="733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4500"/>
              <a:buNone/>
              <a:defRPr sz="7000">
                <a:solidFill>
                  <a:schemeClr val="accent1"/>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grpSp>
        <p:nvGrpSpPr>
          <p:cNvPr id="19" name="Google Shape;19;p3"/>
          <p:cNvGrpSpPr/>
          <p:nvPr/>
        </p:nvGrpSpPr>
        <p:grpSpPr>
          <a:xfrm>
            <a:off x="8085300" y="2981813"/>
            <a:ext cx="1380475" cy="2288400"/>
            <a:chOff x="6064300" y="3053175"/>
            <a:chExt cx="1380475" cy="2288400"/>
          </a:xfrm>
        </p:grpSpPr>
        <p:sp>
          <p:nvSpPr>
            <p:cNvPr id="20" name="Google Shape;20;p3"/>
            <p:cNvSpPr/>
            <p:nvPr/>
          </p:nvSpPr>
          <p:spPr>
            <a:xfrm>
              <a:off x="6715000" y="3053650"/>
              <a:ext cx="436325" cy="657350"/>
            </a:xfrm>
            <a:custGeom>
              <a:avLst/>
              <a:gdLst/>
              <a:ahLst/>
              <a:cxnLst/>
              <a:rect l="l" t="t" r="r" b="b"/>
              <a:pathLst>
                <a:path w="17453" h="26294" extrusionOk="0">
                  <a:moveTo>
                    <a:pt x="17452" y="0"/>
                  </a:moveTo>
                  <a:cubicBezTo>
                    <a:pt x="12426" y="284"/>
                    <a:pt x="7714" y="3160"/>
                    <a:pt x="4748" y="7229"/>
                  </a:cubicBezTo>
                  <a:cubicBezTo>
                    <a:pt x="1782" y="11296"/>
                    <a:pt x="485" y="16447"/>
                    <a:pt x="647" y="21479"/>
                  </a:cubicBezTo>
                  <a:cubicBezTo>
                    <a:pt x="647" y="21479"/>
                    <a:pt x="0" y="25686"/>
                    <a:pt x="910" y="26242"/>
                  </a:cubicBezTo>
                  <a:cubicBezTo>
                    <a:pt x="967" y="26277"/>
                    <a:pt x="1028" y="26293"/>
                    <a:pt x="1093" y="26293"/>
                  </a:cubicBezTo>
                  <a:cubicBezTo>
                    <a:pt x="2067" y="26293"/>
                    <a:pt x="3873" y="22580"/>
                    <a:pt x="4541" y="21294"/>
                  </a:cubicBezTo>
                  <a:cubicBezTo>
                    <a:pt x="7017" y="16534"/>
                    <a:pt x="8796" y="11332"/>
                    <a:pt x="12032" y="7051"/>
                  </a:cubicBezTo>
                  <a:cubicBezTo>
                    <a:pt x="14505" y="3777"/>
                    <a:pt x="17452" y="0"/>
                    <a:pt x="174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6064300" y="3544075"/>
              <a:ext cx="695300" cy="215925"/>
            </a:xfrm>
            <a:custGeom>
              <a:avLst/>
              <a:gdLst/>
              <a:ahLst/>
              <a:cxnLst/>
              <a:rect l="l" t="t" r="r" b="b"/>
              <a:pathLst>
                <a:path w="27812" h="8637" extrusionOk="0">
                  <a:moveTo>
                    <a:pt x="14837" y="0"/>
                  </a:moveTo>
                  <a:cubicBezTo>
                    <a:pt x="14183" y="0"/>
                    <a:pt x="13529" y="39"/>
                    <a:pt x="12878" y="117"/>
                  </a:cubicBezTo>
                  <a:cubicBezTo>
                    <a:pt x="7579" y="753"/>
                    <a:pt x="2658" y="4008"/>
                    <a:pt x="0" y="8637"/>
                  </a:cubicBezTo>
                  <a:cubicBezTo>
                    <a:pt x="4447" y="6735"/>
                    <a:pt x="8941" y="4819"/>
                    <a:pt x="13704" y="3973"/>
                  </a:cubicBezTo>
                  <a:cubicBezTo>
                    <a:pt x="15253" y="3697"/>
                    <a:pt x="16840" y="3545"/>
                    <a:pt x="18421" y="3545"/>
                  </a:cubicBezTo>
                  <a:cubicBezTo>
                    <a:pt x="21703" y="3545"/>
                    <a:pt x="24963" y="4203"/>
                    <a:pt x="27811" y="5794"/>
                  </a:cubicBezTo>
                  <a:lnTo>
                    <a:pt x="27406" y="5349"/>
                  </a:lnTo>
                  <a:cubicBezTo>
                    <a:pt x="24179" y="1955"/>
                    <a:pt x="19512" y="0"/>
                    <a:pt x="148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6747675" y="3459900"/>
              <a:ext cx="697100" cy="232525"/>
            </a:xfrm>
            <a:custGeom>
              <a:avLst/>
              <a:gdLst/>
              <a:ahLst/>
              <a:cxnLst/>
              <a:rect l="l" t="t" r="r" b="b"/>
              <a:pathLst>
                <a:path w="27884" h="9301" extrusionOk="0">
                  <a:moveTo>
                    <a:pt x="13296" y="1"/>
                  </a:moveTo>
                  <a:cubicBezTo>
                    <a:pt x="11861" y="1"/>
                    <a:pt x="10451" y="199"/>
                    <a:pt x="9123" y="753"/>
                  </a:cubicBezTo>
                  <a:cubicBezTo>
                    <a:pt x="7601" y="1388"/>
                    <a:pt x="6301" y="2453"/>
                    <a:pt x="5065" y="3546"/>
                  </a:cubicBezTo>
                  <a:cubicBezTo>
                    <a:pt x="3661" y="4787"/>
                    <a:pt x="2310" y="6082"/>
                    <a:pt x="1013" y="7430"/>
                  </a:cubicBezTo>
                  <a:cubicBezTo>
                    <a:pt x="519" y="7943"/>
                    <a:pt x="0" y="8691"/>
                    <a:pt x="367" y="9301"/>
                  </a:cubicBezTo>
                  <a:lnTo>
                    <a:pt x="1046" y="9125"/>
                  </a:lnTo>
                  <a:cubicBezTo>
                    <a:pt x="3190" y="6976"/>
                    <a:pt x="6079" y="5693"/>
                    <a:pt x="9039" y="5017"/>
                  </a:cubicBezTo>
                  <a:cubicBezTo>
                    <a:pt x="11999" y="4341"/>
                    <a:pt x="15055" y="4231"/>
                    <a:pt x="18089" y="4136"/>
                  </a:cubicBezTo>
                  <a:cubicBezTo>
                    <a:pt x="19106" y="4104"/>
                    <a:pt x="20129" y="4074"/>
                    <a:pt x="21149" y="4074"/>
                  </a:cubicBezTo>
                  <a:cubicBezTo>
                    <a:pt x="23426" y="4074"/>
                    <a:pt x="25696" y="4222"/>
                    <a:pt x="27884" y="4823"/>
                  </a:cubicBezTo>
                  <a:cubicBezTo>
                    <a:pt x="25814" y="2007"/>
                    <a:pt x="22025" y="1201"/>
                    <a:pt x="18582" y="599"/>
                  </a:cubicBezTo>
                  <a:cubicBezTo>
                    <a:pt x="16848" y="297"/>
                    <a:pt x="15053" y="1"/>
                    <a:pt x="13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6145675" y="3192175"/>
              <a:ext cx="617800" cy="495425"/>
            </a:xfrm>
            <a:custGeom>
              <a:avLst/>
              <a:gdLst/>
              <a:ahLst/>
              <a:cxnLst/>
              <a:rect l="l" t="t" r="r" b="b"/>
              <a:pathLst>
                <a:path w="24712" h="19817" extrusionOk="0">
                  <a:moveTo>
                    <a:pt x="2063" y="1"/>
                  </a:moveTo>
                  <a:cubicBezTo>
                    <a:pt x="1375" y="1"/>
                    <a:pt x="686" y="44"/>
                    <a:pt x="0" y="133"/>
                  </a:cubicBezTo>
                  <a:cubicBezTo>
                    <a:pt x="7007" y="3744"/>
                    <a:pt x="13195" y="8931"/>
                    <a:pt x="17974" y="15199"/>
                  </a:cubicBezTo>
                  <a:lnTo>
                    <a:pt x="24589" y="19817"/>
                  </a:lnTo>
                  <a:cubicBezTo>
                    <a:pt x="24711" y="17833"/>
                    <a:pt x="23744" y="15955"/>
                    <a:pt x="22712" y="14255"/>
                  </a:cubicBezTo>
                  <a:cubicBezTo>
                    <a:pt x="20262" y="10220"/>
                    <a:pt x="17234" y="6456"/>
                    <a:pt x="13357" y="3763"/>
                  </a:cubicBezTo>
                  <a:cubicBezTo>
                    <a:pt x="10049" y="1465"/>
                    <a:pt x="6068" y="1"/>
                    <a:pt x="20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396700" y="3660150"/>
              <a:ext cx="374575" cy="567825"/>
            </a:xfrm>
            <a:custGeom>
              <a:avLst/>
              <a:gdLst/>
              <a:ahLst/>
              <a:cxnLst/>
              <a:rect l="l" t="t" r="r" b="b"/>
              <a:pathLst>
                <a:path w="14983" h="22713" extrusionOk="0">
                  <a:moveTo>
                    <a:pt x="14269" y="0"/>
                  </a:moveTo>
                  <a:cubicBezTo>
                    <a:pt x="12073" y="0"/>
                    <a:pt x="9555" y="1348"/>
                    <a:pt x="7826" y="2665"/>
                  </a:cubicBezTo>
                  <a:cubicBezTo>
                    <a:pt x="6033" y="4030"/>
                    <a:pt x="4650" y="5872"/>
                    <a:pt x="3555" y="7841"/>
                  </a:cubicBezTo>
                  <a:cubicBezTo>
                    <a:pt x="1061" y="12331"/>
                    <a:pt x="0" y="17606"/>
                    <a:pt x="567" y="22713"/>
                  </a:cubicBezTo>
                  <a:cubicBezTo>
                    <a:pt x="886" y="21438"/>
                    <a:pt x="1983" y="20537"/>
                    <a:pt x="2975" y="19674"/>
                  </a:cubicBezTo>
                  <a:cubicBezTo>
                    <a:pt x="8430" y="14929"/>
                    <a:pt x="13031" y="7826"/>
                    <a:pt x="14983" y="864"/>
                  </a:cubicBezTo>
                  <a:lnTo>
                    <a:pt x="14510" y="6"/>
                  </a:lnTo>
                  <a:cubicBezTo>
                    <a:pt x="14430" y="2"/>
                    <a:pt x="14350" y="0"/>
                    <a:pt x="142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6774850" y="3665900"/>
              <a:ext cx="586125" cy="217825"/>
            </a:xfrm>
            <a:custGeom>
              <a:avLst/>
              <a:gdLst/>
              <a:ahLst/>
              <a:cxnLst/>
              <a:rect l="l" t="t" r="r" b="b"/>
              <a:pathLst>
                <a:path w="23445" h="8713" extrusionOk="0">
                  <a:moveTo>
                    <a:pt x="5704" y="0"/>
                  </a:moveTo>
                  <a:cubicBezTo>
                    <a:pt x="3751" y="0"/>
                    <a:pt x="1807" y="316"/>
                    <a:pt x="0" y="1044"/>
                  </a:cubicBezTo>
                  <a:lnTo>
                    <a:pt x="374" y="1702"/>
                  </a:lnTo>
                  <a:cubicBezTo>
                    <a:pt x="6974" y="6384"/>
                    <a:pt x="15722" y="6294"/>
                    <a:pt x="23444" y="8713"/>
                  </a:cubicBezTo>
                  <a:cubicBezTo>
                    <a:pt x="22807" y="6016"/>
                    <a:pt x="20122" y="4380"/>
                    <a:pt x="17612" y="3202"/>
                  </a:cubicBezTo>
                  <a:cubicBezTo>
                    <a:pt x="14857" y="1908"/>
                    <a:pt x="11990" y="789"/>
                    <a:pt x="8988" y="283"/>
                  </a:cubicBezTo>
                  <a:cubicBezTo>
                    <a:pt x="7906" y="100"/>
                    <a:pt x="6804" y="0"/>
                    <a:pt x="57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6600600" y="3681725"/>
              <a:ext cx="300800" cy="1659850"/>
            </a:xfrm>
            <a:custGeom>
              <a:avLst/>
              <a:gdLst/>
              <a:ahLst/>
              <a:cxnLst/>
              <a:rect l="l" t="t" r="r" b="b"/>
              <a:pathLst>
                <a:path w="12032" h="66394" extrusionOk="0">
                  <a:moveTo>
                    <a:pt x="6827" y="1"/>
                  </a:moveTo>
                  <a:lnTo>
                    <a:pt x="6039" y="753"/>
                  </a:lnTo>
                  <a:cubicBezTo>
                    <a:pt x="6809" y="2123"/>
                    <a:pt x="7009" y="3747"/>
                    <a:pt x="7136" y="5327"/>
                  </a:cubicBezTo>
                  <a:cubicBezTo>
                    <a:pt x="7940" y="15361"/>
                    <a:pt x="3871" y="55966"/>
                    <a:pt x="0" y="65303"/>
                  </a:cubicBezTo>
                  <a:lnTo>
                    <a:pt x="6477" y="66394"/>
                  </a:lnTo>
                  <a:cubicBezTo>
                    <a:pt x="9088" y="58402"/>
                    <a:pt x="12032" y="27025"/>
                    <a:pt x="10446" y="12546"/>
                  </a:cubicBezTo>
                  <a:cubicBezTo>
                    <a:pt x="9963" y="8136"/>
                    <a:pt x="9439" y="3522"/>
                    <a:pt x="6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6805550" y="4662875"/>
              <a:ext cx="13675" cy="9600"/>
            </a:xfrm>
            <a:custGeom>
              <a:avLst/>
              <a:gdLst/>
              <a:ahLst/>
              <a:cxnLst/>
              <a:rect l="l" t="t" r="r" b="b"/>
              <a:pathLst>
                <a:path w="547" h="384" extrusionOk="0">
                  <a:moveTo>
                    <a:pt x="271" y="0"/>
                  </a:moveTo>
                  <a:cubicBezTo>
                    <a:pt x="87" y="0"/>
                    <a:pt x="1" y="291"/>
                    <a:pt x="205" y="370"/>
                  </a:cubicBezTo>
                  <a:cubicBezTo>
                    <a:pt x="230" y="380"/>
                    <a:pt x="254" y="384"/>
                    <a:pt x="277" y="384"/>
                  </a:cubicBezTo>
                  <a:cubicBezTo>
                    <a:pt x="459" y="384"/>
                    <a:pt x="547" y="93"/>
                    <a:pt x="342" y="15"/>
                  </a:cubicBezTo>
                  <a:cubicBezTo>
                    <a:pt x="317" y="5"/>
                    <a:pt x="293" y="0"/>
                    <a:pt x="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6384000" y="3674800"/>
              <a:ext cx="364800" cy="580300"/>
            </a:xfrm>
            <a:custGeom>
              <a:avLst/>
              <a:gdLst/>
              <a:ahLst/>
              <a:cxnLst/>
              <a:rect l="l" t="t" r="r" b="b"/>
              <a:pathLst>
                <a:path w="14592" h="23212" extrusionOk="0">
                  <a:moveTo>
                    <a:pt x="14326" y="1"/>
                  </a:moveTo>
                  <a:cubicBezTo>
                    <a:pt x="14288" y="1"/>
                    <a:pt x="14248" y="15"/>
                    <a:pt x="14211" y="49"/>
                  </a:cubicBezTo>
                  <a:cubicBezTo>
                    <a:pt x="7487" y="6273"/>
                    <a:pt x="2605" y="14154"/>
                    <a:pt x="44" y="22951"/>
                  </a:cubicBezTo>
                  <a:cubicBezTo>
                    <a:pt x="1" y="23100"/>
                    <a:pt x="129" y="23211"/>
                    <a:pt x="245" y="23211"/>
                  </a:cubicBezTo>
                  <a:cubicBezTo>
                    <a:pt x="312" y="23211"/>
                    <a:pt x="375" y="23175"/>
                    <a:pt x="400" y="23089"/>
                  </a:cubicBezTo>
                  <a:cubicBezTo>
                    <a:pt x="2942" y="14358"/>
                    <a:pt x="7775" y="6526"/>
                    <a:pt x="14449" y="348"/>
                  </a:cubicBezTo>
                  <a:cubicBezTo>
                    <a:pt x="14592" y="216"/>
                    <a:pt x="14472" y="1"/>
                    <a:pt x="14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6857375" y="3695825"/>
              <a:ext cx="162775" cy="40900"/>
            </a:xfrm>
            <a:custGeom>
              <a:avLst/>
              <a:gdLst/>
              <a:ahLst/>
              <a:cxnLst/>
              <a:rect l="l" t="t" r="r" b="b"/>
              <a:pathLst>
                <a:path w="6511" h="1636" extrusionOk="0">
                  <a:moveTo>
                    <a:pt x="239" y="1"/>
                  </a:moveTo>
                  <a:cubicBezTo>
                    <a:pt x="25" y="1"/>
                    <a:pt x="0" y="348"/>
                    <a:pt x="232" y="382"/>
                  </a:cubicBezTo>
                  <a:cubicBezTo>
                    <a:pt x="2231" y="672"/>
                    <a:pt x="4210" y="1087"/>
                    <a:pt x="6156" y="1627"/>
                  </a:cubicBezTo>
                  <a:cubicBezTo>
                    <a:pt x="6176" y="1633"/>
                    <a:pt x="6195" y="1635"/>
                    <a:pt x="6213" y="1635"/>
                  </a:cubicBezTo>
                  <a:cubicBezTo>
                    <a:pt x="6412" y="1635"/>
                    <a:pt x="6511" y="1332"/>
                    <a:pt x="6294" y="1271"/>
                  </a:cubicBezTo>
                  <a:cubicBezTo>
                    <a:pt x="4315" y="721"/>
                    <a:pt x="2303" y="297"/>
                    <a:pt x="270" y="3"/>
                  </a:cubicBezTo>
                  <a:cubicBezTo>
                    <a:pt x="259" y="1"/>
                    <a:pt x="249"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7036025" y="3735900"/>
              <a:ext cx="22600" cy="13050"/>
            </a:xfrm>
            <a:custGeom>
              <a:avLst/>
              <a:gdLst/>
              <a:ahLst/>
              <a:cxnLst/>
              <a:rect l="l" t="t" r="r" b="b"/>
              <a:pathLst>
                <a:path w="904" h="522" extrusionOk="0">
                  <a:moveTo>
                    <a:pt x="271" y="0"/>
                  </a:moveTo>
                  <a:cubicBezTo>
                    <a:pt x="88" y="0"/>
                    <a:pt x="0" y="291"/>
                    <a:pt x="205" y="370"/>
                  </a:cubicBezTo>
                  <a:lnTo>
                    <a:pt x="561" y="508"/>
                  </a:lnTo>
                  <a:cubicBezTo>
                    <a:pt x="586" y="517"/>
                    <a:pt x="610" y="522"/>
                    <a:pt x="633" y="522"/>
                  </a:cubicBezTo>
                  <a:cubicBezTo>
                    <a:pt x="816" y="522"/>
                    <a:pt x="903" y="231"/>
                    <a:pt x="699" y="151"/>
                  </a:cubicBezTo>
                  <a:lnTo>
                    <a:pt x="342" y="14"/>
                  </a:lnTo>
                  <a:cubicBezTo>
                    <a:pt x="318" y="4"/>
                    <a:pt x="294" y="0"/>
                    <a:pt x="2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7256550" y="3814900"/>
              <a:ext cx="74600" cy="41900"/>
            </a:xfrm>
            <a:custGeom>
              <a:avLst/>
              <a:gdLst/>
              <a:ahLst/>
              <a:cxnLst/>
              <a:rect l="l" t="t" r="r" b="b"/>
              <a:pathLst>
                <a:path w="2984" h="1676" extrusionOk="0">
                  <a:moveTo>
                    <a:pt x="243" y="1"/>
                  </a:moveTo>
                  <a:cubicBezTo>
                    <a:pt x="77" y="1"/>
                    <a:pt x="0" y="281"/>
                    <a:pt x="187" y="378"/>
                  </a:cubicBezTo>
                  <a:lnTo>
                    <a:pt x="2659" y="1653"/>
                  </a:lnTo>
                  <a:cubicBezTo>
                    <a:pt x="2689" y="1668"/>
                    <a:pt x="2716" y="1675"/>
                    <a:pt x="2742" y="1675"/>
                  </a:cubicBezTo>
                  <a:cubicBezTo>
                    <a:pt x="2907" y="1675"/>
                    <a:pt x="2984" y="1394"/>
                    <a:pt x="2797" y="1298"/>
                  </a:cubicBezTo>
                  <a:lnTo>
                    <a:pt x="325" y="22"/>
                  </a:lnTo>
                  <a:cubicBezTo>
                    <a:pt x="296" y="7"/>
                    <a:pt x="268" y="1"/>
                    <a:pt x="2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6766600" y="3492575"/>
              <a:ext cx="621425" cy="176975"/>
            </a:xfrm>
            <a:custGeom>
              <a:avLst/>
              <a:gdLst/>
              <a:ahLst/>
              <a:cxnLst/>
              <a:rect l="l" t="t" r="r" b="b"/>
              <a:pathLst>
                <a:path w="24857" h="7079" extrusionOk="0">
                  <a:moveTo>
                    <a:pt x="14890" y="1"/>
                  </a:moveTo>
                  <a:cubicBezTo>
                    <a:pt x="13895" y="1"/>
                    <a:pt x="12900" y="81"/>
                    <a:pt x="11909" y="265"/>
                  </a:cubicBezTo>
                  <a:cubicBezTo>
                    <a:pt x="7502" y="1083"/>
                    <a:pt x="3567" y="3988"/>
                    <a:pt x="155" y="6737"/>
                  </a:cubicBezTo>
                  <a:cubicBezTo>
                    <a:pt x="1" y="6861"/>
                    <a:pt x="125" y="7078"/>
                    <a:pt x="279" y="7078"/>
                  </a:cubicBezTo>
                  <a:cubicBezTo>
                    <a:pt x="316" y="7078"/>
                    <a:pt x="356" y="7066"/>
                    <a:pt x="393" y="7036"/>
                  </a:cubicBezTo>
                  <a:cubicBezTo>
                    <a:pt x="3763" y="4320"/>
                    <a:pt x="7621" y="1449"/>
                    <a:pt x="11969" y="642"/>
                  </a:cubicBezTo>
                  <a:cubicBezTo>
                    <a:pt x="12944" y="461"/>
                    <a:pt x="13922" y="383"/>
                    <a:pt x="14899" y="383"/>
                  </a:cubicBezTo>
                  <a:cubicBezTo>
                    <a:pt x="18150" y="383"/>
                    <a:pt x="21396" y="1253"/>
                    <a:pt x="24502" y="2122"/>
                  </a:cubicBezTo>
                  <a:cubicBezTo>
                    <a:pt x="24522" y="2128"/>
                    <a:pt x="24541" y="2130"/>
                    <a:pt x="24560" y="2130"/>
                  </a:cubicBezTo>
                  <a:cubicBezTo>
                    <a:pt x="24758" y="2130"/>
                    <a:pt x="24857" y="1827"/>
                    <a:pt x="24640" y="1767"/>
                  </a:cubicBezTo>
                  <a:cubicBezTo>
                    <a:pt x="21483" y="882"/>
                    <a:pt x="18189" y="1"/>
                    <a:pt x="14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6164025" y="3196350"/>
              <a:ext cx="582650" cy="455325"/>
            </a:xfrm>
            <a:custGeom>
              <a:avLst/>
              <a:gdLst/>
              <a:ahLst/>
              <a:cxnLst/>
              <a:rect l="l" t="t" r="r" b="b"/>
              <a:pathLst>
                <a:path w="23306" h="18213" extrusionOk="0">
                  <a:moveTo>
                    <a:pt x="214" y="1"/>
                  </a:moveTo>
                  <a:cubicBezTo>
                    <a:pt x="17" y="1"/>
                    <a:pt x="0" y="336"/>
                    <a:pt x="221" y="386"/>
                  </a:cubicBezTo>
                  <a:cubicBezTo>
                    <a:pt x="5157" y="1511"/>
                    <a:pt x="9237" y="4499"/>
                    <a:pt x="12905" y="7869"/>
                  </a:cubicBezTo>
                  <a:cubicBezTo>
                    <a:pt x="16421" y="11098"/>
                    <a:pt x="19716" y="14580"/>
                    <a:pt x="22886" y="18147"/>
                  </a:cubicBezTo>
                  <a:cubicBezTo>
                    <a:pt x="22928" y="18193"/>
                    <a:pt x="22978" y="18213"/>
                    <a:pt x="23027" y="18213"/>
                  </a:cubicBezTo>
                  <a:cubicBezTo>
                    <a:pt x="23171" y="18213"/>
                    <a:pt x="23306" y="18046"/>
                    <a:pt x="23184" y="17909"/>
                  </a:cubicBezTo>
                  <a:cubicBezTo>
                    <a:pt x="19838" y="14145"/>
                    <a:pt x="16358" y="10457"/>
                    <a:pt x="12610" y="7087"/>
                  </a:cubicBezTo>
                  <a:cubicBezTo>
                    <a:pt x="9013" y="3853"/>
                    <a:pt x="5037" y="1095"/>
                    <a:pt x="259" y="6"/>
                  </a:cubicBezTo>
                  <a:cubicBezTo>
                    <a:pt x="243" y="3"/>
                    <a:pt x="228" y="1"/>
                    <a:pt x="2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6091675" y="3646950"/>
              <a:ext cx="158875" cy="86525"/>
            </a:xfrm>
            <a:custGeom>
              <a:avLst/>
              <a:gdLst/>
              <a:ahLst/>
              <a:cxnLst/>
              <a:rect l="l" t="t" r="r" b="b"/>
              <a:pathLst>
                <a:path w="6355" h="3461" extrusionOk="0">
                  <a:moveTo>
                    <a:pt x="6084" y="1"/>
                  </a:moveTo>
                  <a:cubicBezTo>
                    <a:pt x="6059" y="1"/>
                    <a:pt x="6032" y="6"/>
                    <a:pt x="6004" y="19"/>
                  </a:cubicBezTo>
                  <a:cubicBezTo>
                    <a:pt x="3994" y="927"/>
                    <a:pt x="2046" y="1966"/>
                    <a:pt x="173" y="3131"/>
                  </a:cubicBezTo>
                  <a:cubicBezTo>
                    <a:pt x="0" y="3238"/>
                    <a:pt x="137" y="3461"/>
                    <a:pt x="305" y="3461"/>
                  </a:cubicBezTo>
                  <a:cubicBezTo>
                    <a:pt x="340" y="3461"/>
                    <a:pt x="376" y="3451"/>
                    <a:pt x="411" y="3429"/>
                  </a:cubicBezTo>
                  <a:cubicBezTo>
                    <a:pt x="2258" y="2284"/>
                    <a:pt x="4177" y="1261"/>
                    <a:pt x="6158" y="368"/>
                  </a:cubicBezTo>
                  <a:cubicBezTo>
                    <a:pt x="6354" y="280"/>
                    <a:pt x="6261" y="1"/>
                    <a:pt x="60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6290150" y="3594675"/>
              <a:ext cx="297550" cy="40850"/>
            </a:xfrm>
            <a:custGeom>
              <a:avLst/>
              <a:gdLst/>
              <a:ahLst/>
              <a:cxnLst/>
              <a:rect l="l" t="t" r="r" b="b"/>
              <a:pathLst>
                <a:path w="11902" h="1634" extrusionOk="0">
                  <a:moveTo>
                    <a:pt x="6681" y="0"/>
                  </a:moveTo>
                  <a:cubicBezTo>
                    <a:pt x="4426" y="0"/>
                    <a:pt x="2172" y="339"/>
                    <a:pt x="196" y="1265"/>
                  </a:cubicBezTo>
                  <a:cubicBezTo>
                    <a:pt x="1" y="1357"/>
                    <a:pt x="93" y="1634"/>
                    <a:pt x="268" y="1634"/>
                  </a:cubicBezTo>
                  <a:cubicBezTo>
                    <a:pt x="294" y="1634"/>
                    <a:pt x="321" y="1628"/>
                    <a:pt x="350" y="1614"/>
                  </a:cubicBezTo>
                  <a:cubicBezTo>
                    <a:pt x="2283" y="709"/>
                    <a:pt x="4474" y="379"/>
                    <a:pt x="6670" y="379"/>
                  </a:cubicBezTo>
                  <a:cubicBezTo>
                    <a:pt x="8361" y="379"/>
                    <a:pt x="10055" y="574"/>
                    <a:pt x="11636" y="853"/>
                  </a:cubicBezTo>
                  <a:cubicBezTo>
                    <a:pt x="11648" y="855"/>
                    <a:pt x="11660" y="857"/>
                    <a:pt x="11672" y="857"/>
                  </a:cubicBezTo>
                  <a:cubicBezTo>
                    <a:pt x="11880" y="857"/>
                    <a:pt x="11902" y="514"/>
                    <a:pt x="11673" y="473"/>
                  </a:cubicBezTo>
                  <a:cubicBezTo>
                    <a:pt x="10088" y="193"/>
                    <a:pt x="8384" y="0"/>
                    <a:pt x="66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6755900" y="3053175"/>
              <a:ext cx="376700" cy="576725"/>
            </a:xfrm>
            <a:custGeom>
              <a:avLst/>
              <a:gdLst/>
              <a:ahLst/>
              <a:cxnLst/>
              <a:rect l="l" t="t" r="r" b="b"/>
              <a:pathLst>
                <a:path w="15068" h="23069" extrusionOk="0">
                  <a:moveTo>
                    <a:pt x="14823" y="0"/>
                  </a:moveTo>
                  <a:cubicBezTo>
                    <a:pt x="14795" y="0"/>
                    <a:pt x="14766" y="8"/>
                    <a:pt x="14735" y="26"/>
                  </a:cubicBezTo>
                  <a:cubicBezTo>
                    <a:pt x="6497" y="4827"/>
                    <a:pt x="976" y="13377"/>
                    <a:pt x="13" y="22865"/>
                  </a:cubicBezTo>
                  <a:cubicBezTo>
                    <a:pt x="0" y="22997"/>
                    <a:pt x="104" y="23069"/>
                    <a:pt x="207" y="23069"/>
                  </a:cubicBezTo>
                  <a:cubicBezTo>
                    <a:pt x="295" y="23069"/>
                    <a:pt x="382" y="23016"/>
                    <a:pt x="394" y="22903"/>
                  </a:cubicBezTo>
                  <a:cubicBezTo>
                    <a:pt x="1341" y="13560"/>
                    <a:pt x="6772" y="5105"/>
                    <a:pt x="14889" y="375"/>
                  </a:cubicBezTo>
                  <a:cubicBezTo>
                    <a:pt x="15068" y="272"/>
                    <a:pt x="14983" y="0"/>
                    <a:pt x="148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6720175" y="3691975"/>
              <a:ext cx="219275" cy="1629450"/>
            </a:xfrm>
            <a:custGeom>
              <a:avLst/>
              <a:gdLst/>
              <a:ahLst/>
              <a:cxnLst/>
              <a:rect l="l" t="t" r="r" b="b"/>
              <a:pathLst>
                <a:path w="8771" h="65178" fill="none" extrusionOk="0">
                  <a:moveTo>
                    <a:pt x="2187" y="1"/>
                  </a:moveTo>
                  <a:cubicBezTo>
                    <a:pt x="2454" y="105"/>
                    <a:pt x="8770" y="17091"/>
                    <a:pt x="1" y="65178"/>
                  </a:cubicBezTo>
                </a:path>
              </a:pathLst>
            </a:custGeom>
            <a:noFill/>
            <a:ln w="32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3"/>
          <p:cNvGrpSpPr/>
          <p:nvPr/>
        </p:nvGrpSpPr>
        <p:grpSpPr>
          <a:xfrm rot="442074">
            <a:off x="6202553" y="385815"/>
            <a:ext cx="2166721" cy="1092469"/>
            <a:chOff x="1993450" y="4713425"/>
            <a:chExt cx="1153425" cy="581600"/>
          </a:xfrm>
        </p:grpSpPr>
        <p:sp>
          <p:nvSpPr>
            <p:cNvPr id="39" name="Google Shape;39;p3"/>
            <p:cNvSpPr/>
            <p:nvPr/>
          </p:nvSpPr>
          <p:spPr>
            <a:xfrm>
              <a:off x="2427975" y="5111400"/>
              <a:ext cx="13375" cy="20275"/>
            </a:xfrm>
            <a:custGeom>
              <a:avLst/>
              <a:gdLst/>
              <a:ahLst/>
              <a:cxnLst/>
              <a:rect l="l" t="t" r="r" b="b"/>
              <a:pathLst>
                <a:path w="535" h="811" extrusionOk="0">
                  <a:moveTo>
                    <a:pt x="322" y="0"/>
                  </a:moveTo>
                  <a:cubicBezTo>
                    <a:pt x="277" y="0"/>
                    <a:pt x="234" y="27"/>
                    <a:pt x="204" y="86"/>
                  </a:cubicBezTo>
                  <a:cubicBezTo>
                    <a:pt x="115" y="264"/>
                    <a:pt x="53" y="454"/>
                    <a:pt x="20" y="650"/>
                  </a:cubicBezTo>
                  <a:cubicBezTo>
                    <a:pt x="0" y="766"/>
                    <a:pt x="76" y="811"/>
                    <a:pt x="167" y="811"/>
                  </a:cubicBezTo>
                  <a:cubicBezTo>
                    <a:pt x="190" y="811"/>
                    <a:pt x="213" y="808"/>
                    <a:pt x="237" y="803"/>
                  </a:cubicBezTo>
                  <a:cubicBezTo>
                    <a:pt x="349" y="747"/>
                    <a:pt x="534" y="189"/>
                    <a:pt x="473" y="98"/>
                  </a:cubicBezTo>
                  <a:cubicBezTo>
                    <a:pt x="430" y="36"/>
                    <a:pt x="374"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410800" y="5146500"/>
              <a:ext cx="15500" cy="18925"/>
            </a:xfrm>
            <a:custGeom>
              <a:avLst/>
              <a:gdLst/>
              <a:ahLst/>
              <a:cxnLst/>
              <a:rect l="l" t="t" r="r" b="b"/>
              <a:pathLst>
                <a:path w="620" h="757" extrusionOk="0">
                  <a:moveTo>
                    <a:pt x="459" y="0"/>
                  </a:moveTo>
                  <a:cubicBezTo>
                    <a:pt x="418" y="0"/>
                    <a:pt x="378" y="15"/>
                    <a:pt x="346" y="41"/>
                  </a:cubicBezTo>
                  <a:cubicBezTo>
                    <a:pt x="334" y="52"/>
                    <a:pt x="322" y="65"/>
                    <a:pt x="313" y="78"/>
                  </a:cubicBezTo>
                  <a:cubicBezTo>
                    <a:pt x="215" y="214"/>
                    <a:pt x="131" y="360"/>
                    <a:pt x="50" y="506"/>
                  </a:cubicBezTo>
                  <a:cubicBezTo>
                    <a:pt x="0" y="594"/>
                    <a:pt x="12" y="679"/>
                    <a:pt x="108" y="731"/>
                  </a:cubicBezTo>
                  <a:cubicBezTo>
                    <a:pt x="139" y="748"/>
                    <a:pt x="169" y="756"/>
                    <a:pt x="197" y="756"/>
                  </a:cubicBezTo>
                  <a:cubicBezTo>
                    <a:pt x="252" y="756"/>
                    <a:pt x="299" y="724"/>
                    <a:pt x="336" y="668"/>
                  </a:cubicBezTo>
                  <a:cubicBezTo>
                    <a:pt x="423" y="534"/>
                    <a:pt x="503" y="397"/>
                    <a:pt x="584" y="259"/>
                  </a:cubicBezTo>
                  <a:cubicBezTo>
                    <a:pt x="613" y="211"/>
                    <a:pt x="620" y="153"/>
                    <a:pt x="603" y="98"/>
                  </a:cubicBezTo>
                  <a:cubicBezTo>
                    <a:pt x="581" y="44"/>
                    <a:pt x="530" y="6"/>
                    <a:pt x="471" y="1"/>
                  </a:cubicBezTo>
                  <a:cubicBezTo>
                    <a:pt x="467" y="0"/>
                    <a:pt x="46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2422550" y="5146500"/>
              <a:ext cx="3750" cy="6500"/>
            </a:xfrm>
            <a:custGeom>
              <a:avLst/>
              <a:gdLst/>
              <a:ahLst/>
              <a:cxnLst/>
              <a:rect l="l" t="t" r="r" b="b"/>
              <a:pathLst>
                <a:path w="150" h="260" extrusionOk="0">
                  <a:moveTo>
                    <a:pt x="1" y="1"/>
                  </a:moveTo>
                  <a:cubicBezTo>
                    <a:pt x="60" y="6"/>
                    <a:pt x="111" y="44"/>
                    <a:pt x="133" y="98"/>
                  </a:cubicBezTo>
                  <a:cubicBezTo>
                    <a:pt x="150" y="153"/>
                    <a:pt x="143" y="211"/>
                    <a:pt x="114" y="259"/>
                  </a:cubicBezTo>
                  <a:cubicBezTo>
                    <a:pt x="143" y="211"/>
                    <a:pt x="150" y="153"/>
                    <a:pt x="133" y="98"/>
                  </a:cubicBezTo>
                  <a:cubicBezTo>
                    <a:pt x="111" y="44"/>
                    <a:pt x="60" y="6"/>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180100" y="5280200"/>
              <a:ext cx="21250" cy="10950"/>
            </a:xfrm>
            <a:custGeom>
              <a:avLst/>
              <a:gdLst/>
              <a:ahLst/>
              <a:cxnLst/>
              <a:rect l="l" t="t" r="r" b="b"/>
              <a:pathLst>
                <a:path w="850" h="438" extrusionOk="0">
                  <a:moveTo>
                    <a:pt x="685" y="1"/>
                  </a:moveTo>
                  <a:cubicBezTo>
                    <a:pt x="676" y="1"/>
                    <a:pt x="666" y="1"/>
                    <a:pt x="656" y="3"/>
                  </a:cubicBezTo>
                  <a:cubicBezTo>
                    <a:pt x="483" y="31"/>
                    <a:pt x="313" y="75"/>
                    <a:pt x="164" y="108"/>
                  </a:cubicBezTo>
                  <a:cubicBezTo>
                    <a:pt x="47" y="152"/>
                    <a:pt x="1" y="221"/>
                    <a:pt x="27" y="322"/>
                  </a:cubicBezTo>
                  <a:cubicBezTo>
                    <a:pt x="49" y="402"/>
                    <a:pt x="110" y="438"/>
                    <a:pt x="179" y="438"/>
                  </a:cubicBezTo>
                  <a:cubicBezTo>
                    <a:pt x="190" y="438"/>
                    <a:pt x="202" y="437"/>
                    <a:pt x="214" y="435"/>
                  </a:cubicBezTo>
                  <a:cubicBezTo>
                    <a:pt x="387" y="406"/>
                    <a:pt x="557" y="367"/>
                    <a:pt x="726" y="320"/>
                  </a:cubicBezTo>
                  <a:cubicBezTo>
                    <a:pt x="812" y="296"/>
                    <a:pt x="850" y="219"/>
                    <a:pt x="831" y="130"/>
                  </a:cubicBezTo>
                  <a:cubicBezTo>
                    <a:pt x="814" y="49"/>
                    <a:pt x="757" y="1"/>
                    <a:pt x="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143200" y="5286600"/>
              <a:ext cx="21100" cy="8425"/>
            </a:xfrm>
            <a:custGeom>
              <a:avLst/>
              <a:gdLst/>
              <a:ahLst/>
              <a:cxnLst/>
              <a:rect l="l" t="t" r="r" b="b"/>
              <a:pathLst>
                <a:path w="844" h="337" extrusionOk="0">
                  <a:moveTo>
                    <a:pt x="708" y="1"/>
                  </a:moveTo>
                  <a:cubicBezTo>
                    <a:pt x="508" y="3"/>
                    <a:pt x="309" y="6"/>
                    <a:pt x="112" y="25"/>
                  </a:cubicBezTo>
                  <a:cubicBezTo>
                    <a:pt x="35" y="32"/>
                    <a:pt x="0" y="107"/>
                    <a:pt x="2" y="189"/>
                  </a:cubicBezTo>
                  <a:cubicBezTo>
                    <a:pt x="5" y="275"/>
                    <a:pt x="58" y="333"/>
                    <a:pt x="132" y="335"/>
                  </a:cubicBezTo>
                  <a:cubicBezTo>
                    <a:pt x="181" y="336"/>
                    <a:pt x="231" y="337"/>
                    <a:pt x="280" y="337"/>
                  </a:cubicBezTo>
                  <a:cubicBezTo>
                    <a:pt x="422" y="337"/>
                    <a:pt x="564" y="332"/>
                    <a:pt x="704" y="312"/>
                  </a:cubicBezTo>
                  <a:cubicBezTo>
                    <a:pt x="816" y="297"/>
                    <a:pt x="844" y="195"/>
                    <a:pt x="821" y="101"/>
                  </a:cubicBezTo>
                  <a:cubicBezTo>
                    <a:pt x="795" y="39"/>
                    <a:pt x="754" y="1"/>
                    <a:pt x="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216125" y="5267825"/>
              <a:ext cx="21150" cy="12950"/>
            </a:xfrm>
            <a:custGeom>
              <a:avLst/>
              <a:gdLst/>
              <a:ahLst/>
              <a:cxnLst/>
              <a:rect l="l" t="t" r="r" b="b"/>
              <a:pathLst>
                <a:path w="846" h="518" extrusionOk="0">
                  <a:moveTo>
                    <a:pt x="664" y="0"/>
                  </a:moveTo>
                  <a:cubicBezTo>
                    <a:pt x="639" y="0"/>
                    <a:pt x="612" y="7"/>
                    <a:pt x="584" y="19"/>
                  </a:cubicBezTo>
                  <a:cubicBezTo>
                    <a:pt x="509" y="51"/>
                    <a:pt x="437" y="85"/>
                    <a:pt x="364" y="119"/>
                  </a:cubicBezTo>
                  <a:cubicBezTo>
                    <a:pt x="363" y="117"/>
                    <a:pt x="362" y="115"/>
                    <a:pt x="361" y="112"/>
                  </a:cubicBezTo>
                  <a:cubicBezTo>
                    <a:pt x="286" y="141"/>
                    <a:pt x="208" y="163"/>
                    <a:pt x="136" y="198"/>
                  </a:cubicBezTo>
                  <a:cubicBezTo>
                    <a:pt x="48" y="242"/>
                    <a:pt x="0" y="315"/>
                    <a:pt x="42" y="416"/>
                  </a:cubicBezTo>
                  <a:cubicBezTo>
                    <a:pt x="71" y="487"/>
                    <a:pt x="120" y="518"/>
                    <a:pt x="180" y="518"/>
                  </a:cubicBezTo>
                  <a:cubicBezTo>
                    <a:pt x="205" y="518"/>
                    <a:pt x="233" y="512"/>
                    <a:pt x="261" y="501"/>
                  </a:cubicBezTo>
                  <a:cubicBezTo>
                    <a:pt x="418" y="442"/>
                    <a:pt x="579" y="384"/>
                    <a:pt x="728" y="308"/>
                  </a:cubicBezTo>
                  <a:cubicBezTo>
                    <a:pt x="814" y="265"/>
                    <a:pt x="846" y="175"/>
                    <a:pt x="790" y="81"/>
                  </a:cubicBezTo>
                  <a:cubicBezTo>
                    <a:pt x="758" y="26"/>
                    <a:pt x="715" y="0"/>
                    <a:pt x="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249850" y="5249500"/>
              <a:ext cx="20100" cy="14975"/>
            </a:xfrm>
            <a:custGeom>
              <a:avLst/>
              <a:gdLst/>
              <a:ahLst/>
              <a:cxnLst/>
              <a:rect l="l" t="t" r="r" b="b"/>
              <a:pathLst>
                <a:path w="804" h="599" extrusionOk="0">
                  <a:moveTo>
                    <a:pt x="623" y="1"/>
                  </a:moveTo>
                  <a:cubicBezTo>
                    <a:pt x="592" y="1"/>
                    <a:pt x="561" y="10"/>
                    <a:pt x="530" y="28"/>
                  </a:cubicBezTo>
                  <a:cubicBezTo>
                    <a:pt x="385" y="110"/>
                    <a:pt x="247" y="206"/>
                    <a:pt x="109" y="299"/>
                  </a:cubicBezTo>
                  <a:cubicBezTo>
                    <a:pt x="24" y="358"/>
                    <a:pt x="1" y="441"/>
                    <a:pt x="62" y="526"/>
                  </a:cubicBezTo>
                  <a:cubicBezTo>
                    <a:pt x="98" y="577"/>
                    <a:pt x="144" y="599"/>
                    <a:pt x="194" y="599"/>
                  </a:cubicBezTo>
                  <a:cubicBezTo>
                    <a:pt x="227" y="599"/>
                    <a:pt x="261" y="590"/>
                    <a:pt x="295" y="574"/>
                  </a:cubicBezTo>
                  <a:cubicBezTo>
                    <a:pt x="435" y="481"/>
                    <a:pt x="576" y="392"/>
                    <a:pt x="713" y="296"/>
                  </a:cubicBezTo>
                  <a:cubicBezTo>
                    <a:pt x="789" y="243"/>
                    <a:pt x="804" y="167"/>
                    <a:pt x="757" y="87"/>
                  </a:cubicBezTo>
                  <a:cubicBezTo>
                    <a:pt x="722" y="27"/>
                    <a:pt x="674" y="1"/>
                    <a:pt x="6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105075" y="5283950"/>
              <a:ext cx="21750" cy="10025"/>
            </a:xfrm>
            <a:custGeom>
              <a:avLst/>
              <a:gdLst/>
              <a:ahLst/>
              <a:cxnLst/>
              <a:rect l="l" t="t" r="r" b="b"/>
              <a:pathLst>
                <a:path w="870" h="401" extrusionOk="0">
                  <a:moveTo>
                    <a:pt x="199" y="1"/>
                  </a:moveTo>
                  <a:cubicBezTo>
                    <a:pt x="120" y="1"/>
                    <a:pt x="60" y="34"/>
                    <a:pt x="35" y="129"/>
                  </a:cubicBezTo>
                  <a:cubicBezTo>
                    <a:pt x="0" y="255"/>
                    <a:pt x="81" y="302"/>
                    <a:pt x="182" y="330"/>
                  </a:cubicBezTo>
                  <a:cubicBezTo>
                    <a:pt x="242" y="348"/>
                    <a:pt x="304" y="361"/>
                    <a:pt x="365" y="377"/>
                  </a:cubicBezTo>
                  <a:cubicBezTo>
                    <a:pt x="445" y="383"/>
                    <a:pt x="524" y="387"/>
                    <a:pt x="604" y="396"/>
                  </a:cubicBezTo>
                  <a:cubicBezTo>
                    <a:pt x="627" y="399"/>
                    <a:pt x="649" y="401"/>
                    <a:pt x="671" y="401"/>
                  </a:cubicBezTo>
                  <a:cubicBezTo>
                    <a:pt x="756" y="401"/>
                    <a:pt x="826" y="371"/>
                    <a:pt x="845" y="264"/>
                  </a:cubicBezTo>
                  <a:cubicBezTo>
                    <a:pt x="869" y="125"/>
                    <a:pt x="773" y="85"/>
                    <a:pt x="659" y="66"/>
                  </a:cubicBezTo>
                  <a:cubicBezTo>
                    <a:pt x="588" y="53"/>
                    <a:pt x="519" y="40"/>
                    <a:pt x="449" y="26"/>
                  </a:cubicBezTo>
                  <a:cubicBezTo>
                    <a:pt x="416" y="23"/>
                    <a:pt x="385" y="21"/>
                    <a:pt x="353" y="18"/>
                  </a:cubicBezTo>
                  <a:cubicBezTo>
                    <a:pt x="322" y="16"/>
                    <a:pt x="291" y="11"/>
                    <a:pt x="259" y="6"/>
                  </a:cubicBezTo>
                  <a:cubicBezTo>
                    <a:pt x="238" y="3"/>
                    <a:pt x="218"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2280300" y="5225450"/>
              <a:ext cx="19275" cy="17000"/>
            </a:xfrm>
            <a:custGeom>
              <a:avLst/>
              <a:gdLst/>
              <a:ahLst/>
              <a:cxnLst/>
              <a:rect l="l" t="t" r="r" b="b"/>
              <a:pathLst>
                <a:path w="771" h="680" extrusionOk="0">
                  <a:moveTo>
                    <a:pt x="557" y="1"/>
                  </a:moveTo>
                  <a:cubicBezTo>
                    <a:pt x="496" y="1"/>
                    <a:pt x="440" y="46"/>
                    <a:pt x="388" y="99"/>
                  </a:cubicBezTo>
                  <a:lnTo>
                    <a:pt x="99" y="380"/>
                  </a:lnTo>
                  <a:cubicBezTo>
                    <a:pt x="20" y="459"/>
                    <a:pt x="1" y="543"/>
                    <a:pt x="84" y="628"/>
                  </a:cubicBezTo>
                  <a:cubicBezTo>
                    <a:pt x="118" y="664"/>
                    <a:pt x="154" y="680"/>
                    <a:pt x="190" y="680"/>
                  </a:cubicBezTo>
                  <a:cubicBezTo>
                    <a:pt x="233" y="680"/>
                    <a:pt x="275" y="659"/>
                    <a:pt x="315" y="624"/>
                  </a:cubicBezTo>
                  <a:cubicBezTo>
                    <a:pt x="423" y="532"/>
                    <a:pt x="528" y="438"/>
                    <a:pt x="635" y="344"/>
                  </a:cubicBezTo>
                  <a:cubicBezTo>
                    <a:pt x="711" y="254"/>
                    <a:pt x="770" y="157"/>
                    <a:pt x="668" y="55"/>
                  </a:cubicBezTo>
                  <a:cubicBezTo>
                    <a:pt x="630" y="16"/>
                    <a:pt x="593" y="1"/>
                    <a:pt x="5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2349000" y="5192425"/>
              <a:ext cx="20700" cy="9750"/>
            </a:xfrm>
            <a:custGeom>
              <a:avLst/>
              <a:gdLst/>
              <a:ahLst/>
              <a:cxnLst/>
              <a:rect l="l" t="t" r="r" b="b"/>
              <a:pathLst>
                <a:path w="828" h="390" extrusionOk="0">
                  <a:moveTo>
                    <a:pt x="603" y="0"/>
                  </a:moveTo>
                  <a:cubicBezTo>
                    <a:pt x="469" y="0"/>
                    <a:pt x="337" y="59"/>
                    <a:pt x="203" y="59"/>
                  </a:cubicBezTo>
                  <a:cubicBezTo>
                    <a:pt x="198" y="59"/>
                    <a:pt x="193" y="59"/>
                    <a:pt x="187" y="59"/>
                  </a:cubicBezTo>
                  <a:cubicBezTo>
                    <a:pt x="184" y="58"/>
                    <a:pt x="180" y="58"/>
                    <a:pt x="176" y="58"/>
                  </a:cubicBezTo>
                  <a:cubicBezTo>
                    <a:pt x="72" y="58"/>
                    <a:pt x="0" y="113"/>
                    <a:pt x="4" y="229"/>
                  </a:cubicBezTo>
                  <a:cubicBezTo>
                    <a:pt x="7" y="354"/>
                    <a:pt x="88" y="390"/>
                    <a:pt x="182" y="390"/>
                  </a:cubicBezTo>
                  <a:cubicBezTo>
                    <a:pt x="196" y="390"/>
                    <a:pt x="209" y="389"/>
                    <a:pt x="223" y="388"/>
                  </a:cubicBezTo>
                  <a:cubicBezTo>
                    <a:pt x="407" y="371"/>
                    <a:pt x="588" y="342"/>
                    <a:pt x="769" y="317"/>
                  </a:cubicBezTo>
                  <a:cubicBezTo>
                    <a:pt x="774" y="307"/>
                    <a:pt x="780" y="295"/>
                    <a:pt x="784" y="285"/>
                  </a:cubicBezTo>
                  <a:cubicBezTo>
                    <a:pt x="792" y="267"/>
                    <a:pt x="800" y="248"/>
                    <a:pt x="806" y="229"/>
                  </a:cubicBezTo>
                  <a:cubicBezTo>
                    <a:pt x="824" y="173"/>
                    <a:pt x="828" y="115"/>
                    <a:pt x="794" y="53"/>
                  </a:cubicBezTo>
                  <a:cubicBezTo>
                    <a:pt x="730" y="14"/>
                    <a:pt x="666" y="0"/>
                    <a:pt x="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383900" y="5175925"/>
              <a:ext cx="19675" cy="15475"/>
            </a:xfrm>
            <a:custGeom>
              <a:avLst/>
              <a:gdLst/>
              <a:ahLst/>
              <a:cxnLst/>
              <a:rect l="l" t="t" r="r" b="b"/>
              <a:pathLst>
                <a:path w="787" h="619" extrusionOk="0">
                  <a:moveTo>
                    <a:pt x="609" y="0"/>
                  </a:moveTo>
                  <a:cubicBezTo>
                    <a:pt x="576" y="0"/>
                    <a:pt x="541" y="13"/>
                    <a:pt x="508" y="35"/>
                  </a:cubicBezTo>
                  <a:cubicBezTo>
                    <a:pt x="371" y="128"/>
                    <a:pt x="236" y="226"/>
                    <a:pt x="103" y="327"/>
                  </a:cubicBezTo>
                  <a:cubicBezTo>
                    <a:pt x="21" y="388"/>
                    <a:pt x="1" y="473"/>
                    <a:pt x="64" y="555"/>
                  </a:cubicBezTo>
                  <a:cubicBezTo>
                    <a:pt x="97" y="598"/>
                    <a:pt x="137" y="619"/>
                    <a:pt x="187" y="619"/>
                  </a:cubicBezTo>
                  <a:cubicBezTo>
                    <a:pt x="229" y="619"/>
                    <a:pt x="278" y="603"/>
                    <a:pt x="334" y="573"/>
                  </a:cubicBezTo>
                  <a:cubicBezTo>
                    <a:pt x="436" y="495"/>
                    <a:pt x="572" y="399"/>
                    <a:pt x="701" y="293"/>
                  </a:cubicBezTo>
                  <a:cubicBezTo>
                    <a:pt x="780" y="228"/>
                    <a:pt x="786" y="141"/>
                    <a:pt x="722" y="60"/>
                  </a:cubicBezTo>
                  <a:cubicBezTo>
                    <a:pt x="689" y="19"/>
                    <a:pt x="650"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2305575" y="5188975"/>
              <a:ext cx="26825" cy="25800"/>
            </a:xfrm>
            <a:custGeom>
              <a:avLst/>
              <a:gdLst/>
              <a:ahLst/>
              <a:cxnLst/>
              <a:rect l="l" t="t" r="r" b="b"/>
              <a:pathLst>
                <a:path w="1073" h="1032" extrusionOk="0">
                  <a:moveTo>
                    <a:pt x="407" y="1"/>
                  </a:moveTo>
                  <a:cubicBezTo>
                    <a:pt x="359" y="1"/>
                    <a:pt x="316" y="19"/>
                    <a:pt x="286" y="70"/>
                  </a:cubicBezTo>
                  <a:cubicBezTo>
                    <a:pt x="250" y="134"/>
                    <a:pt x="228" y="202"/>
                    <a:pt x="283" y="271"/>
                  </a:cubicBezTo>
                  <a:cubicBezTo>
                    <a:pt x="402" y="339"/>
                    <a:pt x="314" y="405"/>
                    <a:pt x="276" y="466"/>
                  </a:cubicBezTo>
                  <a:cubicBezTo>
                    <a:pt x="217" y="560"/>
                    <a:pt x="148" y="649"/>
                    <a:pt x="86" y="743"/>
                  </a:cubicBezTo>
                  <a:cubicBezTo>
                    <a:pt x="28" y="830"/>
                    <a:pt x="0" y="922"/>
                    <a:pt x="103" y="995"/>
                  </a:cubicBezTo>
                  <a:cubicBezTo>
                    <a:pt x="138" y="1020"/>
                    <a:pt x="172" y="1031"/>
                    <a:pt x="204" y="1031"/>
                  </a:cubicBezTo>
                  <a:cubicBezTo>
                    <a:pt x="261" y="1031"/>
                    <a:pt x="313" y="996"/>
                    <a:pt x="353" y="942"/>
                  </a:cubicBezTo>
                  <a:cubicBezTo>
                    <a:pt x="446" y="821"/>
                    <a:pt x="537" y="698"/>
                    <a:pt x="607" y="564"/>
                  </a:cubicBezTo>
                  <a:cubicBezTo>
                    <a:pt x="649" y="485"/>
                    <a:pt x="686" y="430"/>
                    <a:pt x="759" y="430"/>
                  </a:cubicBezTo>
                  <a:cubicBezTo>
                    <a:pt x="782" y="430"/>
                    <a:pt x="808" y="436"/>
                    <a:pt x="840" y="447"/>
                  </a:cubicBezTo>
                  <a:cubicBezTo>
                    <a:pt x="864" y="455"/>
                    <a:pt x="887" y="460"/>
                    <a:pt x="908" y="460"/>
                  </a:cubicBezTo>
                  <a:cubicBezTo>
                    <a:pt x="981" y="460"/>
                    <a:pt x="1037" y="413"/>
                    <a:pt x="1054" y="321"/>
                  </a:cubicBezTo>
                  <a:cubicBezTo>
                    <a:pt x="1072" y="218"/>
                    <a:pt x="1014" y="155"/>
                    <a:pt x="917" y="127"/>
                  </a:cubicBezTo>
                  <a:cubicBezTo>
                    <a:pt x="772" y="87"/>
                    <a:pt x="624" y="48"/>
                    <a:pt x="477" y="11"/>
                  </a:cubicBezTo>
                  <a:cubicBezTo>
                    <a:pt x="453" y="5"/>
                    <a:pt x="429" y="1"/>
                    <a:pt x="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2315250" y="5052100"/>
              <a:ext cx="14825" cy="19525"/>
            </a:xfrm>
            <a:custGeom>
              <a:avLst/>
              <a:gdLst/>
              <a:ahLst/>
              <a:cxnLst/>
              <a:rect l="l" t="t" r="r" b="b"/>
              <a:pathLst>
                <a:path w="593" h="781" extrusionOk="0">
                  <a:moveTo>
                    <a:pt x="193" y="0"/>
                  </a:moveTo>
                  <a:cubicBezTo>
                    <a:pt x="166" y="0"/>
                    <a:pt x="138" y="8"/>
                    <a:pt x="110" y="23"/>
                  </a:cubicBezTo>
                  <a:cubicBezTo>
                    <a:pt x="26" y="68"/>
                    <a:pt x="1" y="162"/>
                    <a:pt x="43" y="253"/>
                  </a:cubicBezTo>
                  <a:cubicBezTo>
                    <a:pt x="107" y="390"/>
                    <a:pt x="177" y="525"/>
                    <a:pt x="246" y="660"/>
                  </a:cubicBezTo>
                  <a:cubicBezTo>
                    <a:pt x="284" y="732"/>
                    <a:pt x="340" y="781"/>
                    <a:pt x="408" y="781"/>
                  </a:cubicBezTo>
                  <a:cubicBezTo>
                    <a:pt x="432" y="781"/>
                    <a:pt x="456" y="775"/>
                    <a:pt x="482" y="763"/>
                  </a:cubicBezTo>
                  <a:cubicBezTo>
                    <a:pt x="584" y="715"/>
                    <a:pt x="592" y="615"/>
                    <a:pt x="556" y="516"/>
                  </a:cubicBezTo>
                  <a:cubicBezTo>
                    <a:pt x="538" y="464"/>
                    <a:pt x="511" y="413"/>
                    <a:pt x="464" y="311"/>
                  </a:cubicBezTo>
                  <a:cubicBezTo>
                    <a:pt x="440" y="271"/>
                    <a:pt x="385" y="183"/>
                    <a:pt x="333" y="93"/>
                  </a:cubicBezTo>
                  <a:cubicBezTo>
                    <a:pt x="297" y="31"/>
                    <a:pt x="247"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2289900" y="5024300"/>
              <a:ext cx="19625" cy="16250"/>
            </a:xfrm>
            <a:custGeom>
              <a:avLst/>
              <a:gdLst/>
              <a:ahLst/>
              <a:cxnLst/>
              <a:rect l="l" t="t" r="r" b="b"/>
              <a:pathLst>
                <a:path w="785" h="650" extrusionOk="0">
                  <a:moveTo>
                    <a:pt x="230" y="1"/>
                  </a:moveTo>
                  <a:cubicBezTo>
                    <a:pt x="201" y="1"/>
                    <a:pt x="169" y="8"/>
                    <a:pt x="131" y="25"/>
                  </a:cubicBezTo>
                  <a:cubicBezTo>
                    <a:pt x="36" y="87"/>
                    <a:pt x="0" y="182"/>
                    <a:pt x="110" y="283"/>
                  </a:cubicBezTo>
                  <a:cubicBezTo>
                    <a:pt x="233" y="398"/>
                    <a:pt x="365" y="501"/>
                    <a:pt x="496" y="605"/>
                  </a:cubicBezTo>
                  <a:cubicBezTo>
                    <a:pt x="533" y="634"/>
                    <a:pt x="571" y="650"/>
                    <a:pt x="607" y="650"/>
                  </a:cubicBezTo>
                  <a:cubicBezTo>
                    <a:pt x="651" y="650"/>
                    <a:pt x="692" y="627"/>
                    <a:pt x="726" y="580"/>
                  </a:cubicBezTo>
                  <a:cubicBezTo>
                    <a:pt x="781" y="501"/>
                    <a:pt x="784" y="417"/>
                    <a:pt x="698" y="346"/>
                  </a:cubicBezTo>
                  <a:cubicBezTo>
                    <a:pt x="581" y="250"/>
                    <a:pt x="468" y="149"/>
                    <a:pt x="353" y="52"/>
                  </a:cubicBezTo>
                  <a:cubicBezTo>
                    <a:pt x="316" y="21"/>
                    <a:pt x="278"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2332500" y="5124700"/>
              <a:ext cx="9725" cy="20625"/>
            </a:xfrm>
            <a:custGeom>
              <a:avLst/>
              <a:gdLst/>
              <a:ahLst/>
              <a:cxnLst/>
              <a:rect l="l" t="t" r="r" b="b"/>
              <a:pathLst>
                <a:path w="389" h="825" extrusionOk="0">
                  <a:moveTo>
                    <a:pt x="205" y="0"/>
                  </a:moveTo>
                  <a:cubicBezTo>
                    <a:pt x="202" y="0"/>
                    <a:pt x="199" y="0"/>
                    <a:pt x="196" y="1"/>
                  </a:cubicBezTo>
                  <a:cubicBezTo>
                    <a:pt x="126" y="3"/>
                    <a:pt x="61" y="33"/>
                    <a:pt x="51" y="104"/>
                  </a:cubicBezTo>
                  <a:cubicBezTo>
                    <a:pt x="22" y="309"/>
                    <a:pt x="1" y="516"/>
                    <a:pt x="35" y="720"/>
                  </a:cubicBezTo>
                  <a:cubicBezTo>
                    <a:pt x="47" y="790"/>
                    <a:pt x="96" y="825"/>
                    <a:pt x="163" y="825"/>
                  </a:cubicBezTo>
                  <a:cubicBezTo>
                    <a:pt x="192" y="825"/>
                    <a:pt x="224" y="818"/>
                    <a:pt x="258" y="806"/>
                  </a:cubicBezTo>
                  <a:cubicBezTo>
                    <a:pt x="276" y="789"/>
                    <a:pt x="321" y="766"/>
                    <a:pt x="329" y="733"/>
                  </a:cubicBezTo>
                  <a:cubicBezTo>
                    <a:pt x="374" y="523"/>
                    <a:pt x="388" y="308"/>
                    <a:pt x="347" y="95"/>
                  </a:cubicBezTo>
                  <a:cubicBezTo>
                    <a:pt x="334" y="33"/>
                    <a:pt x="270"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2223600" y="5017950"/>
              <a:ext cx="18225" cy="17100"/>
            </a:xfrm>
            <a:custGeom>
              <a:avLst/>
              <a:gdLst/>
              <a:ahLst/>
              <a:cxnLst/>
              <a:rect l="l" t="t" r="r" b="b"/>
              <a:pathLst>
                <a:path w="729" h="684" extrusionOk="0">
                  <a:moveTo>
                    <a:pt x="534" y="0"/>
                  </a:moveTo>
                  <a:cubicBezTo>
                    <a:pt x="508" y="0"/>
                    <a:pt x="483" y="8"/>
                    <a:pt x="459" y="25"/>
                  </a:cubicBezTo>
                  <a:cubicBezTo>
                    <a:pt x="295" y="138"/>
                    <a:pt x="145" y="269"/>
                    <a:pt x="43" y="443"/>
                  </a:cubicBezTo>
                  <a:cubicBezTo>
                    <a:pt x="1" y="513"/>
                    <a:pt x="21" y="581"/>
                    <a:pt x="74" y="640"/>
                  </a:cubicBezTo>
                  <a:cubicBezTo>
                    <a:pt x="105" y="674"/>
                    <a:pt x="141" y="683"/>
                    <a:pt x="179" y="683"/>
                  </a:cubicBezTo>
                  <a:cubicBezTo>
                    <a:pt x="203" y="683"/>
                    <a:pt x="229" y="680"/>
                    <a:pt x="254" y="677"/>
                  </a:cubicBezTo>
                  <a:cubicBezTo>
                    <a:pt x="397" y="532"/>
                    <a:pt x="546" y="390"/>
                    <a:pt x="682" y="236"/>
                  </a:cubicBezTo>
                  <a:cubicBezTo>
                    <a:pt x="728" y="185"/>
                    <a:pt x="696" y="113"/>
                    <a:pt x="652" y="61"/>
                  </a:cubicBezTo>
                  <a:cubicBezTo>
                    <a:pt x="619" y="22"/>
                    <a:pt x="577"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2246550" y="5150700"/>
              <a:ext cx="19350" cy="16675"/>
            </a:xfrm>
            <a:custGeom>
              <a:avLst/>
              <a:gdLst/>
              <a:ahLst/>
              <a:cxnLst/>
              <a:rect l="l" t="t" r="r" b="b"/>
              <a:pathLst>
                <a:path w="774" h="667" extrusionOk="0">
                  <a:moveTo>
                    <a:pt x="202" y="0"/>
                  </a:moveTo>
                  <a:cubicBezTo>
                    <a:pt x="176" y="0"/>
                    <a:pt x="145" y="9"/>
                    <a:pt x="112" y="27"/>
                  </a:cubicBezTo>
                  <a:cubicBezTo>
                    <a:pt x="63" y="80"/>
                    <a:pt x="1" y="156"/>
                    <a:pt x="67" y="243"/>
                  </a:cubicBezTo>
                  <a:cubicBezTo>
                    <a:pt x="194" y="407"/>
                    <a:pt x="351" y="545"/>
                    <a:pt x="530" y="649"/>
                  </a:cubicBezTo>
                  <a:cubicBezTo>
                    <a:pt x="550" y="660"/>
                    <a:pt x="572" y="666"/>
                    <a:pt x="593" y="666"/>
                  </a:cubicBezTo>
                  <a:cubicBezTo>
                    <a:pt x="632" y="666"/>
                    <a:pt x="671" y="647"/>
                    <a:pt x="701" y="608"/>
                  </a:cubicBezTo>
                  <a:cubicBezTo>
                    <a:pt x="749" y="544"/>
                    <a:pt x="773" y="466"/>
                    <a:pt x="716" y="411"/>
                  </a:cubicBezTo>
                  <a:cubicBezTo>
                    <a:pt x="573" y="274"/>
                    <a:pt x="421" y="147"/>
                    <a:pt x="267" y="22"/>
                  </a:cubicBezTo>
                  <a:cubicBezTo>
                    <a:pt x="250" y="8"/>
                    <a:pt x="228"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2210350" y="5086875"/>
              <a:ext cx="11225" cy="20325"/>
            </a:xfrm>
            <a:custGeom>
              <a:avLst/>
              <a:gdLst/>
              <a:ahLst/>
              <a:cxnLst/>
              <a:rect l="l" t="t" r="r" b="b"/>
              <a:pathLst>
                <a:path w="449" h="813" extrusionOk="0">
                  <a:moveTo>
                    <a:pt x="170" y="0"/>
                  </a:moveTo>
                  <a:cubicBezTo>
                    <a:pt x="160" y="0"/>
                    <a:pt x="150" y="1"/>
                    <a:pt x="139" y="2"/>
                  </a:cubicBezTo>
                  <a:cubicBezTo>
                    <a:pt x="38" y="16"/>
                    <a:pt x="0" y="100"/>
                    <a:pt x="10" y="199"/>
                  </a:cubicBezTo>
                  <a:cubicBezTo>
                    <a:pt x="26" y="358"/>
                    <a:pt x="53" y="514"/>
                    <a:pt x="103" y="650"/>
                  </a:cubicBezTo>
                  <a:cubicBezTo>
                    <a:pt x="131" y="752"/>
                    <a:pt x="180" y="812"/>
                    <a:pt x="262" y="812"/>
                  </a:cubicBezTo>
                  <a:cubicBezTo>
                    <a:pt x="279" y="812"/>
                    <a:pt x="297" y="810"/>
                    <a:pt x="316" y="805"/>
                  </a:cubicBezTo>
                  <a:cubicBezTo>
                    <a:pt x="436" y="775"/>
                    <a:pt x="449" y="678"/>
                    <a:pt x="430" y="578"/>
                  </a:cubicBezTo>
                  <a:cubicBezTo>
                    <a:pt x="404" y="437"/>
                    <a:pt x="366" y="299"/>
                    <a:pt x="340" y="158"/>
                  </a:cubicBezTo>
                  <a:cubicBezTo>
                    <a:pt x="321" y="53"/>
                    <a:pt x="259" y="0"/>
                    <a:pt x="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2324950" y="5161975"/>
              <a:ext cx="12575" cy="20050"/>
            </a:xfrm>
            <a:custGeom>
              <a:avLst/>
              <a:gdLst/>
              <a:ahLst/>
              <a:cxnLst/>
              <a:rect l="l" t="t" r="r" b="b"/>
              <a:pathLst>
                <a:path w="503" h="802" extrusionOk="0">
                  <a:moveTo>
                    <a:pt x="323" y="1"/>
                  </a:moveTo>
                  <a:cubicBezTo>
                    <a:pt x="301" y="1"/>
                    <a:pt x="277" y="5"/>
                    <a:pt x="254" y="15"/>
                  </a:cubicBezTo>
                  <a:cubicBezTo>
                    <a:pt x="242" y="26"/>
                    <a:pt x="215" y="39"/>
                    <a:pt x="206" y="59"/>
                  </a:cubicBezTo>
                  <a:cubicBezTo>
                    <a:pt x="118" y="255"/>
                    <a:pt x="41" y="457"/>
                    <a:pt x="10" y="671"/>
                  </a:cubicBezTo>
                  <a:cubicBezTo>
                    <a:pt x="1" y="746"/>
                    <a:pt x="72" y="778"/>
                    <a:pt x="136" y="794"/>
                  </a:cubicBezTo>
                  <a:cubicBezTo>
                    <a:pt x="153" y="799"/>
                    <a:pt x="170" y="801"/>
                    <a:pt x="186" y="801"/>
                  </a:cubicBezTo>
                  <a:cubicBezTo>
                    <a:pt x="245" y="801"/>
                    <a:pt x="293" y="771"/>
                    <a:pt x="315" y="712"/>
                  </a:cubicBezTo>
                  <a:cubicBezTo>
                    <a:pt x="377" y="546"/>
                    <a:pt x="443" y="380"/>
                    <a:pt x="479" y="209"/>
                  </a:cubicBezTo>
                  <a:cubicBezTo>
                    <a:pt x="503" y="90"/>
                    <a:pt x="422" y="1"/>
                    <a:pt x="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2222750" y="5121800"/>
              <a:ext cx="16525" cy="18625"/>
            </a:xfrm>
            <a:custGeom>
              <a:avLst/>
              <a:gdLst/>
              <a:ahLst/>
              <a:cxnLst/>
              <a:rect l="l" t="t" r="r" b="b"/>
              <a:pathLst>
                <a:path w="661" h="745" extrusionOk="0">
                  <a:moveTo>
                    <a:pt x="200" y="1"/>
                  </a:moveTo>
                  <a:cubicBezTo>
                    <a:pt x="174" y="1"/>
                    <a:pt x="147" y="8"/>
                    <a:pt x="118" y="23"/>
                  </a:cubicBezTo>
                  <a:cubicBezTo>
                    <a:pt x="0" y="87"/>
                    <a:pt x="22" y="192"/>
                    <a:pt x="71" y="299"/>
                  </a:cubicBezTo>
                  <a:cubicBezTo>
                    <a:pt x="166" y="426"/>
                    <a:pt x="255" y="557"/>
                    <a:pt x="354" y="679"/>
                  </a:cubicBezTo>
                  <a:cubicBezTo>
                    <a:pt x="390" y="723"/>
                    <a:pt x="432" y="744"/>
                    <a:pt x="476" y="744"/>
                  </a:cubicBezTo>
                  <a:cubicBezTo>
                    <a:pt x="513" y="744"/>
                    <a:pt x="551" y="729"/>
                    <a:pt x="587" y="698"/>
                  </a:cubicBezTo>
                  <a:cubicBezTo>
                    <a:pt x="657" y="639"/>
                    <a:pt x="660" y="561"/>
                    <a:pt x="610" y="484"/>
                  </a:cubicBezTo>
                  <a:cubicBezTo>
                    <a:pt x="533" y="365"/>
                    <a:pt x="453" y="247"/>
                    <a:pt x="374" y="127"/>
                  </a:cubicBezTo>
                  <a:cubicBezTo>
                    <a:pt x="329" y="57"/>
                    <a:pt x="272" y="1"/>
                    <a:pt x="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2211125" y="5049550"/>
              <a:ext cx="10800" cy="20425"/>
            </a:xfrm>
            <a:custGeom>
              <a:avLst/>
              <a:gdLst/>
              <a:ahLst/>
              <a:cxnLst/>
              <a:rect l="l" t="t" r="r" b="b"/>
              <a:pathLst>
                <a:path w="432" h="817" extrusionOk="0">
                  <a:moveTo>
                    <a:pt x="237" y="0"/>
                  </a:moveTo>
                  <a:cubicBezTo>
                    <a:pt x="172" y="0"/>
                    <a:pt x="132" y="46"/>
                    <a:pt x="110" y="107"/>
                  </a:cubicBezTo>
                  <a:cubicBezTo>
                    <a:pt x="49" y="281"/>
                    <a:pt x="8" y="461"/>
                    <a:pt x="4" y="644"/>
                  </a:cubicBezTo>
                  <a:cubicBezTo>
                    <a:pt x="0" y="767"/>
                    <a:pt x="73" y="816"/>
                    <a:pt x="179" y="816"/>
                  </a:cubicBezTo>
                  <a:cubicBezTo>
                    <a:pt x="197" y="816"/>
                    <a:pt x="217" y="815"/>
                    <a:pt x="237" y="812"/>
                  </a:cubicBezTo>
                  <a:cubicBezTo>
                    <a:pt x="258" y="790"/>
                    <a:pt x="293" y="771"/>
                    <a:pt x="300" y="745"/>
                  </a:cubicBezTo>
                  <a:cubicBezTo>
                    <a:pt x="344" y="543"/>
                    <a:pt x="391" y="341"/>
                    <a:pt x="420" y="137"/>
                  </a:cubicBezTo>
                  <a:cubicBezTo>
                    <a:pt x="432" y="53"/>
                    <a:pt x="349" y="22"/>
                    <a:pt x="275" y="5"/>
                  </a:cubicBezTo>
                  <a:cubicBezTo>
                    <a:pt x="262" y="2"/>
                    <a:pt x="249" y="0"/>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2277200" y="5173525"/>
              <a:ext cx="20100" cy="14250"/>
            </a:xfrm>
            <a:custGeom>
              <a:avLst/>
              <a:gdLst/>
              <a:ahLst/>
              <a:cxnLst/>
              <a:rect l="l" t="t" r="r" b="b"/>
              <a:pathLst>
                <a:path w="804" h="570" extrusionOk="0">
                  <a:moveTo>
                    <a:pt x="191" y="0"/>
                  </a:moveTo>
                  <a:cubicBezTo>
                    <a:pt x="186" y="0"/>
                    <a:pt x="180" y="1"/>
                    <a:pt x="175" y="1"/>
                  </a:cubicBezTo>
                  <a:cubicBezTo>
                    <a:pt x="154" y="2"/>
                    <a:pt x="134" y="5"/>
                    <a:pt x="113" y="9"/>
                  </a:cubicBezTo>
                  <a:cubicBezTo>
                    <a:pt x="102" y="15"/>
                    <a:pt x="90" y="21"/>
                    <a:pt x="81" y="30"/>
                  </a:cubicBezTo>
                  <a:cubicBezTo>
                    <a:pt x="67" y="39"/>
                    <a:pt x="57" y="52"/>
                    <a:pt x="47" y="64"/>
                  </a:cubicBezTo>
                  <a:cubicBezTo>
                    <a:pt x="0" y="134"/>
                    <a:pt x="15" y="240"/>
                    <a:pt x="104" y="302"/>
                  </a:cubicBezTo>
                  <a:cubicBezTo>
                    <a:pt x="240" y="396"/>
                    <a:pt x="391" y="471"/>
                    <a:pt x="541" y="545"/>
                  </a:cubicBezTo>
                  <a:cubicBezTo>
                    <a:pt x="573" y="561"/>
                    <a:pt x="605" y="570"/>
                    <a:pt x="634" y="570"/>
                  </a:cubicBezTo>
                  <a:cubicBezTo>
                    <a:pt x="685" y="570"/>
                    <a:pt x="731" y="544"/>
                    <a:pt x="761" y="478"/>
                  </a:cubicBezTo>
                  <a:cubicBezTo>
                    <a:pt x="804" y="383"/>
                    <a:pt x="784" y="306"/>
                    <a:pt x="692" y="255"/>
                  </a:cubicBezTo>
                  <a:cubicBezTo>
                    <a:pt x="554" y="176"/>
                    <a:pt x="414" y="101"/>
                    <a:pt x="276" y="22"/>
                  </a:cubicBezTo>
                  <a:cubicBezTo>
                    <a:pt x="263" y="15"/>
                    <a:pt x="250" y="9"/>
                    <a:pt x="236" y="5"/>
                  </a:cubicBezTo>
                  <a:cubicBezTo>
                    <a:pt x="221" y="2"/>
                    <a:pt x="206"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2279200" y="5173550"/>
              <a:ext cx="2400" cy="725"/>
            </a:xfrm>
            <a:custGeom>
              <a:avLst/>
              <a:gdLst/>
              <a:ahLst/>
              <a:cxnLst/>
              <a:rect l="l" t="t" r="r" b="b"/>
              <a:pathLst>
                <a:path w="96" h="29" extrusionOk="0">
                  <a:moveTo>
                    <a:pt x="95" y="0"/>
                  </a:moveTo>
                  <a:cubicBezTo>
                    <a:pt x="75" y="1"/>
                    <a:pt x="54" y="4"/>
                    <a:pt x="33" y="8"/>
                  </a:cubicBezTo>
                  <a:cubicBezTo>
                    <a:pt x="22" y="14"/>
                    <a:pt x="10" y="20"/>
                    <a:pt x="1" y="29"/>
                  </a:cubicBezTo>
                  <a:cubicBezTo>
                    <a:pt x="10" y="20"/>
                    <a:pt x="22" y="14"/>
                    <a:pt x="33" y="8"/>
                  </a:cubicBezTo>
                  <a:cubicBezTo>
                    <a:pt x="54" y="4"/>
                    <a:pt x="75" y="1"/>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2329000" y="5087300"/>
              <a:ext cx="10800" cy="20400"/>
            </a:xfrm>
            <a:custGeom>
              <a:avLst/>
              <a:gdLst/>
              <a:ahLst/>
              <a:cxnLst/>
              <a:rect l="l" t="t" r="r" b="b"/>
              <a:pathLst>
                <a:path w="432" h="816" extrusionOk="0">
                  <a:moveTo>
                    <a:pt x="169" y="0"/>
                  </a:moveTo>
                  <a:cubicBezTo>
                    <a:pt x="153" y="0"/>
                    <a:pt x="137" y="2"/>
                    <a:pt x="121" y="5"/>
                  </a:cubicBezTo>
                  <a:cubicBezTo>
                    <a:pt x="40" y="21"/>
                    <a:pt x="0" y="96"/>
                    <a:pt x="10" y="169"/>
                  </a:cubicBezTo>
                  <a:cubicBezTo>
                    <a:pt x="34" y="349"/>
                    <a:pt x="74" y="526"/>
                    <a:pt x="95" y="640"/>
                  </a:cubicBezTo>
                  <a:cubicBezTo>
                    <a:pt x="139" y="764"/>
                    <a:pt x="188" y="815"/>
                    <a:pt x="256" y="815"/>
                  </a:cubicBezTo>
                  <a:cubicBezTo>
                    <a:pt x="270" y="815"/>
                    <a:pt x="285" y="813"/>
                    <a:pt x="301" y="809"/>
                  </a:cubicBezTo>
                  <a:cubicBezTo>
                    <a:pt x="376" y="790"/>
                    <a:pt x="432" y="741"/>
                    <a:pt x="425" y="657"/>
                  </a:cubicBezTo>
                  <a:cubicBezTo>
                    <a:pt x="409" y="467"/>
                    <a:pt x="385" y="279"/>
                    <a:pt x="317" y="99"/>
                  </a:cubicBezTo>
                  <a:cubicBezTo>
                    <a:pt x="290" y="27"/>
                    <a:pt x="232" y="0"/>
                    <a:pt x="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2256375" y="5011000"/>
              <a:ext cx="21050" cy="10000"/>
            </a:xfrm>
            <a:custGeom>
              <a:avLst/>
              <a:gdLst/>
              <a:ahLst/>
              <a:cxnLst/>
              <a:rect l="l" t="t" r="r" b="b"/>
              <a:pathLst>
                <a:path w="842" h="400" extrusionOk="0">
                  <a:moveTo>
                    <a:pt x="218" y="1"/>
                  </a:moveTo>
                  <a:cubicBezTo>
                    <a:pt x="193" y="1"/>
                    <a:pt x="169" y="1"/>
                    <a:pt x="146" y="2"/>
                  </a:cubicBezTo>
                  <a:cubicBezTo>
                    <a:pt x="45" y="39"/>
                    <a:pt x="1" y="91"/>
                    <a:pt x="12" y="174"/>
                  </a:cubicBezTo>
                  <a:cubicBezTo>
                    <a:pt x="23" y="250"/>
                    <a:pt x="63" y="311"/>
                    <a:pt x="145" y="325"/>
                  </a:cubicBezTo>
                  <a:cubicBezTo>
                    <a:pt x="309" y="352"/>
                    <a:pt x="475" y="380"/>
                    <a:pt x="640" y="398"/>
                  </a:cubicBezTo>
                  <a:cubicBezTo>
                    <a:pt x="648" y="399"/>
                    <a:pt x="655" y="399"/>
                    <a:pt x="662" y="399"/>
                  </a:cubicBezTo>
                  <a:cubicBezTo>
                    <a:pt x="728" y="399"/>
                    <a:pt x="786" y="368"/>
                    <a:pt x="812" y="295"/>
                  </a:cubicBezTo>
                  <a:cubicBezTo>
                    <a:pt x="841" y="216"/>
                    <a:pt x="819" y="140"/>
                    <a:pt x="751" y="108"/>
                  </a:cubicBezTo>
                  <a:cubicBezTo>
                    <a:pt x="578" y="23"/>
                    <a:pt x="392" y="1"/>
                    <a:pt x="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2068775" y="5273275"/>
              <a:ext cx="21725" cy="12475"/>
            </a:xfrm>
            <a:custGeom>
              <a:avLst/>
              <a:gdLst/>
              <a:ahLst/>
              <a:cxnLst/>
              <a:rect l="l" t="t" r="r" b="b"/>
              <a:pathLst>
                <a:path w="869" h="499" extrusionOk="0">
                  <a:moveTo>
                    <a:pt x="168" y="1"/>
                  </a:moveTo>
                  <a:cubicBezTo>
                    <a:pt x="157" y="1"/>
                    <a:pt x="148" y="2"/>
                    <a:pt x="142" y="4"/>
                  </a:cubicBezTo>
                  <a:cubicBezTo>
                    <a:pt x="24" y="50"/>
                    <a:pt x="1" y="225"/>
                    <a:pt x="119" y="295"/>
                  </a:cubicBezTo>
                  <a:cubicBezTo>
                    <a:pt x="283" y="391"/>
                    <a:pt x="462" y="469"/>
                    <a:pt x="651" y="497"/>
                  </a:cubicBezTo>
                  <a:cubicBezTo>
                    <a:pt x="660" y="498"/>
                    <a:pt x="668" y="499"/>
                    <a:pt x="676" y="499"/>
                  </a:cubicBezTo>
                  <a:cubicBezTo>
                    <a:pt x="793" y="499"/>
                    <a:pt x="869" y="369"/>
                    <a:pt x="815" y="262"/>
                  </a:cubicBezTo>
                  <a:cubicBezTo>
                    <a:pt x="777" y="187"/>
                    <a:pt x="304" y="1"/>
                    <a:pt x="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2036975" y="5254175"/>
              <a:ext cx="18950" cy="15450"/>
            </a:xfrm>
            <a:custGeom>
              <a:avLst/>
              <a:gdLst/>
              <a:ahLst/>
              <a:cxnLst/>
              <a:rect l="l" t="t" r="r" b="b"/>
              <a:pathLst>
                <a:path w="758" h="618" extrusionOk="0">
                  <a:moveTo>
                    <a:pt x="173" y="0"/>
                  </a:moveTo>
                  <a:cubicBezTo>
                    <a:pt x="173" y="0"/>
                    <a:pt x="173" y="0"/>
                    <a:pt x="172" y="0"/>
                  </a:cubicBezTo>
                  <a:cubicBezTo>
                    <a:pt x="115" y="0"/>
                    <a:pt x="63" y="32"/>
                    <a:pt x="36" y="82"/>
                  </a:cubicBezTo>
                  <a:cubicBezTo>
                    <a:pt x="0" y="146"/>
                    <a:pt x="6" y="215"/>
                    <a:pt x="53" y="260"/>
                  </a:cubicBezTo>
                  <a:cubicBezTo>
                    <a:pt x="201" y="404"/>
                    <a:pt x="365" y="531"/>
                    <a:pt x="561" y="608"/>
                  </a:cubicBezTo>
                  <a:cubicBezTo>
                    <a:pt x="578" y="615"/>
                    <a:pt x="594" y="618"/>
                    <a:pt x="610" y="618"/>
                  </a:cubicBezTo>
                  <a:cubicBezTo>
                    <a:pt x="648" y="618"/>
                    <a:pt x="682" y="599"/>
                    <a:pt x="709" y="563"/>
                  </a:cubicBezTo>
                  <a:cubicBezTo>
                    <a:pt x="718" y="549"/>
                    <a:pt x="727" y="536"/>
                    <a:pt x="734" y="521"/>
                  </a:cubicBezTo>
                  <a:cubicBezTo>
                    <a:pt x="757" y="478"/>
                    <a:pt x="758" y="427"/>
                    <a:pt x="736" y="384"/>
                  </a:cubicBezTo>
                  <a:cubicBezTo>
                    <a:pt x="719" y="344"/>
                    <a:pt x="559" y="222"/>
                    <a:pt x="412" y="127"/>
                  </a:cubicBezTo>
                  <a:cubicBezTo>
                    <a:pt x="391" y="113"/>
                    <a:pt x="371" y="100"/>
                    <a:pt x="351" y="88"/>
                  </a:cubicBezTo>
                  <a:cubicBezTo>
                    <a:pt x="328" y="74"/>
                    <a:pt x="306" y="61"/>
                    <a:pt x="286" y="50"/>
                  </a:cubicBezTo>
                  <a:cubicBezTo>
                    <a:pt x="233" y="20"/>
                    <a:pt x="192"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014400" y="5232650"/>
              <a:ext cx="13075" cy="12575"/>
            </a:xfrm>
            <a:custGeom>
              <a:avLst/>
              <a:gdLst/>
              <a:ahLst/>
              <a:cxnLst/>
              <a:rect l="l" t="t" r="r" b="b"/>
              <a:pathLst>
                <a:path w="523" h="503" extrusionOk="0">
                  <a:moveTo>
                    <a:pt x="154" y="1"/>
                  </a:moveTo>
                  <a:cubicBezTo>
                    <a:pt x="140" y="1"/>
                    <a:pt x="127" y="3"/>
                    <a:pt x="115" y="8"/>
                  </a:cubicBezTo>
                  <a:cubicBezTo>
                    <a:pt x="11" y="53"/>
                    <a:pt x="1" y="139"/>
                    <a:pt x="31" y="228"/>
                  </a:cubicBezTo>
                  <a:cubicBezTo>
                    <a:pt x="80" y="365"/>
                    <a:pt x="262" y="503"/>
                    <a:pt x="372" y="503"/>
                  </a:cubicBezTo>
                  <a:cubicBezTo>
                    <a:pt x="388" y="503"/>
                    <a:pt x="402" y="500"/>
                    <a:pt x="415" y="493"/>
                  </a:cubicBezTo>
                  <a:cubicBezTo>
                    <a:pt x="506" y="446"/>
                    <a:pt x="523" y="362"/>
                    <a:pt x="502" y="277"/>
                  </a:cubicBezTo>
                  <a:cubicBezTo>
                    <a:pt x="445" y="136"/>
                    <a:pt x="264" y="1"/>
                    <a:pt x="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2415450" y="4714175"/>
              <a:ext cx="726000" cy="371950"/>
            </a:xfrm>
            <a:custGeom>
              <a:avLst/>
              <a:gdLst/>
              <a:ahLst/>
              <a:cxnLst/>
              <a:rect l="l" t="t" r="r" b="b"/>
              <a:pathLst>
                <a:path w="29040" h="14878" extrusionOk="0">
                  <a:moveTo>
                    <a:pt x="24457" y="0"/>
                  </a:moveTo>
                  <a:cubicBezTo>
                    <a:pt x="23393" y="0"/>
                    <a:pt x="22310" y="180"/>
                    <a:pt x="21336" y="447"/>
                  </a:cubicBezTo>
                  <a:cubicBezTo>
                    <a:pt x="13921" y="2398"/>
                    <a:pt x="7791" y="6473"/>
                    <a:pt x="2522" y="11763"/>
                  </a:cubicBezTo>
                  <a:cubicBezTo>
                    <a:pt x="1674" y="12613"/>
                    <a:pt x="1" y="13819"/>
                    <a:pt x="287" y="14557"/>
                  </a:cubicBezTo>
                  <a:cubicBezTo>
                    <a:pt x="356" y="14736"/>
                    <a:pt x="428" y="14878"/>
                    <a:pt x="738" y="14878"/>
                  </a:cubicBezTo>
                  <a:cubicBezTo>
                    <a:pt x="1415" y="14878"/>
                    <a:pt x="3230" y="14200"/>
                    <a:pt x="8652" y="11747"/>
                  </a:cubicBezTo>
                  <a:cubicBezTo>
                    <a:pt x="8652" y="11747"/>
                    <a:pt x="15114" y="9114"/>
                    <a:pt x="16131" y="8646"/>
                  </a:cubicBezTo>
                  <a:cubicBezTo>
                    <a:pt x="19283" y="7191"/>
                    <a:pt x="22434" y="6014"/>
                    <a:pt x="25541" y="4579"/>
                  </a:cubicBezTo>
                  <a:cubicBezTo>
                    <a:pt x="26160" y="4292"/>
                    <a:pt x="26752" y="3938"/>
                    <a:pt x="27369" y="3626"/>
                  </a:cubicBezTo>
                  <a:cubicBezTo>
                    <a:pt x="27663" y="3413"/>
                    <a:pt x="28060" y="3258"/>
                    <a:pt x="28377" y="2999"/>
                  </a:cubicBezTo>
                  <a:cubicBezTo>
                    <a:pt x="28589" y="2826"/>
                    <a:pt x="28776" y="2632"/>
                    <a:pt x="28898" y="2402"/>
                  </a:cubicBezTo>
                  <a:cubicBezTo>
                    <a:pt x="28973" y="2261"/>
                    <a:pt x="29022" y="2107"/>
                    <a:pt x="29039" y="1947"/>
                  </a:cubicBezTo>
                  <a:cubicBezTo>
                    <a:pt x="27965" y="504"/>
                    <a:pt x="26238" y="0"/>
                    <a:pt x="244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2581050" y="4919950"/>
              <a:ext cx="8375" cy="5875"/>
            </a:xfrm>
            <a:custGeom>
              <a:avLst/>
              <a:gdLst/>
              <a:ahLst/>
              <a:cxnLst/>
              <a:rect l="l" t="t" r="r" b="b"/>
              <a:pathLst>
                <a:path w="335" h="235" extrusionOk="0">
                  <a:moveTo>
                    <a:pt x="168" y="1"/>
                  </a:moveTo>
                  <a:cubicBezTo>
                    <a:pt x="152" y="1"/>
                    <a:pt x="136" y="4"/>
                    <a:pt x="118" y="12"/>
                  </a:cubicBezTo>
                  <a:cubicBezTo>
                    <a:pt x="0" y="67"/>
                    <a:pt x="59" y="235"/>
                    <a:pt x="166" y="235"/>
                  </a:cubicBezTo>
                  <a:cubicBezTo>
                    <a:pt x="182" y="235"/>
                    <a:pt x="198" y="231"/>
                    <a:pt x="216" y="223"/>
                  </a:cubicBezTo>
                  <a:cubicBezTo>
                    <a:pt x="335" y="168"/>
                    <a:pt x="276" y="1"/>
                    <a:pt x="1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2347425" y="4884375"/>
              <a:ext cx="235225" cy="129700"/>
            </a:xfrm>
            <a:custGeom>
              <a:avLst/>
              <a:gdLst/>
              <a:ahLst/>
              <a:cxnLst/>
              <a:rect l="l" t="t" r="r" b="b"/>
              <a:pathLst>
                <a:path w="9409" h="5188" extrusionOk="0">
                  <a:moveTo>
                    <a:pt x="4614" y="1"/>
                  </a:moveTo>
                  <a:cubicBezTo>
                    <a:pt x="4584" y="1"/>
                    <a:pt x="4553" y="1"/>
                    <a:pt x="4521" y="3"/>
                  </a:cubicBezTo>
                  <a:cubicBezTo>
                    <a:pt x="3984" y="24"/>
                    <a:pt x="3472" y="231"/>
                    <a:pt x="2974" y="434"/>
                  </a:cubicBezTo>
                  <a:lnTo>
                    <a:pt x="333" y="1517"/>
                  </a:lnTo>
                  <a:cubicBezTo>
                    <a:pt x="217" y="1565"/>
                    <a:pt x="87" y="1627"/>
                    <a:pt x="51" y="1748"/>
                  </a:cubicBezTo>
                  <a:cubicBezTo>
                    <a:pt x="0" y="1923"/>
                    <a:pt x="177" y="2074"/>
                    <a:pt x="332" y="2171"/>
                  </a:cubicBezTo>
                  <a:lnTo>
                    <a:pt x="5153" y="5187"/>
                  </a:lnTo>
                  <a:lnTo>
                    <a:pt x="9409" y="1517"/>
                  </a:lnTo>
                  <a:lnTo>
                    <a:pt x="6236" y="380"/>
                  </a:lnTo>
                  <a:cubicBezTo>
                    <a:pt x="5711" y="191"/>
                    <a:pt x="5170" y="1"/>
                    <a:pt x="4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2484350" y="4998700"/>
              <a:ext cx="70100" cy="35600"/>
            </a:xfrm>
            <a:custGeom>
              <a:avLst/>
              <a:gdLst/>
              <a:ahLst/>
              <a:cxnLst/>
              <a:rect l="l" t="t" r="r" b="b"/>
              <a:pathLst>
                <a:path w="2804" h="1424" extrusionOk="0">
                  <a:moveTo>
                    <a:pt x="2585" y="0"/>
                  </a:moveTo>
                  <a:cubicBezTo>
                    <a:pt x="2574" y="0"/>
                    <a:pt x="2562" y="2"/>
                    <a:pt x="2549" y="6"/>
                  </a:cubicBezTo>
                  <a:cubicBezTo>
                    <a:pt x="1764" y="225"/>
                    <a:pt x="907" y="622"/>
                    <a:pt x="205" y="1035"/>
                  </a:cubicBezTo>
                  <a:cubicBezTo>
                    <a:pt x="1" y="1154"/>
                    <a:pt x="95" y="1424"/>
                    <a:pt x="294" y="1424"/>
                  </a:cubicBezTo>
                  <a:cubicBezTo>
                    <a:pt x="320" y="1424"/>
                    <a:pt x="348" y="1419"/>
                    <a:pt x="378" y="1409"/>
                  </a:cubicBezTo>
                  <a:cubicBezTo>
                    <a:pt x="1147" y="1143"/>
                    <a:pt x="2005" y="750"/>
                    <a:pt x="2683" y="294"/>
                  </a:cubicBezTo>
                  <a:lnTo>
                    <a:pt x="2682" y="294"/>
                  </a:lnTo>
                  <a:cubicBezTo>
                    <a:pt x="2804" y="212"/>
                    <a:pt x="2720" y="0"/>
                    <a:pt x="25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2445150" y="5007925"/>
              <a:ext cx="106725" cy="94025"/>
            </a:xfrm>
            <a:custGeom>
              <a:avLst/>
              <a:gdLst/>
              <a:ahLst/>
              <a:cxnLst/>
              <a:rect l="l" t="t" r="r" b="b"/>
              <a:pathLst>
                <a:path w="4269" h="3761" extrusionOk="0">
                  <a:moveTo>
                    <a:pt x="4268" y="0"/>
                  </a:moveTo>
                  <a:lnTo>
                    <a:pt x="1579" y="1097"/>
                  </a:lnTo>
                  <a:cubicBezTo>
                    <a:pt x="1257" y="1540"/>
                    <a:pt x="942" y="1993"/>
                    <a:pt x="634" y="2453"/>
                  </a:cubicBezTo>
                  <a:cubicBezTo>
                    <a:pt x="435" y="2752"/>
                    <a:pt x="0" y="3760"/>
                    <a:pt x="363" y="3760"/>
                  </a:cubicBezTo>
                  <a:cubicBezTo>
                    <a:pt x="402" y="3760"/>
                    <a:pt x="450" y="3749"/>
                    <a:pt x="508" y="3724"/>
                  </a:cubicBezTo>
                  <a:cubicBezTo>
                    <a:pt x="1110" y="3464"/>
                    <a:pt x="3329" y="1642"/>
                    <a:pt x="4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2677800" y="4839525"/>
              <a:ext cx="224100" cy="96900"/>
            </a:xfrm>
            <a:custGeom>
              <a:avLst/>
              <a:gdLst/>
              <a:ahLst/>
              <a:cxnLst/>
              <a:rect l="l" t="t" r="r" b="b"/>
              <a:pathLst>
                <a:path w="8964" h="3876" extrusionOk="0">
                  <a:moveTo>
                    <a:pt x="8837" y="1"/>
                  </a:moveTo>
                  <a:cubicBezTo>
                    <a:pt x="8832" y="1"/>
                    <a:pt x="8827" y="1"/>
                    <a:pt x="8821" y="2"/>
                  </a:cubicBezTo>
                  <a:cubicBezTo>
                    <a:pt x="5826" y="577"/>
                    <a:pt x="2719" y="1868"/>
                    <a:pt x="162" y="3531"/>
                  </a:cubicBezTo>
                  <a:cubicBezTo>
                    <a:pt x="1" y="3635"/>
                    <a:pt x="130" y="3875"/>
                    <a:pt x="291" y="3875"/>
                  </a:cubicBezTo>
                  <a:cubicBezTo>
                    <a:pt x="316" y="3875"/>
                    <a:pt x="342" y="3869"/>
                    <a:pt x="368" y="3856"/>
                  </a:cubicBezTo>
                  <a:cubicBezTo>
                    <a:pt x="1749" y="3142"/>
                    <a:pt x="3092" y="2391"/>
                    <a:pt x="4527" y="1785"/>
                  </a:cubicBezTo>
                  <a:cubicBezTo>
                    <a:pt x="5950" y="1184"/>
                    <a:pt x="7420" y="694"/>
                    <a:pt x="8873" y="170"/>
                  </a:cubicBezTo>
                  <a:cubicBezTo>
                    <a:pt x="8964" y="137"/>
                    <a:pt x="8923" y="1"/>
                    <a:pt x="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2581100" y="4841850"/>
              <a:ext cx="321450" cy="299150"/>
            </a:xfrm>
            <a:custGeom>
              <a:avLst/>
              <a:gdLst/>
              <a:ahLst/>
              <a:cxnLst/>
              <a:rect l="l" t="t" r="r" b="b"/>
              <a:pathLst>
                <a:path w="12858" h="11966" extrusionOk="0">
                  <a:moveTo>
                    <a:pt x="12858" y="0"/>
                  </a:moveTo>
                  <a:lnTo>
                    <a:pt x="4272" y="3716"/>
                  </a:lnTo>
                  <a:cubicBezTo>
                    <a:pt x="3910" y="4138"/>
                    <a:pt x="3637" y="4629"/>
                    <a:pt x="3366" y="5115"/>
                  </a:cubicBezTo>
                  <a:lnTo>
                    <a:pt x="181" y="10841"/>
                  </a:lnTo>
                  <a:cubicBezTo>
                    <a:pt x="92" y="11000"/>
                    <a:pt x="1" y="11171"/>
                    <a:pt x="9" y="11353"/>
                  </a:cubicBezTo>
                  <a:cubicBezTo>
                    <a:pt x="22" y="11617"/>
                    <a:pt x="60" y="11850"/>
                    <a:pt x="1285" y="11958"/>
                  </a:cubicBezTo>
                  <a:cubicBezTo>
                    <a:pt x="1344" y="11963"/>
                    <a:pt x="1402" y="11966"/>
                    <a:pt x="1458" y="11966"/>
                  </a:cubicBezTo>
                  <a:cubicBezTo>
                    <a:pt x="2245" y="11966"/>
                    <a:pt x="2656" y="11469"/>
                    <a:pt x="2656" y="11469"/>
                  </a:cubicBezTo>
                  <a:cubicBezTo>
                    <a:pt x="6296" y="7500"/>
                    <a:pt x="9697" y="3676"/>
                    <a:pt x="12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2977000" y="4719650"/>
              <a:ext cx="146525" cy="80275"/>
            </a:xfrm>
            <a:custGeom>
              <a:avLst/>
              <a:gdLst/>
              <a:ahLst/>
              <a:cxnLst/>
              <a:rect l="l" t="t" r="r" b="b"/>
              <a:pathLst>
                <a:path w="5861" h="3211" extrusionOk="0">
                  <a:moveTo>
                    <a:pt x="3897" y="0"/>
                  </a:moveTo>
                  <a:lnTo>
                    <a:pt x="243" y="1686"/>
                  </a:lnTo>
                  <a:cubicBezTo>
                    <a:pt x="243" y="1686"/>
                    <a:pt x="26" y="1766"/>
                    <a:pt x="13" y="1870"/>
                  </a:cubicBezTo>
                  <a:cubicBezTo>
                    <a:pt x="1" y="1973"/>
                    <a:pt x="188" y="2675"/>
                    <a:pt x="275" y="3077"/>
                  </a:cubicBezTo>
                  <a:cubicBezTo>
                    <a:pt x="287" y="3127"/>
                    <a:pt x="302" y="3182"/>
                    <a:pt x="348" y="3203"/>
                  </a:cubicBezTo>
                  <a:cubicBezTo>
                    <a:pt x="360" y="3209"/>
                    <a:pt x="373" y="3211"/>
                    <a:pt x="387" y="3211"/>
                  </a:cubicBezTo>
                  <a:cubicBezTo>
                    <a:pt x="414" y="3211"/>
                    <a:pt x="442" y="3202"/>
                    <a:pt x="468" y="3193"/>
                  </a:cubicBezTo>
                  <a:cubicBezTo>
                    <a:pt x="2314" y="2533"/>
                    <a:pt x="4114" y="1757"/>
                    <a:pt x="5860" y="868"/>
                  </a:cubicBezTo>
                  <a:lnTo>
                    <a:pt x="4063" y="2"/>
                  </a:lnTo>
                  <a:lnTo>
                    <a:pt x="3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883950" y="4785200"/>
              <a:ext cx="42725" cy="31300"/>
            </a:xfrm>
            <a:custGeom>
              <a:avLst/>
              <a:gdLst/>
              <a:ahLst/>
              <a:cxnLst/>
              <a:rect l="l" t="t" r="r" b="b"/>
              <a:pathLst>
                <a:path w="1709" h="1252" extrusionOk="0">
                  <a:moveTo>
                    <a:pt x="1163" y="0"/>
                  </a:moveTo>
                  <a:cubicBezTo>
                    <a:pt x="1162" y="0"/>
                    <a:pt x="1160" y="0"/>
                    <a:pt x="1159" y="0"/>
                  </a:cubicBezTo>
                  <a:cubicBezTo>
                    <a:pt x="1048" y="0"/>
                    <a:pt x="941" y="38"/>
                    <a:pt x="836" y="77"/>
                  </a:cubicBezTo>
                  <a:cubicBezTo>
                    <a:pt x="610" y="160"/>
                    <a:pt x="375" y="254"/>
                    <a:pt x="216" y="435"/>
                  </a:cubicBezTo>
                  <a:cubicBezTo>
                    <a:pt x="57" y="617"/>
                    <a:pt x="1" y="912"/>
                    <a:pt x="155" y="1098"/>
                  </a:cubicBezTo>
                  <a:cubicBezTo>
                    <a:pt x="248" y="1210"/>
                    <a:pt x="377" y="1252"/>
                    <a:pt x="519" y="1252"/>
                  </a:cubicBezTo>
                  <a:cubicBezTo>
                    <a:pt x="709" y="1252"/>
                    <a:pt x="922" y="1177"/>
                    <a:pt x="1098" y="1095"/>
                  </a:cubicBezTo>
                  <a:lnTo>
                    <a:pt x="1098" y="1095"/>
                  </a:lnTo>
                  <a:lnTo>
                    <a:pt x="912" y="1195"/>
                  </a:lnTo>
                  <a:cubicBezTo>
                    <a:pt x="1237" y="1102"/>
                    <a:pt x="1597" y="923"/>
                    <a:pt x="1657" y="589"/>
                  </a:cubicBezTo>
                  <a:cubicBezTo>
                    <a:pt x="1709" y="303"/>
                    <a:pt x="1455" y="0"/>
                    <a:pt x="11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2821750" y="4813875"/>
              <a:ext cx="42700" cy="31325"/>
            </a:xfrm>
            <a:custGeom>
              <a:avLst/>
              <a:gdLst/>
              <a:ahLst/>
              <a:cxnLst/>
              <a:rect l="l" t="t" r="r" b="b"/>
              <a:pathLst>
                <a:path w="1708" h="1253" extrusionOk="0">
                  <a:moveTo>
                    <a:pt x="1163" y="0"/>
                  </a:moveTo>
                  <a:cubicBezTo>
                    <a:pt x="1162" y="0"/>
                    <a:pt x="1161" y="0"/>
                    <a:pt x="1160" y="0"/>
                  </a:cubicBezTo>
                  <a:cubicBezTo>
                    <a:pt x="1049" y="0"/>
                    <a:pt x="941" y="39"/>
                    <a:pt x="837" y="77"/>
                  </a:cubicBezTo>
                  <a:cubicBezTo>
                    <a:pt x="610" y="159"/>
                    <a:pt x="376" y="254"/>
                    <a:pt x="217" y="435"/>
                  </a:cubicBezTo>
                  <a:cubicBezTo>
                    <a:pt x="57" y="617"/>
                    <a:pt x="1" y="912"/>
                    <a:pt x="155" y="1098"/>
                  </a:cubicBezTo>
                  <a:cubicBezTo>
                    <a:pt x="247" y="1210"/>
                    <a:pt x="377" y="1252"/>
                    <a:pt x="519" y="1252"/>
                  </a:cubicBezTo>
                  <a:cubicBezTo>
                    <a:pt x="709" y="1252"/>
                    <a:pt x="923" y="1177"/>
                    <a:pt x="1099" y="1095"/>
                  </a:cubicBezTo>
                  <a:lnTo>
                    <a:pt x="1099" y="1095"/>
                  </a:lnTo>
                  <a:lnTo>
                    <a:pt x="911" y="1196"/>
                  </a:lnTo>
                  <a:cubicBezTo>
                    <a:pt x="1236" y="1102"/>
                    <a:pt x="1597" y="922"/>
                    <a:pt x="1657" y="590"/>
                  </a:cubicBezTo>
                  <a:cubicBezTo>
                    <a:pt x="1708" y="303"/>
                    <a:pt x="1455" y="0"/>
                    <a:pt x="11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2760150" y="4842300"/>
              <a:ext cx="42725" cy="31300"/>
            </a:xfrm>
            <a:custGeom>
              <a:avLst/>
              <a:gdLst/>
              <a:ahLst/>
              <a:cxnLst/>
              <a:rect l="l" t="t" r="r" b="b"/>
              <a:pathLst>
                <a:path w="1709" h="1252" extrusionOk="0">
                  <a:moveTo>
                    <a:pt x="1162" y="0"/>
                  </a:moveTo>
                  <a:cubicBezTo>
                    <a:pt x="1161" y="0"/>
                    <a:pt x="1160" y="0"/>
                    <a:pt x="1159" y="0"/>
                  </a:cubicBezTo>
                  <a:cubicBezTo>
                    <a:pt x="1048" y="0"/>
                    <a:pt x="941" y="39"/>
                    <a:pt x="836" y="77"/>
                  </a:cubicBezTo>
                  <a:cubicBezTo>
                    <a:pt x="610" y="160"/>
                    <a:pt x="375" y="254"/>
                    <a:pt x="215" y="435"/>
                  </a:cubicBezTo>
                  <a:cubicBezTo>
                    <a:pt x="57" y="617"/>
                    <a:pt x="1" y="912"/>
                    <a:pt x="155" y="1098"/>
                  </a:cubicBezTo>
                  <a:cubicBezTo>
                    <a:pt x="248" y="1210"/>
                    <a:pt x="377" y="1252"/>
                    <a:pt x="520" y="1252"/>
                  </a:cubicBezTo>
                  <a:cubicBezTo>
                    <a:pt x="710" y="1252"/>
                    <a:pt x="922" y="1177"/>
                    <a:pt x="1098" y="1095"/>
                  </a:cubicBezTo>
                  <a:lnTo>
                    <a:pt x="1098" y="1095"/>
                  </a:lnTo>
                  <a:lnTo>
                    <a:pt x="911" y="1195"/>
                  </a:lnTo>
                  <a:cubicBezTo>
                    <a:pt x="1236" y="1102"/>
                    <a:pt x="1597" y="923"/>
                    <a:pt x="1657" y="590"/>
                  </a:cubicBezTo>
                  <a:cubicBezTo>
                    <a:pt x="1709" y="303"/>
                    <a:pt x="1454" y="0"/>
                    <a:pt x="11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2700200" y="4869925"/>
              <a:ext cx="42725" cy="31350"/>
            </a:xfrm>
            <a:custGeom>
              <a:avLst/>
              <a:gdLst/>
              <a:ahLst/>
              <a:cxnLst/>
              <a:rect l="l" t="t" r="r" b="b"/>
              <a:pathLst>
                <a:path w="1709" h="1254" extrusionOk="0">
                  <a:moveTo>
                    <a:pt x="1163" y="1"/>
                  </a:moveTo>
                  <a:cubicBezTo>
                    <a:pt x="1162" y="1"/>
                    <a:pt x="1161" y="1"/>
                    <a:pt x="1160" y="1"/>
                  </a:cubicBezTo>
                  <a:cubicBezTo>
                    <a:pt x="1049" y="1"/>
                    <a:pt x="941" y="40"/>
                    <a:pt x="837" y="77"/>
                  </a:cubicBezTo>
                  <a:cubicBezTo>
                    <a:pt x="609" y="160"/>
                    <a:pt x="376" y="255"/>
                    <a:pt x="216" y="436"/>
                  </a:cubicBezTo>
                  <a:cubicBezTo>
                    <a:pt x="57" y="617"/>
                    <a:pt x="1" y="913"/>
                    <a:pt x="155" y="1099"/>
                  </a:cubicBezTo>
                  <a:cubicBezTo>
                    <a:pt x="247" y="1211"/>
                    <a:pt x="377" y="1253"/>
                    <a:pt x="519" y="1253"/>
                  </a:cubicBezTo>
                  <a:cubicBezTo>
                    <a:pt x="709" y="1253"/>
                    <a:pt x="922" y="1178"/>
                    <a:pt x="1099" y="1096"/>
                  </a:cubicBezTo>
                  <a:lnTo>
                    <a:pt x="1099" y="1096"/>
                  </a:lnTo>
                  <a:lnTo>
                    <a:pt x="911" y="1197"/>
                  </a:lnTo>
                  <a:cubicBezTo>
                    <a:pt x="1236" y="1103"/>
                    <a:pt x="1597" y="923"/>
                    <a:pt x="1657" y="591"/>
                  </a:cubicBezTo>
                  <a:cubicBezTo>
                    <a:pt x="1709" y="304"/>
                    <a:pt x="1455" y="1"/>
                    <a:pt x="11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2638025" y="4898625"/>
              <a:ext cx="42700" cy="31300"/>
            </a:xfrm>
            <a:custGeom>
              <a:avLst/>
              <a:gdLst/>
              <a:ahLst/>
              <a:cxnLst/>
              <a:rect l="l" t="t" r="r" b="b"/>
              <a:pathLst>
                <a:path w="1708" h="1252" extrusionOk="0">
                  <a:moveTo>
                    <a:pt x="1163" y="1"/>
                  </a:moveTo>
                  <a:cubicBezTo>
                    <a:pt x="1162" y="1"/>
                    <a:pt x="1160" y="1"/>
                    <a:pt x="1159" y="1"/>
                  </a:cubicBezTo>
                  <a:cubicBezTo>
                    <a:pt x="1047" y="1"/>
                    <a:pt x="941" y="38"/>
                    <a:pt x="836" y="77"/>
                  </a:cubicBezTo>
                  <a:cubicBezTo>
                    <a:pt x="609" y="160"/>
                    <a:pt x="375" y="254"/>
                    <a:pt x="215" y="436"/>
                  </a:cubicBezTo>
                  <a:cubicBezTo>
                    <a:pt x="56" y="617"/>
                    <a:pt x="0" y="912"/>
                    <a:pt x="154" y="1098"/>
                  </a:cubicBezTo>
                  <a:cubicBezTo>
                    <a:pt x="247" y="1210"/>
                    <a:pt x="377" y="1252"/>
                    <a:pt x="519" y="1252"/>
                  </a:cubicBezTo>
                  <a:cubicBezTo>
                    <a:pt x="709" y="1252"/>
                    <a:pt x="921" y="1177"/>
                    <a:pt x="1098" y="1095"/>
                  </a:cubicBezTo>
                  <a:lnTo>
                    <a:pt x="1098" y="1095"/>
                  </a:lnTo>
                  <a:lnTo>
                    <a:pt x="911" y="1195"/>
                  </a:lnTo>
                  <a:cubicBezTo>
                    <a:pt x="1235" y="1102"/>
                    <a:pt x="1597" y="923"/>
                    <a:pt x="1655" y="590"/>
                  </a:cubicBezTo>
                  <a:cubicBezTo>
                    <a:pt x="1707" y="303"/>
                    <a:pt x="1455" y="1"/>
                    <a:pt x="11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047950" y="4722700"/>
              <a:ext cx="26575" cy="57600"/>
            </a:xfrm>
            <a:custGeom>
              <a:avLst/>
              <a:gdLst/>
              <a:ahLst/>
              <a:cxnLst/>
              <a:rect l="l" t="t" r="r" b="b"/>
              <a:pathLst>
                <a:path w="1063" h="2304" fill="none" extrusionOk="0">
                  <a:moveTo>
                    <a:pt x="1" y="1"/>
                  </a:moveTo>
                  <a:lnTo>
                    <a:pt x="1063" y="2303"/>
                  </a:lnTo>
                </a:path>
              </a:pathLst>
            </a:custGeom>
            <a:noFill/>
            <a:ln w="3275" cap="flat" cmpd="sng">
              <a:solidFill>
                <a:schemeClr val="accent1"/>
              </a:solidFill>
              <a:prstDash val="solid"/>
              <a:miter lim="10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3000025" y="4745825"/>
              <a:ext cx="26750" cy="58000"/>
            </a:xfrm>
            <a:custGeom>
              <a:avLst/>
              <a:gdLst/>
              <a:ahLst/>
              <a:cxnLst/>
              <a:rect l="l" t="t" r="r" b="b"/>
              <a:pathLst>
                <a:path w="1070" h="2320" fill="none" extrusionOk="0">
                  <a:moveTo>
                    <a:pt x="1" y="0"/>
                  </a:moveTo>
                  <a:lnTo>
                    <a:pt x="1070" y="2320"/>
                  </a:lnTo>
                </a:path>
              </a:pathLst>
            </a:custGeom>
            <a:noFill/>
            <a:ln w="3275" cap="flat" cmpd="sng">
              <a:solidFill>
                <a:schemeClr val="accent1"/>
              </a:solidFill>
              <a:prstDash val="solid"/>
              <a:miter lim="10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2603425" y="5117625"/>
              <a:ext cx="52475" cy="26900"/>
            </a:xfrm>
            <a:custGeom>
              <a:avLst/>
              <a:gdLst/>
              <a:ahLst/>
              <a:cxnLst/>
              <a:rect l="l" t="t" r="r" b="b"/>
              <a:pathLst>
                <a:path w="2099" h="1076" fill="none" extrusionOk="0">
                  <a:moveTo>
                    <a:pt x="2098" y="1"/>
                  </a:moveTo>
                  <a:cubicBezTo>
                    <a:pt x="1817" y="308"/>
                    <a:pt x="1651" y="489"/>
                    <a:pt x="1651" y="489"/>
                  </a:cubicBezTo>
                  <a:cubicBezTo>
                    <a:pt x="1651" y="489"/>
                    <a:pt x="821" y="1076"/>
                    <a:pt x="1" y="801"/>
                  </a:cubicBezTo>
                </a:path>
              </a:pathLst>
            </a:custGeom>
            <a:noFill/>
            <a:ln w="32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2668075" y="4892950"/>
              <a:ext cx="177450" cy="211375"/>
            </a:xfrm>
            <a:custGeom>
              <a:avLst/>
              <a:gdLst/>
              <a:ahLst/>
              <a:cxnLst/>
              <a:rect l="l" t="t" r="r" b="b"/>
              <a:pathLst>
                <a:path w="7098" h="8455" fill="none" extrusionOk="0">
                  <a:moveTo>
                    <a:pt x="6566" y="0"/>
                  </a:moveTo>
                  <a:cubicBezTo>
                    <a:pt x="7097" y="396"/>
                    <a:pt x="6325" y="1316"/>
                    <a:pt x="5912" y="1874"/>
                  </a:cubicBezTo>
                  <a:cubicBezTo>
                    <a:pt x="5531" y="2391"/>
                    <a:pt x="1784" y="6502"/>
                    <a:pt x="1" y="8454"/>
                  </a:cubicBezTo>
                </a:path>
              </a:pathLst>
            </a:custGeom>
            <a:noFill/>
            <a:ln w="32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2723300" y="4884525"/>
              <a:ext cx="95475" cy="35825"/>
            </a:xfrm>
            <a:custGeom>
              <a:avLst/>
              <a:gdLst/>
              <a:ahLst/>
              <a:cxnLst/>
              <a:rect l="l" t="t" r="r" b="b"/>
              <a:pathLst>
                <a:path w="3819" h="1433" fill="none" extrusionOk="0">
                  <a:moveTo>
                    <a:pt x="1" y="1432"/>
                  </a:moveTo>
                  <a:cubicBezTo>
                    <a:pt x="1" y="1432"/>
                    <a:pt x="2399" y="1"/>
                    <a:pt x="3818" y="162"/>
                  </a:cubicBezTo>
                </a:path>
              </a:pathLst>
            </a:custGeom>
            <a:noFill/>
            <a:ln w="32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2354125" y="4913750"/>
              <a:ext cx="29250" cy="11825"/>
            </a:xfrm>
            <a:custGeom>
              <a:avLst/>
              <a:gdLst/>
              <a:ahLst/>
              <a:cxnLst/>
              <a:rect l="l" t="t" r="r" b="b"/>
              <a:pathLst>
                <a:path w="1170" h="473" fill="none" extrusionOk="0">
                  <a:moveTo>
                    <a:pt x="1170" y="0"/>
                  </a:moveTo>
                  <a:lnTo>
                    <a:pt x="917" y="103"/>
                  </a:lnTo>
                  <a:cubicBezTo>
                    <a:pt x="393" y="314"/>
                    <a:pt x="0" y="472"/>
                    <a:pt x="0" y="472"/>
                  </a:cubicBezTo>
                </a:path>
              </a:pathLst>
            </a:custGeom>
            <a:noFill/>
            <a:ln w="32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389625" y="4884600"/>
              <a:ext cx="181850" cy="38300"/>
            </a:xfrm>
            <a:custGeom>
              <a:avLst/>
              <a:gdLst/>
              <a:ahLst/>
              <a:cxnLst/>
              <a:rect l="l" t="t" r="r" b="b"/>
              <a:pathLst>
                <a:path w="7274" h="1532" fill="none" extrusionOk="0">
                  <a:moveTo>
                    <a:pt x="7273" y="1514"/>
                  </a:moveTo>
                  <a:cubicBezTo>
                    <a:pt x="7118" y="1531"/>
                    <a:pt x="4106" y="421"/>
                    <a:pt x="3713" y="275"/>
                  </a:cubicBezTo>
                  <a:cubicBezTo>
                    <a:pt x="3320" y="131"/>
                    <a:pt x="2512" y="1"/>
                    <a:pt x="1996" y="239"/>
                  </a:cubicBezTo>
                  <a:cubicBezTo>
                    <a:pt x="1728" y="362"/>
                    <a:pt x="816" y="736"/>
                    <a:pt x="0" y="1066"/>
                  </a:cubicBezTo>
                </a:path>
              </a:pathLst>
            </a:custGeom>
            <a:noFill/>
            <a:ln w="32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2986600" y="4713425"/>
              <a:ext cx="160275" cy="143600"/>
            </a:xfrm>
            <a:custGeom>
              <a:avLst/>
              <a:gdLst/>
              <a:ahLst/>
              <a:cxnLst/>
              <a:rect l="l" t="t" r="r" b="b"/>
              <a:pathLst>
                <a:path w="6411" h="5744" fill="none" extrusionOk="0">
                  <a:moveTo>
                    <a:pt x="1331" y="32"/>
                  </a:moveTo>
                  <a:cubicBezTo>
                    <a:pt x="1930" y="1"/>
                    <a:pt x="2566" y="10"/>
                    <a:pt x="3109" y="111"/>
                  </a:cubicBezTo>
                  <a:cubicBezTo>
                    <a:pt x="4623" y="390"/>
                    <a:pt x="6410" y="1523"/>
                    <a:pt x="6151" y="2376"/>
                  </a:cubicBezTo>
                  <a:cubicBezTo>
                    <a:pt x="5892" y="3229"/>
                    <a:pt x="1039" y="5345"/>
                    <a:pt x="0" y="5743"/>
                  </a:cubicBezTo>
                </a:path>
              </a:pathLst>
            </a:custGeom>
            <a:noFill/>
            <a:ln w="32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2967675" y="4715650"/>
              <a:ext cx="33900" cy="5375"/>
            </a:xfrm>
            <a:custGeom>
              <a:avLst/>
              <a:gdLst/>
              <a:ahLst/>
              <a:cxnLst/>
              <a:rect l="l" t="t" r="r" b="b"/>
              <a:pathLst>
                <a:path w="1356" h="215" fill="none" extrusionOk="0">
                  <a:moveTo>
                    <a:pt x="0" y="215"/>
                  </a:moveTo>
                  <a:cubicBezTo>
                    <a:pt x="50" y="192"/>
                    <a:pt x="615" y="78"/>
                    <a:pt x="1356" y="1"/>
                  </a:cubicBezTo>
                </a:path>
              </a:pathLst>
            </a:custGeom>
            <a:noFill/>
            <a:ln w="2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2470375" y="5030925"/>
              <a:ext cx="57350" cy="59075"/>
            </a:xfrm>
            <a:custGeom>
              <a:avLst/>
              <a:gdLst/>
              <a:ahLst/>
              <a:cxnLst/>
              <a:rect l="l" t="t" r="r" b="b"/>
              <a:pathLst>
                <a:path w="2294" h="2363" fill="none" extrusionOk="0">
                  <a:moveTo>
                    <a:pt x="2294" y="0"/>
                  </a:moveTo>
                  <a:lnTo>
                    <a:pt x="1" y="2363"/>
                  </a:lnTo>
                </a:path>
              </a:pathLst>
            </a:custGeom>
            <a:noFill/>
            <a:ln w="32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993450" y="5265575"/>
              <a:ext cx="3575" cy="5275"/>
            </a:xfrm>
            <a:custGeom>
              <a:avLst/>
              <a:gdLst/>
              <a:ahLst/>
              <a:cxnLst/>
              <a:rect l="l" t="t" r="r" b="b"/>
              <a:pathLst>
                <a:path w="143" h="211" extrusionOk="0">
                  <a:moveTo>
                    <a:pt x="0" y="1"/>
                  </a:moveTo>
                  <a:cubicBezTo>
                    <a:pt x="51" y="0"/>
                    <a:pt x="98" y="26"/>
                    <a:pt x="122" y="71"/>
                  </a:cubicBezTo>
                  <a:cubicBezTo>
                    <a:pt x="143" y="115"/>
                    <a:pt x="143" y="166"/>
                    <a:pt x="123" y="211"/>
                  </a:cubicBezTo>
                  <a:cubicBezTo>
                    <a:pt x="143" y="166"/>
                    <a:pt x="143" y="115"/>
                    <a:pt x="122" y="71"/>
                  </a:cubicBezTo>
                  <a:cubicBezTo>
                    <a:pt x="98" y="26"/>
                    <a:pt x="51" y="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0"/>
        <p:cNvGrpSpPr/>
        <p:nvPr/>
      </p:nvGrpSpPr>
      <p:grpSpPr>
        <a:xfrm>
          <a:off x="0" y="0"/>
          <a:ext cx="0" cy="0"/>
          <a:chOff x="0" y="0"/>
          <a:chExt cx="0" cy="0"/>
        </a:xfrm>
      </p:grpSpPr>
      <p:pic>
        <p:nvPicPr>
          <p:cNvPr id="111" name="Google Shape;111;p5"/>
          <p:cNvPicPr preferRelativeResize="0"/>
          <p:nvPr/>
        </p:nvPicPr>
        <p:blipFill>
          <a:blip r:embed="rId2">
            <a:alphaModFix amt="73000"/>
          </a:blip>
          <a:stretch>
            <a:fillRect/>
          </a:stretch>
        </p:blipFill>
        <p:spPr>
          <a:xfrm>
            <a:off x="-158712" y="-35350"/>
            <a:ext cx="9461427" cy="5178849"/>
          </a:xfrm>
          <a:prstGeom prst="rect">
            <a:avLst/>
          </a:prstGeom>
          <a:noFill/>
          <a:ln>
            <a:noFill/>
          </a:ln>
        </p:spPr>
      </p:pic>
      <p:sp>
        <p:nvSpPr>
          <p:cNvPr id="112" name="Google Shape;112;p5"/>
          <p:cNvSpPr txBox="1">
            <a:spLocks noGrp="1"/>
          </p:cNvSpPr>
          <p:nvPr>
            <p:ph type="title"/>
          </p:nvPr>
        </p:nvSpPr>
        <p:spPr>
          <a:xfrm>
            <a:off x="1874550" y="445025"/>
            <a:ext cx="5394900" cy="6768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3" name="Google Shape;113;p5"/>
          <p:cNvSpPr txBox="1">
            <a:spLocks noGrp="1"/>
          </p:cNvSpPr>
          <p:nvPr>
            <p:ph type="subTitle" idx="1"/>
          </p:nvPr>
        </p:nvSpPr>
        <p:spPr>
          <a:xfrm>
            <a:off x="1229825" y="3177300"/>
            <a:ext cx="3022800" cy="97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4" name="Google Shape;114;p5"/>
          <p:cNvSpPr txBox="1">
            <a:spLocks noGrp="1"/>
          </p:cNvSpPr>
          <p:nvPr>
            <p:ph type="title" idx="2"/>
          </p:nvPr>
        </p:nvSpPr>
        <p:spPr>
          <a:xfrm>
            <a:off x="1910375" y="2715825"/>
            <a:ext cx="1661700" cy="45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2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5" name="Google Shape;115;p5"/>
          <p:cNvSpPr txBox="1">
            <a:spLocks noGrp="1"/>
          </p:cNvSpPr>
          <p:nvPr>
            <p:ph type="subTitle" idx="3"/>
          </p:nvPr>
        </p:nvSpPr>
        <p:spPr>
          <a:xfrm>
            <a:off x="4887475" y="3174083"/>
            <a:ext cx="3026700" cy="97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6" name="Google Shape;116;p5"/>
          <p:cNvSpPr txBox="1">
            <a:spLocks noGrp="1"/>
          </p:cNvSpPr>
          <p:nvPr>
            <p:ph type="title" idx="4"/>
          </p:nvPr>
        </p:nvSpPr>
        <p:spPr>
          <a:xfrm>
            <a:off x="5568775" y="2716874"/>
            <a:ext cx="1664100" cy="45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2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7" name="Google Shape;117;p5"/>
          <p:cNvGrpSpPr/>
          <p:nvPr/>
        </p:nvGrpSpPr>
        <p:grpSpPr>
          <a:xfrm rot="-380138">
            <a:off x="7929167" y="537973"/>
            <a:ext cx="750037" cy="842168"/>
            <a:chOff x="1439650" y="3867075"/>
            <a:chExt cx="1352425" cy="1518550"/>
          </a:xfrm>
        </p:grpSpPr>
        <p:sp>
          <p:nvSpPr>
            <p:cNvPr id="118" name="Google Shape;118;p5"/>
            <p:cNvSpPr/>
            <p:nvPr/>
          </p:nvSpPr>
          <p:spPr>
            <a:xfrm>
              <a:off x="1439650" y="3867075"/>
              <a:ext cx="1352425" cy="1518550"/>
            </a:xfrm>
            <a:custGeom>
              <a:avLst/>
              <a:gdLst/>
              <a:ahLst/>
              <a:cxnLst/>
              <a:rect l="l" t="t" r="r" b="b"/>
              <a:pathLst>
                <a:path w="54097" h="60742" extrusionOk="0">
                  <a:moveTo>
                    <a:pt x="8624" y="0"/>
                  </a:moveTo>
                  <a:cubicBezTo>
                    <a:pt x="8273" y="0"/>
                    <a:pt x="7910" y="54"/>
                    <a:pt x="7569" y="84"/>
                  </a:cubicBezTo>
                  <a:cubicBezTo>
                    <a:pt x="7237" y="113"/>
                    <a:pt x="6920" y="100"/>
                    <a:pt x="6652" y="295"/>
                  </a:cubicBezTo>
                  <a:cubicBezTo>
                    <a:pt x="6633" y="292"/>
                    <a:pt x="6613" y="290"/>
                    <a:pt x="6594" y="290"/>
                  </a:cubicBezTo>
                  <a:cubicBezTo>
                    <a:pt x="6493" y="290"/>
                    <a:pt x="6397" y="344"/>
                    <a:pt x="6367" y="474"/>
                  </a:cubicBezTo>
                  <a:cubicBezTo>
                    <a:pt x="6224" y="1147"/>
                    <a:pt x="5667" y="1731"/>
                    <a:pt x="4951" y="1731"/>
                  </a:cubicBezTo>
                  <a:cubicBezTo>
                    <a:pt x="4930" y="1731"/>
                    <a:pt x="4908" y="1731"/>
                    <a:pt x="4887" y="1730"/>
                  </a:cubicBezTo>
                  <a:cubicBezTo>
                    <a:pt x="4125" y="1694"/>
                    <a:pt x="3609" y="1038"/>
                    <a:pt x="3467" y="345"/>
                  </a:cubicBezTo>
                  <a:cubicBezTo>
                    <a:pt x="3447" y="255"/>
                    <a:pt x="3373" y="213"/>
                    <a:pt x="3296" y="213"/>
                  </a:cubicBezTo>
                  <a:cubicBezTo>
                    <a:pt x="3244" y="213"/>
                    <a:pt x="3192" y="232"/>
                    <a:pt x="3153" y="267"/>
                  </a:cubicBezTo>
                  <a:cubicBezTo>
                    <a:pt x="3123" y="255"/>
                    <a:pt x="3092" y="249"/>
                    <a:pt x="3061" y="249"/>
                  </a:cubicBezTo>
                  <a:cubicBezTo>
                    <a:pt x="2316" y="274"/>
                    <a:pt x="1586" y="392"/>
                    <a:pt x="837" y="407"/>
                  </a:cubicBezTo>
                  <a:cubicBezTo>
                    <a:pt x="836" y="407"/>
                    <a:pt x="836" y="407"/>
                    <a:pt x="835" y="407"/>
                  </a:cubicBezTo>
                  <a:cubicBezTo>
                    <a:pt x="699" y="407"/>
                    <a:pt x="588" y="515"/>
                    <a:pt x="584" y="651"/>
                  </a:cubicBezTo>
                  <a:cubicBezTo>
                    <a:pt x="579" y="1265"/>
                    <a:pt x="581" y="1873"/>
                    <a:pt x="624" y="2477"/>
                  </a:cubicBezTo>
                  <a:cubicBezTo>
                    <a:pt x="635" y="2597"/>
                    <a:pt x="720" y="2657"/>
                    <a:pt x="806" y="2657"/>
                  </a:cubicBezTo>
                  <a:cubicBezTo>
                    <a:pt x="875" y="2657"/>
                    <a:pt x="946" y="2617"/>
                    <a:pt x="975" y="2537"/>
                  </a:cubicBezTo>
                  <a:lnTo>
                    <a:pt x="979" y="2537"/>
                  </a:lnTo>
                  <a:cubicBezTo>
                    <a:pt x="930" y="2674"/>
                    <a:pt x="1004" y="2858"/>
                    <a:pt x="1202" y="2874"/>
                  </a:cubicBezTo>
                  <a:cubicBezTo>
                    <a:pt x="1908" y="2940"/>
                    <a:pt x="2594" y="3433"/>
                    <a:pt x="2598" y="4201"/>
                  </a:cubicBezTo>
                  <a:cubicBezTo>
                    <a:pt x="2600" y="4974"/>
                    <a:pt x="1899" y="5528"/>
                    <a:pt x="1182" y="5574"/>
                  </a:cubicBezTo>
                  <a:cubicBezTo>
                    <a:pt x="1025" y="5583"/>
                    <a:pt x="976" y="5733"/>
                    <a:pt x="1023" y="5842"/>
                  </a:cubicBezTo>
                  <a:cubicBezTo>
                    <a:pt x="972" y="5807"/>
                    <a:pt x="912" y="5787"/>
                    <a:pt x="855" y="5787"/>
                  </a:cubicBezTo>
                  <a:cubicBezTo>
                    <a:pt x="762" y="5787"/>
                    <a:pt x="676" y="5840"/>
                    <a:pt x="650" y="5966"/>
                  </a:cubicBezTo>
                  <a:cubicBezTo>
                    <a:pt x="486" y="6683"/>
                    <a:pt x="474" y="7428"/>
                    <a:pt x="614" y="8150"/>
                  </a:cubicBezTo>
                  <a:cubicBezTo>
                    <a:pt x="537" y="8289"/>
                    <a:pt x="584" y="8497"/>
                    <a:pt x="782" y="8497"/>
                  </a:cubicBezTo>
                  <a:cubicBezTo>
                    <a:pt x="787" y="8497"/>
                    <a:pt x="793" y="8496"/>
                    <a:pt x="799" y="8496"/>
                  </a:cubicBezTo>
                  <a:cubicBezTo>
                    <a:pt x="850" y="8493"/>
                    <a:pt x="902" y="8491"/>
                    <a:pt x="954" y="8491"/>
                  </a:cubicBezTo>
                  <a:cubicBezTo>
                    <a:pt x="1666" y="8491"/>
                    <a:pt x="2411" y="8804"/>
                    <a:pt x="2497" y="9622"/>
                  </a:cubicBezTo>
                  <a:cubicBezTo>
                    <a:pt x="2600" y="10565"/>
                    <a:pt x="1789" y="10904"/>
                    <a:pt x="1082" y="11199"/>
                  </a:cubicBezTo>
                  <a:cubicBezTo>
                    <a:pt x="984" y="11239"/>
                    <a:pt x="1020" y="11363"/>
                    <a:pt x="1092" y="11407"/>
                  </a:cubicBezTo>
                  <a:cubicBezTo>
                    <a:pt x="766" y="11466"/>
                    <a:pt x="658" y="11874"/>
                    <a:pt x="578" y="12154"/>
                  </a:cubicBezTo>
                  <a:cubicBezTo>
                    <a:pt x="409" y="12737"/>
                    <a:pt x="364" y="13338"/>
                    <a:pt x="407" y="13942"/>
                  </a:cubicBezTo>
                  <a:cubicBezTo>
                    <a:pt x="413" y="13999"/>
                    <a:pt x="443" y="14050"/>
                    <a:pt x="491" y="14083"/>
                  </a:cubicBezTo>
                  <a:cubicBezTo>
                    <a:pt x="484" y="14201"/>
                    <a:pt x="556" y="14323"/>
                    <a:pt x="707" y="14323"/>
                  </a:cubicBezTo>
                  <a:cubicBezTo>
                    <a:pt x="712" y="14323"/>
                    <a:pt x="717" y="14323"/>
                    <a:pt x="722" y="14323"/>
                  </a:cubicBezTo>
                  <a:cubicBezTo>
                    <a:pt x="742" y="14322"/>
                    <a:pt x="762" y="14322"/>
                    <a:pt x="782" y="14322"/>
                  </a:cubicBezTo>
                  <a:cubicBezTo>
                    <a:pt x="1530" y="14322"/>
                    <a:pt x="2331" y="14610"/>
                    <a:pt x="2430" y="15475"/>
                  </a:cubicBezTo>
                  <a:cubicBezTo>
                    <a:pt x="2526" y="16322"/>
                    <a:pt x="1829" y="16942"/>
                    <a:pt x="1053" y="17066"/>
                  </a:cubicBezTo>
                  <a:cubicBezTo>
                    <a:pt x="944" y="17079"/>
                    <a:pt x="913" y="17174"/>
                    <a:pt x="936" y="17257"/>
                  </a:cubicBezTo>
                  <a:cubicBezTo>
                    <a:pt x="910" y="17250"/>
                    <a:pt x="884" y="17247"/>
                    <a:pt x="858" y="17247"/>
                  </a:cubicBezTo>
                  <a:cubicBezTo>
                    <a:pt x="725" y="17247"/>
                    <a:pt x="589" y="17329"/>
                    <a:pt x="579" y="17499"/>
                  </a:cubicBezTo>
                  <a:cubicBezTo>
                    <a:pt x="526" y="18257"/>
                    <a:pt x="457" y="19172"/>
                    <a:pt x="716" y="19900"/>
                  </a:cubicBezTo>
                  <a:cubicBezTo>
                    <a:pt x="563" y="20027"/>
                    <a:pt x="581" y="20329"/>
                    <a:pt x="813" y="20329"/>
                  </a:cubicBezTo>
                  <a:cubicBezTo>
                    <a:pt x="821" y="20329"/>
                    <a:pt x="830" y="20328"/>
                    <a:pt x="838" y="20327"/>
                  </a:cubicBezTo>
                  <a:cubicBezTo>
                    <a:pt x="898" y="20322"/>
                    <a:pt x="959" y="20320"/>
                    <a:pt x="1020" y="20320"/>
                  </a:cubicBezTo>
                  <a:cubicBezTo>
                    <a:pt x="1729" y="20320"/>
                    <a:pt x="2488" y="20661"/>
                    <a:pt x="2523" y="21490"/>
                  </a:cubicBezTo>
                  <a:cubicBezTo>
                    <a:pt x="2559" y="22295"/>
                    <a:pt x="1794" y="22830"/>
                    <a:pt x="1067" y="22830"/>
                  </a:cubicBezTo>
                  <a:cubicBezTo>
                    <a:pt x="1022" y="22830"/>
                    <a:pt x="977" y="22828"/>
                    <a:pt x="933" y="22824"/>
                  </a:cubicBezTo>
                  <a:cubicBezTo>
                    <a:pt x="928" y="22824"/>
                    <a:pt x="923" y="22823"/>
                    <a:pt x="918" y="22823"/>
                  </a:cubicBezTo>
                  <a:cubicBezTo>
                    <a:pt x="831" y="22823"/>
                    <a:pt x="777" y="22882"/>
                    <a:pt x="758" y="22956"/>
                  </a:cubicBezTo>
                  <a:cubicBezTo>
                    <a:pt x="719" y="22934"/>
                    <a:pt x="675" y="22923"/>
                    <a:pt x="631" y="22923"/>
                  </a:cubicBezTo>
                  <a:cubicBezTo>
                    <a:pt x="536" y="22923"/>
                    <a:pt x="440" y="22977"/>
                    <a:pt x="402" y="23097"/>
                  </a:cubicBezTo>
                  <a:cubicBezTo>
                    <a:pt x="280" y="23496"/>
                    <a:pt x="245" y="23932"/>
                    <a:pt x="181" y="24348"/>
                  </a:cubicBezTo>
                  <a:cubicBezTo>
                    <a:pt x="127" y="24713"/>
                    <a:pt x="53" y="25087"/>
                    <a:pt x="104" y="25457"/>
                  </a:cubicBezTo>
                  <a:cubicBezTo>
                    <a:pt x="113" y="25516"/>
                    <a:pt x="161" y="25541"/>
                    <a:pt x="213" y="25541"/>
                  </a:cubicBezTo>
                  <a:cubicBezTo>
                    <a:pt x="219" y="25541"/>
                    <a:pt x="225" y="25541"/>
                    <a:pt x="230" y="25540"/>
                  </a:cubicBezTo>
                  <a:lnTo>
                    <a:pt x="230" y="25540"/>
                  </a:lnTo>
                  <a:cubicBezTo>
                    <a:pt x="220" y="25697"/>
                    <a:pt x="335" y="25873"/>
                    <a:pt x="522" y="25873"/>
                  </a:cubicBezTo>
                  <a:cubicBezTo>
                    <a:pt x="542" y="25873"/>
                    <a:pt x="562" y="25871"/>
                    <a:pt x="582" y="25867"/>
                  </a:cubicBezTo>
                  <a:cubicBezTo>
                    <a:pt x="672" y="25850"/>
                    <a:pt x="765" y="25842"/>
                    <a:pt x="858" y="25842"/>
                  </a:cubicBezTo>
                  <a:cubicBezTo>
                    <a:pt x="1523" y="25842"/>
                    <a:pt x="2227" y="26257"/>
                    <a:pt x="2329" y="26954"/>
                  </a:cubicBezTo>
                  <a:cubicBezTo>
                    <a:pt x="2394" y="27378"/>
                    <a:pt x="2186" y="27776"/>
                    <a:pt x="1868" y="28040"/>
                  </a:cubicBezTo>
                  <a:cubicBezTo>
                    <a:pt x="1541" y="28314"/>
                    <a:pt x="1231" y="28258"/>
                    <a:pt x="868" y="28398"/>
                  </a:cubicBezTo>
                  <a:cubicBezTo>
                    <a:pt x="779" y="28428"/>
                    <a:pt x="734" y="28540"/>
                    <a:pt x="812" y="28616"/>
                  </a:cubicBezTo>
                  <a:cubicBezTo>
                    <a:pt x="848" y="28651"/>
                    <a:pt x="888" y="28681"/>
                    <a:pt x="931" y="28706"/>
                  </a:cubicBezTo>
                  <a:cubicBezTo>
                    <a:pt x="587" y="29441"/>
                    <a:pt x="533" y="30335"/>
                    <a:pt x="670" y="31124"/>
                  </a:cubicBezTo>
                  <a:cubicBezTo>
                    <a:pt x="688" y="31225"/>
                    <a:pt x="767" y="31269"/>
                    <a:pt x="849" y="31269"/>
                  </a:cubicBezTo>
                  <a:cubicBezTo>
                    <a:pt x="862" y="31269"/>
                    <a:pt x="875" y="31268"/>
                    <a:pt x="888" y="31266"/>
                  </a:cubicBezTo>
                  <a:lnTo>
                    <a:pt x="888" y="31266"/>
                  </a:lnTo>
                  <a:cubicBezTo>
                    <a:pt x="884" y="31389"/>
                    <a:pt x="957" y="31504"/>
                    <a:pt x="1110" y="31504"/>
                  </a:cubicBezTo>
                  <a:cubicBezTo>
                    <a:pt x="1118" y="31504"/>
                    <a:pt x="1126" y="31503"/>
                    <a:pt x="1135" y="31503"/>
                  </a:cubicBezTo>
                  <a:cubicBezTo>
                    <a:pt x="1165" y="31501"/>
                    <a:pt x="1196" y="31500"/>
                    <a:pt x="1226" y="31500"/>
                  </a:cubicBezTo>
                  <a:cubicBezTo>
                    <a:pt x="2043" y="31500"/>
                    <a:pt x="2852" y="32076"/>
                    <a:pt x="2654" y="33009"/>
                  </a:cubicBezTo>
                  <a:cubicBezTo>
                    <a:pt x="2507" y="33704"/>
                    <a:pt x="1882" y="34117"/>
                    <a:pt x="1228" y="34276"/>
                  </a:cubicBezTo>
                  <a:cubicBezTo>
                    <a:pt x="1217" y="34275"/>
                    <a:pt x="1199" y="34275"/>
                    <a:pt x="1177" y="34275"/>
                  </a:cubicBezTo>
                  <a:cubicBezTo>
                    <a:pt x="941" y="34275"/>
                    <a:pt x="137" y="34315"/>
                    <a:pt x="234" y="34887"/>
                  </a:cubicBezTo>
                  <a:cubicBezTo>
                    <a:pt x="220" y="35542"/>
                    <a:pt x="146" y="36176"/>
                    <a:pt x="25" y="36824"/>
                  </a:cubicBezTo>
                  <a:cubicBezTo>
                    <a:pt x="1" y="36957"/>
                    <a:pt x="92" y="37036"/>
                    <a:pt x="187" y="37040"/>
                  </a:cubicBezTo>
                  <a:cubicBezTo>
                    <a:pt x="186" y="37180"/>
                    <a:pt x="283" y="37323"/>
                    <a:pt x="441" y="37323"/>
                  </a:cubicBezTo>
                  <a:cubicBezTo>
                    <a:pt x="465" y="37323"/>
                    <a:pt x="490" y="37320"/>
                    <a:pt x="516" y="37313"/>
                  </a:cubicBezTo>
                  <a:cubicBezTo>
                    <a:pt x="638" y="37280"/>
                    <a:pt x="763" y="37264"/>
                    <a:pt x="887" y="37264"/>
                  </a:cubicBezTo>
                  <a:cubicBezTo>
                    <a:pt x="1060" y="37264"/>
                    <a:pt x="1233" y="37295"/>
                    <a:pt x="1396" y="37351"/>
                  </a:cubicBezTo>
                  <a:lnTo>
                    <a:pt x="1861" y="39518"/>
                  </a:lnTo>
                  <a:cubicBezTo>
                    <a:pt x="1566" y="39783"/>
                    <a:pt x="1194" y="39946"/>
                    <a:pt x="800" y="39985"/>
                  </a:cubicBezTo>
                  <a:cubicBezTo>
                    <a:pt x="636" y="40000"/>
                    <a:pt x="556" y="40236"/>
                    <a:pt x="699" y="40311"/>
                  </a:cubicBezTo>
                  <a:cubicBezTo>
                    <a:pt x="684" y="40309"/>
                    <a:pt x="669" y="40308"/>
                    <a:pt x="654" y="40308"/>
                  </a:cubicBezTo>
                  <a:cubicBezTo>
                    <a:pt x="553" y="40308"/>
                    <a:pt x="457" y="40362"/>
                    <a:pt x="435" y="40487"/>
                  </a:cubicBezTo>
                  <a:cubicBezTo>
                    <a:pt x="360" y="40910"/>
                    <a:pt x="364" y="41347"/>
                    <a:pt x="388" y="41773"/>
                  </a:cubicBezTo>
                  <a:cubicBezTo>
                    <a:pt x="403" y="42091"/>
                    <a:pt x="424" y="42413"/>
                    <a:pt x="597" y="42679"/>
                  </a:cubicBezTo>
                  <a:cubicBezTo>
                    <a:pt x="388" y="42791"/>
                    <a:pt x="491" y="43119"/>
                    <a:pt x="725" y="43151"/>
                  </a:cubicBezTo>
                  <a:cubicBezTo>
                    <a:pt x="1443" y="43249"/>
                    <a:pt x="2267" y="43529"/>
                    <a:pt x="2352" y="44383"/>
                  </a:cubicBezTo>
                  <a:cubicBezTo>
                    <a:pt x="2439" y="45237"/>
                    <a:pt x="1725" y="45682"/>
                    <a:pt x="982" y="45803"/>
                  </a:cubicBezTo>
                  <a:cubicBezTo>
                    <a:pt x="895" y="45816"/>
                    <a:pt x="870" y="45887"/>
                    <a:pt x="883" y="45959"/>
                  </a:cubicBezTo>
                  <a:cubicBezTo>
                    <a:pt x="805" y="45980"/>
                    <a:pt x="736" y="46030"/>
                    <a:pt x="698" y="46128"/>
                  </a:cubicBezTo>
                  <a:cubicBezTo>
                    <a:pt x="399" y="46901"/>
                    <a:pt x="347" y="47819"/>
                    <a:pt x="552" y="48623"/>
                  </a:cubicBezTo>
                  <a:cubicBezTo>
                    <a:pt x="429" y="48758"/>
                    <a:pt x="563" y="48995"/>
                    <a:pt x="745" y="49020"/>
                  </a:cubicBezTo>
                  <a:cubicBezTo>
                    <a:pt x="1409" y="49103"/>
                    <a:pt x="2136" y="49248"/>
                    <a:pt x="2260" y="50056"/>
                  </a:cubicBezTo>
                  <a:cubicBezTo>
                    <a:pt x="2380" y="50882"/>
                    <a:pt x="1611" y="51467"/>
                    <a:pt x="856" y="51485"/>
                  </a:cubicBezTo>
                  <a:cubicBezTo>
                    <a:pt x="695" y="51491"/>
                    <a:pt x="612" y="51672"/>
                    <a:pt x="667" y="51795"/>
                  </a:cubicBezTo>
                  <a:cubicBezTo>
                    <a:pt x="628" y="51778"/>
                    <a:pt x="584" y="51770"/>
                    <a:pt x="541" y="51770"/>
                  </a:cubicBezTo>
                  <a:cubicBezTo>
                    <a:pt x="434" y="51770"/>
                    <a:pt x="329" y="51824"/>
                    <a:pt x="306" y="51943"/>
                  </a:cubicBezTo>
                  <a:cubicBezTo>
                    <a:pt x="150" y="52791"/>
                    <a:pt x="75" y="53716"/>
                    <a:pt x="250" y="54571"/>
                  </a:cubicBezTo>
                  <a:cubicBezTo>
                    <a:pt x="269" y="54668"/>
                    <a:pt x="340" y="54709"/>
                    <a:pt x="416" y="54709"/>
                  </a:cubicBezTo>
                  <a:cubicBezTo>
                    <a:pt x="418" y="54709"/>
                    <a:pt x="420" y="54709"/>
                    <a:pt x="423" y="54709"/>
                  </a:cubicBezTo>
                  <a:cubicBezTo>
                    <a:pt x="467" y="54746"/>
                    <a:pt x="522" y="54769"/>
                    <a:pt x="588" y="54769"/>
                  </a:cubicBezTo>
                  <a:cubicBezTo>
                    <a:pt x="614" y="54769"/>
                    <a:pt x="642" y="54765"/>
                    <a:pt x="671" y="54758"/>
                  </a:cubicBezTo>
                  <a:cubicBezTo>
                    <a:pt x="785" y="54726"/>
                    <a:pt x="904" y="54711"/>
                    <a:pt x="1023" y="54711"/>
                  </a:cubicBezTo>
                  <a:cubicBezTo>
                    <a:pt x="1694" y="54711"/>
                    <a:pt x="2382" y="55194"/>
                    <a:pt x="2377" y="55928"/>
                  </a:cubicBezTo>
                  <a:cubicBezTo>
                    <a:pt x="2371" y="56688"/>
                    <a:pt x="1643" y="57176"/>
                    <a:pt x="945" y="57176"/>
                  </a:cubicBezTo>
                  <a:cubicBezTo>
                    <a:pt x="837" y="57176"/>
                    <a:pt x="730" y="57165"/>
                    <a:pt x="627" y="57140"/>
                  </a:cubicBezTo>
                  <a:cubicBezTo>
                    <a:pt x="602" y="57134"/>
                    <a:pt x="579" y="57131"/>
                    <a:pt x="558" y="57131"/>
                  </a:cubicBezTo>
                  <a:cubicBezTo>
                    <a:pt x="418" y="57131"/>
                    <a:pt x="343" y="57260"/>
                    <a:pt x="366" y="57381"/>
                  </a:cubicBezTo>
                  <a:cubicBezTo>
                    <a:pt x="290" y="57401"/>
                    <a:pt x="226" y="57462"/>
                    <a:pt x="228" y="57550"/>
                  </a:cubicBezTo>
                  <a:cubicBezTo>
                    <a:pt x="270" y="58347"/>
                    <a:pt x="346" y="59132"/>
                    <a:pt x="426" y="59924"/>
                  </a:cubicBezTo>
                  <a:cubicBezTo>
                    <a:pt x="442" y="60049"/>
                    <a:pt x="523" y="60173"/>
                    <a:pt x="662" y="60173"/>
                  </a:cubicBezTo>
                  <a:cubicBezTo>
                    <a:pt x="665" y="60173"/>
                    <a:pt x="667" y="60173"/>
                    <a:pt x="670" y="60173"/>
                  </a:cubicBezTo>
                  <a:cubicBezTo>
                    <a:pt x="1410" y="60127"/>
                    <a:pt x="2159" y="60095"/>
                    <a:pt x="2890" y="60001"/>
                  </a:cubicBezTo>
                  <a:cubicBezTo>
                    <a:pt x="2902" y="60000"/>
                    <a:pt x="2916" y="59996"/>
                    <a:pt x="2928" y="59990"/>
                  </a:cubicBezTo>
                  <a:cubicBezTo>
                    <a:pt x="2943" y="59993"/>
                    <a:pt x="2958" y="59995"/>
                    <a:pt x="2973" y="59995"/>
                  </a:cubicBezTo>
                  <a:cubicBezTo>
                    <a:pt x="3051" y="59995"/>
                    <a:pt x="3127" y="59954"/>
                    <a:pt x="3153" y="59863"/>
                  </a:cubicBezTo>
                  <a:cubicBezTo>
                    <a:pt x="3322" y="59228"/>
                    <a:pt x="3743" y="58576"/>
                    <a:pt x="4468" y="58534"/>
                  </a:cubicBezTo>
                  <a:cubicBezTo>
                    <a:pt x="4498" y="58532"/>
                    <a:pt x="4527" y="58531"/>
                    <a:pt x="4555" y="58531"/>
                  </a:cubicBezTo>
                  <a:cubicBezTo>
                    <a:pt x="5356" y="58531"/>
                    <a:pt x="5640" y="59264"/>
                    <a:pt x="5625" y="59955"/>
                  </a:cubicBezTo>
                  <a:cubicBezTo>
                    <a:pt x="5616" y="60096"/>
                    <a:pt x="5742" y="60186"/>
                    <a:pt x="5861" y="60186"/>
                  </a:cubicBezTo>
                  <a:cubicBezTo>
                    <a:pt x="5896" y="60263"/>
                    <a:pt x="5972" y="60313"/>
                    <a:pt x="6056" y="60314"/>
                  </a:cubicBezTo>
                  <a:cubicBezTo>
                    <a:pt x="6637" y="60337"/>
                    <a:pt x="7233" y="60378"/>
                    <a:pt x="7824" y="60378"/>
                  </a:cubicBezTo>
                  <a:cubicBezTo>
                    <a:pt x="8070" y="60378"/>
                    <a:pt x="8315" y="60371"/>
                    <a:pt x="8557" y="60353"/>
                  </a:cubicBezTo>
                  <a:cubicBezTo>
                    <a:pt x="8691" y="60340"/>
                    <a:pt x="8763" y="60256"/>
                    <a:pt x="8784" y="60156"/>
                  </a:cubicBezTo>
                  <a:cubicBezTo>
                    <a:pt x="8853" y="60154"/>
                    <a:pt x="8918" y="60116"/>
                    <a:pt x="8936" y="60035"/>
                  </a:cubicBezTo>
                  <a:cubicBezTo>
                    <a:pt x="9111" y="59322"/>
                    <a:pt x="9607" y="58664"/>
                    <a:pt x="10377" y="58568"/>
                  </a:cubicBezTo>
                  <a:cubicBezTo>
                    <a:pt x="10443" y="58559"/>
                    <a:pt x="10509" y="58555"/>
                    <a:pt x="10573" y="58555"/>
                  </a:cubicBezTo>
                  <a:cubicBezTo>
                    <a:pt x="11364" y="58555"/>
                    <a:pt x="11996" y="59167"/>
                    <a:pt x="12149" y="59938"/>
                  </a:cubicBezTo>
                  <a:cubicBezTo>
                    <a:pt x="12178" y="60081"/>
                    <a:pt x="12280" y="60132"/>
                    <a:pt x="12386" y="60132"/>
                  </a:cubicBezTo>
                  <a:cubicBezTo>
                    <a:pt x="12392" y="60132"/>
                    <a:pt x="12398" y="60132"/>
                    <a:pt x="12404" y="60132"/>
                  </a:cubicBezTo>
                  <a:cubicBezTo>
                    <a:pt x="12434" y="60157"/>
                    <a:pt x="12471" y="60173"/>
                    <a:pt x="12510" y="60176"/>
                  </a:cubicBezTo>
                  <a:cubicBezTo>
                    <a:pt x="12983" y="60205"/>
                    <a:pt x="13480" y="60268"/>
                    <a:pt x="13963" y="60268"/>
                  </a:cubicBezTo>
                  <a:cubicBezTo>
                    <a:pt x="14095" y="60268"/>
                    <a:pt x="14226" y="60264"/>
                    <a:pt x="14355" y="60252"/>
                  </a:cubicBezTo>
                  <a:cubicBezTo>
                    <a:pt x="14529" y="60236"/>
                    <a:pt x="14603" y="60083"/>
                    <a:pt x="14565" y="59956"/>
                  </a:cubicBezTo>
                  <a:cubicBezTo>
                    <a:pt x="14579" y="59935"/>
                    <a:pt x="14586" y="59910"/>
                    <a:pt x="14587" y="59884"/>
                  </a:cubicBezTo>
                  <a:cubicBezTo>
                    <a:pt x="14606" y="59195"/>
                    <a:pt x="15118" y="58481"/>
                    <a:pt x="15862" y="58481"/>
                  </a:cubicBezTo>
                  <a:cubicBezTo>
                    <a:pt x="15868" y="58481"/>
                    <a:pt x="15875" y="58481"/>
                    <a:pt x="15881" y="58481"/>
                  </a:cubicBezTo>
                  <a:cubicBezTo>
                    <a:pt x="16632" y="58493"/>
                    <a:pt x="17108" y="59210"/>
                    <a:pt x="17071" y="59904"/>
                  </a:cubicBezTo>
                  <a:cubicBezTo>
                    <a:pt x="17065" y="60073"/>
                    <a:pt x="17184" y="60159"/>
                    <a:pt x="17312" y="60159"/>
                  </a:cubicBezTo>
                  <a:cubicBezTo>
                    <a:pt x="17320" y="60159"/>
                    <a:pt x="17329" y="60159"/>
                    <a:pt x="17337" y="60158"/>
                  </a:cubicBezTo>
                  <a:lnTo>
                    <a:pt x="17337" y="60158"/>
                  </a:lnTo>
                  <a:cubicBezTo>
                    <a:pt x="17329" y="60254"/>
                    <a:pt x="17386" y="60357"/>
                    <a:pt x="17517" y="60365"/>
                  </a:cubicBezTo>
                  <a:cubicBezTo>
                    <a:pt x="18059" y="60412"/>
                    <a:pt x="18609" y="60448"/>
                    <a:pt x="19156" y="60448"/>
                  </a:cubicBezTo>
                  <a:cubicBezTo>
                    <a:pt x="19311" y="60448"/>
                    <a:pt x="19467" y="60445"/>
                    <a:pt x="19622" y="60438"/>
                  </a:cubicBezTo>
                  <a:cubicBezTo>
                    <a:pt x="19783" y="60432"/>
                    <a:pt x="19862" y="60306"/>
                    <a:pt x="19860" y="60187"/>
                  </a:cubicBezTo>
                  <a:lnTo>
                    <a:pt x="19860" y="60187"/>
                  </a:lnTo>
                  <a:cubicBezTo>
                    <a:pt x="19862" y="60187"/>
                    <a:pt x="19865" y="60187"/>
                    <a:pt x="19867" y="60187"/>
                  </a:cubicBezTo>
                  <a:cubicBezTo>
                    <a:pt x="19963" y="60187"/>
                    <a:pt x="20058" y="60120"/>
                    <a:pt x="20070" y="59988"/>
                  </a:cubicBezTo>
                  <a:cubicBezTo>
                    <a:pt x="20133" y="59305"/>
                    <a:pt x="20623" y="58530"/>
                    <a:pt x="21369" y="58530"/>
                  </a:cubicBezTo>
                  <a:cubicBezTo>
                    <a:pt x="21417" y="58530"/>
                    <a:pt x="21467" y="58533"/>
                    <a:pt x="21518" y="58540"/>
                  </a:cubicBezTo>
                  <a:cubicBezTo>
                    <a:pt x="22299" y="58646"/>
                    <a:pt x="22535" y="59383"/>
                    <a:pt x="22453" y="60053"/>
                  </a:cubicBezTo>
                  <a:cubicBezTo>
                    <a:pt x="22435" y="60214"/>
                    <a:pt x="22575" y="60308"/>
                    <a:pt x="22714" y="60308"/>
                  </a:cubicBezTo>
                  <a:cubicBezTo>
                    <a:pt x="22801" y="60308"/>
                    <a:pt x="22888" y="60271"/>
                    <a:pt x="22933" y="60190"/>
                  </a:cubicBezTo>
                  <a:cubicBezTo>
                    <a:pt x="22944" y="60169"/>
                    <a:pt x="22950" y="60145"/>
                    <a:pt x="22961" y="60125"/>
                  </a:cubicBezTo>
                  <a:cubicBezTo>
                    <a:pt x="22974" y="60143"/>
                    <a:pt x="22993" y="60156"/>
                    <a:pt x="23015" y="60162"/>
                  </a:cubicBezTo>
                  <a:cubicBezTo>
                    <a:pt x="23244" y="60229"/>
                    <a:pt x="23489" y="60250"/>
                    <a:pt x="23740" y="60250"/>
                  </a:cubicBezTo>
                  <a:cubicBezTo>
                    <a:pt x="23754" y="60250"/>
                    <a:pt x="23768" y="60250"/>
                    <a:pt x="23782" y="60250"/>
                  </a:cubicBezTo>
                  <a:cubicBezTo>
                    <a:pt x="24062" y="60280"/>
                    <a:pt x="24351" y="60307"/>
                    <a:pt x="24635" y="60307"/>
                  </a:cubicBezTo>
                  <a:cubicBezTo>
                    <a:pt x="24767" y="60307"/>
                    <a:pt x="24899" y="60301"/>
                    <a:pt x="25028" y="60287"/>
                  </a:cubicBezTo>
                  <a:cubicBezTo>
                    <a:pt x="25069" y="60282"/>
                    <a:pt x="25108" y="60265"/>
                    <a:pt x="25138" y="60240"/>
                  </a:cubicBezTo>
                  <a:cubicBezTo>
                    <a:pt x="25166" y="60256"/>
                    <a:pt x="25198" y="60264"/>
                    <a:pt x="25230" y="60264"/>
                  </a:cubicBezTo>
                  <a:cubicBezTo>
                    <a:pt x="25296" y="60264"/>
                    <a:pt x="25360" y="60228"/>
                    <a:pt x="25374" y="60145"/>
                  </a:cubicBezTo>
                  <a:cubicBezTo>
                    <a:pt x="25525" y="59426"/>
                    <a:pt x="26104" y="58746"/>
                    <a:pt x="26891" y="58746"/>
                  </a:cubicBezTo>
                  <a:cubicBezTo>
                    <a:pt x="26898" y="58746"/>
                    <a:pt x="26906" y="58747"/>
                    <a:pt x="26913" y="58747"/>
                  </a:cubicBezTo>
                  <a:cubicBezTo>
                    <a:pt x="27727" y="58756"/>
                    <a:pt x="28254" y="59449"/>
                    <a:pt x="28348" y="60191"/>
                  </a:cubicBezTo>
                  <a:cubicBezTo>
                    <a:pt x="28365" y="60319"/>
                    <a:pt x="28468" y="60376"/>
                    <a:pt x="28576" y="60376"/>
                  </a:cubicBezTo>
                  <a:cubicBezTo>
                    <a:pt x="28644" y="60376"/>
                    <a:pt x="28714" y="60353"/>
                    <a:pt x="28766" y="60311"/>
                  </a:cubicBezTo>
                  <a:cubicBezTo>
                    <a:pt x="28791" y="60320"/>
                    <a:pt x="28817" y="60328"/>
                    <a:pt x="28845" y="60331"/>
                  </a:cubicBezTo>
                  <a:cubicBezTo>
                    <a:pt x="29198" y="60357"/>
                    <a:pt x="29579" y="60396"/>
                    <a:pt x="29948" y="60396"/>
                  </a:cubicBezTo>
                  <a:cubicBezTo>
                    <a:pt x="30132" y="60396"/>
                    <a:pt x="30313" y="60386"/>
                    <a:pt x="30486" y="60360"/>
                  </a:cubicBezTo>
                  <a:cubicBezTo>
                    <a:pt x="30513" y="60357"/>
                    <a:pt x="30538" y="60347"/>
                    <a:pt x="30562" y="60334"/>
                  </a:cubicBezTo>
                  <a:cubicBezTo>
                    <a:pt x="30574" y="60336"/>
                    <a:pt x="30586" y="60337"/>
                    <a:pt x="30598" y="60337"/>
                  </a:cubicBezTo>
                  <a:cubicBezTo>
                    <a:pt x="30674" y="60337"/>
                    <a:pt x="30742" y="60295"/>
                    <a:pt x="30760" y="60196"/>
                  </a:cubicBezTo>
                  <a:cubicBezTo>
                    <a:pt x="30891" y="59443"/>
                    <a:pt x="31431" y="58690"/>
                    <a:pt x="32271" y="58690"/>
                  </a:cubicBezTo>
                  <a:cubicBezTo>
                    <a:pt x="32276" y="58690"/>
                    <a:pt x="32282" y="58690"/>
                    <a:pt x="32287" y="58690"/>
                  </a:cubicBezTo>
                  <a:cubicBezTo>
                    <a:pt x="33182" y="58707"/>
                    <a:pt x="33575" y="59478"/>
                    <a:pt x="33734" y="60234"/>
                  </a:cubicBezTo>
                  <a:cubicBezTo>
                    <a:pt x="33760" y="60367"/>
                    <a:pt x="33850" y="60422"/>
                    <a:pt x="33946" y="60422"/>
                  </a:cubicBezTo>
                  <a:cubicBezTo>
                    <a:pt x="33994" y="60422"/>
                    <a:pt x="34043" y="60408"/>
                    <a:pt x="34088" y="60384"/>
                  </a:cubicBezTo>
                  <a:cubicBezTo>
                    <a:pt x="34118" y="60444"/>
                    <a:pt x="34179" y="60484"/>
                    <a:pt x="34248" y="60487"/>
                  </a:cubicBezTo>
                  <a:cubicBezTo>
                    <a:pt x="34264" y="60489"/>
                    <a:pt x="34281" y="60490"/>
                    <a:pt x="34298" y="60490"/>
                  </a:cubicBezTo>
                  <a:cubicBezTo>
                    <a:pt x="34364" y="60490"/>
                    <a:pt x="34430" y="60478"/>
                    <a:pt x="34493" y="60455"/>
                  </a:cubicBezTo>
                  <a:cubicBezTo>
                    <a:pt x="34762" y="60567"/>
                    <a:pt x="35056" y="60549"/>
                    <a:pt x="35346" y="60554"/>
                  </a:cubicBezTo>
                  <a:cubicBezTo>
                    <a:pt x="35641" y="60561"/>
                    <a:pt x="35934" y="60573"/>
                    <a:pt x="36226" y="60573"/>
                  </a:cubicBezTo>
                  <a:cubicBezTo>
                    <a:pt x="36313" y="60573"/>
                    <a:pt x="36399" y="60572"/>
                    <a:pt x="36486" y="60569"/>
                  </a:cubicBezTo>
                  <a:cubicBezTo>
                    <a:pt x="36671" y="60563"/>
                    <a:pt x="36747" y="60403"/>
                    <a:pt x="36724" y="60270"/>
                  </a:cubicBezTo>
                  <a:cubicBezTo>
                    <a:pt x="37073" y="59656"/>
                    <a:pt x="37434" y="58800"/>
                    <a:pt x="38244" y="58800"/>
                  </a:cubicBezTo>
                  <a:cubicBezTo>
                    <a:pt x="38245" y="58800"/>
                    <a:pt x="38246" y="58800"/>
                    <a:pt x="38247" y="58800"/>
                  </a:cubicBezTo>
                  <a:cubicBezTo>
                    <a:pt x="39015" y="58806"/>
                    <a:pt x="39220" y="59637"/>
                    <a:pt x="39489" y="60218"/>
                  </a:cubicBezTo>
                  <a:cubicBezTo>
                    <a:pt x="39533" y="60315"/>
                    <a:pt x="39614" y="60352"/>
                    <a:pt x="39696" y="60352"/>
                  </a:cubicBezTo>
                  <a:cubicBezTo>
                    <a:pt x="39723" y="60352"/>
                    <a:pt x="39750" y="60348"/>
                    <a:pt x="39775" y="60341"/>
                  </a:cubicBezTo>
                  <a:cubicBezTo>
                    <a:pt x="39809" y="60375"/>
                    <a:pt x="39853" y="60396"/>
                    <a:pt x="39915" y="60406"/>
                  </a:cubicBezTo>
                  <a:cubicBezTo>
                    <a:pt x="40370" y="60441"/>
                    <a:pt x="40835" y="60466"/>
                    <a:pt x="41293" y="60466"/>
                  </a:cubicBezTo>
                  <a:cubicBezTo>
                    <a:pt x="41388" y="60466"/>
                    <a:pt x="41482" y="60465"/>
                    <a:pt x="41576" y="60462"/>
                  </a:cubicBezTo>
                  <a:cubicBezTo>
                    <a:pt x="41615" y="60515"/>
                    <a:pt x="41681" y="60545"/>
                    <a:pt x="41745" y="60545"/>
                  </a:cubicBezTo>
                  <a:cubicBezTo>
                    <a:pt x="41819" y="60545"/>
                    <a:pt x="41889" y="60504"/>
                    <a:pt x="41908" y="60411"/>
                  </a:cubicBezTo>
                  <a:cubicBezTo>
                    <a:pt x="42057" y="59702"/>
                    <a:pt x="42471" y="58988"/>
                    <a:pt x="43247" y="58840"/>
                  </a:cubicBezTo>
                  <a:cubicBezTo>
                    <a:pt x="43323" y="58826"/>
                    <a:pt x="43397" y="58820"/>
                    <a:pt x="43470" y="58820"/>
                  </a:cubicBezTo>
                  <a:cubicBezTo>
                    <a:pt x="44206" y="58820"/>
                    <a:pt x="44801" y="59498"/>
                    <a:pt x="44705" y="60244"/>
                  </a:cubicBezTo>
                  <a:cubicBezTo>
                    <a:pt x="44681" y="60418"/>
                    <a:pt x="44804" y="60503"/>
                    <a:pt x="44940" y="60503"/>
                  </a:cubicBezTo>
                  <a:cubicBezTo>
                    <a:pt x="45013" y="60503"/>
                    <a:pt x="45091" y="60477"/>
                    <a:pt x="45150" y="60427"/>
                  </a:cubicBezTo>
                  <a:cubicBezTo>
                    <a:pt x="45949" y="60420"/>
                    <a:pt x="46746" y="60399"/>
                    <a:pt x="47545" y="60364"/>
                  </a:cubicBezTo>
                  <a:lnTo>
                    <a:pt x="47545" y="60397"/>
                  </a:lnTo>
                  <a:cubicBezTo>
                    <a:pt x="47547" y="60512"/>
                    <a:pt x="47651" y="60582"/>
                    <a:pt x="47747" y="60582"/>
                  </a:cubicBezTo>
                  <a:cubicBezTo>
                    <a:pt x="47820" y="60582"/>
                    <a:pt x="47889" y="60541"/>
                    <a:pt x="47906" y="60448"/>
                  </a:cubicBezTo>
                  <a:cubicBezTo>
                    <a:pt x="48037" y="59752"/>
                    <a:pt x="48517" y="59083"/>
                    <a:pt x="49278" y="59021"/>
                  </a:cubicBezTo>
                  <a:cubicBezTo>
                    <a:pt x="49315" y="59018"/>
                    <a:pt x="49352" y="59016"/>
                    <a:pt x="49388" y="59016"/>
                  </a:cubicBezTo>
                  <a:cubicBezTo>
                    <a:pt x="50160" y="59016"/>
                    <a:pt x="50769" y="59662"/>
                    <a:pt x="50832" y="60421"/>
                  </a:cubicBezTo>
                  <a:cubicBezTo>
                    <a:pt x="50844" y="60600"/>
                    <a:pt x="50987" y="60691"/>
                    <a:pt x="51125" y="60691"/>
                  </a:cubicBezTo>
                  <a:cubicBezTo>
                    <a:pt x="51239" y="60691"/>
                    <a:pt x="51348" y="60629"/>
                    <a:pt x="51377" y="60504"/>
                  </a:cubicBezTo>
                  <a:cubicBezTo>
                    <a:pt x="51388" y="60515"/>
                    <a:pt x="51394" y="60534"/>
                    <a:pt x="51414" y="60543"/>
                  </a:cubicBezTo>
                  <a:cubicBezTo>
                    <a:pt x="51802" y="60729"/>
                    <a:pt x="52263" y="60723"/>
                    <a:pt x="52690" y="60736"/>
                  </a:cubicBezTo>
                  <a:cubicBezTo>
                    <a:pt x="52756" y="60739"/>
                    <a:pt x="52824" y="60742"/>
                    <a:pt x="52892" y="60742"/>
                  </a:cubicBezTo>
                  <a:cubicBezTo>
                    <a:pt x="53134" y="60742"/>
                    <a:pt x="53377" y="60705"/>
                    <a:pt x="53531" y="60493"/>
                  </a:cubicBezTo>
                  <a:cubicBezTo>
                    <a:pt x="53727" y="60218"/>
                    <a:pt x="53653" y="59770"/>
                    <a:pt x="53654" y="59457"/>
                  </a:cubicBezTo>
                  <a:cubicBezTo>
                    <a:pt x="53659" y="58952"/>
                    <a:pt x="53662" y="58446"/>
                    <a:pt x="53662" y="57942"/>
                  </a:cubicBezTo>
                  <a:cubicBezTo>
                    <a:pt x="53659" y="57885"/>
                    <a:pt x="53642" y="57831"/>
                    <a:pt x="53612" y="57784"/>
                  </a:cubicBezTo>
                  <a:cubicBezTo>
                    <a:pt x="53681" y="57699"/>
                    <a:pt x="53681" y="57552"/>
                    <a:pt x="53546" y="57534"/>
                  </a:cubicBezTo>
                  <a:cubicBezTo>
                    <a:pt x="52837" y="57426"/>
                    <a:pt x="52147" y="56854"/>
                    <a:pt x="52157" y="56083"/>
                  </a:cubicBezTo>
                  <a:cubicBezTo>
                    <a:pt x="52166" y="55275"/>
                    <a:pt x="52883" y="54857"/>
                    <a:pt x="53594" y="54756"/>
                  </a:cubicBezTo>
                  <a:cubicBezTo>
                    <a:pt x="53785" y="54729"/>
                    <a:pt x="53817" y="54542"/>
                    <a:pt x="53743" y="54401"/>
                  </a:cubicBezTo>
                  <a:cubicBezTo>
                    <a:pt x="53790" y="54368"/>
                    <a:pt x="53817" y="54314"/>
                    <a:pt x="53818" y="54256"/>
                  </a:cubicBezTo>
                  <a:cubicBezTo>
                    <a:pt x="53835" y="53610"/>
                    <a:pt x="53871" y="52835"/>
                    <a:pt x="53705" y="52209"/>
                  </a:cubicBezTo>
                  <a:cubicBezTo>
                    <a:pt x="53674" y="52090"/>
                    <a:pt x="53590" y="52038"/>
                    <a:pt x="53501" y="52038"/>
                  </a:cubicBezTo>
                  <a:cubicBezTo>
                    <a:pt x="53435" y="52038"/>
                    <a:pt x="53366" y="52067"/>
                    <a:pt x="53316" y="52117"/>
                  </a:cubicBezTo>
                  <a:cubicBezTo>
                    <a:pt x="53307" y="52063"/>
                    <a:pt x="53269" y="52015"/>
                    <a:pt x="53198" y="51994"/>
                  </a:cubicBezTo>
                  <a:cubicBezTo>
                    <a:pt x="52547" y="51846"/>
                    <a:pt x="51937" y="51281"/>
                    <a:pt x="51983" y="50562"/>
                  </a:cubicBezTo>
                  <a:cubicBezTo>
                    <a:pt x="52030" y="49787"/>
                    <a:pt x="52701" y="49478"/>
                    <a:pt x="53357" y="49325"/>
                  </a:cubicBezTo>
                  <a:cubicBezTo>
                    <a:pt x="53453" y="49306"/>
                    <a:pt x="53505" y="49217"/>
                    <a:pt x="53516" y="49128"/>
                  </a:cubicBezTo>
                  <a:cubicBezTo>
                    <a:pt x="53544" y="49141"/>
                    <a:pt x="53574" y="49148"/>
                    <a:pt x="53602" y="49148"/>
                  </a:cubicBezTo>
                  <a:cubicBezTo>
                    <a:pt x="53667" y="49148"/>
                    <a:pt x="53723" y="49112"/>
                    <a:pt x="53735" y="49027"/>
                  </a:cubicBezTo>
                  <a:cubicBezTo>
                    <a:pt x="53868" y="48172"/>
                    <a:pt x="53766" y="47283"/>
                    <a:pt x="53536" y="46455"/>
                  </a:cubicBezTo>
                  <a:cubicBezTo>
                    <a:pt x="53669" y="46386"/>
                    <a:pt x="53678" y="46160"/>
                    <a:pt x="53504" y="46110"/>
                  </a:cubicBezTo>
                  <a:cubicBezTo>
                    <a:pt x="52925" y="45945"/>
                    <a:pt x="52413" y="45533"/>
                    <a:pt x="52386" y="44880"/>
                  </a:cubicBezTo>
                  <a:cubicBezTo>
                    <a:pt x="52361" y="44180"/>
                    <a:pt x="52945" y="43699"/>
                    <a:pt x="53605" y="43633"/>
                  </a:cubicBezTo>
                  <a:cubicBezTo>
                    <a:pt x="53911" y="43601"/>
                    <a:pt x="53946" y="43178"/>
                    <a:pt x="53659" y="43118"/>
                  </a:cubicBezTo>
                  <a:cubicBezTo>
                    <a:pt x="53735" y="42428"/>
                    <a:pt x="53816" y="41668"/>
                    <a:pt x="53739" y="40988"/>
                  </a:cubicBezTo>
                  <a:cubicBezTo>
                    <a:pt x="53714" y="40769"/>
                    <a:pt x="53613" y="40550"/>
                    <a:pt x="53429" y="40477"/>
                  </a:cubicBezTo>
                  <a:cubicBezTo>
                    <a:pt x="53464" y="40389"/>
                    <a:pt x="53447" y="40290"/>
                    <a:pt x="53339" y="40242"/>
                  </a:cubicBezTo>
                  <a:cubicBezTo>
                    <a:pt x="52699" y="39956"/>
                    <a:pt x="51279" y="39079"/>
                    <a:pt x="52308" y="38322"/>
                  </a:cubicBezTo>
                  <a:cubicBezTo>
                    <a:pt x="52772" y="37984"/>
                    <a:pt x="53380" y="37941"/>
                    <a:pt x="53833" y="37571"/>
                  </a:cubicBezTo>
                  <a:cubicBezTo>
                    <a:pt x="53940" y="37480"/>
                    <a:pt x="53917" y="37326"/>
                    <a:pt x="53835" y="37226"/>
                  </a:cubicBezTo>
                  <a:cubicBezTo>
                    <a:pt x="53862" y="36475"/>
                    <a:pt x="53851" y="35697"/>
                    <a:pt x="53743" y="34952"/>
                  </a:cubicBezTo>
                  <a:cubicBezTo>
                    <a:pt x="53725" y="34833"/>
                    <a:pt x="53632" y="34777"/>
                    <a:pt x="53532" y="34777"/>
                  </a:cubicBezTo>
                  <a:cubicBezTo>
                    <a:pt x="53506" y="34777"/>
                    <a:pt x="53480" y="34781"/>
                    <a:pt x="53454" y="34789"/>
                  </a:cubicBezTo>
                  <a:cubicBezTo>
                    <a:pt x="52890" y="34522"/>
                    <a:pt x="52356" y="34183"/>
                    <a:pt x="52296" y="33493"/>
                  </a:cubicBezTo>
                  <a:cubicBezTo>
                    <a:pt x="52234" y="32739"/>
                    <a:pt x="52804" y="32197"/>
                    <a:pt x="53501" y="32058"/>
                  </a:cubicBezTo>
                  <a:cubicBezTo>
                    <a:pt x="53690" y="32025"/>
                    <a:pt x="53717" y="31866"/>
                    <a:pt x="53665" y="31735"/>
                  </a:cubicBezTo>
                  <a:cubicBezTo>
                    <a:pt x="53713" y="31701"/>
                    <a:pt x="53743" y="31648"/>
                    <a:pt x="53748" y="31589"/>
                  </a:cubicBezTo>
                  <a:cubicBezTo>
                    <a:pt x="53841" y="30812"/>
                    <a:pt x="53834" y="30006"/>
                    <a:pt x="53833" y="29220"/>
                  </a:cubicBezTo>
                  <a:cubicBezTo>
                    <a:pt x="53831" y="29054"/>
                    <a:pt x="53707" y="28974"/>
                    <a:pt x="53581" y="28974"/>
                  </a:cubicBezTo>
                  <a:cubicBezTo>
                    <a:pt x="53536" y="28974"/>
                    <a:pt x="53492" y="28983"/>
                    <a:pt x="53452" y="29003"/>
                  </a:cubicBezTo>
                  <a:cubicBezTo>
                    <a:pt x="53442" y="28975"/>
                    <a:pt x="53422" y="28952"/>
                    <a:pt x="53394" y="28940"/>
                  </a:cubicBezTo>
                  <a:cubicBezTo>
                    <a:pt x="52118" y="28313"/>
                    <a:pt x="52033" y="26558"/>
                    <a:pt x="53535" y="26159"/>
                  </a:cubicBezTo>
                  <a:cubicBezTo>
                    <a:pt x="53674" y="26123"/>
                    <a:pt x="53729" y="26021"/>
                    <a:pt x="53723" y="25915"/>
                  </a:cubicBezTo>
                  <a:cubicBezTo>
                    <a:pt x="53758" y="25884"/>
                    <a:pt x="53780" y="25839"/>
                    <a:pt x="53782" y="25793"/>
                  </a:cubicBezTo>
                  <a:cubicBezTo>
                    <a:pt x="53860" y="25012"/>
                    <a:pt x="53896" y="24209"/>
                    <a:pt x="53869" y="23425"/>
                  </a:cubicBezTo>
                  <a:cubicBezTo>
                    <a:pt x="53864" y="23261"/>
                    <a:pt x="53742" y="23179"/>
                    <a:pt x="53621" y="23179"/>
                  </a:cubicBezTo>
                  <a:cubicBezTo>
                    <a:pt x="53593" y="23179"/>
                    <a:pt x="53565" y="23184"/>
                    <a:pt x="53538" y="23193"/>
                  </a:cubicBezTo>
                  <a:cubicBezTo>
                    <a:pt x="53519" y="23135"/>
                    <a:pt x="53472" y="23092"/>
                    <a:pt x="53414" y="23076"/>
                  </a:cubicBezTo>
                  <a:cubicBezTo>
                    <a:pt x="52722" y="22901"/>
                    <a:pt x="52102" y="22299"/>
                    <a:pt x="52216" y="21531"/>
                  </a:cubicBezTo>
                  <a:cubicBezTo>
                    <a:pt x="52319" y="20839"/>
                    <a:pt x="52951" y="20408"/>
                    <a:pt x="53613" y="20408"/>
                  </a:cubicBezTo>
                  <a:cubicBezTo>
                    <a:pt x="53665" y="20408"/>
                    <a:pt x="53718" y="20411"/>
                    <a:pt x="53770" y="20416"/>
                  </a:cubicBezTo>
                  <a:cubicBezTo>
                    <a:pt x="53781" y="20417"/>
                    <a:pt x="53792" y="20418"/>
                    <a:pt x="53803" y="20418"/>
                  </a:cubicBezTo>
                  <a:cubicBezTo>
                    <a:pt x="54083" y="20418"/>
                    <a:pt x="54096" y="20009"/>
                    <a:pt x="53850" y="19912"/>
                  </a:cubicBezTo>
                  <a:cubicBezTo>
                    <a:pt x="53904" y="19587"/>
                    <a:pt x="53892" y="19250"/>
                    <a:pt x="53895" y="18918"/>
                  </a:cubicBezTo>
                  <a:cubicBezTo>
                    <a:pt x="53901" y="18444"/>
                    <a:pt x="53925" y="17969"/>
                    <a:pt x="53946" y="17495"/>
                  </a:cubicBezTo>
                  <a:cubicBezTo>
                    <a:pt x="53951" y="17359"/>
                    <a:pt x="53876" y="17276"/>
                    <a:pt x="53778" y="17245"/>
                  </a:cubicBezTo>
                  <a:cubicBezTo>
                    <a:pt x="53758" y="17224"/>
                    <a:pt x="53735" y="17209"/>
                    <a:pt x="53709" y="17199"/>
                  </a:cubicBezTo>
                  <a:cubicBezTo>
                    <a:pt x="53035" y="16908"/>
                    <a:pt x="52370" y="16494"/>
                    <a:pt x="52239" y="15703"/>
                  </a:cubicBezTo>
                  <a:cubicBezTo>
                    <a:pt x="52135" y="15082"/>
                    <a:pt x="52537" y="14465"/>
                    <a:pt x="53136" y="14465"/>
                  </a:cubicBezTo>
                  <a:cubicBezTo>
                    <a:pt x="53241" y="14465"/>
                    <a:pt x="53351" y="14484"/>
                    <a:pt x="53466" y="14525"/>
                  </a:cubicBezTo>
                  <a:cubicBezTo>
                    <a:pt x="53499" y="14536"/>
                    <a:pt x="53529" y="14542"/>
                    <a:pt x="53557" y="14542"/>
                  </a:cubicBezTo>
                  <a:cubicBezTo>
                    <a:pt x="53764" y="14542"/>
                    <a:pt x="53856" y="14257"/>
                    <a:pt x="53728" y="14097"/>
                  </a:cubicBezTo>
                  <a:cubicBezTo>
                    <a:pt x="53834" y="13261"/>
                    <a:pt x="53834" y="12408"/>
                    <a:pt x="53829" y="11564"/>
                  </a:cubicBezTo>
                  <a:cubicBezTo>
                    <a:pt x="53827" y="11414"/>
                    <a:pt x="53721" y="11335"/>
                    <a:pt x="53606" y="11324"/>
                  </a:cubicBezTo>
                  <a:cubicBezTo>
                    <a:pt x="53590" y="11259"/>
                    <a:pt x="53543" y="11208"/>
                    <a:pt x="53480" y="11186"/>
                  </a:cubicBezTo>
                  <a:cubicBezTo>
                    <a:pt x="52928" y="10967"/>
                    <a:pt x="52496" y="10380"/>
                    <a:pt x="52627" y="9764"/>
                  </a:cubicBezTo>
                  <a:cubicBezTo>
                    <a:pt x="52758" y="9181"/>
                    <a:pt x="53261" y="8932"/>
                    <a:pt x="53791" y="8816"/>
                  </a:cubicBezTo>
                  <a:cubicBezTo>
                    <a:pt x="54027" y="8760"/>
                    <a:pt x="53995" y="8449"/>
                    <a:pt x="53804" y="8369"/>
                  </a:cubicBezTo>
                  <a:cubicBezTo>
                    <a:pt x="53830" y="8068"/>
                    <a:pt x="53844" y="7762"/>
                    <a:pt x="53852" y="7462"/>
                  </a:cubicBezTo>
                  <a:cubicBezTo>
                    <a:pt x="53862" y="7100"/>
                    <a:pt x="53908" y="6720"/>
                    <a:pt x="53822" y="6365"/>
                  </a:cubicBezTo>
                  <a:cubicBezTo>
                    <a:pt x="53805" y="6272"/>
                    <a:pt x="53723" y="6221"/>
                    <a:pt x="53638" y="6214"/>
                  </a:cubicBezTo>
                  <a:cubicBezTo>
                    <a:pt x="53708" y="6125"/>
                    <a:pt x="53689" y="5995"/>
                    <a:pt x="53596" y="5930"/>
                  </a:cubicBezTo>
                  <a:cubicBezTo>
                    <a:pt x="53060" y="5550"/>
                    <a:pt x="52290" y="5227"/>
                    <a:pt x="52430" y="4416"/>
                  </a:cubicBezTo>
                  <a:cubicBezTo>
                    <a:pt x="52540" y="3775"/>
                    <a:pt x="53148" y="3333"/>
                    <a:pt x="53686" y="3060"/>
                  </a:cubicBezTo>
                  <a:cubicBezTo>
                    <a:pt x="53829" y="2989"/>
                    <a:pt x="53845" y="2850"/>
                    <a:pt x="53787" y="2739"/>
                  </a:cubicBezTo>
                  <a:cubicBezTo>
                    <a:pt x="53928" y="2709"/>
                    <a:pt x="54061" y="2588"/>
                    <a:pt x="54032" y="2400"/>
                  </a:cubicBezTo>
                  <a:cubicBezTo>
                    <a:pt x="53933" y="1731"/>
                    <a:pt x="53896" y="1054"/>
                    <a:pt x="53924" y="378"/>
                  </a:cubicBezTo>
                  <a:cubicBezTo>
                    <a:pt x="53929" y="228"/>
                    <a:pt x="53793" y="97"/>
                    <a:pt x="53647" y="96"/>
                  </a:cubicBezTo>
                  <a:cubicBezTo>
                    <a:pt x="52861" y="97"/>
                    <a:pt x="52073" y="112"/>
                    <a:pt x="51287" y="133"/>
                  </a:cubicBezTo>
                  <a:cubicBezTo>
                    <a:pt x="51011" y="138"/>
                    <a:pt x="51007" y="541"/>
                    <a:pt x="51283" y="554"/>
                  </a:cubicBezTo>
                  <a:lnTo>
                    <a:pt x="51294" y="554"/>
                  </a:lnTo>
                  <a:cubicBezTo>
                    <a:pt x="51003" y="1263"/>
                    <a:pt x="50422" y="1590"/>
                    <a:pt x="49822" y="1590"/>
                  </a:cubicBezTo>
                  <a:cubicBezTo>
                    <a:pt x="49168" y="1590"/>
                    <a:pt x="48491" y="1201"/>
                    <a:pt x="48141" y="494"/>
                  </a:cubicBezTo>
                  <a:cubicBezTo>
                    <a:pt x="48106" y="425"/>
                    <a:pt x="48046" y="396"/>
                    <a:pt x="47984" y="396"/>
                  </a:cubicBezTo>
                  <a:cubicBezTo>
                    <a:pt x="47919" y="396"/>
                    <a:pt x="47853" y="428"/>
                    <a:pt x="47813" y="478"/>
                  </a:cubicBezTo>
                  <a:cubicBezTo>
                    <a:pt x="47920" y="315"/>
                    <a:pt x="47850" y="44"/>
                    <a:pt x="47598" y="40"/>
                  </a:cubicBezTo>
                  <a:cubicBezTo>
                    <a:pt x="47536" y="38"/>
                    <a:pt x="47474" y="38"/>
                    <a:pt x="47412" y="38"/>
                  </a:cubicBezTo>
                  <a:cubicBezTo>
                    <a:pt x="46759" y="38"/>
                    <a:pt x="46067" y="113"/>
                    <a:pt x="45445" y="283"/>
                  </a:cubicBezTo>
                  <a:cubicBezTo>
                    <a:pt x="45311" y="319"/>
                    <a:pt x="45284" y="466"/>
                    <a:pt x="45338" y="562"/>
                  </a:cubicBezTo>
                  <a:lnTo>
                    <a:pt x="45338" y="569"/>
                  </a:lnTo>
                  <a:cubicBezTo>
                    <a:pt x="45275" y="1265"/>
                    <a:pt x="44699" y="1870"/>
                    <a:pt x="43993" y="1870"/>
                  </a:cubicBezTo>
                  <a:cubicBezTo>
                    <a:pt x="43948" y="1870"/>
                    <a:pt x="43902" y="1867"/>
                    <a:pt x="43856" y="1862"/>
                  </a:cubicBezTo>
                  <a:cubicBezTo>
                    <a:pt x="43140" y="1782"/>
                    <a:pt x="42691" y="1168"/>
                    <a:pt x="42542" y="507"/>
                  </a:cubicBezTo>
                  <a:cubicBezTo>
                    <a:pt x="42529" y="449"/>
                    <a:pt x="42492" y="414"/>
                    <a:pt x="42451" y="405"/>
                  </a:cubicBezTo>
                  <a:cubicBezTo>
                    <a:pt x="42445" y="285"/>
                    <a:pt x="42363" y="165"/>
                    <a:pt x="42196" y="146"/>
                  </a:cubicBezTo>
                  <a:cubicBezTo>
                    <a:pt x="41960" y="118"/>
                    <a:pt x="41713" y="106"/>
                    <a:pt x="41464" y="106"/>
                  </a:cubicBezTo>
                  <a:cubicBezTo>
                    <a:pt x="41045" y="106"/>
                    <a:pt x="40619" y="139"/>
                    <a:pt x="40220" y="177"/>
                  </a:cubicBezTo>
                  <a:cubicBezTo>
                    <a:pt x="40124" y="181"/>
                    <a:pt x="40041" y="246"/>
                    <a:pt x="40013" y="339"/>
                  </a:cubicBezTo>
                  <a:cubicBezTo>
                    <a:pt x="39918" y="392"/>
                    <a:pt x="39875" y="506"/>
                    <a:pt x="39912" y="608"/>
                  </a:cubicBezTo>
                  <a:cubicBezTo>
                    <a:pt x="40103" y="1225"/>
                    <a:pt x="39530" y="1724"/>
                    <a:pt x="38953" y="1724"/>
                  </a:cubicBezTo>
                  <a:cubicBezTo>
                    <a:pt x="38874" y="1724"/>
                    <a:pt x="38794" y="1715"/>
                    <a:pt x="38717" y="1695"/>
                  </a:cubicBezTo>
                  <a:cubicBezTo>
                    <a:pt x="38185" y="1555"/>
                    <a:pt x="37840" y="1122"/>
                    <a:pt x="37560" y="676"/>
                  </a:cubicBezTo>
                  <a:cubicBezTo>
                    <a:pt x="37667" y="498"/>
                    <a:pt x="37590" y="215"/>
                    <a:pt x="37321" y="210"/>
                  </a:cubicBezTo>
                  <a:cubicBezTo>
                    <a:pt x="37059" y="204"/>
                    <a:pt x="36796" y="200"/>
                    <a:pt x="36532" y="200"/>
                  </a:cubicBezTo>
                  <a:cubicBezTo>
                    <a:pt x="35828" y="200"/>
                    <a:pt x="35121" y="225"/>
                    <a:pt x="34423" y="285"/>
                  </a:cubicBezTo>
                  <a:cubicBezTo>
                    <a:pt x="34225" y="304"/>
                    <a:pt x="34176" y="512"/>
                    <a:pt x="34277" y="625"/>
                  </a:cubicBezTo>
                  <a:cubicBezTo>
                    <a:pt x="34143" y="1228"/>
                    <a:pt x="33838" y="1830"/>
                    <a:pt x="33124" y="1873"/>
                  </a:cubicBezTo>
                  <a:cubicBezTo>
                    <a:pt x="33103" y="1874"/>
                    <a:pt x="33081" y="1875"/>
                    <a:pt x="33060" y="1875"/>
                  </a:cubicBezTo>
                  <a:cubicBezTo>
                    <a:pt x="32403" y="1875"/>
                    <a:pt x="31912" y="1291"/>
                    <a:pt x="31802" y="682"/>
                  </a:cubicBezTo>
                  <a:cubicBezTo>
                    <a:pt x="31795" y="658"/>
                    <a:pt x="31784" y="635"/>
                    <a:pt x="31772" y="614"/>
                  </a:cubicBezTo>
                  <a:cubicBezTo>
                    <a:pt x="31858" y="436"/>
                    <a:pt x="31781" y="173"/>
                    <a:pt x="31525" y="172"/>
                  </a:cubicBezTo>
                  <a:cubicBezTo>
                    <a:pt x="31380" y="171"/>
                    <a:pt x="31234" y="171"/>
                    <a:pt x="31088" y="171"/>
                  </a:cubicBezTo>
                  <a:cubicBezTo>
                    <a:pt x="30455" y="171"/>
                    <a:pt x="29821" y="177"/>
                    <a:pt x="29190" y="205"/>
                  </a:cubicBezTo>
                  <a:cubicBezTo>
                    <a:pt x="29162" y="195"/>
                    <a:pt x="29133" y="190"/>
                    <a:pt x="29103" y="190"/>
                  </a:cubicBezTo>
                  <a:cubicBezTo>
                    <a:pt x="29053" y="190"/>
                    <a:pt x="29003" y="204"/>
                    <a:pt x="28958" y="227"/>
                  </a:cubicBezTo>
                  <a:cubicBezTo>
                    <a:pt x="28814" y="270"/>
                    <a:pt x="28762" y="420"/>
                    <a:pt x="28809" y="544"/>
                  </a:cubicBezTo>
                  <a:cubicBezTo>
                    <a:pt x="28738" y="1203"/>
                    <a:pt x="28217" y="1786"/>
                    <a:pt x="27527" y="1786"/>
                  </a:cubicBezTo>
                  <a:cubicBezTo>
                    <a:pt x="27506" y="1786"/>
                    <a:pt x="27485" y="1785"/>
                    <a:pt x="27465" y="1784"/>
                  </a:cubicBezTo>
                  <a:cubicBezTo>
                    <a:pt x="26755" y="1737"/>
                    <a:pt x="26326" y="1147"/>
                    <a:pt x="26164" y="511"/>
                  </a:cubicBezTo>
                  <a:cubicBezTo>
                    <a:pt x="26152" y="461"/>
                    <a:pt x="26116" y="420"/>
                    <a:pt x="26069" y="401"/>
                  </a:cubicBezTo>
                  <a:cubicBezTo>
                    <a:pt x="26037" y="352"/>
                    <a:pt x="25987" y="318"/>
                    <a:pt x="25929" y="307"/>
                  </a:cubicBezTo>
                  <a:cubicBezTo>
                    <a:pt x="25759" y="271"/>
                    <a:pt x="25587" y="261"/>
                    <a:pt x="25414" y="261"/>
                  </a:cubicBezTo>
                  <a:cubicBezTo>
                    <a:pt x="25233" y="261"/>
                    <a:pt x="25051" y="272"/>
                    <a:pt x="24871" y="276"/>
                  </a:cubicBezTo>
                  <a:cubicBezTo>
                    <a:pt x="24843" y="277"/>
                    <a:pt x="24815" y="277"/>
                    <a:pt x="24787" y="277"/>
                  </a:cubicBezTo>
                  <a:cubicBezTo>
                    <a:pt x="24705" y="277"/>
                    <a:pt x="24622" y="276"/>
                    <a:pt x="24539" y="276"/>
                  </a:cubicBezTo>
                  <a:cubicBezTo>
                    <a:pt x="24317" y="276"/>
                    <a:pt x="24092" y="285"/>
                    <a:pt x="23888" y="351"/>
                  </a:cubicBezTo>
                  <a:cubicBezTo>
                    <a:pt x="23861" y="342"/>
                    <a:pt x="23833" y="336"/>
                    <a:pt x="23805" y="336"/>
                  </a:cubicBezTo>
                  <a:cubicBezTo>
                    <a:pt x="23740" y="336"/>
                    <a:pt x="23678" y="365"/>
                    <a:pt x="23644" y="435"/>
                  </a:cubicBezTo>
                  <a:cubicBezTo>
                    <a:pt x="23319" y="1061"/>
                    <a:pt x="23147" y="1762"/>
                    <a:pt x="22300" y="1845"/>
                  </a:cubicBezTo>
                  <a:cubicBezTo>
                    <a:pt x="22252" y="1850"/>
                    <a:pt x="22205" y="1852"/>
                    <a:pt x="22159" y="1852"/>
                  </a:cubicBezTo>
                  <a:cubicBezTo>
                    <a:pt x="21390" y="1852"/>
                    <a:pt x="20827" y="1201"/>
                    <a:pt x="20691" y="471"/>
                  </a:cubicBezTo>
                  <a:cubicBezTo>
                    <a:pt x="20685" y="418"/>
                    <a:pt x="20652" y="374"/>
                    <a:pt x="20604" y="351"/>
                  </a:cubicBezTo>
                  <a:cubicBezTo>
                    <a:pt x="20588" y="214"/>
                    <a:pt x="20500" y="92"/>
                    <a:pt x="20329" y="92"/>
                  </a:cubicBezTo>
                  <a:cubicBezTo>
                    <a:pt x="20328" y="92"/>
                    <a:pt x="20327" y="92"/>
                    <a:pt x="20326" y="92"/>
                  </a:cubicBezTo>
                  <a:cubicBezTo>
                    <a:pt x="19492" y="101"/>
                    <a:pt x="18656" y="104"/>
                    <a:pt x="17822" y="160"/>
                  </a:cubicBezTo>
                  <a:cubicBezTo>
                    <a:pt x="17744" y="162"/>
                    <a:pt x="17673" y="210"/>
                    <a:pt x="17641" y="281"/>
                  </a:cubicBezTo>
                  <a:cubicBezTo>
                    <a:pt x="17562" y="315"/>
                    <a:pt x="17500" y="387"/>
                    <a:pt x="17505" y="506"/>
                  </a:cubicBezTo>
                  <a:cubicBezTo>
                    <a:pt x="17538" y="1270"/>
                    <a:pt x="16987" y="2070"/>
                    <a:pt x="16160" y="2070"/>
                  </a:cubicBezTo>
                  <a:cubicBezTo>
                    <a:pt x="16159" y="2070"/>
                    <a:pt x="16157" y="2070"/>
                    <a:pt x="16156" y="2070"/>
                  </a:cubicBezTo>
                  <a:cubicBezTo>
                    <a:pt x="15327" y="2068"/>
                    <a:pt x="14746" y="1254"/>
                    <a:pt x="14761" y="485"/>
                  </a:cubicBezTo>
                  <a:cubicBezTo>
                    <a:pt x="14765" y="376"/>
                    <a:pt x="14671" y="311"/>
                    <a:pt x="14579" y="304"/>
                  </a:cubicBezTo>
                  <a:cubicBezTo>
                    <a:pt x="14528" y="255"/>
                    <a:pt x="14464" y="222"/>
                    <a:pt x="14395" y="214"/>
                  </a:cubicBezTo>
                  <a:cubicBezTo>
                    <a:pt x="14151" y="179"/>
                    <a:pt x="13886" y="164"/>
                    <a:pt x="13617" y="164"/>
                  </a:cubicBezTo>
                  <a:cubicBezTo>
                    <a:pt x="13294" y="164"/>
                    <a:pt x="12965" y="186"/>
                    <a:pt x="12656" y="225"/>
                  </a:cubicBezTo>
                  <a:cubicBezTo>
                    <a:pt x="12606" y="139"/>
                    <a:pt x="12509" y="87"/>
                    <a:pt x="12419" y="87"/>
                  </a:cubicBezTo>
                  <a:cubicBezTo>
                    <a:pt x="12329" y="87"/>
                    <a:pt x="12244" y="139"/>
                    <a:pt x="12219" y="262"/>
                  </a:cubicBezTo>
                  <a:cubicBezTo>
                    <a:pt x="12057" y="1015"/>
                    <a:pt x="11656" y="1756"/>
                    <a:pt x="10777" y="1798"/>
                  </a:cubicBezTo>
                  <a:cubicBezTo>
                    <a:pt x="10754" y="1800"/>
                    <a:pt x="10731" y="1800"/>
                    <a:pt x="10708" y="1800"/>
                  </a:cubicBezTo>
                  <a:cubicBezTo>
                    <a:pt x="9918" y="1800"/>
                    <a:pt x="9341" y="1110"/>
                    <a:pt x="9177" y="383"/>
                  </a:cubicBezTo>
                  <a:cubicBezTo>
                    <a:pt x="9170" y="350"/>
                    <a:pt x="9151" y="321"/>
                    <a:pt x="9123" y="301"/>
                  </a:cubicBezTo>
                  <a:cubicBezTo>
                    <a:pt x="9124" y="165"/>
                    <a:pt x="9026" y="20"/>
                    <a:pt x="8862" y="10"/>
                  </a:cubicBezTo>
                  <a:cubicBezTo>
                    <a:pt x="8784" y="3"/>
                    <a:pt x="8704" y="0"/>
                    <a:pt x="86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1682526" y="4193452"/>
              <a:ext cx="925500" cy="726000"/>
            </a:xfrm>
            <a:custGeom>
              <a:avLst/>
              <a:gdLst/>
              <a:ahLst/>
              <a:cxnLst/>
              <a:rect l="l" t="t" r="r" b="b"/>
              <a:pathLst>
                <a:path w="37020" h="29040" extrusionOk="0">
                  <a:moveTo>
                    <a:pt x="9841" y="8414"/>
                  </a:moveTo>
                  <a:cubicBezTo>
                    <a:pt x="10094" y="8414"/>
                    <a:pt x="10347" y="8493"/>
                    <a:pt x="10568" y="8673"/>
                  </a:cubicBezTo>
                  <a:cubicBezTo>
                    <a:pt x="10614" y="8715"/>
                    <a:pt x="10637" y="8777"/>
                    <a:pt x="10628" y="8838"/>
                  </a:cubicBezTo>
                  <a:cubicBezTo>
                    <a:pt x="10889" y="9079"/>
                    <a:pt x="11020" y="9451"/>
                    <a:pt x="11091" y="9825"/>
                  </a:cubicBezTo>
                  <a:cubicBezTo>
                    <a:pt x="11278" y="10851"/>
                    <a:pt x="11215" y="11980"/>
                    <a:pt x="11158" y="13017"/>
                  </a:cubicBezTo>
                  <a:cubicBezTo>
                    <a:pt x="11154" y="13115"/>
                    <a:pt x="11092" y="13203"/>
                    <a:pt x="10998" y="13237"/>
                  </a:cubicBezTo>
                  <a:cubicBezTo>
                    <a:pt x="10967" y="13327"/>
                    <a:pt x="10882" y="13387"/>
                    <a:pt x="10788" y="13387"/>
                  </a:cubicBezTo>
                  <a:cubicBezTo>
                    <a:pt x="10784" y="13387"/>
                    <a:pt x="10781" y="13387"/>
                    <a:pt x="10777" y="13387"/>
                  </a:cubicBezTo>
                  <a:cubicBezTo>
                    <a:pt x="10751" y="13387"/>
                    <a:pt x="10726" y="13386"/>
                    <a:pt x="10700" y="13386"/>
                  </a:cubicBezTo>
                  <a:cubicBezTo>
                    <a:pt x="10028" y="13386"/>
                    <a:pt x="9403" y="13462"/>
                    <a:pt x="8743" y="13603"/>
                  </a:cubicBezTo>
                  <a:cubicBezTo>
                    <a:pt x="8728" y="13607"/>
                    <a:pt x="8714" y="13608"/>
                    <a:pt x="8700" y="13608"/>
                  </a:cubicBezTo>
                  <a:cubicBezTo>
                    <a:pt x="8572" y="13608"/>
                    <a:pt x="8519" y="13463"/>
                    <a:pt x="8580" y="13370"/>
                  </a:cubicBezTo>
                  <a:lnTo>
                    <a:pt x="8441" y="13277"/>
                  </a:lnTo>
                  <a:cubicBezTo>
                    <a:pt x="8343" y="13277"/>
                    <a:pt x="8258" y="13203"/>
                    <a:pt x="8283" y="13076"/>
                  </a:cubicBezTo>
                  <a:cubicBezTo>
                    <a:pt x="8574" y="11796"/>
                    <a:pt x="7822" y="10264"/>
                    <a:pt x="8617" y="9098"/>
                  </a:cubicBezTo>
                  <a:cubicBezTo>
                    <a:pt x="8902" y="8685"/>
                    <a:pt x="9373" y="8414"/>
                    <a:pt x="9841" y="8414"/>
                  </a:cubicBezTo>
                  <a:close/>
                  <a:moveTo>
                    <a:pt x="6239" y="9199"/>
                  </a:moveTo>
                  <a:cubicBezTo>
                    <a:pt x="6323" y="9199"/>
                    <a:pt x="6408" y="9211"/>
                    <a:pt x="6493" y="9235"/>
                  </a:cubicBezTo>
                  <a:cubicBezTo>
                    <a:pt x="6521" y="9213"/>
                    <a:pt x="6552" y="9203"/>
                    <a:pt x="6584" y="9203"/>
                  </a:cubicBezTo>
                  <a:cubicBezTo>
                    <a:pt x="6644" y="9203"/>
                    <a:pt x="6702" y="9240"/>
                    <a:pt x="6724" y="9305"/>
                  </a:cubicBezTo>
                  <a:cubicBezTo>
                    <a:pt x="6731" y="9317"/>
                    <a:pt x="6730" y="9335"/>
                    <a:pt x="6736" y="9347"/>
                  </a:cubicBezTo>
                  <a:cubicBezTo>
                    <a:pt x="6767" y="9366"/>
                    <a:pt x="6797" y="9372"/>
                    <a:pt x="6821" y="9396"/>
                  </a:cubicBezTo>
                  <a:cubicBezTo>
                    <a:pt x="6954" y="9488"/>
                    <a:pt x="6941" y="9635"/>
                    <a:pt x="6868" y="9720"/>
                  </a:cubicBezTo>
                  <a:cubicBezTo>
                    <a:pt x="7274" y="10962"/>
                    <a:pt x="7460" y="12220"/>
                    <a:pt x="7431" y="13545"/>
                  </a:cubicBezTo>
                  <a:cubicBezTo>
                    <a:pt x="7426" y="13697"/>
                    <a:pt x="7310" y="13774"/>
                    <a:pt x="7193" y="13774"/>
                  </a:cubicBezTo>
                  <a:cubicBezTo>
                    <a:pt x="7159" y="13774"/>
                    <a:pt x="7126" y="13768"/>
                    <a:pt x="7095" y="13756"/>
                  </a:cubicBezTo>
                  <a:cubicBezTo>
                    <a:pt x="7076" y="13830"/>
                    <a:pt x="7026" y="13896"/>
                    <a:pt x="6941" y="13920"/>
                  </a:cubicBezTo>
                  <a:cubicBezTo>
                    <a:pt x="6348" y="14062"/>
                    <a:pt x="5688" y="14099"/>
                    <a:pt x="5078" y="14144"/>
                  </a:cubicBezTo>
                  <a:cubicBezTo>
                    <a:pt x="5072" y="14144"/>
                    <a:pt x="5067" y="14144"/>
                    <a:pt x="5061" y="14144"/>
                  </a:cubicBezTo>
                  <a:cubicBezTo>
                    <a:pt x="4944" y="14144"/>
                    <a:pt x="4891" y="14022"/>
                    <a:pt x="4920" y="13918"/>
                  </a:cubicBezTo>
                  <a:cubicBezTo>
                    <a:pt x="4877" y="13911"/>
                    <a:pt x="4841" y="13893"/>
                    <a:pt x="4829" y="13837"/>
                  </a:cubicBezTo>
                  <a:cubicBezTo>
                    <a:pt x="4636" y="12731"/>
                    <a:pt x="4588" y="11095"/>
                    <a:pt x="5083" y="10042"/>
                  </a:cubicBezTo>
                  <a:cubicBezTo>
                    <a:pt x="5310" y="9572"/>
                    <a:pt x="5757" y="9199"/>
                    <a:pt x="6239" y="9199"/>
                  </a:cubicBezTo>
                  <a:close/>
                  <a:moveTo>
                    <a:pt x="2663" y="10198"/>
                  </a:moveTo>
                  <a:cubicBezTo>
                    <a:pt x="2683" y="10198"/>
                    <a:pt x="2703" y="10203"/>
                    <a:pt x="2719" y="10214"/>
                  </a:cubicBezTo>
                  <a:cubicBezTo>
                    <a:pt x="2848" y="10232"/>
                    <a:pt x="2971" y="10279"/>
                    <a:pt x="3079" y="10351"/>
                  </a:cubicBezTo>
                  <a:cubicBezTo>
                    <a:pt x="3182" y="10425"/>
                    <a:pt x="3169" y="10590"/>
                    <a:pt x="3064" y="10638"/>
                  </a:cubicBezTo>
                  <a:cubicBezTo>
                    <a:pt x="3643" y="11680"/>
                    <a:pt x="3040" y="13079"/>
                    <a:pt x="3784" y="14086"/>
                  </a:cubicBezTo>
                  <a:cubicBezTo>
                    <a:pt x="3869" y="14197"/>
                    <a:pt x="3795" y="14324"/>
                    <a:pt x="3690" y="14378"/>
                  </a:cubicBezTo>
                  <a:lnTo>
                    <a:pt x="3691" y="14378"/>
                  </a:lnTo>
                  <a:cubicBezTo>
                    <a:pt x="3756" y="14476"/>
                    <a:pt x="3743" y="14623"/>
                    <a:pt x="3591" y="14658"/>
                  </a:cubicBezTo>
                  <a:cubicBezTo>
                    <a:pt x="3248" y="14747"/>
                    <a:pt x="2882" y="14744"/>
                    <a:pt x="2534" y="14797"/>
                  </a:cubicBezTo>
                  <a:cubicBezTo>
                    <a:pt x="2185" y="14855"/>
                    <a:pt x="1838" y="14944"/>
                    <a:pt x="1494" y="15039"/>
                  </a:cubicBezTo>
                  <a:cubicBezTo>
                    <a:pt x="1481" y="15043"/>
                    <a:pt x="1468" y="15045"/>
                    <a:pt x="1455" y="15045"/>
                  </a:cubicBezTo>
                  <a:cubicBezTo>
                    <a:pt x="1318" y="15045"/>
                    <a:pt x="1235" y="14824"/>
                    <a:pt x="1381" y="14764"/>
                  </a:cubicBezTo>
                  <a:cubicBezTo>
                    <a:pt x="1393" y="14764"/>
                    <a:pt x="1399" y="14758"/>
                    <a:pt x="1411" y="14752"/>
                  </a:cubicBezTo>
                  <a:cubicBezTo>
                    <a:pt x="1350" y="14752"/>
                    <a:pt x="1295" y="14726"/>
                    <a:pt x="1278" y="14659"/>
                  </a:cubicBezTo>
                  <a:cubicBezTo>
                    <a:pt x="962" y="13539"/>
                    <a:pt x="947" y="12142"/>
                    <a:pt x="1469" y="11066"/>
                  </a:cubicBezTo>
                  <a:cubicBezTo>
                    <a:pt x="1684" y="10624"/>
                    <a:pt x="2118" y="10201"/>
                    <a:pt x="2588" y="10201"/>
                  </a:cubicBezTo>
                  <a:cubicBezTo>
                    <a:pt x="2604" y="10201"/>
                    <a:pt x="2619" y="10201"/>
                    <a:pt x="2634" y="10202"/>
                  </a:cubicBezTo>
                  <a:cubicBezTo>
                    <a:pt x="2644" y="10199"/>
                    <a:pt x="2653" y="10198"/>
                    <a:pt x="2663" y="10198"/>
                  </a:cubicBezTo>
                  <a:close/>
                  <a:moveTo>
                    <a:pt x="26587" y="14015"/>
                  </a:moveTo>
                  <a:cubicBezTo>
                    <a:pt x="26856" y="14015"/>
                    <a:pt x="27167" y="14091"/>
                    <a:pt x="27525" y="14260"/>
                  </a:cubicBezTo>
                  <a:cubicBezTo>
                    <a:pt x="27634" y="14309"/>
                    <a:pt x="27658" y="14407"/>
                    <a:pt x="27633" y="14498"/>
                  </a:cubicBezTo>
                  <a:cubicBezTo>
                    <a:pt x="27869" y="14714"/>
                    <a:pt x="28002" y="15057"/>
                    <a:pt x="28053" y="15454"/>
                  </a:cubicBezTo>
                  <a:cubicBezTo>
                    <a:pt x="28250" y="16871"/>
                    <a:pt x="28166" y="18385"/>
                    <a:pt x="28199" y="19813"/>
                  </a:cubicBezTo>
                  <a:cubicBezTo>
                    <a:pt x="28206" y="19888"/>
                    <a:pt x="28170" y="19961"/>
                    <a:pt x="28106" y="20002"/>
                  </a:cubicBezTo>
                  <a:cubicBezTo>
                    <a:pt x="28300" y="20131"/>
                    <a:pt x="28249" y="20500"/>
                    <a:pt x="27958" y="20500"/>
                  </a:cubicBezTo>
                  <a:cubicBezTo>
                    <a:pt x="27957" y="20500"/>
                    <a:pt x="27956" y="20500"/>
                    <a:pt x="27955" y="20500"/>
                  </a:cubicBezTo>
                  <a:cubicBezTo>
                    <a:pt x="27076" y="20494"/>
                    <a:pt x="26191" y="20500"/>
                    <a:pt x="25319" y="20433"/>
                  </a:cubicBezTo>
                  <a:cubicBezTo>
                    <a:pt x="25124" y="20419"/>
                    <a:pt x="25064" y="20236"/>
                    <a:pt x="25133" y="20107"/>
                  </a:cubicBezTo>
                  <a:cubicBezTo>
                    <a:pt x="25059" y="20101"/>
                    <a:pt x="24992" y="20052"/>
                    <a:pt x="24981" y="19948"/>
                  </a:cubicBezTo>
                  <a:cubicBezTo>
                    <a:pt x="24893" y="18681"/>
                    <a:pt x="24480" y="14015"/>
                    <a:pt x="26587" y="14015"/>
                  </a:cubicBezTo>
                  <a:close/>
                  <a:moveTo>
                    <a:pt x="14024" y="14007"/>
                  </a:moveTo>
                  <a:cubicBezTo>
                    <a:pt x="14247" y="14007"/>
                    <a:pt x="14475" y="14074"/>
                    <a:pt x="14696" y="14228"/>
                  </a:cubicBezTo>
                  <a:cubicBezTo>
                    <a:pt x="14732" y="14254"/>
                    <a:pt x="14757" y="14294"/>
                    <a:pt x="14768" y="14337"/>
                  </a:cubicBezTo>
                  <a:cubicBezTo>
                    <a:pt x="15467" y="14660"/>
                    <a:pt x="15633" y="15454"/>
                    <a:pt x="15688" y="16243"/>
                  </a:cubicBezTo>
                  <a:cubicBezTo>
                    <a:pt x="15776" y="17500"/>
                    <a:pt x="15876" y="18978"/>
                    <a:pt x="15221" y="20103"/>
                  </a:cubicBezTo>
                  <a:cubicBezTo>
                    <a:pt x="15182" y="20167"/>
                    <a:pt x="15126" y="20193"/>
                    <a:pt x="15069" y="20193"/>
                  </a:cubicBezTo>
                  <a:cubicBezTo>
                    <a:pt x="15018" y="20193"/>
                    <a:pt x="14967" y="20172"/>
                    <a:pt x="14927" y="20137"/>
                  </a:cubicBezTo>
                  <a:lnTo>
                    <a:pt x="14719" y="20172"/>
                  </a:lnTo>
                  <a:cubicBezTo>
                    <a:pt x="14765" y="20326"/>
                    <a:pt x="14692" y="20531"/>
                    <a:pt x="14498" y="20531"/>
                  </a:cubicBezTo>
                  <a:cubicBezTo>
                    <a:pt x="14492" y="20531"/>
                    <a:pt x="14485" y="20531"/>
                    <a:pt x="14479" y="20530"/>
                  </a:cubicBezTo>
                  <a:cubicBezTo>
                    <a:pt x="13783" y="20495"/>
                    <a:pt x="13087" y="20477"/>
                    <a:pt x="12392" y="20411"/>
                  </a:cubicBezTo>
                  <a:cubicBezTo>
                    <a:pt x="12215" y="20398"/>
                    <a:pt x="12192" y="20190"/>
                    <a:pt x="12321" y="20118"/>
                  </a:cubicBezTo>
                  <a:cubicBezTo>
                    <a:pt x="12253" y="18616"/>
                    <a:pt x="11975" y="16581"/>
                    <a:pt x="12565" y="15158"/>
                  </a:cubicBezTo>
                  <a:cubicBezTo>
                    <a:pt x="12818" y="14538"/>
                    <a:pt x="13398" y="14007"/>
                    <a:pt x="14024" y="14007"/>
                  </a:cubicBezTo>
                  <a:close/>
                  <a:moveTo>
                    <a:pt x="9553" y="14823"/>
                  </a:moveTo>
                  <a:cubicBezTo>
                    <a:pt x="9886" y="14823"/>
                    <a:pt x="10225" y="14954"/>
                    <a:pt x="10489" y="15227"/>
                  </a:cubicBezTo>
                  <a:cubicBezTo>
                    <a:pt x="10529" y="15271"/>
                    <a:pt x="10550" y="15328"/>
                    <a:pt x="10549" y="15387"/>
                  </a:cubicBezTo>
                  <a:cubicBezTo>
                    <a:pt x="10724" y="15595"/>
                    <a:pt x="10851" y="15865"/>
                    <a:pt x="10929" y="16170"/>
                  </a:cubicBezTo>
                  <a:cubicBezTo>
                    <a:pt x="11236" y="17443"/>
                    <a:pt x="11116" y="18931"/>
                    <a:pt x="11160" y="20231"/>
                  </a:cubicBezTo>
                  <a:cubicBezTo>
                    <a:pt x="11166" y="20310"/>
                    <a:pt x="11141" y="20366"/>
                    <a:pt x="11098" y="20402"/>
                  </a:cubicBezTo>
                  <a:cubicBezTo>
                    <a:pt x="11074" y="20511"/>
                    <a:pt x="10999" y="20602"/>
                    <a:pt x="10859" y="20613"/>
                  </a:cubicBezTo>
                  <a:cubicBezTo>
                    <a:pt x="10277" y="20656"/>
                    <a:pt x="9676" y="20707"/>
                    <a:pt x="9084" y="20707"/>
                  </a:cubicBezTo>
                  <a:cubicBezTo>
                    <a:pt x="8982" y="20707"/>
                    <a:pt x="8879" y="20705"/>
                    <a:pt x="8777" y="20702"/>
                  </a:cubicBezTo>
                  <a:cubicBezTo>
                    <a:pt x="8689" y="20696"/>
                    <a:pt x="8618" y="20629"/>
                    <a:pt x="8608" y="20542"/>
                  </a:cubicBezTo>
                  <a:cubicBezTo>
                    <a:pt x="8593" y="20583"/>
                    <a:pt x="8550" y="20604"/>
                    <a:pt x="8507" y="20604"/>
                  </a:cubicBezTo>
                  <a:cubicBezTo>
                    <a:pt x="8461" y="20604"/>
                    <a:pt x="8415" y="20579"/>
                    <a:pt x="8406" y="20528"/>
                  </a:cubicBezTo>
                  <a:cubicBezTo>
                    <a:pt x="8260" y="19654"/>
                    <a:pt x="8254" y="18751"/>
                    <a:pt x="8242" y="17860"/>
                  </a:cubicBezTo>
                  <a:cubicBezTo>
                    <a:pt x="8229" y="17152"/>
                    <a:pt x="8102" y="16255"/>
                    <a:pt x="8400" y="15578"/>
                  </a:cubicBezTo>
                  <a:cubicBezTo>
                    <a:pt x="8624" y="15084"/>
                    <a:pt x="9083" y="14823"/>
                    <a:pt x="9553" y="14823"/>
                  </a:cubicBezTo>
                  <a:close/>
                  <a:moveTo>
                    <a:pt x="30762" y="15075"/>
                  </a:moveTo>
                  <a:cubicBezTo>
                    <a:pt x="31144" y="15075"/>
                    <a:pt x="31502" y="15256"/>
                    <a:pt x="31660" y="15669"/>
                  </a:cubicBezTo>
                  <a:cubicBezTo>
                    <a:pt x="31663" y="15674"/>
                    <a:pt x="31666" y="15681"/>
                    <a:pt x="31666" y="15687"/>
                  </a:cubicBezTo>
                  <a:cubicBezTo>
                    <a:pt x="31852" y="15915"/>
                    <a:pt x="31966" y="16215"/>
                    <a:pt x="32031" y="16539"/>
                  </a:cubicBezTo>
                  <a:cubicBezTo>
                    <a:pt x="32266" y="17804"/>
                    <a:pt x="32127" y="19250"/>
                    <a:pt x="32117" y="20531"/>
                  </a:cubicBezTo>
                  <a:cubicBezTo>
                    <a:pt x="32117" y="20572"/>
                    <a:pt x="32107" y="20612"/>
                    <a:pt x="32086" y="20647"/>
                  </a:cubicBezTo>
                  <a:cubicBezTo>
                    <a:pt x="32104" y="20781"/>
                    <a:pt x="32030" y="20922"/>
                    <a:pt x="31868" y="20922"/>
                  </a:cubicBezTo>
                  <a:cubicBezTo>
                    <a:pt x="31861" y="20922"/>
                    <a:pt x="31854" y="20921"/>
                    <a:pt x="31846" y="20921"/>
                  </a:cubicBezTo>
                  <a:cubicBezTo>
                    <a:pt x="31047" y="20859"/>
                    <a:pt x="30236" y="20780"/>
                    <a:pt x="29450" y="20622"/>
                  </a:cubicBezTo>
                  <a:cubicBezTo>
                    <a:pt x="29322" y="20596"/>
                    <a:pt x="29323" y="20456"/>
                    <a:pt x="29390" y="20378"/>
                  </a:cubicBezTo>
                  <a:cubicBezTo>
                    <a:pt x="29349" y="20343"/>
                    <a:pt x="29322" y="20295"/>
                    <a:pt x="29312" y="20242"/>
                  </a:cubicBezTo>
                  <a:cubicBezTo>
                    <a:pt x="29198" y="19196"/>
                    <a:pt x="29181" y="18142"/>
                    <a:pt x="29262" y="17092"/>
                  </a:cubicBezTo>
                  <a:cubicBezTo>
                    <a:pt x="29303" y="16537"/>
                    <a:pt x="29387" y="15934"/>
                    <a:pt x="29775" y="15510"/>
                  </a:cubicBezTo>
                  <a:cubicBezTo>
                    <a:pt x="30028" y="15234"/>
                    <a:pt x="30405" y="15075"/>
                    <a:pt x="30762" y="15075"/>
                  </a:cubicBezTo>
                  <a:close/>
                  <a:moveTo>
                    <a:pt x="5917" y="15926"/>
                  </a:moveTo>
                  <a:cubicBezTo>
                    <a:pt x="6135" y="15926"/>
                    <a:pt x="6359" y="16004"/>
                    <a:pt x="6570" y="16181"/>
                  </a:cubicBezTo>
                  <a:cubicBezTo>
                    <a:pt x="6685" y="16280"/>
                    <a:pt x="6654" y="16408"/>
                    <a:pt x="6568" y="16492"/>
                  </a:cubicBezTo>
                  <a:cubicBezTo>
                    <a:pt x="7340" y="17737"/>
                    <a:pt x="7604" y="19168"/>
                    <a:pt x="7130" y="20580"/>
                  </a:cubicBezTo>
                  <a:cubicBezTo>
                    <a:pt x="7091" y="20689"/>
                    <a:pt x="7004" y="20735"/>
                    <a:pt x="6916" y="20735"/>
                  </a:cubicBezTo>
                  <a:cubicBezTo>
                    <a:pt x="6862" y="20735"/>
                    <a:pt x="6807" y="20717"/>
                    <a:pt x="6763" y="20686"/>
                  </a:cubicBezTo>
                  <a:lnTo>
                    <a:pt x="6763" y="20686"/>
                  </a:lnTo>
                  <a:cubicBezTo>
                    <a:pt x="6786" y="20809"/>
                    <a:pt x="6719" y="20968"/>
                    <a:pt x="6553" y="20984"/>
                  </a:cubicBezTo>
                  <a:cubicBezTo>
                    <a:pt x="5961" y="21041"/>
                    <a:pt x="5345" y="21024"/>
                    <a:pt x="4746" y="21050"/>
                  </a:cubicBezTo>
                  <a:cubicBezTo>
                    <a:pt x="4743" y="21051"/>
                    <a:pt x="4740" y="21051"/>
                    <a:pt x="4737" y="21051"/>
                  </a:cubicBezTo>
                  <a:cubicBezTo>
                    <a:pt x="4592" y="21051"/>
                    <a:pt x="4562" y="20805"/>
                    <a:pt x="4711" y="20781"/>
                  </a:cubicBezTo>
                  <a:cubicBezTo>
                    <a:pt x="4743" y="20775"/>
                    <a:pt x="4779" y="20771"/>
                    <a:pt x="4809" y="20765"/>
                  </a:cubicBezTo>
                  <a:lnTo>
                    <a:pt x="4804" y="20735"/>
                  </a:lnTo>
                  <a:cubicBezTo>
                    <a:pt x="4770" y="20732"/>
                    <a:pt x="4740" y="20714"/>
                    <a:pt x="4725" y="20685"/>
                  </a:cubicBezTo>
                  <a:cubicBezTo>
                    <a:pt x="4424" y="20061"/>
                    <a:pt x="4459" y="19322"/>
                    <a:pt x="4489" y="18638"/>
                  </a:cubicBezTo>
                  <a:cubicBezTo>
                    <a:pt x="4518" y="18047"/>
                    <a:pt x="4541" y="17344"/>
                    <a:pt x="4777" y="16798"/>
                  </a:cubicBezTo>
                  <a:cubicBezTo>
                    <a:pt x="4994" y="16296"/>
                    <a:pt x="5441" y="15926"/>
                    <a:pt x="5917" y="15926"/>
                  </a:cubicBezTo>
                  <a:close/>
                  <a:moveTo>
                    <a:pt x="34239" y="16351"/>
                  </a:moveTo>
                  <a:cubicBezTo>
                    <a:pt x="34383" y="16351"/>
                    <a:pt x="34549" y="16401"/>
                    <a:pt x="34741" y="16510"/>
                  </a:cubicBezTo>
                  <a:cubicBezTo>
                    <a:pt x="34741" y="16513"/>
                    <a:pt x="34744" y="16516"/>
                    <a:pt x="34747" y="16516"/>
                  </a:cubicBezTo>
                  <a:cubicBezTo>
                    <a:pt x="35180" y="16617"/>
                    <a:pt x="35439" y="17003"/>
                    <a:pt x="35540" y="17511"/>
                  </a:cubicBezTo>
                  <a:cubicBezTo>
                    <a:pt x="35764" y="18654"/>
                    <a:pt x="35644" y="19958"/>
                    <a:pt x="35666" y="21119"/>
                  </a:cubicBezTo>
                  <a:cubicBezTo>
                    <a:pt x="35665" y="21133"/>
                    <a:pt x="35662" y="21148"/>
                    <a:pt x="35653" y="21161"/>
                  </a:cubicBezTo>
                  <a:lnTo>
                    <a:pt x="35659" y="21167"/>
                  </a:lnTo>
                  <a:cubicBezTo>
                    <a:pt x="35930" y="21257"/>
                    <a:pt x="35847" y="21651"/>
                    <a:pt x="35608" y="21651"/>
                  </a:cubicBezTo>
                  <a:cubicBezTo>
                    <a:pt x="35583" y="21651"/>
                    <a:pt x="35557" y="21646"/>
                    <a:pt x="35528" y="21637"/>
                  </a:cubicBezTo>
                  <a:cubicBezTo>
                    <a:pt x="34864" y="21412"/>
                    <a:pt x="34207" y="21316"/>
                    <a:pt x="33510" y="21280"/>
                  </a:cubicBezTo>
                  <a:cubicBezTo>
                    <a:pt x="33321" y="21273"/>
                    <a:pt x="33262" y="20960"/>
                    <a:pt x="33464" y="20932"/>
                  </a:cubicBezTo>
                  <a:lnTo>
                    <a:pt x="33464" y="20932"/>
                  </a:lnTo>
                  <a:cubicBezTo>
                    <a:pt x="33467" y="20932"/>
                    <a:pt x="33471" y="20932"/>
                    <a:pt x="33474" y="20932"/>
                  </a:cubicBezTo>
                  <a:cubicBezTo>
                    <a:pt x="33485" y="20932"/>
                    <a:pt x="33496" y="20930"/>
                    <a:pt x="33506" y="20926"/>
                  </a:cubicBezTo>
                  <a:cubicBezTo>
                    <a:pt x="33483" y="20896"/>
                    <a:pt x="33471" y="20859"/>
                    <a:pt x="33470" y="20822"/>
                  </a:cubicBezTo>
                  <a:cubicBezTo>
                    <a:pt x="33431" y="20240"/>
                    <a:pt x="32963" y="16351"/>
                    <a:pt x="34239" y="16351"/>
                  </a:cubicBezTo>
                  <a:close/>
                  <a:moveTo>
                    <a:pt x="2706" y="16561"/>
                  </a:moveTo>
                  <a:cubicBezTo>
                    <a:pt x="2863" y="16561"/>
                    <a:pt x="3027" y="16605"/>
                    <a:pt x="3192" y="16705"/>
                  </a:cubicBezTo>
                  <a:cubicBezTo>
                    <a:pt x="3361" y="16805"/>
                    <a:pt x="3312" y="16999"/>
                    <a:pt x="3176" y="17077"/>
                  </a:cubicBezTo>
                  <a:cubicBezTo>
                    <a:pt x="3533" y="18387"/>
                    <a:pt x="3625" y="19883"/>
                    <a:pt x="3390" y="21211"/>
                  </a:cubicBezTo>
                  <a:lnTo>
                    <a:pt x="3391" y="21211"/>
                  </a:lnTo>
                  <a:cubicBezTo>
                    <a:pt x="3377" y="21310"/>
                    <a:pt x="3309" y="21352"/>
                    <a:pt x="3230" y="21357"/>
                  </a:cubicBezTo>
                  <a:cubicBezTo>
                    <a:pt x="3194" y="21406"/>
                    <a:pt x="3138" y="21436"/>
                    <a:pt x="3078" y="21441"/>
                  </a:cubicBezTo>
                  <a:cubicBezTo>
                    <a:pt x="2568" y="21483"/>
                    <a:pt x="2062" y="21553"/>
                    <a:pt x="1561" y="21650"/>
                  </a:cubicBezTo>
                  <a:cubicBezTo>
                    <a:pt x="1550" y="21652"/>
                    <a:pt x="1539" y="21654"/>
                    <a:pt x="1529" y="21654"/>
                  </a:cubicBezTo>
                  <a:cubicBezTo>
                    <a:pt x="1419" y="21654"/>
                    <a:pt x="1348" y="21524"/>
                    <a:pt x="1399" y="21435"/>
                  </a:cubicBezTo>
                  <a:cubicBezTo>
                    <a:pt x="1339" y="21428"/>
                    <a:pt x="1290" y="21383"/>
                    <a:pt x="1278" y="21324"/>
                  </a:cubicBezTo>
                  <a:cubicBezTo>
                    <a:pt x="1011" y="20127"/>
                    <a:pt x="1065" y="18576"/>
                    <a:pt x="1593" y="17439"/>
                  </a:cubicBezTo>
                  <a:cubicBezTo>
                    <a:pt x="1808" y="16971"/>
                    <a:pt x="2227" y="16561"/>
                    <a:pt x="2706" y="16561"/>
                  </a:cubicBezTo>
                  <a:close/>
                  <a:moveTo>
                    <a:pt x="10082" y="1"/>
                  </a:moveTo>
                  <a:cubicBezTo>
                    <a:pt x="7362" y="530"/>
                    <a:pt x="4567" y="1315"/>
                    <a:pt x="2750" y="3549"/>
                  </a:cubicBezTo>
                  <a:cubicBezTo>
                    <a:pt x="958" y="5751"/>
                    <a:pt x="680" y="8673"/>
                    <a:pt x="575" y="11406"/>
                  </a:cubicBezTo>
                  <a:cubicBezTo>
                    <a:pt x="337" y="17202"/>
                    <a:pt x="562" y="23082"/>
                    <a:pt x="1" y="28857"/>
                  </a:cubicBezTo>
                  <a:cubicBezTo>
                    <a:pt x="440" y="28874"/>
                    <a:pt x="874" y="28882"/>
                    <a:pt x="1313" y="28904"/>
                  </a:cubicBezTo>
                  <a:cubicBezTo>
                    <a:pt x="1146" y="27769"/>
                    <a:pt x="389" y="23265"/>
                    <a:pt x="2392" y="23265"/>
                  </a:cubicBezTo>
                  <a:cubicBezTo>
                    <a:pt x="2406" y="23265"/>
                    <a:pt x="2421" y="23265"/>
                    <a:pt x="2435" y="23266"/>
                  </a:cubicBezTo>
                  <a:cubicBezTo>
                    <a:pt x="4302" y="23322"/>
                    <a:pt x="3476" y="27693"/>
                    <a:pt x="3272" y="28966"/>
                  </a:cubicBezTo>
                  <a:cubicBezTo>
                    <a:pt x="3645" y="28975"/>
                    <a:pt x="4016" y="28990"/>
                    <a:pt x="4382" y="29005"/>
                  </a:cubicBezTo>
                  <a:cubicBezTo>
                    <a:pt x="3898" y="27727"/>
                    <a:pt x="3872" y="26310"/>
                    <a:pt x="4168" y="24981"/>
                  </a:cubicBezTo>
                  <a:cubicBezTo>
                    <a:pt x="4308" y="24367"/>
                    <a:pt x="4630" y="22705"/>
                    <a:pt x="5547" y="22705"/>
                  </a:cubicBezTo>
                  <a:cubicBezTo>
                    <a:pt x="5574" y="22705"/>
                    <a:pt x="5602" y="22707"/>
                    <a:pt x="5630" y="22710"/>
                  </a:cubicBezTo>
                  <a:cubicBezTo>
                    <a:pt x="6485" y="22807"/>
                    <a:pt x="6981" y="24185"/>
                    <a:pt x="7141" y="24862"/>
                  </a:cubicBezTo>
                  <a:cubicBezTo>
                    <a:pt x="7437" y="26128"/>
                    <a:pt x="7377" y="27544"/>
                    <a:pt x="7264" y="28831"/>
                  </a:cubicBezTo>
                  <a:cubicBezTo>
                    <a:pt x="7251" y="28965"/>
                    <a:pt x="7154" y="29031"/>
                    <a:pt x="7049" y="29031"/>
                  </a:cubicBezTo>
                  <a:lnTo>
                    <a:pt x="7049" y="29037"/>
                  </a:lnTo>
                  <a:cubicBezTo>
                    <a:pt x="7353" y="29035"/>
                    <a:pt x="7660" y="29033"/>
                    <a:pt x="7967" y="29033"/>
                  </a:cubicBezTo>
                  <a:cubicBezTo>
                    <a:pt x="8086" y="29033"/>
                    <a:pt x="8206" y="29033"/>
                    <a:pt x="8325" y="29034"/>
                  </a:cubicBezTo>
                  <a:cubicBezTo>
                    <a:pt x="8312" y="29018"/>
                    <a:pt x="8301" y="28999"/>
                    <a:pt x="8295" y="28980"/>
                  </a:cubicBezTo>
                  <a:cubicBezTo>
                    <a:pt x="8131" y="27282"/>
                    <a:pt x="8004" y="25321"/>
                    <a:pt x="8248" y="23633"/>
                  </a:cubicBezTo>
                  <a:cubicBezTo>
                    <a:pt x="8355" y="22926"/>
                    <a:pt x="8676" y="22261"/>
                    <a:pt x="9466" y="22261"/>
                  </a:cubicBezTo>
                  <a:cubicBezTo>
                    <a:pt x="9487" y="22261"/>
                    <a:pt x="9508" y="22262"/>
                    <a:pt x="9529" y="22263"/>
                  </a:cubicBezTo>
                  <a:cubicBezTo>
                    <a:pt x="11975" y="22367"/>
                    <a:pt x="11450" y="27405"/>
                    <a:pt x="11245" y="28856"/>
                  </a:cubicBezTo>
                  <a:cubicBezTo>
                    <a:pt x="11231" y="28936"/>
                    <a:pt x="11178" y="29006"/>
                    <a:pt x="11103" y="29037"/>
                  </a:cubicBezTo>
                  <a:cubicBezTo>
                    <a:pt x="11256" y="29039"/>
                    <a:pt x="11409" y="29039"/>
                    <a:pt x="11564" y="29039"/>
                  </a:cubicBezTo>
                  <a:cubicBezTo>
                    <a:pt x="11852" y="29039"/>
                    <a:pt x="12142" y="29037"/>
                    <a:pt x="12433" y="29035"/>
                  </a:cubicBezTo>
                  <a:cubicBezTo>
                    <a:pt x="12426" y="29027"/>
                    <a:pt x="12421" y="29016"/>
                    <a:pt x="12421" y="29005"/>
                  </a:cubicBezTo>
                  <a:cubicBezTo>
                    <a:pt x="12293" y="27186"/>
                    <a:pt x="12236" y="25043"/>
                    <a:pt x="12536" y="23238"/>
                  </a:cubicBezTo>
                  <a:cubicBezTo>
                    <a:pt x="12645" y="22580"/>
                    <a:pt x="12985" y="21905"/>
                    <a:pt x="13603" y="21836"/>
                  </a:cubicBezTo>
                  <a:cubicBezTo>
                    <a:pt x="13609" y="21836"/>
                    <a:pt x="13609" y="21830"/>
                    <a:pt x="13621" y="21830"/>
                  </a:cubicBezTo>
                  <a:cubicBezTo>
                    <a:pt x="13766" y="21790"/>
                    <a:pt x="13903" y="21772"/>
                    <a:pt x="14032" y="21772"/>
                  </a:cubicBezTo>
                  <a:cubicBezTo>
                    <a:pt x="14800" y="21772"/>
                    <a:pt x="15265" y="22442"/>
                    <a:pt x="15405" y="23260"/>
                  </a:cubicBezTo>
                  <a:cubicBezTo>
                    <a:pt x="15522" y="23949"/>
                    <a:pt x="15565" y="24714"/>
                    <a:pt x="15560" y="25494"/>
                  </a:cubicBezTo>
                  <a:lnTo>
                    <a:pt x="16676" y="25491"/>
                  </a:lnTo>
                  <a:cubicBezTo>
                    <a:pt x="16676" y="24649"/>
                    <a:pt x="16719" y="23818"/>
                    <a:pt x="16865" y="23063"/>
                  </a:cubicBezTo>
                  <a:cubicBezTo>
                    <a:pt x="17026" y="22238"/>
                    <a:pt x="17531" y="21571"/>
                    <a:pt x="18310" y="21571"/>
                  </a:cubicBezTo>
                  <a:cubicBezTo>
                    <a:pt x="18417" y="21571"/>
                    <a:pt x="18529" y="21584"/>
                    <a:pt x="18646" y="21610"/>
                  </a:cubicBezTo>
                  <a:cubicBezTo>
                    <a:pt x="18733" y="21588"/>
                    <a:pt x="18819" y="21578"/>
                    <a:pt x="18905" y="21578"/>
                  </a:cubicBezTo>
                  <a:cubicBezTo>
                    <a:pt x="19506" y="21578"/>
                    <a:pt x="20074" y="22092"/>
                    <a:pt x="20304" y="22698"/>
                  </a:cubicBezTo>
                  <a:cubicBezTo>
                    <a:pt x="20597" y="23474"/>
                    <a:pt x="20433" y="24340"/>
                    <a:pt x="20378" y="25145"/>
                  </a:cubicBezTo>
                  <a:cubicBezTo>
                    <a:pt x="20289" y="26439"/>
                    <a:pt x="20285" y="27725"/>
                    <a:pt x="20277" y="29027"/>
                  </a:cubicBezTo>
                  <a:cubicBezTo>
                    <a:pt x="21790" y="29006"/>
                    <a:pt x="23310" y="28975"/>
                    <a:pt x="24824" y="28950"/>
                  </a:cubicBezTo>
                  <a:cubicBezTo>
                    <a:pt x="24587" y="27958"/>
                    <a:pt x="24693" y="26886"/>
                    <a:pt x="24712" y="25867"/>
                  </a:cubicBezTo>
                  <a:cubicBezTo>
                    <a:pt x="24724" y="25067"/>
                    <a:pt x="24645" y="24199"/>
                    <a:pt x="24809" y="23408"/>
                  </a:cubicBezTo>
                  <a:cubicBezTo>
                    <a:pt x="24975" y="22591"/>
                    <a:pt x="25523" y="21829"/>
                    <a:pt x="26316" y="21829"/>
                  </a:cubicBezTo>
                  <a:cubicBezTo>
                    <a:pt x="26493" y="21829"/>
                    <a:pt x="26683" y="21867"/>
                    <a:pt x="26883" y="21952"/>
                  </a:cubicBezTo>
                  <a:cubicBezTo>
                    <a:pt x="26946" y="21976"/>
                    <a:pt x="26997" y="22021"/>
                    <a:pt x="27028" y="22081"/>
                  </a:cubicBezTo>
                  <a:cubicBezTo>
                    <a:pt x="27564" y="22261"/>
                    <a:pt x="27903" y="22783"/>
                    <a:pt x="28038" y="23444"/>
                  </a:cubicBezTo>
                  <a:cubicBezTo>
                    <a:pt x="28374" y="25105"/>
                    <a:pt x="28255" y="27144"/>
                    <a:pt x="28206" y="28846"/>
                  </a:cubicBezTo>
                  <a:cubicBezTo>
                    <a:pt x="28206" y="28861"/>
                    <a:pt x="28201" y="28875"/>
                    <a:pt x="28193" y="28888"/>
                  </a:cubicBezTo>
                  <a:cubicBezTo>
                    <a:pt x="28590" y="28886"/>
                    <a:pt x="28981" y="28876"/>
                    <a:pt x="29371" y="28874"/>
                  </a:cubicBezTo>
                  <a:cubicBezTo>
                    <a:pt x="29270" y="27630"/>
                    <a:pt x="28694" y="22304"/>
                    <a:pt x="30627" y="22304"/>
                  </a:cubicBezTo>
                  <a:cubicBezTo>
                    <a:pt x="30830" y="22304"/>
                    <a:pt x="31060" y="22363"/>
                    <a:pt x="31322" y="22491"/>
                  </a:cubicBezTo>
                  <a:cubicBezTo>
                    <a:pt x="31353" y="22505"/>
                    <a:pt x="31380" y="22526"/>
                    <a:pt x="31401" y="22552"/>
                  </a:cubicBezTo>
                  <a:cubicBezTo>
                    <a:pt x="31827" y="22831"/>
                    <a:pt x="32085" y="23351"/>
                    <a:pt x="32197" y="23883"/>
                  </a:cubicBezTo>
                  <a:cubicBezTo>
                    <a:pt x="32339" y="24537"/>
                    <a:pt x="32310" y="25233"/>
                    <a:pt x="32335" y="25898"/>
                  </a:cubicBezTo>
                  <a:cubicBezTo>
                    <a:pt x="32360" y="26619"/>
                    <a:pt x="32086" y="28216"/>
                    <a:pt x="32594" y="28768"/>
                  </a:cubicBezTo>
                  <a:cubicBezTo>
                    <a:pt x="32617" y="28792"/>
                    <a:pt x="32632" y="28822"/>
                    <a:pt x="32636" y="28855"/>
                  </a:cubicBezTo>
                  <a:cubicBezTo>
                    <a:pt x="32767" y="28853"/>
                    <a:pt x="32897" y="28853"/>
                    <a:pt x="33027" y="28853"/>
                  </a:cubicBezTo>
                  <a:cubicBezTo>
                    <a:pt x="33252" y="28853"/>
                    <a:pt x="33477" y="28854"/>
                    <a:pt x="33705" y="28856"/>
                  </a:cubicBezTo>
                  <a:cubicBezTo>
                    <a:pt x="33612" y="27991"/>
                    <a:pt x="33130" y="22635"/>
                    <a:pt x="34780" y="22635"/>
                  </a:cubicBezTo>
                  <a:cubicBezTo>
                    <a:pt x="34959" y="22635"/>
                    <a:pt x="35164" y="22699"/>
                    <a:pt x="35397" y="22838"/>
                  </a:cubicBezTo>
                  <a:cubicBezTo>
                    <a:pt x="35463" y="22881"/>
                    <a:pt x="35504" y="22955"/>
                    <a:pt x="35505" y="23034"/>
                  </a:cubicBezTo>
                  <a:cubicBezTo>
                    <a:pt x="35784" y="23348"/>
                    <a:pt x="35823" y="23811"/>
                    <a:pt x="35832" y="24294"/>
                  </a:cubicBezTo>
                  <a:cubicBezTo>
                    <a:pt x="35869" y="25808"/>
                    <a:pt x="35869" y="27365"/>
                    <a:pt x="35779" y="28884"/>
                  </a:cubicBezTo>
                  <a:lnTo>
                    <a:pt x="36116" y="28886"/>
                  </a:lnTo>
                  <a:cubicBezTo>
                    <a:pt x="36074" y="28831"/>
                    <a:pt x="36056" y="28757"/>
                    <a:pt x="36075" y="28672"/>
                  </a:cubicBezTo>
                  <a:cubicBezTo>
                    <a:pt x="36560" y="26441"/>
                    <a:pt x="36827" y="24197"/>
                    <a:pt x="36814" y="21914"/>
                  </a:cubicBezTo>
                  <a:cubicBezTo>
                    <a:pt x="36796" y="19406"/>
                    <a:pt x="37019" y="16393"/>
                    <a:pt x="34588" y="15042"/>
                  </a:cubicBezTo>
                  <a:cubicBezTo>
                    <a:pt x="31116" y="13131"/>
                    <a:pt x="26554" y="12610"/>
                    <a:pt x="22645" y="12190"/>
                  </a:cubicBezTo>
                  <a:cubicBezTo>
                    <a:pt x="22612" y="12225"/>
                    <a:pt x="22569" y="12248"/>
                    <a:pt x="22522" y="12256"/>
                  </a:cubicBezTo>
                  <a:cubicBezTo>
                    <a:pt x="21355" y="12443"/>
                    <a:pt x="20440" y="13241"/>
                    <a:pt x="19303" y="13429"/>
                  </a:cubicBezTo>
                  <a:cubicBezTo>
                    <a:pt x="19211" y="13444"/>
                    <a:pt x="19122" y="13450"/>
                    <a:pt x="19036" y="13450"/>
                  </a:cubicBezTo>
                  <a:cubicBezTo>
                    <a:pt x="18031" y="13450"/>
                    <a:pt x="17436" y="12520"/>
                    <a:pt x="16422" y="12520"/>
                  </a:cubicBezTo>
                  <a:cubicBezTo>
                    <a:pt x="16394" y="12520"/>
                    <a:pt x="16366" y="12520"/>
                    <a:pt x="16337" y="12522"/>
                  </a:cubicBezTo>
                  <a:cubicBezTo>
                    <a:pt x="16332" y="12523"/>
                    <a:pt x="16326" y="12523"/>
                    <a:pt x="16321" y="12523"/>
                  </a:cubicBezTo>
                  <a:cubicBezTo>
                    <a:pt x="16289" y="12523"/>
                    <a:pt x="16268" y="12507"/>
                    <a:pt x="16246" y="12491"/>
                  </a:cubicBezTo>
                  <a:cubicBezTo>
                    <a:pt x="16206" y="12569"/>
                    <a:pt x="16132" y="12625"/>
                    <a:pt x="16040" y="12625"/>
                  </a:cubicBezTo>
                  <a:cubicBezTo>
                    <a:pt x="16032" y="12625"/>
                    <a:pt x="16023" y="12625"/>
                    <a:pt x="16014" y="12624"/>
                  </a:cubicBezTo>
                  <a:cubicBezTo>
                    <a:pt x="15386" y="12546"/>
                    <a:pt x="15302" y="12289"/>
                    <a:pt x="15075" y="11701"/>
                  </a:cubicBezTo>
                  <a:cubicBezTo>
                    <a:pt x="14415" y="9981"/>
                    <a:pt x="14803" y="7934"/>
                    <a:pt x="14224" y="6207"/>
                  </a:cubicBezTo>
                  <a:cubicBezTo>
                    <a:pt x="13650" y="4500"/>
                    <a:pt x="12216" y="4338"/>
                    <a:pt x="11182" y="3109"/>
                  </a:cubicBezTo>
                  <a:cubicBezTo>
                    <a:pt x="10420" y="2195"/>
                    <a:pt x="10091" y="1154"/>
                    <a:pt x="100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1678795" y="5048027"/>
              <a:ext cx="148075" cy="244250"/>
            </a:xfrm>
            <a:custGeom>
              <a:avLst/>
              <a:gdLst/>
              <a:ahLst/>
              <a:cxnLst/>
              <a:rect l="l" t="t" r="r" b="b"/>
              <a:pathLst>
                <a:path w="5923" h="9770" extrusionOk="0">
                  <a:moveTo>
                    <a:pt x="2468" y="702"/>
                  </a:moveTo>
                  <a:cubicBezTo>
                    <a:pt x="2472" y="702"/>
                    <a:pt x="2477" y="702"/>
                    <a:pt x="2482" y="702"/>
                  </a:cubicBezTo>
                  <a:cubicBezTo>
                    <a:pt x="3099" y="707"/>
                    <a:pt x="3611" y="977"/>
                    <a:pt x="4019" y="1515"/>
                  </a:cubicBezTo>
                  <a:cubicBezTo>
                    <a:pt x="4427" y="2054"/>
                    <a:pt x="4629" y="2657"/>
                    <a:pt x="4624" y="3324"/>
                  </a:cubicBezTo>
                  <a:cubicBezTo>
                    <a:pt x="4619" y="3941"/>
                    <a:pt x="4417" y="4462"/>
                    <a:pt x="4019" y="4888"/>
                  </a:cubicBezTo>
                  <a:cubicBezTo>
                    <a:pt x="3624" y="5309"/>
                    <a:pt x="3146" y="5520"/>
                    <a:pt x="2584" y="5520"/>
                  </a:cubicBezTo>
                  <a:cubicBezTo>
                    <a:pt x="2579" y="5520"/>
                    <a:pt x="2574" y="5520"/>
                    <a:pt x="2569" y="5520"/>
                  </a:cubicBezTo>
                  <a:cubicBezTo>
                    <a:pt x="1977" y="5515"/>
                    <a:pt x="1454" y="5388"/>
                    <a:pt x="1004" y="5138"/>
                  </a:cubicBezTo>
                  <a:lnTo>
                    <a:pt x="933" y="1284"/>
                  </a:lnTo>
                  <a:cubicBezTo>
                    <a:pt x="1458" y="896"/>
                    <a:pt x="1970" y="702"/>
                    <a:pt x="2468" y="702"/>
                  </a:cubicBezTo>
                  <a:close/>
                  <a:moveTo>
                    <a:pt x="2759" y="0"/>
                  </a:moveTo>
                  <a:cubicBezTo>
                    <a:pt x="1934" y="0"/>
                    <a:pt x="1291" y="152"/>
                    <a:pt x="829" y="455"/>
                  </a:cubicBezTo>
                  <a:cubicBezTo>
                    <a:pt x="820" y="422"/>
                    <a:pt x="817" y="273"/>
                    <a:pt x="819" y="10"/>
                  </a:cubicBezTo>
                  <a:lnTo>
                    <a:pt x="819" y="10"/>
                  </a:lnTo>
                  <a:lnTo>
                    <a:pt x="261" y="154"/>
                  </a:lnTo>
                  <a:cubicBezTo>
                    <a:pt x="205" y="1249"/>
                    <a:pt x="152" y="2797"/>
                    <a:pt x="104" y="4798"/>
                  </a:cubicBezTo>
                  <a:cubicBezTo>
                    <a:pt x="66" y="6798"/>
                    <a:pt x="31" y="8145"/>
                    <a:pt x="1" y="8836"/>
                  </a:cubicBezTo>
                  <a:cubicBezTo>
                    <a:pt x="32" y="9009"/>
                    <a:pt x="114" y="9154"/>
                    <a:pt x="245" y="9269"/>
                  </a:cubicBezTo>
                  <a:cubicBezTo>
                    <a:pt x="384" y="9394"/>
                    <a:pt x="527" y="9457"/>
                    <a:pt x="676" y="9458"/>
                  </a:cubicBezTo>
                  <a:cubicBezTo>
                    <a:pt x="678" y="9458"/>
                    <a:pt x="680" y="9458"/>
                    <a:pt x="682" y="9458"/>
                  </a:cubicBezTo>
                  <a:cubicBezTo>
                    <a:pt x="893" y="9458"/>
                    <a:pt x="1036" y="9331"/>
                    <a:pt x="1111" y="9078"/>
                  </a:cubicBezTo>
                  <a:cubicBezTo>
                    <a:pt x="1070" y="7810"/>
                    <a:pt x="1045" y="6875"/>
                    <a:pt x="1033" y="6274"/>
                  </a:cubicBezTo>
                  <a:lnTo>
                    <a:pt x="1033" y="6274"/>
                  </a:lnTo>
                  <a:lnTo>
                    <a:pt x="2007" y="6392"/>
                  </a:lnTo>
                  <a:cubicBezTo>
                    <a:pt x="2203" y="6740"/>
                    <a:pt x="2435" y="7096"/>
                    <a:pt x="2704" y="7460"/>
                  </a:cubicBezTo>
                  <a:cubicBezTo>
                    <a:pt x="2981" y="7816"/>
                    <a:pt x="3291" y="8172"/>
                    <a:pt x="3635" y="8529"/>
                  </a:cubicBezTo>
                  <a:cubicBezTo>
                    <a:pt x="3986" y="8878"/>
                    <a:pt x="4363" y="9168"/>
                    <a:pt x="4764" y="9401"/>
                  </a:cubicBezTo>
                  <a:cubicBezTo>
                    <a:pt x="5166" y="9636"/>
                    <a:pt x="5552" y="9757"/>
                    <a:pt x="5922" y="9769"/>
                  </a:cubicBezTo>
                  <a:lnTo>
                    <a:pt x="5729" y="9261"/>
                  </a:lnTo>
                  <a:cubicBezTo>
                    <a:pt x="5252" y="9125"/>
                    <a:pt x="4773" y="8772"/>
                    <a:pt x="4291" y="8200"/>
                  </a:cubicBezTo>
                  <a:cubicBezTo>
                    <a:pt x="3810" y="7628"/>
                    <a:pt x="3427" y="7041"/>
                    <a:pt x="3144" y="6438"/>
                  </a:cubicBezTo>
                  <a:cubicBezTo>
                    <a:pt x="3547" y="6408"/>
                    <a:pt x="3907" y="6296"/>
                    <a:pt x="4220" y="6100"/>
                  </a:cubicBezTo>
                  <a:cubicBezTo>
                    <a:pt x="4535" y="5904"/>
                    <a:pt x="4780" y="5655"/>
                    <a:pt x="4954" y="5352"/>
                  </a:cubicBezTo>
                  <a:cubicBezTo>
                    <a:pt x="5138" y="5049"/>
                    <a:pt x="5276" y="4724"/>
                    <a:pt x="5370" y="4380"/>
                  </a:cubicBezTo>
                  <a:cubicBezTo>
                    <a:pt x="5462" y="4025"/>
                    <a:pt x="5510" y="3660"/>
                    <a:pt x="5513" y="3280"/>
                  </a:cubicBezTo>
                  <a:cubicBezTo>
                    <a:pt x="5521" y="2252"/>
                    <a:pt x="5300" y="1452"/>
                    <a:pt x="4852" y="880"/>
                  </a:cubicBezTo>
                  <a:cubicBezTo>
                    <a:pt x="4403" y="300"/>
                    <a:pt x="3721" y="7"/>
                    <a:pt x="2807" y="1"/>
                  </a:cubicBezTo>
                  <a:cubicBezTo>
                    <a:pt x="2791" y="0"/>
                    <a:pt x="2775" y="0"/>
                    <a:pt x="2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1875295" y="5042952"/>
              <a:ext cx="140500" cy="236350"/>
            </a:xfrm>
            <a:custGeom>
              <a:avLst/>
              <a:gdLst/>
              <a:ahLst/>
              <a:cxnLst/>
              <a:rect l="l" t="t" r="r" b="b"/>
              <a:pathLst>
                <a:path w="5620" h="9454" extrusionOk="0">
                  <a:moveTo>
                    <a:pt x="2538" y="888"/>
                  </a:moveTo>
                  <a:cubicBezTo>
                    <a:pt x="2540" y="888"/>
                    <a:pt x="2542" y="888"/>
                    <a:pt x="2544" y="888"/>
                  </a:cubicBezTo>
                  <a:cubicBezTo>
                    <a:pt x="2980" y="892"/>
                    <a:pt x="3353" y="1055"/>
                    <a:pt x="3665" y="1378"/>
                  </a:cubicBezTo>
                  <a:cubicBezTo>
                    <a:pt x="3974" y="1694"/>
                    <a:pt x="4198" y="2103"/>
                    <a:pt x="4335" y="2606"/>
                  </a:cubicBezTo>
                  <a:cubicBezTo>
                    <a:pt x="4479" y="3110"/>
                    <a:pt x="4579" y="3579"/>
                    <a:pt x="4633" y="4017"/>
                  </a:cubicBezTo>
                  <a:cubicBezTo>
                    <a:pt x="4695" y="4454"/>
                    <a:pt x="4725" y="4873"/>
                    <a:pt x="4723" y="5277"/>
                  </a:cubicBezTo>
                  <a:cubicBezTo>
                    <a:pt x="4716" y="6208"/>
                    <a:pt x="4562" y="6993"/>
                    <a:pt x="4260" y="7633"/>
                  </a:cubicBezTo>
                  <a:cubicBezTo>
                    <a:pt x="3959" y="8273"/>
                    <a:pt x="3508" y="8607"/>
                    <a:pt x="2906" y="8636"/>
                  </a:cubicBezTo>
                  <a:cubicBezTo>
                    <a:pt x="2635" y="8625"/>
                    <a:pt x="2389" y="8570"/>
                    <a:pt x="2168" y="8470"/>
                  </a:cubicBezTo>
                  <a:cubicBezTo>
                    <a:pt x="1954" y="8361"/>
                    <a:pt x="1777" y="8241"/>
                    <a:pt x="1639" y="8107"/>
                  </a:cubicBezTo>
                  <a:cubicBezTo>
                    <a:pt x="1508" y="7967"/>
                    <a:pt x="1394" y="7772"/>
                    <a:pt x="1297" y="7525"/>
                  </a:cubicBezTo>
                  <a:cubicBezTo>
                    <a:pt x="1200" y="7277"/>
                    <a:pt x="1127" y="7059"/>
                    <a:pt x="1079" y="6869"/>
                  </a:cubicBezTo>
                  <a:cubicBezTo>
                    <a:pt x="1039" y="6679"/>
                    <a:pt x="1008" y="6423"/>
                    <a:pt x="987" y="6102"/>
                  </a:cubicBezTo>
                  <a:cubicBezTo>
                    <a:pt x="964" y="5773"/>
                    <a:pt x="949" y="5521"/>
                    <a:pt x="942" y="5348"/>
                  </a:cubicBezTo>
                  <a:lnTo>
                    <a:pt x="948" y="4571"/>
                  </a:lnTo>
                  <a:cubicBezTo>
                    <a:pt x="952" y="4084"/>
                    <a:pt x="1009" y="3570"/>
                    <a:pt x="1120" y="3028"/>
                  </a:cubicBezTo>
                  <a:cubicBezTo>
                    <a:pt x="1231" y="2477"/>
                    <a:pt x="1412" y="1984"/>
                    <a:pt x="1662" y="1549"/>
                  </a:cubicBezTo>
                  <a:cubicBezTo>
                    <a:pt x="1919" y="1109"/>
                    <a:pt x="2211" y="888"/>
                    <a:pt x="2538" y="888"/>
                  </a:cubicBezTo>
                  <a:close/>
                  <a:moveTo>
                    <a:pt x="2581" y="0"/>
                  </a:moveTo>
                  <a:cubicBezTo>
                    <a:pt x="2337" y="0"/>
                    <a:pt x="2113" y="28"/>
                    <a:pt x="1907" y="81"/>
                  </a:cubicBezTo>
                  <a:cubicBezTo>
                    <a:pt x="1693" y="137"/>
                    <a:pt x="1507" y="226"/>
                    <a:pt x="1349" y="349"/>
                  </a:cubicBezTo>
                  <a:cubicBezTo>
                    <a:pt x="1192" y="463"/>
                    <a:pt x="1047" y="586"/>
                    <a:pt x="915" y="717"/>
                  </a:cubicBezTo>
                  <a:cubicBezTo>
                    <a:pt x="782" y="847"/>
                    <a:pt x="669" y="1019"/>
                    <a:pt x="577" y="1233"/>
                  </a:cubicBezTo>
                  <a:cubicBezTo>
                    <a:pt x="493" y="1446"/>
                    <a:pt x="418" y="1639"/>
                    <a:pt x="351" y="1811"/>
                  </a:cubicBezTo>
                  <a:cubicBezTo>
                    <a:pt x="284" y="1976"/>
                    <a:pt x="229" y="2198"/>
                    <a:pt x="185" y="2478"/>
                  </a:cubicBezTo>
                  <a:cubicBezTo>
                    <a:pt x="142" y="2749"/>
                    <a:pt x="107" y="2970"/>
                    <a:pt x="82" y="3143"/>
                  </a:cubicBezTo>
                  <a:cubicBezTo>
                    <a:pt x="64" y="3316"/>
                    <a:pt x="46" y="3551"/>
                    <a:pt x="27" y="3847"/>
                  </a:cubicBezTo>
                  <a:cubicBezTo>
                    <a:pt x="17" y="4143"/>
                    <a:pt x="11" y="4366"/>
                    <a:pt x="10" y="4514"/>
                  </a:cubicBezTo>
                  <a:lnTo>
                    <a:pt x="5" y="5144"/>
                  </a:lnTo>
                  <a:cubicBezTo>
                    <a:pt x="0" y="5729"/>
                    <a:pt x="22" y="6234"/>
                    <a:pt x="68" y="6663"/>
                  </a:cubicBezTo>
                  <a:cubicBezTo>
                    <a:pt x="123" y="7092"/>
                    <a:pt x="214" y="7488"/>
                    <a:pt x="344" y="7852"/>
                  </a:cubicBezTo>
                  <a:cubicBezTo>
                    <a:pt x="481" y="8214"/>
                    <a:pt x="663" y="8509"/>
                    <a:pt x="893" y="8732"/>
                  </a:cubicBezTo>
                  <a:cubicBezTo>
                    <a:pt x="1130" y="8957"/>
                    <a:pt x="1429" y="9131"/>
                    <a:pt x="1790" y="9257"/>
                  </a:cubicBezTo>
                  <a:cubicBezTo>
                    <a:pt x="2160" y="9383"/>
                    <a:pt x="2600" y="9449"/>
                    <a:pt x="3111" y="9453"/>
                  </a:cubicBezTo>
                  <a:cubicBezTo>
                    <a:pt x="3118" y="9453"/>
                    <a:pt x="3125" y="9453"/>
                    <a:pt x="3132" y="9453"/>
                  </a:cubicBezTo>
                  <a:cubicBezTo>
                    <a:pt x="3437" y="9453"/>
                    <a:pt x="3713" y="9401"/>
                    <a:pt x="3964" y="9298"/>
                  </a:cubicBezTo>
                  <a:cubicBezTo>
                    <a:pt x="4221" y="9194"/>
                    <a:pt x="4431" y="9059"/>
                    <a:pt x="4597" y="8896"/>
                  </a:cubicBezTo>
                  <a:cubicBezTo>
                    <a:pt x="4771" y="8724"/>
                    <a:pt x="4921" y="8511"/>
                    <a:pt x="5046" y="8256"/>
                  </a:cubicBezTo>
                  <a:cubicBezTo>
                    <a:pt x="5172" y="7993"/>
                    <a:pt x="5268" y="7735"/>
                    <a:pt x="5336" y="7480"/>
                  </a:cubicBezTo>
                  <a:cubicBezTo>
                    <a:pt x="5413" y="7226"/>
                    <a:pt x="5468" y="6934"/>
                    <a:pt x="5503" y="6605"/>
                  </a:cubicBezTo>
                  <a:cubicBezTo>
                    <a:pt x="5547" y="6267"/>
                    <a:pt x="5574" y="5967"/>
                    <a:pt x="5584" y="5703"/>
                  </a:cubicBezTo>
                  <a:cubicBezTo>
                    <a:pt x="5602" y="5440"/>
                    <a:pt x="5613" y="5144"/>
                    <a:pt x="5616" y="4814"/>
                  </a:cubicBezTo>
                  <a:cubicBezTo>
                    <a:pt x="5619" y="4329"/>
                    <a:pt x="5601" y="3883"/>
                    <a:pt x="5563" y="3480"/>
                  </a:cubicBezTo>
                  <a:cubicBezTo>
                    <a:pt x="5533" y="3076"/>
                    <a:pt x="5453" y="2652"/>
                    <a:pt x="5326" y="2206"/>
                  </a:cubicBezTo>
                  <a:cubicBezTo>
                    <a:pt x="5205" y="1761"/>
                    <a:pt x="5039" y="1384"/>
                    <a:pt x="4827" y="1078"/>
                  </a:cubicBezTo>
                  <a:cubicBezTo>
                    <a:pt x="4616" y="772"/>
                    <a:pt x="4320" y="519"/>
                    <a:pt x="3943" y="319"/>
                  </a:cubicBezTo>
                  <a:cubicBezTo>
                    <a:pt x="3566" y="110"/>
                    <a:pt x="3123" y="4"/>
                    <a:pt x="2612" y="0"/>
                  </a:cubicBezTo>
                  <a:cubicBezTo>
                    <a:pt x="2602" y="0"/>
                    <a:pt x="2592" y="0"/>
                    <a:pt x="2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2058820" y="5056352"/>
              <a:ext cx="227275" cy="223650"/>
            </a:xfrm>
            <a:custGeom>
              <a:avLst/>
              <a:gdLst/>
              <a:ahLst/>
              <a:cxnLst/>
              <a:rect l="l" t="t" r="r" b="b"/>
              <a:pathLst>
                <a:path w="9091" h="8946" extrusionOk="0">
                  <a:moveTo>
                    <a:pt x="6092" y="0"/>
                  </a:moveTo>
                  <a:cubicBezTo>
                    <a:pt x="5957" y="345"/>
                    <a:pt x="5721" y="1155"/>
                    <a:pt x="5382" y="2428"/>
                  </a:cubicBezTo>
                  <a:cubicBezTo>
                    <a:pt x="5052" y="3702"/>
                    <a:pt x="4769" y="4622"/>
                    <a:pt x="4535" y="5189"/>
                  </a:cubicBezTo>
                  <a:cubicBezTo>
                    <a:pt x="4479" y="5032"/>
                    <a:pt x="4342" y="4516"/>
                    <a:pt x="4127" y="3642"/>
                  </a:cubicBezTo>
                  <a:cubicBezTo>
                    <a:pt x="3910" y="2767"/>
                    <a:pt x="3694" y="1967"/>
                    <a:pt x="3477" y="1241"/>
                  </a:cubicBezTo>
                  <a:cubicBezTo>
                    <a:pt x="3268" y="506"/>
                    <a:pt x="3107" y="131"/>
                    <a:pt x="2991" y="113"/>
                  </a:cubicBezTo>
                  <a:cubicBezTo>
                    <a:pt x="2464" y="44"/>
                    <a:pt x="2160" y="9"/>
                    <a:pt x="2078" y="8"/>
                  </a:cubicBezTo>
                  <a:cubicBezTo>
                    <a:pt x="1987" y="8"/>
                    <a:pt x="1868" y="15"/>
                    <a:pt x="1719" y="30"/>
                  </a:cubicBezTo>
                  <a:cubicBezTo>
                    <a:pt x="1629" y="1084"/>
                    <a:pt x="1350" y="2571"/>
                    <a:pt x="884" y="4495"/>
                  </a:cubicBezTo>
                  <a:cubicBezTo>
                    <a:pt x="417" y="6418"/>
                    <a:pt x="122" y="7829"/>
                    <a:pt x="1" y="8725"/>
                  </a:cubicBezTo>
                  <a:lnTo>
                    <a:pt x="765" y="8805"/>
                  </a:lnTo>
                  <a:cubicBezTo>
                    <a:pt x="1796" y="5289"/>
                    <a:pt x="2391" y="2863"/>
                    <a:pt x="2548" y="1531"/>
                  </a:cubicBezTo>
                  <a:cubicBezTo>
                    <a:pt x="2627" y="1911"/>
                    <a:pt x="2869" y="2780"/>
                    <a:pt x="3270" y="4143"/>
                  </a:cubicBezTo>
                  <a:cubicBezTo>
                    <a:pt x="3672" y="5495"/>
                    <a:pt x="3877" y="6292"/>
                    <a:pt x="3883" y="6531"/>
                  </a:cubicBezTo>
                  <a:cubicBezTo>
                    <a:pt x="3957" y="6531"/>
                    <a:pt x="4125" y="6544"/>
                    <a:pt x="4388" y="6571"/>
                  </a:cubicBezTo>
                  <a:cubicBezTo>
                    <a:pt x="4652" y="6598"/>
                    <a:pt x="4841" y="6612"/>
                    <a:pt x="4957" y="6613"/>
                  </a:cubicBezTo>
                  <a:lnTo>
                    <a:pt x="5043" y="6613"/>
                  </a:lnTo>
                  <a:cubicBezTo>
                    <a:pt x="5080" y="6606"/>
                    <a:pt x="5107" y="6602"/>
                    <a:pt x="5124" y="6602"/>
                  </a:cubicBezTo>
                  <a:cubicBezTo>
                    <a:pt x="5126" y="6602"/>
                    <a:pt x="5128" y="6602"/>
                    <a:pt x="5130" y="6602"/>
                  </a:cubicBezTo>
                  <a:cubicBezTo>
                    <a:pt x="5256" y="6256"/>
                    <a:pt x="5483" y="5505"/>
                    <a:pt x="5813" y="4346"/>
                  </a:cubicBezTo>
                  <a:cubicBezTo>
                    <a:pt x="6151" y="3179"/>
                    <a:pt x="6458" y="2276"/>
                    <a:pt x="6735" y="1635"/>
                  </a:cubicBezTo>
                  <a:cubicBezTo>
                    <a:pt x="7247" y="3665"/>
                    <a:pt x="7719" y="6102"/>
                    <a:pt x="8151" y="8946"/>
                  </a:cubicBezTo>
                  <a:lnTo>
                    <a:pt x="9091" y="8867"/>
                  </a:lnTo>
                  <a:cubicBezTo>
                    <a:pt x="8971" y="8256"/>
                    <a:pt x="8796" y="7336"/>
                    <a:pt x="8567" y="6108"/>
                  </a:cubicBezTo>
                  <a:cubicBezTo>
                    <a:pt x="8346" y="4879"/>
                    <a:pt x="8136" y="3782"/>
                    <a:pt x="7936" y="2818"/>
                  </a:cubicBezTo>
                  <a:cubicBezTo>
                    <a:pt x="7746" y="1853"/>
                    <a:pt x="7547" y="954"/>
                    <a:pt x="7339" y="120"/>
                  </a:cubicBezTo>
                  <a:cubicBezTo>
                    <a:pt x="6639" y="50"/>
                    <a:pt x="6224" y="10"/>
                    <a:pt x="6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2330345" y="5053577"/>
              <a:ext cx="127525" cy="227150"/>
            </a:xfrm>
            <a:custGeom>
              <a:avLst/>
              <a:gdLst/>
              <a:ahLst/>
              <a:cxnLst/>
              <a:rect l="l" t="t" r="r" b="b"/>
              <a:pathLst>
                <a:path w="5101" h="9086" extrusionOk="0">
                  <a:moveTo>
                    <a:pt x="375" y="1"/>
                  </a:moveTo>
                  <a:cubicBezTo>
                    <a:pt x="278" y="841"/>
                    <a:pt x="214" y="2322"/>
                    <a:pt x="182" y="4446"/>
                  </a:cubicBezTo>
                  <a:cubicBezTo>
                    <a:pt x="150" y="6570"/>
                    <a:pt x="89" y="8085"/>
                    <a:pt x="1" y="8990"/>
                  </a:cubicBezTo>
                  <a:cubicBezTo>
                    <a:pt x="222" y="9050"/>
                    <a:pt x="637" y="9081"/>
                    <a:pt x="1248" y="9086"/>
                  </a:cubicBezTo>
                  <a:cubicBezTo>
                    <a:pt x="1279" y="9086"/>
                    <a:pt x="1312" y="9086"/>
                    <a:pt x="1347" y="9086"/>
                  </a:cubicBezTo>
                  <a:cubicBezTo>
                    <a:pt x="1729" y="9086"/>
                    <a:pt x="2305" y="9074"/>
                    <a:pt x="3075" y="9050"/>
                  </a:cubicBezTo>
                  <a:cubicBezTo>
                    <a:pt x="3828" y="9034"/>
                    <a:pt x="4374" y="9025"/>
                    <a:pt x="4711" y="9025"/>
                  </a:cubicBezTo>
                  <a:cubicBezTo>
                    <a:pt x="4754" y="9025"/>
                    <a:pt x="4793" y="9025"/>
                    <a:pt x="4829" y="9026"/>
                  </a:cubicBezTo>
                  <a:lnTo>
                    <a:pt x="4710" y="8468"/>
                  </a:lnTo>
                  <a:cubicBezTo>
                    <a:pt x="4225" y="8391"/>
                    <a:pt x="3040" y="8259"/>
                    <a:pt x="1155" y="8072"/>
                  </a:cubicBezTo>
                  <a:cubicBezTo>
                    <a:pt x="1159" y="7726"/>
                    <a:pt x="1166" y="7187"/>
                    <a:pt x="1180" y="6455"/>
                  </a:cubicBezTo>
                  <a:cubicBezTo>
                    <a:pt x="1202" y="5713"/>
                    <a:pt x="1214" y="5162"/>
                    <a:pt x="1216" y="4799"/>
                  </a:cubicBezTo>
                  <a:cubicBezTo>
                    <a:pt x="1513" y="4793"/>
                    <a:pt x="2531" y="4719"/>
                    <a:pt x="4269" y="4574"/>
                  </a:cubicBezTo>
                  <a:lnTo>
                    <a:pt x="4150" y="4006"/>
                  </a:lnTo>
                  <a:cubicBezTo>
                    <a:pt x="3952" y="3988"/>
                    <a:pt x="3483" y="3947"/>
                    <a:pt x="2742" y="3884"/>
                  </a:cubicBezTo>
                  <a:cubicBezTo>
                    <a:pt x="2002" y="3813"/>
                    <a:pt x="1491" y="3760"/>
                    <a:pt x="1213" y="3725"/>
                  </a:cubicBezTo>
                  <a:cubicBezTo>
                    <a:pt x="1207" y="3345"/>
                    <a:pt x="1190" y="2864"/>
                    <a:pt x="1161" y="2280"/>
                  </a:cubicBezTo>
                  <a:cubicBezTo>
                    <a:pt x="1141" y="1695"/>
                    <a:pt x="1127" y="1308"/>
                    <a:pt x="1120" y="1118"/>
                  </a:cubicBezTo>
                  <a:cubicBezTo>
                    <a:pt x="1178" y="1110"/>
                    <a:pt x="1763" y="1065"/>
                    <a:pt x="2875" y="982"/>
                  </a:cubicBezTo>
                  <a:cubicBezTo>
                    <a:pt x="3987" y="901"/>
                    <a:pt x="4729" y="827"/>
                    <a:pt x="5100" y="764"/>
                  </a:cubicBezTo>
                  <a:lnTo>
                    <a:pt x="4968" y="207"/>
                  </a:lnTo>
                  <a:cubicBezTo>
                    <a:pt x="4598" y="147"/>
                    <a:pt x="3808" y="104"/>
                    <a:pt x="2598" y="79"/>
                  </a:cubicBezTo>
                  <a:cubicBezTo>
                    <a:pt x="1395" y="54"/>
                    <a:pt x="655" y="27"/>
                    <a:pt x="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5"/>
          <p:cNvGrpSpPr/>
          <p:nvPr/>
        </p:nvGrpSpPr>
        <p:grpSpPr>
          <a:xfrm>
            <a:off x="622603" y="423338"/>
            <a:ext cx="1251939" cy="720172"/>
            <a:chOff x="347374" y="254736"/>
            <a:chExt cx="1838113" cy="1057366"/>
          </a:xfrm>
        </p:grpSpPr>
        <p:sp>
          <p:nvSpPr>
            <p:cNvPr id="125" name="Google Shape;125;p5"/>
            <p:cNvSpPr/>
            <p:nvPr/>
          </p:nvSpPr>
          <p:spPr>
            <a:xfrm rot="-1048817">
              <a:off x="390582" y="504958"/>
              <a:ext cx="1751697" cy="556921"/>
            </a:xfrm>
            <a:custGeom>
              <a:avLst/>
              <a:gdLst/>
              <a:ahLst/>
              <a:cxnLst/>
              <a:rect l="l" t="t" r="r" b="b"/>
              <a:pathLst>
                <a:path w="97665" h="31055" extrusionOk="0">
                  <a:moveTo>
                    <a:pt x="55931" y="1"/>
                  </a:moveTo>
                  <a:cubicBezTo>
                    <a:pt x="31940" y="1"/>
                    <a:pt x="5225" y="522"/>
                    <a:pt x="5225" y="522"/>
                  </a:cubicBezTo>
                  <a:cubicBezTo>
                    <a:pt x="5225" y="522"/>
                    <a:pt x="5798" y="6331"/>
                    <a:pt x="0" y="7630"/>
                  </a:cubicBezTo>
                  <a:lnTo>
                    <a:pt x="260" y="24835"/>
                  </a:lnTo>
                  <a:cubicBezTo>
                    <a:pt x="260" y="24835"/>
                    <a:pt x="5618" y="25239"/>
                    <a:pt x="5696" y="31055"/>
                  </a:cubicBezTo>
                  <a:cubicBezTo>
                    <a:pt x="5696" y="31055"/>
                    <a:pt x="33799" y="30873"/>
                    <a:pt x="45669" y="30451"/>
                  </a:cubicBezTo>
                  <a:cubicBezTo>
                    <a:pt x="57539" y="30030"/>
                    <a:pt x="90500" y="29882"/>
                    <a:pt x="90500" y="29882"/>
                  </a:cubicBezTo>
                  <a:cubicBezTo>
                    <a:pt x="90500" y="29882"/>
                    <a:pt x="90190" y="25416"/>
                    <a:pt x="92591" y="23927"/>
                  </a:cubicBezTo>
                  <a:cubicBezTo>
                    <a:pt x="94095" y="22993"/>
                    <a:pt x="95706" y="22818"/>
                    <a:pt x="96699" y="22818"/>
                  </a:cubicBezTo>
                  <a:cubicBezTo>
                    <a:pt x="97292" y="22818"/>
                    <a:pt x="97665" y="22880"/>
                    <a:pt x="97665" y="22880"/>
                  </a:cubicBezTo>
                  <a:lnTo>
                    <a:pt x="97402" y="5434"/>
                  </a:lnTo>
                  <a:cubicBezTo>
                    <a:pt x="97402" y="5434"/>
                    <a:pt x="96598" y="5770"/>
                    <a:pt x="95691" y="5770"/>
                  </a:cubicBezTo>
                  <a:cubicBezTo>
                    <a:pt x="94377" y="5770"/>
                    <a:pt x="92847" y="5066"/>
                    <a:pt x="93225" y="1619"/>
                  </a:cubicBezTo>
                  <a:cubicBezTo>
                    <a:pt x="93364" y="350"/>
                    <a:pt x="75559" y="1"/>
                    <a:pt x="559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rot="-623448">
              <a:off x="630728" y="826061"/>
              <a:ext cx="275697" cy="241723"/>
            </a:xfrm>
            <a:custGeom>
              <a:avLst/>
              <a:gdLst/>
              <a:ahLst/>
              <a:cxnLst/>
              <a:rect l="l" t="t" r="r" b="b"/>
              <a:pathLst>
                <a:path w="9535" h="8360" extrusionOk="0">
                  <a:moveTo>
                    <a:pt x="3523" y="2724"/>
                  </a:moveTo>
                  <a:lnTo>
                    <a:pt x="4227" y="0"/>
                  </a:lnTo>
                  <a:lnTo>
                    <a:pt x="5589" y="2301"/>
                  </a:lnTo>
                  <a:lnTo>
                    <a:pt x="9535" y="1737"/>
                  </a:lnTo>
                  <a:lnTo>
                    <a:pt x="6670" y="4227"/>
                  </a:lnTo>
                  <a:lnTo>
                    <a:pt x="9206" y="7374"/>
                  </a:lnTo>
                  <a:lnTo>
                    <a:pt x="5120" y="5448"/>
                  </a:lnTo>
                  <a:lnTo>
                    <a:pt x="2349" y="8360"/>
                  </a:lnTo>
                  <a:lnTo>
                    <a:pt x="2865" y="4133"/>
                  </a:lnTo>
                  <a:lnTo>
                    <a:pt x="0" y="2348"/>
                  </a:lnTo>
                  <a:close/>
                </a:path>
              </a:pathLst>
            </a:custGeom>
            <a:solidFill>
              <a:schemeClr val="lt2"/>
            </a:solidFill>
            <a:ln>
              <a:noFill/>
            </a:ln>
          </p:spPr>
        </p:sp>
        <p:sp>
          <p:nvSpPr>
            <p:cNvPr id="127" name="Google Shape;127;p5"/>
            <p:cNvSpPr/>
            <p:nvPr/>
          </p:nvSpPr>
          <p:spPr>
            <a:xfrm rot="-623448">
              <a:off x="1003541" y="662561"/>
              <a:ext cx="275697" cy="241723"/>
            </a:xfrm>
            <a:custGeom>
              <a:avLst/>
              <a:gdLst/>
              <a:ahLst/>
              <a:cxnLst/>
              <a:rect l="l" t="t" r="r" b="b"/>
              <a:pathLst>
                <a:path w="9535" h="8360" extrusionOk="0">
                  <a:moveTo>
                    <a:pt x="3523" y="2724"/>
                  </a:moveTo>
                  <a:lnTo>
                    <a:pt x="4227" y="0"/>
                  </a:lnTo>
                  <a:lnTo>
                    <a:pt x="5589" y="2301"/>
                  </a:lnTo>
                  <a:lnTo>
                    <a:pt x="9535" y="1737"/>
                  </a:lnTo>
                  <a:lnTo>
                    <a:pt x="6670" y="4227"/>
                  </a:lnTo>
                  <a:lnTo>
                    <a:pt x="9206" y="7374"/>
                  </a:lnTo>
                  <a:lnTo>
                    <a:pt x="5120" y="5448"/>
                  </a:lnTo>
                  <a:lnTo>
                    <a:pt x="2349" y="8360"/>
                  </a:lnTo>
                  <a:lnTo>
                    <a:pt x="2865" y="4133"/>
                  </a:lnTo>
                  <a:lnTo>
                    <a:pt x="0" y="2348"/>
                  </a:lnTo>
                  <a:close/>
                </a:path>
              </a:pathLst>
            </a:custGeom>
            <a:solidFill>
              <a:schemeClr val="lt2"/>
            </a:solidFill>
            <a:ln>
              <a:noFill/>
            </a:ln>
          </p:spPr>
        </p:sp>
        <p:sp>
          <p:nvSpPr>
            <p:cNvPr id="128" name="Google Shape;128;p5"/>
            <p:cNvSpPr/>
            <p:nvPr/>
          </p:nvSpPr>
          <p:spPr>
            <a:xfrm rot="-623448">
              <a:off x="1376353" y="620199"/>
              <a:ext cx="275697" cy="241723"/>
            </a:xfrm>
            <a:custGeom>
              <a:avLst/>
              <a:gdLst/>
              <a:ahLst/>
              <a:cxnLst/>
              <a:rect l="l" t="t" r="r" b="b"/>
              <a:pathLst>
                <a:path w="9535" h="8360" extrusionOk="0">
                  <a:moveTo>
                    <a:pt x="3523" y="2724"/>
                  </a:moveTo>
                  <a:lnTo>
                    <a:pt x="4227" y="0"/>
                  </a:lnTo>
                  <a:lnTo>
                    <a:pt x="5589" y="2301"/>
                  </a:lnTo>
                  <a:lnTo>
                    <a:pt x="9535" y="1737"/>
                  </a:lnTo>
                  <a:lnTo>
                    <a:pt x="6670" y="4227"/>
                  </a:lnTo>
                  <a:lnTo>
                    <a:pt x="9206" y="7374"/>
                  </a:lnTo>
                  <a:lnTo>
                    <a:pt x="5120" y="5448"/>
                  </a:lnTo>
                  <a:lnTo>
                    <a:pt x="2349" y="8360"/>
                  </a:lnTo>
                  <a:lnTo>
                    <a:pt x="2865" y="4133"/>
                  </a:lnTo>
                  <a:lnTo>
                    <a:pt x="0" y="2348"/>
                  </a:lnTo>
                  <a:close/>
                </a:path>
              </a:pathLst>
            </a:custGeom>
            <a:solidFill>
              <a:schemeClr val="lt2"/>
            </a:solidFill>
            <a:ln>
              <a:noFill/>
            </a:ln>
          </p:spPr>
        </p:sp>
        <p:sp>
          <p:nvSpPr>
            <p:cNvPr id="129" name="Google Shape;129;p5"/>
            <p:cNvSpPr/>
            <p:nvPr/>
          </p:nvSpPr>
          <p:spPr>
            <a:xfrm rot="-623448">
              <a:off x="1691128" y="467911"/>
              <a:ext cx="275697" cy="241723"/>
            </a:xfrm>
            <a:custGeom>
              <a:avLst/>
              <a:gdLst/>
              <a:ahLst/>
              <a:cxnLst/>
              <a:rect l="l" t="t" r="r" b="b"/>
              <a:pathLst>
                <a:path w="9535" h="8360" extrusionOk="0">
                  <a:moveTo>
                    <a:pt x="3523" y="2724"/>
                  </a:moveTo>
                  <a:lnTo>
                    <a:pt x="4227" y="0"/>
                  </a:lnTo>
                  <a:lnTo>
                    <a:pt x="5589" y="2301"/>
                  </a:lnTo>
                  <a:lnTo>
                    <a:pt x="9535" y="1737"/>
                  </a:lnTo>
                  <a:lnTo>
                    <a:pt x="6670" y="4227"/>
                  </a:lnTo>
                  <a:lnTo>
                    <a:pt x="9206" y="7374"/>
                  </a:lnTo>
                  <a:lnTo>
                    <a:pt x="5120" y="5448"/>
                  </a:lnTo>
                  <a:lnTo>
                    <a:pt x="2349" y="8360"/>
                  </a:lnTo>
                  <a:lnTo>
                    <a:pt x="2865" y="4133"/>
                  </a:lnTo>
                  <a:lnTo>
                    <a:pt x="0" y="2348"/>
                  </a:lnTo>
                  <a:close/>
                </a:path>
              </a:pathLst>
            </a:custGeom>
            <a:solidFill>
              <a:schemeClr val="lt2"/>
            </a:solidFill>
            <a:ln>
              <a:noFill/>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5"/>
        <p:cNvGrpSpPr/>
        <p:nvPr/>
      </p:nvGrpSpPr>
      <p:grpSpPr>
        <a:xfrm>
          <a:off x="0" y="0"/>
          <a:ext cx="0" cy="0"/>
          <a:chOff x="0" y="0"/>
          <a:chExt cx="0" cy="0"/>
        </a:xfrm>
      </p:grpSpPr>
      <p:pic>
        <p:nvPicPr>
          <p:cNvPr id="306" name="Google Shape;306;p8"/>
          <p:cNvPicPr preferRelativeResize="0"/>
          <p:nvPr/>
        </p:nvPicPr>
        <p:blipFill>
          <a:blip r:embed="rId2">
            <a:alphaModFix amt="73000"/>
          </a:blip>
          <a:stretch>
            <a:fillRect/>
          </a:stretch>
        </p:blipFill>
        <p:spPr>
          <a:xfrm>
            <a:off x="-158712" y="-35350"/>
            <a:ext cx="9461427" cy="5178849"/>
          </a:xfrm>
          <a:prstGeom prst="rect">
            <a:avLst/>
          </a:prstGeom>
          <a:noFill/>
          <a:ln>
            <a:noFill/>
          </a:ln>
        </p:spPr>
      </p:pic>
      <p:sp>
        <p:nvSpPr>
          <p:cNvPr id="307" name="Google Shape;307;p8"/>
          <p:cNvSpPr txBox="1">
            <a:spLocks noGrp="1"/>
          </p:cNvSpPr>
          <p:nvPr>
            <p:ph type="title"/>
          </p:nvPr>
        </p:nvSpPr>
        <p:spPr>
          <a:xfrm>
            <a:off x="3965475" y="1389900"/>
            <a:ext cx="4141500" cy="2363700"/>
          </a:xfrm>
          <a:prstGeom prst="rect">
            <a:avLst/>
          </a:prstGeom>
        </p:spPr>
        <p:txBody>
          <a:bodyPr spcFirstLastPara="1" wrap="square" lIns="91425" tIns="91425" rIns="91425" bIns="91425" anchor="ctr" anchorCtr="0">
            <a:noAutofit/>
          </a:bodyPr>
          <a:lstStyle>
            <a:lvl1pPr lvl="0" algn="l">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08" name="Google Shape;308;p8"/>
          <p:cNvGrpSpPr/>
          <p:nvPr/>
        </p:nvGrpSpPr>
        <p:grpSpPr>
          <a:xfrm rot="-1679989">
            <a:off x="7148531" y="3687279"/>
            <a:ext cx="758826" cy="504725"/>
            <a:chOff x="1656375" y="4657700"/>
            <a:chExt cx="371050" cy="246800"/>
          </a:xfrm>
        </p:grpSpPr>
        <p:sp>
          <p:nvSpPr>
            <p:cNvPr id="309" name="Google Shape;309;p8"/>
            <p:cNvSpPr/>
            <p:nvPr/>
          </p:nvSpPr>
          <p:spPr>
            <a:xfrm>
              <a:off x="2015825" y="4744925"/>
              <a:ext cx="11600" cy="17625"/>
            </a:xfrm>
            <a:custGeom>
              <a:avLst/>
              <a:gdLst/>
              <a:ahLst/>
              <a:cxnLst/>
              <a:rect l="l" t="t" r="r" b="b"/>
              <a:pathLst>
                <a:path w="464" h="705" extrusionOk="0">
                  <a:moveTo>
                    <a:pt x="279" y="0"/>
                  </a:moveTo>
                  <a:cubicBezTo>
                    <a:pt x="240" y="0"/>
                    <a:pt x="203" y="23"/>
                    <a:pt x="178" y="75"/>
                  </a:cubicBezTo>
                  <a:cubicBezTo>
                    <a:pt x="100" y="230"/>
                    <a:pt x="45" y="395"/>
                    <a:pt x="16" y="565"/>
                  </a:cubicBezTo>
                  <a:cubicBezTo>
                    <a:pt x="0" y="667"/>
                    <a:pt x="66" y="705"/>
                    <a:pt x="145" y="705"/>
                  </a:cubicBezTo>
                  <a:cubicBezTo>
                    <a:pt x="165" y="705"/>
                    <a:pt x="185" y="703"/>
                    <a:pt x="205" y="699"/>
                  </a:cubicBezTo>
                  <a:cubicBezTo>
                    <a:pt x="302" y="649"/>
                    <a:pt x="464" y="164"/>
                    <a:pt x="409" y="85"/>
                  </a:cubicBezTo>
                  <a:cubicBezTo>
                    <a:pt x="372" y="32"/>
                    <a:pt x="324" y="0"/>
                    <a:pt x="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000875" y="4775425"/>
              <a:ext cx="13500" cy="16450"/>
            </a:xfrm>
            <a:custGeom>
              <a:avLst/>
              <a:gdLst/>
              <a:ahLst/>
              <a:cxnLst/>
              <a:rect l="l" t="t" r="r" b="b"/>
              <a:pathLst>
                <a:path w="540" h="658" extrusionOk="0">
                  <a:moveTo>
                    <a:pt x="398" y="0"/>
                  </a:moveTo>
                  <a:cubicBezTo>
                    <a:pt x="362" y="0"/>
                    <a:pt x="328" y="13"/>
                    <a:pt x="302" y="36"/>
                  </a:cubicBezTo>
                  <a:cubicBezTo>
                    <a:pt x="290" y="46"/>
                    <a:pt x="280" y="56"/>
                    <a:pt x="271" y="69"/>
                  </a:cubicBezTo>
                  <a:cubicBezTo>
                    <a:pt x="188" y="186"/>
                    <a:pt x="114" y="314"/>
                    <a:pt x="43" y="440"/>
                  </a:cubicBezTo>
                  <a:cubicBezTo>
                    <a:pt x="1" y="516"/>
                    <a:pt x="10" y="591"/>
                    <a:pt x="94" y="636"/>
                  </a:cubicBezTo>
                  <a:cubicBezTo>
                    <a:pt x="121" y="651"/>
                    <a:pt x="147" y="658"/>
                    <a:pt x="171" y="658"/>
                  </a:cubicBezTo>
                  <a:cubicBezTo>
                    <a:pt x="218" y="658"/>
                    <a:pt x="260" y="629"/>
                    <a:pt x="291" y="581"/>
                  </a:cubicBezTo>
                  <a:cubicBezTo>
                    <a:pt x="367" y="465"/>
                    <a:pt x="438" y="345"/>
                    <a:pt x="508" y="226"/>
                  </a:cubicBezTo>
                  <a:cubicBezTo>
                    <a:pt x="533" y="184"/>
                    <a:pt x="540" y="133"/>
                    <a:pt x="524" y="85"/>
                  </a:cubicBezTo>
                  <a:cubicBezTo>
                    <a:pt x="505" y="38"/>
                    <a:pt x="461" y="5"/>
                    <a:pt x="410" y="0"/>
                  </a:cubicBezTo>
                  <a:cubicBezTo>
                    <a:pt x="406" y="0"/>
                    <a:pt x="402" y="0"/>
                    <a:pt x="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2011100" y="4775425"/>
              <a:ext cx="3275" cy="5650"/>
            </a:xfrm>
            <a:custGeom>
              <a:avLst/>
              <a:gdLst/>
              <a:ahLst/>
              <a:cxnLst/>
              <a:rect l="l" t="t" r="r" b="b"/>
              <a:pathLst>
                <a:path w="131" h="226" extrusionOk="0">
                  <a:moveTo>
                    <a:pt x="1" y="0"/>
                  </a:moveTo>
                  <a:cubicBezTo>
                    <a:pt x="52" y="5"/>
                    <a:pt x="96" y="38"/>
                    <a:pt x="115" y="85"/>
                  </a:cubicBezTo>
                  <a:cubicBezTo>
                    <a:pt x="131" y="133"/>
                    <a:pt x="124" y="184"/>
                    <a:pt x="99" y="226"/>
                  </a:cubicBezTo>
                  <a:cubicBezTo>
                    <a:pt x="124" y="184"/>
                    <a:pt x="131" y="133"/>
                    <a:pt x="115" y="85"/>
                  </a:cubicBezTo>
                  <a:cubicBezTo>
                    <a:pt x="96" y="38"/>
                    <a:pt x="52" y="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1800400" y="4891625"/>
              <a:ext cx="18475" cy="9525"/>
            </a:xfrm>
            <a:custGeom>
              <a:avLst/>
              <a:gdLst/>
              <a:ahLst/>
              <a:cxnLst/>
              <a:rect l="l" t="t" r="r" b="b"/>
              <a:pathLst>
                <a:path w="739" h="381" extrusionOk="0">
                  <a:moveTo>
                    <a:pt x="594" y="1"/>
                  </a:moveTo>
                  <a:cubicBezTo>
                    <a:pt x="586" y="1"/>
                    <a:pt x="578" y="1"/>
                    <a:pt x="569" y="3"/>
                  </a:cubicBezTo>
                  <a:cubicBezTo>
                    <a:pt x="419" y="27"/>
                    <a:pt x="271" y="66"/>
                    <a:pt x="142" y="94"/>
                  </a:cubicBezTo>
                  <a:cubicBezTo>
                    <a:pt x="41" y="133"/>
                    <a:pt x="1" y="192"/>
                    <a:pt x="24" y="280"/>
                  </a:cubicBezTo>
                  <a:cubicBezTo>
                    <a:pt x="42" y="349"/>
                    <a:pt x="94" y="381"/>
                    <a:pt x="154" y="381"/>
                  </a:cubicBezTo>
                  <a:cubicBezTo>
                    <a:pt x="165" y="381"/>
                    <a:pt x="175" y="380"/>
                    <a:pt x="185" y="378"/>
                  </a:cubicBezTo>
                  <a:cubicBezTo>
                    <a:pt x="335" y="352"/>
                    <a:pt x="484" y="319"/>
                    <a:pt x="631" y="277"/>
                  </a:cubicBezTo>
                  <a:cubicBezTo>
                    <a:pt x="705" y="258"/>
                    <a:pt x="739" y="189"/>
                    <a:pt x="723" y="113"/>
                  </a:cubicBezTo>
                  <a:cubicBezTo>
                    <a:pt x="709" y="44"/>
                    <a:pt x="659"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1768325" y="4897175"/>
              <a:ext cx="18325" cy="7325"/>
            </a:xfrm>
            <a:custGeom>
              <a:avLst/>
              <a:gdLst/>
              <a:ahLst/>
              <a:cxnLst/>
              <a:rect l="l" t="t" r="r" b="b"/>
              <a:pathLst>
                <a:path w="733" h="293" extrusionOk="0">
                  <a:moveTo>
                    <a:pt x="614" y="1"/>
                  </a:moveTo>
                  <a:cubicBezTo>
                    <a:pt x="442" y="3"/>
                    <a:pt x="268" y="5"/>
                    <a:pt x="98" y="22"/>
                  </a:cubicBezTo>
                  <a:cubicBezTo>
                    <a:pt x="30" y="29"/>
                    <a:pt x="0" y="93"/>
                    <a:pt x="2" y="164"/>
                  </a:cubicBezTo>
                  <a:cubicBezTo>
                    <a:pt x="4" y="240"/>
                    <a:pt x="50" y="290"/>
                    <a:pt x="115" y="291"/>
                  </a:cubicBezTo>
                  <a:cubicBezTo>
                    <a:pt x="160" y="292"/>
                    <a:pt x="205" y="293"/>
                    <a:pt x="250" y="293"/>
                  </a:cubicBezTo>
                  <a:cubicBezTo>
                    <a:pt x="371" y="293"/>
                    <a:pt x="493" y="288"/>
                    <a:pt x="612" y="271"/>
                  </a:cubicBezTo>
                  <a:cubicBezTo>
                    <a:pt x="710" y="259"/>
                    <a:pt x="733" y="170"/>
                    <a:pt x="714" y="88"/>
                  </a:cubicBezTo>
                  <a:cubicBezTo>
                    <a:pt x="691" y="33"/>
                    <a:pt x="655" y="1"/>
                    <a:pt x="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1831700" y="4880875"/>
              <a:ext cx="18400" cy="11250"/>
            </a:xfrm>
            <a:custGeom>
              <a:avLst/>
              <a:gdLst/>
              <a:ahLst/>
              <a:cxnLst/>
              <a:rect l="l" t="t" r="r" b="b"/>
              <a:pathLst>
                <a:path w="736" h="450" extrusionOk="0">
                  <a:moveTo>
                    <a:pt x="577" y="0"/>
                  </a:moveTo>
                  <a:cubicBezTo>
                    <a:pt x="555" y="0"/>
                    <a:pt x="531" y="6"/>
                    <a:pt x="507" y="17"/>
                  </a:cubicBezTo>
                  <a:cubicBezTo>
                    <a:pt x="443" y="44"/>
                    <a:pt x="380" y="74"/>
                    <a:pt x="316" y="103"/>
                  </a:cubicBezTo>
                  <a:lnTo>
                    <a:pt x="314" y="97"/>
                  </a:lnTo>
                  <a:cubicBezTo>
                    <a:pt x="248" y="123"/>
                    <a:pt x="181" y="142"/>
                    <a:pt x="118" y="173"/>
                  </a:cubicBezTo>
                  <a:cubicBezTo>
                    <a:pt x="42" y="211"/>
                    <a:pt x="0" y="274"/>
                    <a:pt x="36" y="362"/>
                  </a:cubicBezTo>
                  <a:cubicBezTo>
                    <a:pt x="62" y="423"/>
                    <a:pt x="105" y="450"/>
                    <a:pt x="157" y="450"/>
                  </a:cubicBezTo>
                  <a:cubicBezTo>
                    <a:pt x="179" y="450"/>
                    <a:pt x="202" y="445"/>
                    <a:pt x="227" y="436"/>
                  </a:cubicBezTo>
                  <a:cubicBezTo>
                    <a:pt x="364" y="384"/>
                    <a:pt x="502" y="334"/>
                    <a:pt x="632" y="268"/>
                  </a:cubicBezTo>
                  <a:cubicBezTo>
                    <a:pt x="707" y="231"/>
                    <a:pt x="735" y="152"/>
                    <a:pt x="687" y="70"/>
                  </a:cubicBezTo>
                  <a:cubicBezTo>
                    <a:pt x="660" y="23"/>
                    <a:pt x="622" y="0"/>
                    <a:pt x="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1861025" y="4864950"/>
              <a:ext cx="17450" cy="13000"/>
            </a:xfrm>
            <a:custGeom>
              <a:avLst/>
              <a:gdLst/>
              <a:ahLst/>
              <a:cxnLst/>
              <a:rect l="l" t="t" r="r" b="b"/>
              <a:pathLst>
                <a:path w="698" h="520" extrusionOk="0">
                  <a:moveTo>
                    <a:pt x="541" y="0"/>
                  </a:moveTo>
                  <a:cubicBezTo>
                    <a:pt x="515" y="0"/>
                    <a:pt x="487" y="9"/>
                    <a:pt x="460" y="24"/>
                  </a:cubicBezTo>
                  <a:cubicBezTo>
                    <a:pt x="334" y="95"/>
                    <a:pt x="214" y="179"/>
                    <a:pt x="95" y="260"/>
                  </a:cubicBezTo>
                  <a:cubicBezTo>
                    <a:pt x="20" y="310"/>
                    <a:pt x="0" y="382"/>
                    <a:pt x="53" y="456"/>
                  </a:cubicBezTo>
                  <a:cubicBezTo>
                    <a:pt x="84" y="500"/>
                    <a:pt x="124" y="519"/>
                    <a:pt x="168" y="519"/>
                  </a:cubicBezTo>
                  <a:cubicBezTo>
                    <a:pt x="196" y="519"/>
                    <a:pt x="226" y="511"/>
                    <a:pt x="256" y="498"/>
                  </a:cubicBezTo>
                  <a:cubicBezTo>
                    <a:pt x="378" y="417"/>
                    <a:pt x="500" y="338"/>
                    <a:pt x="619" y="256"/>
                  </a:cubicBezTo>
                  <a:cubicBezTo>
                    <a:pt x="686" y="209"/>
                    <a:pt x="697" y="144"/>
                    <a:pt x="657" y="74"/>
                  </a:cubicBezTo>
                  <a:cubicBezTo>
                    <a:pt x="627" y="23"/>
                    <a:pt x="586" y="0"/>
                    <a:pt x="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1735200" y="4894900"/>
              <a:ext cx="18875" cy="8725"/>
            </a:xfrm>
            <a:custGeom>
              <a:avLst/>
              <a:gdLst/>
              <a:ahLst/>
              <a:cxnLst/>
              <a:rect l="l" t="t" r="r" b="b"/>
              <a:pathLst>
                <a:path w="755" h="349" extrusionOk="0">
                  <a:moveTo>
                    <a:pt x="172" y="0"/>
                  </a:moveTo>
                  <a:cubicBezTo>
                    <a:pt x="103" y="0"/>
                    <a:pt x="52" y="29"/>
                    <a:pt x="30" y="111"/>
                  </a:cubicBezTo>
                  <a:cubicBezTo>
                    <a:pt x="0" y="221"/>
                    <a:pt x="69" y="262"/>
                    <a:pt x="158" y="287"/>
                  </a:cubicBezTo>
                  <a:cubicBezTo>
                    <a:pt x="210" y="302"/>
                    <a:pt x="263" y="313"/>
                    <a:pt x="317" y="327"/>
                  </a:cubicBezTo>
                  <a:cubicBezTo>
                    <a:pt x="386" y="332"/>
                    <a:pt x="455" y="335"/>
                    <a:pt x="524" y="344"/>
                  </a:cubicBezTo>
                  <a:cubicBezTo>
                    <a:pt x="544" y="346"/>
                    <a:pt x="564" y="348"/>
                    <a:pt x="583" y="348"/>
                  </a:cubicBezTo>
                  <a:cubicBezTo>
                    <a:pt x="656" y="348"/>
                    <a:pt x="716" y="322"/>
                    <a:pt x="734" y="228"/>
                  </a:cubicBezTo>
                  <a:cubicBezTo>
                    <a:pt x="755" y="108"/>
                    <a:pt x="671" y="73"/>
                    <a:pt x="573" y="56"/>
                  </a:cubicBezTo>
                  <a:cubicBezTo>
                    <a:pt x="512" y="46"/>
                    <a:pt x="450" y="33"/>
                    <a:pt x="389" y="22"/>
                  </a:cubicBezTo>
                  <a:cubicBezTo>
                    <a:pt x="362" y="19"/>
                    <a:pt x="335" y="18"/>
                    <a:pt x="306" y="14"/>
                  </a:cubicBezTo>
                  <a:cubicBezTo>
                    <a:pt x="279" y="12"/>
                    <a:pt x="252" y="9"/>
                    <a:pt x="225" y="5"/>
                  </a:cubicBezTo>
                  <a:cubicBezTo>
                    <a:pt x="206" y="2"/>
                    <a:pt x="188" y="0"/>
                    <a:pt x="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1887475" y="4844050"/>
              <a:ext cx="16750" cy="14750"/>
            </a:xfrm>
            <a:custGeom>
              <a:avLst/>
              <a:gdLst/>
              <a:ahLst/>
              <a:cxnLst/>
              <a:rect l="l" t="t" r="r" b="b"/>
              <a:pathLst>
                <a:path w="670" h="590" extrusionOk="0">
                  <a:moveTo>
                    <a:pt x="484" y="0"/>
                  </a:moveTo>
                  <a:cubicBezTo>
                    <a:pt x="431" y="0"/>
                    <a:pt x="382" y="39"/>
                    <a:pt x="336" y="85"/>
                  </a:cubicBezTo>
                  <a:cubicBezTo>
                    <a:pt x="253" y="166"/>
                    <a:pt x="170" y="248"/>
                    <a:pt x="87" y="328"/>
                  </a:cubicBezTo>
                  <a:cubicBezTo>
                    <a:pt x="18" y="397"/>
                    <a:pt x="1" y="471"/>
                    <a:pt x="73" y="545"/>
                  </a:cubicBezTo>
                  <a:cubicBezTo>
                    <a:pt x="103" y="576"/>
                    <a:pt x="134" y="590"/>
                    <a:pt x="166" y="590"/>
                  </a:cubicBezTo>
                  <a:cubicBezTo>
                    <a:pt x="202" y="590"/>
                    <a:pt x="239" y="571"/>
                    <a:pt x="274" y="541"/>
                  </a:cubicBezTo>
                  <a:cubicBezTo>
                    <a:pt x="368" y="462"/>
                    <a:pt x="459" y="379"/>
                    <a:pt x="552" y="298"/>
                  </a:cubicBezTo>
                  <a:cubicBezTo>
                    <a:pt x="618" y="221"/>
                    <a:pt x="669" y="136"/>
                    <a:pt x="581" y="48"/>
                  </a:cubicBezTo>
                  <a:cubicBezTo>
                    <a:pt x="548" y="14"/>
                    <a:pt x="515" y="0"/>
                    <a:pt x="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1947175" y="4815350"/>
              <a:ext cx="18025" cy="8475"/>
            </a:xfrm>
            <a:custGeom>
              <a:avLst/>
              <a:gdLst/>
              <a:ahLst/>
              <a:cxnLst/>
              <a:rect l="l" t="t" r="r" b="b"/>
              <a:pathLst>
                <a:path w="721" h="339" extrusionOk="0">
                  <a:moveTo>
                    <a:pt x="523" y="0"/>
                  </a:moveTo>
                  <a:cubicBezTo>
                    <a:pt x="406" y="0"/>
                    <a:pt x="291" y="51"/>
                    <a:pt x="174" y="51"/>
                  </a:cubicBezTo>
                  <a:cubicBezTo>
                    <a:pt x="170" y="51"/>
                    <a:pt x="167" y="51"/>
                    <a:pt x="163" y="51"/>
                  </a:cubicBezTo>
                  <a:cubicBezTo>
                    <a:pt x="159" y="51"/>
                    <a:pt x="155" y="51"/>
                    <a:pt x="152" y="51"/>
                  </a:cubicBezTo>
                  <a:cubicBezTo>
                    <a:pt x="62" y="51"/>
                    <a:pt x="0" y="99"/>
                    <a:pt x="4" y="199"/>
                  </a:cubicBezTo>
                  <a:cubicBezTo>
                    <a:pt x="6" y="308"/>
                    <a:pt x="78" y="339"/>
                    <a:pt x="160" y="339"/>
                  </a:cubicBezTo>
                  <a:cubicBezTo>
                    <a:pt x="172" y="339"/>
                    <a:pt x="183" y="338"/>
                    <a:pt x="194" y="337"/>
                  </a:cubicBezTo>
                  <a:cubicBezTo>
                    <a:pt x="353" y="323"/>
                    <a:pt x="511" y="296"/>
                    <a:pt x="669" y="275"/>
                  </a:cubicBezTo>
                  <a:cubicBezTo>
                    <a:pt x="673" y="266"/>
                    <a:pt x="677" y="257"/>
                    <a:pt x="682" y="248"/>
                  </a:cubicBezTo>
                  <a:cubicBezTo>
                    <a:pt x="689" y="231"/>
                    <a:pt x="695" y="216"/>
                    <a:pt x="700" y="199"/>
                  </a:cubicBezTo>
                  <a:cubicBezTo>
                    <a:pt x="716" y="150"/>
                    <a:pt x="720" y="99"/>
                    <a:pt x="690" y="47"/>
                  </a:cubicBezTo>
                  <a:cubicBezTo>
                    <a:pt x="634" y="12"/>
                    <a:pt x="578"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1977500" y="4801000"/>
              <a:ext cx="17075" cy="13475"/>
            </a:xfrm>
            <a:custGeom>
              <a:avLst/>
              <a:gdLst/>
              <a:ahLst/>
              <a:cxnLst/>
              <a:rect l="l" t="t" r="r" b="b"/>
              <a:pathLst>
                <a:path w="683" h="539" extrusionOk="0">
                  <a:moveTo>
                    <a:pt x="530" y="1"/>
                  </a:moveTo>
                  <a:cubicBezTo>
                    <a:pt x="501" y="1"/>
                    <a:pt x="471" y="11"/>
                    <a:pt x="442" y="31"/>
                  </a:cubicBezTo>
                  <a:cubicBezTo>
                    <a:pt x="323" y="112"/>
                    <a:pt x="205" y="196"/>
                    <a:pt x="89" y="283"/>
                  </a:cubicBezTo>
                  <a:cubicBezTo>
                    <a:pt x="18" y="337"/>
                    <a:pt x="0" y="411"/>
                    <a:pt x="55" y="483"/>
                  </a:cubicBezTo>
                  <a:cubicBezTo>
                    <a:pt x="84" y="521"/>
                    <a:pt x="119" y="539"/>
                    <a:pt x="161" y="539"/>
                  </a:cubicBezTo>
                  <a:cubicBezTo>
                    <a:pt x="197" y="539"/>
                    <a:pt x="240" y="525"/>
                    <a:pt x="289" y="498"/>
                  </a:cubicBezTo>
                  <a:cubicBezTo>
                    <a:pt x="378" y="431"/>
                    <a:pt x="497" y="347"/>
                    <a:pt x="608" y="255"/>
                  </a:cubicBezTo>
                  <a:cubicBezTo>
                    <a:pt x="677" y="199"/>
                    <a:pt x="682" y="123"/>
                    <a:pt x="627" y="53"/>
                  </a:cubicBezTo>
                  <a:cubicBezTo>
                    <a:pt x="599" y="17"/>
                    <a:pt x="565" y="1"/>
                    <a:pt x="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1909450" y="4812350"/>
              <a:ext cx="23300" cy="22425"/>
            </a:xfrm>
            <a:custGeom>
              <a:avLst/>
              <a:gdLst/>
              <a:ahLst/>
              <a:cxnLst/>
              <a:rect l="l" t="t" r="r" b="b"/>
              <a:pathLst>
                <a:path w="932" h="897" extrusionOk="0">
                  <a:moveTo>
                    <a:pt x="354" y="0"/>
                  </a:moveTo>
                  <a:cubicBezTo>
                    <a:pt x="312" y="0"/>
                    <a:pt x="274" y="16"/>
                    <a:pt x="249" y="60"/>
                  </a:cubicBezTo>
                  <a:cubicBezTo>
                    <a:pt x="216" y="117"/>
                    <a:pt x="197" y="175"/>
                    <a:pt x="246" y="235"/>
                  </a:cubicBezTo>
                  <a:cubicBezTo>
                    <a:pt x="349" y="295"/>
                    <a:pt x="273" y="352"/>
                    <a:pt x="239" y="405"/>
                  </a:cubicBezTo>
                  <a:cubicBezTo>
                    <a:pt x="189" y="488"/>
                    <a:pt x="128" y="564"/>
                    <a:pt x="75" y="645"/>
                  </a:cubicBezTo>
                  <a:cubicBezTo>
                    <a:pt x="24" y="720"/>
                    <a:pt x="0" y="801"/>
                    <a:pt x="89" y="865"/>
                  </a:cubicBezTo>
                  <a:cubicBezTo>
                    <a:pt x="119" y="887"/>
                    <a:pt x="149" y="896"/>
                    <a:pt x="177" y="896"/>
                  </a:cubicBezTo>
                  <a:cubicBezTo>
                    <a:pt x="227" y="896"/>
                    <a:pt x="271" y="865"/>
                    <a:pt x="307" y="818"/>
                  </a:cubicBezTo>
                  <a:cubicBezTo>
                    <a:pt x="387" y="713"/>
                    <a:pt x="467" y="606"/>
                    <a:pt x="527" y="491"/>
                  </a:cubicBezTo>
                  <a:cubicBezTo>
                    <a:pt x="564" y="421"/>
                    <a:pt x="595" y="373"/>
                    <a:pt x="659" y="373"/>
                  </a:cubicBezTo>
                  <a:cubicBezTo>
                    <a:pt x="679" y="373"/>
                    <a:pt x="702" y="378"/>
                    <a:pt x="730" y="388"/>
                  </a:cubicBezTo>
                  <a:cubicBezTo>
                    <a:pt x="750" y="395"/>
                    <a:pt x="770" y="399"/>
                    <a:pt x="789" y="399"/>
                  </a:cubicBezTo>
                  <a:cubicBezTo>
                    <a:pt x="852" y="399"/>
                    <a:pt x="901" y="358"/>
                    <a:pt x="915" y="279"/>
                  </a:cubicBezTo>
                  <a:cubicBezTo>
                    <a:pt x="932" y="188"/>
                    <a:pt x="881" y="133"/>
                    <a:pt x="798" y="110"/>
                  </a:cubicBezTo>
                  <a:cubicBezTo>
                    <a:pt x="671" y="75"/>
                    <a:pt x="543" y="41"/>
                    <a:pt x="414" y="9"/>
                  </a:cubicBezTo>
                  <a:cubicBezTo>
                    <a:pt x="394" y="3"/>
                    <a:pt x="373"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1917850" y="4693375"/>
              <a:ext cx="12875" cy="16975"/>
            </a:xfrm>
            <a:custGeom>
              <a:avLst/>
              <a:gdLst/>
              <a:ahLst/>
              <a:cxnLst/>
              <a:rect l="l" t="t" r="r" b="b"/>
              <a:pathLst>
                <a:path w="515" h="679" extrusionOk="0">
                  <a:moveTo>
                    <a:pt x="167" y="1"/>
                  </a:moveTo>
                  <a:cubicBezTo>
                    <a:pt x="144" y="1"/>
                    <a:pt x="119" y="7"/>
                    <a:pt x="95" y="21"/>
                  </a:cubicBezTo>
                  <a:cubicBezTo>
                    <a:pt x="23" y="60"/>
                    <a:pt x="1" y="140"/>
                    <a:pt x="37" y="220"/>
                  </a:cubicBezTo>
                  <a:cubicBezTo>
                    <a:pt x="93" y="339"/>
                    <a:pt x="154" y="456"/>
                    <a:pt x="214" y="574"/>
                  </a:cubicBezTo>
                  <a:cubicBezTo>
                    <a:pt x="246" y="637"/>
                    <a:pt x="295" y="679"/>
                    <a:pt x="354" y="679"/>
                  </a:cubicBezTo>
                  <a:cubicBezTo>
                    <a:pt x="375" y="679"/>
                    <a:pt x="396" y="674"/>
                    <a:pt x="419" y="663"/>
                  </a:cubicBezTo>
                  <a:cubicBezTo>
                    <a:pt x="508" y="622"/>
                    <a:pt x="514" y="535"/>
                    <a:pt x="484" y="448"/>
                  </a:cubicBezTo>
                  <a:cubicBezTo>
                    <a:pt x="468" y="403"/>
                    <a:pt x="445" y="360"/>
                    <a:pt x="404" y="270"/>
                  </a:cubicBezTo>
                  <a:cubicBezTo>
                    <a:pt x="383" y="236"/>
                    <a:pt x="335" y="159"/>
                    <a:pt x="290" y="82"/>
                  </a:cubicBezTo>
                  <a:cubicBezTo>
                    <a:pt x="258" y="27"/>
                    <a:pt x="215"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1895825" y="4669225"/>
              <a:ext cx="17050" cy="14125"/>
            </a:xfrm>
            <a:custGeom>
              <a:avLst/>
              <a:gdLst/>
              <a:ahLst/>
              <a:cxnLst/>
              <a:rect l="l" t="t" r="r" b="b"/>
              <a:pathLst>
                <a:path w="682" h="565" extrusionOk="0">
                  <a:moveTo>
                    <a:pt x="198" y="0"/>
                  </a:moveTo>
                  <a:cubicBezTo>
                    <a:pt x="173" y="0"/>
                    <a:pt x="145" y="7"/>
                    <a:pt x="113" y="22"/>
                  </a:cubicBezTo>
                  <a:cubicBezTo>
                    <a:pt x="30" y="76"/>
                    <a:pt x="0" y="158"/>
                    <a:pt x="95" y="247"/>
                  </a:cubicBezTo>
                  <a:cubicBezTo>
                    <a:pt x="202" y="345"/>
                    <a:pt x="317" y="436"/>
                    <a:pt x="431" y="527"/>
                  </a:cubicBezTo>
                  <a:cubicBezTo>
                    <a:pt x="462" y="552"/>
                    <a:pt x="495" y="565"/>
                    <a:pt x="527" y="565"/>
                  </a:cubicBezTo>
                  <a:cubicBezTo>
                    <a:pt x="565" y="565"/>
                    <a:pt x="601" y="545"/>
                    <a:pt x="630" y="504"/>
                  </a:cubicBezTo>
                  <a:cubicBezTo>
                    <a:pt x="679" y="436"/>
                    <a:pt x="681" y="363"/>
                    <a:pt x="607" y="301"/>
                  </a:cubicBezTo>
                  <a:cubicBezTo>
                    <a:pt x="505" y="218"/>
                    <a:pt x="407" y="131"/>
                    <a:pt x="306" y="46"/>
                  </a:cubicBezTo>
                  <a:cubicBezTo>
                    <a:pt x="274" y="18"/>
                    <a:pt x="240" y="0"/>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1932875" y="4756475"/>
              <a:ext cx="8425" cy="17950"/>
            </a:xfrm>
            <a:custGeom>
              <a:avLst/>
              <a:gdLst/>
              <a:ahLst/>
              <a:cxnLst/>
              <a:rect l="l" t="t" r="r" b="b"/>
              <a:pathLst>
                <a:path w="337" h="718" extrusionOk="0">
                  <a:moveTo>
                    <a:pt x="177" y="0"/>
                  </a:moveTo>
                  <a:cubicBezTo>
                    <a:pt x="175" y="0"/>
                    <a:pt x="172" y="1"/>
                    <a:pt x="169" y="1"/>
                  </a:cubicBezTo>
                  <a:cubicBezTo>
                    <a:pt x="109" y="3"/>
                    <a:pt x="53" y="29"/>
                    <a:pt x="44" y="91"/>
                  </a:cubicBezTo>
                  <a:cubicBezTo>
                    <a:pt x="18" y="268"/>
                    <a:pt x="0" y="448"/>
                    <a:pt x="29" y="625"/>
                  </a:cubicBezTo>
                  <a:cubicBezTo>
                    <a:pt x="40" y="687"/>
                    <a:pt x="82" y="717"/>
                    <a:pt x="140" y="717"/>
                  </a:cubicBezTo>
                  <a:cubicBezTo>
                    <a:pt x="166" y="717"/>
                    <a:pt x="194" y="712"/>
                    <a:pt x="223" y="701"/>
                  </a:cubicBezTo>
                  <a:cubicBezTo>
                    <a:pt x="239" y="686"/>
                    <a:pt x="278" y="665"/>
                    <a:pt x="284" y="638"/>
                  </a:cubicBezTo>
                  <a:cubicBezTo>
                    <a:pt x="323" y="455"/>
                    <a:pt x="337" y="268"/>
                    <a:pt x="300" y="82"/>
                  </a:cubicBezTo>
                  <a:cubicBezTo>
                    <a:pt x="289" y="30"/>
                    <a:pt x="233"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1838200" y="4663700"/>
              <a:ext cx="15850" cy="14875"/>
            </a:xfrm>
            <a:custGeom>
              <a:avLst/>
              <a:gdLst/>
              <a:ahLst/>
              <a:cxnLst/>
              <a:rect l="l" t="t" r="r" b="b"/>
              <a:pathLst>
                <a:path w="634" h="595" extrusionOk="0">
                  <a:moveTo>
                    <a:pt x="465" y="1"/>
                  </a:moveTo>
                  <a:cubicBezTo>
                    <a:pt x="443" y="1"/>
                    <a:pt x="421" y="8"/>
                    <a:pt x="400" y="22"/>
                  </a:cubicBezTo>
                  <a:cubicBezTo>
                    <a:pt x="256" y="121"/>
                    <a:pt x="126" y="234"/>
                    <a:pt x="37" y="386"/>
                  </a:cubicBezTo>
                  <a:cubicBezTo>
                    <a:pt x="0" y="447"/>
                    <a:pt x="18" y="507"/>
                    <a:pt x="64" y="557"/>
                  </a:cubicBezTo>
                  <a:cubicBezTo>
                    <a:pt x="91" y="587"/>
                    <a:pt x="123" y="595"/>
                    <a:pt x="157" y="595"/>
                  </a:cubicBezTo>
                  <a:cubicBezTo>
                    <a:pt x="178" y="595"/>
                    <a:pt x="199" y="592"/>
                    <a:pt x="221" y="589"/>
                  </a:cubicBezTo>
                  <a:cubicBezTo>
                    <a:pt x="345" y="463"/>
                    <a:pt x="475" y="339"/>
                    <a:pt x="594" y="206"/>
                  </a:cubicBezTo>
                  <a:cubicBezTo>
                    <a:pt x="633" y="162"/>
                    <a:pt x="604" y="99"/>
                    <a:pt x="567" y="54"/>
                  </a:cubicBezTo>
                  <a:cubicBezTo>
                    <a:pt x="539" y="20"/>
                    <a:pt x="502"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1858125" y="4779075"/>
              <a:ext cx="16825" cy="14475"/>
            </a:xfrm>
            <a:custGeom>
              <a:avLst/>
              <a:gdLst/>
              <a:ahLst/>
              <a:cxnLst/>
              <a:rect l="l" t="t" r="r" b="b"/>
              <a:pathLst>
                <a:path w="673" h="579" extrusionOk="0">
                  <a:moveTo>
                    <a:pt x="177" y="0"/>
                  </a:moveTo>
                  <a:cubicBezTo>
                    <a:pt x="153" y="0"/>
                    <a:pt x="126" y="8"/>
                    <a:pt x="97" y="23"/>
                  </a:cubicBezTo>
                  <a:cubicBezTo>
                    <a:pt x="54" y="69"/>
                    <a:pt x="1" y="135"/>
                    <a:pt x="60" y="212"/>
                  </a:cubicBezTo>
                  <a:cubicBezTo>
                    <a:pt x="169" y="354"/>
                    <a:pt x="306" y="474"/>
                    <a:pt x="462" y="564"/>
                  </a:cubicBezTo>
                  <a:cubicBezTo>
                    <a:pt x="479" y="574"/>
                    <a:pt x="498" y="579"/>
                    <a:pt x="517" y="579"/>
                  </a:cubicBezTo>
                  <a:cubicBezTo>
                    <a:pt x="550" y="579"/>
                    <a:pt x="584" y="563"/>
                    <a:pt x="610" y="528"/>
                  </a:cubicBezTo>
                  <a:cubicBezTo>
                    <a:pt x="651" y="475"/>
                    <a:pt x="673" y="405"/>
                    <a:pt x="624" y="358"/>
                  </a:cubicBezTo>
                  <a:cubicBezTo>
                    <a:pt x="499" y="238"/>
                    <a:pt x="367" y="128"/>
                    <a:pt x="233" y="19"/>
                  </a:cubicBezTo>
                  <a:cubicBezTo>
                    <a:pt x="218" y="7"/>
                    <a:pt x="199"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1826675" y="4723625"/>
              <a:ext cx="9800" cy="17650"/>
            </a:xfrm>
            <a:custGeom>
              <a:avLst/>
              <a:gdLst/>
              <a:ahLst/>
              <a:cxnLst/>
              <a:rect l="l" t="t" r="r" b="b"/>
              <a:pathLst>
                <a:path w="392" h="706" extrusionOk="0">
                  <a:moveTo>
                    <a:pt x="148" y="0"/>
                  </a:moveTo>
                  <a:cubicBezTo>
                    <a:pt x="139" y="0"/>
                    <a:pt x="129" y="1"/>
                    <a:pt x="120" y="2"/>
                  </a:cubicBezTo>
                  <a:cubicBezTo>
                    <a:pt x="33" y="15"/>
                    <a:pt x="0" y="87"/>
                    <a:pt x="9" y="173"/>
                  </a:cubicBezTo>
                  <a:cubicBezTo>
                    <a:pt x="21" y="311"/>
                    <a:pt x="46" y="447"/>
                    <a:pt x="89" y="564"/>
                  </a:cubicBezTo>
                  <a:cubicBezTo>
                    <a:pt x="114" y="653"/>
                    <a:pt x="157" y="706"/>
                    <a:pt x="229" y="706"/>
                  </a:cubicBezTo>
                  <a:cubicBezTo>
                    <a:pt x="243" y="706"/>
                    <a:pt x="258" y="704"/>
                    <a:pt x="275" y="699"/>
                  </a:cubicBezTo>
                  <a:cubicBezTo>
                    <a:pt x="380" y="673"/>
                    <a:pt x="391" y="589"/>
                    <a:pt x="374" y="501"/>
                  </a:cubicBezTo>
                  <a:cubicBezTo>
                    <a:pt x="351" y="380"/>
                    <a:pt x="319" y="259"/>
                    <a:pt x="296" y="138"/>
                  </a:cubicBezTo>
                  <a:cubicBezTo>
                    <a:pt x="279" y="47"/>
                    <a:pt x="224" y="0"/>
                    <a:pt x="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1926250" y="4788900"/>
              <a:ext cx="10975" cy="17400"/>
            </a:xfrm>
            <a:custGeom>
              <a:avLst/>
              <a:gdLst/>
              <a:ahLst/>
              <a:cxnLst/>
              <a:rect l="l" t="t" r="r" b="b"/>
              <a:pathLst>
                <a:path w="439" h="696" extrusionOk="0">
                  <a:moveTo>
                    <a:pt x="283" y="0"/>
                  </a:moveTo>
                  <a:cubicBezTo>
                    <a:pt x="264" y="0"/>
                    <a:pt x="243" y="4"/>
                    <a:pt x="223" y="13"/>
                  </a:cubicBezTo>
                  <a:cubicBezTo>
                    <a:pt x="211" y="22"/>
                    <a:pt x="188" y="33"/>
                    <a:pt x="180" y="49"/>
                  </a:cubicBezTo>
                  <a:cubicBezTo>
                    <a:pt x="104" y="221"/>
                    <a:pt x="37" y="396"/>
                    <a:pt x="10" y="583"/>
                  </a:cubicBezTo>
                  <a:cubicBezTo>
                    <a:pt x="1" y="648"/>
                    <a:pt x="64" y="675"/>
                    <a:pt x="119" y="690"/>
                  </a:cubicBezTo>
                  <a:cubicBezTo>
                    <a:pt x="134" y="694"/>
                    <a:pt x="148" y="695"/>
                    <a:pt x="162" y="695"/>
                  </a:cubicBezTo>
                  <a:cubicBezTo>
                    <a:pt x="213" y="695"/>
                    <a:pt x="256" y="669"/>
                    <a:pt x="276" y="618"/>
                  </a:cubicBezTo>
                  <a:cubicBezTo>
                    <a:pt x="329" y="474"/>
                    <a:pt x="387" y="329"/>
                    <a:pt x="417" y="180"/>
                  </a:cubicBezTo>
                  <a:cubicBezTo>
                    <a:pt x="438" y="77"/>
                    <a:pt x="369"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1837450" y="4753950"/>
              <a:ext cx="14375" cy="16200"/>
            </a:xfrm>
            <a:custGeom>
              <a:avLst/>
              <a:gdLst/>
              <a:ahLst/>
              <a:cxnLst/>
              <a:rect l="l" t="t" r="r" b="b"/>
              <a:pathLst>
                <a:path w="575" h="648" extrusionOk="0">
                  <a:moveTo>
                    <a:pt x="174" y="1"/>
                  </a:moveTo>
                  <a:cubicBezTo>
                    <a:pt x="152" y="1"/>
                    <a:pt x="129" y="7"/>
                    <a:pt x="104" y="21"/>
                  </a:cubicBezTo>
                  <a:cubicBezTo>
                    <a:pt x="1" y="77"/>
                    <a:pt x="21" y="168"/>
                    <a:pt x="64" y="261"/>
                  </a:cubicBezTo>
                  <a:cubicBezTo>
                    <a:pt x="146" y="371"/>
                    <a:pt x="223" y="485"/>
                    <a:pt x="310" y="592"/>
                  </a:cubicBezTo>
                  <a:cubicBezTo>
                    <a:pt x="341" y="630"/>
                    <a:pt x="377" y="648"/>
                    <a:pt x="415" y="648"/>
                  </a:cubicBezTo>
                  <a:cubicBezTo>
                    <a:pt x="447" y="648"/>
                    <a:pt x="480" y="634"/>
                    <a:pt x="511" y="608"/>
                  </a:cubicBezTo>
                  <a:cubicBezTo>
                    <a:pt x="572" y="556"/>
                    <a:pt x="574" y="488"/>
                    <a:pt x="530" y="421"/>
                  </a:cubicBezTo>
                  <a:cubicBezTo>
                    <a:pt x="463" y="318"/>
                    <a:pt x="394" y="215"/>
                    <a:pt x="326" y="111"/>
                  </a:cubicBezTo>
                  <a:cubicBezTo>
                    <a:pt x="286" y="50"/>
                    <a:pt x="236" y="1"/>
                    <a:pt x="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1827350" y="4691175"/>
              <a:ext cx="9400" cy="17750"/>
            </a:xfrm>
            <a:custGeom>
              <a:avLst/>
              <a:gdLst/>
              <a:ahLst/>
              <a:cxnLst/>
              <a:rect l="l" t="t" r="r" b="b"/>
              <a:pathLst>
                <a:path w="376" h="710" extrusionOk="0">
                  <a:moveTo>
                    <a:pt x="207" y="0"/>
                  </a:moveTo>
                  <a:cubicBezTo>
                    <a:pt x="150" y="0"/>
                    <a:pt x="114" y="40"/>
                    <a:pt x="96" y="93"/>
                  </a:cubicBezTo>
                  <a:cubicBezTo>
                    <a:pt x="42" y="244"/>
                    <a:pt x="7" y="401"/>
                    <a:pt x="4" y="561"/>
                  </a:cubicBezTo>
                  <a:cubicBezTo>
                    <a:pt x="1" y="667"/>
                    <a:pt x="63" y="709"/>
                    <a:pt x="153" y="709"/>
                  </a:cubicBezTo>
                  <a:cubicBezTo>
                    <a:pt x="170" y="709"/>
                    <a:pt x="187" y="708"/>
                    <a:pt x="206" y="705"/>
                  </a:cubicBezTo>
                  <a:cubicBezTo>
                    <a:pt x="224" y="687"/>
                    <a:pt x="255" y="670"/>
                    <a:pt x="260" y="648"/>
                  </a:cubicBezTo>
                  <a:cubicBezTo>
                    <a:pt x="299" y="472"/>
                    <a:pt x="340" y="296"/>
                    <a:pt x="365" y="119"/>
                  </a:cubicBezTo>
                  <a:cubicBezTo>
                    <a:pt x="376" y="47"/>
                    <a:pt x="303" y="19"/>
                    <a:pt x="240" y="4"/>
                  </a:cubicBezTo>
                  <a:cubicBezTo>
                    <a:pt x="229" y="1"/>
                    <a:pt x="218"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1884775" y="4798925"/>
              <a:ext cx="17475" cy="12375"/>
            </a:xfrm>
            <a:custGeom>
              <a:avLst/>
              <a:gdLst/>
              <a:ahLst/>
              <a:cxnLst/>
              <a:rect l="l" t="t" r="r" b="b"/>
              <a:pathLst>
                <a:path w="699" h="495" extrusionOk="0">
                  <a:moveTo>
                    <a:pt x="165" y="0"/>
                  </a:moveTo>
                  <a:cubicBezTo>
                    <a:pt x="161" y="0"/>
                    <a:pt x="157" y="0"/>
                    <a:pt x="153" y="1"/>
                  </a:cubicBezTo>
                  <a:cubicBezTo>
                    <a:pt x="135" y="2"/>
                    <a:pt x="117" y="5"/>
                    <a:pt x="99" y="8"/>
                  </a:cubicBezTo>
                  <a:cubicBezTo>
                    <a:pt x="89" y="12"/>
                    <a:pt x="79" y="18"/>
                    <a:pt x="70" y="26"/>
                  </a:cubicBezTo>
                  <a:cubicBezTo>
                    <a:pt x="59" y="34"/>
                    <a:pt x="49" y="45"/>
                    <a:pt x="42" y="56"/>
                  </a:cubicBezTo>
                  <a:cubicBezTo>
                    <a:pt x="1" y="117"/>
                    <a:pt x="12" y="208"/>
                    <a:pt x="90" y="262"/>
                  </a:cubicBezTo>
                  <a:cubicBezTo>
                    <a:pt x="209" y="343"/>
                    <a:pt x="340" y="408"/>
                    <a:pt x="470" y="473"/>
                  </a:cubicBezTo>
                  <a:cubicBezTo>
                    <a:pt x="498" y="487"/>
                    <a:pt x="526" y="495"/>
                    <a:pt x="552" y="495"/>
                  </a:cubicBezTo>
                  <a:cubicBezTo>
                    <a:pt x="596" y="495"/>
                    <a:pt x="635" y="472"/>
                    <a:pt x="661" y="415"/>
                  </a:cubicBezTo>
                  <a:cubicBezTo>
                    <a:pt x="699" y="333"/>
                    <a:pt x="682" y="266"/>
                    <a:pt x="601" y="221"/>
                  </a:cubicBezTo>
                  <a:cubicBezTo>
                    <a:pt x="481" y="153"/>
                    <a:pt x="359" y="87"/>
                    <a:pt x="240" y="18"/>
                  </a:cubicBezTo>
                  <a:cubicBezTo>
                    <a:pt x="228" y="12"/>
                    <a:pt x="217" y="7"/>
                    <a:pt x="205" y="5"/>
                  </a:cubicBezTo>
                  <a:cubicBezTo>
                    <a:pt x="192" y="2"/>
                    <a:pt x="178"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1886525" y="4798925"/>
              <a:ext cx="2075" cy="650"/>
            </a:xfrm>
            <a:custGeom>
              <a:avLst/>
              <a:gdLst/>
              <a:ahLst/>
              <a:cxnLst/>
              <a:rect l="l" t="t" r="r" b="b"/>
              <a:pathLst>
                <a:path w="83" h="26" extrusionOk="0">
                  <a:moveTo>
                    <a:pt x="83" y="1"/>
                  </a:moveTo>
                  <a:cubicBezTo>
                    <a:pt x="65" y="2"/>
                    <a:pt x="47" y="5"/>
                    <a:pt x="29" y="8"/>
                  </a:cubicBezTo>
                  <a:cubicBezTo>
                    <a:pt x="19" y="12"/>
                    <a:pt x="8" y="18"/>
                    <a:pt x="0" y="26"/>
                  </a:cubicBezTo>
                  <a:cubicBezTo>
                    <a:pt x="8" y="18"/>
                    <a:pt x="19" y="12"/>
                    <a:pt x="29" y="8"/>
                  </a:cubicBezTo>
                  <a:cubicBezTo>
                    <a:pt x="47" y="5"/>
                    <a:pt x="65" y="2"/>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a:off x="1929775" y="4723975"/>
              <a:ext cx="9400" cy="17750"/>
            </a:xfrm>
            <a:custGeom>
              <a:avLst/>
              <a:gdLst/>
              <a:ahLst/>
              <a:cxnLst/>
              <a:rect l="l" t="t" r="r" b="b"/>
              <a:pathLst>
                <a:path w="376" h="710" extrusionOk="0">
                  <a:moveTo>
                    <a:pt x="148" y="1"/>
                  </a:moveTo>
                  <a:cubicBezTo>
                    <a:pt x="134" y="1"/>
                    <a:pt x="120" y="2"/>
                    <a:pt x="105" y="5"/>
                  </a:cubicBezTo>
                  <a:cubicBezTo>
                    <a:pt x="35" y="18"/>
                    <a:pt x="0" y="84"/>
                    <a:pt x="9" y="147"/>
                  </a:cubicBezTo>
                  <a:cubicBezTo>
                    <a:pt x="30" y="303"/>
                    <a:pt x="64" y="458"/>
                    <a:pt x="83" y="557"/>
                  </a:cubicBezTo>
                  <a:cubicBezTo>
                    <a:pt x="122" y="665"/>
                    <a:pt x="165" y="709"/>
                    <a:pt x="225" y="709"/>
                  </a:cubicBezTo>
                  <a:cubicBezTo>
                    <a:pt x="237" y="709"/>
                    <a:pt x="249" y="708"/>
                    <a:pt x="262" y="704"/>
                  </a:cubicBezTo>
                  <a:cubicBezTo>
                    <a:pt x="328" y="688"/>
                    <a:pt x="376" y="645"/>
                    <a:pt x="369" y="571"/>
                  </a:cubicBezTo>
                  <a:cubicBezTo>
                    <a:pt x="356" y="408"/>
                    <a:pt x="335" y="243"/>
                    <a:pt x="276" y="87"/>
                  </a:cubicBezTo>
                  <a:cubicBezTo>
                    <a:pt x="253" y="24"/>
                    <a:pt x="203" y="1"/>
                    <a:pt x="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p:nvPr/>
          </p:nvSpPr>
          <p:spPr>
            <a:xfrm>
              <a:off x="1866700" y="4657700"/>
              <a:ext cx="18300" cy="8675"/>
            </a:xfrm>
            <a:custGeom>
              <a:avLst/>
              <a:gdLst/>
              <a:ahLst/>
              <a:cxnLst/>
              <a:rect l="l" t="t" r="r" b="b"/>
              <a:pathLst>
                <a:path w="732" h="347" extrusionOk="0">
                  <a:moveTo>
                    <a:pt x="195" y="0"/>
                  </a:moveTo>
                  <a:cubicBezTo>
                    <a:pt x="172" y="0"/>
                    <a:pt x="149" y="1"/>
                    <a:pt x="126" y="1"/>
                  </a:cubicBezTo>
                  <a:cubicBezTo>
                    <a:pt x="38" y="33"/>
                    <a:pt x="1" y="78"/>
                    <a:pt x="10" y="150"/>
                  </a:cubicBezTo>
                  <a:cubicBezTo>
                    <a:pt x="20" y="216"/>
                    <a:pt x="53" y="270"/>
                    <a:pt x="124" y="281"/>
                  </a:cubicBezTo>
                  <a:cubicBezTo>
                    <a:pt x="268" y="304"/>
                    <a:pt x="412" y="329"/>
                    <a:pt x="556" y="345"/>
                  </a:cubicBezTo>
                  <a:cubicBezTo>
                    <a:pt x="562" y="346"/>
                    <a:pt x="568" y="346"/>
                    <a:pt x="574" y="346"/>
                  </a:cubicBezTo>
                  <a:cubicBezTo>
                    <a:pt x="631" y="346"/>
                    <a:pt x="682" y="319"/>
                    <a:pt x="705" y="256"/>
                  </a:cubicBezTo>
                  <a:cubicBezTo>
                    <a:pt x="731" y="186"/>
                    <a:pt x="711" y="121"/>
                    <a:pt x="653" y="93"/>
                  </a:cubicBezTo>
                  <a:cubicBezTo>
                    <a:pt x="503" y="20"/>
                    <a:pt x="344"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8"/>
            <p:cNvSpPr/>
            <p:nvPr/>
          </p:nvSpPr>
          <p:spPr>
            <a:xfrm>
              <a:off x="1703650" y="4885600"/>
              <a:ext cx="18900" cy="10875"/>
            </a:xfrm>
            <a:custGeom>
              <a:avLst/>
              <a:gdLst/>
              <a:ahLst/>
              <a:cxnLst/>
              <a:rect l="l" t="t" r="r" b="b"/>
              <a:pathLst>
                <a:path w="756" h="435" extrusionOk="0">
                  <a:moveTo>
                    <a:pt x="146" y="1"/>
                  </a:moveTo>
                  <a:cubicBezTo>
                    <a:pt x="136" y="1"/>
                    <a:pt x="128" y="2"/>
                    <a:pt x="123" y="4"/>
                  </a:cubicBezTo>
                  <a:cubicBezTo>
                    <a:pt x="20" y="43"/>
                    <a:pt x="0" y="196"/>
                    <a:pt x="103" y="256"/>
                  </a:cubicBezTo>
                  <a:cubicBezTo>
                    <a:pt x="246" y="340"/>
                    <a:pt x="401" y="407"/>
                    <a:pt x="566" y="433"/>
                  </a:cubicBezTo>
                  <a:cubicBezTo>
                    <a:pt x="573" y="434"/>
                    <a:pt x="580" y="434"/>
                    <a:pt x="587" y="434"/>
                  </a:cubicBezTo>
                  <a:cubicBezTo>
                    <a:pt x="689" y="434"/>
                    <a:pt x="755" y="321"/>
                    <a:pt x="709" y="228"/>
                  </a:cubicBezTo>
                  <a:cubicBezTo>
                    <a:pt x="675" y="162"/>
                    <a:pt x="26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8"/>
            <p:cNvSpPr/>
            <p:nvPr/>
          </p:nvSpPr>
          <p:spPr>
            <a:xfrm>
              <a:off x="1676000" y="4869000"/>
              <a:ext cx="16475" cy="13450"/>
            </a:xfrm>
            <a:custGeom>
              <a:avLst/>
              <a:gdLst/>
              <a:ahLst/>
              <a:cxnLst/>
              <a:rect l="l" t="t" r="r" b="b"/>
              <a:pathLst>
                <a:path w="659" h="538" extrusionOk="0">
                  <a:moveTo>
                    <a:pt x="151" y="0"/>
                  </a:moveTo>
                  <a:cubicBezTo>
                    <a:pt x="100" y="0"/>
                    <a:pt x="55" y="27"/>
                    <a:pt x="31" y="72"/>
                  </a:cubicBezTo>
                  <a:cubicBezTo>
                    <a:pt x="1" y="127"/>
                    <a:pt x="5" y="187"/>
                    <a:pt x="47" y="227"/>
                  </a:cubicBezTo>
                  <a:cubicBezTo>
                    <a:pt x="176" y="351"/>
                    <a:pt x="318" y="461"/>
                    <a:pt x="488" y="528"/>
                  </a:cubicBezTo>
                  <a:cubicBezTo>
                    <a:pt x="501" y="535"/>
                    <a:pt x="515" y="537"/>
                    <a:pt x="529" y="537"/>
                  </a:cubicBezTo>
                  <a:cubicBezTo>
                    <a:pt x="564" y="537"/>
                    <a:pt x="597" y="520"/>
                    <a:pt x="616" y="489"/>
                  </a:cubicBezTo>
                  <a:cubicBezTo>
                    <a:pt x="624" y="477"/>
                    <a:pt x="632" y="466"/>
                    <a:pt x="638" y="453"/>
                  </a:cubicBezTo>
                  <a:cubicBezTo>
                    <a:pt x="658" y="415"/>
                    <a:pt x="659" y="371"/>
                    <a:pt x="640" y="334"/>
                  </a:cubicBezTo>
                  <a:cubicBezTo>
                    <a:pt x="625" y="299"/>
                    <a:pt x="486" y="193"/>
                    <a:pt x="359" y="110"/>
                  </a:cubicBezTo>
                  <a:cubicBezTo>
                    <a:pt x="340" y="99"/>
                    <a:pt x="322" y="87"/>
                    <a:pt x="306" y="77"/>
                  </a:cubicBezTo>
                  <a:cubicBezTo>
                    <a:pt x="286" y="64"/>
                    <a:pt x="266" y="53"/>
                    <a:pt x="249" y="43"/>
                  </a:cubicBezTo>
                  <a:cubicBezTo>
                    <a:pt x="202" y="17"/>
                    <a:pt x="165" y="0"/>
                    <a:pt x="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8"/>
            <p:cNvSpPr/>
            <p:nvPr/>
          </p:nvSpPr>
          <p:spPr>
            <a:xfrm>
              <a:off x="1656375" y="4850300"/>
              <a:ext cx="11400" cy="10925"/>
            </a:xfrm>
            <a:custGeom>
              <a:avLst/>
              <a:gdLst/>
              <a:ahLst/>
              <a:cxnLst/>
              <a:rect l="l" t="t" r="r" b="b"/>
              <a:pathLst>
                <a:path w="456" h="437" extrusionOk="0">
                  <a:moveTo>
                    <a:pt x="135" y="1"/>
                  </a:moveTo>
                  <a:cubicBezTo>
                    <a:pt x="123" y="1"/>
                    <a:pt x="111" y="3"/>
                    <a:pt x="101" y="7"/>
                  </a:cubicBezTo>
                  <a:cubicBezTo>
                    <a:pt x="11" y="46"/>
                    <a:pt x="1" y="121"/>
                    <a:pt x="28" y="198"/>
                  </a:cubicBezTo>
                  <a:cubicBezTo>
                    <a:pt x="70" y="317"/>
                    <a:pt x="228" y="437"/>
                    <a:pt x="323" y="437"/>
                  </a:cubicBezTo>
                  <a:cubicBezTo>
                    <a:pt x="338" y="437"/>
                    <a:pt x="350" y="434"/>
                    <a:pt x="361" y="429"/>
                  </a:cubicBezTo>
                  <a:cubicBezTo>
                    <a:pt x="440" y="388"/>
                    <a:pt x="455" y="315"/>
                    <a:pt x="437" y="241"/>
                  </a:cubicBezTo>
                  <a:cubicBezTo>
                    <a:pt x="388" y="118"/>
                    <a:pt x="230"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45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455"/>
        <p:cNvGrpSpPr/>
        <p:nvPr/>
      </p:nvGrpSpPr>
      <p:grpSpPr>
        <a:xfrm>
          <a:off x="0" y="0"/>
          <a:ext cx="0" cy="0"/>
          <a:chOff x="0" y="0"/>
          <a:chExt cx="0" cy="0"/>
        </a:xfrm>
      </p:grpSpPr>
      <p:pic>
        <p:nvPicPr>
          <p:cNvPr id="456" name="Google Shape;456;p13"/>
          <p:cNvPicPr preferRelativeResize="0"/>
          <p:nvPr/>
        </p:nvPicPr>
        <p:blipFill>
          <a:blip r:embed="rId2">
            <a:alphaModFix amt="73000"/>
          </a:blip>
          <a:stretch>
            <a:fillRect/>
          </a:stretch>
        </p:blipFill>
        <p:spPr>
          <a:xfrm>
            <a:off x="-158712" y="-35350"/>
            <a:ext cx="9461427" cy="5178849"/>
          </a:xfrm>
          <a:prstGeom prst="rect">
            <a:avLst/>
          </a:prstGeom>
          <a:noFill/>
          <a:ln>
            <a:noFill/>
          </a:ln>
        </p:spPr>
      </p:pic>
      <p:sp>
        <p:nvSpPr>
          <p:cNvPr id="457" name="Google Shape;457;p13"/>
          <p:cNvSpPr txBox="1">
            <a:spLocks noGrp="1"/>
          </p:cNvSpPr>
          <p:nvPr>
            <p:ph type="title"/>
          </p:nvPr>
        </p:nvSpPr>
        <p:spPr>
          <a:xfrm>
            <a:off x="1874550" y="445025"/>
            <a:ext cx="5394900" cy="676800"/>
          </a:xfrm>
          <a:prstGeom prst="rect">
            <a:avLst/>
          </a:prstGeom>
        </p:spPr>
        <p:txBody>
          <a:bodyPr spcFirstLastPara="1" wrap="square" lIns="91425" tIns="91425" rIns="91425" bIns="91425" anchor="t" anchorCtr="0">
            <a:noAutofit/>
          </a:bodyPr>
          <a:lstStyle>
            <a:lvl1pPr lvl="0" algn="ctr">
              <a:spcBef>
                <a:spcPts val="0"/>
              </a:spcBef>
              <a:spcAft>
                <a:spcPts val="0"/>
              </a:spcAft>
              <a:buSzPts val="3400"/>
              <a:buNone/>
              <a:defRPr/>
            </a:lvl1pPr>
            <a:lvl2pPr lvl="1">
              <a:spcBef>
                <a:spcPts val="0"/>
              </a:spcBef>
              <a:spcAft>
                <a:spcPts val="0"/>
              </a:spcAft>
              <a:buSzPts val="2800"/>
              <a:buNone/>
              <a:defRPr>
                <a:latin typeface="Oxygen"/>
                <a:ea typeface="Oxygen"/>
                <a:cs typeface="Oxygen"/>
                <a:sym typeface="Oxygen"/>
              </a:defRPr>
            </a:lvl2pPr>
            <a:lvl3pPr lvl="2">
              <a:spcBef>
                <a:spcPts val="0"/>
              </a:spcBef>
              <a:spcAft>
                <a:spcPts val="0"/>
              </a:spcAft>
              <a:buSzPts val="2800"/>
              <a:buNone/>
              <a:defRPr>
                <a:latin typeface="Oxygen"/>
                <a:ea typeface="Oxygen"/>
                <a:cs typeface="Oxygen"/>
                <a:sym typeface="Oxygen"/>
              </a:defRPr>
            </a:lvl3pPr>
            <a:lvl4pPr lvl="3">
              <a:spcBef>
                <a:spcPts val="0"/>
              </a:spcBef>
              <a:spcAft>
                <a:spcPts val="0"/>
              </a:spcAft>
              <a:buSzPts val="2800"/>
              <a:buNone/>
              <a:defRPr>
                <a:latin typeface="Oxygen"/>
                <a:ea typeface="Oxygen"/>
                <a:cs typeface="Oxygen"/>
                <a:sym typeface="Oxygen"/>
              </a:defRPr>
            </a:lvl4pPr>
            <a:lvl5pPr lvl="4">
              <a:spcBef>
                <a:spcPts val="0"/>
              </a:spcBef>
              <a:spcAft>
                <a:spcPts val="0"/>
              </a:spcAft>
              <a:buSzPts val="2800"/>
              <a:buNone/>
              <a:defRPr>
                <a:latin typeface="Oxygen"/>
                <a:ea typeface="Oxygen"/>
                <a:cs typeface="Oxygen"/>
                <a:sym typeface="Oxygen"/>
              </a:defRPr>
            </a:lvl5pPr>
            <a:lvl6pPr lvl="5">
              <a:spcBef>
                <a:spcPts val="0"/>
              </a:spcBef>
              <a:spcAft>
                <a:spcPts val="0"/>
              </a:spcAft>
              <a:buSzPts val="2800"/>
              <a:buNone/>
              <a:defRPr>
                <a:latin typeface="Oxygen"/>
                <a:ea typeface="Oxygen"/>
                <a:cs typeface="Oxygen"/>
                <a:sym typeface="Oxygen"/>
              </a:defRPr>
            </a:lvl6pPr>
            <a:lvl7pPr lvl="6">
              <a:spcBef>
                <a:spcPts val="0"/>
              </a:spcBef>
              <a:spcAft>
                <a:spcPts val="0"/>
              </a:spcAft>
              <a:buSzPts val="2800"/>
              <a:buNone/>
              <a:defRPr>
                <a:latin typeface="Oxygen"/>
                <a:ea typeface="Oxygen"/>
                <a:cs typeface="Oxygen"/>
                <a:sym typeface="Oxygen"/>
              </a:defRPr>
            </a:lvl7pPr>
            <a:lvl8pPr lvl="7">
              <a:spcBef>
                <a:spcPts val="0"/>
              </a:spcBef>
              <a:spcAft>
                <a:spcPts val="0"/>
              </a:spcAft>
              <a:buSzPts val="2800"/>
              <a:buNone/>
              <a:defRPr>
                <a:latin typeface="Oxygen"/>
                <a:ea typeface="Oxygen"/>
                <a:cs typeface="Oxygen"/>
                <a:sym typeface="Oxygen"/>
              </a:defRPr>
            </a:lvl8pPr>
            <a:lvl9pPr lvl="8">
              <a:spcBef>
                <a:spcPts val="0"/>
              </a:spcBef>
              <a:spcAft>
                <a:spcPts val="0"/>
              </a:spcAft>
              <a:buSzPts val="2800"/>
              <a:buNone/>
              <a:defRPr>
                <a:latin typeface="Oxygen"/>
                <a:ea typeface="Oxygen"/>
                <a:cs typeface="Oxygen"/>
                <a:sym typeface="Oxygen"/>
              </a:defRPr>
            </a:lvl9pPr>
          </a:lstStyle>
          <a:p>
            <a:endParaRPr/>
          </a:p>
        </p:txBody>
      </p:sp>
      <p:sp>
        <p:nvSpPr>
          <p:cNvPr id="458" name="Google Shape;458;p13"/>
          <p:cNvSpPr txBox="1">
            <a:spLocks noGrp="1"/>
          </p:cNvSpPr>
          <p:nvPr>
            <p:ph type="subTitle" idx="1"/>
          </p:nvPr>
        </p:nvSpPr>
        <p:spPr>
          <a:xfrm>
            <a:off x="713775" y="2285225"/>
            <a:ext cx="2122800" cy="52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59" name="Google Shape;459;p13"/>
          <p:cNvSpPr txBox="1">
            <a:spLocks noGrp="1"/>
          </p:cNvSpPr>
          <p:nvPr>
            <p:ph type="title" idx="2"/>
          </p:nvPr>
        </p:nvSpPr>
        <p:spPr>
          <a:xfrm>
            <a:off x="713775" y="1826475"/>
            <a:ext cx="21228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2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60" name="Google Shape;460;p13"/>
          <p:cNvSpPr txBox="1">
            <a:spLocks noGrp="1"/>
          </p:cNvSpPr>
          <p:nvPr>
            <p:ph type="subTitle" idx="3"/>
          </p:nvPr>
        </p:nvSpPr>
        <p:spPr>
          <a:xfrm>
            <a:off x="3512175" y="2285225"/>
            <a:ext cx="2121300" cy="5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61" name="Google Shape;461;p13"/>
          <p:cNvSpPr txBox="1">
            <a:spLocks noGrp="1"/>
          </p:cNvSpPr>
          <p:nvPr>
            <p:ph type="title" idx="4"/>
          </p:nvPr>
        </p:nvSpPr>
        <p:spPr>
          <a:xfrm>
            <a:off x="3713325" y="1824350"/>
            <a:ext cx="1664100" cy="46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2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62" name="Google Shape;462;p13"/>
          <p:cNvSpPr txBox="1">
            <a:spLocks noGrp="1"/>
          </p:cNvSpPr>
          <p:nvPr>
            <p:ph type="subTitle" idx="5"/>
          </p:nvPr>
        </p:nvSpPr>
        <p:spPr>
          <a:xfrm>
            <a:off x="6309074" y="2285225"/>
            <a:ext cx="2121300" cy="5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63" name="Google Shape;463;p13"/>
          <p:cNvSpPr txBox="1">
            <a:spLocks noGrp="1"/>
          </p:cNvSpPr>
          <p:nvPr>
            <p:ph type="title" idx="6"/>
          </p:nvPr>
        </p:nvSpPr>
        <p:spPr>
          <a:xfrm>
            <a:off x="6309074" y="1820205"/>
            <a:ext cx="21213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2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64" name="Google Shape;464;p13"/>
          <p:cNvSpPr txBox="1">
            <a:spLocks noGrp="1"/>
          </p:cNvSpPr>
          <p:nvPr>
            <p:ph type="title" idx="7" hasCustomPrompt="1"/>
          </p:nvPr>
        </p:nvSpPr>
        <p:spPr>
          <a:xfrm>
            <a:off x="1404825" y="1266622"/>
            <a:ext cx="740700" cy="521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4500"/>
              <a:buNone/>
              <a:defRPr sz="3300">
                <a:solidFill>
                  <a:schemeClr val="accent1"/>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465" name="Google Shape;465;p13"/>
          <p:cNvSpPr txBox="1">
            <a:spLocks noGrp="1"/>
          </p:cNvSpPr>
          <p:nvPr>
            <p:ph type="title" idx="8" hasCustomPrompt="1"/>
          </p:nvPr>
        </p:nvSpPr>
        <p:spPr>
          <a:xfrm>
            <a:off x="4222425" y="1271072"/>
            <a:ext cx="740700" cy="521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4500"/>
              <a:buNone/>
              <a:defRPr sz="3300">
                <a:solidFill>
                  <a:schemeClr val="accent1"/>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466" name="Google Shape;466;p13"/>
          <p:cNvSpPr txBox="1">
            <a:spLocks noGrp="1"/>
          </p:cNvSpPr>
          <p:nvPr>
            <p:ph type="title" idx="9" hasCustomPrompt="1"/>
          </p:nvPr>
        </p:nvSpPr>
        <p:spPr>
          <a:xfrm>
            <a:off x="6999374" y="1266922"/>
            <a:ext cx="740700" cy="521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4500"/>
              <a:buNone/>
              <a:defRPr sz="3300">
                <a:solidFill>
                  <a:schemeClr val="accent1"/>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467" name="Google Shape;467;p13"/>
          <p:cNvSpPr txBox="1">
            <a:spLocks noGrp="1"/>
          </p:cNvSpPr>
          <p:nvPr>
            <p:ph type="subTitle" idx="13"/>
          </p:nvPr>
        </p:nvSpPr>
        <p:spPr>
          <a:xfrm>
            <a:off x="2197662" y="4095611"/>
            <a:ext cx="2121300" cy="5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68" name="Google Shape;468;p13"/>
          <p:cNvSpPr txBox="1">
            <a:spLocks noGrp="1"/>
          </p:cNvSpPr>
          <p:nvPr>
            <p:ph type="title" idx="14"/>
          </p:nvPr>
        </p:nvSpPr>
        <p:spPr>
          <a:xfrm>
            <a:off x="2398812" y="3625586"/>
            <a:ext cx="16641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2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69" name="Google Shape;469;p13"/>
          <p:cNvSpPr txBox="1">
            <a:spLocks noGrp="1"/>
          </p:cNvSpPr>
          <p:nvPr>
            <p:ph type="subTitle" idx="15"/>
          </p:nvPr>
        </p:nvSpPr>
        <p:spPr>
          <a:xfrm>
            <a:off x="4825188" y="4091375"/>
            <a:ext cx="2121300" cy="5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70" name="Google Shape;470;p13"/>
          <p:cNvSpPr txBox="1">
            <a:spLocks noGrp="1"/>
          </p:cNvSpPr>
          <p:nvPr>
            <p:ph type="title" idx="16"/>
          </p:nvPr>
        </p:nvSpPr>
        <p:spPr>
          <a:xfrm>
            <a:off x="5026338" y="3621361"/>
            <a:ext cx="16641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2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71" name="Google Shape;471;p13"/>
          <p:cNvSpPr txBox="1">
            <a:spLocks noGrp="1"/>
          </p:cNvSpPr>
          <p:nvPr>
            <p:ph type="title" idx="17" hasCustomPrompt="1"/>
          </p:nvPr>
        </p:nvSpPr>
        <p:spPr>
          <a:xfrm>
            <a:off x="2907913" y="3068350"/>
            <a:ext cx="742200" cy="521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4500"/>
              <a:buNone/>
              <a:defRPr sz="3300">
                <a:solidFill>
                  <a:schemeClr val="accent1"/>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472" name="Google Shape;472;p13"/>
          <p:cNvSpPr txBox="1">
            <a:spLocks noGrp="1"/>
          </p:cNvSpPr>
          <p:nvPr>
            <p:ph type="title" idx="18" hasCustomPrompt="1"/>
          </p:nvPr>
        </p:nvSpPr>
        <p:spPr>
          <a:xfrm>
            <a:off x="5535438" y="3064125"/>
            <a:ext cx="740700" cy="521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4500"/>
              <a:buNone/>
              <a:defRPr sz="3300">
                <a:solidFill>
                  <a:schemeClr val="accent1"/>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grpSp>
        <p:nvGrpSpPr>
          <p:cNvPr id="473" name="Google Shape;473;p13"/>
          <p:cNvGrpSpPr/>
          <p:nvPr/>
        </p:nvGrpSpPr>
        <p:grpSpPr>
          <a:xfrm rot="10800000">
            <a:off x="713780" y="329080"/>
            <a:ext cx="758834" cy="504731"/>
            <a:chOff x="1656375" y="4657700"/>
            <a:chExt cx="371050" cy="246800"/>
          </a:xfrm>
        </p:grpSpPr>
        <p:sp>
          <p:nvSpPr>
            <p:cNvPr id="474" name="Google Shape;474;p13"/>
            <p:cNvSpPr/>
            <p:nvPr/>
          </p:nvSpPr>
          <p:spPr>
            <a:xfrm>
              <a:off x="2015825" y="4744925"/>
              <a:ext cx="11600" cy="17625"/>
            </a:xfrm>
            <a:custGeom>
              <a:avLst/>
              <a:gdLst/>
              <a:ahLst/>
              <a:cxnLst/>
              <a:rect l="l" t="t" r="r" b="b"/>
              <a:pathLst>
                <a:path w="464" h="705" extrusionOk="0">
                  <a:moveTo>
                    <a:pt x="279" y="0"/>
                  </a:moveTo>
                  <a:cubicBezTo>
                    <a:pt x="240" y="0"/>
                    <a:pt x="203" y="23"/>
                    <a:pt x="178" y="75"/>
                  </a:cubicBezTo>
                  <a:cubicBezTo>
                    <a:pt x="100" y="230"/>
                    <a:pt x="45" y="395"/>
                    <a:pt x="16" y="565"/>
                  </a:cubicBezTo>
                  <a:cubicBezTo>
                    <a:pt x="0" y="667"/>
                    <a:pt x="66" y="705"/>
                    <a:pt x="145" y="705"/>
                  </a:cubicBezTo>
                  <a:cubicBezTo>
                    <a:pt x="165" y="705"/>
                    <a:pt x="185" y="703"/>
                    <a:pt x="205" y="699"/>
                  </a:cubicBezTo>
                  <a:cubicBezTo>
                    <a:pt x="302" y="649"/>
                    <a:pt x="464" y="164"/>
                    <a:pt x="409" y="85"/>
                  </a:cubicBezTo>
                  <a:cubicBezTo>
                    <a:pt x="372" y="32"/>
                    <a:pt x="324" y="0"/>
                    <a:pt x="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3"/>
            <p:cNvSpPr/>
            <p:nvPr/>
          </p:nvSpPr>
          <p:spPr>
            <a:xfrm>
              <a:off x="2000875" y="4775425"/>
              <a:ext cx="13500" cy="16450"/>
            </a:xfrm>
            <a:custGeom>
              <a:avLst/>
              <a:gdLst/>
              <a:ahLst/>
              <a:cxnLst/>
              <a:rect l="l" t="t" r="r" b="b"/>
              <a:pathLst>
                <a:path w="540" h="658" extrusionOk="0">
                  <a:moveTo>
                    <a:pt x="398" y="0"/>
                  </a:moveTo>
                  <a:cubicBezTo>
                    <a:pt x="362" y="0"/>
                    <a:pt x="328" y="13"/>
                    <a:pt x="302" y="36"/>
                  </a:cubicBezTo>
                  <a:cubicBezTo>
                    <a:pt x="290" y="46"/>
                    <a:pt x="280" y="56"/>
                    <a:pt x="271" y="69"/>
                  </a:cubicBezTo>
                  <a:cubicBezTo>
                    <a:pt x="188" y="186"/>
                    <a:pt x="114" y="314"/>
                    <a:pt x="43" y="440"/>
                  </a:cubicBezTo>
                  <a:cubicBezTo>
                    <a:pt x="1" y="516"/>
                    <a:pt x="10" y="591"/>
                    <a:pt x="94" y="636"/>
                  </a:cubicBezTo>
                  <a:cubicBezTo>
                    <a:pt x="121" y="651"/>
                    <a:pt x="147" y="658"/>
                    <a:pt x="171" y="658"/>
                  </a:cubicBezTo>
                  <a:cubicBezTo>
                    <a:pt x="218" y="658"/>
                    <a:pt x="260" y="629"/>
                    <a:pt x="291" y="581"/>
                  </a:cubicBezTo>
                  <a:cubicBezTo>
                    <a:pt x="367" y="465"/>
                    <a:pt x="438" y="345"/>
                    <a:pt x="508" y="226"/>
                  </a:cubicBezTo>
                  <a:cubicBezTo>
                    <a:pt x="533" y="184"/>
                    <a:pt x="540" y="133"/>
                    <a:pt x="524" y="85"/>
                  </a:cubicBezTo>
                  <a:cubicBezTo>
                    <a:pt x="505" y="38"/>
                    <a:pt x="461" y="5"/>
                    <a:pt x="410" y="0"/>
                  </a:cubicBezTo>
                  <a:cubicBezTo>
                    <a:pt x="406" y="0"/>
                    <a:pt x="402" y="0"/>
                    <a:pt x="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3"/>
            <p:cNvSpPr/>
            <p:nvPr/>
          </p:nvSpPr>
          <p:spPr>
            <a:xfrm>
              <a:off x="2011100" y="4775425"/>
              <a:ext cx="3275" cy="5650"/>
            </a:xfrm>
            <a:custGeom>
              <a:avLst/>
              <a:gdLst/>
              <a:ahLst/>
              <a:cxnLst/>
              <a:rect l="l" t="t" r="r" b="b"/>
              <a:pathLst>
                <a:path w="131" h="226" extrusionOk="0">
                  <a:moveTo>
                    <a:pt x="1" y="0"/>
                  </a:moveTo>
                  <a:cubicBezTo>
                    <a:pt x="52" y="5"/>
                    <a:pt x="96" y="38"/>
                    <a:pt x="115" y="85"/>
                  </a:cubicBezTo>
                  <a:cubicBezTo>
                    <a:pt x="131" y="133"/>
                    <a:pt x="124" y="184"/>
                    <a:pt x="99" y="226"/>
                  </a:cubicBezTo>
                  <a:cubicBezTo>
                    <a:pt x="124" y="184"/>
                    <a:pt x="131" y="133"/>
                    <a:pt x="115" y="85"/>
                  </a:cubicBezTo>
                  <a:cubicBezTo>
                    <a:pt x="96" y="38"/>
                    <a:pt x="52" y="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3"/>
            <p:cNvSpPr/>
            <p:nvPr/>
          </p:nvSpPr>
          <p:spPr>
            <a:xfrm>
              <a:off x="1800400" y="4891625"/>
              <a:ext cx="18475" cy="9525"/>
            </a:xfrm>
            <a:custGeom>
              <a:avLst/>
              <a:gdLst/>
              <a:ahLst/>
              <a:cxnLst/>
              <a:rect l="l" t="t" r="r" b="b"/>
              <a:pathLst>
                <a:path w="739" h="381" extrusionOk="0">
                  <a:moveTo>
                    <a:pt x="594" y="1"/>
                  </a:moveTo>
                  <a:cubicBezTo>
                    <a:pt x="586" y="1"/>
                    <a:pt x="578" y="1"/>
                    <a:pt x="569" y="3"/>
                  </a:cubicBezTo>
                  <a:cubicBezTo>
                    <a:pt x="419" y="27"/>
                    <a:pt x="271" y="66"/>
                    <a:pt x="142" y="94"/>
                  </a:cubicBezTo>
                  <a:cubicBezTo>
                    <a:pt x="41" y="133"/>
                    <a:pt x="1" y="192"/>
                    <a:pt x="24" y="280"/>
                  </a:cubicBezTo>
                  <a:cubicBezTo>
                    <a:pt x="42" y="349"/>
                    <a:pt x="94" y="381"/>
                    <a:pt x="154" y="381"/>
                  </a:cubicBezTo>
                  <a:cubicBezTo>
                    <a:pt x="165" y="381"/>
                    <a:pt x="175" y="380"/>
                    <a:pt x="185" y="378"/>
                  </a:cubicBezTo>
                  <a:cubicBezTo>
                    <a:pt x="335" y="352"/>
                    <a:pt x="484" y="319"/>
                    <a:pt x="631" y="277"/>
                  </a:cubicBezTo>
                  <a:cubicBezTo>
                    <a:pt x="705" y="258"/>
                    <a:pt x="739" y="189"/>
                    <a:pt x="723" y="113"/>
                  </a:cubicBezTo>
                  <a:cubicBezTo>
                    <a:pt x="709" y="44"/>
                    <a:pt x="659"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3"/>
            <p:cNvSpPr/>
            <p:nvPr/>
          </p:nvSpPr>
          <p:spPr>
            <a:xfrm>
              <a:off x="1768325" y="4897175"/>
              <a:ext cx="18325" cy="7325"/>
            </a:xfrm>
            <a:custGeom>
              <a:avLst/>
              <a:gdLst/>
              <a:ahLst/>
              <a:cxnLst/>
              <a:rect l="l" t="t" r="r" b="b"/>
              <a:pathLst>
                <a:path w="733" h="293" extrusionOk="0">
                  <a:moveTo>
                    <a:pt x="614" y="1"/>
                  </a:moveTo>
                  <a:cubicBezTo>
                    <a:pt x="442" y="3"/>
                    <a:pt x="268" y="5"/>
                    <a:pt x="98" y="22"/>
                  </a:cubicBezTo>
                  <a:cubicBezTo>
                    <a:pt x="30" y="29"/>
                    <a:pt x="0" y="93"/>
                    <a:pt x="2" y="164"/>
                  </a:cubicBezTo>
                  <a:cubicBezTo>
                    <a:pt x="4" y="240"/>
                    <a:pt x="50" y="290"/>
                    <a:pt x="115" y="291"/>
                  </a:cubicBezTo>
                  <a:cubicBezTo>
                    <a:pt x="160" y="292"/>
                    <a:pt x="205" y="293"/>
                    <a:pt x="250" y="293"/>
                  </a:cubicBezTo>
                  <a:cubicBezTo>
                    <a:pt x="371" y="293"/>
                    <a:pt x="493" y="288"/>
                    <a:pt x="612" y="271"/>
                  </a:cubicBezTo>
                  <a:cubicBezTo>
                    <a:pt x="710" y="259"/>
                    <a:pt x="733" y="170"/>
                    <a:pt x="714" y="88"/>
                  </a:cubicBezTo>
                  <a:cubicBezTo>
                    <a:pt x="691" y="33"/>
                    <a:pt x="655" y="1"/>
                    <a:pt x="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3"/>
            <p:cNvSpPr/>
            <p:nvPr/>
          </p:nvSpPr>
          <p:spPr>
            <a:xfrm>
              <a:off x="1831700" y="4880875"/>
              <a:ext cx="18400" cy="11250"/>
            </a:xfrm>
            <a:custGeom>
              <a:avLst/>
              <a:gdLst/>
              <a:ahLst/>
              <a:cxnLst/>
              <a:rect l="l" t="t" r="r" b="b"/>
              <a:pathLst>
                <a:path w="736" h="450" extrusionOk="0">
                  <a:moveTo>
                    <a:pt x="577" y="0"/>
                  </a:moveTo>
                  <a:cubicBezTo>
                    <a:pt x="555" y="0"/>
                    <a:pt x="531" y="6"/>
                    <a:pt x="507" y="17"/>
                  </a:cubicBezTo>
                  <a:cubicBezTo>
                    <a:pt x="443" y="44"/>
                    <a:pt x="380" y="74"/>
                    <a:pt x="316" y="103"/>
                  </a:cubicBezTo>
                  <a:lnTo>
                    <a:pt x="314" y="97"/>
                  </a:lnTo>
                  <a:cubicBezTo>
                    <a:pt x="248" y="123"/>
                    <a:pt x="181" y="142"/>
                    <a:pt x="118" y="173"/>
                  </a:cubicBezTo>
                  <a:cubicBezTo>
                    <a:pt x="42" y="211"/>
                    <a:pt x="0" y="274"/>
                    <a:pt x="36" y="362"/>
                  </a:cubicBezTo>
                  <a:cubicBezTo>
                    <a:pt x="62" y="423"/>
                    <a:pt x="105" y="450"/>
                    <a:pt x="157" y="450"/>
                  </a:cubicBezTo>
                  <a:cubicBezTo>
                    <a:pt x="179" y="450"/>
                    <a:pt x="202" y="445"/>
                    <a:pt x="227" y="436"/>
                  </a:cubicBezTo>
                  <a:cubicBezTo>
                    <a:pt x="364" y="384"/>
                    <a:pt x="502" y="334"/>
                    <a:pt x="632" y="268"/>
                  </a:cubicBezTo>
                  <a:cubicBezTo>
                    <a:pt x="707" y="231"/>
                    <a:pt x="735" y="152"/>
                    <a:pt x="687" y="70"/>
                  </a:cubicBezTo>
                  <a:cubicBezTo>
                    <a:pt x="660" y="23"/>
                    <a:pt x="622" y="0"/>
                    <a:pt x="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3"/>
            <p:cNvSpPr/>
            <p:nvPr/>
          </p:nvSpPr>
          <p:spPr>
            <a:xfrm>
              <a:off x="1861025" y="4864950"/>
              <a:ext cx="17450" cy="13000"/>
            </a:xfrm>
            <a:custGeom>
              <a:avLst/>
              <a:gdLst/>
              <a:ahLst/>
              <a:cxnLst/>
              <a:rect l="l" t="t" r="r" b="b"/>
              <a:pathLst>
                <a:path w="698" h="520" extrusionOk="0">
                  <a:moveTo>
                    <a:pt x="541" y="0"/>
                  </a:moveTo>
                  <a:cubicBezTo>
                    <a:pt x="515" y="0"/>
                    <a:pt x="487" y="9"/>
                    <a:pt x="460" y="24"/>
                  </a:cubicBezTo>
                  <a:cubicBezTo>
                    <a:pt x="334" y="95"/>
                    <a:pt x="214" y="179"/>
                    <a:pt x="95" y="260"/>
                  </a:cubicBezTo>
                  <a:cubicBezTo>
                    <a:pt x="20" y="310"/>
                    <a:pt x="0" y="382"/>
                    <a:pt x="53" y="456"/>
                  </a:cubicBezTo>
                  <a:cubicBezTo>
                    <a:pt x="84" y="500"/>
                    <a:pt x="124" y="519"/>
                    <a:pt x="168" y="519"/>
                  </a:cubicBezTo>
                  <a:cubicBezTo>
                    <a:pt x="196" y="519"/>
                    <a:pt x="226" y="511"/>
                    <a:pt x="256" y="498"/>
                  </a:cubicBezTo>
                  <a:cubicBezTo>
                    <a:pt x="378" y="417"/>
                    <a:pt x="500" y="338"/>
                    <a:pt x="619" y="256"/>
                  </a:cubicBezTo>
                  <a:cubicBezTo>
                    <a:pt x="686" y="209"/>
                    <a:pt x="697" y="144"/>
                    <a:pt x="657" y="74"/>
                  </a:cubicBezTo>
                  <a:cubicBezTo>
                    <a:pt x="627" y="23"/>
                    <a:pt x="586" y="0"/>
                    <a:pt x="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3"/>
            <p:cNvSpPr/>
            <p:nvPr/>
          </p:nvSpPr>
          <p:spPr>
            <a:xfrm>
              <a:off x="1735200" y="4894900"/>
              <a:ext cx="18875" cy="8725"/>
            </a:xfrm>
            <a:custGeom>
              <a:avLst/>
              <a:gdLst/>
              <a:ahLst/>
              <a:cxnLst/>
              <a:rect l="l" t="t" r="r" b="b"/>
              <a:pathLst>
                <a:path w="755" h="349" extrusionOk="0">
                  <a:moveTo>
                    <a:pt x="172" y="0"/>
                  </a:moveTo>
                  <a:cubicBezTo>
                    <a:pt x="103" y="0"/>
                    <a:pt x="52" y="29"/>
                    <a:pt x="30" y="111"/>
                  </a:cubicBezTo>
                  <a:cubicBezTo>
                    <a:pt x="0" y="221"/>
                    <a:pt x="69" y="262"/>
                    <a:pt x="158" y="287"/>
                  </a:cubicBezTo>
                  <a:cubicBezTo>
                    <a:pt x="210" y="302"/>
                    <a:pt x="263" y="313"/>
                    <a:pt x="317" y="327"/>
                  </a:cubicBezTo>
                  <a:cubicBezTo>
                    <a:pt x="386" y="332"/>
                    <a:pt x="455" y="335"/>
                    <a:pt x="524" y="344"/>
                  </a:cubicBezTo>
                  <a:cubicBezTo>
                    <a:pt x="544" y="346"/>
                    <a:pt x="564" y="348"/>
                    <a:pt x="583" y="348"/>
                  </a:cubicBezTo>
                  <a:cubicBezTo>
                    <a:pt x="656" y="348"/>
                    <a:pt x="716" y="322"/>
                    <a:pt x="734" y="228"/>
                  </a:cubicBezTo>
                  <a:cubicBezTo>
                    <a:pt x="755" y="108"/>
                    <a:pt x="671" y="73"/>
                    <a:pt x="573" y="56"/>
                  </a:cubicBezTo>
                  <a:cubicBezTo>
                    <a:pt x="512" y="46"/>
                    <a:pt x="450" y="33"/>
                    <a:pt x="389" y="22"/>
                  </a:cubicBezTo>
                  <a:cubicBezTo>
                    <a:pt x="362" y="19"/>
                    <a:pt x="335" y="18"/>
                    <a:pt x="306" y="14"/>
                  </a:cubicBezTo>
                  <a:cubicBezTo>
                    <a:pt x="279" y="12"/>
                    <a:pt x="252" y="9"/>
                    <a:pt x="225" y="5"/>
                  </a:cubicBezTo>
                  <a:cubicBezTo>
                    <a:pt x="206" y="2"/>
                    <a:pt x="188" y="0"/>
                    <a:pt x="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3"/>
            <p:cNvSpPr/>
            <p:nvPr/>
          </p:nvSpPr>
          <p:spPr>
            <a:xfrm>
              <a:off x="1887475" y="4844050"/>
              <a:ext cx="16750" cy="14750"/>
            </a:xfrm>
            <a:custGeom>
              <a:avLst/>
              <a:gdLst/>
              <a:ahLst/>
              <a:cxnLst/>
              <a:rect l="l" t="t" r="r" b="b"/>
              <a:pathLst>
                <a:path w="670" h="590" extrusionOk="0">
                  <a:moveTo>
                    <a:pt x="484" y="0"/>
                  </a:moveTo>
                  <a:cubicBezTo>
                    <a:pt x="431" y="0"/>
                    <a:pt x="382" y="39"/>
                    <a:pt x="336" y="85"/>
                  </a:cubicBezTo>
                  <a:cubicBezTo>
                    <a:pt x="253" y="166"/>
                    <a:pt x="170" y="248"/>
                    <a:pt x="87" y="328"/>
                  </a:cubicBezTo>
                  <a:cubicBezTo>
                    <a:pt x="18" y="397"/>
                    <a:pt x="1" y="471"/>
                    <a:pt x="73" y="545"/>
                  </a:cubicBezTo>
                  <a:cubicBezTo>
                    <a:pt x="103" y="576"/>
                    <a:pt x="134" y="590"/>
                    <a:pt x="166" y="590"/>
                  </a:cubicBezTo>
                  <a:cubicBezTo>
                    <a:pt x="202" y="590"/>
                    <a:pt x="239" y="571"/>
                    <a:pt x="274" y="541"/>
                  </a:cubicBezTo>
                  <a:cubicBezTo>
                    <a:pt x="368" y="462"/>
                    <a:pt x="459" y="379"/>
                    <a:pt x="552" y="298"/>
                  </a:cubicBezTo>
                  <a:cubicBezTo>
                    <a:pt x="618" y="221"/>
                    <a:pt x="669" y="136"/>
                    <a:pt x="581" y="48"/>
                  </a:cubicBezTo>
                  <a:cubicBezTo>
                    <a:pt x="548" y="14"/>
                    <a:pt x="515" y="0"/>
                    <a:pt x="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3"/>
            <p:cNvSpPr/>
            <p:nvPr/>
          </p:nvSpPr>
          <p:spPr>
            <a:xfrm>
              <a:off x="1947175" y="4815350"/>
              <a:ext cx="18025" cy="8475"/>
            </a:xfrm>
            <a:custGeom>
              <a:avLst/>
              <a:gdLst/>
              <a:ahLst/>
              <a:cxnLst/>
              <a:rect l="l" t="t" r="r" b="b"/>
              <a:pathLst>
                <a:path w="721" h="339" extrusionOk="0">
                  <a:moveTo>
                    <a:pt x="523" y="0"/>
                  </a:moveTo>
                  <a:cubicBezTo>
                    <a:pt x="406" y="0"/>
                    <a:pt x="291" y="51"/>
                    <a:pt x="174" y="51"/>
                  </a:cubicBezTo>
                  <a:cubicBezTo>
                    <a:pt x="170" y="51"/>
                    <a:pt x="167" y="51"/>
                    <a:pt x="163" y="51"/>
                  </a:cubicBezTo>
                  <a:cubicBezTo>
                    <a:pt x="159" y="51"/>
                    <a:pt x="155" y="51"/>
                    <a:pt x="152" y="51"/>
                  </a:cubicBezTo>
                  <a:cubicBezTo>
                    <a:pt x="62" y="51"/>
                    <a:pt x="0" y="99"/>
                    <a:pt x="4" y="199"/>
                  </a:cubicBezTo>
                  <a:cubicBezTo>
                    <a:pt x="6" y="308"/>
                    <a:pt x="78" y="339"/>
                    <a:pt x="160" y="339"/>
                  </a:cubicBezTo>
                  <a:cubicBezTo>
                    <a:pt x="172" y="339"/>
                    <a:pt x="183" y="338"/>
                    <a:pt x="194" y="337"/>
                  </a:cubicBezTo>
                  <a:cubicBezTo>
                    <a:pt x="353" y="323"/>
                    <a:pt x="511" y="296"/>
                    <a:pt x="669" y="275"/>
                  </a:cubicBezTo>
                  <a:cubicBezTo>
                    <a:pt x="673" y="266"/>
                    <a:pt x="677" y="257"/>
                    <a:pt x="682" y="248"/>
                  </a:cubicBezTo>
                  <a:cubicBezTo>
                    <a:pt x="689" y="231"/>
                    <a:pt x="695" y="216"/>
                    <a:pt x="700" y="199"/>
                  </a:cubicBezTo>
                  <a:cubicBezTo>
                    <a:pt x="716" y="150"/>
                    <a:pt x="720" y="99"/>
                    <a:pt x="690" y="47"/>
                  </a:cubicBezTo>
                  <a:cubicBezTo>
                    <a:pt x="634" y="12"/>
                    <a:pt x="578"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3"/>
            <p:cNvSpPr/>
            <p:nvPr/>
          </p:nvSpPr>
          <p:spPr>
            <a:xfrm>
              <a:off x="1977500" y="4801000"/>
              <a:ext cx="17075" cy="13475"/>
            </a:xfrm>
            <a:custGeom>
              <a:avLst/>
              <a:gdLst/>
              <a:ahLst/>
              <a:cxnLst/>
              <a:rect l="l" t="t" r="r" b="b"/>
              <a:pathLst>
                <a:path w="683" h="539" extrusionOk="0">
                  <a:moveTo>
                    <a:pt x="530" y="1"/>
                  </a:moveTo>
                  <a:cubicBezTo>
                    <a:pt x="501" y="1"/>
                    <a:pt x="471" y="11"/>
                    <a:pt x="442" y="31"/>
                  </a:cubicBezTo>
                  <a:cubicBezTo>
                    <a:pt x="323" y="112"/>
                    <a:pt x="205" y="196"/>
                    <a:pt x="89" y="283"/>
                  </a:cubicBezTo>
                  <a:cubicBezTo>
                    <a:pt x="18" y="337"/>
                    <a:pt x="0" y="411"/>
                    <a:pt x="55" y="483"/>
                  </a:cubicBezTo>
                  <a:cubicBezTo>
                    <a:pt x="84" y="521"/>
                    <a:pt x="119" y="539"/>
                    <a:pt x="161" y="539"/>
                  </a:cubicBezTo>
                  <a:cubicBezTo>
                    <a:pt x="197" y="539"/>
                    <a:pt x="240" y="525"/>
                    <a:pt x="289" y="498"/>
                  </a:cubicBezTo>
                  <a:cubicBezTo>
                    <a:pt x="378" y="431"/>
                    <a:pt x="497" y="347"/>
                    <a:pt x="608" y="255"/>
                  </a:cubicBezTo>
                  <a:cubicBezTo>
                    <a:pt x="677" y="199"/>
                    <a:pt x="682" y="123"/>
                    <a:pt x="627" y="53"/>
                  </a:cubicBezTo>
                  <a:cubicBezTo>
                    <a:pt x="599" y="17"/>
                    <a:pt x="565" y="1"/>
                    <a:pt x="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3"/>
            <p:cNvSpPr/>
            <p:nvPr/>
          </p:nvSpPr>
          <p:spPr>
            <a:xfrm>
              <a:off x="1909450" y="4812350"/>
              <a:ext cx="23300" cy="22425"/>
            </a:xfrm>
            <a:custGeom>
              <a:avLst/>
              <a:gdLst/>
              <a:ahLst/>
              <a:cxnLst/>
              <a:rect l="l" t="t" r="r" b="b"/>
              <a:pathLst>
                <a:path w="932" h="897" extrusionOk="0">
                  <a:moveTo>
                    <a:pt x="354" y="0"/>
                  </a:moveTo>
                  <a:cubicBezTo>
                    <a:pt x="312" y="0"/>
                    <a:pt x="274" y="16"/>
                    <a:pt x="249" y="60"/>
                  </a:cubicBezTo>
                  <a:cubicBezTo>
                    <a:pt x="216" y="117"/>
                    <a:pt x="197" y="175"/>
                    <a:pt x="246" y="235"/>
                  </a:cubicBezTo>
                  <a:cubicBezTo>
                    <a:pt x="349" y="295"/>
                    <a:pt x="273" y="352"/>
                    <a:pt x="239" y="405"/>
                  </a:cubicBezTo>
                  <a:cubicBezTo>
                    <a:pt x="189" y="488"/>
                    <a:pt x="128" y="564"/>
                    <a:pt x="75" y="645"/>
                  </a:cubicBezTo>
                  <a:cubicBezTo>
                    <a:pt x="24" y="720"/>
                    <a:pt x="0" y="801"/>
                    <a:pt x="89" y="865"/>
                  </a:cubicBezTo>
                  <a:cubicBezTo>
                    <a:pt x="119" y="887"/>
                    <a:pt x="149" y="896"/>
                    <a:pt x="177" y="896"/>
                  </a:cubicBezTo>
                  <a:cubicBezTo>
                    <a:pt x="227" y="896"/>
                    <a:pt x="271" y="865"/>
                    <a:pt x="307" y="818"/>
                  </a:cubicBezTo>
                  <a:cubicBezTo>
                    <a:pt x="387" y="713"/>
                    <a:pt x="467" y="606"/>
                    <a:pt x="527" y="491"/>
                  </a:cubicBezTo>
                  <a:cubicBezTo>
                    <a:pt x="564" y="421"/>
                    <a:pt x="595" y="373"/>
                    <a:pt x="659" y="373"/>
                  </a:cubicBezTo>
                  <a:cubicBezTo>
                    <a:pt x="679" y="373"/>
                    <a:pt x="702" y="378"/>
                    <a:pt x="730" y="388"/>
                  </a:cubicBezTo>
                  <a:cubicBezTo>
                    <a:pt x="750" y="395"/>
                    <a:pt x="770" y="399"/>
                    <a:pt x="789" y="399"/>
                  </a:cubicBezTo>
                  <a:cubicBezTo>
                    <a:pt x="852" y="399"/>
                    <a:pt x="901" y="358"/>
                    <a:pt x="915" y="279"/>
                  </a:cubicBezTo>
                  <a:cubicBezTo>
                    <a:pt x="932" y="188"/>
                    <a:pt x="881" y="133"/>
                    <a:pt x="798" y="110"/>
                  </a:cubicBezTo>
                  <a:cubicBezTo>
                    <a:pt x="671" y="75"/>
                    <a:pt x="543" y="41"/>
                    <a:pt x="414" y="9"/>
                  </a:cubicBezTo>
                  <a:cubicBezTo>
                    <a:pt x="394" y="3"/>
                    <a:pt x="373"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3"/>
            <p:cNvSpPr/>
            <p:nvPr/>
          </p:nvSpPr>
          <p:spPr>
            <a:xfrm>
              <a:off x="1917850" y="4693375"/>
              <a:ext cx="12875" cy="16975"/>
            </a:xfrm>
            <a:custGeom>
              <a:avLst/>
              <a:gdLst/>
              <a:ahLst/>
              <a:cxnLst/>
              <a:rect l="l" t="t" r="r" b="b"/>
              <a:pathLst>
                <a:path w="515" h="679" extrusionOk="0">
                  <a:moveTo>
                    <a:pt x="167" y="1"/>
                  </a:moveTo>
                  <a:cubicBezTo>
                    <a:pt x="144" y="1"/>
                    <a:pt x="119" y="7"/>
                    <a:pt x="95" y="21"/>
                  </a:cubicBezTo>
                  <a:cubicBezTo>
                    <a:pt x="23" y="60"/>
                    <a:pt x="1" y="140"/>
                    <a:pt x="37" y="220"/>
                  </a:cubicBezTo>
                  <a:cubicBezTo>
                    <a:pt x="93" y="339"/>
                    <a:pt x="154" y="456"/>
                    <a:pt x="214" y="574"/>
                  </a:cubicBezTo>
                  <a:cubicBezTo>
                    <a:pt x="246" y="637"/>
                    <a:pt x="295" y="679"/>
                    <a:pt x="354" y="679"/>
                  </a:cubicBezTo>
                  <a:cubicBezTo>
                    <a:pt x="375" y="679"/>
                    <a:pt x="396" y="674"/>
                    <a:pt x="419" y="663"/>
                  </a:cubicBezTo>
                  <a:cubicBezTo>
                    <a:pt x="508" y="622"/>
                    <a:pt x="514" y="535"/>
                    <a:pt x="484" y="448"/>
                  </a:cubicBezTo>
                  <a:cubicBezTo>
                    <a:pt x="468" y="403"/>
                    <a:pt x="445" y="360"/>
                    <a:pt x="404" y="270"/>
                  </a:cubicBezTo>
                  <a:cubicBezTo>
                    <a:pt x="383" y="236"/>
                    <a:pt x="335" y="159"/>
                    <a:pt x="290" y="82"/>
                  </a:cubicBezTo>
                  <a:cubicBezTo>
                    <a:pt x="258" y="27"/>
                    <a:pt x="215"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3"/>
            <p:cNvSpPr/>
            <p:nvPr/>
          </p:nvSpPr>
          <p:spPr>
            <a:xfrm>
              <a:off x="1895825" y="4669225"/>
              <a:ext cx="17050" cy="14125"/>
            </a:xfrm>
            <a:custGeom>
              <a:avLst/>
              <a:gdLst/>
              <a:ahLst/>
              <a:cxnLst/>
              <a:rect l="l" t="t" r="r" b="b"/>
              <a:pathLst>
                <a:path w="682" h="565" extrusionOk="0">
                  <a:moveTo>
                    <a:pt x="198" y="0"/>
                  </a:moveTo>
                  <a:cubicBezTo>
                    <a:pt x="173" y="0"/>
                    <a:pt x="145" y="7"/>
                    <a:pt x="113" y="22"/>
                  </a:cubicBezTo>
                  <a:cubicBezTo>
                    <a:pt x="30" y="76"/>
                    <a:pt x="0" y="158"/>
                    <a:pt x="95" y="247"/>
                  </a:cubicBezTo>
                  <a:cubicBezTo>
                    <a:pt x="202" y="345"/>
                    <a:pt x="317" y="436"/>
                    <a:pt x="431" y="527"/>
                  </a:cubicBezTo>
                  <a:cubicBezTo>
                    <a:pt x="462" y="552"/>
                    <a:pt x="495" y="565"/>
                    <a:pt x="527" y="565"/>
                  </a:cubicBezTo>
                  <a:cubicBezTo>
                    <a:pt x="565" y="565"/>
                    <a:pt x="601" y="545"/>
                    <a:pt x="630" y="504"/>
                  </a:cubicBezTo>
                  <a:cubicBezTo>
                    <a:pt x="679" y="436"/>
                    <a:pt x="681" y="363"/>
                    <a:pt x="607" y="301"/>
                  </a:cubicBezTo>
                  <a:cubicBezTo>
                    <a:pt x="505" y="218"/>
                    <a:pt x="407" y="131"/>
                    <a:pt x="306" y="46"/>
                  </a:cubicBezTo>
                  <a:cubicBezTo>
                    <a:pt x="274" y="18"/>
                    <a:pt x="240" y="0"/>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a:off x="1932875" y="4756475"/>
              <a:ext cx="8425" cy="17950"/>
            </a:xfrm>
            <a:custGeom>
              <a:avLst/>
              <a:gdLst/>
              <a:ahLst/>
              <a:cxnLst/>
              <a:rect l="l" t="t" r="r" b="b"/>
              <a:pathLst>
                <a:path w="337" h="718" extrusionOk="0">
                  <a:moveTo>
                    <a:pt x="177" y="0"/>
                  </a:moveTo>
                  <a:cubicBezTo>
                    <a:pt x="175" y="0"/>
                    <a:pt x="172" y="1"/>
                    <a:pt x="169" y="1"/>
                  </a:cubicBezTo>
                  <a:cubicBezTo>
                    <a:pt x="109" y="3"/>
                    <a:pt x="53" y="29"/>
                    <a:pt x="44" y="91"/>
                  </a:cubicBezTo>
                  <a:cubicBezTo>
                    <a:pt x="18" y="268"/>
                    <a:pt x="0" y="448"/>
                    <a:pt x="29" y="625"/>
                  </a:cubicBezTo>
                  <a:cubicBezTo>
                    <a:pt x="40" y="687"/>
                    <a:pt x="82" y="717"/>
                    <a:pt x="140" y="717"/>
                  </a:cubicBezTo>
                  <a:cubicBezTo>
                    <a:pt x="166" y="717"/>
                    <a:pt x="194" y="712"/>
                    <a:pt x="223" y="701"/>
                  </a:cubicBezTo>
                  <a:cubicBezTo>
                    <a:pt x="239" y="686"/>
                    <a:pt x="278" y="665"/>
                    <a:pt x="284" y="638"/>
                  </a:cubicBezTo>
                  <a:cubicBezTo>
                    <a:pt x="323" y="455"/>
                    <a:pt x="337" y="268"/>
                    <a:pt x="300" y="82"/>
                  </a:cubicBezTo>
                  <a:cubicBezTo>
                    <a:pt x="289" y="30"/>
                    <a:pt x="233"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1838200" y="4663700"/>
              <a:ext cx="15850" cy="14875"/>
            </a:xfrm>
            <a:custGeom>
              <a:avLst/>
              <a:gdLst/>
              <a:ahLst/>
              <a:cxnLst/>
              <a:rect l="l" t="t" r="r" b="b"/>
              <a:pathLst>
                <a:path w="634" h="595" extrusionOk="0">
                  <a:moveTo>
                    <a:pt x="465" y="1"/>
                  </a:moveTo>
                  <a:cubicBezTo>
                    <a:pt x="443" y="1"/>
                    <a:pt x="421" y="8"/>
                    <a:pt x="400" y="22"/>
                  </a:cubicBezTo>
                  <a:cubicBezTo>
                    <a:pt x="256" y="121"/>
                    <a:pt x="126" y="234"/>
                    <a:pt x="37" y="386"/>
                  </a:cubicBezTo>
                  <a:cubicBezTo>
                    <a:pt x="0" y="447"/>
                    <a:pt x="18" y="507"/>
                    <a:pt x="64" y="557"/>
                  </a:cubicBezTo>
                  <a:cubicBezTo>
                    <a:pt x="91" y="587"/>
                    <a:pt x="123" y="595"/>
                    <a:pt x="157" y="595"/>
                  </a:cubicBezTo>
                  <a:cubicBezTo>
                    <a:pt x="178" y="595"/>
                    <a:pt x="199" y="592"/>
                    <a:pt x="221" y="589"/>
                  </a:cubicBezTo>
                  <a:cubicBezTo>
                    <a:pt x="345" y="463"/>
                    <a:pt x="475" y="339"/>
                    <a:pt x="594" y="206"/>
                  </a:cubicBezTo>
                  <a:cubicBezTo>
                    <a:pt x="633" y="162"/>
                    <a:pt x="604" y="99"/>
                    <a:pt x="567" y="54"/>
                  </a:cubicBezTo>
                  <a:cubicBezTo>
                    <a:pt x="539" y="20"/>
                    <a:pt x="502"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1858125" y="4779075"/>
              <a:ext cx="16825" cy="14475"/>
            </a:xfrm>
            <a:custGeom>
              <a:avLst/>
              <a:gdLst/>
              <a:ahLst/>
              <a:cxnLst/>
              <a:rect l="l" t="t" r="r" b="b"/>
              <a:pathLst>
                <a:path w="673" h="579" extrusionOk="0">
                  <a:moveTo>
                    <a:pt x="177" y="0"/>
                  </a:moveTo>
                  <a:cubicBezTo>
                    <a:pt x="153" y="0"/>
                    <a:pt x="126" y="8"/>
                    <a:pt x="97" y="23"/>
                  </a:cubicBezTo>
                  <a:cubicBezTo>
                    <a:pt x="54" y="69"/>
                    <a:pt x="1" y="135"/>
                    <a:pt x="60" y="212"/>
                  </a:cubicBezTo>
                  <a:cubicBezTo>
                    <a:pt x="169" y="354"/>
                    <a:pt x="306" y="474"/>
                    <a:pt x="462" y="564"/>
                  </a:cubicBezTo>
                  <a:cubicBezTo>
                    <a:pt x="479" y="574"/>
                    <a:pt x="498" y="579"/>
                    <a:pt x="517" y="579"/>
                  </a:cubicBezTo>
                  <a:cubicBezTo>
                    <a:pt x="550" y="579"/>
                    <a:pt x="584" y="563"/>
                    <a:pt x="610" y="528"/>
                  </a:cubicBezTo>
                  <a:cubicBezTo>
                    <a:pt x="651" y="475"/>
                    <a:pt x="673" y="405"/>
                    <a:pt x="624" y="358"/>
                  </a:cubicBezTo>
                  <a:cubicBezTo>
                    <a:pt x="499" y="238"/>
                    <a:pt x="367" y="128"/>
                    <a:pt x="233" y="19"/>
                  </a:cubicBezTo>
                  <a:cubicBezTo>
                    <a:pt x="218" y="7"/>
                    <a:pt x="199"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1826675" y="4723625"/>
              <a:ext cx="9800" cy="17650"/>
            </a:xfrm>
            <a:custGeom>
              <a:avLst/>
              <a:gdLst/>
              <a:ahLst/>
              <a:cxnLst/>
              <a:rect l="l" t="t" r="r" b="b"/>
              <a:pathLst>
                <a:path w="392" h="706" extrusionOk="0">
                  <a:moveTo>
                    <a:pt x="148" y="0"/>
                  </a:moveTo>
                  <a:cubicBezTo>
                    <a:pt x="139" y="0"/>
                    <a:pt x="129" y="1"/>
                    <a:pt x="120" y="2"/>
                  </a:cubicBezTo>
                  <a:cubicBezTo>
                    <a:pt x="33" y="15"/>
                    <a:pt x="0" y="87"/>
                    <a:pt x="9" y="173"/>
                  </a:cubicBezTo>
                  <a:cubicBezTo>
                    <a:pt x="21" y="311"/>
                    <a:pt x="46" y="447"/>
                    <a:pt x="89" y="564"/>
                  </a:cubicBezTo>
                  <a:cubicBezTo>
                    <a:pt x="114" y="653"/>
                    <a:pt x="157" y="706"/>
                    <a:pt x="229" y="706"/>
                  </a:cubicBezTo>
                  <a:cubicBezTo>
                    <a:pt x="243" y="706"/>
                    <a:pt x="258" y="704"/>
                    <a:pt x="275" y="699"/>
                  </a:cubicBezTo>
                  <a:cubicBezTo>
                    <a:pt x="380" y="673"/>
                    <a:pt x="391" y="589"/>
                    <a:pt x="374" y="501"/>
                  </a:cubicBezTo>
                  <a:cubicBezTo>
                    <a:pt x="351" y="380"/>
                    <a:pt x="319" y="259"/>
                    <a:pt x="296" y="138"/>
                  </a:cubicBezTo>
                  <a:cubicBezTo>
                    <a:pt x="279" y="47"/>
                    <a:pt x="224" y="0"/>
                    <a:pt x="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a:off x="1926250" y="4788900"/>
              <a:ext cx="10975" cy="17400"/>
            </a:xfrm>
            <a:custGeom>
              <a:avLst/>
              <a:gdLst/>
              <a:ahLst/>
              <a:cxnLst/>
              <a:rect l="l" t="t" r="r" b="b"/>
              <a:pathLst>
                <a:path w="439" h="696" extrusionOk="0">
                  <a:moveTo>
                    <a:pt x="283" y="0"/>
                  </a:moveTo>
                  <a:cubicBezTo>
                    <a:pt x="264" y="0"/>
                    <a:pt x="243" y="4"/>
                    <a:pt x="223" y="13"/>
                  </a:cubicBezTo>
                  <a:cubicBezTo>
                    <a:pt x="211" y="22"/>
                    <a:pt x="188" y="33"/>
                    <a:pt x="180" y="49"/>
                  </a:cubicBezTo>
                  <a:cubicBezTo>
                    <a:pt x="104" y="221"/>
                    <a:pt x="37" y="396"/>
                    <a:pt x="10" y="583"/>
                  </a:cubicBezTo>
                  <a:cubicBezTo>
                    <a:pt x="1" y="648"/>
                    <a:pt x="64" y="675"/>
                    <a:pt x="119" y="690"/>
                  </a:cubicBezTo>
                  <a:cubicBezTo>
                    <a:pt x="134" y="694"/>
                    <a:pt x="148" y="695"/>
                    <a:pt x="162" y="695"/>
                  </a:cubicBezTo>
                  <a:cubicBezTo>
                    <a:pt x="213" y="695"/>
                    <a:pt x="256" y="669"/>
                    <a:pt x="276" y="618"/>
                  </a:cubicBezTo>
                  <a:cubicBezTo>
                    <a:pt x="329" y="474"/>
                    <a:pt x="387" y="329"/>
                    <a:pt x="417" y="180"/>
                  </a:cubicBezTo>
                  <a:cubicBezTo>
                    <a:pt x="438" y="77"/>
                    <a:pt x="369"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3"/>
            <p:cNvSpPr/>
            <p:nvPr/>
          </p:nvSpPr>
          <p:spPr>
            <a:xfrm>
              <a:off x="1837450" y="4753950"/>
              <a:ext cx="14375" cy="16200"/>
            </a:xfrm>
            <a:custGeom>
              <a:avLst/>
              <a:gdLst/>
              <a:ahLst/>
              <a:cxnLst/>
              <a:rect l="l" t="t" r="r" b="b"/>
              <a:pathLst>
                <a:path w="575" h="648" extrusionOk="0">
                  <a:moveTo>
                    <a:pt x="174" y="1"/>
                  </a:moveTo>
                  <a:cubicBezTo>
                    <a:pt x="152" y="1"/>
                    <a:pt x="129" y="7"/>
                    <a:pt x="104" y="21"/>
                  </a:cubicBezTo>
                  <a:cubicBezTo>
                    <a:pt x="1" y="77"/>
                    <a:pt x="21" y="168"/>
                    <a:pt x="64" y="261"/>
                  </a:cubicBezTo>
                  <a:cubicBezTo>
                    <a:pt x="146" y="371"/>
                    <a:pt x="223" y="485"/>
                    <a:pt x="310" y="592"/>
                  </a:cubicBezTo>
                  <a:cubicBezTo>
                    <a:pt x="341" y="630"/>
                    <a:pt x="377" y="648"/>
                    <a:pt x="415" y="648"/>
                  </a:cubicBezTo>
                  <a:cubicBezTo>
                    <a:pt x="447" y="648"/>
                    <a:pt x="480" y="634"/>
                    <a:pt x="511" y="608"/>
                  </a:cubicBezTo>
                  <a:cubicBezTo>
                    <a:pt x="572" y="556"/>
                    <a:pt x="574" y="488"/>
                    <a:pt x="530" y="421"/>
                  </a:cubicBezTo>
                  <a:cubicBezTo>
                    <a:pt x="463" y="318"/>
                    <a:pt x="394" y="215"/>
                    <a:pt x="326" y="111"/>
                  </a:cubicBezTo>
                  <a:cubicBezTo>
                    <a:pt x="286" y="50"/>
                    <a:pt x="236" y="1"/>
                    <a:pt x="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3"/>
            <p:cNvSpPr/>
            <p:nvPr/>
          </p:nvSpPr>
          <p:spPr>
            <a:xfrm>
              <a:off x="1827350" y="4691175"/>
              <a:ext cx="9400" cy="17750"/>
            </a:xfrm>
            <a:custGeom>
              <a:avLst/>
              <a:gdLst/>
              <a:ahLst/>
              <a:cxnLst/>
              <a:rect l="l" t="t" r="r" b="b"/>
              <a:pathLst>
                <a:path w="376" h="710" extrusionOk="0">
                  <a:moveTo>
                    <a:pt x="207" y="0"/>
                  </a:moveTo>
                  <a:cubicBezTo>
                    <a:pt x="150" y="0"/>
                    <a:pt x="114" y="40"/>
                    <a:pt x="96" y="93"/>
                  </a:cubicBezTo>
                  <a:cubicBezTo>
                    <a:pt x="42" y="244"/>
                    <a:pt x="7" y="401"/>
                    <a:pt x="4" y="561"/>
                  </a:cubicBezTo>
                  <a:cubicBezTo>
                    <a:pt x="1" y="667"/>
                    <a:pt x="63" y="709"/>
                    <a:pt x="153" y="709"/>
                  </a:cubicBezTo>
                  <a:cubicBezTo>
                    <a:pt x="170" y="709"/>
                    <a:pt x="187" y="708"/>
                    <a:pt x="206" y="705"/>
                  </a:cubicBezTo>
                  <a:cubicBezTo>
                    <a:pt x="224" y="687"/>
                    <a:pt x="255" y="670"/>
                    <a:pt x="260" y="648"/>
                  </a:cubicBezTo>
                  <a:cubicBezTo>
                    <a:pt x="299" y="472"/>
                    <a:pt x="340" y="296"/>
                    <a:pt x="365" y="119"/>
                  </a:cubicBezTo>
                  <a:cubicBezTo>
                    <a:pt x="376" y="47"/>
                    <a:pt x="303" y="19"/>
                    <a:pt x="240" y="4"/>
                  </a:cubicBezTo>
                  <a:cubicBezTo>
                    <a:pt x="229" y="1"/>
                    <a:pt x="218"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a:off x="1884775" y="4798925"/>
              <a:ext cx="17475" cy="12375"/>
            </a:xfrm>
            <a:custGeom>
              <a:avLst/>
              <a:gdLst/>
              <a:ahLst/>
              <a:cxnLst/>
              <a:rect l="l" t="t" r="r" b="b"/>
              <a:pathLst>
                <a:path w="699" h="495" extrusionOk="0">
                  <a:moveTo>
                    <a:pt x="165" y="0"/>
                  </a:moveTo>
                  <a:cubicBezTo>
                    <a:pt x="161" y="0"/>
                    <a:pt x="157" y="0"/>
                    <a:pt x="153" y="1"/>
                  </a:cubicBezTo>
                  <a:cubicBezTo>
                    <a:pt x="135" y="2"/>
                    <a:pt x="117" y="5"/>
                    <a:pt x="99" y="8"/>
                  </a:cubicBezTo>
                  <a:cubicBezTo>
                    <a:pt x="89" y="12"/>
                    <a:pt x="79" y="18"/>
                    <a:pt x="70" y="26"/>
                  </a:cubicBezTo>
                  <a:cubicBezTo>
                    <a:pt x="59" y="34"/>
                    <a:pt x="49" y="45"/>
                    <a:pt x="42" y="56"/>
                  </a:cubicBezTo>
                  <a:cubicBezTo>
                    <a:pt x="1" y="117"/>
                    <a:pt x="12" y="208"/>
                    <a:pt x="90" y="262"/>
                  </a:cubicBezTo>
                  <a:cubicBezTo>
                    <a:pt x="209" y="343"/>
                    <a:pt x="340" y="408"/>
                    <a:pt x="470" y="473"/>
                  </a:cubicBezTo>
                  <a:cubicBezTo>
                    <a:pt x="498" y="487"/>
                    <a:pt x="526" y="495"/>
                    <a:pt x="552" y="495"/>
                  </a:cubicBezTo>
                  <a:cubicBezTo>
                    <a:pt x="596" y="495"/>
                    <a:pt x="635" y="472"/>
                    <a:pt x="661" y="415"/>
                  </a:cubicBezTo>
                  <a:cubicBezTo>
                    <a:pt x="699" y="333"/>
                    <a:pt x="682" y="266"/>
                    <a:pt x="601" y="221"/>
                  </a:cubicBezTo>
                  <a:cubicBezTo>
                    <a:pt x="481" y="153"/>
                    <a:pt x="359" y="87"/>
                    <a:pt x="240" y="18"/>
                  </a:cubicBezTo>
                  <a:cubicBezTo>
                    <a:pt x="228" y="12"/>
                    <a:pt x="217" y="7"/>
                    <a:pt x="205" y="5"/>
                  </a:cubicBezTo>
                  <a:cubicBezTo>
                    <a:pt x="192" y="2"/>
                    <a:pt x="178"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a:off x="1886525" y="4798925"/>
              <a:ext cx="2075" cy="650"/>
            </a:xfrm>
            <a:custGeom>
              <a:avLst/>
              <a:gdLst/>
              <a:ahLst/>
              <a:cxnLst/>
              <a:rect l="l" t="t" r="r" b="b"/>
              <a:pathLst>
                <a:path w="83" h="26" extrusionOk="0">
                  <a:moveTo>
                    <a:pt x="83" y="1"/>
                  </a:moveTo>
                  <a:cubicBezTo>
                    <a:pt x="65" y="2"/>
                    <a:pt x="47" y="5"/>
                    <a:pt x="29" y="8"/>
                  </a:cubicBezTo>
                  <a:cubicBezTo>
                    <a:pt x="19" y="12"/>
                    <a:pt x="8" y="18"/>
                    <a:pt x="0" y="26"/>
                  </a:cubicBezTo>
                  <a:cubicBezTo>
                    <a:pt x="8" y="18"/>
                    <a:pt x="19" y="12"/>
                    <a:pt x="29" y="8"/>
                  </a:cubicBezTo>
                  <a:cubicBezTo>
                    <a:pt x="47" y="5"/>
                    <a:pt x="65" y="2"/>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a:off x="1929775" y="4723975"/>
              <a:ext cx="9400" cy="17750"/>
            </a:xfrm>
            <a:custGeom>
              <a:avLst/>
              <a:gdLst/>
              <a:ahLst/>
              <a:cxnLst/>
              <a:rect l="l" t="t" r="r" b="b"/>
              <a:pathLst>
                <a:path w="376" h="710" extrusionOk="0">
                  <a:moveTo>
                    <a:pt x="148" y="1"/>
                  </a:moveTo>
                  <a:cubicBezTo>
                    <a:pt x="134" y="1"/>
                    <a:pt x="120" y="2"/>
                    <a:pt x="105" y="5"/>
                  </a:cubicBezTo>
                  <a:cubicBezTo>
                    <a:pt x="35" y="18"/>
                    <a:pt x="0" y="84"/>
                    <a:pt x="9" y="147"/>
                  </a:cubicBezTo>
                  <a:cubicBezTo>
                    <a:pt x="30" y="303"/>
                    <a:pt x="64" y="458"/>
                    <a:pt x="83" y="557"/>
                  </a:cubicBezTo>
                  <a:cubicBezTo>
                    <a:pt x="122" y="665"/>
                    <a:pt x="165" y="709"/>
                    <a:pt x="225" y="709"/>
                  </a:cubicBezTo>
                  <a:cubicBezTo>
                    <a:pt x="237" y="709"/>
                    <a:pt x="249" y="708"/>
                    <a:pt x="262" y="704"/>
                  </a:cubicBezTo>
                  <a:cubicBezTo>
                    <a:pt x="328" y="688"/>
                    <a:pt x="376" y="645"/>
                    <a:pt x="369" y="571"/>
                  </a:cubicBezTo>
                  <a:cubicBezTo>
                    <a:pt x="356" y="408"/>
                    <a:pt x="335" y="243"/>
                    <a:pt x="276" y="87"/>
                  </a:cubicBezTo>
                  <a:cubicBezTo>
                    <a:pt x="253" y="24"/>
                    <a:pt x="203" y="1"/>
                    <a:pt x="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1866700" y="4657700"/>
              <a:ext cx="18300" cy="8675"/>
            </a:xfrm>
            <a:custGeom>
              <a:avLst/>
              <a:gdLst/>
              <a:ahLst/>
              <a:cxnLst/>
              <a:rect l="l" t="t" r="r" b="b"/>
              <a:pathLst>
                <a:path w="732" h="347" extrusionOk="0">
                  <a:moveTo>
                    <a:pt x="195" y="0"/>
                  </a:moveTo>
                  <a:cubicBezTo>
                    <a:pt x="172" y="0"/>
                    <a:pt x="149" y="1"/>
                    <a:pt x="126" y="1"/>
                  </a:cubicBezTo>
                  <a:cubicBezTo>
                    <a:pt x="38" y="33"/>
                    <a:pt x="1" y="78"/>
                    <a:pt x="10" y="150"/>
                  </a:cubicBezTo>
                  <a:cubicBezTo>
                    <a:pt x="20" y="216"/>
                    <a:pt x="53" y="270"/>
                    <a:pt x="124" y="281"/>
                  </a:cubicBezTo>
                  <a:cubicBezTo>
                    <a:pt x="268" y="304"/>
                    <a:pt x="412" y="329"/>
                    <a:pt x="556" y="345"/>
                  </a:cubicBezTo>
                  <a:cubicBezTo>
                    <a:pt x="562" y="346"/>
                    <a:pt x="568" y="346"/>
                    <a:pt x="574" y="346"/>
                  </a:cubicBezTo>
                  <a:cubicBezTo>
                    <a:pt x="631" y="346"/>
                    <a:pt x="682" y="319"/>
                    <a:pt x="705" y="256"/>
                  </a:cubicBezTo>
                  <a:cubicBezTo>
                    <a:pt x="731" y="186"/>
                    <a:pt x="711" y="121"/>
                    <a:pt x="653" y="93"/>
                  </a:cubicBezTo>
                  <a:cubicBezTo>
                    <a:pt x="503" y="20"/>
                    <a:pt x="344"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3"/>
            <p:cNvSpPr/>
            <p:nvPr/>
          </p:nvSpPr>
          <p:spPr>
            <a:xfrm>
              <a:off x="1703650" y="4885600"/>
              <a:ext cx="18900" cy="10875"/>
            </a:xfrm>
            <a:custGeom>
              <a:avLst/>
              <a:gdLst/>
              <a:ahLst/>
              <a:cxnLst/>
              <a:rect l="l" t="t" r="r" b="b"/>
              <a:pathLst>
                <a:path w="756" h="435" extrusionOk="0">
                  <a:moveTo>
                    <a:pt x="146" y="1"/>
                  </a:moveTo>
                  <a:cubicBezTo>
                    <a:pt x="136" y="1"/>
                    <a:pt x="128" y="2"/>
                    <a:pt x="123" y="4"/>
                  </a:cubicBezTo>
                  <a:cubicBezTo>
                    <a:pt x="20" y="43"/>
                    <a:pt x="0" y="196"/>
                    <a:pt x="103" y="256"/>
                  </a:cubicBezTo>
                  <a:cubicBezTo>
                    <a:pt x="246" y="340"/>
                    <a:pt x="401" y="407"/>
                    <a:pt x="566" y="433"/>
                  </a:cubicBezTo>
                  <a:cubicBezTo>
                    <a:pt x="573" y="434"/>
                    <a:pt x="580" y="434"/>
                    <a:pt x="587" y="434"/>
                  </a:cubicBezTo>
                  <a:cubicBezTo>
                    <a:pt x="689" y="434"/>
                    <a:pt x="755" y="321"/>
                    <a:pt x="709" y="228"/>
                  </a:cubicBezTo>
                  <a:cubicBezTo>
                    <a:pt x="675" y="162"/>
                    <a:pt x="26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1676000" y="4869000"/>
              <a:ext cx="16475" cy="13450"/>
            </a:xfrm>
            <a:custGeom>
              <a:avLst/>
              <a:gdLst/>
              <a:ahLst/>
              <a:cxnLst/>
              <a:rect l="l" t="t" r="r" b="b"/>
              <a:pathLst>
                <a:path w="659" h="538" extrusionOk="0">
                  <a:moveTo>
                    <a:pt x="151" y="0"/>
                  </a:moveTo>
                  <a:cubicBezTo>
                    <a:pt x="100" y="0"/>
                    <a:pt x="55" y="27"/>
                    <a:pt x="31" y="72"/>
                  </a:cubicBezTo>
                  <a:cubicBezTo>
                    <a:pt x="1" y="127"/>
                    <a:pt x="5" y="187"/>
                    <a:pt x="47" y="227"/>
                  </a:cubicBezTo>
                  <a:cubicBezTo>
                    <a:pt x="176" y="351"/>
                    <a:pt x="318" y="461"/>
                    <a:pt x="488" y="528"/>
                  </a:cubicBezTo>
                  <a:cubicBezTo>
                    <a:pt x="501" y="535"/>
                    <a:pt x="515" y="537"/>
                    <a:pt x="529" y="537"/>
                  </a:cubicBezTo>
                  <a:cubicBezTo>
                    <a:pt x="564" y="537"/>
                    <a:pt x="597" y="520"/>
                    <a:pt x="616" y="489"/>
                  </a:cubicBezTo>
                  <a:cubicBezTo>
                    <a:pt x="624" y="477"/>
                    <a:pt x="632" y="466"/>
                    <a:pt x="638" y="453"/>
                  </a:cubicBezTo>
                  <a:cubicBezTo>
                    <a:pt x="658" y="415"/>
                    <a:pt x="659" y="371"/>
                    <a:pt x="640" y="334"/>
                  </a:cubicBezTo>
                  <a:cubicBezTo>
                    <a:pt x="625" y="299"/>
                    <a:pt x="486" y="193"/>
                    <a:pt x="359" y="110"/>
                  </a:cubicBezTo>
                  <a:cubicBezTo>
                    <a:pt x="340" y="99"/>
                    <a:pt x="322" y="87"/>
                    <a:pt x="306" y="77"/>
                  </a:cubicBezTo>
                  <a:cubicBezTo>
                    <a:pt x="286" y="64"/>
                    <a:pt x="266" y="53"/>
                    <a:pt x="249" y="43"/>
                  </a:cubicBezTo>
                  <a:cubicBezTo>
                    <a:pt x="202" y="17"/>
                    <a:pt x="165" y="0"/>
                    <a:pt x="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p:nvPr/>
          </p:nvSpPr>
          <p:spPr>
            <a:xfrm>
              <a:off x="1656375" y="4850300"/>
              <a:ext cx="11400" cy="10925"/>
            </a:xfrm>
            <a:custGeom>
              <a:avLst/>
              <a:gdLst/>
              <a:ahLst/>
              <a:cxnLst/>
              <a:rect l="l" t="t" r="r" b="b"/>
              <a:pathLst>
                <a:path w="456" h="437" extrusionOk="0">
                  <a:moveTo>
                    <a:pt x="135" y="1"/>
                  </a:moveTo>
                  <a:cubicBezTo>
                    <a:pt x="123" y="1"/>
                    <a:pt x="111" y="3"/>
                    <a:pt x="101" y="7"/>
                  </a:cubicBezTo>
                  <a:cubicBezTo>
                    <a:pt x="11" y="46"/>
                    <a:pt x="1" y="121"/>
                    <a:pt x="28" y="198"/>
                  </a:cubicBezTo>
                  <a:cubicBezTo>
                    <a:pt x="70" y="317"/>
                    <a:pt x="228" y="437"/>
                    <a:pt x="323" y="437"/>
                  </a:cubicBezTo>
                  <a:cubicBezTo>
                    <a:pt x="338" y="437"/>
                    <a:pt x="350" y="434"/>
                    <a:pt x="361" y="429"/>
                  </a:cubicBezTo>
                  <a:cubicBezTo>
                    <a:pt x="440" y="388"/>
                    <a:pt x="455" y="315"/>
                    <a:pt x="437" y="241"/>
                  </a:cubicBezTo>
                  <a:cubicBezTo>
                    <a:pt x="388" y="118"/>
                    <a:pt x="230"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1">
  <p:cSld name="CUSTOM_2_1">
    <p:spTree>
      <p:nvGrpSpPr>
        <p:cNvPr id="1" name="Shape 502"/>
        <p:cNvGrpSpPr/>
        <p:nvPr/>
      </p:nvGrpSpPr>
      <p:grpSpPr>
        <a:xfrm>
          <a:off x="0" y="0"/>
          <a:ext cx="0" cy="0"/>
          <a:chOff x="0" y="0"/>
          <a:chExt cx="0" cy="0"/>
        </a:xfrm>
      </p:grpSpPr>
      <p:pic>
        <p:nvPicPr>
          <p:cNvPr id="503" name="Google Shape;503;p14"/>
          <p:cNvPicPr preferRelativeResize="0"/>
          <p:nvPr/>
        </p:nvPicPr>
        <p:blipFill>
          <a:blip r:embed="rId2">
            <a:alphaModFix amt="73000"/>
          </a:blip>
          <a:stretch>
            <a:fillRect/>
          </a:stretch>
        </p:blipFill>
        <p:spPr>
          <a:xfrm>
            <a:off x="-158712" y="-35350"/>
            <a:ext cx="9461427" cy="5178849"/>
          </a:xfrm>
          <a:prstGeom prst="rect">
            <a:avLst/>
          </a:prstGeom>
          <a:noFill/>
          <a:ln>
            <a:noFill/>
          </a:ln>
        </p:spPr>
      </p:pic>
      <p:sp>
        <p:nvSpPr>
          <p:cNvPr id="504" name="Google Shape;504;p14"/>
          <p:cNvSpPr txBox="1">
            <a:spLocks noGrp="1"/>
          </p:cNvSpPr>
          <p:nvPr>
            <p:ph type="title"/>
          </p:nvPr>
        </p:nvSpPr>
        <p:spPr>
          <a:xfrm>
            <a:off x="3666000" y="445025"/>
            <a:ext cx="4764000" cy="676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400"/>
              <a:buNone/>
              <a:defRPr/>
            </a:lvl1pPr>
            <a:lvl2pPr lvl="1" rtl="0">
              <a:spcBef>
                <a:spcPts val="0"/>
              </a:spcBef>
              <a:spcAft>
                <a:spcPts val="0"/>
              </a:spcAft>
              <a:buSzPts val="2800"/>
              <a:buNone/>
              <a:defRPr>
                <a:latin typeface="Oxygen"/>
                <a:ea typeface="Oxygen"/>
                <a:cs typeface="Oxygen"/>
                <a:sym typeface="Oxygen"/>
              </a:defRPr>
            </a:lvl2pPr>
            <a:lvl3pPr lvl="2" rtl="0">
              <a:spcBef>
                <a:spcPts val="0"/>
              </a:spcBef>
              <a:spcAft>
                <a:spcPts val="0"/>
              </a:spcAft>
              <a:buSzPts val="2800"/>
              <a:buNone/>
              <a:defRPr>
                <a:latin typeface="Oxygen"/>
                <a:ea typeface="Oxygen"/>
                <a:cs typeface="Oxygen"/>
                <a:sym typeface="Oxygen"/>
              </a:defRPr>
            </a:lvl3pPr>
            <a:lvl4pPr lvl="3" rtl="0">
              <a:spcBef>
                <a:spcPts val="0"/>
              </a:spcBef>
              <a:spcAft>
                <a:spcPts val="0"/>
              </a:spcAft>
              <a:buSzPts val="2800"/>
              <a:buNone/>
              <a:defRPr>
                <a:latin typeface="Oxygen"/>
                <a:ea typeface="Oxygen"/>
                <a:cs typeface="Oxygen"/>
                <a:sym typeface="Oxygen"/>
              </a:defRPr>
            </a:lvl4pPr>
            <a:lvl5pPr lvl="4" rtl="0">
              <a:spcBef>
                <a:spcPts val="0"/>
              </a:spcBef>
              <a:spcAft>
                <a:spcPts val="0"/>
              </a:spcAft>
              <a:buSzPts val="2800"/>
              <a:buNone/>
              <a:defRPr>
                <a:latin typeface="Oxygen"/>
                <a:ea typeface="Oxygen"/>
                <a:cs typeface="Oxygen"/>
                <a:sym typeface="Oxygen"/>
              </a:defRPr>
            </a:lvl5pPr>
            <a:lvl6pPr lvl="5" rtl="0">
              <a:spcBef>
                <a:spcPts val="0"/>
              </a:spcBef>
              <a:spcAft>
                <a:spcPts val="0"/>
              </a:spcAft>
              <a:buSzPts val="2800"/>
              <a:buNone/>
              <a:defRPr>
                <a:latin typeface="Oxygen"/>
                <a:ea typeface="Oxygen"/>
                <a:cs typeface="Oxygen"/>
                <a:sym typeface="Oxygen"/>
              </a:defRPr>
            </a:lvl6pPr>
            <a:lvl7pPr lvl="6" rtl="0">
              <a:spcBef>
                <a:spcPts val="0"/>
              </a:spcBef>
              <a:spcAft>
                <a:spcPts val="0"/>
              </a:spcAft>
              <a:buSzPts val="2800"/>
              <a:buNone/>
              <a:defRPr>
                <a:latin typeface="Oxygen"/>
                <a:ea typeface="Oxygen"/>
                <a:cs typeface="Oxygen"/>
                <a:sym typeface="Oxygen"/>
              </a:defRPr>
            </a:lvl7pPr>
            <a:lvl8pPr lvl="7" rtl="0">
              <a:spcBef>
                <a:spcPts val="0"/>
              </a:spcBef>
              <a:spcAft>
                <a:spcPts val="0"/>
              </a:spcAft>
              <a:buSzPts val="2800"/>
              <a:buNone/>
              <a:defRPr>
                <a:latin typeface="Oxygen"/>
                <a:ea typeface="Oxygen"/>
                <a:cs typeface="Oxygen"/>
                <a:sym typeface="Oxygen"/>
              </a:defRPr>
            </a:lvl8pPr>
            <a:lvl9pPr lvl="8" rtl="0">
              <a:spcBef>
                <a:spcPts val="0"/>
              </a:spcBef>
              <a:spcAft>
                <a:spcPts val="0"/>
              </a:spcAft>
              <a:buSzPts val="2800"/>
              <a:buNone/>
              <a:defRPr>
                <a:latin typeface="Oxygen"/>
                <a:ea typeface="Oxygen"/>
                <a:cs typeface="Oxygen"/>
                <a:sym typeface="Oxygen"/>
              </a:defRPr>
            </a:lvl9pPr>
          </a:lstStyle>
          <a:p>
            <a:endParaRPr/>
          </a:p>
        </p:txBody>
      </p:sp>
      <p:sp>
        <p:nvSpPr>
          <p:cNvPr id="505" name="Google Shape;505;p14"/>
          <p:cNvSpPr txBox="1">
            <a:spLocks noGrp="1"/>
          </p:cNvSpPr>
          <p:nvPr>
            <p:ph type="subTitle" idx="1"/>
          </p:nvPr>
        </p:nvSpPr>
        <p:spPr>
          <a:xfrm>
            <a:off x="6236275" y="2848328"/>
            <a:ext cx="21945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06" name="Google Shape;506;p14"/>
          <p:cNvSpPr txBox="1">
            <a:spLocks noGrp="1"/>
          </p:cNvSpPr>
          <p:nvPr>
            <p:ph type="title" idx="2"/>
          </p:nvPr>
        </p:nvSpPr>
        <p:spPr>
          <a:xfrm>
            <a:off x="4407475" y="2846528"/>
            <a:ext cx="1828800" cy="457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400"/>
              <a:buNone/>
              <a:defRPr sz="2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07" name="Google Shape;507;p14"/>
          <p:cNvSpPr txBox="1">
            <a:spLocks noGrp="1"/>
          </p:cNvSpPr>
          <p:nvPr>
            <p:ph type="subTitle" idx="3"/>
          </p:nvPr>
        </p:nvSpPr>
        <p:spPr>
          <a:xfrm>
            <a:off x="6237050" y="1814628"/>
            <a:ext cx="2193000" cy="45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08" name="Google Shape;508;p14">
            <a:hlinkClick r:id="" action="ppaction://noaction"/>
          </p:cNvPr>
          <p:cNvSpPr txBox="1">
            <a:spLocks noGrp="1"/>
          </p:cNvSpPr>
          <p:nvPr>
            <p:ph type="title" idx="4"/>
          </p:nvPr>
        </p:nvSpPr>
        <p:spPr>
          <a:xfrm>
            <a:off x="4407475" y="1814628"/>
            <a:ext cx="1828800" cy="453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400"/>
              <a:buNone/>
              <a:defRPr sz="2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09" name="Google Shape;509;p14"/>
          <p:cNvSpPr txBox="1">
            <a:spLocks noGrp="1"/>
          </p:cNvSpPr>
          <p:nvPr>
            <p:ph type="subTitle" idx="5"/>
          </p:nvPr>
        </p:nvSpPr>
        <p:spPr>
          <a:xfrm>
            <a:off x="6237050" y="3882628"/>
            <a:ext cx="2193000" cy="45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10" name="Google Shape;510;p14"/>
          <p:cNvSpPr txBox="1">
            <a:spLocks noGrp="1"/>
          </p:cNvSpPr>
          <p:nvPr>
            <p:ph type="title" idx="6"/>
          </p:nvPr>
        </p:nvSpPr>
        <p:spPr>
          <a:xfrm>
            <a:off x="4407475" y="3882628"/>
            <a:ext cx="1828800" cy="457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400"/>
              <a:buNone/>
              <a:defRPr sz="2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11" name="Google Shape;511;p14">
            <a:hlinkClick r:id="" action="ppaction://noaction"/>
          </p:cNvPr>
          <p:cNvSpPr txBox="1">
            <a:spLocks noGrp="1"/>
          </p:cNvSpPr>
          <p:nvPr>
            <p:ph type="title" idx="7" hasCustomPrompt="1"/>
          </p:nvPr>
        </p:nvSpPr>
        <p:spPr>
          <a:xfrm>
            <a:off x="3666000" y="1814628"/>
            <a:ext cx="740700" cy="453300"/>
          </a:xfrm>
          <a:prstGeom prst="rect">
            <a:avLst/>
          </a:prstGeom>
          <a:ln>
            <a:noFill/>
          </a:ln>
        </p:spPr>
        <p:txBody>
          <a:bodyPr spcFirstLastPara="1" wrap="square" lIns="91425" tIns="91425" rIns="91425" bIns="91425" anchor="ctr" anchorCtr="0">
            <a:noAutofit/>
          </a:bodyPr>
          <a:lstStyle>
            <a:lvl1pPr lvl="0" algn="l" rtl="0">
              <a:spcBef>
                <a:spcPts val="0"/>
              </a:spcBef>
              <a:spcAft>
                <a:spcPts val="0"/>
              </a:spcAft>
              <a:buSzPts val="4500"/>
              <a:buNone/>
              <a:defRPr sz="3300">
                <a:solidFill>
                  <a:schemeClr val="accent1"/>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512" name="Google Shape;512;p14"/>
          <p:cNvSpPr txBox="1">
            <a:spLocks noGrp="1"/>
          </p:cNvSpPr>
          <p:nvPr>
            <p:ph type="title" idx="8" hasCustomPrompt="1"/>
          </p:nvPr>
        </p:nvSpPr>
        <p:spPr>
          <a:xfrm>
            <a:off x="3666000" y="2848628"/>
            <a:ext cx="740700" cy="453300"/>
          </a:xfrm>
          <a:prstGeom prst="rect">
            <a:avLst/>
          </a:prstGeom>
          <a:ln>
            <a:noFill/>
          </a:ln>
        </p:spPr>
        <p:txBody>
          <a:bodyPr spcFirstLastPara="1" wrap="square" lIns="91425" tIns="91425" rIns="91425" bIns="91425" anchor="ctr" anchorCtr="0">
            <a:noAutofit/>
          </a:bodyPr>
          <a:lstStyle>
            <a:lvl1pPr lvl="0" algn="l" rtl="0">
              <a:spcBef>
                <a:spcPts val="0"/>
              </a:spcBef>
              <a:spcAft>
                <a:spcPts val="0"/>
              </a:spcAft>
              <a:buSzPts val="4500"/>
              <a:buNone/>
              <a:defRPr sz="3300">
                <a:solidFill>
                  <a:schemeClr val="accent1"/>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513" name="Google Shape;513;p14"/>
          <p:cNvSpPr txBox="1">
            <a:spLocks noGrp="1"/>
          </p:cNvSpPr>
          <p:nvPr>
            <p:ph type="title" idx="9" hasCustomPrompt="1"/>
          </p:nvPr>
        </p:nvSpPr>
        <p:spPr>
          <a:xfrm>
            <a:off x="3666000" y="3882628"/>
            <a:ext cx="740700" cy="453300"/>
          </a:xfrm>
          <a:prstGeom prst="rect">
            <a:avLst/>
          </a:prstGeom>
          <a:ln>
            <a:noFill/>
          </a:ln>
        </p:spPr>
        <p:txBody>
          <a:bodyPr spcFirstLastPara="1" wrap="square" lIns="91425" tIns="91425" rIns="91425" bIns="91425" anchor="ctr" anchorCtr="0">
            <a:noAutofit/>
          </a:bodyPr>
          <a:lstStyle>
            <a:lvl1pPr lvl="0" algn="l" rtl="0">
              <a:spcBef>
                <a:spcPts val="0"/>
              </a:spcBef>
              <a:spcAft>
                <a:spcPts val="0"/>
              </a:spcAft>
              <a:buSzPts val="4500"/>
              <a:buNone/>
              <a:defRPr sz="3300">
                <a:solidFill>
                  <a:schemeClr val="accent1"/>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514" name="Google Shape;514;p14"/>
          <p:cNvSpPr/>
          <p:nvPr/>
        </p:nvSpPr>
        <p:spPr>
          <a:xfrm>
            <a:off x="-3558512" y="3432088"/>
            <a:ext cx="7410300" cy="2905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5" name="Google Shape;515;p14"/>
          <p:cNvGrpSpPr/>
          <p:nvPr/>
        </p:nvGrpSpPr>
        <p:grpSpPr>
          <a:xfrm rot="-760900">
            <a:off x="-347886" y="3316045"/>
            <a:ext cx="887732" cy="1378332"/>
            <a:chOff x="1337925" y="4042675"/>
            <a:chExt cx="198500" cy="308200"/>
          </a:xfrm>
        </p:grpSpPr>
        <p:sp>
          <p:nvSpPr>
            <p:cNvPr id="516" name="Google Shape;516;p14"/>
            <p:cNvSpPr/>
            <p:nvPr/>
          </p:nvSpPr>
          <p:spPr>
            <a:xfrm>
              <a:off x="1337925" y="4042675"/>
              <a:ext cx="198500" cy="308200"/>
            </a:xfrm>
            <a:custGeom>
              <a:avLst/>
              <a:gdLst/>
              <a:ahLst/>
              <a:cxnLst/>
              <a:rect l="l" t="t" r="r" b="b"/>
              <a:pathLst>
                <a:path w="7940" h="12328" extrusionOk="0">
                  <a:moveTo>
                    <a:pt x="7934" y="1"/>
                  </a:moveTo>
                  <a:cubicBezTo>
                    <a:pt x="7880" y="25"/>
                    <a:pt x="7827" y="49"/>
                    <a:pt x="7775" y="77"/>
                  </a:cubicBezTo>
                  <a:cubicBezTo>
                    <a:pt x="7772" y="78"/>
                    <a:pt x="7770" y="80"/>
                    <a:pt x="7766" y="82"/>
                  </a:cubicBezTo>
                  <a:cubicBezTo>
                    <a:pt x="5809" y="1012"/>
                    <a:pt x="4313" y="2498"/>
                    <a:pt x="3181" y="4088"/>
                  </a:cubicBezTo>
                  <a:cubicBezTo>
                    <a:pt x="3139" y="4148"/>
                    <a:pt x="3098" y="4205"/>
                    <a:pt x="3059" y="4265"/>
                  </a:cubicBezTo>
                  <a:cubicBezTo>
                    <a:pt x="727" y="7634"/>
                    <a:pt x="1" y="11402"/>
                    <a:pt x="1" y="11402"/>
                  </a:cubicBezTo>
                  <a:lnTo>
                    <a:pt x="418" y="11731"/>
                  </a:lnTo>
                  <a:lnTo>
                    <a:pt x="554" y="11838"/>
                  </a:lnTo>
                  <a:lnTo>
                    <a:pt x="1177" y="12327"/>
                  </a:lnTo>
                  <a:cubicBezTo>
                    <a:pt x="4467" y="9443"/>
                    <a:pt x="6157" y="6514"/>
                    <a:pt x="7023" y="4237"/>
                  </a:cubicBezTo>
                  <a:cubicBezTo>
                    <a:pt x="7048" y="4172"/>
                    <a:pt x="7074" y="4108"/>
                    <a:pt x="7095" y="4044"/>
                  </a:cubicBezTo>
                  <a:cubicBezTo>
                    <a:pt x="7257" y="3604"/>
                    <a:pt x="7388" y="3190"/>
                    <a:pt x="7493" y="2807"/>
                  </a:cubicBezTo>
                  <a:cubicBezTo>
                    <a:pt x="7510" y="2747"/>
                    <a:pt x="7527" y="2686"/>
                    <a:pt x="7542" y="2625"/>
                  </a:cubicBezTo>
                  <a:cubicBezTo>
                    <a:pt x="7869" y="1375"/>
                    <a:pt x="7927" y="485"/>
                    <a:pt x="7935" y="149"/>
                  </a:cubicBezTo>
                  <a:lnTo>
                    <a:pt x="7935" y="140"/>
                  </a:lnTo>
                  <a:cubicBezTo>
                    <a:pt x="7939" y="51"/>
                    <a:pt x="7937" y="5"/>
                    <a:pt x="7934"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4"/>
            <p:cNvSpPr/>
            <p:nvPr/>
          </p:nvSpPr>
          <p:spPr>
            <a:xfrm>
              <a:off x="1348375" y="4042675"/>
              <a:ext cx="188050" cy="295975"/>
            </a:xfrm>
            <a:custGeom>
              <a:avLst/>
              <a:gdLst/>
              <a:ahLst/>
              <a:cxnLst/>
              <a:rect l="l" t="t" r="r" b="b"/>
              <a:pathLst>
                <a:path w="7522" h="11839" extrusionOk="0">
                  <a:moveTo>
                    <a:pt x="7517" y="1"/>
                  </a:moveTo>
                  <a:cubicBezTo>
                    <a:pt x="7464" y="25"/>
                    <a:pt x="7410" y="49"/>
                    <a:pt x="7358" y="77"/>
                  </a:cubicBezTo>
                  <a:cubicBezTo>
                    <a:pt x="7356" y="78"/>
                    <a:pt x="7353" y="80"/>
                    <a:pt x="7349" y="82"/>
                  </a:cubicBezTo>
                  <a:cubicBezTo>
                    <a:pt x="6105" y="2099"/>
                    <a:pt x="4716" y="4338"/>
                    <a:pt x="3452" y="6336"/>
                  </a:cubicBezTo>
                  <a:lnTo>
                    <a:pt x="2766" y="4088"/>
                  </a:lnTo>
                  <a:cubicBezTo>
                    <a:pt x="2723" y="4148"/>
                    <a:pt x="2682" y="4205"/>
                    <a:pt x="2644" y="4265"/>
                  </a:cubicBezTo>
                  <a:lnTo>
                    <a:pt x="3317" y="6472"/>
                  </a:lnTo>
                  <a:cubicBezTo>
                    <a:pt x="3317" y="6472"/>
                    <a:pt x="1133" y="9983"/>
                    <a:pt x="1" y="11731"/>
                  </a:cubicBezTo>
                  <a:lnTo>
                    <a:pt x="137" y="11838"/>
                  </a:lnTo>
                  <a:cubicBezTo>
                    <a:pt x="1628" y="9533"/>
                    <a:pt x="3109" y="7207"/>
                    <a:pt x="4576" y="4873"/>
                  </a:cubicBezTo>
                  <a:cubicBezTo>
                    <a:pt x="5244" y="4639"/>
                    <a:pt x="5922" y="4427"/>
                    <a:pt x="6606" y="4237"/>
                  </a:cubicBezTo>
                  <a:cubicBezTo>
                    <a:pt x="6631" y="4172"/>
                    <a:pt x="6657" y="4108"/>
                    <a:pt x="6678" y="4044"/>
                  </a:cubicBezTo>
                  <a:lnTo>
                    <a:pt x="6678" y="4044"/>
                  </a:lnTo>
                  <a:cubicBezTo>
                    <a:pt x="6019" y="4224"/>
                    <a:pt x="5364" y="4425"/>
                    <a:pt x="4720" y="4646"/>
                  </a:cubicBezTo>
                  <a:cubicBezTo>
                    <a:pt x="5026" y="4157"/>
                    <a:pt x="5333" y="3668"/>
                    <a:pt x="5638" y="3178"/>
                  </a:cubicBezTo>
                  <a:lnTo>
                    <a:pt x="5646" y="3197"/>
                  </a:lnTo>
                  <a:cubicBezTo>
                    <a:pt x="6113" y="3037"/>
                    <a:pt x="6591" y="2907"/>
                    <a:pt x="7075" y="2807"/>
                  </a:cubicBezTo>
                  <a:cubicBezTo>
                    <a:pt x="7092" y="2747"/>
                    <a:pt x="7109" y="2686"/>
                    <a:pt x="7124" y="2625"/>
                  </a:cubicBezTo>
                  <a:lnTo>
                    <a:pt x="7124" y="2625"/>
                  </a:lnTo>
                  <a:cubicBezTo>
                    <a:pt x="6664" y="2716"/>
                    <a:pt x="6209" y="2835"/>
                    <a:pt x="5762" y="2979"/>
                  </a:cubicBezTo>
                  <a:cubicBezTo>
                    <a:pt x="6301" y="2117"/>
                    <a:pt x="6963" y="1040"/>
                    <a:pt x="7517" y="140"/>
                  </a:cubicBezTo>
                  <a:cubicBezTo>
                    <a:pt x="7521" y="51"/>
                    <a:pt x="7519" y="5"/>
                    <a:pt x="7517"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14"/>
          <p:cNvSpPr/>
          <p:nvPr/>
        </p:nvSpPr>
        <p:spPr>
          <a:xfrm>
            <a:off x="-122031" y="3235427"/>
            <a:ext cx="1194636" cy="1434011"/>
          </a:xfrm>
          <a:custGeom>
            <a:avLst/>
            <a:gdLst/>
            <a:ahLst/>
            <a:cxnLst/>
            <a:rect l="l" t="t" r="r" b="b"/>
            <a:pathLst>
              <a:path w="10685" h="12826" extrusionOk="0">
                <a:moveTo>
                  <a:pt x="8392" y="0"/>
                </a:moveTo>
                <a:cubicBezTo>
                  <a:pt x="8349" y="0"/>
                  <a:pt x="8304" y="19"/>
                  <a:pt x="8272" y="63"/>
                </a:cubicBezTo>
                <a:cubicBezTo>
                  <a:pt x="7616" y="937"/>
                  <a:pt x="7221" y="1997"/>
                  <a:pt x="6843" y="3032"/>
                </a:cubicBezTo>
                <a:cubicBezTo>
                  <a:pt x="6736" y="3122"/>
                  <a:pt x="6629" y="3215"/>
                  <a:pt x="6525" y="3308"/>
                </a:cubicBezTo>
                <a:cubicBezTo>
                  <a:pt x="6280" y="3528"/>
                  <a:pt x="6045" y="3760"/>
                  <a:pt x="5815" y="3995"/>
                </a:cubicBezTo>
                <a:cubicBezTo>
                  <a:pt x="6200" y="3309"/>
                  <a:pt x="6703" y="1861"/>
                  <a:pt x="6763" y="592"/>
                </a:cubicBezTo>
                <a:cubicBezTo>
                  <a:pt x="6768" y="490"/>
                  <a:pt x="6688" y="430"/>
                  <a:pt x="6607" y="430"/>
                </a:cubicBezTo>
                <a:cubicBezTo>
                  <a:pt x="6550" y="430"/>
                  <a:pt x="6494" y="460"/>
                  <a:pt x="6466" y="526"/>
                </a:cubicBezTo>
                <a:cubicBezTo>
                  <a:pt x="6382" y="729"/>
                  <a:pt x="6304" y="927"/>
                  <a:pt x="6257" y="1044"/>
                </a:cubicBezTo>
                <a:cubicBezTo>
                  <a:pt x="5876" y="1983"/>
                  <a:pt x="5665" y="3064"/>
                  <a:pt x="5736" y="4078"/>
                </a:cubicBezTo>
                <a:cubicBezTo>
                  <a:pt x="5387" y="4442"/>
                  <a:pt x="5053" y="4822"/>
                  <a:pt x="4740" y="5218"/>
                </a:cubicBezTo>
                <a:cubicBezTo>
                  <a:pt x="4904" y="4914"/>
                  <a:pt x="4948" y="4547"/>
                  <a:pt x="4933" y="4197"/>
                </a:cubicBezTo>
                <a:cubicBezTo>
                  <a:pt x="4923" y="3935"/>
                  <a:pt x="4836" y="3082"/>
                  <a:pt x="4773" y="2459"/>
                </a:cubicBezTo>
                <a:cubicBezTo>
                  <a:pt x="4766" y="2393"/>
                  <a:pt x="4713" y="2358"/>
                  <a:pt x="4660" y="2358"/>
                </a:cubicBezTo>
                <a:cubicBezTo>
                  <a:pt x="4612" y="2358"/>
                  <a:pt x="4563" y="2387"/>
                  <a:pt x="4551" y="2447"/>
                </a:cubicBezTo>
                <a:cubicBezTo>
                  <a:pt x="4447" y="2951"/>
                  <a:pt x="4322" y="3571"/>
                  <a:pt x="4319" y="3740"/>
                </a:cubicBezTo>
                <a:cubicBezTo>
                  <a:pt x="4307" y="4176"/>
                  <a:pt x="4520" y="4935"/>
                  <a:pt x="4620" y="5372"/>
                </a:cubicBezTo>
                <a:cubicBezTo>
                  <a:pt x="4268" y="5828"/>
                  <a:pt x="3940" y="6302"/>
                  <a:pt x="3635" y="6790"/>
                </a:cubicBezTo>
                <a:cubicBezTo>
                  <a:pt x="3765" y="6357"/>
                  <a:pt x="3886" y="5914"/>
                  <a:pt x="3861" y="5464"/>
                </a:cubicBezTo>
                <a:cubicBezTo>
                  <a:pt x="3848" y="5255"/>
                  <a:pt x="3806" y="5050"/>
                  <a:pt x="3761" y="4846"/>
                </a:cubicBezTo>
                <a:cubicBezTo>
                  <a:pt x="3698" y="4555"/>
                  <a:pt x="3632" y="4266"/>
                  <a:pt x="3513" y="3994"/>
                </a:cubicBezTo>
                <a:cubicBezTo>
                  <a:pt x="3418" y="3775"/>
                  <a:pt x="3290" y="3574"/>
                  <a:pt x="3145" y="3384"/>
                </a:cubicBezTo>
                <a:cubicBezTo>
                  <a:pt x="3113" y="3342"/>
                  <a:pt x="3069" y="3323"/>
                  <a:pt x="3026" y="3323"/>
                </a:cubicBezTo>
                <a:cubicBezTo>
                  <a:pt x="2939" y="3323"/>
                  <a:pt x="2854" y="3399"/>
                  <a:pt x="2872" y="3504"/>
                </a:cubicBezTo>
                <a:cubicBezTo>
                  <a:pt x="2996" y="4274"/>
                  <a:pt x="3000" y="5070"/>
                  <a:pt x="3260" y="5805"/>
                </a:cubicBezTo>
                <a:cubicBezTo>
                  <a:pt x="3356" y="6073"/>
                  <a:pt x="3557" y="6549"/>
                  <a:pt x="3595" y="6851"/>
                </a:cubicBezTo>
                <a:cubicBezTo>
                  <a:pt x="3445" y="7092"/>
                  <a:pt x="3300" y="7336"/>
                  <a:pt x="3162" y="7583"/>
                </a:cubicBezTo>
                <a:cubicBezTo>
                  <a:pt x="2894" y="8066"/>
                  <a:pt x="2650" y="8558"/>
                  <a:pt x="2421" y="9061"/>
                </a:cubicBezTo>
                <a:lnTo>
                  <a:pt x="2429" y="9041"/>
                </a:lnTo>
                <a:cubicBezTo>
                  <a:pt x="2606" y="8321"/>
                  <a:pt x="2476" y="7313"/>
                  <a:pt x="2328" y="6587"/>
                </a:cubicBezTo>
                <a:cubicBezTo>
                  <a:pt x="2226" y="6087"/>
                  <a:pt x="2091" y="5507"/>
                  <a:pt x="1996" y="5105"/>
                </a:cubicBezTo>
                <a:cubicBezTo>
                  <a:pt x="1983" y="5051"/>
                  <a:pt x="1939" y="5025"/>
                  <a:pt x="1895" y="5025"/>
                </a:cubicBezTo>
                <a:cubicBezTo>
                  <a:pt x="1848" y="5025"/>
                  <a:pt x="1800" y="5055"/>
                  <a:pt x="1791" y="5114"/>
                </a:cubicBezTo>
                <a:cubicBezTo>
                  <a:pt x="1707" y="5655"/>
                  <a:pt x="1605" y="6510"/>
                  <a:pt x="1700" y="7025"/>
                </a:cubicBezTo>
                <a:cubicBezTo>
                  <a:pt x="1822" y="7676"/>
                  <a:pt x="2254" y="8530"/>
                  <a:pt x="2363" y="9194"/>
                </a:cubicBezTo>
                <a:cubicBezTo>
                  <a:pt x="2227" y="9500"/>
                  <a:pt x="2094" y="9809"/>
                  <a:pt x="1971" y="10121"/>
                </a:cubicBezTo>
                <a:cubicBezTo>
                  <a:pt x="1946" y="10184"/>
                  <a:pt x="1924" y="10248"/>
                  <a:pt x="1899" y="10312"/>
                </a:cubicBezTo>
                <a:cubicBezTo>
                  <a:pt x="1900" y="9685"/>
                  <a:pt x="1594" y="8949"/>
                  <a:pt x="1496" y="8650"/>
                </a:cubicBezTo>
                <a:cubicBezTo>
                  <a:pt x="1312" y="8089"/>
                  <a:pt x="944" y="7610"/>
                  <a:pt x="581" y="7144"/>
                </a:cubicBezTo>
                <a:lnTo>
                  <a:pt x="213" y="6669"/>
                </a:lnTo>
                <a:cubicBezTo>
                  <a:pt x="191" y="6640"/>
                  <a:pt x="160" y="6627"/>
                  <a:pt x="130" y="6627"/>
                </a:cubicBezTo>
                <a:cubicBezTo>
                  <a:pt x="64" y="6627"/>
                  <a:pt x="1" y="6690"/>
                  <a:pt x="28" y="6768"/>
                </a:cubicBezTo>
                <a:cubicBezTo>
                  <a:pt x="194" y="7267"/>
                  <a:pt x="426" y="7974"/>
                  <a:pt x="581" y="8484"/>
                </a:cubicBezTo>
                <a:cubicBezTo>
                  <a:pt x="805" y="9217"/>
                  <a:pt x="1567" y="10405"/>
                  <a:pt x="1775" y="10641"/>
                </a:cubicBezTo>
                <a:cubicBezTo>
                  <a:pt x="1516" y="11350"/>
                  <a:pt x="1286" y="12070"/>
                  <a:pt x="1098" y="12802"/>
                </a:cubicBezTo>
                <a:cubicBezTo>
                  <a:pt x="1095" y="12815"/>
                  <a:pt x="1106" y="12825"/>
                  <a:pt x="1117" y="12825"/>
                </a:cubicBezTo>
                <a:cubicBezTo>
                  <a:pt x="1123" y="12825"/>
                  <a:pt x="1129" y="12822"/>
                  <a:pt x="1131" y="12813"/>
                </a:cubicBezTo>
                <a:cubicBezTo>
                  <a:pt x="1163" y="12702"/>
                  <a:pt x="1196" y="12590"/>
                  <a:pt x="1229" y="12477"/>
                </a:cubicBezTo>
                <a:cubicBezTo>
                  <a:pt x="1414" y="11849"/>
                  <a:pt x="1616" y="11226"/>
                  <a:pt x="1841" y="10610"/>
                </a:cubicBezTo>
                <a:lnTo>
                  <a:pt x="1877" y="10575"/>
                </a:lnTo>
                <a:cubicBezTo>
                  <a:pt x="1882" y="10543"/>
                  <a:pt x="1887" y="10508"/>
                  <a:pt x="1890" y="10474"/>
                </a:cubicBezTo>
                <a:cubicBezTo>
                  <a:pt x="1970" y="10261"/>
                  <a:pt x="2054" y="10047"/>
                  <a:pt x="2140" y="9836"/>
                </a:cubicBezTo>
                <a:cubicBezTo>
                  <a:pt x="2281" y="9489"/>
                  <a:pt x="2435" y="9147"/>
                  <a:pt x="2594" y="8807"/>
                </a:cubicBezTo>
                <a:cubicBezTo>
                  <a:pt x="3397" y="8285"/>
                  <a:pt x="4458" y="8222"/>
                  <a:pt x="5200" y="7613"/>
                </a:cubicBezTo>
                <a:cubicBezTo>
                  <a:pt x="5444" y="7412"/>
                  <a:pt x="5642" y="7160"/>
                  <a:pt x="5798" y="6883"/>
                </a:cubicBezTo>
                <a:cubicBezTo>
                  <a:pt x="5860" y="6770"/>
                  <a:pt x="5772" y="6650"/>
                  <a:pt x="5664" y="6650"/>
                </a:cubicBezTo>
                <a:cubicBezTo>
                  <a:pt x="5639" y="6650"/>
                  <a:pt x="5612" y="6657"/>
                  <a:pt x="5585" y="6673"/>
                </a:cubicBezTo>
                <a:cubicBezTo>
                  <a:pt x="5504" y="6721"/>
                  <a:pt x="5424" y="6769"/>
                  <a:pt x="5343" y="6817"/>
                </a:cubicBezTo>
                <a:cubicBezTo>
                  <a:pt x="5031" y="7002"/>
                  <a:pt x="4720" y="7190"/>
                  <a:pt x="4395" y="7351"/>
                </a:cubicBezTo>
                <a:cubicBezTo>
                  <a:pt x="4150" y="7471"/>
                  <a:pt x="3898" y="7579"/>
                  <a:pt x="3669" y="7726"/>
                </a:cubicBezTo>
                <a:cubicBezTo>
                  <a:pt x="3308" y="7954"/>
                  <a:pt x="3013" y="8272"/>
                  <a:pt x="2722" y="8584"/>
                </a:cubicBezTo>
                <a:lnTo>
                  <a:pt x="2660" y="8666"/>
                </a:lnTo>
                <a:cubicBezTo>
                  <a:pt x="2879" y="8208"/>
                  <a:pt x="3114" y="7759"/>
                  <a:pt x="3368" y="7319"/>
                </a:cubicBezTo>
                <a:cubicBezTo>
                  <a:pt x="3629" y="6868"/>
                  <a:pt x="3909" y="6430"/>
                  <a:pt x="4208" y="6005"/>
                </a:cubicBezTo>
                <a:cubicBezTo>
                  <a:pt x="4483" y="5826"/>
                  <a:pt x="4830" y="5820"/>
                  <a:pt x="5156" y="5783"/>
                </a:cubicBezTo>
                <a:cubicBezTo>
                  <a:pt x="5938" y="5696"/>
                  <a:pt x="6694" y="5390"/>
                  <a:pt x="7324" y="4920"/>
                </a:cubicBezTo>
                <a:cubicBezTo>
                  <a:pt x="7450" y="4826"/>
                  <a:pt x="7368" y="4642"/>
                  <a:pt x="7233" y="4642"/>
                </a:cubicBezTo>
                <a:cubicBezTo>
                  <a:pt x="7215" y="4642"/>
                  <a:pt x="7195" y="4646"/>
                  <a:pt x="7175" y="4653"/>
                </a:cubicBezTo>
                <a:cubicBezTo>
                  <a:pt x="6947" y="4743"/>
                  <a:pt x="6712" y="4818"/>
                  <a:pt x="6475" y="4882"/>
                </a:cubicBezTo>
                <a:cubicBezTo>
                  <a:pt x="5759" y="5073"/>
                  <a:pt x="4962" y="5179"/>
                  <a:pt x="4440" y="5706"/>
                </a:cubicBezTo>
                <a:lnTo>
                  <a:pt x="4220" y="5987"/>
                </a:lnTo>
                <a:cubicBezTo>
                  <a:pt x="4442" y="5672"/>
                  <a:pt x="4672" y="5362"/>
                  <a:pt x="4916" y="5062"/>
                </a:cubicBezTo>
                <a:cubicBezTo>
                  <a:pt x="5217" y="4691"/>
                  <a:pt x="5535" y="4334"/>
                  <a:pt x="5869" y="3992"/>
                </a:cubicBezTo>
                <a:cubicBezTo>
                  <a:pt x="6083" y="3940"/>
                  <a:pt x="6320" y="3926"/>
                  <a:pt x="6563" y="3926"/>
                </a:cubicBezTo>
                <a:cubicBezTo>
                  <a:pt x="6856" y="3926"/>
                  <a:pt x="7159" y="3947"/>
                  <a:pt x="7444" y="3947"/>
                </a:cubicBezTo>
                <a:cubicBezTo>
                  <a:pt x="7579" y="3947"/>
                  <a:pt x="7709" y="3942"/>
                  <a:pt x="7833" y="3929"/>
                </a:cubicBezTo>
                <a:cubicBezTo>
                  <a:pt x="8250" y="3883"/>
                  <a:pt x="8641" y="3740"/>
                  <a:pt x="9014" y="3550"/>
                </a:cubicBezTo>
                <a:cubicBezTo>
                  <a:pt x="9165" y="3473"/>
                  <a:pt x="9102" y="3258"/>
                  <a:pt x="8950" y="3258"/>
                </a:cubicBezTo>
                <a:cubicBezTo>
                  <a:pt x="8939" y="3258"/>
                  <a:pt x="8928" y="3259"/>
                  <a:pt x="8915" y="3261"/>
                </a:cubicBezTo>
                <a:cubicBezTo>
                  <a:pt x="8769" y="3292"/>
                  <a:pt x="8621" y="3313"/>
                  <a:pt x="8470" y="3321"/>
                </a:cubicBezTo>
                <a:cubicBezTo>
                  <a:pt x="8415" y="3324"/>
                  <a:pt x="8360" y="3325"/>
                  <a:pt x="8304" y="3325"/>
                </a:cubicBezTo>
                <a:cubicBezTo>
                  <a:pt x="8104" y="3325"/>
                  <a:pt x="7905" y="3310"/>
                  <a:pt x="7705" y="3310"/>
                </a:cubicBezTo>
                <a:cubicBezTo>
                  <a:pt x="7669" y="3310"/>
                  <a:pt x="7633" y="3310"/>
                  <a:pt x="7597" y="3312"/>
                </a:cubicBezTo>
                <a:cubicBezTo>
                  <a:pt x="7038" y="3331"/>
                  <a:pt x="6485" y="3515"/>
                  <a:pt x="6025" y="3834"/>
                </a:cubicBezTo>
                <a:cubicBezTo>
                  <a:pt x="6274" y="3587"/>
                  <a:pt x="6528" y="3345"/>
                  <a:pt x="6793" y="3116"/>
                </a:cubicBezTo>
                <a:cubicBezTo>
                  <a:pt x="7128" y="2827"/>
                  <a:pt x="7476" y="2553"/>
                  <a:pt x="7835" y="2297"/>
                </a:cubicBezTo>
                <a:lnTo>
                  <a:pt x="7835" y="2297"/>
                </a:lnTo>
                <a:cubicBezTo>
                  <a:pt x="7818" y="2312"/>
                  <a:pt x="7802" y="2327"/>
                  <a:pt x="7785" y="2342"/>
                </a:cubicBezTo>
                <a:cubicBezTo>
                  <a:pt x="8445" y="2289"/>
                  <a:pt x="9302" y="1951"/>
                  <a:pt x="9873" y="1617"/>
                </a:cubicBezTo>
                <a:cubicBezTo>
                  <a:pt x="10029" y="1524"/>
                  <a:pt x="10335" y="1216"/>
                  <a:pt x="10593" y="941"/>
                </a:cubicBezTo>
                <a:cubicBezTo>
                  <a:pt x="10685" y="841"/>
                  <a:pt x="10603" y="687"/>
                  <a:pt x="10480" y="687"/>
                </a:cubicBezTo>
                <a:cubicBezTo>
                  <a:pt x="10461" y="687"/>
                  <a:pt x="10441" y="691"/>
                  <a:pt x="10421" y="699"/>
                </a:cubicBezTo>
                <a:cubicBezTo>
                  <a:pt x="10104" y="822"/>
                  <a:pt x="9751" y="963"/>
                  <a:pt x="9599" y="1034"/>
                </a:cubicBezTo>
                <a:cubicBezTo>
                  <a:pt x="9012" y="1305"/>
                  <a:pt x="8504" y="1716"/>
                  <a:pt x="8017" y="2141"/>
                </a:cubicBezTo>
                <a:cubicBezTo>
                  <a:pt x="7674" y="2373"/>
                  <a:pt x="7343" y="2618"/>
                  <a:pt x="7024" y="2880"/>
                </a:cubicBezTo>
                <a:cubicBezTo>
                  <a:pt x="7644" y="2239"/>
                  <a:pt x="8275" y="1128"/>
                  <a:pt x="8545" y="199"/>
                </a:cubicBezTo>
                <a:cubicBezTo>
                  <a:pt x="8577" y="87"/>
                  <a:pt x="8486" y="0"/>
                  <a:pt x="8392"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9" name="Google Shape;519;p14"/>
          <p:cNvGrpSpPr/>
          <p:nvPr/>
        </p:nvGrpSpPr>
        <p:grpSpPr>
          <a:xfrm rot="437569">
            <a:off x="-207357" y="3765066"/>
            <a:ext cx="887727" cy="1378325"/>
            <a:chOff x="1337925" y="3795675"/>
            <a:chExt cx="198500" cy="308200"/>
          </a:xfrm>
        </p:grpSpPr>
        <p:sp>
          <p:nvSpPr>
            <p:cNvPr id="520" name="Google Shape;520;p14"/>
            <p:cNvSpPr/>
            <p:nvPr/>
          </p:nvSpPr>
          <p:spPr>
            <a:xfrm>
              <a:off x="1337925" y="3795675"/>
              <a:ext cx="198500" cy="308200"/>
            </a:xfrm>
            <a:custGeom>
              <a:avLst/>
              <a:gdLst/>
              <a:ahLst/>
              <a:cxnLst/>
              <a:rect l="l" t="t" r="r" b="b"/>
              <a:pathLst>
                <a:path w="7940" h="12328" extrusionOk="0">
                  <a:moveTo>
                    <a:pt x="7934" y="1"/>
                  </a:moveTo>
                  <a:cubicBezTo>
                    <a:pt x="7880" y="26"/>
                    <a:pt x="7827" y="50"/>
                    <a:pt x="7775" y="77"/>
                  </a:cubicBezTo>
                  <a:cubicBezTo>
                    <a:pt x="7772" y="78"/>
                    <a:pt x="7770" y="81"/>
                    <a:pt x="7766" y="82"/>
                  </a:cubicBezTo>
                  <a:cubicBezTo>
                    <a:pt x="5809" y="1014"/>
                    <a:pt x="4313" y="2498"/>
                    <a:pt x="3181" y="4089"/>
                  </a:cubicBezTo>
                  <a:cubicBezTo>
                    <a:pt x="3139" y="4148"/>
                    <a:pt x="3098" y="4206"/>
                    <a:pt x="3059" y="4265"/>
                  </a:cubicBezTo>
                  <a:cubicBezTo>
                    <a:pt x="727" y="7635"/>
                    <a:pt x="1" y="11402"/>
                    <a:pt x="1" y="11402"/>
                  </a:cubicBezTo>
                  <a:lnTo>
                    <a:pt x="418" y="11731"/>
                  </a:lnTo>
                  <a:lnTo>
                    <a:pt x="554" y="11838"/>
                  </a:lnTo>
                  <a:lnTo>
                    <a:pt x="1177" y="12328"/>
                  </a:lnTo>
                  <a:cubicBezTo>
                    <a:pt x="4467" y="9443"/>
                    <a:pt x="6157" y="6516"/>
                    <a:pt x="7023" y="4239"/>
                  </a:cubicBezTo>
                  <a:cubicBezTo>
                    <a:pt x="7048" y="4173"/>
                    <a:pt x="7074" y="4108"/>
                    <a:pt x="7095" y="4044"/>
                  </a:cubicBezTo>
                  <a:cubicBezTo>
                    <a:pt x="7257" y="3605"/>
                    <a:pt x="7388" y="3190"/>
                    <a:pt x="7493" y="2808"/>
                  </a:cubicBezTo>
                  <a:cubicBezTo>
                    <a:pt x="7510" y="2747"/>
                    <a:pt x="7527" y="2686"/>
                    <a:pt x="7542" y="2626"/>
                  </a:cubicBezTo>
                  <a:cubicBezTo>
                    <a:pt x="7869" y="1375"/>
                    <a:pt x="7927" y="485"/>
                    <a:pt x="7935" y="149"/>
                  </a:cubicBezTo>
                  <a:lnTo>
                    <a:pt x="7935" y="140"/>
                  </a:lnTo>
                  <a:cubicBezTo>
                    <a:pt x="7939" y="50"/>
                    <a:pt x="7937" y="4"/>
                    <a:pt x="7934" y="1"/>
                  </a:cubicBez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4"/>
            <p:cNvSpPr/>
            <p:nvPr/>
          </p:nvSpPr>
          <p:spPr>
            <a:xfrm>
              <a:off x="1348375" y="3795675"/>
              <a:ext cx="188050" cy="295975"/>
            </a:xfrm>
            <a:custGeom>
              <a:avLst/>
              <a:gdLst/>
              <a:ahLst/>
              <a:cxnLst/>
              <a:rect l="l" t="t" r="r" b="b"/>
              <a:pathLst>
                <a:path w="7522" h="11839" extrusionOk="0">
                  <a:moveTo>
                    <a:pt x="7517" y="1"/>
                  </a:moveTo>
                  <a:cubicBezTo>
                    <a:pt x="7464" y="26"/>
                    <a:pt x="7410" y="50"/>
                    <a:pt x="7358" y="77"/>
                  </a:cubicBezTo>
                  <a:cubicBezTo>
                    <a:pt x="7356" y="78"/>
                    <a:pt x="7353" y="81"/>
                    <a:pt x="7349" y="82"/>
                  </a:cubicBezTo>
                  <a:cubicBezTo>
                    <a:pt x="6105" y="2101"/>
                    <a:pt x="4716" y="4339"/>
                    <a:pt x="3452" y="6336"/>
                  </a:cubicBezTo>
                  <a:lnTo>
                    <a:pt x="2766" y="4089"/>
                  </a:lnTo>
                  <a:cubicBezTo>
                    <a:pt x="2723" y="4148"/>
                    <a:pt x="2682" y="4206"/>
                    <a:pt x="2644" y="4265"/>
                  </a:cubicBezTo>
                  <a:lnTo>
                    <a:pt x="3317" y="6472"/>
                  </a:lnTo>
                  <a:cubicBezTo>
                    <a:pt x="3317" y="6472"/>
                    <a:pt x="1133" y="9984"/>
                    <a:pt x="1" y="11731"/>
                  </a:cubicBezTo>
                  <a:lnTo>
                    <a:pt x="137" y="11838"/>
                  </a:lnTo>
                  <a:cubicBezTo>
                    <a:pt x="1628" y="9535"/>
                    <a:pt x="3109" y="7207"/>
                    <a:pt x="4576" y="4873"/>
                  </a:cubicBezTo>
                  <a:cubicBezTo>
                    <a:pt x="5244" y="4640"/>
                    <a:pt x="5922" y="4427"/>
                    <a:pt x="6606" y="4239"/>
                  </a:cubicBezTo>
                  <a:cubicBezTo>
                    <a:pt x="6631" y="4173"/>
                    <a:pt x="6657" y="4108"/>
                    <a:pt x="6678" y="4044"/>
                  </a:cubicBezTo>
                  <a:lnTo>
                    <a:pt x="6678" y="4044"/>
                  </a:lnTo>
                  <a:cubicBezTo>
                    <a:pt x="6019" y="4224"/>
                    <a:pt x="5364" y="4425"/>
                    <a:pt x="4720" y="4647"/>
                  </a:cubicBezTo>
                  <a:cubicBezTo>
                    <a:pt x="5026" y="4157"/>
                    <a:pt x="5333" y="3668"/>
                    <a:pt x="5638" y="3178"/>
                  </a:cubicBezTo>
                  <a:lnTo>
                    <a:pt x="5646" y="3198"/>
                  </a:lnTo>
                  <a:cubicBezTo>
                    <a:pt x="6113" y="3038"/>
                    <a:pt x="6591" y="2907"/>
                    <a:pt x="7075" y="2808"/>
                  </a:cubicBezTo>
                  <a:cubicBezTo>
                    <a:pt x="7092" y="2747"/>
                    <a:pt x="7109" y="2686"/>
                    <a:pt x="7124" y="2626"/>
                  </a:cubicBezTo>
                  <a:lnTo>
                    <a:pt x="7124" y="2626"/>
                  </a:lnTo>
                  <a:cubicBezTo>
                    <a:pt x="6664" y="2716"/>
                    <a:pt x="6209" y="2835"/>
                    <a:pt x="5762" y="2980"/>
                  </a:cubicBezTo>
                  <a:cubicBezTo>
                    <a:pt x="6301" y="2117"/>
                    <a:pt x="6963" y="1041"/>
                    <a:pt x="7517" y="140"/>
                  </a:cubicBezTo>
                  <a:cubicBezTo>
                    <a:pt x="7521" y="50"/>
                    <a:pt x="7519" y="4"/>
                    <a:pt x="7517"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14"/>
          <p:cNvGrpSpPr/>
          <p:nvPr/>
        </p:nvGrpSpPr>
        <p:grpSpPr>
          <a:xfrm>
            <a:off x="-207396" y="4242935"/>
            <a:ext cx="1365363" cy="1283521"/>
            <a:chOff x="1723400" y="3818775"/>
            <a:chExt cx="305300" cy="287000"/>
          </a:xfrm>
        </p:grpSpPr>
        <p:sp>
          <p:nvSpPr>
            <p:cNvPr id="523" name="Google Shape;523;p14"/>
            <p:cNvSpPr/>
            <p:nvPr/>
          </p:nvSpPr>
          <p:spPr>
            <a:xfrm>
              <a:off x="1723400" y="3818775"/>
              <a:ext cx="305300" cy="287000"/>
            </a:xfrm>
            <a:custGeom>
              <a:avLst/>
              <a:gdLst/>
              <a:ahLst/>
              <a:cxnLst/>
              <a:rect l="l" t="t" r="r" b="b"/>
              <a:pathLst>
                <a:path w="12212" h="11480" extrusionOk="0">
                  <a:moveTo>
                    <a:pt x="8484" y="1"/>
                  </a:moveTo>
                  <a:cubicBezTo>
                    <a:pt x="8378" y="1"/>
                    <a:pt x="8258" y="22"/>
                    <a:pt x="8122" y="71"/>
                  </a:cubicBezTo>
                  <a:cubicBezTo>
                    <a:pt x="8102" y="77"/>
                    <a:pt x="8083" y="87"/>
                    <a:pt x="8063" y="95"/>
                  </a:cubicBezTo>
                  <a:cubicBezTo>
                    <a:pt x="8034" y="106"/>
                    <a:pt x="8007" y="118"/>
                    <a:pt x="7980" y="132"/>
                  </a:cubicBezTo>
                  <a:cubicBezTo>
                    <a:pt x="6950" y="634"/>
                    <a:pt x="6380" y="2389"/>
                    <a:pt x="6380" y="2389"/>
                  </a:cubicBezTo>
                  <a:cubicBezTo>
                    <a:pt x="6380" y="2389"/>
                    <a:pt x="6097" y="1903"/>
                    <a:pt x="5499" y="1889"/>
                  </a:cubicBezTo>
                  <a:cubicBezTo>
                    <a:pt x="5452" y="1889"/>
                    <a:pt x="5401" y="1890"/>
                    <a:pt x="5350" y="1896"/>
                  </a:cubicBezTo>
                  <a:cubicBezTo>
                    <a:pt x="5118" y="1920"/>
                    <a:pt x="4846" y="2014"/>
                    <a:pt x="4532" y="2225"/>
                  </a:cubicBezTo>
                  <a:cubicBezTo>
                    <a:pt x="3272" y="3067"/>
                    <a:pt x="3213" y="4733"/>
                    <a:pt x="3213" y="4733"/>
                  </a:cubicBezTo>
                  <a:cubicBezTo>
                    <a:pt x="3213" y="4733"/>
                    <a:pt x="2795" y="4321"/>
                    <a:pt x="2233" y="4221"/>
                  </a:cubicBezTo>
                  <a:lnTo>
                    <a:pt x="2076" y="4202"/>
                  </a:lnTo>
                  <a:cubicBezTo>
                    <a:pt x="2048" y="4200"/>
                    <a:pt x="2020" y="4199"/>
                    <a:pt x="1992" y="4199"/>
                  </a:cubicBezTo>
                  <a:cubicBezTo>
                    <a:pt x="1690" y="4199"/>
                    <a:pt x="1361" y="4304"/>
                    <a:pt x="1041" y="4608"/>
                  </a:cubicBezTo>
                  <a:cubicBezTo>
                    <a:pt x="0" y="5593"/>
                    <a:pt x="630" y="7361"/>
                    <a:pt x="630" y="7361"/>
                  </a:cubicBezTo>
                  <a:lnTo>
                    <a:pt x="2577" y="9276"/>
                  </a:lnTo>
                  <a:lnTo>
                    <a:pt x="2638" y="9335"/>
                  </a:lnTo>
                  <a:lnTo>
                    <a:pt x="2684" y="9380"/>
                  </a:lnTo>
                  <a:lnTo>
                    <a:pt x="4645" y="11310"/>
                  </a:lnTo>
                  <a:cubicBezTo>
                    <a:pt x="4645" y="11310"/>
                    <a:pt x="5148" y="11480"/>
                    <a:pt x="5765" y="11480"/>
                  </a:cubicBezTo>
                  <a:cubicBezTo>
                    <a:pt x="6308" y="11480"/>
                    <a:pt x="6939" y="11348"/>
                    <a:pt x="7393" y="10852"/>
                  </a:cubicBezTo>
                  <a:cubicBezTo>
                    <a:pt x="7710" y="10506"/>
                    <a:pt x="7802" y="10153"/>
                    <a:pt x="7782" y="9835"/>
                  </a:cubicBezTo>
                  <a:lnTo>
                    <a:pt x="7764" y="9679"/>
                  </a:lnTo>
                  <a:cubicBezTo>
                    <a:pt x="7662" y="9106"/>
                    <a:pt x="7229" y="8681"/>
                    <a:pt x="7229" y="8681"/>
                  </a:cubicBezTo>
                  <a:cubicBezTo>
                    <a:pt x="7229" y="8681"/>
                    <a:pt x="8895" y="8595"/>
                    <a:pt x="9717" y="7321"/>
                  </a:cubicBezTo>
                  <a:cubicBezTo>
                    <a:pt x="9748" y="7274"/>
                    <a:pt x="9776" y="7228"/>
                    <a:pt x="9801" y="7181"/>
                  </a:cubicBezTo>
                  <a:cubicBezTo>
                    <a:pt x="9827" y="7135"/>
                    <a:pt x="9852" y="7088"/>
                    <a:pt x="9874" y="7042"/>
                  </a:cubicBezTo>
                  <a:cubicBezTo>
                    <a:pt x="10390" y="5963"/>
                    <a:pt x="9519" y="5475"/>
                    <a:pt x="9519" y="5475"/>
                  </a:cubicBezTo>
                  <a:cubicBezTo>
                    <a:pt x="9519" y="5475"/>
                    <a:pt x="11167" y="4912"/>
                    <a:pt x="11706" y="3928"/>
                  </a:cubicBezTo>
                  <a:cubicBezTo>
                    <a:pt x="11732" y="3879"/>
                    <a:pt x="11754" y="3833"/>
                    <a:pt x="11775" y="3783"/>
                  </a:cubicBezTo>
                  <a:cubicBezTo>
                    <a:pt x="11779" y="3774"/>
                    <a:pt x="11783" y="3764"/>
                    <a:pt x="11786" y="3755"/>
                  </a:cubicBezTo>
                  <a:cubicBezTo>
                    <a:pt x="12212" y="2666"/>
                    <a:pt x="10943" y="2570"/>
                    <a:pt x="10943" y="2570"/>
                  </a:cubicBezTo>
                  <a:cubicBezTo>
                    <a:pt x="10943" y="2570"/>
                    <a:pt x="12134" y="1223"/>
                    <a:pt x="11548" y="448"/>
                  </a:cubicBezTo>
                  <a:cubicBezTo>
                    <a:pt x="11525" y="416"/>
                    <a:pt x="11500" y="385"/>
                    <a:pt x="11469" y="356"/>
                  </a:cubicBezTo>
                  <a:cubicBezTo>
                    <a:pt x="11461" y="348"/>
                    <a:pt x="11455" y="343"/>
                    <a:pt x="11448" y="337"/>
                  </a:cubicBezTo>
                  <a:cubicBezTo>
                    <a:pt x="11281" y="183"/>
                    <a:pt x="11084" y="123"/>
                    <a:pt x="10878" y="123"/>
                  </a:cubicBezTo>
                  <a:cubicBezTo>
                    <a:pt x="10131" y="123"/>
                    <a:pt x="9264" y="917"/>
                    <a:pt x="9264" y="917"/>
                  </a:cubicBezTo>
                  <a:cubicBezTo>
                    <a:pt x="9264" y="917"/>
                    <a:pt x="9178" y="1"/>
                    <a:pt x="8484" y="1"/>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4"/>
            <p:cNvSpPr/>
            <p:nvPr/>
          </p:nvSpPr>
          <p:spPr>
            <a:xfrm>
              <a:off x="1775300" y="3820450"/>
              <a:ext cx="242475" cy="244175"/>
            </a:xfrm>
            <a:custGeom>
              <a:avLst/>
              <a:gdLst/>
              <a:ahLst/>
              <a:cxnLst/>
              <a:rect l="l" t="t" r="r" b="b"/>
              <a:pathLst>
                <a:path w="9699" h="9767" extrusionOk="0">
                  <a:moveTo>
                    <a:pt x="6046" y="0"/>
                  </a:moveTo>
                  <a:cubicBezTo>
                    <a:pt x="6026" y="8"/>
                    <a:pt x="6007" y="16"/>
                    <a:pt x="5987" y="24"/>
                  </a:cubicBezTo>
                  <a:cubicBezTo>
                    <a:pt x="5958" y="35"/>
                    <a:pt x="5931" y="46"/>
                    <a:pt x="5904" y="61"/>
                  </a:cubicBezTo>
                  <a:cubicBezTo>
                    <a:pt x="5978" y="931"/>
                    <a:pt x="5990" y="1806"/>
                    <a:pt x="6002" y="2662"/>
                  </a:cubicBezTo>
                  <a:cubicBezTo>
                    <a:pt x="6007" y="2989"/>
                    <a:pt x="6009" y="3319"/>
                    <a:pt x="6018" y="3646"/>
                  </a:cubicBezTo>
                  <a:lnTo>
                    <a:pt x="3496" y="6187"/>
                  </a:lnTo>
                  <a:cubicBezTo>
                    <a:pt x="3478" y="5359"/>
                    <a:pt x="3464" y="4531"/>
                    <a:pt x="3454" y="3726"/>
                  </a:cubicBezTo>
                  <a:cubicBezTo>
                    <a:pt x="3445" y="3100"/>
                    <a:pt x="3434" y="2460"/>
                    <a:pt x="3423" y="1817"/>
                  </a:cubicBezTo>
                  <a:cubicBezTo>
                    <a:pt x="3413" y="1816"/>
                    <a:pt x="3403" y="1816"/>
                    <a:pt x="3393" y="1816"/>
                  </a:cubicBezTo>
                  <a:cubicBezTo>
                    <a:pt x="3355" y="1816"/>
                    <a:pt x="3315" y="1819"/>
                    <a:pt x="3274" y="1824"/>
                  </a:cubicBezTo>
                  <a:cubicBezTo>
                    <a:pt x="3285" y="2467"/>
                    <a:pt x="3295" y="3104"/>
                    <a:pt x="3305" y="3729"/>
                  </a:cubicBezTo>
                  <a:cubicBezTo>
                    <a:pt x="3318" y="4578"/>
                    <a:pt x="3329" y="5457"/>
                    <a:pt x="3351" y="6332"/>
                  </a:cubicBezTo>
                  <a:lnTo>
                    <a:pt x="1070" y="8632"/>
                  </a:lnTo>
                  <a:lnTo>
                    <a:pt x="998" y="8243"/>
                  </a:lnTo>
                  <a:cubicBezTo>
                    <a:pt x="755" y="6928"/>
                    <a:pt x="488" y="5480"/>
                    <a:pt x="157" y="4150"/>
                  </a:cubicBezTo>
                  <a:lnTo>
                    <a:pt x="0" y="4131"/>
                  </a:lnTo>
                  <a:lnTo>
                    <a:pt x="0" y="4131"/>
                  </a:lnTo>
                  <a:cubicBezTo>
                    <a:pt x="335" y="5472"/>
                    <a:pt x="606" y="6938"/>
                    <a:pt x="852" y="8269"/>
                  </a:cubicBezTo>
                  <a:lnTo>
                    <a:pt x="944" y="8761"/>
                  </a:lnTo>
                  <a:lnTo>
                    <a:pt x="502" y="9206"/>
                  </a:lnTo>
                  <a:lnTo>
                    <a:pt x="563" y="9266"/>
                  </a:lnTo>
                  <a:lnTo>
                    <a:pt x="609" y="9310"/>
                  </a:lnTo>
                  <a:lnTo>
                    <a:pt x="1047" y="8870"/>
                  </a:lnTo>
                  <a:cubicBezTo>
                    <a:pt x="1908" y="9113"/>
                    <a:pt x="2844" y="9266"/>
                    <a:pt x="3748" y="9411"/>
                  </a:cubicBezTo>
                  <a:cubicBezTo>
                    <a:pt x="4400" y="9515"/>
                    <a:pt x="5068" y="9622"/>
                    <a:pt x="5708" y="9767"/>
                  </a:cubicBezTo>
                  <a:lnTo>
                    <a:pt x="5689" y="9611"/>
                  </a:lnTo>
                  <a:cubicBezTo>
                    <a:pt x="5059" y="9472"/>
                    <a:pt x="4407" y="9366"/>
                    <a:pt x="3771" y="9263"/>
                  </a:cubicBezTo>
                  <a:cubicBezTo>
                    <a:pt x="2897" y="9124"/>
                    <a:pt x="1996" y="8979"/>
                    <a:pt x="1167" y="8749"/>
                  </a:cubicBezTo>
                  <a:lnTo>
                    <a:pt x="3404" y="6494"/>
                  </a:lnTo>
                  <a:lnTo>
                    <a:pt x="3418" y="6496"/>
                  </a:lnTo>
                  <a:cubicBezTo>
                    <a:pt x="4324" y="6619"/>
                    <a:pt x="5253" y="6754"/>
                    <a:pt x="6152" y="6886"/>
                  </a:cubicBezTo>
                  <a:cubicBezTo>
                    <a:pt x="6670" y="6961"/>
                    <a:pt x="7199" y="7038"/>
                    <a:pt x="7726" y="7113"/>
                  </a:cubicBezTo>
                  <a:cubicBezTo>
                    <a:pt x="7753" y="7066"/>
                    <a:pt x="7777" y="7020"/>
                    <a:pt x="7799" y="6974"/>
                  </a:cubicBezTo>
                  <a:cubicBezTo>
                    <a:pt x="7255" y="6896"/>
                    <a:pt x="6709" y="6817"/>
                    <a:pt x="6174" y="6738"/>
                  </a:cubicBezTo>
                  <a:cubicBezTo>
                    <a:pt x="5306" y="6612"/>
                    <a:pt x="4410" y="6480"/>
                    <a:pt x="3536" y="6361"/>
                  </a:cubicBezTo>
                  <a:lnTo>
                    <a:pt x="6125" y="3753"/>
                  </a:lnTo>
                  <a:cubicBezTo>
                    <a:pt x="7289" y="3778"/>
                    <a:pt x="8477" y="3814"/>
                    <a:pt x="9630" y="3861"/>
                  </a:cubicBezTo>
                  <a:cubicBezTo>
                    <a:pt x="9656" y="3812"/>
                    <a:pt x="9680" y="3766"/>
                    <a:pt x="9699" y="3715"/>
                  </a:cubicBezTo>
                  <a:cubicBezTo>
                    <a:pt x="8574" y="3669"/>
                    <a:pt x="7411" y="3634"/>
                    <a:pt x="6270" y="3608"/>
                  </a:cubicBezTo>
                  <a:lnTo>
                    <a:pt x="9472" y="379"/>
                  </a:lnTo>
                  <a:cubicBezTo>
                    <a:pt x="9449" y="346"/>
                    <a:pt x="9422" y="315"/>
                    <a:pt x="9393" y="287"/>
                  </a:cubicBezTo>
                  <a:cubicBezTo>
                    <a:pt x="9385" y="278"/>
                    <a:pt x="9379" y="273"/>
                    <a:pt x="9372" y="267"/>
                  </a:cubicBezTo>
                  <a:lnTo>
                    <a:pt x="6164" y="3499"/>
                  </a:lnTo>
                  <a:cubicBezTo>
                    <a:pt x="6158" y="3219"/>
                    <a:pt x="6154" y="2942"/>
                    <a:pt x="6151" y="2662"/>
                  </a:cubicBezTo>
                  <a:cubicBezTo>
                    <a:pt x="6139" y="1788"/>
                    <a:pt x="6128" y="891"/>
                    <a:pt x="6046"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1">
  <p:cSld name="CUSTOM_3_2">
    <p:spTree>
      <p:nvGrpSpPr>
        <p:cNvPr id="1" name="Shape 757"/>
        <p:cNvGrpSpPr/>
        <p:nvPr/>
      </p:nvGrpSpPr>
      <p:grpSpPr>
        <a:xfrm>
          <a:off x="0" y="0"/>
          <a:ext cx="0" cy="0"/>
          <a:chOff x="0" y="0"/>
          <a:chExt cx="0" cy="0"/>
        </a:xfrm>
      </p:grpSpPr>
      <p:pic>
        <p:nvPicPr>
          <p:cNvPr id="758" name="Google Shape;758;p19"/>
          <p:cNvPicPr preferRelativeResize="0"/>
          <p:nvPr/>
        </p:nvPicPr>
        <p:blipFill>
          <a:blip r:embed="rId2">
            <a:alphaModFix amt="73000"/>
          </a:blip>
          <a:stretch>
            <a:fillRect/>
          </a:stretch>
        </p:blipFill>
        <p:spPr>
          <a:xfrm>
            <a:off x="-158712" y="-35350"/>
            <a:ext cx="9461427" cy="5178849"/>
          </a:xfrm>
          <a:prstGeom prst="rect">
            <a:avLst/>
          </a:prstGeom>
          <a:noFill/>
          <a:ln>
            <a:noFill/>
          </a:ln>
        </p:spPr>
      </p:pic>
      <p:sp>
        <p:nvSpPr>
          <p:cNvPr id="759" name="Google Shape;759;p19"/>
          <p:cNvSpPr txBox="1">
            <a:spLocks noGrp="1"/>
          </p:cNvSpPr>
          <p:nvPr>
            <p:ph type="title"/>
          </p:nvPr>
        </p:nvSpPr>
        <p:spPr>
          <a:xfrm>
            <a:off x="1874550" y="445025"/>
            <a:ext cx="53949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atin typeface="Oxygen"/>
                <a:ea typeface="Oxygen"/>
                <a:cs typeface="Oxygen"/>
                <a:sym typeface="Oxygen"/>
              </a:defRPr>
            </a:lvl2pPr>
            <a:lvl3pPr lvl="2" rtl="0">
              <a:spcBef>
                <a:spcPts val="0"/>
              </a:spcBef>
              <a:spcAft>
                <a:spcPts val="0"/>
              </a:spcAft>
              <a:buSzPts val="2800"/>
              <a:buNone/>
              <a:defRPr>
                <a:latin typeface="Oxygen"/>
                <a:ea typeface="Oxygen"/>
                <a:cs typeface="Oxygen"/>
                <a:sym typeface="Oxygen"/>
              </a:defRPr>
            </a:lvl3pPr>
            <a:lvl4pPr lvl="3" rtl="0">
              <a:spcBef>
                <a:spcPts val="0"/>
              </a:spcBef>
              <a:spcAft>
                <a:spcPts val="0"/>
              </a:spcAft>
              <a:buSzPts val="2800"/>
              <a:buNone/>
              <a:defRPr>
                <a:latin typeface="Oxygen"/>
                <a:ea typeface="Oxygen"/>
                <a:cs typeface="Oxygen"/>
                <a:sym typeface="Oxygen"/>
              </a:defRPr>
            </a:lvl4pPr>
            <a:lvl5pPr lvl="4" rtl="0">
              <a:spcBef>
                <a:spcPts val="0"/>
              </a:spcBef>
              <a:spcAft>
                <a:spcPts val="0"/>
              </a:spcAft>
              <a:buSzPts val="2800"/>
              <a:buNone/>
              <a:defRPr>
                <a:latin typeface="Oxygen"/>
                <a:ea typeface="Oxygen"/>
                <a:cs typeface="Oxygen"/>
                <a:sym typeface="Oxygen"/>
              </a:defRPr>
            </a:lvl5pPr>
            <a:lvl6pPr lvl="5" rtl="0">
              <a:spcBef>
                <a:spcPts val="0"/>
              </a:spcBef>
              <a:spcAft>
                <a:spcPts val="0"/>
              </a:spcAft>
              <a:buSzPts val="2800"/>
              <a:buNone/>
              <a:defRPr>
                <a:latin typeface="Oxygen"/>
                <a:ea typeface="Oxygen"/>
                <a:cs typeface="Oxygen"/>
                <a:sym typeface="Oxygen"/>
              </a:defRPr>
            </a:lvl6pPr>
            <a:lvl7pPr lvl="6" rtl="0">
              <a:spcBef>
                <a:spcPts val="0"/>
              </a:spcBef>
              <a:spcAft>
                <a:spcPts val="0"/>
              </a:spcAft>
              <a:buSzPts val="2800"/>
              <a:buNone/>
              <a:defRPr>
                <a:latin typeface="Oxygen"/>
                <a:ea typeface="Oxygen"/>
                <a:cs typeface="Oxygen"/>
                <a:sym typeface="Oxygen"/>
              </a:defRPr>
            </a:lvl7pPr>
            <a:lvl8pPr lvl="7" rtl="0">
              <a:spcBef>
                <a:spcPts val="0"/>
              </a:spcBef>
              <a:spcAft>
                <a:spcPts val="0"/>
              </a:spcAft>
              <a:buSzPts val="2800"/>
              <a:buNone/>
              <a:defRPr>
                <a:latin typeface="Oxygen"/>
                <a:ea typeface="Oxygen"/>
                <a:cs typeface="Oxygen"/>
                <a:sym typeface="Oxygen"/>
              </a:defRPr>
            </a:lvl8pPr>
            <a:lvl9pPr lvl="8" rtl="0">
              <a:spcBef>
                <a:spcPts val="0"/>
              </a:spcBef>
              <a:spcAft>
                <a:spcPts val="0"/>
              </a:spcAft>
              <a:buSzPts val="2800"/>
              <a:buNone/>
              <a:defRPr>
                <a:latin typeface="Oxygen"/>
                <a:ea typeface="Oxygen"/>
                <a:cs typeface="Oxygen"/>
                <a:sym typeface="Oxygen"/>
              </a:defRPr>
            </a:lvl9pPr>
          </a:lstStyle>
          <a:p>
            <a:endParaRPr/>
          </a:p>
        </p:txBody>
      </p:sp>
      <p:sp>
        <p:nvSpPr>
          <p:cNvPr id="760" name="Google Shape;760;p19"/>
          <p:cNvSpPr txBox="1">
            <a:spLocks noGrp="1"/>
          </p:cNvSpPr>
          <p:nvPr>
            <p:ph type="title" idx="2"/>
          </p:nvPr>
        </p:nvSpPr>
        <p:spPr>
          <a:xfrm>
            <a:off x="1070919" y="2085281"/>
            <a:ext cx="2314800" cy="448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61" name="Google Shape;761;p19"/>
          <p:cNvSpPr txBox="1">
            <a:spLocks noGrp="1"/>
          </p:cNvSpPr>
          <p:nvPr>
            <p:ph type="subTitle" idx="1"/>
          </p:nvPr>
        </p:nvSpPr>
        <p:spPr>
          <a:xfrm>
            <a:off x="713769" y="1554425"/>
            <a:ext cx="3029100" cy="446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title" idx="3"/>
          </p:nvPr>
        </p:nvSpPr>
        <p:spPr>
          <a:xfrm>
            <a:off x="5728188" y="2085281"/>
            <a:ext cx="2314800" cy="448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63" name="Google Shape;763;p19"/>
          <p:cNvSpPr txBox="1">
            <a:spLocks noGrp="1"/>
          </p:cNvSpPr>
          <p:nvPr>
            <p:ph type="subTitle" idx="4"/>
          </p:nvPr>
        </p:nvSpPr>
        <p:spPr>
          <a:xfrm>
            <a:off x="5372238" y="1554431"/>
            <a:ext cx="3026700" cy="446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4" name="Google Shape;764;p19"/>
          <p:cNvSpPr txBox="1">
            <a:spLocks noGrp="1"/>
          </p:cNvSpPr>
          <p:nvPr>
            <p:ph type="title" idx="5"/>
          </p:nvPr>
        </p:nvSpPr>
        <p:spPr>
          <a:xfrm>
            <a:off x="3414594" y="3639539"/>
            <a:ext cx="2314800" cy="446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65" name="Google Shape;765;p19"/>
          <p:cNvSpPr txBox="1">
            <a:spLocks noGrp="1"/>
          </p:cNvSpPr>
          <p:nvPr>
            <p:ph type="subTitle" idx="6"/>
          </p:nvPr>
        </p:nvSpPr>
        <p:spPr>
          <a:xfrm>
            <a:off x="3058644" y="3108675"/>
            <a:ext cx="3026700" cy="446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6" name="Google Shape;766;p19"/>
          <p:cNvGrpSpPr/>
          <p:nvPr/>
        </p:nvGrpSpPr>
        <p:grpSpPr>
          <a:xfrm>
            <a:off x="272631" y="76256"/>
            <a:ext cx="882302" cy="795450"/>
            <a:chOff x="7298581" y="2116356"/>
            <a:chExt cx="882302" cy="795450"/>
          </a:xfrm>
        </p:grpSpPr>
        <p:grpSp>
          <p:nvGrpSpPr>
            <p:cNvPr id="767" name="Google Shape;767;p19"/>
            <p:cNvGrpSpPr/>
            <p:nvPr/>
          </p:nvGrpSpPr>
          <p:grpSpPr>
            <a:xfrm>
              <a:off x="7298581" y="2116356"/>
              <a:ext cx="882302" cy="795450"/>
              <a:chOff x="7597075" y="369855"/>
              <a:chExt cx="1295407" cy="1167889"/>
            </a:xfrm>
          </p:grpSpPr>
          <p:sp>
            <p:nvSpPr>
              <p:cNvPr id="768" name="Google Shape;768;p19"/>
              <p:cNvSpPr/>
              <p:nvPr/>
            </p:nvSpPr>
            <p:spPr>
              <a:xfrm rot="5209023">
                <a:off x="7694304" y="335708"/>
                <a:ext cx="1100949" cy="1236184"/>
              </a:xfrm>
              <a:custGeom>
                <a:avLst/>
                <a:gdLst/>
                <a:ahLst/>
                <a:cxnLst/>
                <a:rect l="l" t="t" r="r" b="b"/>
                <a:pathLst>
                  <a:path w="54097" h="60742" extrusionOk="0">
                    <a:moveTo>
                      <a:pt x="8624" y="0"/>
                    </a:moveTo>
                    <a:cubicBezTo>
                      <a:pt x="8273" y="0"/>
                      <a:pt x="7910" y="54"/>
                      <a:pt x="7569" y="84"/>
                    </a:cubicBezTo>
                    <a:cubicBezTo>
                      <a:pt x="7237" y="113"/>
                      <a:pt x="6920" y="100"/>
                      <a:pt x="6652" y="295"/>
                    </a:cubicBezTo>
                    <a:cubicBezTo>
                      <a:pt x="6633" y="292"/>
                      <a:pt x="6613" y="290"/>
                      <a:pt x="6594" y="290"/>
                    </a:cubicBezTo>
                    <a:cubicBezTo>
                      <a:pt x="6493" y="290"/>
                      <a:pt x="6397" y="344"/>
                      <a:pt x="6367" y="474"/>
                    </a:cubicBezTo>
                    <a:cubicBezTo>
                      <a:pt x="6224" y="1147"/>
                      <a:pt x="5667" y="1731"/>
                      <a:pt x="4951" y="1731"/>
                    </a:cubicBezTo>
                    <a:cubicBezTo>
                      <a:pt x="4930" y="1731"/>
                      <a:pt x="4908" y="1731"/>
                      <a:pt x="4887" y="1730"/>
                    </a:cubicBezTo>
                    <a:cubicBezTo>
                      <a:pt x="4125" y="1694"/>
                      <a:pt x="3609" y="1038"/>
                      <a:pt x="3467" y="345"/>
                    </a:cubicBezTo>
                    <a:cubicBezTo>
                      <a:pt x="3447" y="255"/>
                      <a:pt x="3373" y="213"/>
                      <a:pt x="3296" y="213"/>
                    </a:cubicBezTo>
                    <a:cubicBezTo>
                      <a:pt x="3244" y="213"/>
                      <a:pt x="3192" y="232"/>
                      <a:pt x="3153" y="267"/>
                    </a:cubicBezTo>
                    <a:cubicBezTo>
                      <a:pt x="3123" y="255"/>
                      <a:pt x="3092" y="249"/>
                      <a:pt x="3061" y="249"/>
                    </a:cubicBezTo>
                    <a:cubicBezTo>
                      <a:pt x="2316" y="274"/>
                      <a:pt x="1586" y="392"/>
                      <a:pt x="837" y="407"/>
                    </a:cubicBezTo>
                    <a:cubicBezTo>
                      <a:pt x="836" y="407"/>
                      <a:pt x="836" y="407"/>
                      <a:pt x="835" y="407"/>
                    </a:cubicBezTo>
                    <a:cubicBezTo>
                      <a:pt x="699" y="407"/>
                      <a:pt x="588" y="515"/>
                      <a:pt x="584" y="651"/>
                    </a:cubicBezTo>
                    <a:cubicBezTo>
                      <a:pt x="579" y="1265"/>
                      <a:pt x="581" y="1873"/>
                      <a:pt x="624" y="2477"/>
                    </a:cubicBezTo>
                    <a:cubicBezTo>
                      <a:pt x="635" y="2597"/>
                      <a:pt x="720" y="2657"/>
                      <a:pt x="806" y="2657"/>
                    </a:cubicBezTo>
                    <a:cubicBezTo>
                      <a:pt x="875" y="2657"/>
                      <a:pt x="946" y="2617"/>
                      <a:pt x="975" y="2537"/>
                    </a:cubicBezTo>
                    <a:lnTo>
                      <a:pt x="979" y="2537"/>
                    </a:lnTo>
                    <a:cubicBezTo>
                      <a:pt x="930" y="2674"/>
                      <a:pt x="1004" y="2858"/>
                      <a:pt x="1202" y="2874"/>
                    </a:cubicBezTo>
                    <a:cubicBezTo>
                      <a:pt x="1908" y="2940"/>
                      <a:pt x="2594" y="3433"/>
                      <a:pt x="2598" y="4201"/>
                    </a:cubicBezTo>
                    <a:cubicBezTo>
                      <a:pt x="2600" y="4974"/>
                      <a:pt x="1899" y="5528"/>
                      <a:pt x="1182" y="5574"/>
                    </a:cubicBezTo>
                    <a:cubicBezTo>
                      <a:pt x="1025" y="5583"/>
                      <a:pt x="976" y="5733"/>
                      <a:pt x="1023" y="5842"/>
                    </a:cubicBezTo>
                    <a:cubicBezTo>
                      <a:pt x="972" y="5807"/>
                      <a:pt x="912" y="5787"/>
                      <a:pt x="855" y="5787"/>
                    </a:cubicBezTo>
                    <a:cubicBezTo>
                      <a:pt x="762" y="5787"/>
                      <a:pt x="676" y="5840"/>
                      <a:pt x="650" y="5966"/>
                    </a:cubicBezTo>
                    <a:cubicBezTo>
                      <a:pt x="486" y="6683"/>
                      <a:pt x="474" y="7428"/>
                      <a:pt x="614" y="8150"/>
                    </a:cubicBezTo>
                    <a:cubicBezTo>
                      <a:pt x="537" y="8289"/>
                      <a:pt x="584" y="8497"/>
                      <a:pt x="782" y="8497"/>
                    </a:cubicBezTo>
                    <a:cubicBezTo>
                      <a:pt x="787" y="8497"/>
                      <a:pt x="793" y="8496"/>
                      <a:pt x="799" y="8496"/>
                    </a:cubicBezTo>
                    <a:cubicBezTo>
                      <a:pt x="850" y="8493"/>
                      <a:pt x="902" y="8491"/>
                      <a:pt x="954" y="8491"/>
                    </a:cubicBezTo>
                    <a:cubicBezTo>
                      <a:pt x="1666" y="8491"/>
                      <a:pt x="2411" y="8804"/>
                      <a:pt x="2497" y="9622"/>
                    </a:cubicBezTo>
                    <a:cubicBezTo>
                      <a:pt x="2600" y="10565"/>
                      <a:pt x="1789" y="10904"/>
                      <a:pt x="1082" y="11199"/>
                    </a:cubicBezTo>
                    <a:cubicBezTo>
                      <a:pt x="984" y="11239"/>
                      <a:pt x="1020" y="11363"/>
                      <a:pt x="1092" y="11407"/>
                    </a:cubicBezTo>
                    <a:cubicBezTo>
                      <a:pt x="766" y="11466"/>
                      <a:pt x="658" y="11874"/>
                      <a:pt x="578" y="12154"/>
                    </a:cubicBezTo>
                    <a:cubicBezTo>
                      <a:pt x="409" y="12737"/>
                      <a:pt x="364" y="13338"/>
                      <a:pt x="407" y="13942"/>
                    </a:cubicBezTo>
                    <a:cubicBezTo>
                      <a:pt x="413" y="13999"/>
                      <a:pt x="443" y="14050"/>
                      <a:pt x="491" y="14083"/>
                    </a:cubicBezTo>
                    <a:cubicBezTo>
                      <a:pt x="484" y="14201"/>
                      <a:pt x="556" y="14323"/>
                      <a:pt x="707" y="14323"/>
                    </a:cubicBezTo>
                    <a:cubicBezTo>
                      <a:pt x="712" y="14323"/>
                      <a:pt x="717" y="14323"/>
                      <a:pt x="722" y="14323"/>
                    </a:cubicBezTo>
                    <a:cubicBezTo>
                      <a:pt x="742" y="14322"/>
                      <a:pt x="762" y="14322"/>
                      <a:pt x="782" y="14322"/>
                    </a:cubicBezTo>
                    <a:cubicBezTo>
                      <a:pt x="1530" y="14322"/>
                      <a:pt x="2331" y="14610"/>
                      <a:pt x="2430" y="15475"/>
                    </a:cubicBezTo>
                    <a:cubicBezTo>
                      <a:pt x="2526" y="16322"/>
                      <a:pt x="1829" y="16942"/>
                      <a:pt x="1053" y="17066"/>
                    </a:cubicBezTo>
                    <a:cubicBezTo>
                      <a:pt x="944" y="17079"/>
                      <a:pt x="913" y="17174"/>
                      <a:pt x="936" y="17257"/>
                    </a:cubicBezTo>
                    <a:cubicBezTo>
                      <a:pt x="910" y="17250"/>
                      <a:pt x="884" y="17247"/>
                      <a:pt x="858" y="17247"/>
                    </a:cubicBezTo>
                    <a:cubicBezTo>
                      <a:pt x="725" y="17247"/>
                      <a:pt x="589" y="17329"/>
                      <a:pt x="579" y="17499"/>
                    </a:cubicBezTo>
                    <a:cubicBezTo>
                      <a:pt x="526" y="18257"/>
                      <a:pt x="457" y="19172"/>
                      <a:pt x="716" y="19900"/>
                    </a:cubicBezTo>
                    <a:cubicBezTo>
                      <a:pt x="563" y="20027"/>
                      <a:pt x="581" y="20329"/>
                      <a:pt x="813" y="20329"/>
                    </a:cubicBezTo>
                    <a:cubicBezTo>
                      <a:pt x="821" y="20329"/>
                      <a:pt x="830" y="20328"/>
                      <a:pt x="838" y="20327"/>
                    </a:cubicBezTo>
                    <a:cubicBezTo>
                      <a:pt x="898" y="20322"/>
                      <a:pt x="959" y="20320"/>
                      <a:pt x="1020" y="20320"/>
                    </a:cubicBezTo>
                    <a:cubicBezTo>
                      <a:pt x="1729" y="20320"/>
                      <a:pt x="2488" y="20661"/>
                      <a:pt x="2523" y="21490"/>
                    </a:cubicBezTo>
                    <a:cubicBezTo>
                      <a:pt x="2559" y="22295"/>
                      <a:pt x="1794" y="22830"/>
                      <a:pt x="1067" y="22830"/>
                    </a:cubicBezTo>
                    <a:cubicBezTo>
                      <a:pt x="1022" y="22830"/>
                      <a:pt x="977" y="22828"/>
                      <a:pt x="933" y="22824"/>
                    </a:cubicBezTo>
                    <a:cubicBezTo>
                      <a:pt x="928" y="22824"/>
                      <a:pt x="923" y="22823"/>
                      <a:pt x="918" y="22823"/>
                    </a:cubicBezTo>
                    <a:cubicBezTo>
                      <a:pt x="831" y="22823"/>
                      <a:pt x="777" y="22882"/>
                      <a:pt x="758" y="22956"/>
                    </a:cubicBezTo>
                    <a:cubicBezTo>
                      <a:pt x="719" y="22934"/>
                      <a:pt x="675" y="22923"/>
                      <a:pt x="631" y="22923"/>
                    </a:cubicBezTo>
                    <a:cubicBezTo>
                      <a:pt x="536" y="22923"/>
                      <a:pt x="440" y="22977"/>
                      <a:pt x="402" y="23097"/>
                    </a:cubicBezTo>
                    <a:cubicBezTo>
                      <a:pt x="280" y="23496"/>
                      <a:pt x="245" y="23932"/>
                      <a:pt x="181" y="24348"/>
                    </a:cubicBezTo>
                    <a:cubicBezTo>
                      <a:pt x="127" y="24713"/>
                      <a:pt x="53" y="25087"/>
                      <a:pt x="104" y="25457"/>
                    </a:cubicBezTo>
                    <a:cubicBezTo>
                      <a:pt x="113" y="25516"/>
                      <a:pt x="161" y="25541"/>
                      <a:pt x="213" y="25541"/>
                    </a:cubicBezTo>
                    <a:cubicBezTo>
                      <a:pt x="219" y="25541"/>
                      <a:pt x="225" y="25541"/>
                      <a:pt x="230" y="25540"/>
                    </a:cubicBezTo>
                    <a:lnTo>
                      <a:pt x="230" y="25540"/>
                    </a:lnTo>
                    <a:cubicBezTo>
                      <a:pt x="220" y="25697"/>
                      <a:pt x="335" y="25873"/>
                      <a:pt x="522" y="25873"/>
                    </a:cubicBezTo>
                    <a:cubicBezTo>
                      <a:pt x="542" y="25873"/>
                      <a:pt x="562" y="25871"/>
                      <a:pt x="582" y="25867"/>
                    </a:cubicBezTo>
                    <a:cubicBezTo>
                      <a:pt x="672" y="25850"/>
                      <a:pt x="765" y="25842"/>
                      <a:pt x="858" y="25842"/>
                    </a:cubicBezTo>
                    <a:cubicBezTo>
                      <a:pt x="1523" y="25842"/>
                      <a:pt x="2227" y="26257"/>
                      <a:pt x="2329" y="26954"/>
                    </a:cubicBezTo>
                    <a:cubicBezTo>
                      <a:pt x="2394" y="27378"/>
                      <a:pt x="2186" y="27776"/>
                      <a:pt x="1868" y="28040"/>
                    </a:cubicBezTo>
                    <a:cubicBezTo>
                      <a:pt x="1541" y="28314"/>
                      <a:pt x="1231" y="28258"/>
                      <a:pt x="868" y="28398"/>
                    </a:cubicBezTo>
                    <a:cubicBezTo>
                      <a:pt x="779" y="28428"/>
                      <a:pt x="734" y="28540"/>
                      <a:pt x="812" y="28616"/>
                    </a:cubicBezTo>
                    <a:cubicBezTo>
                      <a:pt x="848" y="28651"/>
                      <a:pt x="888" y="28681"/>
                      <a:pt x="931" y="28706"/>
                    </a:cubicBezTo>
                    <a:cubicBezTo>
                      <a:pt x="587" y="29441"/>
                      <a:pt x="533" y="30335"/>
                      <a:pt x="670" y="31124"/>
                    </a:cubicBezTo>
                    <a:cubicBezTo>
                      <a:pt x="688" y="31225"/>
                      <a:pt x="767" y="31269"/>
                      <a:pt x="849" y="31269"/>
                    </a:cubicBezTo>
                    <a:cubicBezTo>
                      <a:pt x="862" y="31269"/>
                      <a:pt x="875" y="31268"/>
                      <a:pt x="888" y="31266"/>
                    </a:cubicBezTo>
                    <a:lnTo>
                      <a:pt x="888" y="31266"/>
                    </a:lnTo>
                    <a:cubicBezTo>
                      <a:pt x="884" y="31389"/>
                      <a:pt x="957" y="31504"/>
                      <a:pt x="1110" y="31504"/>
                    </a:cubicBezTo>
                    <a:cubicBezTo>
                      <a:pt x="1118" y="31504"/>
                      <a:pt x="1126" y="31503"/>
                      <a:pt x="1135" y="31503"/>
                    </a:cubicBezTo>
                    <a:cubicBezTo>
                      <a:pt x="1165" y="31501"/>
                      <a:pt x="1196" y="31500"/>
                      <a:pt x="1226" y="31500"/>
                    </a:cubicBezTo>
                    <a:cubicBezTo>
                      <a:pt x="2043" y="31500"/>
                      <a:pt x="2852" y="32076"/>
                      <a:pt x="2654" y="33009"/>
                    </a:cubicBezTo>
                    <a:cubicBezTo>
                      <a:pt x="2507" y="33704"/>
                      <a:pt x="1882" y="34117"/>
                      <a:pt x="1228" y="34276"/>
                    </a:cubicBezTo>
                    <a:cubicBezTo>
                      <a:pt x="1217" y="34275"/>
                      <a:pt x="1199" y="34275"/>
                      <a:pt x="1177" y="34275"/>
                    </a:cubicBezTo>
                    <a:cubicBezTo>
                      <a:pt x="941" y="34275"/>
                      <a:pt x="137" y="34315"/>
                      <a:pt x="234" y="34887"/>
                    </a:cubicBezTo>
                    <a:cubicBezTo>
                      <a:pt x="220" y="35542"/>
                      <a:pt x="146" y="36176"/>
                      <a:pt x="25" y="36824"/>
                    </a:cubicBezTo>
                    <a:cubicBezTo>
                      <a:pt x="1" y="36957"/>
                      <a:pt x="92" y="37036"/>
                      <a:pt x="187" y="37040"/>
                    </a:cubicBezTo>
                    <a:cubicBezTo>
                      <a:pt x="186" y="37180"/>
                      <a:pt x="283" y="37323"/>
                      <a:pt x="441" y="37323"/>
                    </a:cubicBezTo>
                    <a:cubicBezTo>
                      <a:pt x="465" y="37323"/>
                      <a:pt x="490" y="37320"/>
                      <a:pt x="516" y="37313"/>
                    </a:cubicBezTo>
                    <a:cubicBezTo>
                      <a:pt x="638" y="37280"/>
                      <a:pt x="763" y="37264"/>
                      <a:pt x="887" y="37264"/>
                    </a:cubicBezTo>
                    <a:cubicBezTo>
                      <a:pt x="1060" y="37264"/>
                      <a:pt x="1233" y="37295"/>
                      <a:pt x="1396" y="37351"/>
                    </a:cubicBezTo>
                    <a:lnTo>
                      <a:pt x="1861" y="39518"/>
                    </a:lnTo>
                    <a:cubicBezTo>
                      <a:pt x="1566" y="39783"/>
                      <a:pt x="1194" y="39946"/>
                      <a:pt x="800" y="39985"/>
                    </a:cubicBezTo>
                    <a:cubicBezTo>
                      <a:pt x="636" y="40000"/>
                      <a:pt x="556" y="40236"/>
                      <a:pt x="699" y="40311"/>
                    </a:cubicBezTo>
                    <a:cubicBezTo>
                      <a:pt x="684" y="40309"/>
                      <a:pt x="669" y="40308"/>
                      <a:pt x="654" y="40308"/>
                    </a:cubicBezTo>
                    <a:cubicBezTo>
                      <a:pt x="553" y="40308"/>
                      <a:pt x="457" y="40362"/>
                      <a:pt x="435" y="40487"/>
                    </a:cubicBezTo>
                    <a:cubicBezTo>
                      <a:pt x="360" y="40910"/>
                      <a:pt x="364" y="41347"/>
                      <a:pt x="388" y="41773"/>
                    </a:cubicBezTo>
                    <a:cubicBezTo>
                      <a:pt x="403" y="42091"/>
                      <a:pt x="424" y="42413"/>
                      <a:pt x="597" y="42679"/>
                    </a:cubicBezTo>
                    <a:cubicBezTo>
                      <a:pt x="388" y="42791"/>
                      <a:pt x="491" y="43119"/>
                      <a:pt x="725" y="43151"/>
                    </a:cubicBezTo>
                    <a:cubicBezTo>
                      <a:pt x="1443" y="43249"/>
                      <a:pt x="2267" y="43529"/>
                      <a:pt x="2352" y="44383"/>
                    </a:cubicBezTo>
                    <a:cubicBezTo>
                      <a:pt x="2439" y="45237"/>
                      <a:pt x="1725" y="45682"/>
                      <a:pt x="982" y="45803"/>
                    </a:cubicBezTo>
                    <a:cubicBezTo>
                      <a:pt x="895" y="45816"/>
                      <a:pt x="870" y="45887"/>
                      <a:pt x="883" y="45959"/>
                    </a:cubicBezTo>
                    <a:cubicBezTo>
                      <a:pt x="805" y="45980"/>
                      <a:pt x="736" y="46030"/>
                      <a:pt x="698" y="46128"/>
                    </a:cubicBezTo>
                    <a:cubicBezTo>
                      <a:pt x="399" y="46901"/>
                      <a:pt x="347" y="47819"/>
                      <a:pt x="552" y="48623"/>
                    </a:cubicBezTo>
                    <a:cubicBezTo>
                      <a:pt x="429" y="48758"/>
                      <a:pt x="563" y="48995"/>
                      <a:pt x="745" y="49020"/>
                    </a:cubicBezTo>
                    <a:cubicBezTo>
                      <a:pt x="1409" y="49103"/>
                      <a:pt x="2136" y="49248"/>
                      <a:pt x="2260" y="50056"/>
                    </a:cubicBezTo>
                    <a:cubicBezTo>
                      <a:pt x="2380" y="50882"/>
                      <a:pt x="1611" y="51467"/>
                      <a:pt x="856" y="51485"/>
                    </a:cubicBezTo>
                    <a:cubicBezTo>
                      <a:pt x="695" y="51491"/>
                      <a:pt x="612" y="51672"/>
                      <a:pt x="667" y="51795"/>
                    </a:cubicBezTo>
                    <a:cubicBezTo>
                      <a:pt x="628" y="51778"/>
                      <a:pt x="584" y="51770"/>
                      <a:pt x="541" y="51770"/>
                    </a:cubicBezTo>
                    <a:cubicBezTo>
                      <a:pt x="434" y="51770"/>
                      <a:pt x="329" y="51824"/>
                      <a:pt x="306" y="51943"/>
                    </a:cubicBezTo>
                    <a:cubicBezTo>
                      <a:pt x="150" y="52791"/>
                      <a:pt x="75" y="53716"/>
                      <a:pt x="250" y="54571"/>
                    </a:cubicBezTo>
                    <a:cubicBezTo>
                      <a:pt x="269" y="54668"/>
                      <a:pt x="340" y="54709"/>
                      <a:pt x="416" y="54709"/>
                    </a:cubicBezTo>
                    <a:cubicBezTo>
                      <a:pt x="418" y="54709"/>
                      <a:pt x="420" y="54709"/>
                      <a:pt x="423" y="54709"/>
                    </a:cubicBezTo>
                    <a:cubicBezTo>
                      <a:pt x="467" y="54746"/>
                      <a:pt x="522" y="54769"/>
                      <a:pt x="588" y="54769"/>
                    </a:cubicBezTo>
                    <a:cubicBezTo>
                      <a:pt x="614" y="54769"/>
                      <a:pt x="642" y="54765"/>
                      <a:pt x="671" y="54758"/>
                    </a:cubicBezTo>
                    <a:cubicBezTo>
                      <a:pt x="785" y="54726"/>
                      <a:pt x="904" y="54711"/>
                      <a:pt x="1023" y="54711"/>
                    </a:cubicBezTo>
                    <a:cubicBezTo>
                      <a:pt x="1694" y="54711"/>
                      <a:pt x="2382" y="55194"/>
                      <a:pt x="2377" y="55928"/>
                    </a:cubicBezTo>
                    <a:cubicBezTo>
                      <a:pt x="2371" y="56688"/>
                      <a:pt x="1643" y="57176"/>
                      <a:pt x="945" y="57176"/>
                    </a:cubicBezTo>
                    <a:cubicBezTo>
                      <a:pt x="837" y="57176"/>
                      <a:pt x="730" y="57165"/>
                      <a:pt x="627" y="57140"/>
                    </a:cubicBezTo>
                    <a:cubicBezTo>
                      <a:pt x="602" y="57134"/>
                      <a:pt x="579" y="57131"/>
                      <a:pt x="558" y="57131"/>
                    </a:cubicBezTo>
                    <a:cubicBezTo>
                      <a:pt x="418" y="57131"/>
                      <a:pt x="343" y="57260"/>
                      <a:pt x="366" y="57381"/>
                    </a:cubicBezTo>
                    <a:cubicBezTo>
                      <a:pt x="290" y="57401"/>
                      <a:pt x="226" y="57462"/>
                      <a:pt x="228" y="57550"/>
                    </a:cubicBezTo>
                    <a:cubicBezTo>
                      <a:pt x="270" y="58347"/>
                      <a:pt x="346" y="59132"/>
                      <a:pt x="426" y="59924"/>
                    </a:cubicBezTo>
                    <a:cubicBezTo>
                      <a:pt x="442" y="60049"/>
                      <a:pt x="523" y="60173"/>
                      <a:pt x="662" y="60173"/>
                    </a:cubicBezTo>
                    <a:cubicBezTo>
                      <a:pt x="665" y="60173"/>
                      <a:pt x="667" y="60173"/>
                      <a:pt x="670" y="60173"/>
                    </a:cubicBezTo>
                    <a:cubicBezTo>
                      <a:pt x="1410" y="60127"/>
                      <a:pt x="2159" y="60095"/>
                      <a:pt x="2890" y="60001"/>
                    </a:cubicBezTo>
                    <a:cubicBezTo>
                      <a:pt x="2902" y="60000"/>
                      <a:pt x="2916" y="59996"/>
                      <a:pt x="2928" y="59990"/>
                    </a:cubicBezTo>
                    <a:cubicBezTo>
                      <a:pt x="2943" y="59993"/>
                      <a:pt x="2958" y="59995"/>
                      <a:pt x="2973" y="59995"/>
                    </a:cubicBezTo>
                    <a:cubicBezTo>
                      <a:pt x="3051" y="59995"/>
                      <a:pt x="3127" y="59954"/>
                      <a:pt x="3153" y="59863"/>
                    </a:cubicBezTo>
                    <a:cubicBezTo>
                      <a:pt x="3322" y="59228"/>
                      <a:pt x="3743" y="58576"/>
                      <a:pt x="4468" y="58534"/>
                    </a:cubicBezTo>
                    <a:cubicBezTo>
                      <a:pt x="4498" y="58532"/>
                      <a:pt x="4527" y="58531"/>
                      <a:pt x="4555" y="58531"/>
                    </a:cubicBezTo>
                    <a:cubicBezTo>
                      <a:pt x="5356" y="58531"/>
                      <a:pt x="5640" y="59264"/>
                      <a:pt x="5625" y="59955"/>
                    </a:cubicBezTo>
                    <a:cubicBezTo>
                      <a:pt x="5616" y="60096"/>
                      <a:pt x="5742" y="60186"/>
                      <a:pt x="5861" y="60186"/>
                    </a:cubicBezTo>
                    <a:cubicBezTo>
                      <a:pt x="5896" y="60263"/>
                      <a:pt x="5972" y="60313"/>
                      <a:pt x="6056" y="60314"/>
                    </a:cubicBezTo>
                    <a:cubicBezTo>
                      <a:pt x="6637" y="60337"/>
                      <a:pt x="7233" y="60378"/>
                      <a:pt x="7824" y="60378"/>
                    </a:cubicBezTo>
                    <a:cubicBezTo>
                      <a:pt x="8070" y="60378"/>
                      <a:pt x="8315" y="60371"/>
                      <a:pt x="8557" y="60353"/>
                    </a:cubicBezTo>
                    <a:cubicBezTo>
                      <a:pt x="8691" y="60340"/>
                      <a:pt x="8763" y="60256"/>
                      <a:pt x="8784" y="60156"/>
                    </a:cubicBezTo>
                    <a:cubicBezTo>
                      <a:pt x="8853" y="60154"/>
                      <a:pt x="8918" y="60116"/>
                      <a:pt x="8936" y="60035"/>
                    </a:cubicBezTo>
                    <a:cubicBezTo>
                      <a:pt x="9111" y="59322"/>
                      <a:pt x="9607" y="58664"/>
                      <a:pt x="10377" y="58568"/>
                    </a:cubicBezTo>
                    <a:cubicBezTo>
                      <a:pt x="10443" y="58559"/>
                      <a:pt x="10509" y="58555"/>
                      <a:pt x="10573" y="58555"/>
                    </a:cubicBezTo>
                    <a:cubicBezTo>
                      <a:pt x="11364" y="58555"/>
                      <a:pt x="11996" y="59167"/>
                      <a:pt x="12149" y="59938"/>
                    </a:cubicBezTo>
                    <a:cubicBezTo>
                      <a:pt x="12178" y="60081"/>
                      <a:pt x="12280" y="60132"/>
                      <a:pt x="12386" y="60132"/>
                    </a:cubicBezTo>
                    <a:cubicBezTo>
                      <a:pt x="12392" y="60132"/>
                      <a:pt x="12398" y="60132"/>
                      <a:pt x="12404" y="60132"/>
                    </a:cubicBezTo>
                    <a:cubicBezTo>
                      <a:pt x="12434" y="60157"/>
                      <a:pt x="12471" y="60173"/>
                      <a:pt x="12510" y="60176"/>
                    </a:cubicBezTo>
                    <a:cubicBezTo>
                      <a:pt x="12983" y="60205"/>
                      <a:pt x="13480" y="60268"/>
                      <a:pt x="13963" y="60268"/>
                    </a:cubicBezTo>
                    <a:cubicBezTo>
                      <a:pt x="14095" y="60268"/>
                      <a:pt x="14226" y="60264"/>
                      <a:pt x="14355" y="60252"/>
                    </a:cubicBezTo>
                    <a:cubicBezTo>
                      <a:pt x="14529" y="60236"/>
                      <a:pt x="14603" y="60083"/>
                      <a:pt x="14565" y="59956"/>
                    </a:cubicBezTo>
                    <a:cubicBezTo>
                      <a:pt x="14579" y="59935"/>
                      <a:pt x="14586" y="59910"/>
                      <a:pt x="14587" y="59884"/>
                    </a:cubicBezTo>
                    <a:cubicBezTo>
                      <a:pt x="14606" y="59195"/>
                      <a:pt x="15118" y="58481"/>
                      <a:pt x="15862" y="58481"/>
                    </a:cubicBezTo>
                    <a:cubicBezTo>
                      <a:pt x="15868" y="58481"/>
                      <a:pt x="15875" y="58481"/>
                      <a:pt x="15881" y="58481"/>
                    </a:cubicBezTo>
                    <a:cubicBezTo>
                      <a:pt x="16632" y="58493"/>
                      <a:pt x="17108" y="59210"/>
                      <a:pt x="17071" y="59904"/>
                    </a:cubicBezTo>
                    <a:cubicBezTo>
                      <a:pt x="17065" y="60073"/>
                      <a:pt x="17184" y="60159"/>
                      <a:pt x="17312" y="60159"/>
                    </a:cubicBezTo>
                    <a:cubicBezTo>
                      <a:pt x="17320" y="60159"/>
                      <a:pt x="17329" y="60159"/>
                      <a:pt x="17337" y="60158"/>
                    </a:cubicBezTo>
                    <a:lnTo>
                      <a:pt x="17337" y="60158"/>
                    </a:lnTo>
                    <a:cubicBezTo>
                      <a:pt x="17329" y="60254"/>
                      <a:pt x="17386" y="60357"/>
                      <a:pt x="17517" y="60365"/>
                    </a:cubicBezTo>
                    <a:cubicBezTo>
                      <a:pt x="18059" y="60412"/>
                      <a:pt x="18609" y="60448"/>
                      <a:pt x="19156" y="60448"/>
                    </a:cubicBezTo>
                    <a:cubicBezTo>
                      <a:pt x="19311" y="60448"/>
                      <a:pt x="19467" y="60445"/>
                      <a:pt x="19622" y="60438"/>
                    </a:cubicBezTo>
                    <a:cubicBezTo>
                      <a:pt x="19783" y="60432"/>
                      <a:pt x="19862" y="60306"/>
                      <a:pt x="19860" y="60187"/>
                    </a:cubicBezTo>
                    <a:lnTo>
                      <a:pt x="19860" y="60187"/>
                    </a:lnTo>
                    <a:cubicBezTo>
                      <a:pt x="19862" y="60187"/>
                      <a:pt x="19865" y="60187"/>
                      <a:pt x="19867" y="60187"/>
                    </a:cubicBezTo>
                    <a:cubicBezTo>
                      <a:pt x="19963" y="60187"/>
                      <a:pt x="20058" y="60120"/>
                      <a:pt x="20070" y="59988"/>
                    </a:cubicBezTo>
                    <a:cubicBezTo>
                      <a:pt x="20133" y="59305"/>
                      <a:pt x="20623" y="58530"/>
                      <a:pt x="21369" y="58530"/>
                    </a:cubicBezTo>
                    <a:cubicBezTo>
                      <a:pt x="21417" y="58530"/>
                      <a:pt x="21467" y="58533"/>
                      <a:pt x="21518" y="58540"/>
                    </a:cubicBezTo>
                    <a:cubicBezTo>
                      <a:pt x="22299" y="58646"/>
                      <a:pt x="22535" y="59383"/>
                      <a:pt x="22453" y="60053"/>
                    </a:cubicBezTo>
                    <a:cubicBezTo>
                      <a:pt x="22435" y="60214"/>
                      <a:pt x="22575" y="60308"/>
                      <a:pt x="22714" y="60308"/>
                    </a:cubicBezTo>
                    <a:cubicBezTo>
                      <a:pt x="22801" y="60308"/>
                      <a:pt x="22888" y="60271"/>
                      <a:pt x="22933" y="60190"/>
                    </a:cubicBezTo>
                    <a:cubicBezTo>
                      <a:pt x="22944" y="60169"/>
                      <a:pt x="22950" y="60145"/>
                      <a:pt x="22961" y="60125"/>
                    </a:cubicBezTo>
                    <a:cubicBezTo>
                      <a:pt x="22974" y="60143"/>
                      <a:pt x="22993" y="60156"/>
                      <a:pt x="23015" y="60162"/>
                    </a:cubicBezTo>
                    <a:cubicBezTo>
                      <a:pt x="23244" y="60229"/>
                      <a:pt x="23489" y="60250"/>
                      <a:pt x="23740" y="60250"/>
                    </a:cubicBezTo>
                    <a:cubicBezTo>
                      <a:pt x="23754" y="60250"/>
                      <a:pt x="23768" y="60250"/>
                      <a:pt x="23782" y="60250"/>
                    </a:cubicBezTo>
                    <a:cubicBezTo>
                      <a:pt x="24062" y="60280"/>
                      <a:pt x="24351" y="60307"/>
                      <a:pt x="24635" y="60307"/>
                    </a:cubicBezTo>
                    <a:cubicBezTo>
                      <a:pt x="24767" y="60307"/>
                      <a:pt x="24899" y="60301"/>
                      <a:pt x="25028" y="60287"/>
                    </a:cubicBezTo>
                    <a:cubicBezTo>
                      <a:pt x="25069" y="60282"/>
                      <a:pt x="25108" y="60265"/>
                      <a:pt x="25138" y="60240"/>
                    </a:cubicBezTo>
                    <a:cubicBezTo>
                      <a:pt x="25166" y="60256"/>
                      <a:pt x="25198" y="60264"/>
                      <a:pt x="25230" y="60264"/>
                    </a:cubicBezTo>
                    <a:cubicBezTo>
                      <a:pt x="25296" y="60264"/>
                      <a:pt x="25360" y="60228"/>
                      <a:pt x="25374" y="60145"/>
                    </a:cubicBezTo>
                    <a:cubicBezTo>
                      <a:pt x="25525" y="59426"/>
                      <a:pt x="26104" y="58746"/>
                      <a:pt x="26891" y="58746"/>
                    </a:cubicBezTo>
                    <a:cubicBezTo>
                      <a:pt x="26898" y="58746"/>
                      <a:pt x="26906" y="58747"/>
                      <a:pt x="26913" y="58747"/>
                    </a:cubicBezTo>
                    <a:cubicBezTo>
                      <a:pt x="27727" y="58756"/>
                      <a:pt x="28254" y="59449"/>
                      <a:pt x="28348" y="60191"/>
                    </a:cubicBezTo>
                    <a:cubicBezTo>
                      <a:pt x="28365" y="60319"/>
                      <a:pt x="28468" y="60376"/>
                      <a:pt x="28576" y="60376"/>
                    </a:cubicBezTo>
                    <a:cubicBezTo>
                      <a:pt x="28644" y="60376"/>
                      <a:pt x="28714" y="60353"/>
                      <a:pt x="28766" y="60311"/>
                    </a:cubicBezTo>
                    <a:cubicBezTo>
                      <a:pt x="28791" y="60320"/>
                      <a:pt x="28817" y="60328"/>
                      <a:pt x="28845" y="60331"/>
                    </a:cubicBezTo>
                    <a:cubicBezTo>
                      <a:pt x="29198" y="60357"/>
                      <a:pt x="29579" y="60396"/>
                      <a:pt x="29948" y="60396"/>
                    </a:cubicBezTo>
                    <a:cubicBezTo>
                      <a:pt x="30132" y="60396"/>
                      <a:pt x="30313" y="60386"/>
                      <a:pt x="30486" y="60360"/>
                    </a:cubicBezTo>
                    <a:cubicBezTo>
                      <a:pt x="30513" y="60357"/>
                      <a:pt x="30538" y="60347"/>
                      <a:pt x="30562" y="60334"/>
                    </a:cubicBezTo>
                    <a:cubicBezTo>
                      <a:pt x="30574" y="60336"/>
                      <a:pt x="30586" y="60337"/>
                      <a:pt x="30598" y="60337"/>
                    </a:cubicBezTo>
                    <a:cubicBezTo>
                      <a:pt x="30674" y="60337"/>
                      <a:pt x="30742" y="60295"/>
                      <a:pt x="30760" y="60196"/>
                    </a:cubicBezTo>
                    <a:cubicBezTo>
                      <a:pt x="30891" y="59443"/>
                      <a:pt x="31431" y="58690"/>
                      <a:pt x="32271" y="58690"/>
                    </a:cubicBezTo>
                    <a:cubicBezTo>
                      <a:pt x="32276" y="58690"/>
                      <a:pt x="32282" y="58690"/>
                      <a:pt x="32287" y="58690"/>
                    </a:cubicBezTo>
                    <a:cubicBezTo>
                      <a:pt x="33182" y="58707"/>
                      <a:pt x="33575" y="59478"/>
                      <a:pt x="33734" y="60234"/>
                    </a:cubicBezTo>
                    <a:cubicBezTo>
                      <a:pt x="33760" y="60367"/>
                      <a:pt x="33850" y="60422"/>
                      <a:pt x="33946" y="60422"/>
                    </a:cubicBezTo>
                    <a:cubicBezTo>
                      <a:pt x="33994" y="60422"/>
                      <a:pt x="34043" y="60408"/>
                      <a:pt x="34088" y="60384"/>
                    </a:cubicBezTo>
                    <a:cubicBezTo>
                      <a:pt x="34118" y="60444"/>
                      <a:pt x="34179" y="60484"/>
                      <a:pt x="34248" y="60487"/>
                    </a:cubicBezTo>
                    <a:cubicBezTo>
                      <a:pt x="34264" y="60489"/>
                      <a:pt x="34281" y="60490"/>
                      <a:pt x="34298" y="60490"/>
                    </a:cubicBezTo>
                    <a:cubicBezTo>
                      <a:pt x="34364" y="60490"/>
                      <a:pt x="34430" y="60478"/>
                      <a:pt x="34493" y="60455"/>
                    </a:cubicBezTo>
                    <a:cubicBezTo>
                      <a:pt x="34762" y="60567"/>
                      <a:pt x="35056" y="60549"/>
                      <a:pt x="35346" y="60554"/>
                    </a:cubicBezTo>
                    <a:cubicBezTo>
                      <a:pt x="35641" y="60561"/>
                      <a:pt x="35934" y="60573"/>
                      <a:pt x="36226" y="60573"/>
                    </a:cubicBezTo>
                    <a:cubicBezTo>
                      <a:pt x="36313" y="60573"/>
                      <a:pt x="36399" y="60572"/>
                      <a:pt x="36486" y="60569"/>
                    </a:cubicBezTo>
                    <a:cubicBezTo>
                      <a:pt x="36671" y="60563"/>
                      <a:pt x="36747" y="60403"/>
                      <a:pt x="36724" y="60270"/>
                    </a:cubicBezTo>
                    <a:cubicBezTo>
                      <a:pt x="37073" y="59656"/>
                      <a:pt x="37434" y="58800"/>
                      <a:pt x="38244" y="58800"/>
                    </a:cubicBezTo>
                    <a:cubicBezTo>
                      <a:pt x="38245" y="58800"/>
                      <a:pt x="38246" y="58800"/>
                      <a:pt x="38247" y="58800"/>
                    </a:cubicBezTo>
                    <a:cubicBezTo>
                      <a:pt x="39015" y="58806"/>
                      <a:pt x="39220" y="59637"/>
                      <a:pt x="39489" y="60218"/>
                    </a:cubicBezTo>
                    <a:cubicBezTo>
                      <a:pt x="39533" y="60315"/>
                      <a:pt x="39614" y="60352"/>
                      <a:pt x="39696" y="60352"/>
                    </a:cubicBezTo>
                    <a:cubicBezTo>
                      <a:pt x="39723" y="60352"/>
                      <a:pt x="39750" y="60348"/>
                      <a:pt x="39775" y="60341"/>
                    </a:cubicBezTo>
                    <a:cubicBezTo>
                      <a:pt x="39809" y="60375"/>
                      <a:pt x="39853" y="60396"/>
                      <a:pt x="39915" y="60406"/>
                    </a:cubicBezTo>
                    <a:cubicBezTo>
                      <a:pt x="40370" y="60441"/>
                      <a:pt x="40835" y="60466"/>
                      <a:pt x="41293" y="60466"/>
                    </a:cubicBezTo>
                    <a:cubicBezTo>
                      <a:pt x="41388" y="60466"/>
                      <a:pt x="41482" y="60465"/>
                      <a:pt x="41576" y="60462"/>
                    </a:cubicBezTo>
                    <a:cubicBezTo>
                      <a:pt x="41615" y="60515"/>
                      <a:pt x="41681" y="60545"/>
                      <a:pt x="41745" y="60545"/>
                    </a:cubicBezTo>
                    <a:cubicBezTo>
                      <a:pt x="41819" y="60545"/>
                      <a:pt x="41889" y="60504"/>
                      <a:pt x="41908" y="60411"/>
                    </a:cubicBezTo>
                    <a:cubicBezTo>
                      <a:pt x="42057" y="59702"/>
                      <a:pt x="42471" y="58988"/>
                      <a:pt x="43247" y="58840"/>
                    </a:cubicBezTo>
                    <a:cubicBezTo>
                      <a:pt x="43323" y="58826"/>
                      <a:pt x="43397" y="58820"/>
                      <a:pt x="43470" y="58820"/>
                    </a:cubicBezTo>
                    <a:cubicBezTo>
                      <a:pt x="44206" y="58820"/>
                      <a:pt x="44801" y="59498"/>
                      <a:pt x="44705" y="60244"/>
                    </a:cubicBezTo>
                    <a:cubicBezTo>
                      <a:pt x="44681" y="60418"/>
                      <a:pt x="44804" y="60503"/>
                      <a:pt x="44940" y="60503"/>
                    </a:cubicBezTo>
                    <a:cubicBezTo>
                      <a:pt x="45013" y="60503"/>
                      <a:pt x="45091" y="60477"/>
                      <a:pt x="45150" y="60427"/>
                    </a:cubicBezTo>
                    <a:cubicBezTo>
                      <a:pt x="45949" y="60420"/>
                      <a:pt x="46746" y="60399"/>
                      <a:pt x="47545" y="60364"/>
                    </a:cubicBezTo>
                    <a:lnTo>
                      <a:pt x="47545" y="60397"/>
                    </a:lnTo>
                    <a:cubicBezTo>
                      <a:pt x="47547" y="60512"/>
                      <a:pt x="47651" y="60582"/>
                      <a:pt x="47747" y="60582"/>
                    </a:cubicBezTo>
                    <a:cubicBezTo>
                      <a:pt x="47820" y="60582"/>
                      <a:pt x="47889" y="60541"/>
                      <a:pt x="47906" y="60448"/>
                    </a:cubicBezTo>
                    <a:cubicBezTo>
                      <a:pt x="48037" y="59752"/>
                      <a:pt x="48517" y="59083"/>
                      <a:pt x="49278" y="59021"/>
                    </a:cubicBezTo>
                    <a:cubicBezTo>
                      <a:pt x="49315" y="59018"/>
                      <a:pt x="49352" y="59016"/>
                      <a:pt x="49388" y="59016"/>
                    </a:cubicBezTo>
                    <a:cubicBezTo>
                      <a:pt x="50160" y="59016"/>
                      <a:pt x="50769" y="59662"/>
                      <a:pt x="50832" y="60421"/>
                    </a:cubicBezTo>
                    <a:cubicBezTo>
                      <a:pt x="50844" y="60600"/>
                      <a:pt x="50987" y="60691"/>
                      <a:pt x="51125" y="60691"/>
                    </a:cubicBezTo>
                    <a:cubicBezTo>
                      <a:pt x="51239" y="60691"/>
                      <a:pt x="51348" y="60629"/>
                      <a:pt x="51377" y="60504"/>
                    </a:cubicBezTo>
                    <a:cubicBezTo>
                      <a:pt x="51388" y="60515"/>
                      <a:pt x="51394" y="60534"/>
                      <a:pt x="51414" y="60543"/>
                    </a:cubicBezTo>
                    <a:cubicBezTo>
                      <a:pt x="51802" y="60729"/>
                      <a:pt x="52263" y="60723"/>
                      <a:pt x="52690" y="60736"/>
                    </a:cubicBezTo>
                    <a:cubicBezTo>
                      <a:pt x="52756" y="60739"/>
                      <a:pt x="52824" y="60742"/>
                      <a:pt x="52892" y="60742"/>
                    </a:cubicBezTo>
                    <a:cubicBezTo>
                      <a:pt x="53134" y="60742"/>
                      <a:pt x="53377" y="60705"/>
                      <a:pt x="53531" y="60493"/>
                    </a:cubicBezTo>
                    <a:cubicBezTo>
                      <a:pt x="53727" y="60218"/>
                      <a:pt x="53653" y="59770"/>
                      <a:pt x="53654" y="59457"/>
                    </a:cubicBezTo>
                    <a:cubicBezTo>
                      <a:pt x="53659" y="58952"/>
                      <a:pt x="53662" y="58446"/>
                      <a:pt x="53662" y="57942"/>
                    </a:cubicBezTo>
                    <a:cubicBezTo>
                      <a:pt x="53659" y="57885"/>
                      <a:pt x="53642" y="57831"/>
                      <a:pt x="53612" y="57784"/>
                    </a:cubicBezTo>
                    <a:cubicBezTo>
                      <a:pt x="53681" y="57699"/>
                      <a:pt x="53681" y="57552"/>
                      <a:pt x="53546" y="57534"/>
                    </a:cubicBezTo>
                    <a:cubicBezTo>
                      <a:pt x="52837" y="57426"/>
                      <a:pt x="52147" y="56854"/>
                      <a:pt x="52157" y="56083"/>
                    </a:cubicBezTo>
                    <a:cubicBezTo>
                      <a:pt x="52166" y="55275"/>
                      <a:pt x="52883" y="54857"/>
                      <a:pt x="53594" y="54756"/>
                    </a:cubicBezTo>
                    <a:cubicBezTo>
                      <a:pt x="53785" y="54729"/>
                      <a:pt x="53817" y="54542"/>
                      <a:pt x="53743" y="54401"/>
                    </a:cubicBezTo>
                    <a:cubicBezTo>
                      <a:pt x="53790" y="54368"/>
                      <a:pt x="53817" y="54314"/>
                      <a:pt x="53818" y="54256"/>
                    </a:cubicBezTo>
                    <a:cubicBezTo>
                      <a:pt x="53835" y="53610"/>
                      <a:pt x="53871" y="52835"/>
                      <a:pt x="53705" y="52209"/>
                    </a:cubicBezTo>
                    <a:cubicBezTo>
                      <a:pt x="53674" y="52090"/>
                      <a:pt x="53590" y="52038"/>
                      <a:pt x="53501" y="52038"/>
                    </a:cubicBezTo>
                    <a:cubicBezTo>
                      <a:pt x="53435" y="52038"/>
                      <a:pt x="53366" y="52067"/>
                      <a:pt x="53316" y="52117"/>
                    </a:cubicBezTo>
                    <a:cubicBezTo>
                      <a:pt x="53307" y="52063"/>
                      <a:pt x="53269" y="52015"/>
                      <a:pt x="53198" y="51994"/>
                    </a:cubicBezTo>
                    <a:cubicBezTo>
                      <a:pt x="52547" y="51846"/>
                      <a:pt x="51937" y="51281"/>
                      <a:pt x="51983" y="50562"/>
                    </a:cubicBezTo>
                    <a:cubicBezTo>
                      <a:pt x="52030" y="49787"/>
                      <a:pt x="52701" y="49478"/>
                      <a:pt x="53357" y="49325"/>
                    </a:cubicBezTo>
                    <a:cubicBezTo>
                      <a:pt x="53453" y="49306"/>
                      <a:pt x="53505" y="49217"/>
                      <a:pt x="53516" y="49128"/>
                    </a:cubicBezTo>
                    <a:cubicBezTo>
                      <a:pt x="53544" y="49141"/>
                      <a:pt x="53574" y="49148"/>
                      <a:pt x="53602" y="49148"/>
                    </a:cubicBezTo>
                    <a:cubicBezTo>
                      <a:pt x="53667" y="49148"/>
                      <a:pt x="53723" y="49112"/>
                      <a:pt x="53735" y="49027"/>
                    </a:cubicBezTo>
                    <a:cubicBezTo>
                      <a:pt x="53868" y="48172"/>
                      <a:pt x="53766" y="47283"/>
                      <a:pt x="53536" y="46455"/>
                    </a:cubicBezTo>
                    <a:cubicBezTo>
                      <a:pt x="53669" y="46386"/>
                      <a:pt x="53678" y="46160"/>
                      <a:pt x="53504" y="46110"/>
                    </a:cubicBezTo>
                    <a:cubicBezTo>
                      <a:pt x="52925" y="45945"/>
                      <a:pt x="52413" y="45533"/>
                      <a:pt x="52386" y="44880"/>
                    </a:cubicBezTo>
                    <a:cubicBezTo>
                      <a:pt x="52361" y="44180"/>
                      <a:pt x="52945" y="43699"/>
                      <a:pt x="53605" y="43633"/>
                    </a:cubicBezTo>
                    <a:cubicBezTo>
                      <a:pt x="53911" y="43601"/>
                      <a:pt x="53946" y="43178"/>
                      <a:pt x="53659" y="43118"/>
                    </a:cubicBezTo>
                    <a:cubicBezTo>
                      <a:pt x="53735" y="42428"/>
                      <a:pt x="53816" y="41668"/>
                      <a:pt x="53739" y="40988"/>
                    </a:cubicBezTo>
                    <a:cubicBezTo>
                      <a:pt x="53714" y="40769"/>
                      <a:pt x="53613" y="40550"/>
                      <a:pt x="53429" y="40477"/>
                    </a:cubicBezTo>
                    <a:cubicBezTo>
                      <a:pt x="53464" y="40389"/>
                      <a:pt x="53447" y="40290"/>
                      <a:pt x="53339" y="40242"/>
                    </a:cubicBezTo>
                    <a:cubicBezTo>
                      <a:pt x="52699" y="39956"/>
                      <a:pt x="51279" y="39079"/>
                      <a:pt x="52308" y="38322"/>
                    </a:cubicBezTo>
                    <a:cubicBezTo>
                      <a:pt x="52772" y="37984"/>
                      <a:pt x="53380" y="37941"/>
                      <a:pt x="53833" y="37571"/>
                    </a:cubicBezTo>
                    <a:cubicBezTo>
                      <a:pt x="53940" y="37480"/>
                      <a:pt x="53917" y="37326"/>
                      <a:pt x="53835" y="37226"/>
                    </a:cubicBezTo>
                    <a:cubicBezTo>
                      <a:pt x="53862" y="36475"/>
                      <a:pt x="53851" y="35697"/>
                      <a:pt x="53743" y="34952"/>
                    </a:cubicBezTo>
                    <a:cubicBezTo>
                      <a:pt x="53725" y="34833"/>
                      <a:pt x="53632" y="34777"/>
                      <a:pt x="53532" y="34777"/>
                    </a:cubicBezTo>
                    <a:cubicBezTo>
                      <a:pt x="53506" y="34777"/>
                      <a:pt x="53480" y="34781"/>
                      <a:pt x="53454" y="34789"/>
                    </a:cubicBezTo>
                    <a:cubicBezTo>
                      <a:pt x="52890" y="34522"/>
                      <a:pt x="52356" y="34183"/>
                      <a:pt x="52296" y="33493"/>
                    </a:cubicBezTo>
                    <a:cubicBezTo>
                      <a:pt x="52234" y="32739"/>
                      <a:pt x="52804" y="32197"/>
                      <a:pt x="53501" y="32058"/>
                    </a:cubicBezTo>
                    <a:cubicBezTo>
                      <a:pt x="53690" y="32025"/>
                      <a:pt x="53717" y="31866"/>
                      <a:pt x="53665" y="31735"/>
                    </a:cubicBezTo>
                    <a:cubicBezTo>
                      <a:pt x="53713" y="31701"/>
                      <a:pt x="53743" y="31648"/>
                      <a:pt x="53748" y="31589"/>
                    </a:cubicBezTo>
                    <a:cubicBezTo>
                      <a:pt x="53841" y="30812"/>
                      <a:pt x="53834" y="30006"/>
                      <a:pt x="53833" y="29220"/>
                    </a:cubicBezTo>
                    <a:cubicBezTo>
                      <a:pt x="53831" y="29054"/>
                      <a:pt x="53707" y="28974"/>
                      <a:pt x="53581" y="28974"/>
                    </a:cubicBezTo>
                    <a:cubicBezTo>
                      <a:pt x="53536" y="28974"/>
                      <a:pt x="53492" y="28983"/>
                      <a:pt x="53452" y="29003"/>
                    </a:cubicBezTo>
                    <a:cubicBezTo>
                      <a:pt x="53442" y="28975"/>
                      <a:pt x="53422" y="28952"/>
                      <a:pt x="53394" y="28940"/>
                    </a:cubicBezTo>
                    <a:cubicBezTo>
                      <a:pt x="52118" y="28313"/>
                      <a:pt x="52033" y="26558"/>
                      <a:pt x="53535" y="26159"/>
                    </a:cubicBezTo>
                    <a:cubicBezTo>
                      <a:pt x="53674" y="26123"/>
                      <a:pt x="53729" y="26021"/>
                      <a:pt x="53723" y="25915"/>
                    </a:cubicBezTo>
                    <a:cubicBezTo>
                      <a:pt x="53758" y="25884"/>
                      <a:pt x="53780" y="25839"/>
                      <a:pt x="53782" y="25793"/>
                    </a:cubicBezTo>
                    <a:cubicBezTo>
                      <a:pt x="53860" y="25012"/>
                      <a:pt x="53896" y="24209"/>
                      <a:pt x="53869" y="23425"/>
                    </a:cubicBezTo>
                    <a:cubicBezTo>
                      <a:pt x="53864" y="23261"/>
                      <a:pt x="53742" y="23179"/>
                      <a:pt x="53621" y="23179"/>
                    </a:cubicBezTo>
                    <a:cubicBezTo>
                      <a:pt x="53593" y="23179"/>
                      <a:pt x="53565" y="23184"/>
                      <a:pt x="53538" y="23193"/>
                    </a:cubicBezTo>
                    <a:cubicBezTo>
                      <a:pt x="53519" y="23135"/>
                      <a:pt x="53472" y="23092"/>
                      <a:pt x="53414" y="23076"/>
                    </a:cubicBezTo>
                    <a:cubicBezTo>
                      <a:pt x="52722" y="22901"/>
                      <a:pt x="52102" y="22299"/>
                      <a:pt x="52216" y="21531"/>
                    </a:cubicBezTo>
                    <a:cubicBezTo>
                      <a:pt x="52319" y="20839"/>
                      <a:pt x="52951" y="20408"/>
                      <a:pt x="53613" y="20408"/>
                    </a:cubicBezTo>
                    <a:cubicBezTo>
                      <a:pt x="53665" y="20408"/>
                      <a:pt x="53718" y="20411"/>
                      <a:pt x="53770" y="20416"/>
                    </a:cubicBezTo>
                    <a:cubicBezTo>
                      <a:pt x="53781" y="20417"/>
                      <a:pt x="53792" y="20418"/>
                      <a:pt x="53803" y="20418"/>
                    </a:cubicBezTo>
                    <a:cubicBezTo>
                      <a:pt x="54083" y="20418"/>
                      <a:pt x="54096" y="20009"/>
                      <a:pt x="53850" y="19912"/>
                    </a:cubicBezTo>
                    <a:cubicBezTo>
                      <a:pt x="53904" y="19587"/>
                      <a:pt x="53892" y="19250"/>
                      <a:pt x="53895" y="18918"/>
                    </a:cubicBezTo>
                    <a:cubicBezTo>
                      <a:pt x="53901" y="18444"/>
                      <a:pt x="53925" y="17969"/>
                      <a:pt x="53946" y="17495"/>
                    </a:cubicBezTo>
                    <a:cubicBezTo>
                      <a:pt x="53951" y="17359"/>
                      <a:pt x="53876" y="17276"/>
                      <a:pt x="53778" y="17245"/>
                    </a:cubicBezTo>
                    <a:cubicBezTo>
                      <a:pt x="53758" y="17224"/>
                      <a:pt x="53735" y="17209"/>
                      <a:pt x="53709" y="17199"/>
                    </a:cubicBezTo>
                    <a:cubicBezTo>
                      <a:pt x="53035" y="16908"/>
                      <a:pt x="52370" y="16494"/>
                      <a:pt x="52239" y="15703"/>
                    </a:cubicBezTo>
                    <a:cubicBezTo>
                      <a:pt x="52135" y="15082"/>
                      <a:pt x="52537" y="14465"/>
                      <a:pt x="53136" y="14465"/>
                    </a:cubicBezTo>
                    <a:cubicBezTo>
                      <a:pt x="53241" y="14465"/>
                      <a:pt x="53351" y="14484"/>
                      <a:pt x="53466" y="14525"/>
                    </a:cubicBezTo>
                    <a:cubicBezTo>
                      <a:pt x="53499" y="14536"/>
                      <a:pt x="53529" y="14542"/>
                      <a:pt x="53557" y="14542"/>
                    </a:cubicBezTo>
                    <a:cubicBezTo>
                      <a:pt x="53764" y="14542"/>
                      <a:pt x="53856" y="14257"/>
                      <a:pt x="53728" y="14097"/>
                    </a:cubicBezTo>
                    <a:cubicBezTo>
                      <a:pt x="53834" y="13261"/>
                      <a:pt x="53834" y="12408"/>
                      <a:pt x="53829" y="11564"/>
                    </a:cubicBezTo>
                    <a:cubicBezTo>
                      <a:pt x="53827" y="11414"/>
                      <a:pt x="53721" y="11335"/>
                      <a:pt x="53606" y="11324"/>
                    </a:cubicBezTo>
                    <a:cubicBezTo>
                      <a:pt x="53590" y="11259"/>
                      <a:pt x="53543" y="11208"/>
                      <a:pt x="53480" y="11186"/>
                    </a:cubicBezTo>
                    <a:cubicBezTo>
                      <a:pt x="52928" y="10967"/>
                      <a:pt x="52496" y="10380"/>
                      <a:pt x="52627" y="9764"/>
                    </a:cubicBezTo>
                    <a:cubicBezTo>
                      <a:pt x="52758" y="9181"/>
                      <a:pt x="53261" y="8932"/>
                      <a:pt x="53791" y="8816"/>
                    </a:cubicBezTo>
                    <a:cubicBezTo>
                      <a:pt x="54027" y="8760"/>
                      <a:pt x="53995" y="8449"/>
                      <a:pt x="53804" y="8369"/>
                    </a:cubicBezTo>
                    <a:cubicBezTo>
                      <a:pt x="53830" y="8068"/>
                      <a:pt x="53844" y="7762"/>
                      <a:pt x="53852" y="7462"/>
                    </a:cubicBezTo>
                    <a:cubicBezTo>
                      <a:pt x="53862" y="7100"/>
                      <a:pt x="53908" y="6720"/>
                      <a:pt x="53822" y="6365"/>
                    </a:cubicBezTo>
                    <a:cubicBezTo>
                      <a:pt x="53805" y="6272"/>
                      <a:pt x="53723" y="6221"/>
                      <a:pt x="53638" y="6214"/>
                    </a:cubicBezTo>
                    <a:cubicBezTo>
                      <a:pt x="53708" y="6125"/>
                      <a:pt x="53689" y="5995"/>
                      <a:pt x="53596" y="5930"/>
                    </a:cubicBezTo>
                    <a:cubicBezTo>
                      <a:pt x="53060" y="5550"/>
                      <a:pt x="52290" y="5227"/>
                      <a:pt x="52430" y="4416"/>
                    </a:cubicBezTo>
                    <a:cubicBezTo>
                      <a:pt x="52540" y="3775"/>
                      <a:pt x="53148" y="3333"/>
                      <a:pt x="53686" y="3060"/>
                    </a:cubicBezTo>
                    <a:cubicBezTo>
                      <a:pt x="53829" y="2989"/>
                      <a:pt x="53845" y="2850"/>
                      <a:pt x="53787" y="2739"/>
                    </a:cubicBezTo>
                    <a:cubicBezTo>
                      <a:pt x="53928" y="2709"/>
                      <a:pt x="54061" y="2588"/>
                      <a:pt x="54032" y="2400"/>
                    </a:cubicBezTo>
                    <a:cubicBezTo>
                      <a:pt x="53933" y="1731"/>
                      <a:pt x="53896" y="1054"/>
                      <a:pt x="53924" y="378"/>
                    </a:cubicBezTo>
                    <a:cubicBezTo>
                      <a:pt x="53929" y="228"/>
                      <a:pt x="53793" y="97"/>
                      <a:pt x="53647" y="96"/>
                    </a:cubicBezTo>
                    <a:cubicBezTo>
                      <a:pt x="52861" y="97"/>
                      <a:pt x="52073" y="112"/>
                      <a:pt x="51287" y="133"/>
                    </a:cubicBezTo>
                    <a:cubicBezTo>
                      <a:pt x="51011" y="138"/>
                      <a:pt x="51007" y="541"/>
                      <a:pt x="51283" y="554"/>
                    </a:cubicBezTo>
                    <a:lnTo>
                      <a:pt x="51294" y="554"/>
                    </a:lnTo>
                    <a:cubicBezTo>
                      <a:pt x="51003" y="1263"/>
                      <a:pt x="50422" y="1590"/>
                      <a:pt x="49822" y="1590"/>
                    </a:cubicBezTo>
                    <a:cubicBezTo>
                      <a:pt x="49168" y="1590"/>
                      <a:pt x="48491" y="1201"/>
                      <a:pt x="48141" y="494"/>
                    </a:cubicBezTo>
                    <a:cubicBezTo>
                      <a:pt x="48106" y="425"/>
                      <a:pt x="48046" y="396"/>
                      <a:pt x="47984" y="396"/>
                    </a:cubicBezTo>
                    <a:cubicBezTo>
                      <a:pt x="47919" y="396"/>
                      <a:pt x="47853" y="428"/>
                      <a:pt x="47813" y="478"/>
                    </a:cubicBezTo>
                    <a:cubicBezTo>
                      <a:pt x="47920" y="315"/>
                      <a:pt x="47850" y="44"/>
                      <a:pt x="47598" y="40"/>
                    </a:cubicBezTo>
                    <a:cubicBezTo>
                      <a:pt x="47536" y="38"/>
                      <a:pt x="47474" y="38"/>
                      <a:pt x="47412" y="38"/>
                    </a:cubicBezTo>
                    <a:cubicBezTo>
                      <a:pt x="46759" y="38"/>
                      <a:pt x="46067" y="113"/>
                      <a:pt x="45445" y="283"/>
                    </a:cubicBezTo>
                    <a:cubicBezTo>
                      <a:pt x="45311" y="319"/>
                      <a:pt x="45284" y="466"/>
                      <a:pt x="45338" y="562"/>
                    </a:cubicBezTo>
                    <a:lnTo>
                      <a:pt x="45338" y="569"/>
                    </a:lnTo>
                    <a:cubicBezTo>
                      <a:pt x="45275" y="1265"/>
                      <a:pt x="44699" y="1870"/>
                      <a:pt x="43993" y="1870"/>
                    </a:cubicBezTo>
                    <a:cubicBezTo>
                      <a:pt x="43948" y="1870"/>
                      <a:pt x="43902" y="1867"/>
                      <a:pt x="43856" y="1862"/>
                    </a:cubicBezTo>
                    <a:cubicBezTo>
                      <a:pt x="43140" y="1782"/>
                      <a:pt x="42691" y="1168"/>
                      <a:pt x="42542" y="507"/>
                    </a:cubicBezTo>
                    <a:cubicBezTo>
                      <a:pt x="42529" y="449"/>
                      <a:pt x="42492" y="414"/>
                      <a:pt x="42451" y="405"/>
                    </a:cubicBezTo>
                    <a:cubicBezTo>
                      <a:pt x="42445" y="285"/>
                      <a:pt x="42363" y="165"/>
                      <a:pt x="42196" y="146"/>
                    </a:cubicBezTo>
                    <a:cubicBezTo>
                      <a:pt x="41960" y="118"/>
                      <a:pt x="41713" y="106"/>
                      <a:pt x="41464" y="106"/>
                    </a:cubicBezTo>
                    <a:cubicBezTo>
                      <a:pt x="41045" y="106"/>
                      <a:pt x="40619" y="139"/>
                      <a:pt x="40220" y="177"/>
                    </a:cubicBezTo>
                    <a:cubicBezTo>
                      <a:pt x="40124" y="181"/>
                      <a:pt x="40041" y="246"/>
                      <a:pt x="40013" y="339"/>
                    </a:cubicBezTo>
                    <a:cubicBezTo>
                      <a:pt x="39918" y="392"/>
                      <a:pt x="39875" y="506"/>
                      <a:pt x="39912" y="608"/>
                    </a:cubicBezTo>
                    <a:cubicBezTo>
                      <a:pt x="40103" y="1225"/>
                      <a:pt x="39530" y="1724"/>
                      <a:pt x="38953" y="1724"/>
                    </a:cubicBezTo>
                    <a:cubicBezTo>
                      <a:pt x="38874" y="1724"/>
                      <a:pt x="38794" y="1715"/>
                      <a:pt x="38717" y="1695"/>
                    </a:cubicBezTo>
                    <a:cubicBezTo>
                      <a:pt x="38185" y="1555"/>
                      <a:pt x="37840" y="1122"/>
                      <a:pt x="37560" y="676"/>
                    </a:cubicBezTo>
                    <a:cubicBezTo>
                      <a:pt x="37667" y="498"/>
                      <a:pt x="37590" y="215"/>
                      <a:pt x="37321" y="210"/>
                    </a:cubicBezTo>
                    <a:cubicBezTo>
                      <a:pt x="37059" y="204"/>
                      <a:pt x="36796" y="200"/>
                      <a:pt x="36532" y="200"/>
                    </a:cubicBezTo>
                    <a:cubicBezTo>
                      <a:pt x="35828" y="200"/>
                      <a:pt x="35121" y="225"/>
                      <a:pt x="34423" y="285"/>
                    </a:cubicBezTo>
                    <a:cubicBezTo>
                      <a:pt x="34225" y="304"/>
                      <a:pt x="34176" y="512"/>
                      <a:pt x="34277" y="625"/>
                    </a:cubicBezTo>
                    <a:cubicBezTo>
                      <a:pt x="34143" y="1228"/>
                      <a:pt x="33838" y="1830"/>
                      <a:pt x="33124" y="1873"/>
                    </a:cubicBezTo>
                    <a:cubicBezTo>
                      <a:pt x="33103" y="1874"/>
                      <a:pt x="33081" y="1875"/>
                      <a:pt x="33060" y="1875"/>
                    </a:cubicBezTo>
                    <a:cubicBezTo>
                      <a:pt x="32403" y="1875"/>
                      <a:pt x="31912" y="1291"/>
                      <a:pt x="31802" y="682"/>
                    </a:cubicBezTo>
                    <a:cubicBezTo>
                      <a:pt x="31795" y="658"/>
                      <a:pt x="31784" y="635"/>
                      <a:pt x="31772" y="614"/>
                    </a:cubicBezTo>
                    <a:cubicBezTo>
                      <a:pt x="31858" y="436"/>
                      <a:pt x="31781" y="173"/>
                      <a:pt x="31525" y="172"/>
                    </a:cubicBezTo>
                    <a:cubicBezTo>
                      <a:pt x="31380" y="171"/>
                      <a:pt x="31234" y="171"/>
                      <a:pt x="31088" y="171"/>
                    </a:cubicBezTo>
                    <a:cubicBezTo>
                      <a:pt x="30455" y="171"/>
                      <a:pt x="29821" y="177"/>
                      <a:pt x="29190" y="205"/>
                    </a:cubicBezTo>
                    <a:cubicBezTo>
                      <a:pt x="29162" y="195"/>
                      <a:pt x="29133" y="190"/>
                      <a:pt x="29103" y="190"/>
                    </a:cubicBezTo>
                    <a:cubicBezTo>
                      <a:pt x="29053" y="190"/>
                      <a:pt x="29003" y="204"/>
                      <a:pt x="28958" y="227"/>
                    </a:cubicBezTo>
                    <a:cubicBezTo>
                      <a:pt x="28814" y="270"/>
                      <a:pt x="28762" y="420"/>
                      <a:pt x="28809" y="544"/>
                    </a:cubicBezTo>
                    <a:cubicBezTo>
                      <a:pt x="28738" y="1203"/>
                      <a:pt x="28217" y="1786"/>
                      <a:pt x="27527" y="1786"/>
                    </a:cubicBezTo>
                    <a:cubicBezTo>
                      <a:pt x="27506" y="1786"/>
                      <a:pt x="27485" y="1785"/>
                      <a:pt x="27465" y="1784"/>
                    </a:cubicBezTo>
                    <a:cubicBezTo>
                      <a:pt x="26755" y="1737"/>
                      <a:pt x="26326" y="1147"/>
                      <a:pt x="26164" y="511"/>
                    </a:cubicBezTo>
                    <a:cubicBezTo>
                      <a:pt x="26152" y="461"/>
                      <a:pt x="26116" y="420"/>
                      <a:pt x="26069" y="401"/>
                    </a:cubicBezTo>
                    <a:cubicBezTo>
                      <a:pt x="26037" y="352"/>
                      <a:pt x="25987" y="318"/>
                      <a:pt x="25929" y="307"/>
                    </a:cubicBezTo>
                    <a:cubicBezTo>
                      <a:pt x="25759" y="271"/>
                      <a:pt x="25587" y="261"/>
                      <a:pt x="25414" y="261"/>
                    </a:cubicBezTo>
                    <a:cubicBezTo>
                      <a:pt x="25233" y="261"/>
                      <a:pt x="25051" y="272"/>
                      <a:pt x="24871" y="276"/>
                    </a:cubicBezTo>
                    <a:cubicBezTo>
                      <a:pt x="24843" y="277"/>
                      <a:pt x="24815" y="277"/>
                      <a:pt x="24787" y="277"/>
                    </a:cubicBezTo>
                    <a:cubicBezTo>
                      <a:pt x="24705" y="277"/>
                      <a:pt x="24622" y="276"/>
                      <a:pt x="24539" y="276"/>
                    </a:cubicBezTo>
                    <a:cubicBezTo>
                      <a:pt x="24317" y="276"/>
                      <a:pt x="24092" y="285"/>
                      <a:pt x="23888" y="351"/>
                    </a:cubicBezTo>
                    <a:cubicBezTo>
                      <a:pt x="23861" y="342"/>
                      <a:pt x="23833" y="336"/>
                      <a:pt x="23805" y="336"/>
                    </a:cubicBezTo>
                    <a:cubicBezTo>
                      <a:pt x="23740" y="336"/>
                      <a:pt x="23678" y="365"/>
                      <a:pt x="23644" y="435"/>
                    </a:cubicBezTo>
                    <a:cubicBezTo>
                      <a:pt x="23319" y="1061"/>
                      <a:pt x="23147" y="1762"/>
                      <a:pt x="22300" y="1845"/>
                    </a:cubicBezTo>
                    <a:cubicBezTo>
                      <a:pt x="22252" y="1850"/>
                      <a:pt x="22205" y="1852"/>
                      <a:pt x="22159" y="1852"/>
                    </a:cubicBezTo>
                    <a:cubicBezTo>
                      <a:pt x="21390" y="1852"/>
                      <a:pt x="20827" y="1201"/>
                      <a:pt x="20691" y="471"/>
                    </a:cubicBezTo>
                    <a:cubicBezTo>
                      <a:pt x="20685" y="418"/>
                      <a:pt x="20652" y="374"/>
                      <a:pt x="20604" y="351"/>
                    </a:cubicBezTo>
                    <a:cubicBezTo>
                      <a:pt x="20588" y="214"/>
                      <a:pt x="20500" y="92"/>
                      <a:pt x="20329" y="92"/>
                    </a:cubicBezTo>
                    <a:cubicBezTo>
                      <a:pt x="20328" y="92"/>
                      <a:pt x="20327" y="92"/>
                      <a:pt x="20326" y="92"/>
                    </a:cubicBezTo>
                    <a:cubicBezTo>
                      <a:pt x="19492" y="101"/>
                      <a:pt x="18656" y="104"/>
                      <a:pt x="17822" y="160"/>
                    </a:cubicBezTo>
                    <a:cubicBezTo>
                      <a:pt x="17744" y="162"/>
                      <a:pt x="17673" y="210"/>
                      <a:pt x="17641" y="281"/>
                    </a:cubicBezTo>
                    <a:cubicBezTo>
                      <a:pt x="17562" y="315"/>
                      <a:pt x="17500" y="387"/>
                      <a:pt x="17505" y="506"/>
                    </a:cubicBezTo>
                    <a:cubicBezTo>
                      <a:pt x="17538" y="1270"/>
                      <a:pt x="16987" y="2070"/>
                      <a:pt x="16160" y="2070"/>
                    </a:cubicBezTo>
                    <a:cubicBezTo>
                      <a:pt x="16159" y="2070"/>
                      <a:pt x="16157" y="2070"/>
                      <a:pt x="16156" y="2070"/>
                    </a:cubicBezTo>
                    <a:cubicBezTo>
                      <a:pt x="15327" y="2068"/>
                      <a:pt x="14746" y="1254"/>
                      <a:pt x="14761" y="485"/>
                    </a:cubicBezTo>
                    <a:cubicBezTo>
                      <a:pt x="14765" y="376"/>
                      <a:pt x="14671" y="311"/>
                      <a:pt x="14579" y="304"/>
                    </a:cubicBezTo>
                    <a:cubicBezTo>
                      <a:pt x="14528" y="255"/>
                      <a:pt x="14464" y="222"/>
                      <a:pt x="14395" y="214"/>
                    </a:cubicBezTo>
                    <a:cubicBezTo>
                      <a:pt x="14151" y="179"/>
                      <a:pt x="13886" y="164"/>
                      <a:pt x="13617" y="164"/>
                    </a:cubicBezTo>
                    <a:cubicBezTo>
                      <a:pt x="13294" y="164"/>
                      <a:pt x="12965" y="186"/>
                      <a:pt x="12656" y="225"/>
                    </a:cubicBezTo>
                    <a:cubicBezTo>
                      <a:pt x="12606" y="139"/>
                      <a:pt x="12509" y="87"/>
                      <a:pt x="12419" y="87"/>
                    </a:cubicBezTo>
                    <a:cubicBezTo>
                      <a:pt x="12329" y="87"/>
                      <a:pt x="12244" y="139"/>
                      <a:pt x="12219" y="262"/>
                    </a:cubicBezTo>
                    <a:cubicBezTo>
                      <a:pt x="12057" y="1015"/>
                      <a:pt x="11656" y="1756"/>
                      <a:pt x="10777" y="1798"/>
                    </a:cubicBezTo>
                    <a:cubicBezTo>
                      <a:pt x="10754" y="1800"/>
                      <a:pt x="10731" y="1800"/>
                      <a:pt x="10708" y="1800"/>
                    </a:cubicBezTo>
                    <a:cubicBezTo>
                      <a:pt x="9918" y="1800"/>
                      <a:pt x="9341" y="1110"/>
                      <a:pt x="9177" y="383"/>
                    </a:cubicBezTo>
                    <a:cubicBezTo>
                      <a:pt x="9170" y="350"/>
                      <a:pt x="9151" y="321"/>
                      <a:pt x="9123" y="301"/>
                    </a:cubicBezTo>
                    <a:cubicBezTo>
                      <a:pt x="9124" y="165"/>
                      <a:pt x="9026" y="20"/>
                      <a:pt x="8862" y="10"/>
                    </a:cubicBezTo>
                    <a:cubicBezTo>
                      <a:pt x="8784" y="3"/>
                      <a:pt x="8704" y="0"/>
                      <a:pt x="86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9" name="Google Shape;769;p19"/>
              <p:cNvGrpSpPr/>
              <p:nvPr/>
            </p:nvGrpSpPr>
            <p:grpSpPr>
              <a:xfrm rot="1007677">
                <a:off x="7974896" y="1031270"/>
                <a:ext cx="617257" cy="120549"/>
                <a:chOff x="4977606" y="848490"/>
                <a:chExt cx="800500" cy="156350"/>
              </a:xfrm>
            </p:grpSpPr>
            <p:sp>
              <p:nvSpPr>
                <p:cNvPr id="770" name="Google Shape;770;p19"/>
                <p:cNvSpPr/>
                <p:nvPr/>
              </p:nvSpPr>
              <p:spPr>
                <a:xfrm>
                  <a:off x="4977606" y="851140"/>
                  <a:ext cx="89275" cy="152325"/>
                </a:xfrm>
                <a:custGeom>
                  <a:avLst/>
                  <a:gdLst/>
                  <a:ahLst/>
                  <a:cxnLst/>
                  <a:rect l="l" t="t" r="r" b="b"/>
                  <a:pathLst>
                    <a:path w="3571" h="6093" extrusionOk="0">
                      <a:moveTo>
                        <a:pt x="3093" y="0"/>
                      </a:moveTo>
                      <a:lnTo>
                        <a:pt x="1" y="170"/>
                      </a:lnTo>
                      <a:lnTo>
                        <a:pt x="81" y="534"/>
                      </a:lnTo>
                      <a:cubicBezTo>
                        <a:pt x="415" y="552"/>
                        <a:pt x="888" y="582"/>
                        <a:pt x="1497" y="627"/>
                      </a:cubicBezTo>
                      <a:cubicBezTo>
                        <a:pt x="1474" y="1145"/>
                        <a:pt x="1462" y="1726"/>
                        <a:pt x="1459" y="2367"/>
                      </a:cubicBezTo>
                      <a:lnTo>
                        <a:pt x="1457" y="3363"/>
                      </a:lnTo>
                      <a:cubicBezTo>
                        <a:pt x="1462" y="3805"/>
                        <a:pt x="1463" y="4138"/>
                        <a:pt x="1463" y="4359"/>
                      </a:cubicBezTo>
                      <a:cubicBezTo>
                        <a:pt x="1461" y="4952"/>
                        <a:pt x="1455" y="5395"/>
                        <a:pt x="1443" y="5687"/>
                      </a:cubicBezTo>
                      <a:cubicBezTo>
                        <a:pt x="1464" y="5799"/>
                        <a:pt x="1521" y="5894"/>
                        <a:pt x="1612" y="5970"/>
                      </a:cubicBezTo>
                      <a:cubicBezTo>
                        <a:pt x="1703" y="6051"/>
                        <a:pt x="1798" y="6091"/>
                        <a:pt x="1894" y="6093"/>
                      </a:cubicBezTo>
                      <a:cubicBezTo>
                        <a:pt x="2030" y="6093"/>
                        <a:pt x="2121" y="6012"/>
                        <a:pt x="2171" y="5850"/>
                      </a:cubicBezTo>
                      <a:cubicBezTo>
                        <a:pt x="2111" y="4290"/>
                        <a:pt x="2016" y="2558"/>
                        <a:pt x="1886" y="653"/>
                      </a:cubicBezTo>
                      <a:lnTo>
                        <a:pt x="1886" y="653"/>
                      </a:lnTo>
                      <a:lnTo>
                        <a:pt x="3246" y="730"/>
                      </a:lnTo>
                      <a:cubicBezTo>
                        <a:pt x="3353" y="719"/>
                        <a:pt x="3434" y="686"/>
                        <a:pt x="3489" y="632"/>
                      </a:cubicBezTo>
                      <a:cubicBezTo>
                        <a:pt x="3543" y="579"/>
                        <a:pt x="3570" y="517"/>
                        <a:pt x="3570" y="447"/>
                      </a:cubicBezTo>
                      <a:cubicBezTo>
                        <a:pt x="3570" y="339"/>
                        <a:pt x="3525" y="239"/>
                        <a:pt x="3433" y="147"/>
                      </a:cubicBezTo>
                      <a:cubicBezTo>
                        <a:pt x="3342" y="56"/>
                        <a:pt x="3229" y="6"/>
                        <a:pt x="3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9"/>
                <p:cNvSpPr/>
                <p:nvPr/>
              </p:nvSpPr>
              <p:spPr>
                <a:xfrm>
                  <a:off x="5150706" y="848490"/>
                  <a:ext cx="92000" cy="154850"/>
                </a:xfrm>
                <a:custGeom>
                  <a:avLst/>
                  <a:gdLst/>
                  <a:ahLst/>
                  <a:cxnLst/>
                  <a:rect l="l" t="t" r="r" b="b"/>
                  <a:pathLst>
                    <a:path w="3680" h="6194" extrusionOk="0">
                      <a:moveTo>
                        <a:pt x="1651" y="583"/>
                      </a:moveTo>
                      <a:cubicBezTo>
                        <a:pt x="1652" y="583"/>
                        <a:pt x="1653" y="583"/>
                        <a:pt x="1654" y="583"/>
                      </a:cubicBezTo>
                      <a:cubicBezTo>
                        <a:pt x="1940" y="583"/>
                        <a:pt x="2185" y="690"/>
                        <a:pt x="2389" y="900"/>
                      </a:cubicBezTo>
                      <a:cubicBezTo>
                        <a:pt x="2593" y="1106"/>
                        <a:pt x="2741" y="1374"/>
                        <a:pt x="2832" y="1703"/>
                      </a:cubicBezTo>
                      <a:cubicBezTo>
                        <a:pt x="2928" y="2033"/>
                        <a:pt x="2994" y="2341"/>
                        <a:pt x="3032" y="2627"/>
                      </a:cubicBezTo>
                      <a:cubicBezTo>
                        <a:pt x="3074" y="2913"/>
                        <a:pt x="3095" y="3188"/>
                        <a:pt x="3094" y="3452"/>
                      </a:cubicBezTo>
                      <a:cubicBezTo>
                        <a:pt x="3093" y="4063"/>
                        <a:pt x="2993" y="4578"/>
                        <a:pt x="2799" y="4997"/>
                      </a:cubicBezTo>
                      <a:cubicBezTo>
                        <a:pt x="2603" y="5418"/>
                        <a:pt x="2308" y="5639"/>
                        <a:pt x="1914" y="5659"/>
                      </a:cubicBezTo>
                      <a:cubicBezTo>
                        <a:pt x="1737" y="5653"/>
                        <a:pt x="1574" y="5617"/>
                        <a:pt x="1429" y="5552"/>
                      </a:cubicBezTo>
                      <a:cubicBezTo>
                        <a:pt x="1288" y="5481"/>
                        <a:pt x="1173" y="5403"/>
                        <a:pt x="1082" y="5317"/>
                      </a:cubicBezTo>
                      <a:cubicBezTo>
                        <a:pt x="995" y="5224"/>
                        <a:pt x="920" y="5098"/>
                        <a:pt x="856" y="4936"/>
                      </a:cubicBezTo>
                      <a:cubicBezTo>
                        <a:pt x="791" y="4774"/>
                        <a:pt x="743" y="4631"/>
                        <a:pt x="712" y="4506"/>
                      </a:cubicBezTo>
                      <a:cubicBezTo>
                        <a:pt x="684" y="4382"/>
                        <a:pt x="664" y="4215"/>
                        <a:pt x="648" y="4004"/>
                      </a:cubicBezTo>
                      <a:cubicBezTo>
                        <a:pt x="632" y="3789"/>
                        <a:pt x="622" y="3624"/>
                        <a:pt x="617" y="3510"/>
                      </a:cubicBezTo>
                      <a:lnTo>
                        <a:pt x="618" y="3000"/>
                      </a:lnTo>
                      <a:cubicBezTo>
                        <a:pt x="619" y="2682"/>
                        <a:pt x="655" y="2345"/>
                        <a:pt x="726" y="1989"/>
                      </a:cubicBezTo>
                      <a:cubicBezTo>
                        <a:pt x="797" y="1627"/>
                        <a:pt x="915" y="1304"/>
                        <a:pt x="1077" y="1018"/>
                      </a:cubicBezTo>
                      <a:cubicBezTo>
                        <a:pt x="1244" y="729"/>
                        <a:pt x="1436" y="583"/>
                        <a:pt x="1651" y="583"/>
                      </a:cubicBezTo>
                      <a:close/>
                      <a:moveTo>
                        <a:pt x="1681" y="1"/>
                      </a:moveTo>
                      <a:cubicBezTo>
                        <a:pt x="1518" y="1"/>
                        <a:pt x="1370" y="20"/>
                        <a:pt x="1233" y="56"/>
                      </a:cubicBezTo>
                      <a:cubicBezTo>
                        <a:pt x="1094" y="93"/>
                        <a:pt x="971" y="152"/>
                        <a:pt x="869" y="232"/>
                      </a:cubicBezTo>
                      <a:cubicBezTo>
                        <a:pt x="766" y="308"/>
                        <a:pt x="672" y="389"/>
                        <a:pt x="586" y="475"/>
                      </a:cubicBezTo>
                      <a:cubicBezTo>
                        <a:pt x="498" y="560"/>
                        <a:pt x="426" y="675"/>
                        <a:pt x="366" y="814"/>
                      </a:cubicBezTo>
                      <a:cubicBezTo>
                        <a:pt x="312" y="955"/>
                        <a:pt x="262" y="1081"/>
                        <a:pt x="219" y="1195"/>
                      </a:cubicBezTo>
                      <a:cubicBezTo>
                        <a:pt x="175" y="1302"/>
                        <a:pt x="140" y="1447"/>
                        <a:pt x="112" y="1631"/>
                      </a:cubicBezTo>
                      <a:cubicBezTo>
                        <a:pt x="85" y="1809"/>
                        <a:pt x="63" y="1954"/>
                        <a:pt x="46" y="2068"/>
                      </a:cubicBezTo>
                      <a:cubicBezTo>
                        <a:pt x="35" y="2181"/>
                        <a:pt x="25" y="2335"/>
                        <a:pt x="13" y="2530"/>
                      </a:cubicBezTo>
                      <a:cubicBezTo>
                        <a:pt x="7" y="2723"/>
                        <a:pt x="4" y="2870"/>
                        <a:pt x="3" y="2967"/>
                      </a:cubicBezTo>
                      <a:lnTo>
                        <a:pt x="2" y="3379"/>
                      </a:lnTo>
                      <a:cubicBezTo>
                        <a:pt x="0" y="3762"/>
                        <a:pt x="16" y="4094"/>
                        <a:pt x="47" y="4375"/>
                      </a:cubicBezTo>
                      <a:cubicBezTo>
                        <a:pt x="85" y="4656"/>
                        <a:pt x="146" y="4914"/>
                        <a:pt x="232" y="5152"/>
                      </a:cubicBezTo>
                      <a:cubicBezTo>
                        <a:pt x="322" y="5390"/>
                        <a:pt x="444" y="5582"/>
                        <a:pt x="595" y="5728"/>
                      </a:cubicBezTo>
                      <a:cubicBezTo>
                        <a:pt x="750" y="5874"/>
                        <a:pt x="947" y="5988"/>
                        <a:pt x="1185" y="6070"/>
                      </a:cubicBezTo>
                      <a:cubicBezTo>
                        <a:pt x="1427" y="6152"/>
                        <a:pt x="1716" y="6193"/>
                        <a:pt x="2050" y="6194"/>
                      </a:cubicBezTo>
                      <a:cubicBezTo>
                        <a:pt x="2256" y="6194"/>
                        <a:pt x="2442" y="6160"/>
                        <a:pt x="2609" y="6090"/>
                      </a:cubicBezTo>
                      <a:cubicBezTo>
                        <a:pt x="2777" y="6021"/>
                        <a:pt x="2914" y="5932"/>
                        <a:pt x="3023" y="5824"/>
                      </a:cubicBezTo>
                      <a:cubicBezTo>
                        <a:pt x="3136" y="5711"/>
                        <a:pt x="3233" y="5571"/>
                        <a:pt x="3315" y="5404"/>
                      </a:cubicBezTo>
                      <a:cubicBezTo>
                        <a:pt x="3397" y="5231"/>
                        <a:pt x="3459" y="5062"/>
                        <a:pt x="3503" y="4894"/>
                      </a:cubicBezTo>
                      <a:cubicBezTo>
                        <a:pt x="3552" y="4727"/>
                        <a:pt x="3588" y="4536"/>
                        <a:pt x="3609" y="4320"/>
                      </a:cubicBezTo>
                      <a:cubicBezTo>
                        <a:pt x="3637" y="4099"/>
                        <a:pt x="3654" y="3902"/>
                        <a:pt x="3660" y="3730"/>
                      </a:cubicBezTo>
                      <a:cubicBezTo>
                        <a:pt x="3671" y="3557"/>
                        <a:pt x="3677" y="3362"/>
                        <a:pt x="3678" y="3147"/>
                      </a:cubicBezTo>
                      <a:cubicBezTo>
                        <a:pt x="3679" y="2829"/>
                        <a:pt x="3666" y="2537"/>
                        <a:pt x="3640" y="2272"/>
                      </a:cubicBezTo>
                      <a:cubicBezTo>
                        <a:pt x="3619" y="2008"/>
                        <a:pt x="3566" y="1729"/>
                        <a:pt x="3480" y="1439"/>
                      </a:cubicBezTo>
                      <a:cubicBezTo>
                        <a:pt x="3400" y="1147"/>
                        <a:pt x="3290" y="900"/>
                        <a:pt x="3151" y="701"/>
                      </a:cubicBezTo>
                      <a:cubicBezTo>
                        <a:pt x="3010" y="500"/>
                        <a:pt x="2817" y="336"/>
                        <a:pt x="2569" y="205"/>
                      </a:cubicBezTo>
                      <a:cubicBezTo>
                        <a:pt x="2322" y="69"/>
                        <a:pt x="2030" y="2"/>
                        <a:pt x="1696" y="1"/>
                      </a:cubicBezTo>
                      <a:cubicBezTo>
                        <a:pt x="1691" y="1"/>
                        <a:pt x="1686" y="1"/>
                        <a:pt x="1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9"/>
                <p:cNvSpPr/>
                <p:nvPr/>
              </p:nvSpPr>
              <p:spPr>
                <a:xfrm>
                  <a:off x="5341731" y="851940"/>
                  <a:ext cx="84775" cy="152650"/>
                </a:xfrm>
                <a:custGeom>
                  <a:avLst/>
                  <a:gdLst/>
                  <a:ahLst/>
                  <a:cxnLst/>
                  <a:rect l="l" t="t" r="r" b="b"/>
                  <a:pathLst>
                    <a:path w="3391" h="6106" extrusionOk="0">
                      <a:moveTo>
                        <a:pt x="130" y="1"/>
                      </a:moveTo>
                      <a:cubicBezTo>
                        <a:pt x="90" y="648"/>
                        <a:pt x="63" y="1651"/>
                        <a:pt x="48" y="3011"/>
                      </a:cubicBezTo>
                      <a:cubicBezTo>
                        <a:pt x="34" y="4371"/>
                        <a:pt x="17" y="5268"/>
                        <a:pt x="0" y="5699"/>
                      </a:cubicBezTo>
                      <a:cubicBezTo>
                        <a:pt x="22" y="5812"/>
                        <a:pt x="75" y="5907"/>
                        <a:pt x="161" y="5982"/>
                      </a:cubicBezTo>
                      <a:cubicBezTo>
                        <a:pt x="253" y="6064"/>
                        <a:pt x="348" y="6105"/>
                        <a:pt x="445" y="6105"/>
                      </a:cubicBezTo>
                      <a:cubicBezTo>
                        <a:pt x="584" y="6105"/>
                        <a:pt x="679" y="6025"/>
                        <a:pt x="728" y="5862"/>
                      </a:cubicBezTo>
                      <a:lnTo>
                        <a:pt x="629" y="3677"/>
                      </a:lnTo>
                      <a:lnTo>
                        <a:pt x="629" y="3677"/>
                      </a:lnTo>
                      <a:cubicBezTo>
                        <a:pt x="721" y="3791"/>
                        <a:pt x="876" y="3988"/>
                        <a:pt x="1097" y="4269"/>
                      </a:cubicBezTo>
                      <a:cubicBezTo>
                        <a:pt x="1323" y="4546"/>
                        <a:pt x="1497" y="4758"/>
                        <a:pt x="1621" y="4910"/>
                      </a:cubicBezTo>
                      <a:cubicBezTo>
                        <a:pt x="1751" y="5061"/>
                        <a:pt x="1914" y="5246"/>
                        <a:pt x="2114" y="5462"/>
                      </a:cubicBezTo>
                      <a:cubicBezTo>
                        <a:pt x="2313" y="5679"/>
                        <a:pt x="2500" y="5871"/>
                        <a:pt x="2678" y="6038"/>
                      </a:cubicBezTo>
                      <a:lnTo>
                        <a:pt x="3391" y="6040"/>
                      </a:lnTo>
                      <a:cubicBezTo>
                        <a:pt x="3165" y="5813"/>
                        <a:pt x="2756" y="5334"/>
                        <a:pt x="2164" y="4604"/>
                      </a:cubicBezTo>
                      <a:cubicBezTo>
                        <a:pt x="1579" y="3874"/>
                        <a:pt x="1191" y="3409"/>
                        <a:pt x="1002" y="3208"/>
                      </a:cubicBezTo>
                      <a:cubicBezTo>
                        <a:pt x="2318" y="1701"/>
                        <a:pt x="3073" y="786"/>
                        <a:pt x="3269" y="463"/>
                      </a:cubicBezTo>
                      <a:lnTo>
                        <a:pt x="3027" y="66"/>
                      </a:lnTo>
                      <a:cubicBezTo>
                        <a:pt x="2854" y="227"/>
                        <a:pt x="2691" y="385"/>
                        <a:pt x="2540" y="541"/>
                      </a:cubicBezTo>
                      <a:cubicBezTo>
                        <a:pt x="2389" y="698"/>
                        <a:pt x="2221" y="881"/>
                        <a:pt x="2037" y="1090"/>
                      </a:cubicBezTo>
                      <a:cubicBezTo>
                        <a:pt x="1858" y="1301"/>
                        <a:pt x="1720" y="1462"/>
                        <a:pt x="1622" y="1576"/>
                      </a:cubicBezTo>
                      <a:cubicBezTo>
                        <a:pt x="1531" y="1683"/>
                        <a:pt x="1358" y="1891"/>
                        <a:pt x="1103" y="2197"/>
                      </a:cubicBezTo>
                      <a:cubicBezTo>
                        <a:pt x="853" y="2498"/>
                        <a:pt x="683" y="2706"/>
                        <a:pt x="591" y="2819"/>
                      </a:cubicBezTo>
                      <a:cubicBezTo>
                        <a:pt x="581" y="2598"/>
                        <a:pt x="566" y="2155"/>
                        <a:pt x="546" y="1492"/>
                      </a:cubicBezTo>
                      <a:cubicBezTo>
                        <a:pt x="527" y="823"/>
                        <a:pt x="509" y="353"/>
                        <a:pt x="494" y="82"/>
                      </a:cubicBezTo>
                      <a:lnTo>
                        <a:pt x="1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9"/>
                <p:cNvSpPr/>
                <p:nvPr/>
              </p:nvSpPr>
              <p:spPr>
                <a:xfrm>
                  <a:off x="5505531" y="855290"/>
                  <a:ext cx="93700" cy="146400"/>
                </a:xfrm>
                <a:custGeom>
                  <a:avLst/>
                  <a:gdLst/>
                  <a:ahLst/>
                  <a:cxnLst/>
                  <a:rect l="l" t="t" r="r" b="b"/>
                  <a:pathLst>
                    <a:path w="3748" h="5856" extrusionOk="0">
                      <a:moveTo>
                        <a:pt x="544" y="0"/>
                      </a:moveTo>
                      <a:lnTo>
                        <a:pt x="1" y="39"/>
                      </a:lnTo>
                      <a:cubicBezTo>
                        <a:pt x="92" y="227"/>
                        <a:pt x="301" y="725"/>
                        <a:pt x="628" y="1529"/>
                      </a:cubicBezTo>
                      <a:cubicBezTo>
                        <a:pt x="961" y="2334"/>
                        <a:pt x="1261" y="2962"/>
                        <a:pt x="1529" y="3410"/>
                      </a:cubicBezTo>
                      <a:cubicBezTo>
                        <a:pt x="1507" y="3669"/>
                        <a:pt x="1489" y="4081"/>
                        <a:pt x="1477" y="4648"/>
                      </a:cubicBezTo>
                      <a:cubicBezTo>
                        <a:pt x="1470" y="5209"/>
                        <a:pt x="1458" y="5606"/>
                        <a:pt x="1441" y="5838"/>
                      </a:cubicBezTo>
                      <a:cubicBezTo>
                        <a:pt x="1480" y="5848"/>
                        <a:pt x="1593" y="5854"/>
                        <a:pt x="1781" y="5856"/>
                      </a:cubicBezTo>
                      <a:cubicBezTo>
                        <a:pt x="1982" y="5856"/>
                        <a:pt x="2106" y="5851"/>
                        <a:pt x="2154" y="5840"/>
                      </a:cubicBezTo>
                      <a:cubicBezTo>
                        <a:pt x="2138" y="5597"/>
                        <a:pt x="2128" y="5197"/>
                        <a:pt x="2125" y="4642"/>
                      </a:cubicBezTo>
                      <a:cubicBezTo>
                        <a:pt x="2121" y="4086"/>
                        <a:pt x="2109" y="3676"/>
                        <a:pt x="2088" y="3412"/>
                      </a:cubicBezTo>
                      <a:cubicBezTo>
                        <a:pt x="2305" y="3072"/>
                        <a:pt x="2527" y="2679"/>
                        <a:pt x="2755" y="2231"/>
                      </a:cubicBezTo>
                      <a:cubicBezTo>
                        <a:pt x="2983" y="1784"/>
                        <a:pt x="3192" y="1350"/>
                        <a:pt x="3381" y="930"/>
                      </a:cubicBezTo>
                      <a:cubicBezTo>
                        <a:pt x="3577" y="505"/>
                        <a:pt x="3700" y="245"/>
                        <a:pt x="3748" y="154"/>
                      </a:cubicBezTo>
                      <a:lnTo>
                        <a:pt x="3303" y="16"/>
                      </a:lnTo>
                      <a:cubicBezTo>
                        <a:pt x="3109" y="300"/>
                        <a:pt x="2835" y="786"/>
                        <a:pt x="2482" y="1471"/>
                      </a:cubicBezTo>
                      <a:cubicBezTo>
                        <a:pt x="2134" y="2154"/>
                        <a:pt x="1912" y="2583"/>
                        <a:pt x="1815" y="2755"/>
                      </a:cubicBezTo>
                      <a:lnTo>
                        <a:pt x="5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5686131" y="849990"/>
                  <a:ext cx="91975" cy="154850"/>
                </a:xfrm>
                <a:custGeom>
                  <a:avLst/>
                  <a:gdLst/>
                  <a:ahLst/>
                  <a:cxnLst/>
                  <a:rect l="l" t="t" r="r" b="b"/>
                  <a:pathLst>
                    <a:path w="3679" h="6194" extrusionOk="0">
                      <a:moveTo>
                        <a:pt x="1650" y="583"/>
                      </a:moveTo>
                      <a:cubicBezTo>
                        <a:pt x="1651" y="583"/>
                        <a:pt x="1652" y="583"/>
                        <a:pt x="1653" y="583"/>
                      </a:cubicBezTo>
                      <a:cubicBezTo>
                        <a:pt x="1939" y="583"/>
                        <a:pt x="2184" y="689"/>
                        <a:pt x="2388" y="901"/>
                      </a:cubicBezTo>
                      <a:cubicBezTo>
                        <a:pt x="2592" y="1106"/>
                        <a:pt x="2740" y="1374"/>
                        <a:pt x="2831" y="1703"/>
                      </a:cubicBezTo>
                      <a:cubicBezTo>
                        <a:pt x="2927" y="2032"/>
                        <a:pt x="2993" y="2341"/>
                        <a:pt x="3031" y="2627"/>
                      </a:cubicBezTo>
                      <a:cubicBezTo>
                        <a:pt x="3073" y="2913"/>
                        <a:pt x="3094" y="3188"/>
                        <a:pt x="3093" y="3452"/>
                      </a:cubicBezTo>
                      <a:cubicBezTo>
                        <a:pt x="3092" y="4063"/>
                        <a:pt x="2993" y="4577"/>
                        <a:pt x="2798" y="4997"/>
                      </a:cubicBezTo>
                      <a:cubicBezTo>
                        <a:pt x="2602" y="5418"/>
                        <a:pt x="2307" y="5639"/>
                        <a:pt x="1913" y="5659"/>
                      </a:cubicBezTo>
                      <a:cubicBezTo>
                        <a:pt x="1735" y="5653"/>
                        <a:pt x="1573" y="5617"/>
                        <a:pt x="1428" y="5552"/>
                      </a:cubicBezTo>
                      <a:cubicBezTo>
                        <a:pt x="1287" y="5481"/>
                        <a:pt x="1172" y="5403"/>
                        <a:pt x="1081" y="5317"/>
                      </a:cubicBezTo>
                      <a:cubicBezTo>
                        <a:pt x="994" y="5224"/>
                        <a:pt x="920" y="5097"/>
                        <a:pt x="855" y="4936"/>
                      </a:cubicBezTo>
                      <a:cubicBezTo>
                        <a:pt x="791" y="4774"/>
                        <a:pt x="742" y="4631"/>
                        <a:pt x="711" y="4506"/>
                      </a:cubicBezTo>
                      <a:cubicBezTo>
                        <a:pt x="684" y="4382"/>
                        <a:pt x="663" y="4214"/>
                        <a:pt x="647" y="4004"/>
                      </a:cubicBezTo>
                      <a:cubicBezTo>
                        <a:pt x="631" y="3789"/>
                        <a:pt x="621" y="3624"/>
                        <a:pt x="616" y="3510"/>
                      </a:cubicBezTo>
                      <a:lnTo>
                        <a:pt x="617" y="3001"/>
                      </a:lnTo>
                      <a:cubicBezTo>
                        <a:pt x="618" y="2682"/>
                        <a:pt x="654" y="2345"/>
                        <a:pt x="725" y="1989"/>
                      </a:cubicBezTo>
                      <a:cubicBezTo>
                        <a:pt x="797" y="1627"/>
                        <a:pt x="914" y="1304"/>
                        <a:pt x="1076" y="1018"/>
                      </a:cubicBezTo>
                      <a:cubicBezTo>
                        <a:pt x="1243" y="729"/>
                        <a:pt x="1435" y="583"/>
                        <a:pt x="1650" y="583"/>
                      </a:cubicBezTo>
                      <a:close/>
                      <a:moveTo>
                        <a:pt x="1680" y="1"/>
                      </a:moveTo>
                      <a:cubicBezTo>
                        <a:pt x="1519" y="1"/>
                        <a:pt x="1369" y="20"/>
                        <a:pt x="1233" y="56"/>
                      </a:cubicBezTo>
                      <a:cubicBezTo>
                        <a:pt x="1093" y="93"/>
                        <a:pt x="971" y="152"/>
                        <a:pt x="868" y="233"/>
                      </a:cubicBezTo>
                      <a:cubicBezTo>
                        <a:pt x="765" y="308"/>
                        <a:pt x="671" y="389"/>
                        <a:pt x="585" y="475"/>
                      </a:cubicBezTo>
                      <a:cubicBezTo>
                        <a:pt x="498" y="561"/>
                        <a:pt x="425" y="673"/>
                        <a:pt x="365" y="814"/>
                      </a:cubicBezTo>
                      <a:cubicBezTo>
                        <a:pt x="311" y="955"/>
                        <a:pt x="261" y="1081"/>
                        <a:pt x="218" y="1194"/>
                      </a:cubicBezTo>
                      <a:cubicBezTo>
                        <a:pt x="175" y="1302"/>
                        <a:pt x="139" y="1447"/>
                        <a:pt x="111" y="1631"/>
                      </a:cubicBezTo>
                      <a:cubicBezTo>
                        <a:pt x="84" y="1809"/>
                        <a:pt x="62" y="1954"/>
                        <a:pt x="45" y="2068"/>
                      </a:cubicBezTo>
                      <a:cubicBezTo>
                        <a:pt x="34" y="2181"/>
                        <a:pt x="23" y="2335"/>
                        <a:pt x="11" y="2530"/>
                      </a:cubicBezTo>
                      <a:cubicBezTo>
                        <a:pt x="5" y="2723"/>
                        <a:pt x="3" y="2868"/>
                        <a:pt x="2" y="2966"/>
                      </a:cubicBezTo>
                      <a:lnTo>
                        <a:pt x="2" y="3379"/>
                      </a:lnTo>
                      <a:cubicBezTo>
                        <a:pt x="1" y="3762"/>
                        <a:pt x="15" y="4094"/>
                        <a:pt x="48" y="4375"/>
                      </a:cubicBezTo>
                      <a:cubicBezTo>
                        <a:pt x="84" y="4655"/>
                        <a:pt x="145" y="4914"/>
                        <a:pt x="231" y="5152"/>
                      </a:cubicBezTo>
                      <a:cubicBezTo>
                        <a:pt x="323" y="5390"/>
                        <a:pt x="443" y="5582"/>
                        <a:pt x="594" y="5728"/>
                      </a:cubicBezTo>
                      <a:cubicBezTo>
                        <a:pt x="750" y="5874"/>
                        <a:pt x="946" y="5988"/>
                        <a:pt x="1184" y="6070"/>
                      </a:cubicBezTo>
                      <a:cubicBezTo>
                        <a:pt x="1427" y="6152"/>
                        <a:pt x="1715" y="6193"/>
                        <a:pt x="2049" y="6194"/>
                      </a:cubicBezTo>
                      <a:cubicBezTo>
                        <a:pt x="2254" y="6194"/>
                        <a:pt x="2441" y="6159"/>
                        <a:pt x="2608" y="6089"/>
                      </a:cubicBezTo>
                      <a:cubicBezTo>
                        <a:pt x="2776" y="6020"/>
                        <a:pt x="2914" y="5932"/>
                        <a:pt x="3022" y="5824"/>
                      </a:cubicBezTo>
                      <a:cubicBezTo>
                        <a:pt x="3135" y="5711"/>
                        <a:pt x="3232" y="5570"/>
                        <a:pt x="3314" y="5403"/>
                      </a:cubicBezTo>
                      <a:cubicBezTo>
                        <a:pt x="3396" y="5232"/>
                        <a:pt x="3458" y="5061"/>
                        <a:pt x="3502" y="4894"/>
                      </a:cubicBezTo>
                      <a:cubicBezTo>
                        <a:pt x="3551" y="4727"/>
                        <a:pt x="3587" y="4536"/>
                        <a:pt x="3608" y="4320"/>
                      </a:cubicBezTo>
                      <a:cubicBezTo>
                        <a:pt x="3636" y="4099"/>
                        <a:pt x="3653" y="3902"/>
                        <a:pt x="3659" y="3729"/>
                      </a:cubicBezTo>
                      <a:cubicBezTo>
                        <a:pt x="3670" y="3557"/>
                        <a:pt x="3676" y="3362"/>
                        <a:pt x="3677" y="3146"/>
                      </a:cubicBezTo>
                      <a:cubicBezTo>
                        <a:pt x="3678" y="2828"/>
                        <a:pt x="3665" y="2537"/>
                        <a:pt x="3638" y="2272"/>
                      </a:cubicBezTo>
                      <a:cubicBezTo>
                        <a:pt x="3618" y="2007"/>
                        <a:pt x="3565" y="1729"/>
                        <a:pt x="3479" y="1438"/>
                      </a:cubicBezTo>
                      <a:cubicBezTo>
                        <a:pt x="3399" y="1147"/>
                        <a:pt x="3289" y="901"/>
                        <a:pt x="3150" y="700"/>
                      </a:cubicBezTo>
                      <a:cubicBezTo>
                        <a:pt x="3010" y="500"/>
                        <a:pt x="2816" y="335"/>
                        <a:pt x="2568" y="205"/>
                      </a:cubicBezTo>
                      <a:cubicBezTo>
                        <a:pt x="2321" y="69"/>
                        <a:pt x="2029" y="1"/>
                        <a:pt x="1695" y="1"/>
                      </a:cubicBezTo>
                      <a:cubicBezTo>
                        <a:pt x="1690" y="1"/>
                        <a:pt x="1685" y="1"/>
                        <a:pt x="1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5" name="Google Shape;775;p19"/>
            <p:cNvSpPr/>
            <p:nvPr/>
          </p:nvSpPr>
          <p:spPr>
            <a:xfrm rot="960982">
              <a:off x="7542792" y="2312777"/>
              <a:ext cx="513213" cy="402585"/>
            </a:xfrm>
            <a:custGeom>
              <a:avLst/>
              <a:gdLst/>
              <a:ahLst/>
              <a:cxnLst/>
              <a:rect l="l" t="t" r="r" b="b"/>
              <a:pathLst>
                <a:path w="37020" h="29040" extrusionOk="0">
                  <a:moveTo>
                    <a:pt x="9841" y="8414"/>
                  </a:moveTo>
                  <a:cubicBezTo>
                    <a:pt x="10094" y="8414"/>
                    <a:pt x="10347" y="8493"/>
                    <a:pt x="10568" y="8673"/>
                  </a:cubicBezTo>
                  <a:cubicBezTo>
                    <a:pt x="10614" y="8715"/>
                    <a:pt x="10637" y="8777"/>
                    <a:pt x="10628" y="8838"/>
                  </a:cubicBezTo>
                  <a:cubicBezTo>
                    <a:pt x="10889" y="9079"/>
                    <a:pt x="11020" y="9451"/>
                    <a:pt x="11091" y="9825"/>
                  </a:cubicBezTo>
                  <a:cubicBezTo>
                    <a:pt x="11278" y="10851"/>
                    <a:pt x="11215" y="11980"/>
                    <a:pt x="11158" y="13017"/>
                  </a:cubicBezTo>
                  <a:cubicBezTo>
                    <a:pt x="11154" y="13115"/>
                    <a:pt x="11092" y="13203"/>
                    <a:pt x="10998" y="13237"/>
                  </a:cubicBezTo>
                  <a:cubicBezTo>
                    <a:pt x="10967" y="13327"/>
                    <a:pt x="10882" y="13387"/>
                    <a:pt x="10788" y="13387"/>
                  </a:cubicBezTo>
                  <a:cubicBezTo>
                    <a:pt x="10784" y="13387"/>
                    <a:pt x="10781" y="13387"/>
                    <a:pt x="10777" y="13387"/>
                  </a:cubicBezTo>
                  <a:cubicBezTo>
                    <a:pt x="10751" y="13387"/>
                    <a:pt x="10726" y="13386"/>
                    <a:pt x="10700" y="13386"/>
                  </a:cubicBezTo>
                  <a:cubicBezTo>
                    <a:pt x="10028" y="13386"/>
                    <a:pt x="9403" y="13462"/>
                    <a:pt x="8743" y="13603"/>
                  </a:cubicBezTo>
                  <a:cubicBezTo>
                    <a:pt x="8728" y="13607"/>
                    <a:pt x="8714" y="13608"/>
                    <a:pt x="8700" y="13608"/>
                  </a:cubicBezTo>
                  <a:cubicBezTo>
                    <a:pt x="8572" y="13608"/>
                    <a:pt x="8519" y="13463"/>
                    <a:pt x="8580" y="13370"/>
                  </a:cubicBezTo>
                  <a:lnTo>
                    <a:pt x="8441" y="13277"/>
                  </a:lnTo>
                  <a:cubicBezTo>
                    <a:pt x="8343" y="13277"/>
                    <a:pt x="8258" y="13203"/>
                    <a:pt x="8283" y="13076"/>
                  </a:cubicBezTo>
                  <a:cubicBezTo>
                    <a:pt x="8574" y="11796"/>
                    <a:pt x="7822" y="10264"/>
                    <a:pt x="8617" y="9098"/>
                  </a:cubicBezTo>
                  <a:cubicBezTo>
                    <a:pt x="8902" y="8685"/>
                    <a:pt x="9373" y="8414"/>
                    <a:pt x="9841" y="8414"/>
                  </a:cubicBezTo>
                  <a:close/>
                  <a:moveTo>
                    <a:pt x="6239" y="9199"/>
                  </a:moveTo>
                  <a:cubicBezTo>
                    <a:pt x="6323" y="9199"/>
                    <a:pt x="6408" y="9211"/>
                    <a:pt x="6493" y="9235"/>
                  </a:cubicBezTo>
                  <a:cubicBezTo>
                    <a:pt x="6521" y="9213"/>
                    <a:pt x="6552" y="9203"/>
                    <a:pt x="6584" y="9203"/>
                  </a:cubicBezTo>
                  <a:cubicBezTo>
                    <a:pt x="6644" y="9203"/>
                    <a:pt x="6702" y="9240"/>
                    <a:pt x="6724" y="9305"/>
                  </a:cubicBezTo>
                  <a:cubicBezTo>
                    <a:pt x="6731" y="9317"/>
                    <a:pt x="6730" y="9335"/>
                    <a:pt x="6736" y="9347"/>
                  </a:cubicBezTo>
                  <a:cubicBezTo>
                    <a:pt x="6767" y="9366"/>
                    <a:pt x="6797" y="9372"/>
                    <a:pt x="6821" y="9396"/>
                  </a:cubicBezTo>
                  <a:cubicBezTo>
                    <a:pt x="6954" y="9488"/>
                    <a:pt x="6941" y="9635"/>
                    <a:pt x="6868" y="9720"/>
                  </a:cubicBezTo>
                  <a:cubicBezTo>
                    <a:pt x="7274" y="10962"/>
                    <a:pt x="7460" y="12220"/>
                    <a:pt x="7431" y="13545"/>
                  </a:cubicBezTo>
                  <a:cubicBezTo>
                    <a:pt x="7426" y="13697"/>
                    <a:pt x="7310" y="13774"/>
                    <a:pt x="7193" y="13774"/>
                  </a:cubicBezTo>
                  <a:cubicBezTo>
                    <a:pt x="7159" y="13774"/>
                    <a:pt x="7126" y="13768"/>
                    <a:pt x="7095" y="13756"/>
                  </a:cubicBezTo>
                  <a:cubicBezTo>
                    <a:pt x="7076" y="13830"/>
                    <a:pt x="7026" y="13896"/>
                    <a:pt x="6941" y="13920"/>
                  </a:cubicBezTo>
                  <a:cubicBezTo>
                    <a:pt x="6348" y="14062"/>
                    <a:pt x="5688" y="14099"/>
                    <a:pt x="5078" y="14144"/>
                  </a:cubicBezTo>
                  <a:cubicBezTo>
                    <a:pt x="5072" y="14144"/>
                    <a:pt x="5067" y="14144"/>
                    <a:pt x="5061" y="14144"/>
                  </a:cubicBezTo>
                  <a:cubicBezTo>
                    <a:pt x="4944" y="14144"/>
                    <a:pt x="4891" y="14022"/>
                    <a:pt x="4920" y="13918"/>
                  </a:cubicBezTo>
                  <a:cubicBezTo>
                    <a:pt x="4877" y="13911"/>
                    <a:pt x="4841" y="13893"/>
                    <a:pt x="4829" y="13837"/>
                  </a:cubicBezTo>
                  <a:cubicBezTo>
                    <a:pt x="4636" y="12731"/>
                    <a:pt x="4588" y="11095"/>
                    <a:pt x="5083" y="10042"/>
                  </a:cubicBezTo>
                  <a:cubicBezTo>
                    <a:pt x="5310" y="9572"/>
                    <a:pt x="5757" y="9199"/>
                    <a:pt x="6239" y="9199"/>
                  </a:cubicBezTo>
                  <a:close/>
                  <a:moveTo>
                    <a:pt x="2663" y="10198"/>
                  </a:moveTo>
                  <a:cubicBezTo>
                    <a:pt x="2683" y="10198"/>
                    <a:pt x="2703" y="10203"/>
                    <a:pt x="2719" y="10214"/>
                  </a:cubicBezTo>
                  <a:cubicBezTo>
                    <a:pt x="2848" y="10232"/>
                    <a:pt x="2971" y="10279"/>
                    <a:pt x="3079" y="10351"/>
                  </a:cubicBezTo>
                  <a:cubicBezTo>
                    <a:pt x="3182" y="10425"/>
                    <a:pt x="3169" y="10590"/>
                    <a:pt x="3064" y="10638"/>
                  </a:cubicBezTo>
                  <a:cubicBezTo>
                    <a:pt x="3643" y="11680"/>
                    <a:pt x="3040" y="13079"/>
                    <a:pt x="3784" y="14086"/>
                  </a:cubicBezTo>
                  <a:cubicBezTo>
                    <a:pt x="3869" y="14197"/>
                    <a:pt x="3795" y="14324"/>
                    <a:pt x="3690" y="14378"/>
                  </a:cubicBezTo>
                  <a:lnTo>
                    <a:pt x="3691" y="14378"/>
                  </a:lnTo>
                  <a:cubicBezTo>
                    <a:pt x="3756" y="14476"/>
                    <a:pt x="3743" y="14623"/>
                    <a:pt x="3591" y="14658"/>
                  </a:cubicBezTo>
                  <a:cubicBezTo>
                    <a:pt x="3248" y="14747"/>
                    <a:pt x="2882" y="14744"/>
                    <a:pt x="2534" y="14797"/>
                  </a:cubicBezTo>
                  <a:cubicBezTo>
                    <a:pt x="2185" y="14855"/>
                    <a:pt x="1838" y="14944"/>
                    <a:pt x="1494" y="15039"/>
                  </a:cubicBezTo>
                  <a:cubicBezTo>
                    <a:pt x="1481" y="15043"/>
                    <a:pt x="1468" y="15045"/>
                    <a:pt x="1455" y="15045"/>
                  </a:cubicBezTo>
                  <a:cubicBezTo>
                    <a:pt x="1318" y="15045"/>
                    <a:pt x="1235" y="14824"/>
                    <a:pt x="1381" y="14764"/>
                  </a:cubicBezTo>
                  <a:cubicBezTo>
                    <a:pt x="1393" y="14764"/>
                    <a:pt x="1399" y="14758"/>
                    <a:pt x="1411" y="14752"/>
                  </a:cubicBezTo>
                  <a:cubicBezTo>
                    <a:pt x="1350" y="14752"/>
                    <a:pt x="1295" y="14726"/>
                    <a:pt x="1278" y="14659"/>
                  </a:cubicBezTo>
                  <a:cubicBezTo>
                    <a:pt x="962" y="13539"/>
                    <a:pt x="947" y="12142"/>
                    <a:pt x="1469" y="11066"/>
                  </a:cubicBezTo>
                  <a:cubicBezTo>
                    <a:pt x="1684" y="10624"/>
                    <a:pt x="2118" y="10201"/>
                    <a:pt x="2588" y="10201"/>
                  </a:cubicBezTo>
                  <a:cubicBezTo>
                    <a:pt x="2604" y="10201"/>
                    <a:pt x="2619" y="10201"/>
                    <a:pt x="2634" y="10202"/>
                  </a:cubicBezTo>
                  <a:cubicBezTo>
                    <a:pt x="2644" y="10199"/>
                    <a:pt x="2653" y="10198"/>
                    <a:pt x="2663" y="10198"/>
                  </a:cubicBezTo>
                  <a:close/>
                  <a:moveTo>
                    <a:pt x="26587" y="14015"/>
                  </a:moveTo>
                  <a:cubicBezTo>
                    <a:pt x="26856" y="14015"/>
                    <a:pt x="27167" y="14091"/>
                    <a:pt x="27525" y="14260"/>
                  </a:cubicBezTo>
                  <a:cubicBezTo>
                    <a:pt x="27634" y="14309"/>
                    <a:pt x="27658" y="14407"/>
                    <a:pt x="27633" y="14498"/>
                  </a:cubicBezTo>
                  <a:cubicBezTo>
                    <a:pt x="27869" y="14714"/>
                    <a:pt x="28002" y="15057"/>
                    <a:pt x="28053" y="15454"/>
                  </a:cubicBezTo>
                  <a:cubicBezTo>
                    <a:pt x="28250" y="16871"/>
                    <a:pt x="28166" y="18385"/>
                    <a:pt x="28199" y="19813"/>
                  </a:cubicBezTo>
                  <a:cubicBezTo>
                    <a:pt x="28206" y="19888"/>
                    <a:pt x="28170" y="19961"/>
                    <a:pt x="28106" y="20002"/>
                  </a:cubicBezTo>
                  <a:cubicBezTo>
                    <a:pt x="28300" y="20131"/>
                    <a:pt x="28249" y="20500"/>
                    <a:pt x="27958" y="20500"/>
                  </a:cubicBezTo>
                  <a:cubicBezTo>
                    <a:pt x="27957" y="20500"/>
                    <a:pt x="27956" y="20500"/>
                    <a:pt x="27955" y="20500"/>
                  </a:cubicBezTo>
                  <a:cubicBezTo>
                    <a:pt x="27076" y="20494"/>
                    <a:pt x="26191" y="20500"/>
                    <a:pt x="25319" y="20433"/>
                  </a:cubicBezTo>
                  <a:cubicBezTo>
                    <a:pt x="25124" y="20419"/>
                    <a:pt x="25064" y="20236"/>
                    <a:pt x="25133" y="20107"/>
                  </a:cubicBezTo>
                  <a:cubicBezTo>
                    <a:pt x="25059" y="20101"/>
                    <a:pt x="24992" y="20052"/>
                    <a:pt x="24981" y="19948"/>
                  </a:cubicBezTo>
                  <a:cubicBezTo>
                    <a:pt x="24893" y="18681"/>
                    <a:pt x="24480" y="14015"/>
                    <a:pt x="26587" y="14015"/>
                  </a:cubicBezTo>
                  <a:close/>
                  <a:moveTo>
                    <a:pt x="14024" y="14007"/>
                  </a:moveTo>
                  <a:cubicBezTo>
                    <a:pt x="14247" y="14007"/>
                    <a:pt x="14475" y="14074"/>
                    <a:pt x="14696" y="14228"/>
                  </a:cubicBezTo>
                  <a:cubicBezTo>
                    <a:pt x="14732" y="14254"/>
                    <a:pt x="14757" y="14294"/>
                    <a:pt x="14768" y="14337"/>
                  </a:cubicBezTo>
                  <a:cubicBezTo>
                    <a:pt x="15467" y="14660"/>
                    <a:pt x="15633" y="15454"/>
                    <a:pt x="15688" y="16243"/>
                  </a:cubicBezTo>
                  <a:cubicBezTo>
                    <a:pt x="15776" y="17500"/>
                    <a:pt x="15876" y="18978"/>
                    <a:pt x="15221" y="20103"/>
                  </a:cubicBezTo>
                  <a:cubicBezTo>
                    <a:pt x="15182" y="20167"/>
                    <a:pt x="15126" y="20193"/>
                    <a:pt x="15069" y="20193"/>
                  </a:cubicBezTo>
                  <a:cubicBezTo>
                    <a:pt x="15018" y="20193"/>
                    <a:pt x="14967" y="20172"/>
                    <a:pt x="14927" y="20137"/>
                  </a:cubicBezTo>
                  <a:lnTo>
                    <a:pt x="14719" y="20172"/>
                  </a:lnTo>
                  <a:cubicBezTo>
                    <a:pt x="14765" y="20326"/>
                    <a:pt x="14692" y="20531"/>
                    <a:pt x="14498" y="20531"/>
                  </a:cubicBezTo>
                  <a:cubicBezTo>
                    <a:pt x="14492" y="20531"/>
                    <a:pt x="14485" y="20531"/>
                    <a:pt x="14479" y="20530"/>
                  </a:cubicBezTo>
                  <a:cubicBezTo>
                    <a:pt x="13783" y="20495"/>
                    <a:pt x="13087" y="20477"/>
                    <a:pt x="12392" y="20411"/>
                  </a:cubicBezTo>
                  <a:cubicBezTo>
                    <a:pt x="12215" y="20398"/>
                    <a:pt x="12192" y="20190"/>
                    <a:pt x="12321" y="20118"/>
                  </a:cubicBezTo>
                  <a:cubicBezTo>
                    <a:pt x="12253" y="18616"/>
                    <a:pt x="11975" y="16581"/>
                    <a:pt x="12565" y="15158"/>
                  </a:cubicBezTo>
                  <a:cubicBezTo>
                    <a:pt x="12818" y="14538"/>
                    <a:pt x="13398" y="14007"/>
                    <a:pt x="14024" y="14007"/>
                  </a:cubicBezTo>
                  <a:close/>
                  <a:moveTo>
                    <a:pt x="9553" y="14823"/>
                  </a:moveTo>
                  <a:cubicBezTo>
                    <a:pt x="9886" y="14823"/>
                    <a:pt x="10225" y="14954"/>
                    <a:pt x="10489" y="15227"/>
                  </a:cubicBezTo>
                  <a:cubicBezTo>
                    <a:pt x="10529" y="15271"/>
                    <a:pt x="10550" y="15328"/>
                    <a:pt x="10549" y="15387"/>
                  </a:cubicBezTo>
                  <a:cubicBezTo>
                    <a:pt x="10724" y="15595"/>
                    <a:pt x="10851" y="15865"/>
                    <a:pt x="10929" y="16170"/>
                  </a:cubicBezTo>
                  <a:cubicBezTo>
                    <a:pt x="11236" y="17443"/>
                    <a:pt x="11116" y="18931"/>
                    <a:pt x="11160" y="20231"/>
                  </a:cubicBezTo>
                  <a:cubicBezTo>
                    <a:pt x="11166" y="20310"/>
                    <a:pt x="11141" y="20366"/>
                    <a:pt x="11098" y="20402"/>
                  </a:cubicBezTo>
                  <a:cubicBezTo>
                    <a:pt x="11074" y="20511"/>
                    <a:pt x="10999" y="20602"/>
                    <a:pt x="10859" y="20613"/>
                  </a:cubicBezTo>
                  <a:cubicBezTo>
                    <a:pt x="10277" y="20656"/>
                    <a:pt x="9676" y="20707"/>
                    <a:pt x="9084" y="20707"/>
                  </a:cubicBezTo>
                  <a:cubicBezTo>
                    <a:pt x="8982" y="20707"/>
                    <a:pt x="8879" y="20705"/>
                    <a:pt x="8777" y="20702"/>
                  </a:cubicBezTo>
                  <a:cubicBezTo>
                    <a:pt x="8689" y="20696"/>
                    <a:pt x="8618" y="20629"/>
                    <a:pt x="8608" y="20542"/>
                  </a:cubicBezTo>
                  <a:cubicBezTo>
                    <a:pt x="8593" y="20583"/>
                    <a:pt x="8550" y="20604"/>
                    <a:pt x="8507" y="20604"/>
                  </a:cubicBezTo>
                  <a:cubicBezTo>
                    <a:pt x="8461" y="20604"/>
                    <a:pt x="8415" y="20579"/>
                    <a:pt x="8406" y="20528"/>
                  </a:cubicBezTo>
                  <a:cubicBezTo>
                    <a:pt x="8260" y="19654"/>
                    <a:pt x="8254" y="18751"/>
                    <a:pt x="8242" y="17860"/>
                  </a:cubicBezTo>
                  <a:cubicBezTo>
                    <a:pt x="8229" y="17152"/>
                    <a:pt x="8102" y="16255"/>
                    <a:pt x="8400" y="15578"/>
                  </a:cubicBezTo>
                  <a:cubicBezTo>
                    <a:pt x="8624" y="15084"/>
                    <a:pt x="9083" y="14823"/>
                    <a:pt x="9553" y="14823"/>
                  </a:cubicBezTo>
                  <a:close/>
                  <a:moveTo>
                    <a:pt x="30762" y="15075"/>
                  </a:moveTo>
                  <a:cubicBezTo>
                    <a:pt x="31144" y="15075"/>
                    <a:pt x="31502" y="15256"/>
                    <a:pt x="31660" y="15669"/>
                  </a:cubicBezTo>
                  <a:cubicBezTo>
                    <a:pt x="31663" y="15674"/>
                    <a:pt x="31666" y="15681"/>
                    <a:pt x="31666" y="15687"/>
                  </a:cubicBezTo>
                  <a:cubicBezTo>
                    <a:pt x="31852" y="15915"/>
                    <a:pt x="31966" y="16215"/>
                    <a:pt x="32031" y="16539"/>
                  </a:cubicBezTo>
                  <a:cubicBezTo>
                    <a:pt x="32266" y="17804"/>
                    <a:pt x="32127" y="19250"/>
                    <a:pt x="32117" y="20531"/>
                  </a:cubicBezTo>
                  <a:cubicBezTo>
                    <a:pt x="32117" y="20572"/>
                    <a:pt x="32107" y="20612"/>
                    <a:pt x="32086" y="20647"/>
                  </a:cubicBezTo>
                  <a:cubicBezTo>
                    <a:pt x="32104" y="20781"/>
                    <a:pt x="32030" y="20922"/>
                    <a:pt x="31868" y="20922"/>
                  </a:cubicBezTo>
                  <a:cubicBezTo>
                    <a:pt x="31861" y="20922"/>
                    <a:pt x="31854" y="20921"/>
                    <a:pt x="31846" y="20921"/>
                  </a:cubicBezTo>
                  <a:cubicBezTo>
                    <a:pt x="31047" y="20859"/>
                    <a:pt x="30236" y="20780"/>
                    <a:pt x="29450" y="20622"/>
                  </a:cubicBezTo>
                  <a:cubicBezTo>
                    <a:pt x="29322" y="20596"/>
                    <a:pt x="29323" y="20456"/>
                    <a:pt x="29390" y="20378"/>
                  </a:cubicBezTo>
                  <a:cubicBezTo>
                    <a:pt x="29349" y="20343"/>
                    <a:pt x="29322" y="20295"/>
                    <a:pt x="29312" y="20242"/>
                  </a:cubicBezTo>
                  <a:cubicBezTo>
                    <a:pt x="29198" y="19196"/>
                    <a:pt x="29181" y="18142"/>
                    <a:pt x="29262" y="17092"/>
                  </a:cubicBezTo>
                  <a:cubicBezTo>
                    <a:pt x="29303" y="16537"/>
                    <a:pt x="29387" y="15934"/>
                    <a:pt x="29775" y="15510"/>
                  </a:cubicBezTo>
                  <a:cubicBezTo>
                    <a:pt x="30028" y="15234"/>
                    <a:pt x="30405" y="15075"/>
                    <a:pt x="30762" y="15075"/>
                  </a:cubicBezTo>
                  <a:close/>
                  <a:moveTo>
                    <a:pt x="5917" y="15926"/>
                  </a:moveTo>
                  <a:cubicBezTo>
                    <a:pt x="6135" y="15926"/>
                    <a:pt x="6359" y="16004"/>
                    <a:pt x="6570" y="16181"/>
                  </a:cubicBezTo>
                  <a:cubicBezTo>
                    <a:pt x="6685" y="16280"/>
                    <a:pt x="6654" y="16408"/>
                    <a:pt x="6568" y="16492"/>
                  </a:cubicBezTo>
                  <a:cubicBezTo>
                    <a:pt x="7340" y="17737"/>
                    <a:pt x="7604" y="19168"/>
                    <a:pt x="7130" y="20580"/>
                  </a:cubicBezTo>
                  <a:cubicBezTo>
                    <a:pt x="7091" y="20689"/>
                    <a:pt x="7004" y="20735"/>
                    <a:pt x="6916" y="20735"/>
                  </a:cubicBezTo>
                  <a:cubicBezTo>
                    <a:pt x="6862" y="20735"/>
                    <a:pt x="6807" y="20717"/>
                    <a:pt x="6763" y="20686"/>
                  </a:cubicBezTo>
                  <a:lnTo>
                    <a:pt x="6763" y="20686"/>
                  </a:lnTo>
                  <a:cubicBezTo>
                    <a:pt x="6786" y="20809"/>
                    <a:pt x="6719" y="20968"/>
                    <a:pt x="6553" y="20984"/>
                  </a:cubicBezTo>
                  <a:cubicBezTo>
                    <a:pt x="5961" y="21041"/>
                    <a:pt x="5345" y="21024"/>
                    <a:pt x="4746" y="21050"/>
                  </a:cubicBezTo>
                  <a:cubicBezTo>
                    <a:pt x="4743" y="21051"/>
                    <a:pt x="4740" y="21051"/>
                    <a:pt x="4737" y="21051"/>
                  </a:cubicBezTo>
                  <a:cubicBezTo>
                    <a:pt x="4592" y="21051"/>
                    <a:pt x="4562" y="20805"/>
                    <a:pt x="4711" y="20781"/>
                  </a:cubicBezTo>
                  <a:cubicBezTo>
                    <a:pt x="4743" y="20775"/>
                    <a:pt x="4779" y="20771"/>
                    <a:pt x="4809" y="20765"/>
                  </a:cubicBezTo>
                  <a:lnTo>
                    <a:pt x="4804" y="20735"/>
                  </a:lnTo>
                  <a:cubicBezTo>
                    <a:pt x="4770" y="20732"/>
                    <a:pt x="4740" y="20714"/>
                    <a:pt x="4725" y="20685"/>
                  </a:cubicBezTo>
                  <a:cubicBezTo>
                    <a:pt x="4424" y="20061"/>
                    <a:pt x="4459" y="19322"/>
                    <a:pt x="4489" y="18638"/>
                  </a:cubicBezTo>
                  <a:cubicBezTo>
                    <a:pt x="4518" y="18047"/>
                    <a:pt x="4541" y="17344"/>
                    <a:pt x="4777" y="16798"/>
                  </a:cubicBezTo>
                  <a:cubicBezTo>
                    <a:pt x="4994" y="16296"/>
                    <a:pt x="5441" y="15926"/>
                    <a:pt x="5917" y="15926"/>
                  </a:cubicBezTo>
                  <a:close/>
                  <a:moveTo>
                    <a:pt x="34239" y="16351"/>
                  </a:moveTo>
                  <a:cubicBezTo>
                    <a:pt x="34383" y="16351"/>
                    <a:pt x="34549" y="16401"/>
                    <a:pt x="34741" y="16510"/>
                  </a:cubicBezTo>
                  <a:cubicBezTo>
                    <a:pt x="34741" y="16513"/>
                    <a:pt x="34744" y="16516"/>
                    <a:pt x="34747" y="16516"/>
                  </a:cubicBezTo>
                  <a:cubicBezTo>
                    <a:pt x="35180" y="16617"/>
                    <a:pt x="35439" y="17003"/>
                    <a:pt x="35540" y="17511"/>
                  </a:cubicBezTo>
                  <a:cubicBezTo>
                    <a:pt x="35764" y="18654"/>
                    <a:pt x="35644" y="19958"/>
                    <a:pt x="35666" y="21119"/>
                  </a:cubicBezTo>
                  <a:cubicBezTo>
                    <a:pt x="35665" y="21133"/>
                    <a:pt x="35662" y="21148"/>
                    <a:pt x="35653" y="21161"/>
                  </a:cubicBezTo>
                  <a:lnTo>
                    <a:pt x="35659" y="21167"/>
                  </a:lnTo>
                  <a:cubicBezTo>
                    <a:pt x="35930" y="21257"/>
                    <a:pt x="35847" y="21651"/>
                    <a:pt x="35608" y="21651"/>
                  </a:cubicBezTo>
                  <a:cubicBezTo>
                    <a:pt x="35583" y="21651"/>
                    <a:pt x="35557" y="21646"/>
                    <a:pt x="35528" y="21637"/>
                  </a:cubicBezTo>
                  <a:cubicBezTo>
                    <a:pt x="34864" y="21412"/>
                    <a:pt x="34207" y="21316"/>
                    <a:pt x="33510" y="21280"/>
                  </a:cubicBezTo>
                  <a:cubicBezTo>
                    <a:pt x="33321" y="21273"/>
                    <a:pt x="33262" y="20960"/>
                    <a:pt x="33464" y="20932"/>
                  </a:cubicBezTo>
                  <a:lnTo>
                    <a:pt x="33464" y="20932"/>
                  </a:lnTo>
                  <a:cubicBezTo>
                    <a:pt x="33467" y="20932"/>
                    <a:pt x="33471" y="20932"/>
                    <a:pt x="33474" y="20932"/>
                  </a:cubicBezTo>
                  <a:cubicBezTo>
                    <a:pt x="33485" y="20932"/>
                    <a:pt x="33496" y="20930"/>
                    <a:pt x="33506" y="20926"/>
                  </a:cubicBezTo>
                  <a:cubicBezTo>
                    <a:pt x="33483" y="20896"/>
                    <a:pt x="33471" y="20859"/>
                    <a:pt x="33470" y="20822"/>
                  </a:cubicBezTo>
                  <a:cubicBezTo>
                    <a:pt x="33431" y="20240"/>
                    <a:pt x="32963" y="16351"/>
                    <a:pt x="34239" y="16351"/>
                  </a:cubicBezTo>
                  <a:close/>
                  <a:moveTo>
                    <a:pt x="2706" y="16561"/>
                  </a:moveTo>
                  <a:cubicBezTo>
                    <a:pt x="2863" y="16561"/>
                    <a:pt x="3027" y="16605"/>
                    <a:pt x="3192" y="16705"/>
                  </a:cubicBezTo>
                  <a:cubicBezTo>
                    <a:pt x="3361" y="16805"/>
                    <a:pt x="3312" y="16999"/>
                    <a:pt x="3176" y="17077"/>
                  </a:cubicBezTo>
                  <a:cubicBezTo>
                    <a:pt x="3533" y="18387"/>
                    <a:pt x="3625" y="19883"/>
                    <a:pt x="3390" y="21211"/>
                  </a:cubicBezTo>
                  <a:lnTo>
                    <a:pt x="3391" y="21211"/>
                  </a:lnTo>
                  <a:cubicBezTo>
                    <a:pt x="3377" y="21310"/>
                    <a:pt x="3309" y="21352"/>
                    <a:pt x="3230" y="21357"/>
                  </a:cubicBezTo>
                  <a:cubicBezTo>
                    <a:pt x="3194" y="21406"/>
                    <a:pt x="3138" y="21436"/>
                    <a:pt x="3078" y="21441"/>
                  </a:cubicBezTo>
                  <a:cubicBezTo>
                    <a:pt x="2568" y="21483"/>
                    <a:pt x="2062" y="21553"/>
                    <a:pt x="1561" y="21650"/>
                  </a:cubicBezTo>
                  <a:cubicBezTo>
                    <a:pt x="1550" y="21652"/>
                    <a:pt x="1539" y="21654"/>
                    <a:pt x="1529" y="21654"/>
                  </a:cubicBezTo>
                  <a:cubicBezTo>
                    <a:pt x="1419" y="21654"/>
                    <a:pt x="1348" y="21524"/>
                    <a:pt x="1399" y="21435"/>
                  </a:cubicBezTo>
                  <a:cubicBezTo>
                    <a:pt x="1339" y="21428"/>
                    <a:pt x="1290" y="21383"/>
                    <a:pt x="1278" y="21324"/>
                  </a:cubicBezTo>
                  <a:cubicBezTo>
                    <a:pt x="1011" y="20127"/>
                    <a:pt x="1065" y="18576"/>
                    <a:pt x="1593" y="17439"/>
                  </a:cubicBezTo>
                  <a:cubicBezTo>
                    <a:pt x="1808" y="16971"/>
                    <a:pt x="2227" y="16561"/>
                    <a:pt x="2706" y="16561"/>
                  </a:cubicBezTo>
                  <a:close/>
                  <a:moveTo>
                    <a:pt x="10082" y="1"/>
                  </a:moveTo>
                  <a:cubicBezTo>
                    <a:pt x="7362" y="530"/>
                    <a:pt x="4567" y="1315"/>
                    <a:pt x="2750" y="3549"/>
                  </a:cubicBezTo>
                  <a:cubicBezTo>
                    <a:pt x="958" y="5751"/>
                    <a:pt x="680" y="8673"/>
                    <a:pt x="575" y="11406"/>
                  </a:cubicBezTo>
                  <a:cubicBezTo>
                    <a:pt x="337" y="17202"/>
                    <a:pt x="562" y="23082"/>
                    <a:pt x="1" y="28857"/>
                  </a:cubicBezTo>
                  <a:cubicBezTo>
                    <a:pt x="440" y="28874"/>
                    <a:pt x="874" y="28882"/>
                    <a:pt x="1313" y="28904"/>
                  </a:cubicBezTo>
                  <a:cubicBezTo>
                    <a:pt x="1146" y="27769"/>
                    <a:pt x="389" y="23265"/>
                    <a:pt x="2392" y="23265"/>
                  </a:cubicBezTo>
                  <a:cubicBezTo>
                    <a:pt x="2406" y="23265"/>
                    <a:pt x="2421" y="23265"/>
                    <a:pt x="2435" y="23266"/>
                  </a:cubicBezTo>
                  <a:cubicBezTo>
                    <a:pt x="4302" y="23322"/>
                    <a:pt x="3476" y="27693"/>
                    <a:pt x="3272" y="28966"/>
                  </a:cubicBezTo>
                  <a:cubicBezTo>
                    <a:pt x="3645" y="28975"/>
                    <a:pt x="4016" y="28990"/>
                    <a:pt x="4382" y="29005"/>
                  </a:cubicBezTo>
                  <a:cubicBezTo>
                    <a:pt x="3898" y="27727"/>
                    <a:pt x="3872" y="26310"/>
                    <a:pt x="4168" y="24981"/>
                  </a:cubicBezTo>
                  <a:cubicBezTo>
                    <a:pt x="4308" y="24367"/>
                    <a:pt x="4630" y="22705"/>
                    <a:pt x="5547" y="22705"/>
                  </a:cubicBezTo>
                  <a:cubicBezTo>
                    <a:pt x="5574" y="22705"/>
                    <a:pt x="5602" y="22707"/>
                    <a:pt x="5630" y="22710"/>
                  </a:cubicBezTo>
                  <a:cubicBezTo>
                    <a:pt x="6485" y="22807"/>
                    <a:pt x="6981" y="24185"/>
                    <a:pt x="7141" y="24862"/>
                  </a:cubicBezTo>
                  <a:cubicBezTo>
                    <a:pt x="7437" y="26128"/>
                    <a:pt x="7377" y="27544"/>
                    <a:pt x="7264" y="28831"/>
                  </a:cubicBezTo>
                  <a:cubicBezTo>
                    <a:pt x="7251" y="28965"/>
                    <a:pt x="7154" y="29031"/>
                    <a:pt x="7049" y="29031"/>
                  </a:cubicBezTo>
                  <a:lnTo>
                    <a:pt x="7049" y="29037"/>
                  </a:lnTo>
                  <a:cubicBezTo>
                    <a:pt x="7353" y="29035"/>
                    <a:pt x="7660" y="29033"/>
                    <a:pt x="7967" y="29033"/>
                  </a:cubicBezTo>
                  <a:cubicBezTo>
                    <a:pt x="8086" y="29033"/>
                    <a:pt x="8206" y="29033"/>
                    <a:pt x="8325" y="29034"/>
                  </a:cubicBezTo>
                  <a:cubicBezTo>
                    <a:pt x="8312" y="29018"/>
                    <a:pt x="8301" y="28999"/>
                    <a:pt x="8295" y="28980"/>
                  </a:cubicBezTo>
                  <a:cubicBezTo>
                    <a:pt x="8131" y="27282"/>
                    <a:pt x="8004" y="25321"/>
                    <a:pt x="8248" y="23633"/>
                  </a:cubicBezTo>
                  <a:cubicBezTo>
                    <a:pt x="8355" y="22926"/>
                    <a:pt x="8676" y="22261"/>
                    <a:pt x="9466" y="22261"/>
                  </a:cubicBezTo>
                  <a:cubicBezTo>
                    <a:pt x="9487" y="22261"/>
                    <a:pt x="9508" y="22262"/>
                    <a:pt x="9529" y="22263"/>
                  </a:cubicBezTo>
                  <a:cubicBezTo>
                    <a:pt x="11975" y="22367"/>
                    <a:pt x="11450" y="27405"/>
                    <a:pt x="11245" y="28856"/>
                  </a:cubicBezTo>
                  <a:cubicBezTo>
                    <a:pt x="11231" y="28936"/>
                    <a:pt x="11178" y="29006"/>
                    <a:pt x="11103" y="29037"/>
                  </a:cubicBezTo>
                  <a:cubicBezTo>
                    <a:pt x="11256" y="29039"/>
                    <a:pt x="11409" y="29039"/>
                    <a:pt x="11564" y="29039"/>
                  </a:cubicBezTo>
                  <a:cubicBezTo>
                    <a:pt x="11852" y="29039"/>
                    <a:pt x="12142" y="29037"/>
                    <a:pt x="12433" y="29035"/>
                  </a:cubicBezTo>
                  <a:cubicBezTo>
                    <a:pt x="12426" y="29027"/>
                    <a:pt x="12421" y="29016"/>
                    <a:pt x="12421" y="29005"/>
                  </a:cubicBezTo>
                  <a:cubicBezTo>
                    <a:pt x="12293" y="27186"/>
                    <a:pt x="12236" y="25043"/>
                    <a:pt x="12536" y="23238"/>
                  </a:cubicBezTo>
                  <a:cubicBezTo>
                    <a:pt x="12645" y="22580"/>
                    <a:pt x="12985" y="21905"/>
                    <a:pt x="13603" y="21836"/>
                  </a:cubicBezTo>
                  <a:cubicBezTo>
                    <a:pt x="13609" y="21836"/>
                    <a:pt x="13609" y="21830"/>
                    <a:pt x="13621" y="21830"/>
                  </a:cubicBezTo>
                  <a:cubicBezTo>
                    <a:pt x="13766" y="21790"/>
                    <a:pt x="13903" y="21772"/>
                    <a:pt x="14032" y="21772"/>
                  </a:cubicBezTo>
                  <a:cubicBezTo>
                    <a:pt x="14800" y="21772"/>
                    <a:pt x="15265" y="22442"/>
                    <a:pt x="15405" y="23260"/>
                  </a:cubicBezTo>
                  <a:cubicBezTo>
                    <a:pt x="15522" y="23949"/>
                    <a:pt x="15565" y="24714"/>
                    <a:pt x="15560" y="25494"/>
                  </a:cubicBezTo>
                  <a:lnTo>
                    <a:pt x="16676" y="25491"/>
                  </a:lnTo>
                  <a:cubicBezTo>
                    <a:pt x="16676" y="24649"/>
                    <a:pt x="16719" y="23818"/>
                    <a:pt x="16865" y="23063"/>
                  </a:cubicBezTo>
                  <a:cubicBezTo>
                    <a:pt x="17026" y="22238"/>
                    <a:pt x="17531" y="21571"/>
                    <a:pt x="18310" y="21571"/>
                  </a:cubicBezTo>
                  <a:cubicBezTo>
                    <a:pt x="18417" y="21571"/>
                    <a:pt x="18529" y="21584"/>
                    <a:pt x="18646" y="21610"/>
                  </a:cubicBezTo>
                  <a:cubicBezTo>
                    <a:pt x="18733" y="21588"/>
                    <a:pt x="18819" y="21578"/>
                    <a:pt x="18905" y="21578"/>
                  </a:cubicBezTo>
                  <a:cubicBezTo>
                    <a:pt x="19506" y="21578"/>
                    <a:pt x="20074" y="22092"/>
                    <a:pt x="20304" y="22698"/>
                  </a:cubicBezTo>
                  <a:cubicBezTo>
                    <a:pt x="20597" y="23474"/>
                    <a:pt x="20433" y="24340"/>
                    <a:pt x="20378" y="25145"/>
                  </a:cubicBezTo>
                  <a:cubicBezTo>
                    <a:pt x="20289" y="26439"/>
                    <a:pt x="20285" y="27725"/>
                    <a:pt x="20277" y="29027"/>
                  </a:cubicBezTo>
                  <a:cubicBezTo>
                    <a:pt x="21790" y="29006"/>
                    <a:pt x="23310" y="28975"/>
                    <a:pt x="24824" y="28950"/>
                  </a:cubicBezTo>
                  <a:cubicBezTo>
                    <a:pt x="24587" y="27958"/>
                    <a:pt x="24693" y="26886"/>
                    <a:pt x="24712" y="25867"/>
                  </a:cubicBezTo>
                  <a:cubicBezTo>
                    <a:pt x="24724" y="25067"/>
                    <a:pt x="24645" y="24199"/>
                    <a:pt x="24809" y="23408"/>
                  </a:cubicBezTo>
                  <a:cubicBezTo>
                    <a:pt x="24975" y="22591"/>
                    <a:pt x="25523" y="21829"/>
                    <a:pt x="26316" y="21829"/>
                  </a:cubicBezTo>
                  <a:cubicBezTo>
                    <a:pt x="26493" y="21829"/>
                    <a:pt x="26683" y="21867"/>
                    <a:pt x="26883" y="21952"/>
                  </a:cubicBezTo>
                  <a:cubicBezTo>
                    <a:pt x="26946" y="21976"/>
                    <a:pt x="26997" y="22021"/>
                    <a:pt x="27028" y="22081"/>
                  </a:cubicBezTo>
                  <a:cubicBezTo>
                    <a:pt x="27564" y="22261"/>
                    <a:pt x="27903" y="22783"/>
                    <a:pt x="28038" y="23444"/>
                  </a:cubicBezTo>
                  <a:cubicBezTo>
                    <a:pt x="28374" y="25105"/>
                    <a:pt x="28255" y="27144"/>
                    <a:pt x="28206" y="28846"/>
                  </a:cubicBezTo>
                  <a:cubicBezTo>
                    <a:pt x="28206" y="28861"/>
                    <a:pt x="28201" y="28875"/>
                    <a:pt x="28193" y="28888"/>
                  </a:cubicBezTo>
                  <a:cubicBezTo>
                    <a:pt x="28590" y="28886"/>
                    <a:pt x="28981" y="28876"/>
                    <a:pt x="29371" y="28874"/>
                  </a:cubicBezTo>
                  <a:cubicBezTo>
                    <a:pt x="29270" y="27630"/>
                    <a:pt x="28694" y="22304"/>
                    <a:pt x="30627" y="22304"/>
                  </a:cubicBezTo>
                  <a:cubicBezTo>
                    <a:pt x="30830" y="22304"/>
                    <a:pt x="31060" y="22363"/>
                    <a:pt x="31322" y="22491"/>
                  </a:cubicBezTo>
                  <a:cubicBezTo>
                    <a:pt x="31353" y="22505"/>
                    <a:pt x="31380" y="22526"/>
                    <a:pt x="31401" y="22552"/>
                  </a:cubicBezTo>
                  <a:cubicBezTo>
                    <a:pt x="31827" y="22831"/>
                    <a:pt x="32085" y="23351"/>
                    <a:pt x="32197" y="23883"/>
                  </a:cubicBezTo>
                  <a:cubicBezTo>
                    <a:pt x="32339" y="24537"/>
                    <a:pt x="32310" y="25233"/>
                    <a:pt x="32335" y="25898"/>
                  </a:cubicBezTo>
                  <a:cubicBezTo>
                    <a:pt x="32360" y="26619"/>
                    <a:pt x="32086" y="28216"/>
                    <a:pt x="32594" y="28768"/>
                  </a:cubicBezTo>
                  <a:cubicBezTo>
                    <a:pt x="32617" y="28792"/>
                    <a:pt x="32632" y="28822"/>
                    <a:pt x="32636" y="28855"/>
                  </a:cubicBezTo>
                  <a:cubicBezTo>
                    <a:pt x="32767" y="28853"/>
                    <a:pt x="32897" y="28853"/>
                    <a:pt x="33027" y="28853"/>
                  </a:cubicBezTo>
                  <a:cubicBezTo>
                    <a:pt x="33252" y="28853"/>
                    <a:pt x="33477" y="28854"/>
                    <a:pt x="33705" y="28856"/>
                  </a:cubicBezTo>
                  <a:cubicBezTo>
                    <a:pt x="33612" y="27991"/>
                    <a:pt x="33130" y="22635"/>
                    <a:pt x="34780" y="22635"/>
                  </a:cubicBezTo>
                  <a:cubicBezTo>
                    <a:pt x="34959" y="22635"/>
                    <a:pt x="35164" y="22699"/>
                    <a:pt x="35397" y="22838"/>
                  </a:cubicBezTo>
                  <a:cubicBezTo>
                    <a:pt x="35463" y="22881"/>
                    <a:pt x="35504" y="22955"/>
                    <a:pt x="35505" y="23034"/>
                  </a:cubicBezTo>
                  <a:cubicBezTo>
                    <a:pt x="35784" y="23348"/>
                    <a:pt x="35823" y="23811"/>
                    <a:pt x="35832" y="24294"/>
                  </a:cubicBezTo>
                  <a:cubicBezTo>
                    <a:pt x="35869" y="25808"/>
                    <a:pt x="35869" y="27365"/>
                    <a:pt x="35779" y="28884"/>
                  </a:cubicBezTo>
                  <a:lnTo>
                    <a:pt x="36116" y="28886"/>
                  </a:lnTo>
                  <a:cubicBezTo>
                    <a:pt x="36074" y="28831"/>
                    <a:pt x="36056" y="28757"/>
                    <a:pt x="36075" y="28672"/>
                  </a:cubicBezTo>
                  <a:cubicBezTo>
                    <a:pt x="36560" y="26441"/>
                    <a:pt x="36827" y="24197"/>
                    <a:pt x="36814" y="21914"/>
                  </a:cubicBezTo>
                  <a:cubicBezTo>
                    <a:pt x="36796" y="19406"/>
                    <a:pt x="37019" y="16393"/>
                    <a:pt x="34588" y="15042"/>
                  </a:cubicBezTo>
                  <a:cubicBezTo>
                    <a:pt x="31116" y="13131"/>
                    <a:pt x="26554" y="12610"/>
                    <a:pt x="22645" y="12190"/>
                  </a:cubicBezTo>
                  <a:cubicBezTo>
                    <a:pt x="22612" y="12225"/>
                    <a:pt x="22569" y="12248"/>
                    <a:pt x="22522" y="12256"/>
                  </a:cubicBezTo>
                  <a:cubicBezTo>
                    <a:pt x="21355" y="12443"/>
                    <a:pt x="20440" y="13241"/>
                    <a:pt x="19303" y="13429"/>
                  </a:cubicBezTo>
                  <a:cubicBezTo>
                    <a:pt x="19211" y="13444"/>
                    <a:pt x="19122" y="13450"/>
                    <a:pt x="19036" y="13450"/>
                  </a:cubicBezTo>
                  <a:cubicBezTo>
                    <a:pt x="18031" y="13450"/>
                    <a:pt x="17436" y="12520"/>
                    <a:pt x="16422" y="12520"/>
                  </a:cubicBezTo>
                  <a:cubicBezTo>
                    <a:pt x="16394" y="12520"/>
                    <a:pt x="16366" y="12520"/>
                    <a:pt x="16337" y="12522"/>
                  </a:cubicBezTo>
                  <a:cubicBezTo>
                    <a:pt x="16332" y="12523"/>
                    <a:pt x="16326" y="12523"/>
                    <a:pt x="16321" y="12523"/>
                  </a:cubicBezTo>
                  <a:cubicBezTo>
                    <a:pt x="16289" y="12523"/>
                    <a:pt x="16268" y="12507"/>
                    <a:pt x="16246" y="12491"/>
                  </a:cubicBezTo>
                  <a:cubicBezTo>
                    <a:pt x="16206" y="12569"/>
                    <a:pt x="16132" y="12625"/>
                    <a:pt x="16040" y="12625"/>
                  </a:cubicBezTo>
                  <a:cubicBezTo>
                    <a:pt x="16032" y="12625"/>
                    <a:pt x="16023" y="12625"/>
                    <a:pt x="16014" y="12624"/>
                  </a:cubicBezTo>
                  <a:cubicBezTo>
                    <a:pt x="15386" y="12546"/>
                    <a:pt x="15302" y="12289"/>
                    <a:pt x="15075" y="11701"/>
                  </a:cubicBezTo>
                  <a:cubicBezTo>
                    <a:pt x="14415" y="9981"/>
                    <a:pt x="14803" y="7934"/>
                    <a:pt x="14224" y="6207"/>
                  </a:cubicBezTo>
                  <a:cubicBezTo>
                    <a:pt x="13650" y="4500"/>
                    <a:pt x="12216" y="4338"/>
                    <a:pt x="11182" y="3109"/>
                  </a:cubicBezTo>
                  <a:cubicBezTo>
                    <a:pt x="10420" y="2195"/>
                    <a:pt x="10091" y="1154"/>
                    <a:pt x="100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19"/>
          <p:cNvGrpSpPr/>
          <p:nvPr/>
        </p:nvGrpSpPr>
        <p:grpSpPr>
          <a:xfrm>
            <a:off x="7577806" y="4307030"/>
            <a:ext cx="1183866" cy="619180"/>
            <a:chOff x="5255356" y="4444042"/>
            <a:chExt cx="1183866" cy="619180"/>
          </a:xfrm>
        </p:grpSpPr>
        <p:sp>
          <p:nvSpPr>
            <p:cNvPr id="777" name="Google Shape;777;p19"/>
            <p:cNvSpPr/>
            <p:nvPr/>
          </p:nvSpPr>
          <p:spPr>
            <a:xfrm rot="829032">
              <a:off x="5281929" y="4573862"/>
              <a:ext cx="1130719" cy="359540"/>
            </a:xfrm>
            <a:custGeom>
              <a:avLst/>
              <a:gdLst/>
              <a:ahLst/>
              <a:cxnLst/>
              <a:rect l="l" t="t" r="r" b="b"/>
              <a:pathLst>
                <a:path w="97665" h="31055" extrusionOk="0">
                  <a:moveTo>
                    <a:pt x="55931" y="1"/>
                  </a:moveTo>
                  <a:cubicBezTo>
                    <a:pt x="31940" y="1"/>
                    <a:pt x="5225" y="522"/>
                    <a:pt x="5225" y="522"/>
                  </a:cubicBezTo>
                  <a:cubicBezTo>
                    <a:pt x="5225" y="522"/>
                    <a:pt x="5798" y="6331"/>
                    <a:pt x="0" y="7630"/>
                  </a:cubicBezTo>
                  <a:lnTo>
                    <a:pt x="260" y="24835"/>
                  </a:lnTo>
                  <a:cubicBezTo>
                    <a:pt x="260" y="24835"/>
                    <a:pt x="5618" y="25239"/>
                    <a:pt x="5696" y="31055"/>
                  </a:cubicBezTo>
                  <a:cubicBezTo>
                    <a:pt x="5696" y="31055"/>
                    <a:pt x="33799" y="30873"/>
                    <a:pt x="45669" y="30451"/>
                  </a:cubicBezTo>
                  <a:cubicBezTo>
                    <a:pt x="57539" y="30030"/>
                    <a:pt x="90500" y="29882"/>
                    <a:pt x="90500" y="29882"/>
                  </a:cubicBezTo>
                  <a:cubicBezTo>
                    <a:pt x="90500" y="29882"/>
                    <a:pt x="90190" y="25416"/>
                    <a:pt x="92591" y="23927"/>
                  </a:cubicBezTo>
                  <a:cubicBezTo>
                    <a:pt x="94095" y="22993"/>
                    <a:pt x="95706" y="22818"/>
                    <a:pt x="96699" y="22818"/>
                  </a:cubicBezTo>
                  <a:cubicBezTo>
                    <a:pt x="97292" y="22818"/>
                    <a:pt x="97665" y="22880"/>
                    <a:pt x="97665" y="22880"/>
                  </a:cubicBezTo>
                  <a:lnTo>
                    <a:pt x="97402" y="5434"/>
                  </a:lnTo>
                  <a:cubicBezTo>
                    <a:pt x="97402" y="5434"/>
                    <a:pt x="96598" y="5770"/>
                    <a:pt x="95691" y="5770"/>
                  </a:cubicBezTo>
                  <a:cubicBezTo>
                    <a:pt x="94377" y="5770"/>
                    <a:pt x="92847" y="5066"/>
                    <a:pt x="93225" y="1619"/>
                  </a:cubicBezTo>
                  <a:cubicBezTo>
                    <a:pt x="93364" y="350"/>
                    <a:pt x="75559" y="1"/>
                    <a:pt x="55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a:off x="5444489" y="4570949"/>
              <a:ext cx="214200" cy="214200"/>
            </a:xfrm>
            <a:prstGeom prst="star4">
              <a:avLst>
                <a:gd name="adj"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9"/>
            <p:cNvSpPr/>
            <p:nvPr/>
          </p:nvSpPr>
          <p:spPr>
            <a:xfrm>
              <a:off x="5728902" y="4646536"/>
              <a:ext cx="214200" cy="214200"/>
            </a:xfrm>
            <a:prstGeom prst="star4">
              <a:avLst>
                <a:gd name="adj"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9"/>
            <p:cNvSpPr/>
            <p:nvPr/>
          </p:nvSpPr>
          <p:spPr>
            <a:xfrm>
              <a:off x="6057589" y="4736274"/>
              <a:ext cx="214200" cy="214200"/>
            </a:xfrm>
            <a:prstGeom prst="star4">
              <a:avLst>
                <a:gd name="adj"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3">
  <p:cSld name="CUSTOM_14">
    <p:spTree>
      <p:nvGrpSpPr>
        <p:cNvPr id="1" name="Shape 1120"/>
        <p:cNvGrpSpPr/>
        <p:nvPr/>
      </p:nvGrpSpPr>
      <p:grpSpPr>
        <a:xfrm>
          <a:off x="0" y="0"/>
          <a:ext cx="0" cy="0"/>
          <a:chOff x="0" y="0"/>
          <a:chExt cx="0" cy="0"/>
        </a:xfrm>
      </p:grpSpPr>
      <p:pic>
        <p:nvPicPr>
          <p:cNvPr id="1121" name="Google Shape;1121;p28"/>
          <p:cNvPicPr preferRelativeResize="0"/>
          <p:nvPr/>
        </p:nvPicPr>
        <p:blipFill>
          <a:blip r:embed="rId2">
            <a:alphaModFix amt="73000"/>
          </a:blip>
          <a:stretch>
            <a:fillRect/>
          </a:stretch>
        </p:blipFill>
        <p:spPr>
          <a:xfrm>
            <a:off x="-158712" y="-35350"/>
            <a:ext cx="9461427" cy="5178849"/>
          </a:xfrm>
          <a:prstGeom prst="rect">
            <a:avLst/>
          </a:prstGeom>
          <a:noFill/>
          <a:ln>
            <a:noFill/>
          </a:ln>
        </p:spPr>
      </p:pic>
      <p:sp>
        <p:nvSpPr>
          <p:cNvPr id="1122" name="Google Shape;1122;p28"/>
          <p:cNvSpPr txBox="1">
            <a:spLocks noGrp="1"/>
          </p:cNvSpPr>
          <p:nvPr>
            <p:ph type="title"/>
          </p:nvPr>
        </p:nvSpPr>
        <p:spPr>
          <a:xfrm>
            <a:off x="2299200" y="445025"/>
            <a:ext cx="4970400" cy="676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400"/>
              <a:buNone/>
              <a:defRPr/>
            </a:lvl1pPr>
            <a:lvl2pPr lvl="1" rtl="0">
              <a:spcBef>
                <a:spcPts val="0"/>
              </a:spcBef>
              <a:spcAft>
                <a:spcPts val="0"/>
              </a:spcAft>
              <a:buSzPts val="2800"/>
              <a:buNone/>
              <a:defRPr>
                <a:latin typeface="Oxygen"/>
                <a:ea typeface="Oxygen"/>
                <a:cs typeface="Oxygen"/>
                <a:sym typeface="Oxygen"/>
              </a:defRPr>
            </a:lvl2pPr>
            <a:lvl3pPr lvl="2" rtl="0">
              <a:spcBef>
                <a:spcPts val="0"/>
              </a:spcBef>
              <a:spcAft>
                <a:spcPts val="0"/>
              </a:spcAft>
              <a:buSzPts val="2800"/>
              <a:buNone/>
              <a:defRPr>
                <a:latin typeface="Oxygen"/>
                <a:ea typeface="Oxygen"/>
                <a:cs typeface="Oxygen"/>
                <a:sym typeface="Oxygen"/>
              </a:defRPr>
            </a:lvl3pPr>
            <a:lvl4pPr lvl="3" rtl="0">
              <a:spcBef>
                <a:spcPts val="0"/>
              </a:spcBef>
              <a:spcAft>
                <a:spcPts val="0"/>
              </a:spcAft>
              <a:buSzPts val="2800"/>
              <a:buNone/>
              <a:defRPr>
                <a:latin typeface="Oxygen"/>
                <a:ea typeface="Oxygen"/>
                <a:cs typeface="Oxygen"/>
                <a:sym typeface="Oxygen"/>
              </a:defRPr>
            </a:lvl4pPr>
            <a:lvl5pPr lvl="4" rtl="0">
              <a:spcBef>
                <a:spcPts val="0"/>
              </a:spcBef>
              <a:spcAft>
                <a:spcPts val="0"/>
              </a:spcAft>
              <a:buSzPts val="2800"/>
              <a:buNone/>
              <a:defRPr>
                <a:latin typeface="Oxygen"/>
                <a:ea typeface="Oxygen"/>
                <a:cs typeface="Oxygen"/>
                <a:sym typeface="Oxygen"/>
              </a:defRPr>
            </a:lvl5pPr>
            <a:lvl6pPr lvl="5" rtl="0">
              <a:spcBef>
                <a:spcPts val="0"/>
              </a:spcBef>
              <a:spcAft>
                <a:spcPts val="0"/>
              </a:spcAft>
              <a:buSzPts val="2800"/>
              <a:buNone/>
              <a:defRPr>
                <a:latin typeface="Oxygen"/>
                <a:ea typeface="Oxygen"/>
                <a:cs typeface="Oxygen"/>
                <a:sym typeface="Oxygen"/>
              </a:defRPr>
            </a:lvl6pPr>
            <a:lvl7pPr lvl="6" rtl="0">
              <a:spcBef>
                <a:spcPts val="0"/>
              </a:spcBef>
              <a:spcAft>
                <a:spcPts val="0"/>
              </a:spcAft>
              <a:buSzPts val="2800"/>
              <a:buNone/>
              <a:defRPr>
                <a:latin typeface="Oxygen"/>
                <a:ea typeface="Oxygen"/>
                <a:cs typeface="Oxygen"/>
                <a:sym typeface="Oxygen"/>
              </a:defRPr>
            </a:lvl7pPr>
            <a:lvl8pPr lvl="7" rtl="0">
              <a:spcBef>
                <a:spcPts val="0"/>
              </a:spcBef>
              <a:spcAft>
                <a:spcPts val="0"/>
              </a:spcAft>
              <a:buSzPts val="2800"/>
              <a:buNone/>
              <a:defRPr>
                <a:latin typeface="Oxygen"/>
                <a:ea typeface="Oxygen"/>
                <a:cs typeface="Oxygen"/>
                <a:sym typeface="Oxygen"/>
              </a:defRPr>
            </a:lvl8pPr>
            <a:lvl9pPr lvl="8" rtl="0">
              <a:spcBef>
                <a:spcPts val="0"/>
              </a:spcBef>
              <a:spcAft>
                <a:spcPts val="0"/>
              </a:spcAft>
              <a:buSzPts val="2800"/>
              <a:buNone/>
              <a:defRPr>
                <a:latin typeface="Oxygen"/>
                <a:ea typeface="Oxygen"/>
                <a:cs typeface="Oxygen"/>
                <a:sym typeface="Oxygen"/>
              </a:defRPr>
            </a:lvl9pPr>
          </a:lstStyle>
          <a:p>
            <a:endParaRPr/>
          </a:p>
        </p:txBody>
      </p:sp>
      <p:sp>
        <p:nvSpPr>
          <p:cNvPr id="1123" name="Google Shape;1123;p28"/>
          <p:cNvSpPr txBox="1">
            <a:spLocks noGrp="1"/>
          </p:cNvSpPr>
          <p:nvPr>
            <p:ph type="subTitle" idx="1"/>
          </p:nvPr>
        </p:nvSpPr>
        <p:spPr>
          <a:xfrm>
            <a:off x="2299200" y="1299638"/>
            <a:ext cx="2932500" cy="30195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4" name="Google Shape;1124;p28"/>
          <p:cNvSpPr txBox="1">
            <a:spLocks noGrp="1"/>
          </p:cNvSpPr>
          <p:nvPr>
            <p:ph type="subTitle" idx="2"/>
          </p:nvPr>
        </p:nvSpPr>
        <p:spPr>
          <a:xfrm>
            <a:off x="5498271" y="1299638"/>
            <a:ext cx="2932500" cy="3019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25" name="Google Shape;1125;p28"/>
          <p:cNvSpPr/>
          <p:nvPr/>
        </p:nvSpPr>
        <p:spPr>
          <a:xfrm>
            <a:off x="1481129" y="299421"/>
            <a:ext cx="806597" cy="194400"/>
          </a:xfrm>
          <a:custGeom>
            <a:avLst/>
            <a:gdLst/>
            <a:ahLst/>
            <a:cxnLst/>
            <a:rect l="l" t="t" r="r" b="b"/>
            <a:pathLst>
              <a:path w="5950" h="1434" extrusionOk="0">
                <a:moveTo>
                  <a:pt x="3184" y="1"/>
                </a:moveTo>
                <a:cubicBezTo>
                  <a:pt x="2568" y="54"/>
                  <a:pt x="2015" y="534"/>
                  <a:pt x="1875" y="1135"/>
                </a:cubicBezTo>
                <a:cubicBezTo>
                  <a:pt x="1622" y="1035"/>
                  <a:pt x="1349" y="972"/>
                  <a:pt x="1078" y="972"/>
                </a:cubicBezTo>
                <a:cubicBezTo>
                  <a:pt x="974" y="972"/>
                  <a:pt x="871" y="981"/>
                  <a:pt x="769" y="1000"/>
                </a:cubicBezTo>
                <a:cubicBezTo>
                  <a:pt x="476" y="1057"/>
                  <a:pt x="195" y="1206"/>
                  <a:pt x="1" y="1433"/>
                </a:cubicBezTo>
                <a:lnTo>
                  <a:pt x="5950" y="1433"/>
                </a:lnTo>
                <a:cubicBezTo>
                  <a:pt x="5934" y="1147"/>
                  <a:pt x="5850" y="890"/>
                  <a:pt x="5617" y="696"/>
                </a:cubicBezTo>
                <a:cubicBezTo>
                  <a:pt x="5515" y="611"/>
                  <a:pt x="5364" y="565"/>
                  <a:pt x="5211" y="565"/>
                </a:cubicBezTo>
                <a:cubicBezTo>
                  <a:pt x="4982" y="565"/>
                  <a:pt x="4747" y="667"/>
                  <a:pt x="4663" y="887"/>
                </a:cubicBezTo>
                <a:cubicBezTo>
                  <a:pt x="4384" y="308"/>
                  <a:pt x="3819" y="1"/>
                  <a:pt x="3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8"/>
          <p:cNvSpPr/>
          <p:nvPr/>
        </p:nvSpPr>
        <p:spPr>
          <a:xfrm>
            <a:off x="-572600" y="4843225"/>
            <a:ext cx="10191900" cy="571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8"/>
          <p:cNvSpPr/>
          <p:nvPr/>
        </p:nvSpPr>
        <p:spPr>
          <a:xfrm>
            <a:off x="11" y="1555775"/>
            <a:ext cx="701807" cy="122009"/>
          </a:xfrm>
          <a:custGeom>
            <a:avLst/>
            <a:gdLst/>
            <a:ahLst/>
            <a:cxnLst/>
            <a:rect l="l" t="t" r="r" b="b"/>
            <a:pathLst>
              <a:path w="5177" h="900" extrusionOk="0">
                <a:moveTo>
                  <a:pt x="2578" y="0"/>
                </a:moveTo>
                <a:cubicBezTo>
                  <a:pt x="2565" y="0"/>
                  <a:pt x="2552" y="0"/>
                  <a:pt x="2539" y="1"/>
                </a:cubicBezTo>
                <a:cubicBezTo>
                  <a:pt x="2016" y="16"/>
                  <a:pt x="1491" y="330"/>
                  <a:pt x="1220" y="834"/>
                </a:cubicBezTo>
                <a:cubicBezTo>
                  <a:pt x="1033" y="714"/>
                  <a:pt x="818" y="637"/>
                  <a:pt x="604" y="637"/>
                </a:cubicBezTo>
                <a:cubicBezTo>
                  <a:pt x="548" y="637"/>
                  <a:pt x="493" y="642"/>
                  <a:pt x="438" y="653"/>
                </a:cubicBezTo>
                <a:cubicBezTo>
                  <a:pt x="275" y="685"/>
                  <a:pt x="119" y="771"/>
                  <a:pt x="0" y="899"/>
                </a:cubicBezTo>
                <a:lnTo>
                  <a:pt x="5177" y="899"/>
                </a:lnTo>
                <a:lnTo>
                  <a:pt x="5157" y="848"/>
                </a:lnTo>
                <a:cubicBezTo>
                  <a:pt x="5014" y="640"/>
                  <a:pt x="4780" y="523"/>
                  <a:pt x="4545" y="513"/>
                </a:cubicBezTo>
                <a:cubicBezTo>
                  <a:pt x="4537" y="512"/>
                  <a:pt x="4529" y="512"/>
                  <a:pt x="4520" y="512"/>
                </a:cubicBezTo>
                <a:cubicBezTo>
                  <a:pt x="4295" y="512"/>
                  <a:pt x="4068" y="633"/>
                  <a:pt x="3878" y="772"/>
                </a:cubicBezTo>
                <a:cubicBezTo>
                  <a:pt x="3590" y="298"/>
                  <a:pt x="3087" y="0"/>
                  <a:pt x="2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874550" y="445025"/>
            <a:ext cx="53949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400"/>
              <a:buFont typeface="Neucha"/>
              <a:buNone/>
              <a:defRPr sz="3400" b="1">
                <a:solidFill>
                  <a:schemeClr val="dk1"/>
                </a:solidFill>
                <a:latin typeface="Neucha"/>
                <a:ea typeface="Neucha"/>
                <a:cs typeface="Neucha"/>
                <a:sym typeface="Neucha"/>
              </a:defRPr>
            </a:lvl1pPr>
            <a:lvl2pPr lvl="1" algn="ctr">
              <a:spcBef>
                <a:spcPts val="0"/>
              </a:spcBef>
              <a:spcAft>
                <a:spcPts val="0"/>
              </a:spcAft>
              <a:buClr>
                <a:schemeClr val="dk1"/>
              </a:buClr>
              <a:buSzPts val="2800"/>
              <a:buNone/>
              <a:defRPr sz="2800">
                <a:solidFill>
                  <a:schemeClr val="dk1"/>
                </a:solidFill>
              </a:defRPr>
            </a:lvl2pPr>
            <a:lvl3pPr lvl="2" algn="ctr">
              <a:spcBef>
                <a:spcPts val="0"/>
              </a:spcBef>
              <a:spcAft>
                <a:spcPts val="0"/>
              </a:spcAft>
              <a:buClr>
                <a:schemeClr val="dk1"/>
              </a:buClr>
              <a:buSzPts val="2800"/>
              <a:buNone/>
              <a:defRPr sz="2800">
                <a:solidFill>
                  <a:schemeClr val="dk1"/>
                </a:solidFill>
              </a:defRPr>
            </a:lvl3pPr>
            <a:lvl4pPr lvl="3" algn="ctr">
              <a:spcBef>
                <a:spcPts val="0"/>
              </a:spcBef>
              <a:spcAft>
                <a:spcPts val="0"/>
              </a:spcAft>
              <a:buClr>
                <a:schemeClr val="dk1"/>
              </a:buClr>
              <a:buSzPts val="2800"/>
              <a:buNone/>
              <a:defRPr sz="2800">
                <a:solidFill>
                  <a:schemeClr val="dk1"/>
                </a:solidFill>
              </a:defRPr>
            </a:lvl4pPr>
            <a:lvl5pPr lvl="4" algn="ctr">
              <a:spcBef>
                <a:spcPts val="0"/>
              </a:spcBef>
              <a:spcAft>
                <a:spcPts val="0"/>
              </a:spcAft>
              <a:buClr>
                <a:schemeClr val="dk1"/>
              </a:buClr>
              <a:buSzPts val="2800"/>
              <a:buNone/>
              <a:defRPr sz="2800">
                <a:solidFill>
                  <a:schemeClr val="dk1"/>
                </a:solidFill>
              </a:defRPr>
            </a:lvl5pPr>
            <a:lvl6pPr lvl="5" algn="ctr">
              <a:spcBef>
                <a:spcPts val="0"/>
              </a:spcBef>
              <a:spcAft>
                <a:spcPts val="0"/>
              </a:spcAft>
              <a:buClr>
                <a:schemeClr val="dk1"/>
              </a:buClr>
              <a:buSzPts val="2800"/>
              <a:buNone/>
              <a:defRPr sz="2800">
                <a:solidFill>
                  <a:schemeClr val="dk1"/>
                </a:solidFill>
              </a:defRPr>
            </a:lvl6pPr>
            <a:lvl7pPr lvl="6" algn="ctr">
              <a:spcBef>
                <a:spcPts val="0"/>
              </a:spcBef>
              <a:spcAft>
                <a:spcPts val="0"/>
              </a:spcAft>
              <a:buClr>
                <a:schemeClr val="dk1"/>
              </a:buClr>
              <a:buSzPts val="2800"/>
              <a:buNone/>
              <a:defRPr sz="2800">
                <a:solidFill>
                  <a:schemeClr val="dk1"/>
                </a:solidFill>
              </a:defRPr>
            </a:lvl7pPr>
            <a:lvl8pPr lvl="7" algn="ctr">
              <a:spcBef>
                <a:spcPts val="0"/>
              </a:spcBef>
              <a:spcAft>
                <a:spcPts val="0"/>
              </a:spcAft>
              <a:buClr>
                <a:schemeClr val="dk1"/>
              </a:buClr>
              <a:buSzPts val="2800"/>
              <a:buNone/>
              <a:defRPr sz="2800">
                <a:solidFill>
                  <a:schemeClr val="dk1"/>
                </a:solidFill>
              </a:defRPr>
            </a:lvl8pPr>
            <a:lvl9pPr lvl="8" algn="ctr">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775" y="1152475"/>
            <a:ext cx="7716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Oxygen"/>
              <a:buChar char="●"/>
              <a:defRPr sz="1800">
                <a:solidFill>
                  <a:schemeClr val="dk2"/>
                </a:solidFill>
                <a:latin typeface="Oxygen"/>
                <a:ea typeface="Oxygen"/>
                <a:cs typeface="Oxygen"/>
                <a:sym typeface="Oxygen"/>
              </a:defRPr>
            </a:lvl1pPr>
            <a:lvl2pPr marL="914400" lvl="1" indent="-317500">
              <a:lnSpc>
                <a:spcPct val="100000"/>
              </a:lnSpc>
              <a:spcBef>
                <a:spcPts val="0"/>
              </a:spcBef>
              <a:spcAft>
                <a:spcPts val="0"/>
              </a:spcAft>
              <a:buClr>
                <a:schemeClr val="dk2"/>
              </a:buClr>
              <a:buSzPts val="1400"/>
              <a:buFont typeface="Oxygen"/>
              <a:buChar char="○"/>
              <a:defRPr>
                <a:solidFill>
                  <a:schemeClr val="dk2"/>
                </a:solidFill>
                <a:latin typeface="Oxygen"/>
                <a:ea typeface="Oxygen"/>
                <a:cs typeface="Oxygen"/>
                <a:sym typeface="Oxygen"/>
              </a:defRPr>
            </a:lvl2pPr>
            <a:lvl3pPr marL="1371600" lvl="2" indent="-317500">
              <a:lnSpc>
                <a:spcPct val="100000"/>
              </a:lnSpc>
              <a:spcBef>
                <a:spcPts val="0"/>
              </a:spcBef>
              <a:spcAft>
                <a:spcPts val="0"/>
              </a:spcAft>
              <a:buClr>
                <a:schemeClr val="dk2"/>
              </a:buClr>
              <a:buSzPts val="1400"/>
              <a:buFont typeface="Oxygen"/>
              <a:buChar char="■"/>
              <a:defRPr>
                <a:solidFill>
                  <a:schemeClr val="dk2"/>
                </a:solidFill>
                <a:latin typeface="Oxygen"/>
                <a:ea typeface="Oxygen"/>
                <a:cs typeface="Oxygen"/>
                <a:sym typeface="Oxygen"/>
              </a:defRPr>
            </a:lvl3pPr>
            <a:lvl4pPr marL="1828800" lvl="3" indent="-317500">
              <a:lnSpc>
                <a:spcPct val="100000"/>
              </a:lnSpc>
              <a:spcBef>
                <a:spcPts val="0"/>
              </a:spcBef>
              <a:spcAft>
                <a:spcPts val="0"/>
              </a:spcAft>
              <a:buClr>
                <a:schemeClr val="dk2"/>
              </a:buClr>
              <a:buSzPts val="1400"/>
              <a:buFont typeface="Oxygen"/>
              <a:buChar char="●"/>
              <a:defRPr>
                <a:solidFill>
                  <a:schemeClr val="dk2"/>
                </a:solidFill>
                <a:latin typeface="Oxygen"/>
                <a:ea typeface="Oxygen"/>
                <a:cs typeface="Oxygen"/>
                <a:sym typeface="Oxygen"/>
              </a:defRPr>
            </a:lvl4pPr>
            <a:lvl5pPr marL="2286000" lvl="4" indent="-317500">
              <a:lnSpc>
                <a:spcPct val="100000"/>
              </a:lnSpc>
              <a:spcBef>
                <a:spcPts val="0"/>
              </a:spcBef>
              <a:spcAft>
                <a:spcPts val="0"/>
              </a:spcAft>
              <a:buClr>
                <a:schemeClr val="dk2"/>
              </a:buClr>
              <a:buSzPts val="1400"/>
              <a:buFont typeface="Oxygen"/>
              <a:buChar char="○"/>
              <a:defRPr>
                <a:solidFill>
                  <a:schemeClr val="dk2"/>
                </a:solidFill>
                <a:latin typeface="Oxygen"/>
                <a:ea typeface="Oxygen"/>
                <a:cs typeface="Oxygen"/>
                <a:sym typeface="Oxygen"/>
              </a:defRPr>
            </a:lvl5pPr>
            <a:lvl6pPr marL="2743200" lvl="5" indent="-317500">
              <a:lnSpc>
                <a:spcPct val="100000"/>
              </a:lnSpc>
              <a:spcBef>
                <a:spcPts val="0"/>
              </a:spcBef>
              <a:spcAft>
                <a:spcPts val="0"/>
              </a:spcAft>
              <a:buClr>
                <a:schemeClr val="dk2"/>
              </a:buClr>
              <a:buSzPts val="1400"/>
              <a:buFont typeface="Oxygen"/>
              <a:buChar char="■"/>
              <a:defRPr>
                <a:solidFill>
                  <a:schemeClr val="dk2"/>
                </a:solidFill>
                <a:latin typeface="Oxygen"/>
                <a:ea typeface="Oxygen"/>
                <a:cs typeface="Oxygen"/>
                <a:sym typeface="Oxygen"/>
              </a:defRPr>
            </a:lvl6pPr>
            <a:lvl7pPr marL="3200400" lvl="6" indent="-317500">
              <a:lnSpc>
                <a:spcPct val="100000"/>
              </a:lnSpc>
              <a:spcBef>
                <a:spcPts val="0"/>
              </a:spcBef>
              <a:spcAft>
                <a:spcPts val="0"/>
              </a:spcAft>
              <a:buClr>
                <a:schemeClr val="dk2"/>
              </a:buClr>
              <a:buSzPts val="1400"/>
              <a:buFont typeface="Oxygen"/>
              <a:buChar char="●"/>
              <a:defRPr>
                <a:solidFill>
                  <a:schemeClr val="dk2"/>
                </a:solidFill>
                <a:latin typeface="Oxygen"/>
                <a:ea typeface="Oxygen"/>
                <a:cs typeface="Oxygen"/>
                <a:sym typeface="Oxygen"/>
              </a:defRPr>
            </a:lvl7pPr>
            <a:lvl8pPr marL="3657600" lvl="7" indent="-317500">
              <a:lnSpc>
                <a:spcPct val="100000"/>
              </a:lnSpc>
              <a:spcBef>
                <a:spcPts val="0"/>
              </a:spcBef>
              <a:spcAft>
                <a:spcPts val="0"/>
              </a:spcAft>
              <a:buClr>
                <a:schemeClr val="dk2"/>
              </a:buClr>
              <a:buSzPts val="1400"/>
              <a:buFont typeface="Oxygen"/>
              <a:buChar char="○"/>
              <a:defRPr>
                <a:solidFill>
                  <a:schemeClr val="dk2"/>
                </a:solidFill>
                <a:latin typeface="Oxygen"/>
                <a:ea typeface="Oxygen"/>
                <a:cs typeface="Oxygen"/>
                <a:sym typeface="Oxygen"/>
              </a:defRPr>
            </a:lvl8pPr>
            <a:lvl9pPr marL="4114800" lvl="8" indent="-317500">
              <a:lnSpc>
                <a:spcPct val="100000"/>
              </a:lnSpc>
              <a:spcBef>
                <a:spcPts val="0"/>
              </a:spcBef>
              <a:spcAft>
                <a:spcPts val="0"/>
              </a:spcAft>
              <a:buClr>
                <a:schemeClr val="dk2"/>
              </a:buClr>
              <a:buSzPts val="1400"/>
              <a:buFont typeface="Oxygen"/>
              <a:buChar char="■"/>
              <a:defRPr>
                <a:solidFill>
                  <a:schemeClr val="dk2"/>
                </a:solidFill>
                <a:latin typeface="Oxygen"/>
                <a:ea typeface="Oxygen"/>
                <a:cs typeface="Oxygen"/>
                <a:sym typeface="Oxyge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8" r:id="rId5"/>
    <p:sldLayoutId id="2147483659" r:id="rId6"/>
    <p:sldLayoutId id="2147483660" r:id="rId7"/>
    <p:sldLayoutId id="2147483665" r:id="rId8"/>
    <p:sldLayoutId id="2147483674" r:id="rId9"/>
    <p:sldLayoutId id="2147483688" r:id="rId10"/>
    <p:sldLayoutId id="2147483700" r:id="rId11"/>
    <p:sldLayoutId id="2147483705" r:id="rId12"/>
    <p:sldLayoutId id="214748370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9"/>
        <p:cNvGrpSpPr/>
        <p:nvPr/>
      </p:nvGrpSpPr>
      <p:grpSpPr>
        <a:xfrm>
          <a:off x="0" y="0"/>
          <a:ext cx="0" cy="0"/>
          <a:chOff x="0" y="0"/>
          <a:chExt cx="0" cy="0"/>
        </a:xfrm>
      </p:grpSpPr>
      <p:grpSp>
        <p:nvGrpSpPr>
          <p:cNvPr id="2660" name="Google Shape;2660;p64"/>
          <p:cNvGrpSpPr/>
          <p:nvPr/>
        </p:nvGrpSpPr>
        <p:grpSpPr>
          <a:xfrm>
            <a:off x="3830386" y="1864378"/>
            <a:ext cx="5202282" cy="3100479"/>
            <a:chOff x="3583013" y="449525"/>
            <a:chExt cx="2589875" cy="1543525"/>
          </a:xfrm>
        </p:grpSpPr>
        <p:sp>
          <p:nvSpPr>
            <p:cNvPr id="2661" name="Google Shape;2661;p64"/>
            <p:cNvSpPr/>
            <p:nvPr/>
          </p:nvSpPr>
          <p:spPr>
            <a:xfrm>
              <a:off x="3617888" y="1242025"/>
              <a:ext cx="237075" cy="288625"/>
            </a:xfrm>
            <a:custGeom>
              <a:avLst/>
              <a:gdLst/>
              <a:ahLst/>
              <a:cxnLst/>
              <a:rect l="l" t="t" r="r" b="b"/>
              <a:pathLst>
                <a:path w="9483" h="11545" fill="none" extrusionOk="0">
                  <a:moveTo>
                    <a:pt x="1" y="11245"/>
                  </a:moveTo>
                  <a:lnTo>
                    <a:pt x="1" y="2362"/>
                  </a:lnTo>
                  <a:cubicBezTo>
                    <a:pt x="1" y="1463"/>
                    <a:pt x="226" y="1"/>
                    <a:pt x="2474" y="1"/>
                  </a:cubicBezTo>
                  <a:lnTo>
                    <a:pt x="6973" y="1"/>
                  </a:lnTo>
                  <a:cubicBezTo>
                    <a:pt x="7722" y="1"/>
                    <a:pt x="9483" y="38"/>
                    <a:pt x="9483" y="1875"/>
                  </a:cubicBezTo>
                  <a:lnTo>
                    <a:pt x="9483" y="11544"/>
                  </a:lnTo>
                </a:path>
              </a:pathLst>
            </a:custGeom>
            <a:noFill/>
            <a:ln w="327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64"/>
            <p:cNvSpPr/>
            <p:nvPr/>
          </p:nvSpPr>
          <p:spPr>
            <a:xfrm>
              <a:off x="3607313" y="1908100"/>
              <a:ext cx="69675" cy="64175"/>
            </a:xfrm>
            <a:custGeom>
              <a:avLst/>
              <a:gdLst/>
              <a:ahLst/>
              <a:cxnLst/>
              <a:rect l="l" t="t" r="r" b="b"/>
              <a:pathLst>
                <a:path w="2787" h="2567" extrusionOk="0">
                  <a:moveTo>
                    <a:pt x="1339" y="0"/>
                  </a:moveTo>
                  <a:cubicBezTo>
                    <a:pt x="869" y="0"/>
                    <a:pt x="399" y="247"/>
                    <a:pt x="199" y="673"/>
                  </a:cubicBezTo>
                  <a:cubicBezTo>
                    <a:pt x="0" y="1098"/>
                    <a:pt x="74" y="1627"/>
                    <a:pt x="357" y="1999"/>
                  </a:cubicBezTo>
                  <a:cubicBezTo>
                    <a:pt x="630" y="2359"/>
                    <a:pt x="1084" y="2567"/>
                    <a:pt x="1537" y="2567"/>
                  </a:cubicBezTo>
                  <a:cubicBezTo>
                    <a:pt x="1552" y="2567"/>
                    <a:pt x="1568" y="2566"/>
                    <a:pt x="1583" y="2566"/>
                  </a:cubicBezTo>
                  <a:cubicBezTo>
                    <a:pt x="1836" y="2559"/>
                    <a:pt x="2104" y="2478"/>
                    <a:pt x="2255" y="2277"/>
                  </a:cubicBezTo>
                  <a:cubicBezTo>
                    <a:pt x="2332" y="2173"/>
                    <a:pt x="2368" y="2046"/>
                    <a:pt x="2404" y="1922"/>
                  </a:cubicBezTo>
                  <a:cubicBezTo>
                    <a:pt x="2786" y="593"/>
                    <a:pt x="2078" y="119"/>
                    <a:pt x="1585" y="23"/>
                  </a:cubicBezTo>
                  <a:cubicBezTo>
                    <a:pt x="1504" y="8"/>
                    <a:pt x="1422" y="0"/>
                    <a:pt x="1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64"/>
            <p:cNvSpPr/>
            <p:nvPr/>
          </p:nvSpPr>
          <p:spPr>
            <a:xfrm>
              <a:off x="3783288" y="1915775"/>
              <a:ext cx="68900" cy="60975"/>
            </a:xfrm>
            <a:custGeom>
              <a:avLst/>
              <a:gdLst/>
              <a:ahLst/>
              <a:cxnLst/>
              <a:rect l="l" t="t" r="r" b="b"/>
              <a:pathLst>
                <a:path w="2756" h="2439" extrusionOk="0">
                  <a:moveTo>
                    <a:pt x="1333" y="0"/>
                  </a:moveTo>
                  <a:cubicBezTo>
                    <a:pt x="939" y="0"/>
                    <a:pt x="591" y="194"/>
                    <a:pt x="422" y="402"/>
                  </a:cubicBezTo>
                  <a:cubicBezTo>
                    <a:pt x="112" y="781"/>
                    <a:pt x="0" y="1301"/>
                    <a:pt x="289" y="1796"/>
                  </a:cubicBezTo>
                  <a:cubicBezTo>
                    <a:pt x="519" y="2190"/>
                    <a:pt x="966" y="2439"/>
                    <a:pt x="1404" y="2439"/>
                  </a:cubicBezTo>
                  <a:cubicBezTo>
                    <a:pt x="1607" y="2439"/>
                    <a:pt x="1807" y="2386"/>
                    <a:pt x="1983" y="2269"/>
                  </a:cubicBezTo>
                  <a:cubicBezTo>
                    <a:pt x="2541" y="1902"/>
                    <a:pt x="2756" y="1004"/>
                    <a:pt x="2322" y="496"/>
                  </a:cubicBezTo>
                  <a:cubicBezTo>
                    <a:pt x="2012" y="132"/>
                    <a:pt x="1657" y="0"/>
                    <a:pt x="1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64"/>
            <p:cNvSpPr/>
            <p:nvPr/>
          </p:nvSpPr>
          <p:spPr>
            <a:xfrm>
              <a:off x="3583013" y="1441800"/>
              <a:ext cx="295225" cy="469050"/>
            </a:xfrm>
            <a:custGeom>
              <a:avLst/>
              <a:gdLst/>
              <a:ahLst/>
              <a:cxnLst/>
              <a:rect l="l" t="t" r="r" b="b"/>
              <a:pathLst>
                <a:path w="11809" h="18762" extrusionOk="0">
                  <a:moveTo>
                    <a:pt x="4891" y="1"/>
                  </a:moveTo>
                  <a:cubicBezTo>
                    <a:pt x="3665" y="1"/>
                    <a:pt x="2624" y="52"/>
                    <a:pt x="1687" y="548"/>
                  </a:cubicBezTo>
                  <a:cubicBezTo>
                    <a:pt x="550" y="1151"/>
                    <a:pt x="319" y="2817"/>
                    <a:pt x="304" y="5727"/>
                  </a:cubicBezTo>
                  <a:cubicBezTo>
                    <a:pt x="303" y="5839"/>
                    <a:pt x="303" y="5953"/>
                    <a:pt x="303" y="6069"/>
                  </a:cubicBezTo>
                  <a:cubicBezTo>
                    <a:pt x="303" y="8651"/>
                    <a:pt x="1" y="13077"/>
                    <a:pt x="1" y="14560"/>
                  </a:cubicBezTo>
                  <a:cubicBezTo>
                    <a:pt x="1" y="15715"/>
                    <a:pt x="119" y="16951"/>
                    <a:pt x="1023" y="17672"/>
                  </a:cubicBezTo>
                  <a:cubicBezTo>
                    <a:pt x="1862" y="18343"/>
                    <a:pt x="2987" y="18511"/>
                    <a:pt x="4057" y="18614"/>
                  </a:cubicBezTo>
                  <a:cubicBezTo>
                    <a:pt x="4965" y="18703"/>
                    <a:pt x="5877" y="18762"/>
                    <a:pt x="6789" y="18762"/>
                  </a:cubicBezTo>
                  <a:cubicBezTo>
                    <a:pt x="7350" y="18762"/>
                    <a:pt x="7910" y="18739"/>
                    <a:pt x="8469" y="18688"/>
                  </a:cubicBezTo>
                  <a:cubicBezTo>
                    <a:pt x="9402" y="18602"/>
                    <a:pt x="10399" y="18398"/>
                    <a:pt x="11034" y="17710"/>
                  </a:cubicBezTo>
                  <a:cubicBezTo>
                    <a:pt x="11770" y="16913"/>
                    <a:pt x="11809" y="15716"/>
                    <a:pt x="11805" y="14631"/>
                  </a:cubicBezTo>
                  <a:cubicBezTo>
                    <a:pt x="11796" y="11101"/>
                    <a:pt x="11788" y="7571"/>
                    <a:pt x="11778" y="4041"/>
                  </a:cubicBezTo>
                  <a:cubicBezTo>
                    <a:pt x="11775" y="2999"/>
                    <a:pt x="11754" y="1893"/>
                    <a:pt x="11187" y="1019"/>
                  </a:cubicBezTo>
                  <a:cubicBezTo>
                    <a:pt x="10513" y="57"/>
                    <a:pt x="8179" y="4"/>
                    <a:pt x="6492" y="4"/>
                  </a:cubicBezTo>
                  <a:cubicBezTo>
                    <a:pt x="6280" y="4"/>
                    <a:pt x="6078" y="4"/>
                    <a:pt x="5891" y="4"/>
                  </a:cubicBezTo>
                  <a:cubicBezTo>
                    <a:pt x="5544" y="4"/>
                    <a:pt x="5211" y="1"/>
                    <a:pt x="4891"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64"/>
            <p:cNvSpPr/>
            <p:nvPr/>
          </p:nvSpPr>
          <p:spPr>
            <a:xfrm>
              <a:off x="3630788" y="1639075"/>
              <a:ext cx="210150" cy="242475"/>
            </a:xfrm>
            <a:custGeom>
              <a:avLst/>
              <a:gdLst/>
              <a:ahLst/>
              <a:cxnLst/>
              <a:rect l="l" t="t" r="r" b="b"/>
              <a:pathLst>
                <a:path w="8406" h="9699" fill="none" extrusionOk="0">
                  <a:moveTo>
                    <a:pt x="226" y="2447"/>
                  </a:moveTo>
                  <a:cubicBezTo>
                    <a:pt x="81" y="4920"/>
                    <a:pt x="0" y="6635"/>
                    <a:pt x="0" y="7337"/>
                  </a:cubicBezTo>
                  <a:cubicBezTo>
                    <a:pt x="0" y="8040"/>
                    <a:pt x="197" y="9586"/>
                    <a:pt x="2109" y="9586"/>
                  </a:cubicBezTo>
                  <a:cubicBezTo>
                    <a:pt x="4021" y="9586"/>
                    <a:pt x="5622" y="9698"/>
                    <a:pt x="6410" y="9698"/>
                  </a:cubicBezTo>
                  <a:cubicBezTo>
                    <a:pt x="7197" y="9698"/>
                    <a:pt x="8405" y="9361"/>
                    <a:pt x="8405" y="8152"/>
                  </a:cubicBezTo>
                  <a:lnTo>
                    <a:pt x="8405" y="1322"/>
                  </a:lnTo>
                  <a:cubicBezTo>
                    <a:pt x="8405" y="1322"/>
                    <a:pt x="8320" y="226"/>
                    <a:pt x="7000" y="114"/>
                  </a:cubicBezTo>
                  <a:cubicBezTo>
                    <a:pt x="5679" y="0"/>
                    <a:pt x="2362" y="114"/>
                    <a:pt x="1799" y="114"/>
                  </a:cubicBezTo>
                  <a:cubicBezTo>
                    <a:pt x="1237" y="114"/>
                    <a:pt x="366" y="29"/>
                    <a:pt x="226" y="2447"/>
                  </a:cubicBezTo>
                  <a:close/>
                </a:path>
              </a:pathLst>
            </a:custGeom>
            <a:noFill/>
            <a:ln w="3275" cap="flat" cmpd="sng">
              <a:solidFill>
                <a:srgbClr val="D3C6BC"/>
              </a:solidFill>
              <a:prstDash val="solid"/>
              <a:miter lim="10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64"/>
            <p:cNvSpPr/>
            <p:nvPr/>
          </p:nvSpPr>
          <p:spPr>
            <a:xfrm>
              <a:off x="3666588" y="1227325"/>
              <a:ext cx="145900" cy="34350"/>
            </a:xfrm>
            <a:custGeom>
              <a:avLst/>
              <a:gdLst/>
              <a:ahLst/>
              <a:cxnLst/>
              <a:rect l="l" t="t" r="r" b="b"/>
              <a:pathLst>
                <a:path w="5836" h="1374" extrusionOk="0">
                  <a:moveTo>
                    <a:pt x="4426" y="1"/>
                  </a:moveTo>
                  <a:cubicBezTo>
                    <a:pt x="3679" y="1"/>
                    <a:pt x="691" y="35"/>
                    <a:pt x="345" y="35"/>
                  </a:cubicBezTo>
                  <a:cubicBezTo>
                    <a:pt x="0" y="35"/>
                    <a:pt x="141" y="654"/>
                    <a:pt x="141" y="1195"/>
                  </a:cubicBezTo>
                  <a:cubicBezTo>
                    <a:pt x="141" y="1257"/>
                    <a:pt x="271" y="1269"/>
                    <a:pt x="438" y="1269"/>
                  </a:cubicBezTo>
                  <a:cubicBezTo>
                    <a:pt x="547" y="1269"/>
                    <a:pt x="670" y="1264"/>
                    <a:pt x="784" y="1264"/>
                  </a:cubicBezTo>
                  <a:cubicBezTo>
                    <a:pt x="985" y="1264"/>
                    <a:pt x="5553" y="1374"/>
                    <a:pt x="5694" y="1374"/>
                  </a:cubicBezTo>
                  <a:cubicBezTo>
                    <a:pt x="5836" y="1374"/>
                    <a:pt x="5832" y="941"/>
                    <a:pt x="5832" y="503"/>
                  </a:cubicBezTo>
                  <a:cubicBezTo>
                    <a:pt x="5832" y="66"/>
                    <a:pt x="5175" y="1"/>
                    <a:pt x="4426" y="1"/>
                  </a:cubicBez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64"/>
            <p:cNvSpPr/>
            <p:nvPr/>
          </p:nvSpPr>
          <p:spPr>
            <a:xfrm>
              <a:off x="3629588" y="1929750"/>
              <a:ext cx="21125" cy="20625"/>
            </a:xfrm>
            <a:custGeom>
              <a:avLst/>
              <a:gdLst/>
              <a:ahLst/>
              <a:cxnLst/>
              <a:rect l="l" t="t" r="r" b="b"/>
              <a:pathLst>
                <a:path w="845" h="825" extrusionOk="0">
                  <a:moveTo>
                    <a:pt x="423" y="1"/>
                  </a:moveTo>
                  <a:cubicBezTo>
                    <a:pt x="207" y="1"/>
                    <a:pt x="0" y="191"/>
                    <a:pt x="11" y="413"/>
                  </a:cubicBezTo>
                  <a:cubicBezTo>
                    <a:pt x="20" y="635"/>
                    <a:pt x="192" y="825"/>
                    <a:pt x="423" y="825"/>
                  </a:cubicBezTo>
                  <a:cubicBezTo>
                    <a:pt x="639" y="825"/>
                    <a:pt x="845" y="635"/>
                    <a:pt x="834" y="413"/>
                  </a:cubicBezTo>
                  <a:cubicBezTo>
                    <a:pt x="825" y="191"/>
                    <a:pt x="653" y="1"/>
                    <a:pt x="423" y="1"/>
                  </a:cubicBez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64"/>
            <p:cNvSpPr/>
            <p:nvPr/>
          </p:nvSpPr>
          <p:spPr>
            <a:xfrm>
              <a:off x="3801388" y="1934025"/>
              <a:ext cx="26325" cy="25725"/>
            </a:xfrm>
            <a:custGeom>
              <a:avLst/>
              <a:gdLst/>
              <a:ahLst/>
              <a:cxnLst/>
              <a:rect l="l" t="t" r="r" b="b"/>
              <a:pathLst>
                <a:path w="1053" h="1029" extrusionOk="0">
                  <a:moveTo>
                    <a:pt x="527" y="1"/>
                  </a:moveTo>
                  <a:cubicBezTo>
                    <a:pt x="258" y="1"/>
                    <a:pt x="1" y="237"/>
                    <a:pt x="13" y="514"/>
                  </a:cubicBezTo>
                  <a:cubicBezTo>
                    <a:pt x="26" y="793"/>
                    <a:pt x="238" y="1029"/>
                    <a:pt x="527" y="1029"/>
                  </a:cubicBezTo>
                  <a:cubicBezTo>
                    <a:pt x="796" y="1029"/>
                    <a:pt x="1053" y="793"/>
                    <a:pt x="1041" y="514"/>
                  </a:cubicBezTo>
                  <a:cubicBezTo>
                    <a:pt x="1029" y="237"/>
                    <a:pt x="815" y="1"/>
                    <a:pt x="527" y="1"/>
                  </a:cubicBez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64"/>
            <p:cNvSpPr/>
            <p:nvPr/>
          </p:nvSpPr>
          <p:spPr>
            <a:xfrm>
              <a:off x="3635013" y="1693900"/>
              <a:ext cx="205925" cy="725"/>
            </a:xfrm>
            <a:custGeom>
              <a:avLst/>
              <a:gdLst/>
              <a:ahLst/>
              <a:cxnLst/>
              <a:rect l="l" t="t" r="r" b="b"/>
              <a:pathLst>
                <a:path w="8237" h="29" fill="none" extrusionOk="0">
                  <a:moveTo>
                    <a:pt x="0" y="0"/>
                  </a:moveTo>
                  <a:lnTo>
                    <a:pt x="8236" y="28"/>
                  </a:lnTo>
                </a:path>
              </a:pathLst>
            </a:custGeom>
            <a:noFill/>
            <a:ln w="3275" cap="flat" cmpd="sng">
              <a:solidFill>
                <a:srgbClr val="D3C6BC"/>
              </a:solidFill>
              <a:prstDash val="solid"/>
              <a:miter lim="10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64"/>
            <p:cNvSpPr/>
            <p:nvPr/>
          </p:nvSpPr>
          <p:spPr>
            <a:xfrm>
              <a:off x="3587913" y="1573750"/>
              <a:ext cx="215550" cy="331700"/>
            </a:xfrm>
            <a:custGeom>
              <a:avLst/>
              <a:gdLst/>
              <a:ahLst/>
              <a:cxnLst/>
              <a:rect l="l" t="t" r="r" b="b"/>
              <a:pathLst>
                <a:path w="8622" h="13268" fill="none" extrusionOk="0">
                  <a:moveTo>
                    <a:pt x="234" y="0"/>
                  </a:moveTo>
                  <a:cubicBezTo>
                    <a:pt x="205" y="672"/>
                    <a:pt x="188" y="1433"/>
                    <a:pt x="188" y="2286"/>
                  </a:cubicBezTo>
                  <a:cubicBezTo>
                    <a:pt x="188" y="6109"/>
                    <a:pt x="1" y="9707"/>
                    <a:pt x="1" y="10306"/>
                  </a:cubicBezTo>
                  <a:cubicBezTo>
                    <a:pt x="1" y="10906"/>
                    <a:pt x="450" y="13267"/>
                    <a:pt x="4424" y="13267"/>
                  </a:cubicBezTo>
                  <a:cubicBezTo>
                    <a:pt x="8396" y="13267"/>
                    <a:pt x="8621" y="13230"/>
                    <a:pt x="8621" y="13230"/>
                  </a:cubicBezTo>
                </a:path>
              </a:pathLst>
            </a:custGeom>
            <a:noFill/>
            <a:ln w="650"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64"/>
            <p:cNvSpPr/>
            <p:nvPr/>
          </p:nvSpPr>
          <p:spPr>
            <a:xfrm>
              <a:off x="3596988" y="1475350"/>
              <a:ext cx="11575" cy="52650"/>
            </a:xfrm>
            <a:custGeom>
              <a:avLst/>
              <a:gdLst/>
              <a:ahLst/>
              <a:cxnLst/>
              <a:rect l="l" t="t" r="r" b="b"/>
              <a:pathLst>
                <a:path w="463" h="2106" fill="none" extrusionOk="0">
                  <a:moveTo>
                    <a:pt x="463" y="1"/>
                  </a:moveTo>
                  <a:cubicBezTo>
                    <a:pt x="299" y="224"/>
                    <a:pt x="125" y="912"/>
                    <a:pt x="0" y="2105"/>
                  </a:cubicBezTo>
                </a:path>
              </a:pathLst>
            </a:custGeom>
            <a:noFill/>
            <a:ln w="650"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64"/>
            <p:cNvSpPr/>
            <p:nvPr/>
          </p:nvSpPr>
          <p:spPr>
            <a:xfrm>
              <a:off x="5716588" y="1625950"/>
              <a:ext cx="456300" cy="334100"/>
            </a:xfrm>
            <a:custGeom>
              <a:avLst/>
              <a:gdLst/>
              <a:ahLst/>
              <a:cxnLst/>
              <a:rect l="l" t="t" r="r" b="b"/>
              <a:pathLst>
                <a:path w="18252" h="13364" extrusionOk="0">
                  <a:moveTo>
                    <a:pt x="2167" y="1"/>
                  </a:moveTo>
                  <a:cubicBezTo>
                    <a:pt x="1371" y="1"/>
                    <a:pt x="671" y="129"/>
                    <a:pt x="423" y="663"/>
                  </a:cubicBezTo>
                  <a:cubicBezTo>
                    <a:pt x="423" y="663"/>
                    <a:pt x="279" y="3521"/>
                    <a:pt x="139" y="4667"/>
                  </a:cubicBezTo>
                  <a:cubicBezTo>
                    <a:pt x="1" y="5813"/>
                    <a:pt x="94" y="10244"/>
                    <a:pt x="166" y="10470"/>
                  </a:cubicBezTo>
                  <a:cubicBezTo>
                    <a:pt x="239" y="10695"/>
                    <a:pt x="74" y="12556"/>
                    <a:pt x="348" y="12780"/>
                  </a:cubicBezTo>
                  <a:cubicBezTo>
                    <a:pt x="569" y="12960"/>
                    <a:pt x="1944" y="13183"/>
                    <a:pt x="3058" y="13183"/>
                  </a:cubicBezTo>
                  <a:cubicBezTo>
                    <a:pt x="3320" y="13183"/>
                    <a:pt x="3568" y="13170"/>
                    <a:pt x="3782" y="13142"/>
                  </a:cubicBezTo>
                  <a:cubicBezTo>
                    <a:pt x="4136" y="13096"/>
                    <a:pt x="4596" y="13080"/>
                    <a:pt x="5079" y="13080"/>
                  </a:cubicBezTo>
                  <a:cubicBezTo>
                    <a:pt x="6139" y="13080"/>
                    <a:pt x="7310" y="13159"/>
                    <a:pt x="7705" y="13183"/>
                  </a:cubicBezTo>
                  <a:cubicBezTo>
                    <a:pt x="7762" y="13187"/>
                    <a:pt x="7848" y="13188"/>
                    <a:pt x="7957" y="13188"/>
                  </a:cubicBezTo>
                  <a:cubicBezTo>
                    <a:pt x="8631" y="13188"/>
                    <a:pt x="10195" y="13132"/>
                    <a:pt x="11318" y="13132"/>
                  </a:cubicBezTo>
                  <a:cubicBezTo>
                    <a:pt x="11857" y="13132"/>
                    <a:pt x="12294" y="13145"/>
                    <a:pt x="12482" y="13183"/>
                  </a:cubicBezTo>
                  <a:cubicBezTo>
                    <a:pt x="12866" y="13262"/>
                    <a:pt x="14697" y="13363"/>
                    <a:pt x="16111" y="13363"/>
                  </a:cubicBezTo>
                  <a:cubicBezTo>
                    <a:pt x="17060" y="13363"/>
                    <a:pt x="17822" y="13318"/>
                    <a:pt x="17834" y="13188"/>
                  </a:cubicBezTo>
                  <a:cubicBezTo>
                    <a:pt x="17867" y="12866"/>
                    <a:pt x="18155" y="8762"/>
                    <a:pt x="18091" y="7962"/>
                  </a:cubicBezTo>
                  <a:cubicBezTo>
                    <a:pt x="18027" y="7160"/>
                    <a:pt x="17950" y="3603"/>
                    <a:pt x="18100" y="2256"/>
                  </a:cubicBezTo>
                  <a:cubicBezTo>
                    <a:pt x="18251" y="910"/>
                    <a:pt x="17689" y="348"/>
                    <a:pt x="16649" y="205"/>
                  </a:cubicBezTo>
                  <a:cubicBezTo>
                    <a:pt x="16112" y="131"/>
                    <a:pt x="15460" y="106"/>
                    <a:pt x="14772" y="106"/>
                  </a:cubicBezTo>
                  <a:cubicBezTo>
                    <a:pt x="13387" y="106"/>
                    <a:pt x="11860" y="206"/>
                    <a:pt x="10852" y="206"/>
                  </a:cubicBezTo>
                  <a:cubicBezTo>
                    <a:pt x="10761" y="206"/>
                    <a:pt x="10673" y="205"/>
                    <a:pt x="10591" y="204"/>
                  </a:cubicBezTo>
                  <a:cubicBezTo>
                    <a:pt x="9505" y="180"/>
                    <a:pt x="7437" y="11"/>
                    <a:pt x="5989" y="11"/>
                  </a:cubicBezTo>
                  <a:cubicBezTo>
                    <a:pt x="5514" y="11"/>
                    <a:pt x="5105" y="29"/>
                    <a:pt x="4820" y="77"/>
                  </a:cubicBezTo>
                  <a:cubicBezTo>
                    <a:pt x="4680" y="100"/>
                    <a:pt x="4517" y="109"/>
                    <a:pt x="4337" y="109"/>
                  </a:cubicBezTo>
                  <a:cubicBezTo>
                    <a:pt x="3716" y="109"/>
                    <a:pt x="2901" y="1"/>
                    <a:pt x="2167" y="1"/>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64"/>
            <p:cNvSpPr/>
            <p:nvPr/>
          </p:nvSpPr>
          <p:spPr>
            <a:xfrm>
              <a:off x="5785163" y="1613550"/>
              <a:ext cx="39575" cy="15300"/>
            </a:xfrm>
            <a:custGeom>
              <a:avLst/>
              <a:gdLst/>
              <a:ahLst/>
              <a:cxnLst/>
              <a:rect l="l" t="t" r="r" b="b"/>
              <a:pathLst>
                <a:path w="1583" h="612" extrusionOk="0">
                  <a:moveTo>
                    <a:pt x="42" y="1"/>
                  </a:moveTo>
                  <a:cubicBezTo>
                    <a:pt x="19" y="1"/>
                    <a:pt x="1" y="19"/>
                    <a:pt x="1" y="41"/>
                  </a:cubicBezTo>
                  <a:lnTo>
                    <a:pt x="1" y="560"/>
                  </a:lnTo>
                  <a:cubicBezTo>
                    <a:pt x="1" y="560"/>
                    <a:pt x="632" y="581"/>
                    <a:pt x="914" y="602"/>
                  </a:cubicBezTo>
                  <a:cubicBezTo>
                    <a:pt x="1008" y="609"/>
                    <a:pt x="1113" y="611"/>
                    <a:pt x="1212" y="611"/>
                  </a:cubicBezTo>
                  <a:cubicBezTo>
                    <a:pt x="1410" y="611"/>
                    <a:pt x="1582" y="602"/>
                    <a:pt x="1582" y="602"/>
                  </a:cubicBezTo>
                  <a:lnTo>
                    <a:pt x="1582" y="307"/>
                  </a:lnTo>
                  <a:lnTo>
                    <a:pt x="914" y="258"/>
                  </a:lnTo>
                  <a:lnTo>
                    <a:pt x="905" y="40"/>
                  </a:lnTo>
                  <a:cubicBezTo>
                    <a:pt x="904" y="18"/>
                    <a:pt x="886" y="1"/>
                    <a:pt x="86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64"/>
            <p:cNvSpPr/>
            <p:nvPr/>
          </p:nvSpPr>
          <p:spPr>
            <a:xfrm>
              <a:off x="6078163" y="1618350"/>
              <a:ext cx="39575" cy="15300"/>
            </a:xfrm>
            <a:custGeom>
              <a:avLst/>
              <a:gdLst/>
              <a:ahLst/>
              <a:cxnLst/>
              <a:rect l="l" t="t" r="r" b="b"/>
              <a:pathLst>
                <a:path w="1583" h="612" extrusionOk="0">
                  <a:moveTo>
                    <a:pt x="735" y="0"/>
                  </a:moveTo>
                  <a:cubicBezTo>
                    <a:pt x="704" y="0"/>
                    <a:pt x="679" y="24"/>
                    <a:pt x="678" y="56"/>
                  </a:cubicBezTo>
                  <a:lnTo>
                    <a:pt x="669" y="257"/>
                  </a:lnTo>
                  <a:lnTo>
                    <a:pt x="1" y="305"/>
                  </a:lnTo>
                  <a:lnTo>
                    <a:pt x="1" y="602"/>
                  </a:lnTo>
                  <a:cubicBezTo>
                    <a:pt x="1" y="602"/>
                    <a:pt x="172" y="611"/>
                    <a:pt x="371" y="611"/>
                  </a:cubicBezTo>
                  <a:cubicBezTo>
                    <a:pt x="470" y="611"/>
                    <a:pt x="575" y="609"/>
                    <a:pt x="669" y="602"/>
                  </a:cubicBezTo>
                  <a:cubicBezTo>
                    <a:pt x="951" y="581"/>
                    <a:pt x="1582" y="560"/>
                    <a:pt x="1582" y="560"/>
                  </a:cubicBezTo>
                  <a:lnTo>
                    <a:pt x="1582" y="58"/>
                  </a:lnTo>
                  <a:cubicBezTo>
                    <a:pt x="1582" y="27"/>
                    <a:pt x="1556" y="0"/>
                    <a:pt x="152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64"/>
            <p:cNvSpPr/>
            <p:nvPr/>
          </p:nvSpPr>
          <p:spPr>
            <a:xfrm>
              <a:off x="5885488" y="1586000"/>
              <a:ext cx="125850" cy="50550"/>
            </a:xfrm>
            <a:custGeom>
              <a:avLst/>
              <a:gdLst/>
              <a:ahLst/>
              <a:cxnLst/>
              <a:rect l="l" t="t" r="r" b="b"/>
              <a:pathLst>
                <a:path w="5034" h="2022" extrusionOk="0">
                  <a:moveTo>
                    <a:pt x="2519" y="0"/>
                  </a:moveTo>
                  <a:cubicBezTo>
                    <a:pt x="2168" y="0"/>
                    <a:pt x="1782" y="29"/>
                    <a:pt x="1400" y="65"/>
                  </a:cubicBezTo>
                  <a:cubicBezTo>
                    <a:pt x="638" y="138"/>
                    <a:pt x="98" y="556"/>
                    <a:pt x="64" y="671"/>
                  </a:cubicBezTo>
                  <a:cubicBezTo>
                    <a:pt x="2" y="879"/>
                    <a:pt x="2" y="1840"/>
                    <a:pt x="2" y="1840"/>
                  </a:cubicBezTo>
                  <a:cubicBezTo>
                    <a:pt x="0" y="1893"/>
                    <a:pt x="54" y="1908"/>
                    <a:pt x="129" y="1908"/>
                  </a:cubicBezTo>
                  <a:cubicBezTo>
                    <a:pt x="231" y="1908"/>
                    <a:pt x="372" y="1880"/>
                    <a:pt x="462" y="1880"/>
                  </a:cubicBezTo>
                  <a:cubicBezTo>
                    <a:pt x="477" y="1880"/>
                    <a:pt x="491" y="1880"/>
                    <a:pt x="503" y="1882"/>
                  </a:cubicBezTo>
                  <a:cubicBezTo>
                    <a:pt x="511" y="1884"/>
                    <a:pt x="520" y="1884"/>
                    <a:pt x="527" y="1884"/>
                  </a:cubicBezTo>
                  <a:cubicBezTo>
                    <a:pt x="644" y="1884"/>
                    <a:pt x="680" y="1746"/>
                    <a:pt x="680" y="1746"/>
                  </a:cubicBezTo>
                  <a:cubicBezTo>
                    <a:pt x="660" y="1323"/>
                    <a:pt x="752" y="1011"/>
                    <a:pt x="804" y="1011"/>
                  </a:cubicBezTo>
                  <a:cubicBezTo>
                    <a:pt x="805" y="1011"/>
                    <a:pt x="805" y="1011"/>
                    <a:pt x="806" y="1011"/>
                  </a:cubicBezTo>
                  <a:cubicBezTo>
                    <a:pt x="840" y="1016"/>
                    <a:pt x="943" y="1071"/>
                    <a:pt x="1035" y="1071"/>
                  </a:cubicBezTo>
                  <a:cubicBezTo>
                    <a:pt x="1083" y="1071"/>
                    <a:pt x="1129" y="1056"/>
                    <a:pt x="1161" y="1011"/>
                  </a:cubicBezTo>
                  <a:cubicBezTo>
                    <a:pt x="1235" y="908"/>
                    <a:pt x="1330" y="833"/>
                    <a:pt x="1397" y="833"/>
                  </a:cubicBezTo>
                  <a:cubicBezTo>
                    <a:pt x="1415" y="833"/>
                    <a:pt x="1430" y="838"/>
                    <a:pt x="1443" y="849"/>
                  </a:cubicBezTo>
                  <a:cubicBezTo>
                    <a:pt x="1483" y="881"/>
                    <a:pt x="1630" y="922"/>
                    <a:pt x="1751" y="922"/>
                  </a:cubicBezTo>
                  <a:cubicBezTo>
                    <a:pt x="1823" y="922"/>
                    <a:pt x="1886" y="908"/>
                    <a:pt x="1913" y="870"/>
                  </a:cubicBezTo>
                  <a:cubicBezTo>
                    <a:pt x="1974" y="783"/>
                    <a:pt x="2078" y="653"/>
                    <a:pt x="2225" y="653"/>
                  </a:cubicBezTo>
                  <a:cubicBezTo>
                    <a:pt x="2255" y="653"/>
                    <a:pt x="2287" y="658"/>
                    <a:pt x="2320" y="671"/>
                  </a:cubicBezTo>
                  <a:cubicBezTo>
                    <a:pt x="2443" y="716"/>
                    <a:pt x="2550" y="762"/>
                    <a:pt x="2651" y="762"/>
                  </a:cubicBezTo>
                  <a:cubicBezTo>
                    <a:pt x="2713" y="762"/>
                    <a:pt x="2772" y="746"/>
                    <a:pt x="2831" y="702"/>
                  </a:cubicBezTo>
                  <a:cubicBezTo>
                    <a:pt x="2859" y="682"/>
                    <a:pt x="2888" y="673"/>
                    <a:pt x="2919" y="673"/>
                  </a:cubicBezTo>
                  <a:cubicBezTo>
                    <a:pt x="3058" y="673"/>
                    <a:pt x="3209" y="853"/>
                    <a:pt x="3269" y="870"/>
                  </a:cubicBezTo>
                  <a:cubicBezTo>
                    <a:pt x="3277" y="872"/>
                    <a:pt x="3286" y="873"/>
                    <a:pt x="3296" y="873"/>
                  </a:cubicBezTo>
                  <a:cubicBezTo>
                    <a:pt x="3376" y="873"/>
                    <a:pt x="3521" y="817"/>
                    <a:pt x="3624" y="817"/>
                  </a:cubicBezTo>
                  <a:cubicBezTo>
                    <a:pt x="3631" y="817"/>
                    <a:pt x="3638" y="817"/>
                    <a:pt x="3645" y="817"/>
                  </a:cubicBezTo>
                  <a:cubicBezTo>
                    <a:pt x="3757" y="828"/>
                    <a:pt x="3838" y="1131"/>
                    <a:pt x="4005" y="1131"/>
                  </a:cubicBezTo>
                  <a:cubicBezTo>
                    <a:pt x="4010" y="1131"/>
                    <a:pt x="4016" y="1130"/>
                    <a:pt x="4021" y="1130"/>
                  </a:cubicBezTo>
                  <a:cubicBezTo>
                    <a:pt x="4051" y="1126"/>
                    <a:pt x="4077" y="1125"/>
                    <a:pt x="4100" y="1125"/>
                  </a:cubicBezTo>
                  <a:cubicBezTo>
                    <a:pt x="4218" y="1125"/>
                    <a:pt x="4273" y="1173"/>
                    <a:pt x="4386" y="1339"/>
                  </a:cubicBezTo>
                  <a:cubicBezTo>
                    <a:pt x="4522" y="1538"/>
                    <a:pt x="4480" y="1840"/>
                    <a:pt x="4459" y="1944"/>
                  </a:cubicBezTo>
                  <a:cubicBezTo>
                    <a:pt x="4450" y="1993"/>
                    <a:pt x="4535" y="2022"/>
                    <a:pt x="4634" y="2022"/>
                  </a:cubicBezTo>
                  <a:cubicBezTo>
                    <a:pt x="4746" y="2022"/>
                    <a:pt x="4875" y="1986"/>
                    <a:pt x="4908" y="1903"/>
                  </a:cubicBezTo>
                  <a:cubicBezTo>
                    <a:pt x="4971" y="1746"/>
                    <a:pt x="5034" y="1099"/>
                    <a:pt x="4836" y="713"/>
                  </a:cubicBezTo>
                  <a:cubicBezTo>
                    <a:pt x="4637" y="326"/>
                    <a:pt x="3906" y="264"/>
                    <a:pt x="3426" y="107"/>
                  </a:cubicBezTo>
                  <a:cubicBezTo>
                    <a:pt x="3186" y="29"/>
                    <a:pt x="2870" y="0"/>
                    <a:pt x="251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64"/>
            <p:cNvSpPr/>
            <p:nvPr/>
          </p:nvSpPr>
          <p:spPr>
            <a:xfrm>
              <a:off x="5838638" y="1628475"/>
              <a:ext cx="1650" cy="6925"/>
            </a:xfrm>
            <a:custGeom>
              <a:avLst/>
              <a:gdLst/>
              <a:ahLst/>
              <a:cxnLst/>
              <a:rect l="l" t="t" r="r" b="b"/>
              <a:pathLst>
                <a:path w="66" h="277" extrusionOk="0">
                  <a:moveTo>
                    <a:pt x="33" y="0"/>
                  </a:moveTo>
                  <a:cubicBezTo>
                    <a:pt x="17" y="0"/>
                    <a:pt x="1" y="11"/>
                    <a:pt x="1" y="33"/>
                  </a:cubicBezTo>
                  <a:lnTo>
                    <a:pt x="1" y="244"/>
                  </a:lnTo>
                  <a:cubicBezTo>
                    <a:pt x="1" y="266"/>
                    <a:pt x="17" y="276"/>
                    <a:pt x="33" y="276"/>
                  </a:cubicBezTo>
                  <a:cubicBezTo>
                    <a:pt x="50" y="276"/>
                    <a:pt x="66" y="266"/>
                    <a:pt x="66" y="244"/>
                  </a:cubicBezTo>
                  <a:lnTo>
                    <a:pt x="66" y="33"/>
                  </a:lnTo>
                  <a:cubicBezTo>
                    <a:pt x="66" y="11"/>
                    <a:pt x="50"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64"/>
            <p:cNvSpPr/>
            <p:nvPr/>
          </p:nvSpPr>
          <p:spPr>
            <a:xfrm>
              <a:off x="5838638" y="1641950"/>
              <a:ext cx="1650" cy="6925"/>
            </a:xfrm>
            <a:custGeom>
              <a:avLst/>
              <a:gdLst/>
              <a:ahLst/>
              <a:cxnLst/>
              <a:rect l="l" t="t" r="r" b="b"/>
              <a:pathLst>
                <a:path w="66" h="277" extrusionOk="0">
                  <a:moveTo>
                    <a:pt x="33" y="1"/>
                  </a:moveTo>
                  <a:cubicBezTo>
                    <a:pt x="17" y="1"/>
                    <a:pt x="1" y="12"/>
                    <a:pt x="1" y="33"/>
                  </a:cubicBezTo>
                  <a:lnTo>
                    <a:pt x="1" y="244"/>
                  </a:lnTo>
                  <a:cubicBezTo>
                    <a:pt x="1" y="266"/>
                    <a:pt x="17" y="277"/>
                    <a:pt x="33" y="277"/>
                  </a:cubicBezTo>
                  <a:cubicBezTo>
                    <a:pt x="50" y="277"/>
                    <a:pt x="66" y="266"/>
                    <a:pt x="66" y="244"/>
                  </a:cubicBezTo>
                  <a:lnTo>
                    <a:pt x="66" y="33"/>
                  </a:lnTo>
                  <a:cubicBezTo>
                    <a:pt x="66" y="12"/>
                    <a:pt x="50"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64"/>
            <p:cNvSpPr/>
            <p:nvPr/>
          </p:nvSpPr>
          <p:spPr>
            <a:xfrm>
              <a:off x="5838638" y="1654325"/>
              <a:ext cx="1650" cy="8025"/>
            </a:xfrm>
            <a:custGeom>
              <a:avLst/>
              <a:gdLst/>
              <a:ahLst/>
              <a:cxnLst/>
              <a:rect l="l" t="t" r="r" b="b"/>
              <a:pathLst>
                <a:path w="66" h="321" extrusionOk="0">
                  <a:moveTo>
                    <a:pt x="33" y="1"/>
                  </a:moveTo>
                  <a:cubicBezTo>
                    <a:pt x="17" y="1"/>
                    <a:pt x="1" y="11"/>
                    <a:pt x="1" y="33"/>
                  </a:cubicBezTo>
                  <a:lnTo>
                    <a:pt x="1" y="289"/>
                  </a:lnTo>
                  <a:cubicBezTo>
                    <a:pt x="1" y="310"/>
                    <a:pt x="17" y="320"/>
                    <a:pt x="33" y="320"/>
                  </a:cubicBezTo>
                  <a:cubicBezTo>
                    <a:pt x="50" y="320"/>
                    <a:pt x="66" y="310"/>
                    <a:pt x="66" y="289"/>
                  </a:cubicBezTo>
                  <a:lnTo>
                    <a:pt x="66" y="33"/>
                  </a:lnTo>
                  <a:cubicBezTo>
                    <a:pt x="66" y="11"/>
                    <a:pt x="50"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64"/>
            <p:cNvSpPr/>
            <p:nvPr/>
          </p:nvSpPr>
          <p:spPr>
            <a:xfrm>
              <a:off x="5838638" y="1668925"/>
              <a:ext cx="1650" cy="6925"/>
            </a:xfrm>
            <a:custGeom>
              <a:avLst/>
              <a:gdLst/>
              <a:ahLst/>
              <a:cxnLst/>
              <a:rect l="l" t="t" r="r" b="b"/>
              <a:pathLst>
                <a:path w="66" h="277" extrusionOk="0">
                  <a:moveTo>
                    <a:pt x="33" y="0"/>
                  </a:moveTo>
                  <a:cubicBezTo>
                    <a:pt x="17" y="0"/>
                    <a:pt x="1" y="11"/>
                    <a:pt x="1" y="33"/>
                  </a:cubicBezTo>
                  <a:lnTo>
                    <a:pt x="1" y="243"/>
                  </a:lnTo>
                  <a:cubicBezTo>
                    <a:pt x="1" y="265"/>
                    <a:pt x="17" y="276"/>
                    <a:pt x="33" y="276"/>
                  </a:cubicBezTo>
                  <a:cubicBezTo>
                    <a:pt x="50" y="276"/>
                    <a:pt x="66" y="265"/>
                    <a:pt x="66" y="243"/>
                  </a:cubicBezTo>
                  <a:lnTo>
                    <a:pt x="66" y="33"/>
                  </a:lnTo>
                  <a:cubicBezTo>
                    <a:pt x="66" y="11"/>
                    <a:pt x="50"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64"/>
            <p:cNvSpPr/>
            <p:nvPr/>
          </p:nvSpPr>
          <p:spPr>
            <a:xfrm>
              <a:off x="5838638" y="1682425"/>
              <a:ext cx="1650" cy="11175"/>
            </a:xfrm>
            <a:custGeom>
              <a:avLst/>
              <a:gdLst/>
              <a:ahLst/>
              <a:cxnLst/>
              <a:rect l="l" t="t" r="r" b="b"/>
              <a:pathLst>
                <a:path w="66" h="447" extrusionOk="0">
                  <a:moveTo>
                    <a:pt x="33" y="0"/>
                  </a:moveTo>
                  <a:cubicBezTo>
                    <a:pt x="17" y="0"/>
                    <a:pt x="1" y="11"/>
                    <a:pt x="1" y="32"/>
                  </a:cubicBezTo>
                  <a:lnTo>
                    <a:pt x="1" y="415"/>
                  </a:lnTo>
                  <a:cubicBezTo>
                    <a:pt x="1" y="436"/>
                    <a:pt x="17" y="446"/>
                    <a:pt x="33" y="446"/>
                  </a:cubicBezTo>
                  <a:cubicBezTo>
                    <a:pt x="50" y="446"/>
                    <a:pt x="66" y="436"/>
                    <a:pt x="66" y="415"/>
                  </a:cubicBezTo>
                  <a:lnTo>
                    <a:pt x="66" y="32"/>
                  </a:lnTo>
                  <a:cubicBezTo>
                    <a:pt x="66" y="11"/>
                    <a:pt x="50"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64"/>
            <p:cNvSpPr/>
            <p:nvPr/>
          </p:nvSpPr>
          <p:spPr>
            <a:xfrm>
              <a:off x="5838638" y="1683650"/>
              <a:ext cx="1650" cy="6925"/>
            </a:xfrm>
            <a:custGeom>
              <a:avLst/>
              <a:gdLst/>
              <a:ahLst/>
              <a:cxnLst/>
              <a:rect l="l" t="t" r="r" b="b"/>
              <a:pathLst>
                <a:path w="66" h="277" extrusionOk="0">
                  <a:moveTo>
                    <a:pt x="33" y="1"/>
                  </a:moveTo>
                  <a:cubicBezTo>
                    <a:pt x="17" y="1"/>
                    <a:pt x="1" y="12"/>
                    <a:pt x="1" y="34"/>
                  </a:cubicBezTo>
                  <a:lnTo>
                    <a:pt x="1" y="244"/>
                  </a:lnTo>
                  <a:cubicBezTo>
                    <a:pt x="1" y="266"/>
                    <a:pt x="17" y="277"/>
                    <a:pt x="33" y="277"/>
                  </a:cubicBezTo>
                  <a:cubicBezTo>
                    <a:pt x="50" y="277"/>
                    <a:pt x="66" y="266"/>
                    <a:pt x="66" y="244"/>
                  </a:cubicBezTo>
                  <a:lnTo>
                    <a:pt x="66" y="34"/>
                  </a:lnTo>
                  <a:cubicBezTo>
                    <a:pt x="66" y="12"/>
                    <a:pt x="50"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64"/>
            <p:cNvSpPr/>
            <p:nvPr/>
          </p:nvSpPr>
          <p:spPr>
            <a:xfrm>
              <a:off x="5838638" y="1697150"/>
              <a:ext cx="1650" cy="6925"/>
            </a:xfrm>
            <a:custGeom>
              <a:avLst/>
              <a:gdLst/>
              <a:ahLst/>
              <a:cxnLst/>
              <a:rect l="l" t="t" r="r" b="b"/>
              <a:pathLst>
                <a:path w="66" h="277" extrusionOk="0">
                  <a:moveTo>
                    <a:pt x="33" y="0"/>
                  </a:moveTo>
                  <a:cubicBezTo>
                    <a:pt x="17" y="0"/>
                    <a:pt x="1" y="11"/>
                    <a:pt x="1" y="34"/>
                  </a:cubicBezTo>
                  <a:lnTo>
                    <a:pt x="1" y="243"/>
                  </a:lnTo>
                  <a:cubicBezTo>
                    <a:pt x="1" y="265"/>
                    <a:pt x="17" y="276"/>
                    <a:pt x="33" y="276"/>
                  </a:cubicBezTo>
                  <a:cubicBezTo>
                    <a:pt x="50" y="276"/>
                    <a:pt x="66" y="265"/>
                    <a:pt x="66" y="243"/>
                  </a:cubicBezTo>
                  <a:lnTo>
                    <a:pt x="66" y="34"/>
                  </a:lnTo>
                  <a:cubicBezTo>
                    <a:pt x="66" y="11"/>
                    <a:pt x="50"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64"/>
            <p:cNvSpPr/>
            <p:nvPr/>
          </p:nvSpPr>
          <p:spPr>
            <a:xfrm>
              <a:off x="5838638" y="1709525"/>
              <a:ext cx="1650" cy="8000"/>
            </a:xfrm>
            <a:custGeom>
              <a:avLst/>
              <a:gdLst/>
              <a:ahLst/>
              <a:cxnLst/>
              <a:rect l="l" t="t" r="r" b="b"/>
              <a:pathLst>
                <a:path w="66" h="320" extrusionOk="0">
                  <a:moveTo>
                    <a:pt x="33" y="1"/>
                  </a:moveTo>
                  <a:cubicBezTo>
                    <a:pt x="17" y="1"/>
                    <a:pt x="1" y="11"/>
                    <a:pt x="1" y="32"/>
                  </a:cubicBezTo>
                  <a:lnTo>
                    <a:pt x="1" y="288"/>
                  </a:lnTo>
                  <a:cubicBezTo>
                    <a:pt x="1" y="309"/>
                    <a:pt x="17" y="319"/>
                    <a:pt x="33" y="319"/>
                  </a:cubicBezTo>
                  <a:cubicBezTo>
                    <a:pt x="50" y="319"/>
                    <a:pt x="66" y="309"/>
                    <a:pt x="66" y="288"/>
                  </a:cubicBezTo>
                  <a:lnTo>
                    <a:pt x="66" y="32"/>
                  </a:lnTo>
                  <a:cubicBezTo>
                    <a:pt x="66" y="11"/>
                    <a:pt x="50"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64"/>
            <p:cNvSpPr/>
            <p:nvPr/>
          </p:nvSpPr>
          <p:spPr>
            <a:xfrm>
              <a:off x="5838638" y="1724100"/>
              <a:ext cx="1650" cy="6925"/>
            </a:xfrm>
            <a:custGeom>
              <a:avLst/>
              <a:gdLst/>
              <a:ahLst/>
              <a:cxnLst/>
              <a:rect l="l" t="t" r="r" b="b"/>
              <a:pathLst>
                <a:path w="66" h="277" extrusionOk="0">
                  <a:moveTo>
                    <a:pt x="33" y="1"/>
                  </a:moveTo>
                  <a:cubicBezTo>
                    <a:pt x="17" y="1"/>
                    <a:pt x="1" y="11"/>
                    <a:pt x="1" y="33"/>
                  </a:cubicBezTo>
                  <a:lnTo>
                    <a:pt x="1" y="244"/>
                  </a:lnTo>
                  <a:cubicBezTo>
                    <a:pt x="1" y="266"/>
                    <a:pt x="17" y="277"/>
                    <a:pt x="33" y="277"/>
                  </a:cubicBezTo>
                  <a:cubicBezTo>
                    <a:pt x="50" y="277"/>
                    <a:pt x="66" y="266"/>
                    <a:pt x="66" y="244"/>
                  </a:cubicBezTo>
                  <a:lnTo>
                    <a:pt x="66" y="33"/>
                  </a:lnTo>
                  <a:cubicBezTo>
                    <a:pt x="66" y="11"/>
                    <a:pt x="50"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64"/>
            <p:cNvSpPr/>
            <p:nvPr/>
          </p:nvSpPr>
          <p:spPr>
            <a:xfrm>
              <a:off x="5838638" y="1737625"/>
              <a:ext cx="1650" cy="11150"/>
            </a:xfrm>
            <a:custGeom>
              <a:avLst/>
              <a:gdLst/>
              <a:ahLst/>
              <a:cxnLst/>
              <a:rect l="l" t="t" r="r" b="b"/>
              <a:pathLst>
                <a:path w="66" h="446" extrusionOk="0">
                  <a:moveTo>
                    <a:pt x="33" y="0"/>
                  </a:moveTo>
                  <a:cubicBezTo>
                    <a:pt x="17" y="0"/>
                    <a:pt x="1" y="11"/>
                    <a:pt x="1" y="32"/>
                  </a:cubicBezTo>
                  <a:lnTo>
                    <a:pt x="1" y="414"/>
                  </a:lnTo>
                  <a:cubicBezTo>
                    <a:pt x="1" y="435"/>
                    <a:pt x="17" y="446"/>
                    <a:pt x="33" y="446"/>
                  </a:cubicBezTo>
                  <a:cubicBezTo>
                    <a:pt x="50" y="446"/>
                    <a:pt x="66" y="435"/>
                    <a:pt x="66" y="414"/>
                  </a:cubicBezTo>
                  <a:lnTo>
                    <a:pt x="66" y="32"/>
                  </a:lnTo>
                  <a:cubicBezTo>
                    <a:pt x="66" y="11"/>
                    <a:pt x="50"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64"/>
            <p:cNvSpPr/>
            <p:nvPr/>
          </p:nvSpPr>
          <p:spPr>
            <a:xfrm>
              <a:off x="5838638" y="1738875"/>
              <a:ext cx="1650" cy="6900"/>
            </a:xfrm>
            <a:custGeom>
              <a:avLst/>
              <a:gdLst/>
              <a:ahLst/>
              <a:cxnLst/>
              <a:rect l="l" t="t" r="r" b="b"/>
              <a:pathLst>
                <a:path w="66" h="276" extrusionOk="0">
                  <a:moveTo>
                    <a:pt x="33" y="0"/>
                  </a:moveTo>
                  <a:cubicBezTo>
                    <a:pt x="17" y="0"/>
                    <a:pt x="1" y="11"/>
                    <a:pt x="1" y="33"/>
                  </a:cubicBezTo>
                  <a:lnTo>
                    <a:pt x="1" y="243"/>
                  </a:lnTo>
                  <a:cubicBezTo>
                    <a:pt x="1" y="265"/>
                    <a:pt x="17" y="276"/>
                    <a:pt x="33" y="276"/>
                  </a:cubicBezTo>
                  <a:cubicBezTo>
                    <a:pt x="50" y="276"/>
                    <a:pt x="66" y="265"/>
                    <a:pt x="66" y="243"/>
                  </a:cubicBezTo>
                  <a:lnTo>
                    <a:pt x="66" y="33"/>
                  </a:lnTo>
                  <a:cubicBezTo>
                    <a:pt x="66" y="11"/>
                    <a:pt x="50"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64"/>
            <p:cNvSpPr/>
            <p:nvPr/>
          </p:nvSpPr>
          <p:spPr>
            <a:xfrm>
              <a:off x="5838638" y="1752325"/>
              <a:ext cx="1650" cy="6925"/>
            </a:xfrm>
            <a:custGeom>
              <a:avLst/>
              <a:gdLst/>
              <a:ahLst/>
              <a:cxnLst/>
              <a:rect l="l" t="t" r="r" b="b"/>
              <a:pathLst>
                <a:path w="66" h="277" extrusionOk="0">
                  <a:moveTo>
                    <a:pt x="33" y="1"/>
                  </a:moveTo>
                  <a:cubicBezTo>
                    <a:pt x="17" y="1"/>
                    <a:pt x="1" y="12"/>
                    <a:pt x="1" y="34"/>
                  </a:cubicBezTo>
                  <a:lnTo>
                    <a:pt x="1" y="244"/>
                  </a:lnTo>
                  <a:cubicBezTo>
                    <a:pt x="1" y="266"/>
                    <a:pt x="17" y="277"/>
                    <a:pt x="33" y="277"/>
                  </a:cubicBezTo>
                  <a:cubicBezTo>
                    <a:pt x="50" y="277"/>
                    <a:pt x="66" y="266"/>
                    <a:pt x="66" y="244"/>
                  </a:cubicBezTo>
                  <a:lnTo>
                    <a:pt x="66" y="34"/>
                  </a:lnTo>
                  <a:cubicBezTo>
                    <a:pt x="66" y="12"/>
                    <a:pt x="50"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64"/>
            <p:cNvSpPr/>
            <p:nvPr/>
          </p:nvSpPr>
          <p:spPr>
            <a:xfrm>
              <a:off x="5838638" y="1764725"/>
              <a:ext cx="1650" cy="7975"/>
            </a:xfrm>
            <a:custGeom>
              <a:avLst/>
              <a:gdLst/>
              <a:ahLst/>
              <a:cxnLst/>
              <a:rect l="l" t="t" r="r" b="b"/>
              <a:pathLst>
                <a:path w="66" h="319" extrusionOk="0">
                  <a:moveTo>
                    <a:pt x="33" y="0"/>
                  </a:moveTo>
                  <a:cubicBezTo>
                    <a:pt x="17" y="0"/>
                    <a:pt x="1" y="10"/>
                    <a:pt x="1" y="31"/>
                  </a:cubicBezTo>
                  <a:lnTo>
                    <a:pt x="1" y="287"/>
                  </a:lnTo>
                  <a:cubicBezTo>
                    <a:pt x="1" y="308"/>
                    <a:pt x="17" y="319"/>
                    <a:pt x="33" y="319"/>
                  </a:cubicBezTo>
                  <a:cubicBezTo>
                    <a:pt x="50" y="319"/>
                    <a:pt x="66" y="308"/>
                    <a:pt x="66" y="287"/>
                  </a:cubicBezTo>
                  <a:lnTo>
                    <a:pt x="66" y="31"/>
                  </a:lnTo>
                  <a:cubicBezTo>
                    <a:pt x="66" y="10"/>
                    <a:pt x="50"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64"/>
            <p:cNvSpPr/>
            <p:nvPr/>
          </p:nvSpPr>
          <p:spPr>
            <a:xfrm>
              <a:off x="5838638" y="1779300"/>
              <a:ext cx="1650" cy="6925"/>
            </a:xfrm>
            <a:custGeom>
              <a:avLst/>
              <a:gdLst/>
              <a:ahLst/>
              <a:cxnLst/>
              <a:rect l="l" t="t" r="r" b="b"/>
              <a:pathLst>
                <a:path w="66" h="277" extrusionOk="0">
                  <a:moveTo>
                    <a:pt x="33" y="0"/>
                  </a:moveTo>
                  <a:cubicBezTo>
                    <a:pt x="17" y="0"/>
                    <a:pt x="1" y="11"/>
                    <a:pt x="1" y="33"/>
                  </a:cubicBezTo>
                  <a:lnTo>
                    <a:pt x="1" y="244"/>
                  </a:lnTo>
                  <a:cubicBezTo>
                    <a:pt x="1" y="265"/>
                    <a:pt x="17" y="276"/>
                    <a:pt x="33" y="276"/>
                  </a:cubicBezTo>
                  <a:cubicBezTo>
                    <a:pt x="50" y="276"/>
                    <a:pt x="66" y="265"/>
                    <a:pt x="66" y="244"/>
                  </a:cubicBezTo>
                  <a:lnTo>
                    <a:pt x="66" y="33"/>
                  </a:lnTo>
                  <a:cubicBezTo>
                    <a:pt x="66" y="11"/>
                    <a:pt x="50"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64"/>
            <p:cNvSpPr/>
            <p:nvPr/>
          </p:nvSpPr>
          <p:spPr>
            <a:xfrm>
              <a:off x="5838638" y="1792800"/>
              <a:ext cx="1650" cy="11175"/>
            </a:xfrm>
            <a:custGeom>
              <a:avLst/>
              <a:gdLst/>
              <a:ahLst/>
              <a:cxnLst/>
              <a:rect l="l" t="t" r="r" b="b"/>
              <a:pathLst>
                <a:path w="66" h="447" extrusionOk="0">
                  <a:moveTo>
                    <a:pt x="33" y="1"/>
                  </a:moveTo>
                  <a:cubicBezTo>
                    <a:pt x="17" y="1"/>
                    <a:pt x="1" y="11"/>
                    <a:pt x="1" y="32"/>
                  </a:cubicBezTo>
                  <a:lnTo>
                    <a:pt x="1" y="415"/>
                  </a:lnTo>
                  <a:cubicBezTo>
                    <a:pt x="1" y="436"/>
                    <a:pt x="17" y="447"/>
                    <a:pt x="33" y="447"/>
                  </a:cubicBezTo>
                  <a:cubicBezTo>
                    <a:pt x="50" y="447"/>
                    <a:pt x="66" y="436"/>
                    <a:pt x="66" y="415"/>
                  </a:cubicBezTo>
                  <a:lnTo>
                    <a:pt x="66" y="32"/>
                  </a:lnTo>
                  <a:cubicBezTo>
                    <a:pt x="66" y="11"/>
                    <a:pt x="50"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64"/>
            <p:cNvSpPr/>
            <p:nvPr/>
          </p:nvSpPr>
          <p:spPr>
            <a:xfrm>
              <a:off x="5838638" y="1794050"/>
              <a:ext cx="1650" cy="6900"/>
            </a:xfrm>
            <a:custGeom>
              <a:avLst/>
              <a:gdLst/>
              <a:ahLst/>
              <a:cxnLst/>
              <a:rect l="l" t="t" r="r" b="b"/>
              <a:pathLst>
                <a:path w="66" h="276" extrusionOk="0">
                  <a:moveTo>
                    <a:pt x="33" y="0"/>
                  </a:moveTo>
                  <a:cubicBezTo>
                    <a:pt x="17" y="0"/>
                    <a:pt x="1" y="11"/>
                    <a:pt x="1" y="32"/>
                  </a:cubicBezTo>
                  <a:lnTo>
                    <a:pt x="1" y="243"/>
                  </a:lnTo>
                  <a:cubicBezTo>
                    <a:pt x="1" y="265"/>
                    <a:pt x="17" y="276"/>
                    <a:pt x="33" y="276"/>
                  </a:cubicBezTo>
                  <a:cubicBezTo>
                    <a:pt x="50" y="276"/>
                    <a:pt x="66" y="265"/>
                    <a:pt x="66" y="243"/>
                  </a:cubicBezTo>
                  <a:lnTo>
                    <a:pt x="66" y="32"/>
                  </a:lnTo>
                  <a:cubicBezTo>
                    <a:pt x="66" y="11"/>
                    <a:pt x="50"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64"/>
            <p:cNvSpPr/>
            <p:nvPr/>
          </p:nvSpPr>
          <p:spPr>
            <a:xfrm>
              <a:off x="5838638" y="1807525"/>
              <a:ext cx="1650" cy="6925"/>
            </a:xfrm>
            <a:custGeom>
              <a:avLst/>
              <a:gdLst/>
              <a:ahLst/>
              <a:cxnLst/>
              <a:rect l="l" t="t" r="r" b="b"/>
              <a:pathLst>
                <a:path w="66" h="277" extrusionOk="0">
                  <a:moveTo>
                    <a:pt x="33" y="0"/>
                  </a:moveTo>
                  <a:cubicBezTo>
                    <a:pt x="17" y="0"/>
                    <a:pt x="1" y="11"/>
                    <a:pt x="1" y="33"/>
                  </a:cubicBezTo>
                  <a:lnTo>
                    <a:pt x="1" y="244"/>
                  </a:lnTo>
                  <a:cubicBezTo>
                    <a:pt x="1" y="266"/>
                    <a:pt x="17" y="277"/>
                    <a:pt x="33" y="277"/>
                  </a:cubicBezTo>
                  <a:cubicBezTo>
                    <a:pt x="50" y="277"/>
                    <a:pt x="66" y="266"/>
                    <a:pt x="66" y="244"/>
                  </a:cubicBezTo>
                  <a:lnTo>
                    <a:pt x="66" y="33"/>
                  </a:lnTo>
                  <a:cubicBezTo>
                    <a:pt x="66" y="11"/>
                    <a:pt x="50"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64"/>
            <p:cNvSpPr/>
            <p:nvPr/>
          </p:nvSpPr>
          <p:spPr>
            <a:xfrm>
              <a:off x="5838638" y="1819900"/>
              <a:ext cx="1650" cy="8000"/>
            </a:xfrm>
            <a:custGeom>
              <a:avLst/>
              <a:gdLst/>
              <a:ahLst/>
              <a:cxnLst/>
              <a:rect l="l" t="t" r="r" b="b"/>
              <a:pathLst>
                <a:path w="66" h="320" extrusionOk="0">
                  <a:moveTo>
                    <a:pt x="33" y="0"/>
                  </a:moveTo>
                  <a:cubicBezTo>
                    <a:pt x="17" y="0"/>
                    <a:pt x="1" y="11"/>
                    <a:pt x="1" y="32"/>
                  </a:cubicBezTo>
                  <a:lnTo>
                    <a:pt x="1" y="287"/>
                  </a:lnTo>
                  <a:cubicBezTo>
                    <a:pt x="1" y="309"/>
                    <a:pt x="17" y="320"/>
                    <a:pt x="33" y="320"/>
                  </a:cubicBezTo>
                  <a:cubicBezTo>
                    <a:pt x="50" y="320"/>
                    <a:pt x="66" y="309"/>
                    <a:pt x="66" y="287"/>
                  </a:cubicBezTo>
                  <a:lnTo>
                    <a:pt x="66" y="32"/>
                  </a:lnTo>
                  <a:cubicBezTo>
                    <a:pt x="66" y="11"/>
                    <a:pt x="50"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64"/>
            <p:cNvSpPr/>
            <p:nvPr/>
          </p:nvSpPr>
          <p:spPr>
            <a:xfrm>
              <a:off x="5838638" y="1834475"/>
              <a:ext cx="1650" cy="6925"/>
            </a:xfrm>
            <a:custGeom>
              <a:avLst/>
              <a:gdLst/>
              <a:ahLst/>
              <a:cxnLst/>
              <a:rect l="l" t="t" r="r" b="b"/>
              <a:pathLst>
                <a:path w="66" h="277" extrusionOk="0">
                  <a:moveTo>
                    <a:pt x="33" y="1"/>
                  </a:moveTo>
                  <a:cubicBezTo>
                    <a:pt x="17" y="1"/>
                    <a:pt x="1" y="12"/>
                    <a:pt x="1" y="34"/>
                  </a:cubicBezTo>
                  <a:lnTo>
                    <a:pt x="1" y="244"/>
                  </a:lnTo>
                  <a:cubicBezTo>
                    <a:pt x="1" y="266"/>
                    <a:pt x="17" y="276"/>
                    <a:pt x="33" y="276"/>
                  </a:cubicBezTo>
                  <a:cubicBezTo>
                    <a:pt x="50" y="276"/>
                    <a:pt x="66" y="266"/>
                    <a:pt x="66" y="244"/>
                  </a:cubicBezTo>
                  <a:lnTo>
                    <a:pt x="66" y="34"/>
                  </a:lnTo>
                  <a:cubicBezTo>
                    <a:pt x="66" y="12"/>
                    <a:pt x="50"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64"/>
            <p:cNvSpPr/>
            <p:nvPr/>
          </p:nvSpPr>
          <p:spPr>
            <a:xfrm>
              <a:off x="5838638" y="1847975"/>
              <a:ext cx="1650" cy="11200"/>
            </a:xfrm>
            <a:custGeom>
              <a:avLst/>
              <a:gdLst/>
              <a:ahLst/>
              <a:cxnLst/>
              <a:rect l="l" t="t" r="r" b="b"/>
              <a:pathLst>
                <a:path w="66" h="448" extrusionOk="0">
                  <a:moveTo>
                    <a:pt x="33" y="1"/>
                  </a:moveTo>
                  <a:cubicBezTo>
                    <a:pt x="17" y="1"/>
                    <a:pt x="1" y="11"/>
                    <a:pt x="1" y="32"/>
                  </a:cubicBezTo>
                  <a:lnTo>
                    <a:pt x="1" y="416"/>
                  </a:lnTo>
                  <a:cubicBezTo>
                    <a:pt x="1" y="437"/>
                    <a:pt x="17" y="447"/>
                    <a:pt x="33" y="447"/>
                  </a:cubicBezTo>
                  <a:cubicBezTo>
                    <a:pt x="50" y="447"/>
                    <a:pt x="66" y="437"/>
                    <a:pt x="66" y="416"/>
                  </a:cubicBezTo>
                  <a:lnTo>
                    <a:pt x="66" y="32"/>
                  </a:lnTo>
                  <a:cubicBezTo>
                    <a:pt x="66" y="11"/>
                    <a:pt x="50"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64"/>
            <p:cNvSpPr/>
            <p:nvPr/>
          </p:nvSpPr>
          <p:spPr>
            <a:xfrm>
              <a:off x="5838638" y="1849225"/>
              <a:ext cx="1650" cy="6925"/>
            </a:xfrm>
            <a:custGeom>
              <a:avLst/>
              <a:gdLst/>
              <a:ahLst/>
              <a:cxnLst/>
              <a:rect l="l" t="t" r="r" b="b"/>
              <a:pathLst>
                <a:path w="66" h="277" extrusionOk="0">
                  <a:moveTo>
                    <a:pt x="33" y="1"/>
                  </a:moveTo>
                  <a:cubicBezTo>
                    <a:pt x="17" y="1"/>
                    <a:pt x="1" y="12"/>
                    <a:pt x="1" y="34"/>
                  </a:cubicBezTo>
                  <a:lnTo>
                    <a:pt x="1" y="244"/>
                  </a:lnTo>
                  <a:cubicBezTo>
                    <a:pt x="1" y="266"/>
                    <a:pt x="17" y="277"/>
                    <a:pt x="33" y="277"/>
                  </a:cubicBezTo>
                  <a:cubicBezTo>
                    <a:pt x="50" y="277"/>
                    <a:pt x="66" y="266"/>
                    <a:pt x="66" y="244"/>
                  </a:cubicBezTo>
                  <a:lnTo>
                    <a:pt x="66" y="34"/>
                  </a:lnTo>
                  <a:cubicBezTo>
                    <a:pt x="66" y="12"/>
                    <a:pt x="50"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64"/>
            <p:cNvSpPr/>
            <p:nvPr/>
          </p:nvSpPr>
          <p:spPr>
            <a:xfrm>
              <a:off x="5838638" y="1862725"/>
              <a:ext cx="1650" cy="6925"/>
            </a:xfrm>
            <a:custGeom>
              <a:avLst/>
              <a:gdLst/>
              <a:ahLst/>
              <a:cxnLst/>
              <a:rect l="l" t="t" r="r" b="b"/>
              <a:pathLst>
                <a:path w="66" h="277" extrusionOk="0">
                  <a:moveTo>
                    <a:pt x="33" y="0"/>
                  </a:moveTo>
                  <a:cubicBezTo>
                    <a:pt x="17" y="0"/>
                    <a:pt x="1" y="11"/>
                    <a:pt x="1" y="32"/>
                  </a:cubicBezTo>
                  <a:lnTo>
                    <a:pt x="1" y="243"/>
                  </a:lnTo>
                  <a:cubicBezTo>
                    <a:pt x="1" y="265"/>
                    <a:pt x="17" y="276"/>
                    <a:pt x="33" y="276"/>
                  </a:cubicBezTo>
                  <a:cubicBezTo>
                    <a:pt x="50" y="276"/>
                    <a:pt x="66" y="265"/>
                    <a:pt x="66" y="243"/>
                  </a:cubicBezTo>
                  <a:lnTo>
                    <a:pt x="66" y="32"/>
                  </a:lnTo>
                  <a:cubicBezTo>
                    <a:pt x="66" y="11"/>
                    <a:pt x="50"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64"/>
            <p:cNvSpPr/>
            <p:nvPr/>
          </p:nvSpPr>
          <p:spPr>
            <a:xfrm>
              <a:off x="5838638" y="1875075"/>
              <a:ext cx="1650" cy="8025"/>
            </a:xfrm>
            <a:custGeom>
              <a:avLst/>
              <a:gdLst/>
              <a:ahLst/>
              <a:cxnLst/>
              <a:rect l="l" t="t" r="r" b="b"/>
              <a:pathLst>
                <a:path w="66" h="321" extrusionOk="0">
                  <a:moveTo>
                    <a:pt x="33" y="1"/>
                  </a:moveTo>
                  <a:cubicBezTo>
                    <a:pt x="17" y="1"/>
                    <a:pt x="1" y="12"/>
                    <a:pt x="1" y="33"/>
                  </a:cubicBezTo>
                  <a:lnTo>
                    <a:pt x="1" y="289"/>
                  </a:lnTo>
                  <a:cubicBezTo>
                    <a:pt x="1" y="310"/>
                    <a:pt x="17" y="320"/>
                    <a:pt x="33" y="320"/>
                  </a:cubicBezTo>
                  <a:cubicBezTo>
                    <a:pt x="50" y="320"/>
                    <a:pt x="66" y="310"/>
                    <a:pt x="66" y="289"/>
                  </a:cubicBezTo>
                  <a:lnTo>
                    <a:pt x="66" y="33"/>
                  </a:lnTo>
                  <a:cubicBezTo>
                    <a:pt x="66" y="12"/>
                    <a:pt x="50"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64"/>
            <p:cNvSpPr/>
            <p:nvPr/>
          </p:nvSpPr>
          <p:spPr>
            <a:xfrm>
              <a:off x="5838638" y="1889675"/>
              <a:ext cx="1650" cy="6925"/>
            </a:xfrm>
            <a:custGeom>
              <a:avLst/>
              <a:gdLst/>
              <a:ahLst/>
              <a:cxnLst/>
              <a:rect l="l" t="t" r="r" b="b"/>
              <a:pathLst>
                <a:path w="66" h="277" extrusionOk="0">
                  <a:moveTo>
                    <a:pt x="33" y="1"/>
                  </a:moveTo>
                  <a:cubicBezTo>
                    <a:pt x="17" y="1"/>
                    <a:pt x="1" y="11"/>
                    <a:pt x="1" y="33"/>
                  </a:cubicBezTo>
                  <a:lnTo>
                    <a:pt x="1" y="244"/>
                  </a:lnTo>
                  <a:cubicBezTo>
                    <a:pt x="1" y="266"/>
                    <a:pt x="17" y="277"/>
                    <a:pt x="33" y="277"/>
                  </a:cubicBezTo>
                  <a:cubicBezTo>
                    <a:pt x="50" y="277"/>
                    <a:pt x="66" y="266"/>
                    <a:pt x="66" y="244"/>
                  </a:cubicBezTo>
                  <a:lnTo>
                    <a:pt x="66" y="33"/>
                  </a:lnTo>
                  <a:cubicBezTo>
                    <a:pt x="66" y="11"/>
                    <a:pt x="50"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64"/>
            <p:cNvSpPr/>
            <p:nvPr/>
          </p:nvSpPr>
          <p:spPr>
            <a:xfrm>
              <a:off x="5838638" y="1903175"/>
              <a:ext cx="1650" cy="11175"/>
            </a:xfrm>
            <a:custGeom>
              <a:avLst/>
              <a:gdLst/>
              <a:ahLst/>
              <a:cxnLst/>
              <a:rect l="l" t="t" r="r" b="b"/>
              <a:pathLst>
                <a:path w="66" h="447" extrusionOk="0">
                  <a:moveTo>
                    <a:pt x="33" y="0"/>
                  </a:moveTo>
                  <a:cubicBezTo>
                    <a:pt x="17" y="0"/>
                    <a:pt x="1" y="11"/>
                    <a:pt x="1" y="33"/>
                  </a:cubicBezTo>
                  <a:lnTo>
                    <a:pt x="1" y="415"/>
                  </a:lnTo>
                  <a:cubicBezTo>
                    <a:pt x="1" y="436"/>
                    <a:pt x="17" y="447"/>
                    <a:pt x="33" y="447"/>
                  </a:cubicBezTo>
                  <a:cubicBezTo>
                    <a:pt x="50" y="447"/>
                    <a:pt x="66" y="436"/>
                    <a:pt x="66" y="415"/>
                  </a:cubicBezTo>
                  <a:lnTo>
                    <a:pt x="66" y="33"/>
                  </a:lnTo>
                  <a:cubicBezTo>
                    <a:pt x="66" y="11"/>
                    <a:pt x="50"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64"/>
            <p:cNvSpPr/>
            <p:nvPr/>
          </p:nvSpPr>
          <p:spPr>
            <a:xfrm>
              <a:off x="5838638" y="1904400"/>
              <a:ext cx="1650" cy="6925"/>
            </a:xfrm>
            <a:custGeom>
              <a:avLst/>
              <a:gdLst/>
              <a:ahLst/>
              <a:cxnLst/>
              <a:rect l="l" t="t" r="r" b="b"/>
              <a:pathLst>
                <a:path w="66" h="277" extrusionOk="0">
                  <a:moveTo>
                    <a:pt x="33" y="1"/>
                  </a:moveTo>
                  <a:cubicBezTo>
                    <a:pt x="17" y="1"/>
                    <a:pt x="1" y="12"/>
                    <a:pt x="1" y="34"/>
                  </a:cubicBezTo>
                  <a:lnTo>
                    <a:pt x="1" y="245"/>
                  </a:lnTo>
                  <a:cubicBezTo>
                    <a:pt x="1" y="266"/>
                    <a:pt x="17" y="277"/>
                    <a:pt x="33" y="277"/>
                  </a:cubicBezTo>
                  <a:cubicBezTo>
                    <a:pt x="50" y="277"/>
                    <a:pt x="66" y="266"/>
                    <a:pt x="66" y="245"/>
                  </a:cubicBezTo>
                  <a:lnTo>
                    <a:pt x="66" y="34"/>
                  </a:lnTo>
                  <a:cubicBezTo>
                    <a:pt x="66" y="12"/>
                    <a:pt x="50"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64"/>
            <p:cNvSpPr/>
            <p:nvPr/>
          </p:nvSpPr>
          <p:spPr>
            <a:xfrm>
              <a:off x="5838638" y="1917900"/>
              <a:ext cx="1650" cy="6925"/>
            </a:xfrm>
            <a:custGeom>
              <a:avLst/>
              <a:gdLst/>
              <a:ahLst/>
              <a:cxnLst/>
              <a:rect l="l" t="t" r="r" b="b"/>
              <a:pathLst>
                <a:path w="66" h="277" extrusionOk="0">
                  <a:moveTo>
                    <a:pt x="33" y="1"/>
                  </a:moveTo>
                  <a:cubicBezTo>
                    <a:pt x="17" y="1"/>
                    <a:pt x="1" y="12"/>
                    <a:pt x="1" y="34"/>
                  </a:cubicBezTo>
                  <a:lnTo>
                    <a:pt x="1" y="243"/>
                  </a:lnTo>
                  <a:cubicBezTo>
                    <a:pt x="1" y="265"/>
                    <a:pt x="17" y="276"/>
                    <a:pt x="33" y="276"/>
                  </a:cubicBezTo>
                  <a:cubicBezTo>
                    <a:pt x="50" y="276"/>
                    <a:pt x="66" y="265"/>
                    <a:pt x="66" y="243"/>
                  </a:cubicBezTo>
                  <a:lnTo>
                    <a:pt x="66" y="34"/>
                  </a:lnTo>
                  <a:cubicBezTo>
                    <a:pt x="66" y="12"/>
                    <a:pt x="50"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64"/>
            <p:cNvSpPr/>
            <p:nvPr/>
          </p:nvSpPr>
          <p:spPr>
            <a:xfrm>
              <a:off x="5838638" y="1930275"/>
              <a:ext cx="1650" cy="8000"/>
            </a:xfrm>
            <a:custGeom>
              <a:avLst/>
              <a:gdLst/>
              <a:ahLst/>
              <a:cxnLst/>
              <a:rect l="l" t="t" r="r" b="b"/>
              <a:pathLst>
                <a:path w="66" h="320" extrusionOk="0">
                  <a:moveTo>
                    <a:pt x="33" y="1"/>
                  </a:moveTo>
                  <a:cubicBezTo>
                    <a:pt x="17" y="1"/>
                    <a:pt x="1" y="11"/>
                    <a:pt x="1" y="32"/>
                  </a:cubicBezTo>
                  <a:lnTo>
                    <a:pt x="1" y="288"/>
                  </a:lnTo>
                  <a:cubicBezTo>
                    <a:pt x="1" y="309"/>
                    <a:pt x="17" y="320"/>
                    <a:pt x="33" y="320"/>
                  </a:cubicBezTo>
                  <a:cubicBezTo>
                    <a:pt x="50" y="320"/>
                    <a:pt x="66" y="309"/>
                    <a:pt x="66" y="288"/>
                  </a:cubicBezTo>
                  <a:lnTo>
                    <a:pt x="66" y="32"/>
                  </a:lnTo>
                  <a:cubicBezTo>
                    <a:pt x="66" y="11"/>
                    <a:pt x="50"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64"/>
            <p:cNvSpPr/>
            <p:nvPr/>
          </p:nvSpPr>
          <p:spPr>
            <a:xfrm>
              <a:off x="5838638" y="1944850"/>
              <a:ext cx="1650" cy="6925"/>
            </a:xfrm>
            <a:custGeom>
              <a:avLst/>
              <a:gdLst/>
              <a:ahLst/>
              <a:cxnLst/>
              <a:rect l="l" t="t" r="r" b="b"/>
              <a:pathLst>
                <a:path w="66" h="277" extrusionOk="0">
                  <a:moveTo>
                    <a:pt x="33" y="1"/>
                  </a:moveTo>
                  <a:cubicBezTo>
                    <a:pt x="17" y="1"/>
                    <a:pt x="1" y="12"/>
                    <a:pt x="1" y="33"/>
                  </a:cubicBezTo>
                  <a:lnTo>
                    <a:pt x="1" y="244"/>
                  </a:lnTo>
                  <a:cubicBezTo>
                    <a:pt x="1" y="266"/>
                    <a:pt x="17" y="277"/>
                    <a:pt x="33" y="277"/>
                  </a:cubicBezTo>
                  <a:cubicBezTo>
                    <a:pt x="50" y="277"/>
                    <a:pt x="66" y="266"/>
                    <a:pt x="66" y="244"/>
                  </a:cubicBezTo>
                  <a:lnTo>
                    <a:pt x="66" y="33"/>
                  </a:lnTo>
                  <a:cubicBezTo>
                    <a:pt x="66" y="12"/>
                    <a:pt x="50"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64"/>
            <p:cNvSpPr/>
            <p:nvPr/>
          </p:nvSpPr>
          <p:spPr>
            <a:xfrm>
              <a:off x="5867113" y="1628475"/>
              <a:ext cx="1650" cy="6925"/>
            </a:xfrm>
            <a:custGeom>
              <a:avLst/>
              <a:gdLst/>
              <a:ahLst/>
              <a:cxnLst/>
              <a:rect l="l" t="t" r="r" b="b"/>
              <a:pathLst>
                <a:path w="66" h="277" extrusionOk="0">
                  <a:moveTo>
                    <a:pt x="33" y="0"/>
                  </a:moveTo>
                  <a:cubicBezTo>
                    <a:pt x="16" y="0"/>
                    <a:pt x="0" y="11"/>
                    <a:pt x="0" y="33"/>
                  </a:cubicBezTo>
                  <a:lnTo>
                    <a:pt x="0" y="244"/>
                  </a:lnTo>
                  <a:cubicBezTo>
                    <a:pt x="0" y="266"/>
                    <a:pt x="16" y="276"/>
                    <a:pt x="33" y="276"/>
                  </a:cubicBezTo>
                  <a:cubicBezTo>
                    <a:pt x="49" y="276"/>
                    <a:pt x="65" y="266"/>
                    <a:pt x="65" y="244"/>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4"/>
            <p:cNvSpPr/>
            <p:nvPr/>
          </p:nvSpPr>
          <p:spPr>
            <a:xfrm>
              <a:off x="5867113" y="1641950"/>
              <a:ext cx="1650" cy="6925"/>
            </a:xfrm>
            <a:custGeom>
              <a:avLst/>
              <a:gdLst/>
              <a:ahLst/>
              <a:cxnLst/>
              <a:rect l="l" t="t" r="r" b="b"/>
              <a:pathLst>
                <a:path w="66" h="277" extrusionOk="0">
                  <a:moveTo>
                    <a:pt x="33" y="1"/>
                  </a:moveTo>
                  <a:cubicBezTo>
                    <a:pt x="16" y="1"/>
                    <a:pt x="0" y="12"/>
                    <a:pt x="0" y="33"/>
                  </a:cubicBezTo>
                  <a:lnTo>
                    <a:pt x="0" y="244"/>
                  </a:lnTo>
                  <a:cubicBezTo>
                    <a:pt x="0" y="266"/>
                    <a:pt x="16" y="277"/>
                    <a:pt x="33" y="277"/>
                  </a:cubicBezTo>
                  <a:cubicBezTo>
                    <a:pt x="49" y="277"/>
                    <a:pt x="65" y="266"/>
                    <a:pt x="65" y="244"/>
                  </a:cubicBezTo>
                  <a:lnTo>
                    <a:pt x="65" y="33"/>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4"/>
            <p:cNvSpPr/>
            <p:nvPr/>
          </p:nvSpPr>
          <p:spPr>
            <a:xfrm>
              <a:off x="5867113" y="1654325"/>
              <a:ext cx="1650" cy="8025"/>
            </a:xfrm>
            <a:custGeom>
              <a:avLst/>
              <a:gdLst/>
              <a:ahLst/>
              <a:cxnLst/>
              <a:rect l="l" t="t" r="r" b="b"/>
              <a:pathLst>
                <a:path w="66" h="321" extrusionOk="0">
                  <a:moveTo>
                    <a:pt x="33" y="1"/>
                  </a:moveTo>
                  <a:cubicBezTo>
                    <a:pt x="16" y="1"/>
                    <a:pt x="0" y="11"/>
                    <a:pt x="0" y="33"/>
                  </a:cubicBezTo>
                  <a:lnTo>
                    <a:pt x="0" y="289"/>
                  </a:lnTo>
                  <a:cubicBezTo>
                    <a:pt x="0" y="310"/>
                    <a:pt x="16" y="320"/>
                    <a:pt x="33" y="320"/>
                  </a:cubicBezTo>
                  <a:cubicBezTo>
                    <a:pt x="49" y="320"/>
                    <a:pt x="65" y="310"/>
                    <a:pt x="65" y="289"/>
                  </a:cubicBezTo>
                  <a:lnTo>
                    <a:pt x="65" y="33"/>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4"/>
            <p:cNvSpPr/>
            <p:nvPr/>
          </p:nvSpPr>
          <p:spPr>
            <a:xfrm>
              <a:off x="5867113" y="1668925"/>
              <a:ext cx="1650" cy="6925"/>
            </a:xfrm>
            <a:custGeom>
              <a:avLst/>
              <a:gdLst/>
              <a:ahLst/>
              <a:cxnLst/>
              <a:rect l="l" t="t" r="r" b="b"/>
              <a:pathLst>
                <a:path w="66" h="277" extrusionOk="0">
                  <a:moveTo>
                    <a:pt x="33" y="0"/>
                  </a:moveTo>
                  <a:cubicBezTo>
                    <a:pt x="16" y="0"/>
                    <a:pt x="0" y="11"/>
                    <a:pt x="0" y="33"/>
                  </a:cubicBezTo>
                  <a:lnTo>
                    <a:pt x="0" y="243"/>
                  </a:lnTo>
                  <a:cubicBezTo>
                    <a:pt x="0" y="265"/>
                    <a:pt x="16" y="276"/>
                    <a:pt x="33" y="276"/>
                  </a:cubicBezTo>
                  <a:cubicBezTo>
                    <a:pt x="49" y="276"/>
                    <a:pt x="65" y="265"/>
                    <a:pt x="65" y="243"/>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64"/>
            <p:cNvSpPr/>
            <p:nvPr/>
          </p:nvSpPr>
          <p:spPr>
            <a:xfrm>
              <a:off x="5867113" y="1682425"/>
              <a:ext cx="1650" cy="11175"/>
            </a:xfrm>
            <a:custGeom>
              <a:avLst/>
              <a:gdLst/>
              <a:ahLst/>
              <a:cxnLst/>
              <a:rect l="l" t="t" r="r" b="b"/>
              <a:pathLst>
                <a:path w="66" h="447" extrusionOk="0">
                  <a:moveTo>
                    <a:pt x="33" y="0"/>
                  </a:moveTo>
                  <a:cubicBezTo>
                    <a:pt x="16" y="0"/>
                    <a:pt x="0" y="11"/>
                    <a:pt x="0" y="32"/>
                  </a:cubicBezTo>
                  <a:lnTo>
                    <a:pt x="0" y="415"/>
                  </a:lnTo>
                  <a:cubicBezTo>
                    <a:pt x="0" y="436"/>
                    <a:pt x="16" y="446"/>
                    <a:pt x="33" y="446"/>
                  </a:cubicBezTo>
                  <a:cubicBezTo>
                    <a:pt x="49" y="446"/>
                    <a:pt x="65" y="436"/>
                    <a:pt x="65" y="415"/>
                  </a:cubicBezTo>
                  <a:lnTo>
                    <a:pt x="65" y="32"/>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4"/>
            <p:cNvSpPr/>
            <p:nvPr/>
          </p:nvSpPr>
          <p:spPr>
            <a:xfrm>
              <a:off x="5867113" y="1683650"/>
              <a:ext cx="1650" cy="6925"/>
            </a:xfrm>
            <a:custGeom>
              <a:avLst/>
              <a:gdLst/>
              <a:ahLst/>
              <a:cxnLst/>
              <a:rect l="l" t="t" r="r" b="b"/>
              <a:pathLst>
                <a:path w="66" h="277" extrusionOk="0">
                  <a:moveTo>
                    <a:pt x="33" y="1"/>
                  </a:moveTo>
                  <a:cubicBezTo>
                    <a:pt x="16" y="1"/>
                    <a:pt x="0" y="12"/>
                    <a:pt x="0" y="34"/>
                  </a:cubicBezTo>
                  <a:lnTo>
                    <a:pt x="0" y="244"/>
                  </a:lnTo>
                  <a:cubicBezTo>
                    <a:pt x="0" y="266"/>
                    <a:pt x="16" y="277"/>
                    <a:pt x="33" y="277"/>
                  </a:cubicBezTo>
                  <a:cubicBezTo>
                    <a:pt x="49" y="277"/>
                    <a:pt x="65" y="266"/>
                    <a:pt x="65" y="244"/>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4"/>
            <p:cNvSpPr/>
            <p:nvPr/>
          </p:nvSpPr>
          <p:spPr>
            <a:xfrm>
              <a:off x="5867113" y="1697150"/>
              <a:ext cx="1650" cy="6925"/>
            </a:xfrm>
            <a:custGeom>
              <a:avLst/>
              <a:gdLst/>
              <a:ahLst/>
              <a:cxnLst/>
              <a:rect l="l" t="t" r="r" b="b"/>
              <a:pathLst>
                <a:path w="66" h="277" extrusionOk="0">
                  <a:moveTo>
                    <a:pt x="33" y="0"/>
                  </a:moveTo>
                  <a:cubicBezTo>
                    <a:pt x="16" y="0"/>
                    <a:pt x="0" y="11"/>
                    <a:pt x="0" y="34"/>
                  </a:cubicBezTo>
                  <a:lnTo>
                    <a:pt x="0" y="243"/>
                  </a:lnTo>
                  <a:cubicBezTo>
                    <a:pt x="0" y="265"/>
                    <a:pt x="16" y="276"/>
                    <a:pt x="33" y="276"/>
                  </a:cubicBezTo>
                  <a:cubicBezTo>
                    <a:pt x="49" y="276"/>
                    <a:pt x="65" y="265"/>
                    <a:pt x="65" y="243"/>
                  </a:cubicBezTo>
                  <a:lnTo>
                    <a:pt x="65" y="34"/>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4"/>
            <p:cNvSpPr/>
            <p:nvPr/>
          </p:nvSpPr>
          <p:spPr>
            <a:xfrm>
              <a:off x="5867113" y="1709525"/>
              <a:ext cx="1650" cy="8000"/>
            </a:xfrm>
            <a:custGeom>
              <a:avLst/>
              <a:gdLst/>
              <a:ahLst/>
              <a:cxnLst/>
              <a:rect l="l" t="t" r="r" b="b"/>
              <a:pathLst>
                <a:path w="66" h="320" extrusionOk="0">
                  <a:moveTo>
                    <a:pt x="33" y="1"/>
                  </a:moveTo>
                  <a:cubicBezTo>
                    <a:pt x="16" y="1"/>
                    <a:pt x="0" y="11"/>
                    <a:pt x="0" y="32"/>
                  </a:cubicBezTo>
                  <a:lnTo>
                    <a:pt x="0" y="288"/>
                  </a:lnTo>
                  <a:cubicBezTo>
                    <a:pt x="0" y="309"/>
                    <a:pt x="16" y="319"/>
                    <a:pt x="33" y="319"/>
                  </a:cubicBezTo>
                  <a:cubicBezTo>
                    <a:pt x="49" y="319"/>
                    <a:pt x="65" y="309"/>
                    <a:pt x="65" y="288"/>
                  </a:cubicBezTo>
                  <a:lnTo>
                    <a:pt x="65" y="32"/>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4"/>
            <p:cNvSpPr/>
            <p:nvPr/>
          </p:nvSpPr>
          <p:spPr>
            <a:xfrm>
              <a:off x="5867113" y="1724100"/>
              <a:ext cx="1650" cy="6925"/>
            </a:xfrm>
            <a:custGeom>
              <a:avLst/>
              <a:gdLst/>
              <a:ahLst/>
              <a:cxnLst/>
              <a:rect l="l" t="t" r="r" b="b"/>
              <a:pathLst>
                <a:path w="66" h="277" extrusionOk="0">
                  <a:moveTo>
                    <a:pt x="33" y="1"/>
                  </a:moveTo>
                  <a:cubicBezTo>
                    <a:pt x="16" y="1"/>
                    <a:pt x="0" y="11"/>
                    <a:pt x="0" y="33"/>
                  </a:cubicBezTo>
                  <a:lnTo>
                    <a:pt x="0" y="244"/>
                  </a:lnTo>
                  <a:cubicBezTo>
                    <a:pt x="0" y="266"/>
                    <a:pt x="16" y="277"/>
                    <a:pt x="33" y="277"/>
                  </a:cubicBezTo>
                  <a:cubicBezTo>
                    <a:pt x="49" y="277"/>
                    <a:pt x="65" y="266"/>
                    <a:pt x="65" y="244"/>
                  </a:cubicBezTo>
                  <a:lnTo>
                    <a:pt x="65" y="33"/>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4"/>
            <p:cNvSpPr/>
            <p:nvPr/>
          </p:nvSpPr>
          <p:spPr>
            <a:xfrm>
              <a:off x="5867113" y="1737625"/>
              <a:ext cx="1650" cy="11150"/>
            </a:xfrm>
            <a:custGeom>
              <a:avLst/>
              <a:gdLst/>
              <a:ahLst/>
              <a:cxnLst/>
              <a:rect l="l" t="t" r="r" b="b"/>
              <a:pathLst>
                <a:path w="66" h="446" extrusionOk="0">
                  <a:moveTo>
                    <a:pt x="33" y="0"/>
                  </a:moveTo>
                  <a:cubicBezTo>
                    <a:pt x="16" y="0"/>
                    <a:pt x="0" y="11"/>
                    <a:pt x="0" y="32"/>
                  </a:cubicBezTo>
                  <a:lnTo>
                    <a:pt x="0" y="414"/>
                  </a:lnTo>
                  <a:cubicBezTo>
                    <a:pt x="0" y="435"/>
                    <a:pt x="16" y="446"/>
                    <a:pt x="33" y="446"/>
                  </a:cubicBezTo>
                  <a:cubicBezTo>
                    <a:pt x="49" y="446"/>
                    <a:pt x="65" y="435"/>
                    <a:pt x="65" y="414"/>
                  </a:cubicBezTo>
                  <a:lnTo>
                    <a:pt x="65" y="32"/>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4"/>
            <p:cNvSpPr/>
            <p:nvPr/>
          </p:nvSpPr>
          <p:spPr>
            <a:xfrm>
              <a:off x="5867113" y="1738875"/>
              <a:ext cx="1650" cy="6900"/>
            </a:xfrm>
            <a:custGeom>
              <a:avLst/>
              <a:gdLst/>
              <a:ahLst/>
              <a:cxnLst/>
              <a:rect l="l" t="t" r="r" b="b"/>
              <a:pathLst>
                <a:path w="66" h="276" extrusionOk="0">
                  <a:moveTo>
                    <a:pt x="33" y="0"/>
                  </a:moveTo>
                  <a:cubicBezTo>
                    <a:pt x="16" y="0"/>
                    <a:pt x="0" y="11"/>
                    <a:pt x="0" y="33"/>
                  </a:cubicBezTo>
                  <a:lnTo>
                    <a:pt x="0" y="243"/>
                  </a:lnTo>
                  <a:cubicBezTo>
                    <a:pt x="0" y="265"/>
                    <a:pt x="16" y="276"/>
                    <a:pt x="33" y="276"/>
                  </a:cubicBezTo>
                  <a:cubicBezTo>
                    <a:pt x="49" y="276"/>
                    <a:pt x="65" y="265"/>
                    <a:pt x="65" y="243"/>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4"/>
            <p:cNvSpPr/>
            <p:nvPr/>
          </p:nvSpPr>
          <p:spPr>
            <a:xfrm>
              <a:off x="5867113" y="1752325"/>
              <a:ext cx="1650" cy="6925"/>
            </a:xfrm>
            <a:custGeom>
              <a:avLst/>
              <a:gdLst/>
              <a:ahLst/>
              <a:cxnLst/>
              <a:rect l="l" t="t" r="r" b="b"/>
              <a:pathLst>
                <a:path w="66" h="277" extrusionOk="0">
                  <a:moveTo>
                    <a:pt x="33" y="1"/>
                  </a:moveTo>
                  <a:cubicBezTo>
                    <a:pt x="16" y="1"/>
                    <a:pt x="0" y="12"/>
                    <a:pt x="0" y="34"/>
                  </a:cubicBezTo>
                  <a:lnTo>
                    <a:pt x="0" y="244"/>
                  </a:lnTo>
                  <a:cubicBezTo>
                    <a:pt x="0" y="266"/>
                    <a:pt x="16" y="277"/>
                    <a:pt x="33" y="277"/>
                  </a:cubicBezTo>
                  <a:cubicBezTo>
                    <a:pt x="49" y="277"/>
                    <a:pt x="65" y="266"/>
                    <a:pt x="65" y="244"/>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4"/>
            <p:cNvSpPr/>
            <p:nvPr/>
          </p:nvSpPr>
          <p:spPr>
            <a:xfrm>
              <a:off x="5867113" y="1764725"/>
              <a:ext cx="1650" cy="7975"/>
            </a:xfrm>
            <a:custGeom>
              <a:avLst/>
              <a:gdLst/>
              <a:ahLst/>
              <a:cxnLst/>
              <a:rect l="l" t="t" r="r" b="b"/>
              <a:pathLst>
                <a:path w="66" h="319" extrusionOk="0">
                  <a:moveTo>
                    <a:pt x="33" y="0"/>
                  </a:moveTo>
                  <a:cubicBezTo>
                    <a:pt x="16" y="0"/>
                    <a:pt x="0" y="10"/>
                    <a:pt x="0" y="31"/>
                  </a:cubicBezTo>
                  <a:lnTo>
                    <a:pt x="0" y="287"/>
                  </a:lnTo>
                  <a:cubicBezTo>
                    <a:pt x="0" y="308"/>
                    <a:pt x="16" y="319"/>
                    <a:pt x="33" y="319"/>
                  </a:cubicBezTo>
                  <a:cubicBezTo>
                    <a:pt x="49" y="319"/>
                    <a:pt x="65" y="308"/>
                    <a:pt x="65" y="287"/>
                  </a:cubicBezTo>
                  <a:lnTo>
                    <a:pt x="65" y="31"/>
                  </a:lnTo>
                  <a:cubicBezTo>
                    <a:pt x="65" y="10"/>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4"/>
            <p:cNvSpPr/>
            <p:nvPr/>
          </p:nvSpPr>
          <p:spPr>
            <a:xfrm>
              <a:off x="5867113" y="1779300"/>
              <a:ext cx="1650" cy="6925"/>
            </a:xfrm>
            <a:custGeom>
              <a:avLst/>
              <a:gdLst/>
              <a:ahLst/>
              <a:cxnLst/>
              <a:rect l="l" t="t" r="r" b="b"/>
              <a:pathLst>
                <a:path w="66" h="277" extrusionOk="0">
                  <a:moveTo>
                    <a:pt x="33" y="0"/>
                  </a:moveTo>
                  <a:cubicBezTo>
                    <a:pt x="16" y="0"/>
                    <a:pt x="0" y="11"/>
                    <a:pt x="0" y="33"/>
                  </a:cubicBezTo>
                  <a:lnTo>
                    <a:pt x="0" y="244"/>
                  </a:lnTo>
                  <a:cubicBezTo>
                    <a:pt x="0" y="265"/>
                    <a:pt x="16" y="276"/>
                    <a:pt x="33" y="276"/>
                  </a:cubicBezTo>
                  <a:cubicBezTo>
                    <a:pt x="49" y="276"/>
                    <a:pt x="65" y="265"/>
                    <a:pt x="65" y="244"/>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4"/>
            <p:cNvSpPr/>
            <p:nvPr/>
          </p:nvSpPr>
          <p:spPr>
            <a:xfrm>
              <a:off x="5867113" y="1792800"/>
              <a:ext cx="1650" cy="11175"/>
            </a:xfrm>
            <a:custGeom>
              <a:avLst/>
              <a:gdLst/>
              <a:ahLst/>
              <a:cxnLst/>
              <a:rect l="l" t="t" r="r" b="b"/>
              <a:pathLst>
                <a:path w="66" h="447" extrusionOk="0">
                  <a:moveTo>
                    <a:pt x="33" y="1"/>
                  </a:moveTo>
                  <a:cubicBezTo>
                    <a:pt x="16" y="1"/>
                    <a:pt x="0" y="11"/>
                    <a:pt x="0" y="32"/>
                  </a:cubicBezTo>
                  <a:lnTo>
                    <a:pt x="0" y="415"/>
                  </a:lnTo>
                  <a:cubicBezTo>
                    <a:pt x="0" y="436"/>
                    <a:pt x="16" y="447"/>
                    <a:pt x="33" y="447"/>
                  </a:cubicBezTo>
                  <a:cubicBezTo>
                    <a:pt x="49" y="447"/>
                    <a:pt x="65" y="436"/>
                    <a:pt x="65" y="415"/>
                  </a:cubicBezTo>
                  <a:lnTo>
                    <a:pt x="65" y="32"/>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4"/>
            <p:cNvSpPr/>
            <p:nvPr/>
          </p:nvSpPr>
          <p:spPr>
            <a:xfrm>
              <a:off x="5867113" y="1794050"/>
              <a:ext cx="1650" cy="6900"/>
            </a:xfrm>
            <a:custGeom>
              <a:avLst/>
              <a:gdLst/>
              <a:ahLst/>
              <a:cxnLst/>
              <a:rect l="l" t="t" r="r" b="b"/>
              <a:pathLst>
                <a:path w="66" h="276" extrusionOk="0">
                  <a:moveTo>
                    <a:pt x="33" y="0"/>
                  </a:moveTo>
                  <a:cubicBezTo>
                    <a:pt x="16" y="0"/>
                    <a:pt x="0" y="11"/>
                    <a:pt x="0" y="32"/>
                  </a:cubicBezTo>
                  <a:lnTo>
                    <a:pt x="0" y="243"/>
                  </a:lnTo>
                  <a:cubicBezTo>
                    <a:pt x="0" y="265"/>
                    <a:pt x="16" y="276"/>
                    <a:pt x="33" y="276"/>
                  </a:cubicBezTo>
                  <a:cubicBezTo>
                    <a:pt x="49" y="276"/>
                    <a:pt x="65" y="265"/>
                    <a:pt x="65" y="243"/>
                  </a:cubicBezTo>
                  <a:lnTo>
                    <a:pt x="65" y="32"/>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4"/>
            <p:cNvSpPr/>
            <p:nvPr/>
          </p:nvSpPr>
          <p:spPr>
            <a:xfrm>
              <a:off x="5867113" y="1807525"/>
              <a:ext cx="1650" cy="6925"/>
            </a:xfrm>
            <a:custGeom>
              <a:avLst/>
              <a:gdLst/>
              <a:ahLst/>
              <a:cxnLst/>
              <a:rect l="l" t="t" r="r" b="b"/>
              <a:pathLst>
                <a:path w="66" h="277" extrusionOk="0">
                  <a:moveTo>
                    <a:pt x="33" y="0"/>
                  </a:moveTo>
                  <a:cubicBezTo>
                    <a:pt x="16" y="0"/>
                    <a:pt x="0" y="11"/>
                    <a:pt x="0" y="33"/>
                  </a:cubicBezTo>
                  <a:lnTo>
                    <a:pt x="0" y="244"/>
                  </a:lnTo>
                  <a:cubicBezTo>
                    <a:pt x="0" y="266"/>
                    <a:pt x="16" y="277"/>
                    <a:pt x="33" y="277"/>
                  </a:cubicBezTo>
                  <a:cubicBezTo>
                    <a:pt x="49" y="277"/>
                    <a:pt x="65" y="266"/>
                    <a:pt x="65" y="244"/>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4"/>
            <p:cNvSpPr/>
            <p:nvPr/>
          </p:nvSpPr>
          <p:spPr>
            <a:xfrm>
              <a:off x="5867113" y="1819900"/>
              <a:ext cx="1650" cy="8000"/>
            </a:xfrm>
            <a:custGeom>
              <a:avLst/>
              <a:gdLst/>
              <a:ahLst/>
              <a:cxnLst/>
              <a:rect l="l" t="t" r="r" b="b"/>
              <a:pathLst>
                <a:path w="66" h="320" extrusionOk="0">
                  <a:moveTo>
                    <a:pt x="33" y="0"/>
                  </a:moveTo>
                  <a:cubicBezTo>
                    <a:pt x="16" y="0"/>
                    <a:pt x="0" y="11"/>
                    <a:pt x="0" y="32"/>
                  </a:cubicBezTo>
                  <a:lnTo>
                    <a:pt x="0" y="287"/>
                  </a:lnTo>
                  <a:cubicBezTo>
                    <a:pt x="0" y="309"/>
                    <a:pt x="16" y="320"/>
                    <a:pt x="33" y="320"/>
                  </a:cubicBezTo>
                  <a:cubicBezTo>
                    <a:pt x="49" y="320"/>
                    <a:pt x="65" y="309"/>
                    <a:pt x="65" y="287"/>
                  </a:cubicBezTo>
                  <a:lnTo>
                    <a:pt x="65" y="32"/>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4"/>
            <p:cNvSpPr/>
            <p:nvPr/>
          </p:nvSpPr>
          <p:spPr>
            <a:xfrm>
              <a:off x="5867113" y="1834475"/>
              <a:ext cx="1650" cy="6925"/>
            </a:xfrm>
            <a:custGeom>
              <a:avLst/>
              <a:gdLst/>
              <a:ahLst/>
              <a:cxnLst/>
              <a:rect l="l" t="t" r="r" b="b"/>
              <a:pathLst>
                <a:path w="66" h="277" extrusionOk="0">
                  <a:moveTo>
                    <a:pt x="33" y="1"/>
                  </a:moveTo>
                  <a:cubicBezTo>
                    <a:pt x="16" y="1"/>
                    <a:pt x="0" y="12"/>
                    <a:pt x="0" y="34"/>
                  </a:cubicBezTo>
                  <a:lnTo>
                    <a:pt x="0" y="244"/>
                  </a:lnTo>
                  <a:cubicBezTo>
                    <a:pt x="0" y="266"/>
                    <a:pt x="16" y="276"/>
                    <a:pt x="33" y="276"/>
                  </a:cubicBezTo>
                  <a:cubicBezTo>
                    <a:pt x="49" y="276"/>
                    <a:pt x="65" y="266"/>
                    <a:pt x="65" y="244"/>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4"/>
            <p:cNvSpPr/>
            <p:nvPr/>
          </p:nvSpPr>
          <p:spPr>
            <a:xfrm>
              <a:off x="5867113" y="1847975"/>
              <a:ext cx="1650" cy="11200"/>
            </a:xfrm>
            <a:custGeom>
              <a:avLst/>
              <a:gdLst/>
              <a:ahLst/>
              <a:cxnLst/>
              <a:rect l="l" t="t" r="r" b="b"/>
              <a:pathLst>
                <a:path w="66" h="448" extrusionOk="0">
                  <a:moveTo>
                    <a:pt x="33" y="1"/>
                  </a:moveTo>
                  <a:cubicBezTo>
                    <a:pt x="16" y="1"/>
                    <a:pt x="0" y="11"/>
                    <a:pt x="0" y="32"/>
                  </a:cubicBezTo>
                  <a:lnTo>
                    <a:pt x="0" y="416"/>
                  </a:lnTo>
                  <a:cubicBezTo>
                    <a:pt x="0" y="437"/>
                    <a:pt x="16" y="447"/>
                    <a:pt x="33" y="447"/>
                  </a:cubicBezTo>
                  <a:cubicBezTo>
                    <a:pt x="49" y="447"/>
                    <a:pt x="65" y="437"/>
                    <a:pt x="65" y="416"/>
                  </a:cubicBezTo>
                  <a:lnTo>
                    <a:pt x="65" y="32"/>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4"/>
            <p:cNvSpPr/>
            <p:nvPr/>
          </p:nvSpPr>
          <p:spPr>
            <a:xfrm>
              <a:off x="5867113" y="1849225"/>
              <a:ext cx="1650" cy="6925"/>
            </a:xfrm>
            <a:custGeom>
              <a:avLst/>
              <a:gdLst/>
              <a:ahLst/>
              <a:cxnLst/>
              <a:rect l="l" t="t" r="r" b="b"/>
              <a:pathLst>
                <a:path w="66" h="277" extrusionOk="0">
                  <a:moveTo>
                    <a:pt x="33" y="1"/>
                  </a:moveTo>
                  <a:cubicBezTo>
                    <a:pt x="16" y="1"/>
                    <a:pt x="0" y="12"/>
                    <a:pt x="0" y="34"/>
                  </a:cubicBezTo>
                  <a:lnTo>
                    <a:pt x="0" y="244"/>
                  </a:lnTo>
                  <a:cubicBezTo>
                    <a:pt x="0" y="266"/>
                    <a:pt x="16" y="277"/>
                    <a:pt x="33" y="277"/>
                  </a:cubicBezTo>
                  <a:cubicBezTo>
                    <a:pt x="49" y="277"/>
                    <a:pt x="65" y="266"/>
                    <a:pt x="65" y="244"/>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4"/>
            <p:cNvSpPr/>
            <p:nvPr/>
          </p:nvSpPr>
          <p:spPr>
            <a:xfrm>
              <a:off x="5867113" y="1862725"/>
              <a:ext cx="1650" cy="6925"/>
            </a:xfrm>
            <a:custGeom>
              <a:avLst/>
              <a:gdLst/>
              <a:ahLst/>
              <a:cxnLst/>
              <a:rect l="l" t="t" r="r" b="b"/>
              <a:pathLst>
                <a:path w="66" h="277" extrusionOk="0">
                  <a:moveTo>
                    <a:pt x="33" y="0"/>
                  </a:moveTo>
                  <a:cubicBezTo>
                    <a:pt x="16" y="0"/>
                    <a:pt x="0" y="11"/>
                    <a:pt x="0" y="32"/>
                  </a:cubicBezTo>
                  <a:lnTo>
                    <a:pt x="0" y="243"/>
                  </a:lnTo>
                  <a:cubicBezTo>
                    <a:pt x="0" y="265"/>
                    <a:pt x="16" y="276"/>
                    <a:pt x="33" y="276"/>
                  </a:cubicBezTo>
                  <a:cubicBezTo>
                    <a:pt x="49" y="276"/>
                    <a:pt x="65" y="265"/>
                    <a:pt x="65" y="243"/>
                  </a:cubicBezTo>
                  <a:lnTo>
                    <a:pt x="65" y="32"/>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4"/>
            <p:cNvSpPr/>
            <p:nvPr/>
          </p:nvSpPr>
          <p:spPr>
            <a:xfrm>
              <a:off x="5867113" y="1875075"/>
              <a:ext cx="1650" cy="8025"/>
            </a:xfrm>
            <a:custGeom>
              <a:avLst/>
              <a:gdLst/>
              <a:ahLst/>
              <a:cxnLst/>
              <a:rect l="l" t="t" r="r" b="b"/>
              <a:pathLst>
                <a:path w="66" h="321" extrusionOk="0">
                  <a:moveTo>
                    <a:pt x="33" y="1"/>
                  </a:moveTo>
                  <a:cubicBezTo>
                    <a:pt x="16" y="1"/>
                    <a:pt x="0" y="12"/>
                    <a:pt x="0" y="33"/>
                  </a:cubicBezTo>
                  <a:lnTo>
                    <a:pt x="0" y="289"/>
                  </a:lnTo>
                  <a:cubicBezTo>
                    <a:pt x="0" y="310"/>
                    <a:pt x="16" y="320"/>
                    <a:pt x="33" y="320"/>
                  </a:cubicBezTo>
                  <a:cubicBezTo>
                    <a:pt x="49" y="320"/>
                    <a:pt x="65" y="310"/>
                    <a:pt x="65" y="289"/>
                  </a:cubicBezTo>
                  <a:lnTo>
                    <a:pt x="65" y="33"/>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4"/>
            <p:cNvSpPr/>
            <p:nvPr/>
          </p:nvSpPr>
          <p:spPr>
            <a:xfrm>
              <a:off x="5867113" y="1889675"/>
              <a:ext cx="1650" cy="6925"/>
            </a:xfrm>
            <a:custGeom>
              <a:avLst/>
              <a:gdLst/>
              <a:ahLst/>
              <a:cxnLst/>
              <a:rect l="l" t="t" r="r" b="b"/>
              <a:pathLst>
                <a:path w="66" h="277" extrusionOk="0">
                  <a:moveTo>
                    <a:pt x="33" y="1"/>
                  </a:moveTo>
                  <a:cubicBezTo>
                    <a:pt x="16" y="1"/>
                    <a:pt x="0" y="11"/>
                    <a:pt x="0" y="33"/>
                  </a:cubicBezTo>
                  <a:lnTo>
                    <a:pt x="0" y="244"/>
                  </a:lnTo>
                  <a:cubicBezTo>
                    <a:pt x="0" y="266"/>
                    <a:pt x="16" y="277"/>
                    <a:pt x="33" y="277"/>
                  </a:cubicBezTo>
                  <a:cubicBezTo>
                    <a:pt x="49" y="277"/>
                    <a:pt x="65" y="266"/>
                    <a:pt x="65" y="244"/>
                  </a:cubicBezTo>
                  <a:lnTo>
                    <a:pt x="65" y="33"/>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4"/>
            <p:cNvSpPr/>
            <p:nvPr/>
          </p:nvSpPr>
          <p:spPr>
            <a:xfrm>
              <a:off x="5867113" y="1903175"/>
              <a:ext cx="1650" cy="11175"/>
            </a:xfrm>
            <a:custGeom>
              <a:avLst/>
              <a:gdLst/>
              <a:ahLst/>
              <a:cxnLst/>
              <a:rect l="l" t="t" r="r" b="b"/>
              <a:pathLst>
                <a:path w="66" h="447" extrusionOk="0">
                  <a:moveTo>
                    <a:pt x="33" y="0"/>
                  </a:moveTo>
                  <a:cubicBezTo>
                    <a:pt x="16" y="0"/>
                    <a:pt x="0" y="11"/>
                    <a:pt x="0" y="33"/>
                  </a:cubicBezTo>
                  <a:lnTo>
                    <a:pt x="0" y="415"/>
                  </a:lnTo>
                  <a:cubicBezTo>
                    <a:pt x="0" y="436"/>
                    <a:pt x="16" y="447"/>
                    <a:pt x="33" y="447"/>
                  </a:cubicBezTo>
                  <a:cubicBezTo>
                    <a:pt x="49" y="447"/>
                    <a:pt x="65" y="436"/>
                    <a:pt x="65" y="415"/>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4"/>
            <p:cNvSpPr/>
            <p:nvPr/>
          </p:nvSpPr>
          <p:spPr>
            <a:xfrm>
              <a:off x="5867113" y="1904400"/>
              <a:ext cx="1650" cy="6925"/>
            </a:xfrm>
            <a:custGeom>
              <a:avLst/>
              <a:gdLst/>
              <a:ahLst/>
              <a:cxnLst/>
              <a:rect l="l" t="t" r="r" b="b"/>
              <a:pathLst>
                <a:path w="66" h="277" extrusionOk="0">
                  <a:moveTo>
                    <a:pt x="33" y="1"/>
                  </a:moveTo>
                  <a:cubicBezTo>
                    <a:pt x="16" y="1"/>
                    <a:pt x="0" y="12"/>
                    <a:pt x="0" y="34"/>
                  </a:cubicBezTo>
                  <a:lnTo>
                    <a:pt x="0" y="245"/>
                  </a:lnTo>
                  <a:cubicBezTo>
                    <a:pt x="0" y="266"/>
                    <a:pt x="16" y="277"/>
                    <a:pt x="33" y="277"/>
                  </a:cubicBezTo>
                  <a:cubicBezTo>
                    <a:pt x="49" y="277"/>
                    <a:pt x="65" y="266"/>
                    <a:pt x="65" y="245"/>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4"/>
            <p:cNvSpPr/>
            <p:nvPr/>
          </p:nvSpPr>
          <p:spPr>
            <a:xfrm>
              <a:off x="5867113" y="1917900"/>
              <a:ext cx="1650" cy="6925"/>
            </a:xfrm>
            <a:custGeom>
              <a:avLst/>
              <a:gdLst/>
              <a:ahLst/>
              <a:cxnLst/>
              <a:rect l="l" t="t" r="r" b="b"/>
              <a:pathLst>
                <a:path w="66" h="277" extrusionOk="0">
                  <a:moveTo>
                    <a:pt x="33" y="1"/>
                  </a:moveTo>
                  <a:cubicBezTo>
                    <a:pt x="16" y="1"/>
                    <a:pt x="0" y="12"/>
                    <a:pt x="0" y="34"/>
                  </a:cubicBezTo>
                  <a:lnTo>
                    <a:pt x="0" y="243"/>
                  </a:lnTo>
                  <a:cubicBezTo>
                    <a:pt x="0" y="265"/>
                    <a:pt x="16" y="276"/>
                    <a:pt x="33" y="276"/>
                  </a:cubicBezTo>
                  <a:cubicBezTo>
                    <a:pt x="49" y="276"/>
                    <a:pt x="65" y="265"/>
                    <a:pt x="65" y="243"/>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4"/>
            <p:cNvSpPr/>
            <p:nvPr/>
          </p:nvSpPr>
          <p:spPr>
            <a:xfrm>
              <a:off x="5867113" y="1930275"/>
              <a:ext cx="1650" cy="8000"/>
            </a:xfrm>
            <a:custGeom>
              <a:avLst/>
              <a:gdLst/>
              <a:ahLst/>
              <a:cxnLst/>
              <a:rect l="l" t="t" r="r" b="b"/>
              <a:pathLst>
                <a:path w="66" h="320" extrusionOk="0">
                  <a:moveTo>
                    <a:pt x="33" y="1"/>
                  </a:moveTo>
                  <a:cubicBezTo>
                    <a:pt x="16" y="1"/>
                    <a:pt x="0" y="11"/>
                    <a:pt x="0" y="32"/>
                  </a:cubicBezTo>
                  <a:lnTo>
                    <a:pt x="0" y="288"/>
                  </a:lnTo>
                  <a:cubicBezTo>
                    <a:pt x="0" y="309"/>
                    <a:pt x="16" y="320"/>
                    <a:pt x="33" y="320"/>
                  </a:cubicBezTo>
                  <a:cubicBezTo>
                    <a:pt x="49" y="320"/>
                    <a:pt x="65" y="309"/>
                    <a:pt x="65" y="288"/>
                  </a:cubicBezTo>
                  <a:lnTo>
                    <a:pt x="65" y="32"/>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4"/>
            <p:cNvSpPr/>
            <p:nvPr/>
          </p:nvSpPr>
          <p:spPr>
            <a:xfrm>
              <a:off x="5867113" y="1944850"/>
              <a:ext cx="1650" cy="6925"/>
            </a:xfrm>
            <a:custGeom>
              <a:avLst/>
              <a:gdLst/>
              <a:ahLst/>
              <a:cxnLst/>
              <a:rect l="l" t="t" r="r" b="b"/>
              <a:pathLst>
                <a:path w="66" h="277" extrusionOk="0">
                  <a:moveTo>
                    <a:pt x="33" y="1"/>
                  </a:moveTo>
                  <a:cubicBezTo>
                    <a:pt x="16" y="1"/>
                    <a:pt x="0" y="12"/>
                    <a:pt x="0" y="33"/>
                  </a:cubicBezTo>
                  <a:lnTo>
                    <a:pt x="0" y="244"/>
                  </a:lnTo>
                  <a:cubicBezTo>
                    <a:pt x="0" y="266"/>
                    <a:pt x="16" y="277"/>
                    <a:pt x="33" y="277"/>
                  </a:cubicBezTo>
                  <a:cubicBezTo>
                    <a:pt x="49" y="277"/>
                    <a:pt x="65" y="266"/>
                    <a:pt x="65" y="244"/>
                  </a:cubicBezTo>
                  <a:lnTo>
                    <a:pt x="65" y="33"/>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4"/>
            <p:cNvSpPr/>
            <p:nvPr/>
          </p:nvSpPr>
          <p:spPr>
            <a:xfrm>
              <a:off x="5845413" y="1625975"/>
              <a:ext cx="5250" cy="327000"/>
            </a:xfrm>
            <a:custGeom>
              <a:avLst/>
              <a:gdLst/>
              <a:ahLst/>
              <a:cxnLst/>
              <a:rect l="l" t="t" r="r" b="b"/>
              <a:pathLst>
                <a:path w="210" h="13080" fill="none" extrusionOk="0">
                  <a:moveTo>
                    <a:pt x="187" y="0"/>
                  </a:moveTo>
                  <a:cubicBezTo>
                    <a:pt x="187" y="0"/>
                    <a:pt x="210" y="3410"/>
                    <a:pt x="187" y="4064"/>
                  </a:cubicBezTo>
                  <a:cubicBezTo>
                    <a:pt x="164" y="4717"/>
                    <a:pt x="2" y="6918"/>
                    <a:pt x="49" y="7295"/>
                  </a:cubicBezTo>
                  <a:cubicBezTo>
                    <a:pt x="95" y="7672"/>
                    <a:pt x="0" y="12623"/>
                    <a:pt x="101" y="13080"/>
                  </a:cubicBezTo>
                </a:path>
              </a:pathLst>
            </a:custGeom>
            <a:noFill/>
            <a:ln w="1650"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4"/>
            <p:cNvSpPr/>
            <p:nvPr/>
          </p:nvSpPr>
          <p:spPr>
            <a:xfrm>
              <a:off x="5856363" y="1625975"/>
              <a:ext cx="4600" cy="327100"/>
            </a:xfrm>
            <a:custGeom>
              <a:avLst/>
              <a:gdLst/>
              <a:ahLst/>
              <a:cxnLst/>
              <a:rect l="l" t="t" r="r" b="b"/>
              <a:pathLst>
                <a:path w="184" h="13084" fill="none" extrusionOk="0">
                  <a:moveTo>
                    <a:pt x="184" y="0"/>
                  </a:moveTo>
                  <a:cubicBezTo>
                    <a:pt x="184" y="0"/>
                    <a:pt x="114" y="3410"/>
                    <a:pt x="91" y="4064"/>
                  </a:cubicBezTo>
                  <a:cubicBezTo>
                    <a:pt x="68" y="4717"/>
                    <a:pt x="91" y="6705"/>
                    <a:pt x="120" y="7400"/>
                  </a:cubicBezTo>
                  <a:cubicBezTo>
                    <a:pt x="137" y="7780"/>
                    <a:pt x="109" y="12459"/>
                    <a:pt x="0" y="13084"/>
                  </a:cubicBezTo>
                </a:path>
              </a:pathLst>
            </a:custGeom>
            <a:noFill/>
            <a:ln w="1650"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4"/>
            <p:cNvSpPr/>
            <p:nvPr/>
          </p:nvSpPr>
          <p:spPr>
            <a:xfrm>
              <a:off x="6028913" y="1629450"/>
              <a:ext cx="1650" cy="5950"/>
            </a:xfrm>
            <a:custGeom>
              <a:avLst/>
              <a:gdLst/>
              <a:ahLst/>
              <a:cxnLst/>
              <a:rect l="l" t="t" r="r" b="b"/>
              <a:pathLst>
                <a:path w="66" h="238" extrusionOk="0">
                  <a:moveTo>
                    <a:pt x="33" y="1"/>
                  </a:moveTo>
                  <a:cubicBezTo>
                    <a:pt x="16" y="1"/>
                    <a:pt x="0" y="12"/>
                    <a:pt x="0" y="33"/>
                  </a:cubicBezTo>
                  <a:lnTo>
                    <a:pt x="0" y="205"/>
                  </a:lnTo>
                  <a:cubicBezTo>
                    <a:pt x="0" y="227"/>
                    <a:pt x="16" y="237"/>
                    <a:pt x="33" y="237"/>
                  </a:cubicBezTo>
                  <a:cubicBezTo>
                    <a:pt x="49" y="237"/>
                    <a:pt x="65" y="227"/>
                    <a:pt x="65" y="205"/>
                  </a:cubicBezTo>
                  <a:lnTo>
                    <a:pt x="65" y="33"/>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4"/>
            <p:cNvSpPr/>
            <p:nvPr/>
          </p:nvSpPr>
          <p:spPr>
            <a:xfrm>
              <a:off x="6028913" y="1641950"/>
              <a:ext cx="1650" cy="6925"/>
            </a:xfrm>
            <a:custGeom>
              <a:avLst/>
              <a:gdLst/>
              <a:ahLst/>
              <a:cxnLst/>
              <a:rect l="l" t="t" r="r" b="b"/>
              <a:pathLst>
                <a:path w="66" h="277" extrusionOk="0">
                  <a:moveTo>
                    <a:pt x="33" y="1"/>
                  </a:moveTo>
                  <a:cubicBezTo>
                    <a:pt x="16" y="1"/>
                    <a:pt x="0" y="12"/>
                    <a:pt x="0" y="33"/>
                  </a:cubicBezTo>
                  <a:lnTo>
                    <a:pt x="0" y="244"/>
                  </a:lnTo>
                  <a:cubicBezTo>
                    <a:pt x="0" y="266"/>
                    <a:pt x="16" y="277"/>
                    <a:pt x="33" y="277"/>
                  </a:cubicBezTo>
                  <a:cubicBezTo>
                    <a:pt x="49" y="277"/>
                    <a:pt x="65" y="266"/>
                    <a:pt x="65" y="244"/>
                  </a:cubicBezTo>
                  <a:lnTo>
                    <a:pt x="65" y="33"/>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4"/>
            <p:cNvSpPr/>
            <p:nvPr/>
          </p:nvSpPr>
          <p:spPr>
            <a:xfrm>
              <a:off x="6028913" y="1654325"/>
              <a:ext cx="1650" cy="8025"/>
            </a:xfrm>
            <a:custGeom>
              <a:avLst/>
              <a:gdLst/>
              <a:ahLst/>
              <a:cxnLst/>
              <a:rect l="l" t="t" r="r" b="b"/>
              <a:pathLst>
                <a:path w="66" h="321" extrusionOk="0">
                  <a:moveTo>
                    <a:pt x="33" y="1"/>
                  </a:moveTo>
                  <a:cubicBezTo>
                    <a:pt x="16" y="1"/>
                    <a:pt x="0" y="11"/>
                    <a:pt x="0" y="33"/>
                  </a:cubicBezTo>
                  <a:lnTo>
                    <a:pt x="0" y="289"/>
                  </a:lnTo>
                  <a:cubicBezTo>
                    <a:pt x="0" y="310"/>
                    <a:pt x="16" y="320"/>
                    <a:pt x="33" y="320"/>
                  </a:cubicBezTo>
                  <a:cubicBezTo>
                    <a:pt x="49" y="320"/>
                    <a:pt x="65" y="310"/>
                    <a:pt x="65" y="289"/>
                  </a:cubicBezTo>
                  <a:lnTo>
                    <a:pt x="65" y="33"/>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4"/>
            <p:cNvSpPr/>
            <p:nvPr/>
          </p:nvSpPr>
          <p:spPr>
            <a:xfrm>
              <a:off x="6028913" y="1668925"/>
              <a:ext cx="1650" cy="6925"/>
            </a:xfrm>
            <a:custGeom>
              <a:avLst/>
              <a:gdLst/>
              <a:ahLst/>
              <a:cxnLst/>
              <a:rect l="l" t="t" r="r" b="b"/>
              <a:pathLst>
                <a:path w="66" h="277" extrusionOk="0">
                  <a:moveTo>
                    <a:pt x="33" y="0"/>
                  </a:moveTo>
                  <a:cubicBezTo>
                    <a:pt x="16" y="0"/>
                    <a:pt x="0" y="11"/>
                    <a:pt x="0" y="33"/>
                  </a:cubicBezTo>
                  <a:lnTo>
                    <a:pt x="0" y="243"/>
                  </a:lnTo>
                  <a:cubicBezTo>
                    <a:pt x="0" y="265"/>
                    <a:pt x="16" y="276"/>
                    <a:pt x="33" y="276"/>
                  </a:cubicBezTo>
                  <a:cubicBezTo>
                    <a:pt x="49" y="276"/>
                    <a:pt x="65" y="265"/>
                    <a:pt x="65" y="243"/>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4"/>
            <p:cNvSpPr/>
            <p:nvPr/>
          </p:nvSpPr>
          <p:spPr>
            <a:xfrm>
              <a:off x="6028913" y="1682425"/>
              <a:ext cx="1650" cy="11175"/>
            </a:xfrm>
            <a:custGeom>
              <a:avLst/>
              <a:gdLst/>
              <a:ahLst/>
              <a:cxnLst/>
              <a:rect l="l" t="t" r="r" b="b"/>
              <a:pathLst>
                <a:path w="66" h="447" extrusionOk="0">
                  <a:moveTo>
                    <a:pt x="33" y="0"/>
                  </a:moveTo>
                  <a:cubicBezTo>
                    <a:pt x="16" y="0"/>
                    <a:pt x="0" y="11"/>
                    <a:pt x="0" y="32"/>
                  </a:cubicBezTo>
                  <a:lnTo>
                    <a:pt x="0" y="415"/>
                  </a:lnTo>
                  <a:cubicBezTo>
                    <a:pt x="0" y="436"/>
                    <a:pt x="16" y="446"/>
                    <a:pt x="33" y="446"/>
                  </a:cubicBezTo>
                  <a:cubicBezTo>
                    <a:pt x="49" y="446"/>
                    <a:pt x="65" y="436"/>
                    <a:pt x="65" y="415"/>
                  </a:cubicBezTo>
                  <a:lnTo>
                    <a:pt x="65" y="32"/>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64"/>
            <p:cNvSpPr/>
            <p:nvPr/>
          </p:nvSpPr>
          <p:spPr>
            <a:xfrm>
              <a:off x="6028913" y="1683650"/>
              <a:ext cx="1650" cy="6925"/>
            </a:xfrm>
            <a:custGeom>
              <a:avLst/>
              <a:gdLst/>
              <a:ahLst/>
              <a:cxnLst/>
              <a:rect l="l" t="t" r="r" b="b"/>
              <a:pathLst>
                <a:path w="66" h="277" extrusionOk="0">
                  <a:moveTo>
                    <a:pt x="33" y="1"/>
                  </a:moveTo>
                  <a:cubicBezTo>
                    <a:pt x="16" y="1"/>
                    <a:pt x="0" y="12"/>
                    <a:pt x="0" y="34"/>
                  </a:cubicBezTo>
                  <a:lnTo>
                    <a:pt x="0" y="244"/>
                  </a:lnTo>
                  <a:cubicBezTo>
                    <a:pt x="0" y="266"/>
                    <a:pt x="16" y="277"/>
                    <a:pt x="33" y="277"/>
                  </a:cubicBezTo>
                  <a:cubicBezTo>
                    <a:pt x="49" y="277"/>
                    <a:pt x="65" y="266"/>
                    <a:pt x="65" y="244"/>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64"/>
            <p:cNvSpPr/>
            <p:nvPr/>
          </p:nvSpPr>
          <p:spPr>
            <a:xfrm>
              <a:off x="6028913" y="1697150"/>
              <a:ext cx="1650" cy="6925"/>
            </a:xfrm>
            <a:custGeom>
              <a:avLst/>
              <a:gdLst/>
              <a:ahLst/>
              <a:cxnLst/>
              <a:rect l="l" t="t" r="r" b="b"/>
              <a:pathLst>
                <a:path w="66" h="277" extrusionOk="0">
                  <a:moveTo>
                    <a:pt x="33" y="0"/>
                  </a:moveTo>
                  <a:cubicBezTo>
                    <a:pt x="16" y="0"/>
                    <a:pt x="0" y="11"/>
                    <a:pt x="0" y="34"/>
                  </a:cubicBezTo>
                  <a:lnTo>
                    <a:pt x="0" y="243"/>
                  </a:lnTo>
                  <a:cubicBezTo>
                    <a:pt x="0" y="265"/>
                    <a:pt x="16" y="276"/>
                    <a:pt x="33" y="276"/>
                  </a:cubicBezTo>
                  <a:cubicBezTo>
                    <a:pt x="49" y="276"/>
                    <a:pt x="65" y="265"/>
                    <a:pt x="65" y="243"/>
                  </a:cubicBezTo>
                  <a:lnTo>
                    <a:pt x="65" y="34"/>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4"/>
            <p:cNvSpPr/>
            <p:nvPr/>
          </p:nvSpPr>
          <p:spPr>
            <a:xfrm>
              <a:off x="6028913" y="1709525"/>
              <a:ext cx="1650" cy="8000"/>
            </a:xfrm>
            <a:custGeom>
              <a:avLst/>
              <a:gdLst/>
              <a:ahLst/>
              <a:cxnLst/>
              <a:rect l="l" t="t" r="r" b="b"/>
              <a:pathLst>
                <a:path w="66" h="320" extrusionOk="0">
                  <a:moveTo>
                    <a:pt x="33" y="1"/>
                  </a:moveTo>
                  <a:cubicBezTo>
                    <a:pt x="16" y="1"/>
                    <a:pt x="0" y="11"/>
                    <a:pt x="0" y="32"/>
                  </a:cubicBezTo>
                  <a:lnTo>
                    <a:pt x="0" y="288"/>
                  </a:lnTo>
                  <a:cubicBezTo>
                    <a:pt x="0" y="309"/>
                    <a:pt x="16" y="319"/>
                    <a:pt x="33" y="319"/>
                  </a:cubicBezTo>
                  <a:cubicBezTo>
                    <a:pt x="49" y="319"/>
                    <a:pt x="65" y="309"/>
                    <a:pt x="65" y="288"/>
                  </a:cubicBezTo>
                  <a:lnTo>
                    <a:pt x="65" y="32"/>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64"/>
            <p:cNvSpPr/>
            <p:nvPr/>
          </p:nvSpPr>
          <p:spPr>
            <a:xfrm>
              <a:off x="6028913" y="1724100"/>
              <a:ext cx="1650" cy="6925"/>
            </a:xfrm>
            <a:custGeom>
              <a:avLst/>
              <a:gdLst/>
              <a:ahLst/>
              <a:cxnLst/>
              <a:rect l="l" t="t" r="r" b="b"/>
              <a:pathLst>
                <a:path w="66" h="277" extrusionOk="0">
                  <a:moveTo>
                    <a:pt x="33" y="1"/>
                  </a:moveTo>
                  <a:cubicBezTo>
                    <a:pt x="16" y="1"/>
                    <a:pt x="0" y="11"/>
                    <a:pt x="0" y="33"/>
                  </a:cubicBezTo>
                  <a:lnTo>
                    <a:pt x="0" y="244"/>
                  </a:lnTo>
                  <a:cubicBezTo>
                    <a:pt x="0" y="266"/>
                    <a:pt x="16" y="277"/>
                    <a:pt x="33" y="277"/>
                  </a:cubicBezTo>
                  <a:cubicBezTo>
                    <a:pt x="49" y="277"/>
                    <a:pt x="65" y="266"/>
                    <a:pt x="65" y="244"/>
                  </a:cubicBezTo>
                  <a:lnTo>
                    <a:pt x="65" y="33"/>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64"/>
            <p:cNvSpPr/>
            <p:nvPr/>
          </p:nvSpPr>
          <p:spPr>
            <a:xfrm>
              <a:off x="6028913" y="1737625"/>
              <a:ext cx="1650" cy="11150"/>
            </a:xfrm>
            <a:custGeom>
              <a:avLst/>
              <a:gdLst/>
              <a:ahLst/>
              <a:cxnLst/>
              <a:rect l="l" t="t" r="r" b="b"/>
              <a:pathLst>
                <a:path w="66" h="446" extrusionOk="0">
                  <a:moveTo>
                    <a:pt x="33" y="0"/>
                  </a:moveTo>
                  <a:cubicBezTo>
                    <a:pt x="16" y="0"/>
                    <a:pt x="0" y="11"/>
                    <a:pt x="0" y="32"/>
                  </a:cubicBezTo>
                  <a:lnTo>
                    <a:pt x="0" y="414"/>
                  </a:lnTo>
                  <a:cubicBezTo>
                    <a:pt x="0" y="435"/>
                    <a:pt x="16" y="446"/>
                    <a:pt x="33" y="446"/>
                  </a:cubicBezTo>
                  <a:cubicBezTo>
                    <a:pt x="49" y="446"/>
                    <a:pt x="65" y="435"/>
                    <a:pt x="65" y="414"/>
                  </a:cubicBezTo>
                  <a:lnTo>
                    <a:pt x="65" y="32"/>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4"/>
            <p:cNvSpPr/>
            <p:nvPr/>
          </p:nvSpPr>
          <p:spPr>
            <a:xfrm>
              <a:off x="6028913" y="1738875"/>
              <a:ext cx="1650" cy="6900"/>
            </a:xfrm>
            <a:custGeom>
              <a:avLst/>
              <a:gdLst/>
              <a:ahLst/>
              <a:cxnLst/>
              <a:rect l="l" t="t" r="r" b="b"/>
              <a:pathLst>
                <a:path w="66" h="276" extrusionOk="0">
                  <a:moveTo>
                    <a:pt x="33" y="0"/>
                  </a:moveTo>
                  <a:cubicBezTo>
                    <a:pt x="16" y="0"/>
                    <a:pt x="0" y="11"/>
                    <a:pt x="0" y="33"/>
                  </a:cubicBezTo>
                  <a:lnTo>
                    <a:pt x="0" y="243"/>
                  </a:lnTo>
                  <a:cubicBezTo>
                    <a:pt x="0" y="265"/>
                    <a:pt x="16" y="276"/>
                    <a:pt x="33" y="276"/>
                  </a:cubicBezTo>
                  <a:cubicBezTo>
                    <a:pt x="49" y="276"/>
                    <a:pt x="65" y="265"/>
                    <a:pt x="65" y="243"/>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64"/>
            <p:cNvSpPr/>
            <p:nvPr/>
          </p:nvSpPr>
          <p:spPr>
            <a:xfrm>
              <a:off x="6028913" y="1752325"/>
              <a:ext cx="1650" cy="6925"/>
            </a:xfrm>
            <a:custGeom>
              <a:avLst/>
              <a:gdLst/>
              <a:ahLst/>
              <a:cxnLst/>
              <a:rect l="l" t="t" r="r" b="b"/>
              <a:pathLst>
                <a:path w="66" h="277" extrusionOk="0">
                  <a:moveTo>
                    <a:pt x="33" y="1"/>
                  </a:moveTo>
                  <a:cubicBezTo>
                    <a:pt x="16" y="1"/>
                    <a:pt x="0" y="12"/>
                    <a:pt x="0" y="34"/>
                  </a:cubicBezTo>
                  <a:lnTo>
                    <a:pt x="0" y="244"/>
                  </a:lnTo>
                  <a:cubicBezTo>
                    <a:pt x="0" y="266"/>
                    <a:pt x="16" y="277"/>
                    <a:pt x="33" y="277"/>
                  </a:cubicBezTo>
                  <a:cubicBezTo>
                    <a:pt x="49" y="277"/>
                    <a:pt x="65" y="266"/>
                    <a:pt x="65" y="244"/>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64"/>
            <p:cNvSpPr/>
            <p:nvPr/>
          </p:nvSpPr>
          <p:spPr>
            <a:xfrm>
              <a:off x="6028913" y="1764725"/>
              <a:ext cx="1650" cy="7975"/>
            </a:xfrm>
            <a:custGeom>
              <a:avLst/>
              <a:gdLst/>
              <a:ahLst/>
              <a:cxnLst/>
              <a:rect l="l" t="t" r="r" b="b"/>
              <a:pathLst>
                <a:path w="66" h="319" extrusionOk="0">
                  <a:moveTo>
                    <a:pt x="33" y="0"/>
                  </a:moveTo>
                  <a:cubicBezTo>
                    <a:pt x="16" y="0"/>
                    <a:pt x="0" y="10"/>
                    <a:pt x="0" y="31"/>
                  </a:cubicBezTo>
                  <a:lnTo>
                    <a:pt x="0" y="287"/>
                  </a:lnTo>
                  <a:cubicBezTo>
                    <a:pt x="0" y="308"/>
                    <a:pt x="16" y="319"/>
                    <a:pt x="33" y="319"/>
                  </a:cubicBezTo>
                  <a:cubicBezTo>
                    <a:pt x="49" y="319"/>
                    <a:pt x="65" y="308"/>
                    <a:pt x="65" y="287"/>
                  </a:cubicBezTo>
                  <a:lnTo>
                    <a:pt x="65" y="31"/>
                  </a:lnTo>
                  <a:cubicBezTo>
                    <a:pt x="65" y="10"/>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64"/>
            <p:cNvSpPr/>
            <p:nvPr/>
          </p:nvSpPr>
          <p:spPr>
            <a:xfrm>
              <a:off x="6028913" y="1779300"/>
              <a:ext cx="1650" cy="6925"/>
            </a:xfrm>
            <a:custGeom>
              <a:avLst/>
              <a:gdLst/>
              <a:ahLst/>
              <a:cxnLst/>
              <a:rect l="l" t="t" r="r" b="b"/>
              <a:pathLst>
                <a:path w="66" h="277" extrusionOk="0">
                  <a:moveTo>
                    <a:pt x="33" y="0"/>
                  </a:moveTo>
                  <a:cubicBezTo>
                    <a:pt x="16" y="0"/>
                    <a:pt x="0" y="11"/>
                    <a:pt x="0" y="33"/>
                  </a:cubicBezTo>
                  <a:lnTo>
                    <a:pt x="0" y="244"/>
                  </a:lnTo>
                  <a:cubicBezTo>
                    <a:pt x="0" y="265"/>
                    <a:pt x="16" y="276"/>
                    <a:pt x="33" y="276"/>
                  </a:cubicBezTo>
                  <a:cubicBezTo>
                    <a:pt x="49" y="276"/>
                    <a:pt x="65" y="265"/>
                    <a:pt x="65" y="244"/>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64"/>
            <p:cNvSpPr/>
            <p:nvPr/>
          </p:nvSpPr>
          <p:spPr>
            <a:xfrm>
              <a:off x="6028913" y="1792800"/>
              <a:ext cx="1650" cy="11175"/>
            </a:xfrm>
            <a:custGeom>
              <a:avLst/>
              <a:gdLst/>
              <a:ahLst/>
              <a:cxnLst/>
              <a:rect l="l" t="t" r="r" b="b"/>
              <a:pathLst>
                <a:path w="66" h="447" extrusionOk="0">
                  <a:moveTo>
                    <a:pt x="33" y="1"/>
                  </a:moveTo>
                  <a:cubicBezTo>
                    <a:pt x="16" y="1"/>
                    <a:pt x="0" y="11"/>
                    <a:pt x="0" y="32"/>
                  </a:cubicBezTo>
                  <a:lnTo>
                    <a:pt x="0" y="415"/>
                  </a:lnTo>
                  <a:cubicBezTo>
                    <a:pt x="0" y="436"/>
                    <a:pt x="16" y="447"/>
                    <a:pt x="33" y="447"/>
                  </a:cubicBezTo>
                  <a:cubicBezTo>
                    <a:pt x="49" y="447"/>
                    <a:pt x="65" y="436"/>
                    <a:pt x="65" y="415"/>
                  </a:cubicBezTo>
                  <a:lnTo>
                    <a:pt x="65" y="32"/>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64"/>
            <p:cNvSpPr/>
            <p:nvPr/>
          </p:nvSpPr>
          <p:spPr>
            <a:xfrm>
              <a:off x="6028913" y="1794050"/>
              <a:ext cx="1650" cy="6900"/>
            </a:xfrm>
            <a:custGeom>
              <a:avLst/>
              <a:gdLst/>
              <a:ahLst/>
              <a:cxnLst/>
              <a:rect l="l" t="t" r="r" b="b"/>
              <a:pathLst>
                <a:path w="66" h="276" extrusionOk="0">
                  <a:moveTo>
                    <a:pt x="33" y="0"/>
                  </a:moveTo>
                  <a:cubicBezTo>
                    <a:pt x="16" y="0"/>
                    <a:pt x="0" y="11"/>
                    <a:pt x="0" y="32"/>
                  </a:cubicBezTo>
                  <a:lnTo>
                    <a:pt x="0" y="243"/>
                  </a:lnTo>
                  <a:cubicBezTo>
                    <a:pt x="0" y="265"/>
                    <a:pt x="16" y="276"/>
                    <a:pt x="33" y="276"/>
                  </a:cubicBezTo>
                  <a:cubicBezTo>
                    <a:pt x="49" y="276"/>
                    <a:pt x="65" y="265"/>
                    <a:pt x="65" y="243"/>
                  </a:cubicBezTo>
                  <a:lnTo>
                    <a:pt x="65" y="32"/>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64"/>
            <p:cNvSpPr/>
            <p:nvPr/>
          </p:nvSpPr>
          <p:spPr>
            <a:xfrm>
              <a:off x="6028913" y="1807525"/>
              <a:ext cx="1650" cy="6925"/>
            </a:xfrm>
            <a:custGeom>
              <a:avLst/>
              <a:gdLst/>
              <a:ahLst/>
              <a:cxnLst/>
              <a:rect l="l" t="t" r="r" b="b"/>
              <a:pathLst>
                <a:path w="66" h="277" extrusionOk="0">
                  <a:moveTo>
                    <a:pt x="33" y="0"/>
                  </a:moveTo>
                  <a:cubicBezTo>
                    <a:pt x="16" y="0"/>
                    <a:pt x="0" y="11"/>
                    <a:pt x="0" y="33"/>
                  </a:cubicBezTo>
                  <a:lnTo>
                    <a:pt x="0" y="244"/>
                  </a:lnTo>
                  <a:cubicBezTo>
                    <a:pt x="0" y="266"/>
                    <a:pt x="16" y="277"/>
                    <a:pt x="33" y="277"/>
                  </a:cubicBezTo>
                  <a:cubicBezTo>
                    <a:pt x="49" y="277"/>
                    <a:pt x="65" y="266"/>
                    <a:pt x="65" y="244"/>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4"/>
            <p:cNvSpPr/>
            <p:nvPr/>
          </p:nvSpPr>
          <p:spPr>
            <a:xfrm>
              <a:off x="6028913" y="1819900"/>
              <a:ext cx="1650" cy="8000"/>
            </a:xfrm>
            <a:custGeom>
              <a:avLst/>
              <a:gdLst/>
              <a:ahLst/>
              <a:cxnLst/>
              <a:rect l="l" t="t" r="r" b="b"/>
              <a:pathLst>
                <a:path w="66" h="320" extrusionOk="0">
                  <a:moveTo>
                    <a:pt x="33" y="0"/>
                  </a:moveTo>
                  <a:cubicBezTo>
                    <a:pt x="16" y="0"/>
                    <a:pt x="0" y="11"/>
                    <a:pt x="0" y="32"/>
                  </a:cubicBezTo>
                  <a:lnTo>
                    <a:pt x="0" y="287"/>
                  </a:lnTo>
                  <a:cubicBezTo>
                    <a:pt x="0" y="309"/>
                    <a:pt x="16" y="320"/>
                    <a:pt x="33" y="320"/>
                  </a:cubicBezTo>
                  <a:cubicBezTo>
                    <a:pt x="49" y="320"/>
                    <a:pt x="65" y="309"/>
                    <a:pt x="65" y="287"/>
                  </a:cubicBezTo>
                  <a:lnTo>
                    <a:pt x="65" y="32"/>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64"/>
            <p:cNvSpPr/>
            <p:nvPr/>
          </p:nvSpPr>
          <p:spPr>
            <a:xfrm>
              <a:off x="6028913" y="1834475"/>
              <a:ext cx="1650" cy="6925"/>
            </a:xfrm>
            <a:custGeom>
              <a:avLst/>
              <a:gdLst/>
              <a:ahLst/>
              <a:cxnLst/>
              <a:rect l="l" t="t" r="r" b="b"/>
              <a:pathLst>
                <a:path w="66" h="277" extrusionOk="0">
                  <a:moveTo>
                    <a:pt x="33" y="1"/>
                  </a:moveTo>
                  <a:cubicBezTo>
                    <a:pt x="16" y="1"/>
                    <a:pt x="0" y="12"/>
                    <a:pt x="0" y="34"/>
                  </a:cubicBezTo>
                  <a:lnTo>
                    <a:pt x="0" y="244"/>
                  </a:lnTo>
                  <a:cubicBezTo>
                    <a:pt x="0" y="266"/>
                    <a:pt x="16" y="276"/>
                    <a:pt x="33" y="276"/>
                  </a:cubicBezTo>
                  <a:cubicBezTo>
                    <a:pt x="49" y="276"/>
                    <a:pt x="65" y="266"/>
                    <a:pt x="65" y="244"/>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64"/>
            <p:cNvSpPr/>
            <p:nvPr/>
          </p:nvSpPr>
          <p:spPr>
            <a:xfrm>
              <a:off x="6028913" y="1847975"/>
              <a:ext cx="1650" cy="11200"/>
            </a:xfrm>
            <a:custGeom>
              <a:avLst/>
              <a:gdLst/>
              <a:ahLst/>
              <a:cxnLst/>
              <a:rect l="l" t="t" r="r" b="b"/>
              <a:pathLst>
                <a:path w="66" h="448" extrusionOk="0">
                  <a:moveTo>
                    <a:pt x="33" y="1"/>
                  </a:moveTo>
                  <a:cubicBezTo>
                    <a:pt x="16" y="1"/>
                    <a:pt x="0" y="11"/>
                    <a:pt x="0" y="32"/>
                  </a:cubicBezTo>
                  <a:lnTo>
                    <a:pt x="0" y="416"/>
                  </a:lnTo>
                  <a:cubicBezTo>
                    <a:pt x="0" y="437"/>
                    <a:pt x="16" y="447"/>
                    <a:pt x="33" y="447"/>
                  </a:cubicBezTo>
                  <a:cubicBezTo>
                    <a:pt x="49" y="447"/>
                    <a:pt x="65" y="437"/>
                    <a:pt x="65" y="416"/>
                  </a:cubicBezTo>
                  <a:lnTo>
                    <a:pt x="65" y="32"/>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64"/>
            <p:cNvSpPr/>
            <p:nvPr/>
          </p:nvSpPr>
          <p:spPr>
            <a:xfrm>
              <a:off x="6028913" y="1849225"/>
              <a:ext cx="1650" cy="6925"/>
            </a:xfrm>
            <a:custGeom>
              <a:avLst/>
              <a:gdLst/>
              <a:ahLst/>
              <a:cxnLst/>
              <a:rect l="l" t="t" r="r" b="b"/>
              <a:pathLst>
                <a:path w="66" h="277" extrusionOk="0">
                  <a:moveTo>
                    <a:pt x="33" y="1"/>
                  </a:moveTo>
                  <a:cubicBezTo>
                    <a:pt x="16" y="1"/>
                    <a:pt x="0" y="12"/>
                    <a:pt x="0" y="34"/>
                  </a:cubicBezTo>
                  <a:lnTo>
                    <a:pt x="0" y="244"/>
                  </a:lnTo>
                  <a:cubicBezTo>
                    <a:pt x="0" y="266"/>
                    <a:pt x="16" y="277"/>
                    <a:pt x="33" y="277"/>
                  </a:cubicBezTo>
                  <a:cubicBezTo>
                    <a:pt x="49" y="277"/>
                    <a:pt x="65" y="266"/>
                    <a:pt x="65" y="244"/>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64"/>
            <p:cNvSpPr/>
            <p:nvPr/>
          </p:nvSpPr>
          <p:spPr>
            <a:xfrm>
              <a:off x="6028913" y="1862725"/>
              <a:ext cx="1650" cy="6925"/>
            </a:xfrm>
            <a:custGeom>
              <a:avLst/>
              <a:gdLst/>
              <a:ahLst/>
              <a:cxnLst/>
              <a:rect l="l" t="t" r="r" b="b"/>
              <a:pathLst>
                <a:path w="66" h="277" extrusionOk="0">
                  <a:moveTo>
                    <a:pt x="33" y="0"/>
                  </a:moveTo>
                  <a:cubicBezTo>
                    <a:pt x="16" y="0"/>
                    <a:pt x="0" y="11"/>
                    <a:pt x="0" y="32"/>
                  </a:cubicBezTo>
                  <a:lnTo>
                    <a:pt x="0" y="243"/>
                  </a:lnTo>
                  <a:cubicBezTo>
                    <a:pt x="0" y="265"/>
                    <a:pt x="16" y="276"/>
                    <a:pt x="33" y="276"/>
                  </a:cubicBezTo>
                  <a:cubicBezTo>
                    <a:pt x="49" y="276"/>
                    <a:pt x="65" y="265"/>
                    <a:pt x="65" y="243"/>
                  </a:cubicBezTo>
                  <a:lnTo>
                    <a:pt x="65" y="32"/>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4"/>
            <p:cNvSpPr/>
            <p:nvPr/>
          </p:nvSpPr>
          <p:spPr>
            <a:xfrm>
              <a:off x="6028913" y="1875075"/>
              <a:ext cx="1650" cy="8025"/>
            </a:xfrm>
            <a:custGeom>
              <a:avLst/>
              <a:gdLst/>
              <a:ahLst/>
              <a:cxnLst/>
              <a:rect l="l" t="t" r="r" b="b"/>
              <a:pathLst>
                <a:path w="66" h="321" extrusionOk="0">
                  <a:moveTo>
                    <a:pt x="33" y="1"/>
                  </a:moveTo>
                  <a:cubicBezTo>
                    <a:pt x="16" y="1"/>
                    <a:pt x="0" y="12"/>
                    <a:pt x="0" y="33"/>
                  </a:cubicBezTo>
                  <a:lnTo>
                    <a:pt x="0" y="289"/>
                  </a:lnTo>
                  <a:cubicBezTo>
                    <a:pt x="0" y="310"/>
                    <a:pt x="16" y="320"/>
                    <a:pt x="33" y="320"/>
                  </a:cubicBezTo>
                  <a:cubicBezTo>
                    <a:pt x="49" y="320"/>
                    <a:pt x="65" y="310"/>
                    <a:pt x="65" y="289"/>
                  </a:cubicBezTo>
                  <a:lnTo>
                    <a:pt x="65" y="33"/>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64"/>
            <p:cNvSpPr/>
            <p:nvPr/>
          </p:nvSpPr>
          <p:spPr>
            <a:xfrm>
              <a:off x="6028913" y="1889675"/>
              <a:ext cx="1650" cy="6925"/>
            </a:xfrm>
            <a:custGeom>
              <a:avLst/>
              <a:gdLst/>
              <a:ahLst/>
              <a:cxnLst/>
              <a:rect l="l" t="t" r="r" b="b"/>
              <a:pathLst>
                <a:path w="66" h="277" extrusionOk="0">
                  <a:moveTo>
                    <a:pt x="33" y="1"/>
                  </a:moveTo>
                  <a:cubicBezTo>
                    <a:pt x="16" y="1"/>
                    <a:pt x="0" y="11"/>
                    <a:pt x="0" y="33"/>
                  </a:cubicBezTo>
                  <a:lnTo>
                    <a:pt x="0" y="244"/>
                  </a:lnTo>
                  <a:cubicBezTo>
                    <a:pt x="0" y="266"/>
                    <a:pt x="16" y="277"/>
                    <a:pt x="33" y="277"/>
                  </a:cubicBezTo>
                  <a:cubicBezTo>
                    <a:pt x="49" y="277"/>
                    <a:pt x="65" y="266"/>
                    <a:pt x="65" y="244"/>
                  </a:cubicBezTo>
                  <a:lnTo>
                    <a:pt x="65" y="33"/>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64"/>
            <p:cNvSpPr/>
            <p:nvPr/>
          </p:nvSpPr>
          <p:spPr>
            <a:xfrm>
              <a:off x="6028913" y="1903175"/>
              <a:ext cx="1650" cy="11175"/>
            </a:xfrm>
            <a:custGeom>
              <a:avLst/>
              <a:gdLst/>
              <a:ahLst/>
              <a:cxnLst/>
              <a:rect l="l" t="t" r="r" b="b"/>
              <a:pathLst>
                <a:path w="66" h="447" extrusionOk="0">
                  <a:moveTo>
                    <a:pt x="33" y="0"/>
                  </a:moveTo>
                  <a:cubicBezTo>
                    <a:pt x="16" y="0"/>
                    <a:pt x="0" y="11"/>
                    <a:pt x="0" y="33"/>
                  </a:cubicBezTo>
                  <a:lnTo>
                    <a:pt x="0" y="415"/>
                  </a:lnTo>
                  <a:cubicBezTo>
                    <a:pt x="0" y="436"/>
                    <a:pt x="16" y="447"/>
                    <a:pt x="33" y="447"/>
                  </a:cubicBezTo>
                  <a:cubicBezTo>
                    <a:pt x="49" y="447"/>
                    <a:pt x="65" y="436"/>
                    <a:pt x="65" y="415"/>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64"/>
            <p:cNvSpPr/>
            <p:nvPr/>
          </p:nvSpPr>
          <p:spPr>
            <a:xfrm>
              <a:off x="6028913" y="1904400"/>
              <a:ext cx="1650" cy="6925"/>
            </a:xfrm>
            <a:custGeom>
              <a:avLst/>
              <a:gdLst/>
              <a:ahLst/>
              <a:cxnLst/>
              <a:rect l="l" t="t" r="r" b="b"/>
              <a:pathLst>
                <a:path w="66" h="277" extrusionOk="0">
                  <a:moveTo>
                    <a:pt x="33" y="1"/>
                  </a:moveTo>
                  <a:cubicBezTo>
                    <a:pt x="16" y="1"/>
                    <a:pt x="0" y="12"/>
                    <a:pt x="0" y="34"/>
                  </a:cubicBezTo>
                  <a:lnTo>
                    <a:pt x="0" y="245"/>
                  </a:lnTo>
                  <a:cubicBezTo>
                    <a:pt x="0" y="266"/>
                    <a:pt x="16" y="277"/>
                    <a:pt x="33" y="277"/>
                  </a:cubicBezTo>
                  <a:cubicBezTo>
                    <a:pt x="49" y="277"/>
                    <a:pt x="65" y="266"/>
                    <a:pt x="65" y="245"/>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64"/>
            <p:cNvSpPr/>
            <p:nvPr/>
          </p:nvSpPr>
          <p:spPr>
            <a:xfrm>
              <a:off x="6028913" y="1917900"/>
              <a:ext cx="1650" cy="6925"/>
            </a:xfrm>
            <a:custGeom>
              <a:avLst/>
              <a:gdLst/>
              <a:ahLst/>
              <a:cxnLst/>
              <a:rect l="l" t="t" r="r" b="b"/>
              <a:pathLst>
                <a:path w="66" h="277" extrusionOk="0">
                  <a:moveTo>
                    <a:pt x="33" y="1"/>
                  </a:moveTo>
                  <a:cubicBezTo>
                    <a:pt x="16" y="1"/>
                    <a:pt x="0" y="12"/>
                    <a:pt x="0" y="34"/>
                  </a:cubicBezTo>
                  <a:lnTo>
                    <a:pt x="0" y="243"/>
                  </a:lnTo>
                  <a:cubicBezTo>
                    <a:pt x="0" y="265"/>
                    <a:pt x="16" y="276"/>
                    <a:pt x="33" y="276"/>
                  </a:cubicBezTo>
                  <a:cubicBezTo>
                    <a:pt x="49" y="276"/>
                    <a:pt x="65" y="265"/>
                    <a:pt x="65" y="243"/>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64"/>
            <p:cNvSpPr/>
            <p:nvPr/>
          </p:nvSpPr>
          <p:spPr>
            <a:xfrm>
              <a:off x="6028913" y="1930275"/>
              <a:ext cx="1650" cy="8000"/>
            </a:xfrm>
            <a:custGeom>
              <a:avLst/>
              <a:gdLst/>
              <a:ahLst/>
              <a:cxnLst/>
              <a:rect l="l" t="t" r="r" b="b"/>
              <a:pathLst>
                <a:path w="66" h="320" extrusionOk="0">
                  <a:moveTo>
                    <a:pt x="33" y="1"/>
                  </a:moveTo>
                  <a:cubicBezTo>
                    <a:pt x="16" y="1"/>
                    <a:pt x="0" y="11"/>
                    <a:pt x="0" y="32"/>
                  </a:cubicBezTo>
                  <a:lnTo>
                    <a:pt x="0" y="288"/>
                  </a:lnTo>
                  <a:cubicBezTo>
                    <a:pt x="0" y="309"/>
                    <a:pt x="16" y="320"/>
                    <a:pt x="33" y="320"/>
                  </a:cubicBezTo>
                  <a:cubicBezTo>
                    <a:pt x="49" y="320"/>
                    <a:pt x="65" y="309"/>
                    <a:pt x="65" y="288"/>
                  </a:cubicBezTo>
                  <a:lnTo>
                    <a:pt x="65" y="32"/>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64"/>
            <p:cNvSpPr/>
            <p:nvPr/>
          </p:nvSpPr>
          <p:spPr>
            <a:xfrm>
              <a:off x="6028913" y="1944850"/>
              <a:ext cx="1650" cy="6925"/>
            </a:xfrm>
            <a:custGeom>
              <a:avLst/>
              <a:gdLst/>
              <a:ahLst/>
              <a:cxnLst/>
              <a:rect l="l" t="t" r="r" b="b"/>
              <a:pathLst>
                <a:path w="66" h="277" extrusionOk="0">
                  <a:moveTo>
                    <a:pt x="33" y="1"/>
                  </a:moveTo>
                  <a:cubicBezTo>
                    <a:pt x="16" y="1"/>
                    <a:pt x="0" y="12"/>
                    <a:pt x="0" y="33"/>
                  </a:cubicBezTo>
                  <a:lnTo>
                    <a:pt x="0" y="244"/>
                  </a:lnTo>
                  <a:cubicBezTo>
                    <a:pt x="0" y="266"/>
                    <a:pt x="16" y="277"/>
                    <a:pt x="33" y="277"/>
                  </a:cubicBezTo>
                  <a:cubicBezTo>
                    <a:pt x="49" y="277"/>
                    <a:pt x="65" y="266"/>
                    <a:pt x="65" y="244"/>
                  </a:cubicBezTo>
                  <a:lnTo>
                    <a:pt x="65" y="33"/>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64"/>
            <p:cNvSpPr/>
            <p:nvPr/>
          </p:nvSpPr>
          <p:spPr>
            <a:xfrm>
              <a:off x="6057363" y="1628475"/>
              <a:ext cx="1650" cy="6925"/>
            </a:xfrm>
            <a:custGeom>
              <a:avLst/>
              <a:gdLst/>
              <a:ahLst/>
              <a:cxnLst/>
              <a:rect l="l" t="t" r="r" b="b"/>
              <a:pathLst>
                <a:path w="66" h="277" extrusionOk="0">
                  <a:moveTo>
                    <a:pt x="33" y="0"/>
                  </a:moveTo>
                  <a:cubicBezTo>
                    <a:pt x="17" y="0"/>
                    <a:pt x="0" y="11"/>
                    <a:pt x="0" y="33"/>
                  </a:cubicBezTo>
                  <a:lnTo>
                    <a:pt x="0" y="244"/>
                  </a:lnTo>
                  <a:cubicBezTo>
                    <a:pt x="0" y="266"/>
                    <a:pt x="17" y="276"/>
                    <a:pt x="33" y="276"/>
                  </a:cubicBezTo>
                  <a:cubicBezTo>
                    <a:pt x="49" y="276"/>
                    <a:pt x="65" y="266"/>
                    <a:pt x="65" y="244"/>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64"/>
            <p:cNvSpPr/>
            <p:nvPr/>
          </p:nvSpPr>
          <p:spPr>
            <a:xfrm>
              <a:off x="6057363" y="1641950"/>
              <a:ext cx="1650" cy="6925"/>
            </a:xfrm>
            <a:custGeom>
              <a:avLst/>
              <a:gdLst/>
              <a:ahLst/>
              <a:cxnLst/>
              <a:rect l="l" t="t" r="r" b="b"/>
              <a:pathLst>
                <a:path w="66" h="277" extrusionOk="0">
                  <a:moveTo>
                    <a:pt x="33" y="1"/>
                  </a:moveTo>
                  <a:cubicBezTo>
                    <a:pt x="17" y="1"/>
                    <a:pt x="0" y="12"/>
                    <a:pt x="0" y="33"/>
                  </a:cubicBezTo>
                  <a:lnTo>
                    <a:pt x="0" y="244"/>
                  </a:lnTo>
                  <a:cubicBezTo>
                    <a:pt x="0" y="266"/>
                    <a:pt x="17" y="277"/>
                    <a:pt x="33" y="277"/>
                  </a:cubicBezTo>
                  <a:cubicBezTo>
                    <a:pt x="49" y="277"/>
                    <a:pt x="65" y="266"/>
                    <a:pt x="65" y="244"/>
                  </a:cubicBezTo>
                  <a:lnTo>
                    <a:pt x="65" y="33"/>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64"/>
            <p:cNvSpPr/>
            <p:nvPr/>
          </p:nvSpPr>
          <p:spPr>
            <a:xfrm>
              <a:off x="6057363" y="1654325"/>
              <a:ext cx="1650" cy="8025"/>
            </a:xfrm>
            <a:custGeom>
              <a:avLst/>
              <a:gdLst/>
              <a:ahLst/>
              <a:cxnLst/>
              <a:rect l="l" t="t" r="r" b="b"/>
              <a:pathLst>
                <a:path w="66" h="321" extrusionOk="0">
                  <a:moveTo>
                    <a:pt x="33" y="1"/>
                  </a:moveTo>
                  <a:cubicBezTo>
                    <a:pt x="17" y="1"/>
                    <a:pt x="0" y="11"/>
                    <a:pt x="0" y="33"/>
                  </a:cubicBezTo>
                  <a:lnTo>
                    <a:pt x="0" y="289"/>
                  </a:lnTo>
                  <a:cubicBezTo>
                    <a:pt x="0" y="310"/>
                    <a:pt x="17" y="320"/>
                    <a:pt x="33" y="320"/>
                  </a:cubicBezTo>
                  <a:cubicBezTo>
                    <a:pt x="49" y="320"/>
                    <a:pt x="65" y="310"/>
                    <a:pt x="65" y="289"/>
                  </a:cubicBezTo>
                  <a:lnTo>
                    <a:pt x="65" y="33"/>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64"/>
            <p:cNvSpPr/>
            <p:nvPr/>
          </p:nvSpPr>
          <p:spPr>
            <a:xfrm>
              <a:off x="6057363" y="1668925"/>
              <a:ext cx="1650" cy="6925"/>
            </a:xfrm>
            <a:custGeom>
              <a:avLst/>
              <a:gdLst/>
              <a:ahLst/>
              <a:cxnLst/>
              <a:rect l="l" t="t" r="r" b="b"/>
              <a:pathLst>
                <a:path w="66" h="277" extrusionOk="0">
                  <a:moveTo>
                    <a:pt x="33" y="0"/>
                  </a:moveTo>
                  <a:cubicBezTo>
                    <a:pt x="17" y="0"/>
                    <a:pt x="0" y="11"/>
                    <a:pt x="0" y="33"/>
                  </a:cubicBezTo>
                  <a:lnTo>
                    <a:pt x="0" y="243"/>
                  </a:lnTo>
                  <a:cubicBezTo>
                    <a:pt x="0" y="265"/>
                    <a:pt x="17" y="276"/>
                    <a:pt x="33" y="276"/>
                  </a:cubicBezTo>
                  <a:cubicBezTo>
                    <a:pt x="49" y="276"/>
                    <a:pt x="65" y="265"/>
                    <a:pt x="65" y="243"/>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6057363" y="1682425"/>
              <a:ext cx="1650" cy="11175"/>
            </a:xfrm>
            <a:custGeom>
              <a:avLst/>
              <a:gdLst/>
              <a:ahLst/>
              <a:cxnLst/>
              <a:rect l="l" t="t" r="r" b="b"/>
              <a:pathLst>
                <a:path w="66" h="447" extrusionOk="0">
                  <a:moveTo>
                    <a:pt x="33" y="0"/>
                  </a:moveTo>
                  <a:cubicBezTo>
                    <a:pt x="17" y="0"/>
                    <a:pt x="0" y="11"/>
                    <a:pt x="0" y="32"/>
                  </a:cubicBezTo>
                  <a:lnTo>
                    <a:pt x="0" y="415"/>
                  </a:lnTo>
                  <a:cubicBezTo>
                    <a:pt x="0" y="436"/>
                    <a:pt x="17" y="446"/>
                    <a:pt x="33" y="446"/>
                  </a:cubicBezTo>
                  <a:cubicBezTo>
                    <a:pt x="49" y="446"/>
                    <a:pt x="65" y="436"/>
                    <a:pt x="65" y="415"/>
                  </a:cubicBezTo>
                  <a:lnTo>
                    <a:pt x="65" y="32"/>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6057363" y="1683650"/>
              <a:ext cx="1650" cy="6925"/>
            </a:xfrm>
            <a:custGeom>
              <a:avLst/>
              <a:gdLst/>
              <a:ahLst/>
              <a:cxnLst/>
              <a:rect l="l" t="t" r="r" b="b"/>
              <a:pathLst>
                <a:path w="66" h="277" extrusionOk="0">
                  <a:moveTo>
                    <a:pt x="33" y="1"/>
                  </a:moveTo>
                  <a:cubicBezTo>
                    <a:pt x="17" y="1"/>
                    <a:pt x="0" y="12"/>
                    <a:pt x="0" y="34"/>
                  </a:cubicBezTo>
                  <a:lnTo>
                    <a:pt x="0" y="244"/>
                  </a:lnTo>
                  <a:cubicBezTo>
                    <a:pt x="0" y="266"/>
                    <a:pt x="17" y="277"/>
                    <a:pt x="33" y="277"/>
                  </a:cubicBezTo>
                  <a:cubicBezTo>
                    <a:pt x="49" y="277"/>
                    <a:pt x="65" y="266"/>
                    <a:pt x="65" y="244"/>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6057363" y="1697150"/>
              <a:ext cx="1650" cy="6925"/>
            </a:xfrm>
            <a:custGeom>
              <a:avLst/>
              <a:gdLst/>
              <a:ahLst/>
              <a:cxnLst/>
              <a:rect l="l" t="t" r="r" b="b"/>
              <a:pathLst>
                <a:path w="66" h="277" extrusionOk="0">
                  <a:moveTo>
                    <a:pt x="33" y="0"/>
                  </a:moveTo>
                  <a:cubicBezTo>
                    <a:pt x="17" y="0"/>
                    <a:pt x="0" y="11"/>
                    <a:pt x="0" y="34"/>
                  </a:cubicBezTo>
                  <a:lnTo>
                    <a:pt x="0" y="243"/>
                  </a:lnTo>
                  <a:cubicBezTo>
                    <a:pt x="0" y="265"/>
                    <a:pt x="17" y="276"/>
                    <a:pt x="33" y="276"/>
                  </a:cubicBezTo>
                  <a:cubicBezTo>
                    <a:pt x="49" y="276"/>
                    <a:pt x="65" y="265"/>
                    <a:pt x="65" y="243"/>
                  </a:cubicBezTo>
                  <a:lnTo>
                    <a:pt x="65" y="34"/>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64"/>
            <p:cNvSpPr/>
            <p:nvPr/>
          </p:nvSpPr>
          <p:spPr>
            <a:xfrm>
              <a:off x="6057363" y="1709525"/>
              <a:ext cx="1650" cy="8000"/>
            </a:xfrm>
            <a:custGeom>
              <a:avLst/>
              <a:gdLst/>
              <a:ahLst/>
              <a:cxnLst/>
              <a:rect l="l" t="t" r="r" b="b"/>
              <a:pathLst>
                <a:path w="66" h="320" extrusionOk="0">
                  <a:moveTo>
                    <a:pt x="33" y="1"/>
                  </a:moveTo>
                  <a:cubicBezTo>
                    <a:pt x="17" y="1"/>
                    <a:pt x="0" y="11"/>
                    <a:pt x="0" y="32"/>
                  </a:cubicBezTo>
                  <a:lnTo>
                    <a:pt x="0" y="288"/>
                  </a:lnTo>
                  <a:cubicBezTo>
                    <a:pt x="0" y="309"/>
                    <a:pt x="17" y="319"/>
                    <a:pt x="33" y="319"/>
                  </a:cubicBezTo>
                  <a:cubicBezTo>
                    <a:pt x="49" y="319"/>
                    <a:pt x="65" y="309"/>
                    <a:pt x="65" y="288"/>
                  </a:cubicBezTo>
                  <a:lnTo>
                    <a:pt x="65" y="32"/>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a:off x="6057363" y="1724100"/>
              <a:ext cx="1650" cy="6925"/>
            </a:xfrm>
            <a:custGeom>
              <a:avLst/>
              <a:gdLst/>
              <a:ahLst/>
              <a:cxnLst/>
              <a:rect l="l" t="t" r="r" b="b"/>
              <a:pathLst>
                <a:path w="66" h="277" extrusionOk="0">
                  <a:moveTo>
                    <a:pt x="33" y="1"/>
                  </a:moveTo>
                  <a:cubicBezTo>
                    <a:pt x="17" y="1"/>
                    <a:pt x="0" y="11"/>
                    <a:pt x="0" y="33"/>
                  </a:cubicBezTo>
                  <a:lnTo>
                    <a:pt x="0" y="244"/>
                  </a:lnTo>
                  <a:cubicBezTo>
                    <a:pt x="0" y="266"/>
                    <a:pt x="17" y="277"/>
                    <a:pt x="33" y="277"/>
                  </a:cubicBezTo>
                  <a:cubicBezTo>
                    <a:pt x="49" y="277"/>
                    <a:pt x="65" y="266"/>
                    <a:pt x="65" y="244"/>
                  </a:cubicBezTo>
                  <a:lnTo>
                    <a:pt x="65" y="33"/>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64"/>
            <p:cNvSpPr/>
            <p:nvPr/>
          </p:nvSpPr>
          <p:spPr>
            <a:xfrm>
              <a:off x="6057363" y="1737625"/>
              <a:ext cx="1650" cy="11150"/>
            </a:xfrm>
            <a:custGeom>
              <a:avLst/>
              <a:gdLst/>
              <a:ahLst/>
              <a:cxnLst/>
              <a:rect l="l" t="t" r="r" b="b"/>
              <a:pathLst>
                <a:path w="66" h="446" extrusionOk="0">
                  <a:moveTo>
                    <a:pt x="33" y="0"/>
                  </a:moveTo>
                  <a:cubicBezTo>
                    <a:pt x="17" y="0"/>
                    <a:pt x="0" y="11"/>
                    <a:pt x="0" y="32"/>
                  </a:cubicBezTo>
                  <a:lnTo>
                    <a:pt x="0" y="414"/>
                  </a:lnTo>
                  <a:cubicBezTo>
                    <a:pt x="0" y="435"/>
                    <a:pt x="17" y="446"/>
                    <a:pt x="33" y="446"/>
                  </a:cubicBezTo>
                  <a:cubicBezTo>
                    <a:pt x="49" y="446"/>
                    <a:pt x="65" y="435"/>
                    <a:pt x="65" y="414"/>
                  </a:cubicBezTo>
                  <a:lnTo>
                    <a:pt x="65" y="32"/>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64"/>
            <p:cNvSpPr/>
            <p:nvPr/>
          </p:nvSpPr>
          <p:spPr>
            <a:xfrm>
              <a:off x="6057363" y="1738875"/>
              <a:ext cx="1650" cy="6900"/>
            </a:xfrm>
            <a:custGeom>
              <a:avLst/>
              <a:gdLst/>
              <a:ahLst/>
              <a:cxnLst/>
              <a:rect l="l" t="t" r="r" b="b"/>
              <a:pathLst>
                <a:path w="66" h="276" extrusionOk="0">
                  <a:moveTo>
                    <a:pt x="33" y="0"/>
                  </a:moveTo>
                  <a:cubicBezTo>
                    <a:pt x="17" y="0"/>
                    <a:pt x="0" y="11"/>
                    <a:pt x="0" y="33"/>
                  </a:cubicBezTo>
                  <a:lnTo>
                    <a:pt x="0" y="243"/>
                  </a:lnTo>
                  <a:cubicBezTo>
                    <a:pt x="0" y="265"/>
                    <a:pt x="17" y="276"/>
                    <a:pt x="33" y="276"/>
                  </a:cubicBezTo>
                  <a:cubicBezTo>
                    <a:pt x="49" y="276"/>
                    <a:pt x="65" y="265"/>
                    <a:pt x="65" y="243"/>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a:off x="6057363" y="1752325"/>
              <a:ext cx="1650" cy="6925"/>
            </a:xfrm>
            <a:custGeom>
              <a:avLst/>
              <a:gdLst/>
              <a:ahLst/>
              <a:cxnLst/>
              <a:rect l="l" t="t" r="r" b="b"/>
              <a:pathLst>
                <a:path w="66" h="277" extrusionOk="0">
                  <a:moveTo>
                    <a:pt x="33" y="1"/>
                  </a:moveTo>
                  <a:cubicBezTo>
                    <a:pt x="17" y="1"/>
                    <a:pt x="0" y="12"/>
                    <a:pt x="0" y="34"/>
                  </a:cubicBezTo>
                  <a:lnTo>
                    <a:pt x="0" y="244"/>
                  </a:lnTo>
                  <a:cubicBezTo>
                    <a:pt x="0" y="266"/>
                    <a:pt x="17" y="277"/>
                    <a:pt x="33" y="277"/>
                  </a:cubicBezTo>
                  <a:cubicBezTo>
                    <a:pt x="49" y="277"/>
                    <a:pt x="65" y="266"/>
                    <a:pt x="65" y="244"/>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p:cNvSpPr/>
            <p:nvPr/>
          </p:nvSpPr>
          <p:spPr>
            <a:xfrm>
              <a:off x="6057363" y="1764725"/>
              <a:ext cx="1650" cy="7975"/>
            </a:xfrm>
            <a:custGeom>
              <a:avLst/>
              <a:gdLst/>
              <a:ahLst/>
              <a:cxnLst/>
              <a:rect l="l" t="t" r="r" b="b"/>
              <a:pathLst>
                <a:path w="66" h="319" extrusionOk="0">
                  <a:moveTo>
                    <a:pt x="33" y="0"/>
                  </a:moveTo>
                  <a:cubicBezTo>
                    <a:pt x="17" y="0"/>
                    <a:pt x="0" y="10"/>
                    <a:pt x="0" y="31"/>
                  </a:cubicBezTo>
                  <a:lnTo>
                    <a:pt x="0" y="287"/>
                  </a:lnTo>
                  <a:cubicBezTo>
                    <a:pt x="0" y="308"/>
                    <a:pt x="17" y="319"/>
                    <a:pt x="33" y="319"/>
                  </a:cubicBezTo>
                  <a:cubicBezTo>
                    <a:pt x="49" y="319"/>
                    <a:pt x="65" y="308"/>
                    <a:pt x="65" y="287"/>
                  </a:cubicBezTo>
                  <a:lnTo>
                    <a:pt x="65" y="31"/>
                  </a:lnTo>
                  <a:cubicBezTo>
                    <a:pt x="65" y="10"/>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p:cNvSpPr/>
            <p:nvPr/>
          </p:nvSpPr>
          <p:spPr>
            <a:xfrm>
              <a:off x="6057363" y="1779300"/>
              <a:ext cx="1650" cy="6925"/>
            </a:xfrm>
            <a:custGeom>
              <a:avLst/>
              <a:gdLst/>
              <a:ahLst/>
              <a:cxnLst/>
              <a:rect l="l" t="t" r="r" b="b"/>
              <a:pathLst>
                <a:path w="66" h="277" extrusionOk="0">
                  <a:moveTo>
                    <a:pt x="33" y="0"/>
                  </a:moveTo>
                  <a:cubicBezTo>
                    <a:pt x="17" y="0"/>
                    <a:pt x="0" y="11"/>
                    <a:pt x="0" y="33"/>
                  </a:cubicBezTo>
                  <a:lnTo>
                    <a:pt x="0" y="244"/>
                  </a:lnTo>
                  <a:cubicBezTo>
                    <a:pt x="0" y="265"/>
                    <a:pt x="17" y="276"/>
                    <a:pt x="33" y="276"/>
                  </a:cubicBezTo>
                  <a:cubicBezTo>
                    <a:pt x="49" y="276"/>
                    <a:pt x="65" y="265"/>
                    <a:pt x="65" y="244"/>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p:cNvSpPr/>
            <p:nvPr/>
          </p:nvSpPr>
          <p:spPr>
            <a:xfrm>
              <a:off x="6057363" y="1792800"/>
              <a:ext cx="1650" cy="11175"/>
            </a:xfrm>
            <a:custGeom>
              <a:avLst/>
              <a:gdLst/>
              <a:ahLst/>
              <a:cxnLst/>
              <a:rect l="l" t="t" r="r" b="b"/>
              <a:pathLst>
                <a:path w="66" h="447" extrusionOk="0">
                  <a:moveTo>
                    <a:pt x="33" y="1"/>
                  </a:moveTo>
                  <a:cubicBezTo>
                    <a:pt x="17" y="1"/>
                    <a:pt x="0" y="11"/>
                    <a:pt x="0" y="32"/>
                  </a:cubicBezTo>
                  <a:lnTo>
                    <a:pt x="0" y="415"/>
                  </a:lnTo>
                  <a:cubicBezTo>
                    <a:pt x="0" y="436"/>
                    <a:pt x="17" y="447"/>
                    <a:pt x="33" y="447"/>
                  </a:cubicBezTo>
                  <a:cubicBezTo>
                    <a:pt x="49" y="447"/>
                    <a:pt x="65" y="436"/>
                    <a:pt x="65" y="415"/>
                  </a:cubicBezTo>
                  <a:lnTo>
                    <a:pt x="65" y="32"/>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64"/>
            <p:cNvSpPr/>
            <p:nvPr/>
          </p:nvSpPr>
          <p:spPr>
            <a:xfrm>
              <a:off x="6057363" y="1794050"/>
              <a:ext cx="1650" cy="6900"/>
            </a:xfrm>
            <a:custGeom>
              <a:avLst/>
              <a:gdLst/>
              <a:ahLst/>
              <a:cxnLst/>
              <a:rect l="l" t="t" r="r" b="b"/>
              <a:pathLst>
                <a:path w="66" h="276" extrusionOk="0">
                  <a:moveTo>
                    <a:pt x="33" y="0"/>
                  </a:moveTo>
                  <a:cubicBezTo>
                    <a:pt x="17" y="0"/>
                    <a:pt x="0" y="11"/>
                    <a:pt x="0" y="32"/>
                  </a:cubicBezTo>
                  <a:lnTo>
                    <a:pt x="0" y="243"/>
                  </a:lnTo>
                  <a:cubicBezTo>
                    <a:pt x="0" y="265"/>
                    <a:pt x="17" y="276"/>
                    <a:pt x="33" y="276"/>
                  </a:cubicBezTo>
                  <a:cubicBezTo>
                    <a:pt x="49" y="276"/>
                    <a:pt x="65" y="265"/>
                    <a:pt x="65" y="243"/>
                  </a:cubicBezTo>
                  <a:lnTo>
                    <a:pt x="65" y="32"/>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64"/>
            <p:cNvSpPr/>
            <p:nvPr/>
          </p:nvSpPr>
          <p:spPr>
            <a:xfrm>
              <a:off x="6057363" y="1807525"/>
              <a:ext cx="1650" cy="6925"/>
            </a:xfrm>
            <a:custGeom>
              <a:avLst/>
              <a:gdLst/>
              <a:ahLst/>
              <a:cxnLst/>
              <a:rect l="l" t="t" r="r" b="b"/>
              <a:pathLst>
                <a:path w="66" h="277" extrusionOk="0">
                  <a:moveTo>
                    <a:pt x="33" y="0"/>
                  </a:moveTo>
                  <a:cubicBezTo>
                    <a:pt x="17" y="0"/>
                    <a:pt x="0" y="11"/>
                    <a:pt x="0" y="33"/>
                  </a:cubicBezTo>
                  <a:lnTo>
                    <a:pt x="0" y="244"/>
                  </a:lnTo>
                  <a:cubicBezTo>
                    <a:pt x="0" y="266"/>
                    <a:pt x="17" y="277"/>
                    <a:pt x="33" y="277"/>
                  </a:cubicBezTo>
                  <a:cubicBezTo>
                    <a:pt x="49" y="277"/>
                    <a:pt x="65" y="266"/>
                    <a:pt x="65" y="244"/>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64"/>
            <p:cNvSpPr/>
            <p:nvPr/>
          </p:nvSpPr>
          <p:spPr>
            <a:xfrm>
              <a:off x="6057363" y="1819900"/>
              <a:ext cx="1650" cy="8000"/>
            </a:xfrm>
            <a:custGeom>
              <a:avLst/>
              <a:gdLst/>
              <a:ahLst/>
              <a:cxnLst/>
              <a:rect l="l" t="t" r="r" b="b"/>
              <a:pathLst>
                <a:path w="66" h="320" extrusionOk="0">
                  <a:moveTo>
                    <a:pt x="33" y="0"/>
                  </a:moveTo>
                  <a:cubicBezTo>
                    <a:pt x="17" y="0"/>
                    <a:pt x="0" y="11"/>
                    <a:pt x="0" y="32"/>
                  </a:cubicBezTo>
                  <a:lnTo>
                    <a:pt x="0" y="287"/>
                  </a:lnTo>
                  <a:cubicBezTo>
                    <a:pt x="0" y="309"/>
                    <a:pt x="17" y="320"/>
                    <a:pt x="33" y="320"/>
                  </a:cubicBezTo>
                  <a:cubicBezTo>
                    <a:pt x="49" y="320"/>
                    <a:pt x="65" y="309"/>
                    <a:pt x="65" y="287"/>
                  </a:cubicBezTo>
                  <a:lnTo>
                    <a:pt x="65" y="32"/>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64"/>
            <p:cNvSpPr/>
            <p:nvPr/>
          </p:nvSpPr>
          <p:spPr>
            <a:xfrm>
              <a:off x="6057363" y="1834475"/>
              <a:ext cx="1650" cy="6925"/>
            </a:xfrm>
            <a:custGeom>
              <a:avLst/>
              <a:gdLst/>
              <a:ahLst/>
              <a:cxnLst/>
              <a:rect l="l" t="t" r="r" b="b"/>
              <a:pathLst>
                <a:path w="66" h="277" extrusionOk="0">
                  <a:moveTo>
                    <a:pt x="33" y="1"/>
                  </a:moveTo>
                  <a:cubicBezTo>
                    <a:pt x="17" y="1"/>
                    <a:pt x="0" y="12"/>
                    <a:pt x="0" y="34"/>
                  </a:cubicBezTo>
                  <a:lnTo>
                    <a:pt x="0" y="244"/>
                  </a:lnTo>
                  <a:cubicBezTo>
                    <a:pt x="0" y="266"/>
                    <a:pt x="17" y="276"/>
                    <a:pt x="33" y="276"/>
                  </a:cubicBezTo>
                  <a:cubicBezTo>
                    <a:pt x="49" y="276"/>
                    <a:pt x="65" y="266"/>
                    <a:pt x="65" y="244"/>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64"/>
            <p:cNvSpPr/>
            <p:nvPr/>
          </p:nvSpPr>
          <p:spPr>
            <a:xfrm>
              <a:off x="6057363" y="1847975"/>
              <a:ext cx="1650" cy="11200"/>
            </a:xfrm>
            <a:custGeom>
              <a:avLst/>
              <a:gdLst/>
              <a:ahLst/>
              <a:cxnLst/>
              <a:rect l="l" t="t" r="r" b="b"/>
              <a:pathLst>
                <a:path w="66" h="448" extrusionOk="0">
                  <a:moveTo>
                    <a:pt x="33" y="1"/>
                  </a:moveTo>
                  <a:cubicBezTo>
                    <a:pt x="17" y="1"/>
                    <a:pt x="0" y="11"/>
                    <a:pt x="0" y="32"/>
                  </a:cubicBezTo>
                  <a:lnTo>
                    <a:pt x="0" y="416"/>
                  </a:lnTo>
                  <a:cubicBezTo>
                    <a:pt x="0" y="437"/>
                    <a:pt x="17" y="447"/>
                    <a:pt x="33" y="447"/>
                  </a:cubicBezTo>
                  <a:cubicBezTo>
                    <a:pt x="49" y="447"/>
                    <a:pt x="65" y="437"/>
                    <a:pt x="65" y="416"/>
                  </a:cubicBezTo>
                  <a:lnTo>
                    <a:pt x="65" y="32"/>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64"/>
            <p:cNvSpPr/>
            <p:nvPr/>
          </p:nvSpPr>
          <p:spPr>
            <a:xfrm>
              <a:off x="6057363" y="1849225"/>
              <a:ext cx="1650" cy="6925"/>
            </a:xfrm>
            <a:custGeom>
              <a:avLst/>
              <a:gdLst/>
              <a:ahLst/>
              <a:cxnLst/>
              <a:rect l="l" t="t" r="r" b="b"/>
              <a:pathLst>
                <a:path w="66" h="277" extrusionOk="0">
                  <a:moveTo>
                    <a:pt x="33" y="1"/>
                  </a:moveTo>
                  <a:cubicBezTo>
                    <a:pt x="17" y="1"/>
                    <a:pt x="0" y="12"/>
                    <a:pt x="0" y="34"/>
                  </a:cubicBezTo>
                  <a:lnTo>
                    <a:pt x="0" y="244"/>
                  </a:lnTo>
                  <a:cubicBezTo>
                    <a:pt x="0" y="266"/>
                    <a:pt x="17" y="277"/>
                    <a:pt x="33" y="277"/>
                  </a:cubicBezTo>
                  <a:cubicBezTo>
                    <a:pt x="49" y="277"/>
                    <a:pt x="65" y="266"/>
                    <a:pt x="65" y="244"/>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64"/>
            <p:cNvSpPr/>
            <p:nvPr/>
          </p:nvSpPr>
          <p:spPr>
            <a:xfrm>
              <a:off x="6057363" y="1862725"/>
              <a:ext cx="1650" cy="6925"/>
            </a:xfrm>
            <a:custGeom>
              <a:avLst/>
              <a:gdLst/>
              <a:ahLst/>
              <a:cxnLst/>
              <a:rect l="l" t="t" r="r" b="b"/>
              <a:pathLst>
                <a:path w="66" h="277" extrusionOk="0">
                  <a:moveTo>
                    <a:pt x="33" y="0"/>
                  </a:moveTo>
                  <a:cubicBezTo>
                    <a:pt x="17" y="0"/>
                    <a:pt x="0" y="11"/>
                    <a:pt x="0" y="32"/>
                  </a:cubicBezTo>
                  <a:lnTo>
                    <a:pt x="0" y="243"/>
                  </a:lnTo>
                  <a:cubicBezTo>
                    <a:pt x="0" y="265"/>
                    <a:pt x="17" y="276"/>
                    <a:pt x="33" y="276"/>
                  </a:cubicBezTo>
                  <a:cubicBezTo>
                    <a:pt x="49" y="276"/>
                    <a:pt x="65" y="265"/>
                    <a:pt x="65" y="243"/>
                  </a:cubicBezTo>
                  <a:lnTo>
                    <a:pt x="65" y="32"/>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64"/>
            <p:cNvSpPr/>
            <p:nvPr/>
          </p:nvSpPr>
          <p:spPr>
            <a:xfrm>
              <a:off x="6057363" y="1875075"/>
              <a:ext cx="1650" cy="8025"/>
            </a:xfrm>
            <a:custGeom>
              <a:avLst/>
              <a:gdLst/>
              <a:ahLst/>
              <a:cxnLst/>
              <a:rect l="l" t="t" r="r" b="b"/>
              <a:pathLst>
                <a:path w="66" h="321" extrusionOk="0">
                  <a:moveTo>
                    <a:pt x="33" y="1"/>
                  </a:moveTo>
                  <a:cubicBezTo>
                    <a:pt x="17" y="1"/>
                    <a:pt x="0" y="12"/>
                    <a:pt x="0" y="33"/>
                  </a:cubicBezTo>
                  <a:lnTo>
                    <a:pt x="0" y="289"/>
                  </a:lnTo>
                  <a:cubicBezTo>
                    <a:pt x="0" y="310"/>
                    <a:pt x="17" y="320"/>
                    <a:pt x="33" y="320"/>
                  </a:cubicBezTo>
                  <a:cubicBezTo>
                    <a:pt x="49" y="320"/>
                    <a:pt x="65" y="310"/>
                    <a:pt x="65" y="289"/>
                  </a:cubicBezTo>
                  <a:lnTo>
                    <a:pt x="65" y="33"/>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64"/>
            <p:cNvSpPr/>
            <p:nvPr/>
          </p:nvSpPr>
          <p:spPr>
            <a:xfrm>
              <a:off x="6057363" y="1889675"/>
              <a:ext cx="1650" cy="6925"/>
            </a:xfrm>
            <a:custGeom>
              <a:avLst/>
              <a:gdLst/>
              <a:ahLst/>
              <a:cxnLst/>
              <a:rect l="l" t="t" r="r" b="b"/>
              <a:pathLst>
                <a:path w="66" h="277" extrusionOk="0">
                  <a:moveTo>
                    <a:pt x="33" y="1"/>
                  </a:moveTo>
                  <a:cubicBezTo>
                    <a:pt x="17" y="1"/>
                    <a:pt x="0" y="11"/>
                    <a:pt x="0" y="33"/>
                  </a:cubicBezTo>
                  <a:lnTo>
                    <a:pt x="0" y="244"/>
                  </a:lnTo>
                  <a:cubicBezTo>
                    <a:pt x="0" y="266"/>
                    <a:pt x="17" y="277"/>
                    <a:pt x="33" y="277"/>
                  </a:cubicBezTo>
                  <a:cubicBezTo>
                    <a:pt x="49" y="277"/>
                    <a:pt x="65" y="266"/>
                    <a:pt x="65" y="244"/>
                  </a:cubicBezTo>
                  <a:lnTo>
                    <a:pt x="65" y="33"/>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64"/>
            <p:cNvSpPr/>
            <p:nvPr/>
          </p:nvSpPr>
          <p:spPr>
            <a:xfrm>
              <a:off x="6057363" y="1903175"/>
              <a:ext cx="1650" cy="11175"/>
            </a:xfrm>
            <a:custGeom>
              <a:avLst/>
              <a:gdLst/>
              <a:ahLst/>
              <a:cxnLst/>
              <a:rect l="l" t="t" r="r" b="b"/>
              <a:pathLst>
                <a:path w="66" h="447" extrusionOk="0">
                  <a:moveTo>
                    <a:pt x="33" y="0"/>
                  </a:moveTo>
                  <a:cubicBezTo>
                    <a:pt x="17" y="0"/>
                    <a:pt x="0" y="11"/>
                    <a:pt x="0" y="33"/>
                  </a:cubicBezTo>
                  <a:lnTo>
                    <a:pt x="0" y="415"/>
                  </a:lnTo>
                  <a:cubicBezTo>
                    <a:pt x="0" y="436"/>
                    <a:pt x="17" y="447"/>
                    <a:pt x="33" y="447"/>
                  </a:cubicBezTo>
                  <a:cubicBezTo>
                    <a:pt x="49" y="447"/>
                    <a:pt x="65" y="436"/>
                    <a:pt x="65" y="415"/>
                  </a:cubicBezTo>
                  <a:lnTo>
                    <a:pt x="65" y="33"/>
                  </a:lnTo>
                  <a:cubicBezTo>
                    <a:pt x="65" y="11"/>
                    <a:pt x="49" y="0"/>
                    <a:pt x="3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64"/>
            <p:cNvSpPr/>
            <p:nvPr/>
          </p:nvSpPr>
          <p:spPr>
            <a:xfrm>
              <a:off x="6057363" y="1904400"/>
              <a:ext cx="1650" cy="6925"/>
            </a:xfrm>
            <a:custGeom>
              <a:avLst/>
              <a:gdLst/>
              <a:ahLst/>
              <a:cxnLst/>
              <a:rect l="l" t="t" r="r" b="b"/>
              <a:pathLst>
                <a:path w="66" h="277" extrusionOk="0">
                  <a:moveTo>
                    <a:pt x="33" y="1"/>
                  </a:moveTo>
                  <a:cubicBezTo>
                    <a:pt x="17" y="1"/>
                    <a:pt x="0" y="12"/>
                    <a:pt x="0" y="34"/>
                  </a:cubicBezTo>
                  <a:lnTo>
                    <a:pt x="0" y="245"/>
                  </a:lnTo>
                  <a:cubicBezTo>
                    <a:pt x="0" y="266"/>
                    <a:pt x="17" y="277"/>
                    <a:pt x="33" y="277"/>
                  </a:cubicBezTo>
                  <a:cubicBezTo>
                    <a:pt x="49" y="277"/>
                    <a:pt x="65" y="266"/>
                    <a:pt x="65" y="245"/>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64"/>
            <p:cNvSpPr/>
            <p:nvPr/>
          </p:nvSpPr>
          <p:spPr>
            <a:xfrm>
              <a:off x="6057363" y="1917900"/>
              <a:ext cx="1650" cy="6925"/>
            </a:xfrm>
            <a:custGeom>
              <a:avLst/>
              <a:gdLst/>
              <a:ahLst/>
              <a:cxnLst/>
              <a:rect l="l" t="t" r="r" b="b"/>
              <a:pathLst>
                <a:path w="66" h="277" extrusionOk="0">
                  <a:moveTo>
                    <a:pt x="33" y="1"/>
                  </a:moveTo>
                  <a:cubicBezTo>
                    <a:pt x="17" y="1"/>
                    <a:pt x="0" y="12"/>
                    <a:pt x="0" y="34"/>
                  </a:cubicBezTo>
                  <a:lnTo>
                    <a:pt x="0" y="243"/>
                  </a:lnTo>
                  <a:cubicBezTo>
                    <a:pt x="0" y="265"/>
                    <a:pt x="17" y="276"/>
                    <a:pt x="33" y="276"/>
                  </a:cubicBezTo>
                  <a:cubicBezTo>
                    <a:pt x="49" y="276"/>
                    <a:pt x="65" y="265"/>
                    <a:pt x="65" y="243"/>
                  </a:cubicBezTo>
                  <a:lnTo>
                    <a:pt x="65" y="34"/>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64"/>
            <p:cNvSpPr/>
            <p:nvPr/>
          </p:nvSpPr>
          <p:spPr>
            <a:xfrm>
              <a:off x="6057363" y="1930275"/>
              <a:ext cx="1650" cy="8000"/>
            </a:xfrm>
            <a:custGeom>
              <a:avLst/>
              <a:gdLst/>
              <a:ahLst/>
              <a:cxnLst/>
              <a:rect l="l" t="t" r="r" b="b"/>
              <a:pathLst>
                <a:path w="66" h="320" extrusionOk="0">
                  <a:moveTo>
                    <a:pt x="33" y="1"/>
                  </a:moveTo>
                  <a:cubicBezTo>
                    <a:pt x="17" y="1"/>
                    <a:pt x="0" y="11"/>
                    <a:pt x="0" y="32"/>
                  </a:cubicBezTo>
                  <a:lnTo>
                    <a:pt x="0" y="288"/>
                  </a:lnTo>
                  <a:cubicBezTo>
                    <a:pt x="0" y="309"/>
                    <a:pt x="17" y="320"/>
                    <a:pt x="33" y="320"/>
                  </a:cubicBezTo>
                  <a:cubicBezTo>
                    <a:pt x="49" y="320"/>
                    <a:pt x="65" y="309"/>
                    <a:pt x="65" y="288"/>
                  </a:cubicBezTo>
                  <a:lnTo>
                    <a:pt x="65" y="32"/>
                  </a:lnTo>
                  <a:cubicBezTo>
                    <a:pt x="65" y="11"/>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64"/>
            <p:cNvSpPr/>
            <p:nvPr/>
          </p:nvSpPr>
          <p:spPr>
            <a:xfrm>
              <a:off x="6057363" y="1944850"/>
              <a:ext cx="1650" cy="6925"/>
            </a:xfrm>
            <a:custGeom>
              <a:avLst/>
              <a:gdLst/>
              <a:ahLst/>
              <a:cxnLst/>
              <a:rect l="l" t="t" r="r" b="b"/>
              <a:pathLst>
                <a:path w="66" h="277" extrusionOk="0">
                  <a:moveTo>
                    <a:pt x="33" y="1"/>
                  </a:moveTo>
                  <a:cubicBezTo>
                    <a:pt x="17" y="1"/>
                    <a:pt x="0" y="12"/>
                    <a:pt x="0" y="33"/>
                  </a:cubicBezTo>
                  <a:lnTo>
                    <a:pt x="0" y="244"/>
                  </a:lnTo>
                  <a:cubicBezTo>
                    <a:pt x="0" y="266"/>
                    <a:pt x="17" y="277"/>
                    <a:pt x="33" y="277"/>
                  </a:cubicBezTo>
                  <a:cubicBezTo>
                    <a:pt x="49" y="277"/>
                    <a:pt x="65" y="266"/>
                    <a:pt x="65" y="244"/>
                  </a:cubicBezTo>
                  <a:lnTo>
                    <a:pt x="65" y="33"/>
                  </a:lnTo>
                  <a:cubicBezTo>
                    <a:pt x="65" y="12"/>
                    <a:pt x="49" y="1"/>
                    <a:pt x="3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64"/>
            <p:cNvSpPr/>
            <p:nvPr/>
          </p:nvSpPr>
          <p:spPr>
            <a:xfrm>
              <a:off x="6035413" y="1630275"/>
              <a:ext cx="5525" cy="327100"/>
            </a:xfrm>
            <a:custGeom>
              <a:avLst/>
              <a:gdLst/>
              <a:ahLst/>
              <a:cxnLst/>
              <a:rect l="l" t="t" r="r" b="b"/>
              <a:pathLst>
                <a:path w="221" h="13084" fill="none" extrusionOk="0">
                  <a:moveTo>
                    <a:pt x="197" y="0"/>
                  </a:moveTo>
                  <a:cubicBezTo>
                    <a:pt x="197" y="0"/>
                    <a:pt x="220" y="3238"/>
                    <a:pt x="197" y="3892"/>
                  </a:cubicBezTo>
                  <a:cubicBezTo>
                    <a:pt x="174" y="4546"/>
                    <a:pt x="13" y="6746"/>
                    <a:pt x="59" y="7123"/>
                  </a:cubicBezTo>
                  <a:cubicBezTo>
                    <a:pt x="105" y="7500"/>
                    <a:pt x="0" y="12627"/>
                    <a:pt x="101" y="13084"/>
                  </a:cubicBezTo>
                </a:path>
              </a:pathLst>
            </a:custGeom>
            <a:noFill/>
            <a:ln w="1650"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64"/>
            <p:cNvSpPr/>
            <p:nvPr/>
          </p:nvSpPr>
          <p:spPr>
            <a:xfrm>
              <a:off x="6047463" y="1629650"/>
              <a:ext cx="3725" cy="326950"/>
            </a:xfrm>
            <a:custGeom>
              <a:avLst/>
              <a:gdLst/>
              <a:ahLst/>
              <a:cxnLst/>
              <a:rect l="l" t="t" r="r" b="b"/>
              <a:pathLst>
                <a:path w="149" h="13078" fill="none" extrusionOk="0">
                  <a:moveTo>
                    <a:pt x="149" y="0"/>
                  </a:moveTo>
                  <a:cubicBezTo>
                    <a:pt x="149" y="0"/>
                    <a:pt x="80" y="3263"/>
                    <a:pt x="57" y="3917"/>
                  </a:cubicBezTo>
                  <a:cubicBezTo>
                    <a:pt x="34" y="4571"/>
                    <a:pt x="57" y="6558"/>
                    <a:pt x="87" y="7253"/>
                  </a:cubicBezTo>
                  <a:cubicBezTo>
                    <a:pt x="103" y="7633"/>
                    <a:pt x="109" y="12453"/>
                    <a:pt x="0" y="13077"/>
                  </a:cubicBezTo>
                </a:path>
              </a:pathLst>
            </a:custGeom>
            <a:noFill/>
            <a:ln w="1650"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64"/>
            <p:cNvSpPr/>
            <p:nvPr/>
          </p:nvSpPr>
          <p:spPr>
            <a:xfrm>
              <a:off x="4155913" y="1635175"/>
              <a:ext cx="357900" cy="357875"/>
            </a:xfrm>
            <a:custGeom>
              <a:avLst/>
              <a:gdLst/>
              <a:ahLst/>
              <a:cxnLst/>
              <a:rect l="l" t="t" r="r" b="b"/>
              <a:pathLst>
                <a:path w="14316" h="14315" extrusionOk="0">
                  <a:moveTo>
                    <a:pt x="7157" y="0"/>
                  </a:moveTo>
                  <a:cubicBezTo>
                    <a:pt x="3203" y="0"/>
                    <a:pt x="0" y="3204"/>
                    <a:pt x="0" y="7157"/>
                  </a:cubicBezTo>
                  <a:cubicBezTo>
                    <a:pt x="0" y="11110"/>
                    <a:pt x="3205" y="14314"/>
                    <a:pt x="7157" y="14314"/>
                  </a:cubicBezTo>
                  <a:cubicBezTo>
                    <a:pt x="11109" y="14314"/>
                    <a:pt x="14315" y="11110"/>
                    <a:pt x="14315" y="7157"/>
                  </a:cubicBezTo>
                  <a:cubicBezTo>
                    <a:pt x="14315" y="3204"/>
                    <a:pt x="11110" y="0"/>
                    <a:pt x="715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64"/>
            <p:cNvSpPr/>
            <p:nvPr/>
          </p:nvSpPr>
          <p:spPr>
            <a:xfrm>
              <a:off x="4228988" y="1708250"/>
              <a:ext cx="211700" cy="211700"/>
            </a:xfrm>
            <a:custGeom>
              <a:avLst/>
              <a:gdLst/>
              <a:ahLst/>
              <a:cxnLst/>
              <a:rect l="l" t="t" r="r" b="b"/>
              <a:pathLst>
                <a:path w="8468" h="8468" extrusionOk="0">
                  <a:moveTo>
                    <a:pt x="4234" y="0"/>
                  </a:moveTo>
                  <a:cubicBezTo>
                    <a:pt x="1896" y="0"/>
                    <a:pt x="0" y="1895"/>
                    <a:pt x="0" y="4234"/>
                  </a:cubicBezTo>
                  <a:cubicBezTo>
                    <a:pt x="0" y="6572"/>
                    <a:pt x="1896" y="8468"/>
                    <a:pt x="4234" y="8468"/>
                  </a:cubicBezTo>
                  <a:cubicBezTo>
                    <a:pt x="6573" y="8468"/>
                    <a:pt x="8468" y="6572"/>
                    <a:pt x="8468" y="4234"/>
                  </a:cubicBezTo>
                  <a:cubicBezTo>
                    <a:pt x="8468" y="1895"/>
                    <a:pt x="6573" y="0"/>
                    <a:pt x="4234" y="0"/>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64"/>
            <p:cNvSpPr/>
            <p:nvPr/>
          </p:nvSpPr>
          <p:spPr>
            <a:xfrm>
              <a:off x="4239038" y="1718300"/>
              <a:ext cx="191575" cy="191575"/>
            </a:xfrm>
            <a:custGeom>
              <a:avLst/>
              <a:gdLst/>
              <a:ahLst/>
              <a:cxnLst/>
              <a:rect l="l" t="t" r="r" b="b"/>
              <a:pathLst>
                <a:path w="7663" h="7663" extrusionOk="0">
                  <a:moveTo>
                    <a:pt x="3832" y="1"/>
                  </a:moveTo>
                  <a:cubicBezTo>
                    <a:pt x="1715" y="1"/>
                    <a:pt x="1" y="1716"/>
                    <a:pt x="1" y="3832"/>
                  </a:cubicBezTo>
                  <a:cubicBezTo>
                    <a:pt x="1" y="5948"/>
                    <a:pt x="1717" y="7662"/>
                    <a:pt x="3832" y="7662"/>
                  </a:cubicBezTo>
                  <a:cubicBezTo>
                    <a:pt x="5947" y="7662"/>
                    <a:pt x="7662" y="5948"/>
                    <a:pt x="7662" y="3832"/>
                  </a:cubicBezTo>
                  <a:cubicBezTo>
                    <a:pt x="7662" y="1717"/>
                    <a:pt x="5948" y="1"/>
                    <a:pt x="3832" y="1"/>
                  </a:cubicBez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4"/>
            <p:cNvSpPr/>
            <p:nvPr/>
          </p:nvSpPr>
          <p:spPr>
            <a:xfrm>
              <a:off x="3929163" y="958125"/>
              <a:ext cx="1091050" cy="833150"/>
            </a:xfrm>
            <a:custGeom>
              <a:avLst/>
              <a:gdLst/>
              <a:ahLst/>
              <a:cxnLst/>
              <a:rect l="l" t="t" r="r" b="b"/>
              <a:pathLst>
                <a:path w="43642" h="33326" extrusionOk="0">
                  <a:moveTo>
                    <a:pt x="9522" y="0"/>
                  </a:moveTo>
                  <a:cubicBezTo>
                    <a:pt x="5030" y="0"/>
                    <a:pt x="1389" y="3516"/>
                    <a:pt x="1389" y="7853"/>
                  </a:cubicBezTo>
                  <a:lnTo>
                    <a:pt x="397" y="15275"/>
                  </a:lnTo>
                  <a:lnTo>
                    <a:pt x="0" y="24797"/>
                  </a:lnTo>
                  <a:cubicBezTo>
                    <a:pt x="0" y="28600"/>
                    <a:pt x="3869" y="32292"/>
                    <a:pt x="7850" y="33142"/>
                  </a:cubicBezTo>
                  <a:cubicBezTo>
                    <a:pt x="8165" y="32560"/>
                    <a:pt x="8559" y="32003"/>
                    <a:pt x="9054" y="31455"/>
                  </a:cubicBezTo>
                  <a:cubicBezTo>
                    <a:pt x="10226" y="30157"/>
                    <a:pt x="12140" y="29147"/>
                    <a:pt x="13873" y="28905"/>
                  </a:cubicBezTo>
                  <a:cubicBezTo>
                    <a:pt x="14703" y="28789"/>
                    <a:pt x="15499" y="28722"/>
                    <a:pt x="16277" y="28722"/>
                  </a:cubicBezTo>
                  <a:cubicBezTo>
                    <a:pt x="17948" y="28722"/>
                    <a:pt x="19532" y="29034"/>
                    <a:pt x="21181" y="29857"/>
                  </a:cubicBezTo>
                  <a:cubicBezTo>
                    <a:pt x="22485" y="30507"/>
                    <a:pt x="23421" y="31562"/>
                    <a:pt x="24230" y="32737"/>
                  </a:cubicBezTo>
                  <a:cubicBezTo>
                    <a:pt x="24359" y="32925"/>
                    <a:pt x="24476" y="33122"/>
                    <a:pt x="24580" y="33326"/>
                  </a:cubicBezTo>
                  <a:lnTo>
                    <a:pt x="43642" y="33326"/>
                  </a:lnTo>
                  <a:lnTo>
                    <a:pt x="43642" y="0"/>
                  </a:ln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4"/>
            <p:cNvSpPr/>
            <p:nvPr/>
          </p:nvSpPr>
          <p:spPr>
            <a:xfrm>
              <a:off x="3793588" y="958125"/>
              <a:ext cx="2034175" cy="833175"/>
            </a:xfrm>
            <a:custGeom>
              <a:avLst/>
              <a:gdLst/>
              <a:ahLst/>
              <a:cxnLst/>
              <a:rect l="l" t="t" r="r" b="b"/>
              <a:pathLst>
                <a:path w="81367" h="33327" extrusionOk="0">
                  <a:moveTo>
                    <a:pt x="9522" y="0"/>
                  </a:moveTo>
                  <a:cubicBezTo>
                    <a:pt x="5030" y="0"/>
                    <a:pt x="1389" y="3516"/>
                    <a:pt x="1389" y="7853"/>
                  </a:cubicBezTo>
                  <a:lnTo>
                    <a:pt x="397" y="15275"/>
                  </a:lnTo>
                  <a:lnTo>
                    <a:pt x="0" y="24797"/>
                  </a:lnTo>
                  <a:cubicBezTo>
                    <a:pt x="0" y="29134"/>
                    <a:pt x="5030" y="33327"/>
                    <a:pt x="9522" y="33327"/>
                  </a:cubicBezTo>
                  <a:lnTo>
                    <a:pt x="13176" y="33327"/>
                  </a:lnTo>
                  <a:cubicBezTo>
                    <a:pt x="13504" y="32677"/>
                    <a:pt x="13929" y="32061"/>
                    <a:pt x="14475" y="31456"/>
                  </a:cubicBezTo>
                  <a:cubicBezTo>
                    <a:pt x="15648" y="30157"/>
                    <a:pt x="17562" y="29147"/>
                    <a:pt x="19295" y="28905"/>
                  </a:cubicBezTo>
                  <a:cubicBezTo>
                    <a:pt x="20124" y="28789"/>
                    <a:pt x="20920" y="28722"/>
                    <a:pt x="21697" y="28722"/>
                  </a:cubicBezTo>
                  <a:cubicBezTo>
                    <a:pt x="23368" y="28722"/>
                    <a:pt x="24953" y="29035"/>
                    <a:pt x="26603" y="29857"/>
                  </a:cubicBezTo>
                  <a:cubicBezTo>
                    <a:pt x="27907" y="30507"/>
                    <a:pt x="28844" y="31562"/>
                    <a:pt x="29653" y="32738"/>
                  </a:cubicBezTo>
                  <a:cubicBezTo>
                    <a:pt x="29782" y="32926"/>
                    <a:pt x="29898" y="33122"/>
                    <a:pt x="30002" y="33327"/>
                  </a:cubicBezTo>
                  <a:lnTo>
                    <a:pt x="43643" y="33327"/>
                  </a:lnTo>
                  <a:lnTo>
                    <a:pt x="43643" y="33322"/>
                  </a:lnTo>
                  <a:lnTo>
                    <a:pt x="56563" y="33322"/>
                  </a:lnTo>
                  <a:cubicBezTo>
                    <a:pt x="57152" y="29109"/>
                    <a:pt x="60760" y="25863"/>
                    <a:pt x="65137" y="25863"/>
                  </a:cubicBezTo>
                  <a:cubicBezTo>
                    <a:pt x="69514" y="25863"/>
                    <a:pt x="73123" y="29109"/>
                    <a:pt x="73713" y="33322"/>
                  </a:cubicBezTo>
                  <a:lnTo>
                    <a:pt x="77335" y="33322"/>
                  </a:lnTo>
                  <a:cubicBezTo>
                    <a:pt x="79562" y="33322"/>
                    <a:pt x="81367" y="31518"/>
                    <a:pt x="81367" y="29291"/>
                  </a:cubicBezTo>
                  <a:lnTo>
                    <a:pt x="81367" y="20218"/>
                  </a:lnTo>
                  <a:cubicBezTo>
                    <a:pt x="81367" y="18915"/>
                    <a:pt x="80914" y="18737"/>
                    <a:pt x="79956" y="17999"/>
                  </a:cubicBezTo>
                  <a:lnTo>
                    <a:pt x="69673" y="14573"/>
                  </a:lnTo>
                  <a:lnTo>
                    <a:pt x="60598" y="3267"/>
                  </a:lnTo>
                  <a:lnTo>
                    <a:pt x="61273" y="258"/>
                  </a:lnTo>
                  <a:lnTo>
                    <a:pt x="43643" y="258"/>
                  </a:lnTo>
                  <a:lnTo>
                    <a:pt x="43643" y="0"/>
                  </a:ln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64"/>
            <p:cNvSpPr/>
            <p:nvPr/>
          </p:nvSpPr>
          <p:spPr>
            <a:xfrm>
              <a:off x="3793588" y="1383075"/>
              <a:ext cx="2034175" cy="408225"/>
            </a:xfrm>
            <a:custGeom>
              <a:avLst/>
              <a:gdLst/>
              <a:ahLst/>
              <a:cxnLst/>
              <a:rect l="l" t="t" r="r" b="b"/>
              <a:pathLst>
                <a:path w="81367" h="16329" extrusionOk="0">
                  <a:moveTo>
                    <a:pt x="325" y="0"/>
                  </a:moveTo>
                  <a:lnTo>
                    <a:pt x="0" y="7799"/>
                  </a:lnTo>
                  <a:cubicBezTo>
                    <a:pt x="0" y="12136"/>
                    <a:pt x="5030" y="16329"/>
                    <a:pt x="9522" y="16329"/>
                  </a:cubicBezTo>
                  <a:lnTo>
                    <a:pt x="13176" y="16329"/>
                  </a:lnTo>
                  <a:cubicBezTo>
                    <a:pt x="13504" y="15679"/>
                    <a:pt x="13929" y="15063"/>
                    <a:pt x="14475" y="14458"/>
                  </a:cubicBezTo>
                  <a:cubicBezTo>
                    <a:pt x="15648" y="13159"/>
                    <a:pt x="17562" y="12149"/>
                    <a:pt x="19295" y="11907"/>
                  </a:cubicBezTo>
                  <a:cubicBezTo>
                    <a:pt x="20124" y="11791"/>
                    <a:pt x="20920" y="11724"/>
                    <a:pt x="21697" y="11724"/>
                  </a:cubicBezTo>
                  <a:cubicBezTo>
                    <a:pt x="23368" y="11724"/>
                    <a:pt x="24953" y="12037"/>
                    <a:pt x="26603" y="12859"/>
                  </a:cubicBezTo>
                  <a:cubicBezTo>
                    <a:pt x="27907" y="13509"/>
                    <a:pt x="28844" y="14564"/>
                    <a:pt x="29653" y="15740"/>
                  </a:cubicBezTo>
                  <a:cubicBezTo>
                    <a:pt x="29782" y="15928"/>
                    <a:pt x="29898" y="16124"/>
                    <a:pt x="30002" y="16329"/>
                  </a:cubicBezTo>
                  <a:lnTo>
                    <a:pt x="43643" y="16329"/>
                  </a:lnTo>
                  <a:lnTo>
                    <a:pt x="43643" y="16324"/>
                  </a:lnTo>
                  <a:lnTo>
                    <a:pt x="56563" y="16324"/>
                  </a:lnTo>
                  <a:cubicBezTo>
                    <a:pt x="57152" y="12111"/>
                    <a:pt x="60760" y="8865"/>
                    <a:pt x="65137" y="8865"/>
                  </a:cubicBezTo>
                  <a:cubicBezTo>
                    <a:pt x="69514" y="8865"/>
                    <a:pt x="73123" y="12111"/>
                    <a:pt x="73713" y="16324"/>
                  </a:cubicBezTo>
                  <a:lnTo>
                    <a:pt x="77335" y="16324"/>
                  </a:lnTo>
                  <a:cubicBezTo>
                    <a:pt x="79562" y="16324"/>
                    <a:pt x="81367" y="14520"/>
                    <a:pt x="81367" y="12293"/>
                  </a:cubicBezTo>
                  <a:lnTo>
                    <a:pt x="81367" y="3220"/>
                  </a:lnTo>
                  <a:cubicBezTo>
                    <a:pt x="81367" y="2881"/>
                    <a:pt x="81335" y="2620"/>
                    <a:pt x="81274" y="2403"/>
                  </a:cubicBezTo>
                  <a:cubicBezTo>
                    <a:pt x="80702" y="5457"/>
                    <a:pt x="79416" y="7204"/>
                    <a:pt x="79416" y="7204"/>
                  </a:cubicBezTo>
                  <a:lnTo>
                    <a:pt x="7406" y="7204"/>
                  </a:lnTo>
                  <a:cubicBezTo>
                    <a:pt x="3219" y="6894"/>
                    <a:pt x="1214" y="3734"/>
                    <a:pt x="325" y="0"/>
                  </a:cubicBez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64"/>
            <p:cNvSpPr/>
            <p:nvPr/>
          </p:nvSpPr>
          <p:spPr>
            <a:xfrm>
              <a:off x="3841263" y="958125"/>
              <a:ext cx="292125" cy="774775"/>
            </a:xfrm>
            <a:custGeom>
              <a:avLst/>
              <a:gdLst/>
              <a:ahLst/>
              <a:cxnLst/>
              <a:rect l="l" t="t" r="r" b="b"/>
              <a:pathLst>
                <a:path w="11685" h="30991" extrusionOk="0">
                  <a:moveTo>
                    <a:pt x="9727" y="0"/>
                  </a:moveTo>
                  <a:cubicBezTo>
                    <a:pt x="8484" y="153"/>
                    <a:pt x="6811" y="634"/>
                    <a:pt x="5194" y="1969"/>
                  </a:cubicBezTo>
                  <a:cubicBezTo>
                    <a:pt x="1901" y="4685"/>
                    <a:pt x="180" y="9785"/>
                    <a:pt x="77" y="17124"/>
                  </a:cubicBezTo>
                  <a:cubicBezTo>
                    <a:pt x="1" y="22597"/>
                    <a:pt x="325" y="27096"/>
                    <a:pt x="1042" y="30571"/>
                  </a:cubicBezTo>
                  <a:cubicBezTo>
                    <a:pt x="1201" y="30716"/>
                    <a:pt x="1363" y="30855"/>
                    <a:pt x="1531" y="30991"/>
                  </a:cubicBezTo>
                  <a:cubicBezTo>
                    <a:pt x="841" y="27887"/>
                    <a:pt x="385" y="23458"/>
                    <a:pt x="475" y="17130"/>
                  </a:cubicBezTo>
                  <a:cubicBezTo>
                    <a:pt x="575" y="9919"/>
                    <a:pt x="2246" y="4923"/>
                    <a:pt x="5439" y="2281"/>
                  </a:cubicBezTo>
                  <a:cubicBezTo>
                    <a:pt x="7468" y="603"/>
                    <a:pt x="9631" y="342"/>
                    <a:pt x="10781" y="342"/>
                  </a:cubicBezTo>
                  <a:cubicBezTo>
                    <a:pt x="11293" y="342"/>
                    <a:pt x="11605" y="394"/>
                    <a:pt x="11615" y="396"/>
                  </a:cubicBezTo>
                  <a:lnTo>
                    <a:pt x="11685" y="5"/>
                  </a:lnTo>
                  <a:lnTo>
                    <a:pt x="11664" y="0"/>
                  </a:ln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64"/>
            <p:cNvSpPr/>
            <p:nvPr/>
          </p:nvSpPr>
          <p:spPr>
            <a:xfrm>
              <a:off x="3797663" y="1611925"/>
              <a:ext cx="1498325" cy="155425"/>
            </a:xfrm>
            <a:custGeom>
              <a:avLst/>
              <a:gdLst/>
              <a:ahLst/>
              <a:cxnLst/>
              <a:rect l="l" t="t" r="r" b="b"/>
              <a:pathLst>
                <a:path w="59933" h="6217" extrusionOk="0">
                  <a:moveTo>
                    <a:pt x="59933" y="1"/>
                  </a:moveTo>
                  <a:lnTo>
                    <a:pt x="1" y="2"/>
                  </a:lnTo>
                  <a:cubicBezTo>
                    <a:pt x="603" y="2582"/>
                    <a:pt x="2833" y="4953"/>
                    <a:pt x="5458" y="6217"/>
                  </a:cubicBezTo>
                  <a:lnTo>
                    <a:pt x="13585" y="6217"/>
                  </a:lnTo>
                  <a:cubicBezTo>
                    <a:pt x="13808" y="5898"/>
                    <a:pt x="14051" y="5593"/>
                    <a:pt x="14312" y="5304"/>
                  </a:cubicBezTo>
                  <a:cubicBezTo>
                    <a:pt x="15485" y="4006"/>
                    <a:pt x="17399" y="2995"/>
                    <a:pt x="19132" y="2754"/>
                  </a:cubicBezTo>
                  <a:cubicBezTo>
                    <a:pt x="19962" y="2638"/>
                    <a:pt x="20759" y="2571"/>
                    <a:pt x="21537" y="2571"/>
                  </a:cubicBezTo>
                  <a:cubicBezTo>
                    <a:pt x="23207" y="2571"/>
                    <a:pt x="24791" y="2883"/>
                    <a:pt x="26440" y="3705"/>
                  </a:cubicBezTo>
                  <a:cubicBezTo>
                    <a:pt x="27606" y="4286"/>
                    <a:pt x="28476" y="5192"/>
                    <a:pt x="29226" y="6217"/>
                  </a:cubicBezTo>
                  <a:lnTo>
                    <a:pt x="48477" y="6217"/>
                  </a:lnTo>
                  <a:cubicBezTo>
                    <a:pt x="49567" y="3816"/>
                    <a:pt x="53839" y="1733"/>
                    <a:pt x="59933" y="381"/>
                  </a:cubicBezTo>
                  <a:lnTo>
                    <a:pt x="59933" y="1"/>
                  </a:ln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4"/>
            <p:cNvSpPr/>
            <p:nvPr/>
          </p:nvSpPr>
          <p:spPr>
            <a:xfrm>
              <a:off x="4797863" y="1399725"/>
              <a:ext cx="100850" cy="36950"/>
            </a:xfrm>
            <a:custGeom>
              <a:avLst/>
              <a:gdLst/>
              <a:ahLst/>
              <a:cxnLst/>
              <a:rect l="l" t="t" r="r" b="b"/>
              <a:pathLst>
                <a:path w="4034" h="1478" extrusionOk="0">
                  <a:moveTo>
                    <a:pt x="739" y="0"/>
                  </a:moveTo>
                  <a:cubicBezTo>
                    <a:pt x="332" y="0"/>
                    <a:pt x="1" y="331"/>
                    <a:pt x="1" y="739"/>
                  </a:cubicBezTo>
                  <a:cubicBezTo>
                    <a:pt x="1" y="1148"/>
                    <a:pt x="332" y="1478"/>
                    <a:pt x="739" y="1478"/>
                  </a:cubicBezTo>
                  <a:lnTo>
                    <a:pt x="3293" y="1478"/>
                  </a:lnTo>
                  <a:cubicBezTo>
                    <a:pt x="3293" y="1478"/>
                    <a:pt x="3294" y="1478"/>
                    <a:pt x="3295" y="1478"/>
                  </a:cubicBezTo>
                  <a:cubicBezTo>
                    <a:pt x="3702" y="1478"/>
                    <a:pt x="4033" y="1147"/>
                    <a:pt x="4034" y="739"/>
                  </a:cubicBezTo>
                  <a:cubicBezTo>
                    <a:pt x="4033" y="330"/>
                    <a:pt x="3701" y="0"/>
                    <a:pt x="3293" y="0"/>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4"/>
            <p:cNvSpPr/>
            <p:nvPr/>
          </p:nvSpPr>
          <p:spPr>
            <a:xfrm>
              <a:off x="5120863" y="1358725"/>
              <a:ext cx="42850" cy="328900"/>
            </a:xfrm>
            <a:custGeom>
              <a:avLst/>
              <a:gdLst/>
              <a:ahLst/>
              <a:cxnLst/>
              <a:rect l="l" t="t" r="r" b="b"/>
              <a:pathLst>
                <a:path w="1714" h="13156" extrusionOk="0">
                  <a:moveTo>
                    <a:pt x="0" y="1"/>
                  </a:moveTo>
                  <a:lnTo>
                    <a:pt x="0" y="13155"/>
                  </a:lnTo>
                  <a:lnTo>
                    <a:pt x="1713" y="13155"/>
                  </a:lnTo>
                  <a:lnTo>
                    <a:pt x="1713" y="1"/>
                  </a:ln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4"/>
            <p:cNvSpPr/>
            <p:nvPr/>
          </p:nvSpPr>
          <p:spPr>
            <a:xfrm>
              <a:off x="5130913" y="1365300"/>
              <a:ext cx="22725" cy="425900"/>
            </a:xfrm>
            <a:custGeom>
              <a:avLst/>
              <a:gdLst/>
              <a:ahLst/>
              <a:cxnLst/>
              <a:rect l="l" t="t" r="r" b="b"/>
              <a:pathLst>
                <a:path w="909" h="17036" extrusionOk="0">
                  <a:moveTo>
                    <a:pt x="1" y="1"/>
                  </a:moveTo>
                  <a:lnTo>
                    <a:pt x="1" y="17036"/>
                  </a:lnTo>
                  <a:lnTo>
                    <a:pt x="909" y="17036"/>
                  </a:lnTo>
                  <a:lnTo>
                    <a:pt x="909" y="1"/>
                  </a:ln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4"/>
            <p:cNvSpPr/>
            <p:nvPr/>
          </p:nvSpPr>
          <p:spPr>
            <a:xfrm>
              <a:off x="4750413" y="1135950"/>
              <a:ext cx="22700" cy="655250"/>
            </a:xfrm>
            <a:custGeom>
              <a:avLst/>
              <a:gdLst/>
              <a:ahLst/>
              <a:cxnLst/>
              <a:rect l="l" t="t" r="r" b="b"/>
              <a:pathLst>
                <a:path w="908" h="26210" extrusionOk="0">
                  <a:moveTo>
                    <a:pt x="0" y="1"/>
                  </a:moveTo>
                  <a:lnTo>
                    <a:pt x="0" y="26210"/>
                  </a:lnTo>
                  <a:lnTo>
                    <a:pt x="907" y="26210"/>
                  </a:lnTo>
                  <a:lnTo>
                    <a:pt x="907" y="1"/>
                  </a:ln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4"/>
            <p:cNvSpPr/>
            <p:nvPr/>
          </p:nvSpPr>
          <p:spPr>
            <a:xfrm>
              <a:off x="4770238" y="1075325"/>
              <a:ext cx="685400" cy="260450"/>
            </a:xfrm>
            <a:custGeom>
              <a:avLst/>
              <a:gdLst/>
              <a:ahLst/>
              <a:cxnLst/>
              <a:rect l="l" t="t" r="r" b="b"/>
              <a:pathLst>
                <a:path w="27416" h="10418" extrusionOk="0">
                  <a:moveTo>
                    <a:pt x="16321" y="1"/>
                  </a:moveTo>
                  <a:cubicBezTo>
                    <a:pt x="15898" y="1"/>
                    <a:pt x="15554" y="364"/>
                    <a:pt x="15554" y="807"/>
                  </a:cubicBezTo>
                  <a:lnTo>
                    <a:pt x="15554" y="9476"/>
                  </a:lnTo>
                  <a:cubicBezTo>
                    <a:pt x="15554" y="9920"/>
                    <a:pt x="15898" y="10282"/>
                    <a:pt x="16321" y="10282"/>
                  </a:cubicBezTo>
                  <a:lnTo>
                    <a:pt x="26867" y="10282"/>
                  </a:lnTo>
                  <a:cubicBezTo>
                    <a:pt x="27288" y="10282"/>
                    <a:pt x="27416" y="9998"/>
                    <a:pt x="27153" y="9654"/>
                  </a:cubicBezTo>
                  <a:lnTo>
                    <a:pt x="20252" y="629"/>
                  </a:lnTo>
                  <a:cubicBezTo>
                    <a:pt x="19988" y="283"/>
                    <a:pt x="19426" y="1"/>
                    <a:pt x="19005" y="1"/>
                  </a:cubicBezTo>
                  <a:close/>
                  <a:moveTo>
                    <a:pt x="13653" y="1"/>
                  </a:moveTo>
                  <a:cubicBezTo>
                    <a:pt x="13652" y="1"/>
                    <a:pt x="13650" y="1"/>
                    <a:pt x="13649" y="1"/>
                  </a:cubicBezTo>
                  <a:lnTo>
                    <a:pt x="792" y="1"/>
                  </a:lnTo>
                  <a:cubicBezTo>
                    <a:pt x="355" y="1"/>
                    <a:pt x="1" y="352"/>
                    <a:pt x="1" y="787"/>
                  </a:cubicBezTo>
                  <a:lnTo>
                    <a:pt x="1" y="9632"/>
                  </a:lnTo>
                  <a:cubicBezTo>
                    <a:pt x="1" y="10065"/>
                    <a:pt x="355" y="10418"/>
                    <a:pt x="792" y="10418"/>
                  </a:cubicBezTo>
                  <a:lnTo>
                    <a:pt x="13649" y="10418"/>
                  </a:lnTo>
                  <a:cubicBezTo>
                    <a:pt x="13650" y="10418"/>
                    <a:pt x="13650" y="10418"/>
                    <a:pt x="13651" y="10418"/>
                  </a:cubicBezTo>
                  <a:cubicBezTo>
                    <a:pt x="14086" y="10418"/>
                    <a:pt x="14439" y="10066"/>
                    <a:pt x="14440" y="9632"/>
                  </a:cubicBezTo>
                  <a:lnTo>
                    <a:pt x="14440" y="787"/>
                  </a:lnTo>
                  <a:cubicBezTo>
                    <a:pt x="14439" y="352"/>
                    <a:pt x="14087" y="1"/>
                    <a:pt x="13653" y="1"/>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4"/>
            <p:cNvSpPr/>
            <p:nvPr/>
          </p:nvSpPr>
          <p:spPr>
            <a:xfrm>
              <a:off x="4906938" y="1075325"/>
              <a:ext cx="130775" cy="260425"/>
            </a:xfrm>
            <a:custGeom>
              <a:avLst/>
              <a:gdLst/>
              <a:ahLst/>
              <a:cxnLst/>
              <a:rect l="l" t="t" r="r" b="b"/>
              <a:pathLst>
                <a:path w="5231" h="10417" extrusionOk="0">
                  <a:moveTo>
                    <a:pt x="4278" y="1"/>
                  </a:moveTo>
                  <a:lnTo>
                    <a:pt x="1" y="10417"/>
                  </a:lnTo>
                  <a:lnTo>
                    <a:pt x="958" y="10417"/>
                  </a:lnTo>
                  <a:lnTo>
                    <a:pt x="5231" y="9"/>
                  </a:lnTo>
                  <a:lnTo>
                    <a:pt x="5211" y="1"/>
                  </a:ln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4"/>
            <p:cNvSpPr/>
            <p:nvPr/>
          </p:nvSpPr>
          <p:spPr>
            <a:xfrm>
              <a:off x="5253588" y="1155825"/>
              <a:ext cx="88075" cy="176575"/>
            </a:xfrm>
            <a:custGeom>
              <a:avLst/>
              <a:gdLst/>
              <a:ahLst/>
              <a:cxnLst/>
              <a:rect l="l" t="t" r="r" b="b"/>
              <a:pathLst>
                <a:path w="3523" h="7063" extrusionOk="0">
                  <a:moveTo>
                    <a:pt x="2900" y="0"/>
                  </a:moveTo>
                  <a:lnTo>
                    <a:pt x="0" y="7062"/>
                  </a:lnTo>
                  <a:lnTo>
                    <a:pt x="957" y="7062"/>
                  </a:lnTo>
                  <a:lnTo>
                    <a:pt x="3523" y="815"/>
                  </a:lnTo>
                  <a:lnTo>
                    <a:pt x="2900" y="0"/>
                  </a:ln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4"/>
            <p:cNvSpPr/>
            <p:nvPr/>
          </p:nvSpPr>
          <p:spPr>
            <a:xfrm>
              <a:off x="4851513" y="1075325"/>
              <a:ext cx="130775" cy="260425"/>
            </a:xfrm>
            <a:custGeom>
              <a:avLst/>
              <a:gdLst/>
              <a:ahLst/>
              <a:cxnLst/>
              <a:rect l="l" t="t" r="r" b="b"/>
              <a:pathLst>
                <a:path w="5231" h="10417" extrusionOk="0">
                  <a:moveTo>
                    <a:pt x="4276" y="1"/>
                  </a:moveTo>
                  <a:lnTo>
                    <a:pt x="0" y="10417"/>
                  </a:lnTo>
                  <a:lnTo>
                    <a:pt x="956" y="10417"/>
                  </a:lnTo>
                  <a:lnTo>
                    <a:pt x="5230" y="9"/>
                  </a:lnTo>
                  <a:lnTo>
                    <a:pt x="5210" y="1"/>
                  </a:ln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4"/>
            <p:cNvSpPr/>
            <p:nvPr/>
          </p:nvSpPr>
          <p:spPr>
            <a:xfrm>
              <a:off x="5198138" y="1108650"/>
              <a:ext cx="107450" cy="223750"/>
            </a:xfrm>
            <a:custGeom>
              <a:avLst/>
              <a:gdLst/>
              <a:ahLst/>
              <a:cxnLst/>
              <a:rect l="l" t="t" r="r" b="b"/>
              <a:pathLst>
                <a:path w="4298" h="8950" extrusionOk="0">
                  <a:moveTo>
                    <a:pt x="3675" y="1"/>
                  </a:moveTo>
                  <a:lnTo>
                    <a:pt x="0" y="8949"/>
                  </a:lnTo>
                  <a:lnTo>
                    <a:pt x="957" y="8949"/>
                  </a:lnTo>
                  <a:lnTo>
                    <a:pt x="4297" y="814"/>
                  </a:lnTo>
                  <a:lnTo>
                    <a:pt x="3675" y="1"/>
                  </a:ln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4"/>
            <p:cNvSpPr/>
            <p:nvPr/>
          </p:nvSpPr>
          <p:spPr>
            <a:xfrm>
              <a:off x="5831138" y="1470300"/>
              <a:ext cx="55425" cy="100825"/>
            </a:xfrm>
            <a:custGeom>
              <a:avLst/>
              <a:gdLst/>
              <a:ahLst/>
              <a:cxnLst/>
              <a:rect l="l" t="t" r="r" b="b"/>
              <a:pathLst>
                <a:path w="2217" h="4033" extrusionOk="0">
                  <a:moveTo>
                    <a:pt x="1108" y="1"/>
                  </a:moveTo>
                  <a:cubicBezTo>
                    <a:pt x="496" y="1"/>
                    <a:pt x="0" y="902"/>
                    <a:pt x="0" y="2016"/>
                  </a:cubicBezTo>
                  <a:cubicBezTo>
                    <a:pt x="0" y="3129"/>
                    <a:pt x="496" y="4033"/>
                    <a:pt x="1108" y="4033"/>
                  </a:cubicBezTo>
                  <a:cubicBezTo>
                    <a:pt x="1720" y="4033"/>
                    <a:pt x="2217" y="3129"/>
                    <a:pt x="2217" y="2016"/>
                  </a:cubicBezTo>
                  <a:cubicBezTo>
                    <a:pt x="2217" y="902"/>
                    <a:pt x="1720" y="1"/>
                    <a:pt x="1108" y="1"/>
                  </a:cubicBez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4"/>
            <p:cNvSpPr/>
            <p:nvPr/>
          </p:nvSpPr>
          <p:spPr>
            <a:xfrm>
              <a:off x="5799188" y="1446750"/>
              <a:ext cx="67225" cy="157975"/>
            </a:xfrm>
            <a:custGeom>
              <a:avLst/>
              <a:gdLst/>
              <a:ahLst/>
              <a:cxnLst/>
              <a:rect l="l" t="t" r="r" b="b"/>
              <a:pathLst>
                <a:path w="2689" h="6319" extrusionOk="0">
                  <a:moveTo>
                    <a:pt x="806" y="0"/>
                  </a:moveTo>
                  <a:cubicBezTo>
                    <a:pt x="361" y="0"/>
                    <a:pt x="0" y="362"/>
                    <a:pt x="0" y="807"/>
                  </a:cubicBezTo>
                  <a:lnTo>
                    <a:pt x="0" y="5511"/>
                  </a:lnTo>
                  <a:cubicBezTo>
                    <a:pt x="0" y="5957"/>
                    <a:pt x="361" y="6318"/>
                    <a:pt x="806" y="6318"/>
                  </a:cubicBezTo>
                  <a:lnTo>
                    <a:pt x="1882" y="6318"/>
                  </a:lnTo>
                  <a:cubicBezTo>
                    <a:pt x="2327" y="6318"/>
                    <a:pt x="2689" y="5957"/>
                    <a:pt x="2689" y="5511"/>
                  </a:cubicBezTo>
                  <a:lnTo>
                    <a:pt x="2689" y="807"/>
                  </a:lnTo>
                  <a:cubicBezTo>
                    <a:pt x="2689" y="362"/>
                    <a:pt x="2327" y="0"/>
                    <a:pt x="1882" y="0"/>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4"/>
            <p:cNvSpPr/>
            <p:nvPr/>
          </p:nvSpPr>
          <p:spPr>
            <a:xfrm>
              <a:off x="3802888" y="1561000"/>
              <a:ext cx="2024875" cy="230200"/>
            </a:xfrm>
            <a:custGeom>
              <a:avLst/>
              <a:gdLst/>
              <a:ahLst/>
              <a:cxnLst/>
              <a:rect l="l" t="t" r="r" b="b"/>
              <a:pathLst>
                <a:path w="80995" h="9208" extrusionOk="0">
                  <a:moveTo>
                    <a:pt x="64664" y="0"/>
                  </a:moveTo>
                  <a:cubicBezTo>
                    <a:pt x="62042" y="0"/>
                    <a:pt x="59668" y="1051"/>
                    <a:pt x="57935" y="2753"/>
                  </a:cubicBezTo>
                  <a:lnTo>
                    <a:pt x="0" y="2753"/>
                  </a:lnTo>
                  <a:cubicBezTo>
                    <a:pt x="1222" y="6212"/>
                    <a:pt x="5266" y="9125"/>
                    <a:pt x="8989" y="9208"/>
                  </a:cubicBezTo>
                  <a:lnTo>
                    <a:pt x="12806" y="9208"/>
                  </a:lnTo>
                  <a:cubicBezTo>
                    <a:pt x="13134" y="8560"/>
                    <a:pt x="13559" y="7945"/>
                    <a:pt x="14103" y="7341"/>
                  </a:cubicBezTo>
                  <a:cubicBezTo>
                    <a:pt x="15276" y="6042"/>
                    <a:pt x="17190" y="5032"/>
                    <a:pt x="18923" y="4791"/>
                  </a:cubicBezTo>
                  <a:cubicBezTo>
                    <a:pt x="19753" y="4675"/>
                    <a:pt x="20550" y="4608"/>
                    <a:pt x="21328" y="4608"/>
                  </a:cubicBezTo>
                  <a:cubicBezTo>
                    <a:pt x="22998" y="4608"/>
                    <a:pt x="24582" y="4920"/>
                    <a:pt x="26231" y="5742"/>
                  </a:cubicBezTo>
                  <a:cubicBezTo>
                    <a:pt x="27535" y="6392"/>
                    <a:pt x="28472" y="7448"/>
                    <a:pt x="29281" y="8623"/>
                  </a:cubicBezTo>
                  <a:cubicBezTo>
                    <a:pt x="29409" y="8809"/>
                    <a:pt x="29525" y="9005"/>
                    <a:pt x="29628" y="9208"/>
                  </a:cubicBezTo>
                  <a:lnTo>
                    <a:pt x="56190" y="9208"/>
                  </a:lnTo>
                  <a:cubicBezTo>
                    <a:pt x="56210" y="9066"/>
                    <a:pt x="56234" y="8925"/>
                    <a:pt x="56261" y="8784"/>
                  </a:cubicBezTo>
                  <a:cubicBezTo>
                    <a:pt x="56268" y="8741"/>
                    <a:pt x="56279" y="8697"/>
                    <a:pt x="56288" y="8653"/>
                  </a:cubicBezTo>
                  <a:cubicBezTo>
                    <a:pt x="56307" y="8558"/>
                    <a:pt x="56328" y="8462"/>
                    <a:pt x="56351" y="8368"/>
                  </a:cubicBezTo>
                  <a:cubicBezTo>
                    <a:pt x="56363" y="8319"/>
                    <a:pt x="56376" y="8270"/>
                    <a:pt x="56390" y="8221"/>
                  </a:cubicBezTo>
                  <a:cubicBezTo>
                    <a:pt x="56413" y="8132"/>
                    <a:pt x="56436" y="8043"/>
                    <a:pt x="56462" y="7955"/>
                  </a:cubicBezTo>
                  <a:cubicBezTo>
                    <a:pt x="56477" y="7907"/>
                    <a:pt x="56492" y="7860"/>
                    <a:pt x="56506" y="7812"/>
                  </a:cubicBezTo>
                  <a:cubicBezTo>
                    <a:pt x="56536" y="7722"/>
                    <a:pt x="56564" y="7632"/>
                    <a:pt x="56596" y="7545"/>
                  </a:cubicBezTo>
                  <a:cubicBezTo>
                    <a:pt x="56611" y="7501"/>
                    <a:pt x="56626" y="7459"/>
                    <a:pt x="56641" y="7415"/>
                  </a:cubicBezTo>
                  <a:cubicBezTo>
                    <a:pt x="56677" y="7319"/>
                    <a:pt x="56715" y="7224"/>
                    <a:pt x="56755" y="7127"/>
                  </a:cubicBezTo>
                  <a:cubicBezTo>
                    <a:pt x="56767" y="7095"/>
                    <a:pt x="56781" y="7062"/>
                    <a:pt x="56793" y="7031"/>
                  </a:cubicBezTo>
                  <a:cubicBezTo>
                    <a:pt x="56844" y="6912"/>
                    <a:pt x="56895" y="6797"/>
                    <a:pt x="56951" y="6682"/>
                  </a:cubicBezTo>
                  <a:cubicBezTo>
                    <a:pt x="56956" y="6673"/>
                    <a:pt x="56959" y="6664"/>
                    <a:pt x="56963" y="6655"/>
                  </a:cubicBezTo>
                  <a:cubicBezTo>
                    <a:pt x="57595" y="5347"/>
                    <a:pt x="58545" y="4219"/>
                    <a:pt x="59724" y="3370"/>
                  </a:cubicBezTo>
                  <a:lnTo>
                    <a:pt x="59724" y="3368"/>
                  </a:lnTo>
                  <a:cubicBezTo>
                    <a:pt x="60040" y="3140"/>
                    <a:pt x="60373" y="2935"/>
                    <a:pt x="60717" y="2752"/>
                  </a:cubicBezTo>
                  <a:lnTo>
                    <a:pt x="60717" y="2751"/>
                  </a:lnTo>
                  <a:cubicBezTo>
                    <a:pt x="61983" y="2082"/>
                    <a:pt x="63374" y="1747"/>
                    <a:pt x="64765" y="1747"/>
                  </a:cubicBezTo>
                  <a:cubicBezTo>
                    <a:pt x="66156" y="1747"/>
                    <a:pt x="67547" y="2082"/>
                    <a:pt x="68813" y="2751"/>
                  </a:cubicBezTo>
                  <a:lnTo>
                    <a:pt x="68800" y="2751"/>
                  </a:lnTo>
                  <a:cubicBezTo>
                    <a:pt x="70457" y="3629"/>
                    <a:pt x="71787" y="5017"/>
                    <a:pt x="72592" y="6711"/>
                  </a:cubicBezTo>
                  <a:cubicBezTo>
                    <a:pt x="72598" y="6720"/>
                    <a:pt x="72601" y="6730"/>
                    <a:pt x="72606" y="6739"/>
                  </a:cubicBezTo>
                  <a:cubicBezTo>
                    <a:pt x="72670" y="6876"/>
                    <a:pt x="72730" y="7015"/>
                    <a:pt x="72787" y="7154"/>
                  </a:cubicBezTo>
                  <a:cubicBezTo>
                    <a:pt x="72796" y="7175"/>
                    <a:pt x="72804" y="7195"/>
                    <a:pt x="72811" y="7215"/>
                  </a:cubicBezTo>
                  <a:cubicBezTo>
                    <a:pt x="72931" y="7515"/>
                    <a:pt x="73033" y="7821"/>
                    <a:pt x="73117" y="8131"/>
                  </a:cubicBezTo>
                  <a:cubicBezTo>
                    <a:pt x="73128" y="8171"/>
                    <a:pt x="73138" y="8209"/>
                    <a:pt x="73148" y="8250"/>
                  </a:cubicBezTo>
                  <a:cubicBezTo>
                    <a:pt x="73178" y="8366"/>
                    <a:pt x="73205" y="8485"/>
                    <a:pt x="73232" y="8604"/>
                  </a:cubicBezTo>
                  <a:cubicBezTo>
                    <a:pt x="73240" y="8648"/>
                    <a:pt x="73251" y="8691"/>
                    <a:pt x="73259" y="8735"/>
                  </a:cubicBezTo>
                  <a:cubicBezTo>
                    <a:pt x="73289" y="8890"/>
                    <a:pt x="73318" y="9047"/>
                    <a:pt x="73340" y="9205"/>
                  </a:cubicBezTo>
                  <a:lnTo>
                    <a:pt x="76962" y="9205"/>
                  </a:lnTo>
                  <a:cubicBezTo>
                    <a:pt x="79189" y="9205"/>
                    <a:pt x="80995" y="7402"/>
                    <a:pt x="80995" y="5175"/>
                  </a:cubicBezTo>
                  <a:lnTo>
                    <a:pt x="80995" y="2752"/>
                  </a:lnTo>
                  <a:lnTo>
                    <a:pt x="71393" y="2753"/>
                  </a:lnTo>
                  <a:cubicBezTo>
                    <a:pt x="69660" y="1052"/>
                    <a:pt x="67286" y="0"/>
                    <a:pt x="64664"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4"/>
            <p:cNvSpPr/>
            <p:nvPr/>
          </p:nvSpPr>
          <p:spPr>
            <a:xfrm>
              <a:off x="4483238" y="1719900"/>
              <a:ext cx="747550" cy="4975"/>
            </a:xfrm>
            <a:custGeom>
              <a:avLst/>
              <a:gdLst/>
              <a:ahLst/>
              <a:cxnLst/>
              <a:rect l="l" t="t" r="r" b="b"/>
              <a:pathLst>
                <a:path w="29902" h="199" extrusionOk="0">
                  <a:moveTo>
                    <a:pt x="0" y="1"/>
                  </a:moveTo>
                  <a:cubicBezTo>
                    <a:pt x="85" y="66"/>
                    <a:pt x="167" y="132"/>
                    <a:pt x="250" y="199"/>
                  </a:cubicBezTo>
                  <a:lnTo>
                    <a:pt x="29798" y="199"/>
                  </a:lnTo>
                  <a:cubicBezTo>
                    <a:pt x="29832" y="133"/>
                    <a:pt x="29867" y="67"/>
                    <a:pt x="29901"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4"/>
            <p:cNvSpPr/>
            <p:nvPr/>
          </p:nvSpPr>
          <p:spPr>
            <a:xfrm>
              <a:off x="5613263" y="1719900"/>
              <a:ext cx="195525" cy="4975"/>
            </a:xfrm>
            <a:custGeom>
              <a:avLst/>
              <a:gdLst/>
              <a:ahLst/>
              <a:cxnLst/>
              <a:rect l="l" t="t" r="r" b="b"/>
              <a:pathLst>
                <a:path w="7821" h="199" extrusionOk="0">
                  <a:moveTo>
                    <a:pt x="0" y="1"/>
                  </a:moveTo>
                  <a:cubicBezTo>
                    <a:pt x="35" y="67"/>
                    <a:pt x="69" y="133"/>
                    <a:pt x="103" y="199"/>
                  </a:cubicBezTo>
                  <a:lnTo>
                    <a:pt x="7820" y="199"/>
                  </a:lnTo>
                  <a:lnTo>
                    <a:pt x="7819" y="1"/>
                  </a:ln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4"/>
            <p:cNvSpPr/>
            <p:nvPr/>
          </p:nvSpPr>
          <p:spPr>
            <a:xfrm>
              <a:off x="3867288" y="1719900"/>
              <a:ext cx="315800" cy="4975"/>
            </a:xfrm>
            <a:custGeom>
              <a:avLst/>
              <a:gdLst/>
              <a:ahLst/>
              <a:cxnLst/>
              <a:rect l="l" t="t" r="r" b="b"/>
              <a:pathLst>
                <a:path w="12632" h="199" extrusionOk="0">
                  <a:moveTo>
                    <a:pt x="2" y="1"/>
                  </a:moveTo>
                  <a:lnTo>
                    <a:pt x="1" y="100"/>
                  </a:lnTo>
                  <a:cubicBezTo>
                    <a:pt x="37" y="134"/>
                    <a:pt x="73" y="167"/>
                    <a:pt x="111" y="199"/>
                  </a:cubicBezTo>
                  <a:lnTo>
                    <a:pt x="12372" y="199"/>
                  </a:lnTo>
                  <a:cubicBezTo>
                    <a:pt x="12456" y="132"/>
                    <a:pt x="12543" y="66"/>
                    <a:pt x="12631"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4"/>
            <p:cNvSpPr/>
            <p:nvPr/>
          </p:nvSpPr>
          <p:spPr>
            <a:xfrm>
              <a:off x="3802888" y="1574925"/>
              <a:ext cx="2024875" cy="216250"/>
            </a:xfrm>
            <a:custGeom>
              <a:avLst/>
              <a:gdLst/>
              <a:ahLst/>
              <a:cxnLst/>
              <a:rect l="l" t="t" r="r" b="b"/>
              <a:pathLst>
                <a:path w="80995" h="8650" extrusionOk="0">
                  <a:moveTo>
                    <a:pt x="64765" y="0"/>
                  </a:moveTo>
                  <a:cubicBezTo>
                    <a:pt x="63374" y="0"/>
                    <a:pt x="61984" y="335"/>
                    <a:pt x="60717" y="1005"/>
                  </a:cubicBezTo>
                  <a:cubicBezTo>
                    <a:pt x="60374" y="1188"/>
                    <a:pt x="60041" y="1394"/>
                    <a:pt x="59725" y="1621"/>
                  </a:cubicBezTo>
                  <a:lnTo>
                    <a:pt x="59725" y="1623"/>
                  </a:lnTo>
                  <a:cubicBezTo>
                    <a:pt x="58545" y="2471"/>
                    <a:pt x="57596" y="3601"/>
                    <a:pt x="56964" y="4909"/>
                  </a:cubicBezTo>
                  <a:cubicBezTo>
                    <a:pt x="56959" y="4917"/>
                    <a:pt x="56956" y="4927"/>
                    <a:pt x="56952" y="4935"/>
                  </a:cubicBezTo>
                  <a:cubicBezTo>
                    <a:pt x="56896" y="5050"/>
                    <a:pt x="56844" y="5166"/>
                    <a:pt x="56794" y="5283"/>
                  </a:cubicBezTo>
                  <a:cubicBezTo>
                    <a:pt x="56780" y="5316"/>
                    <a:pt x="56768" y="5348"/>
                    <a:pt x="56755" y="5381"/>
                  </a:cubicBezTo>
                  <a:cubicBezTo>
                    <a:pt x="56716" y="5476"/>
                    <a:pt x="56678" y="5571"/>
                    <a:pt x="56641" y="5668"/>
                  </a:cubicBezTo>
                  <a:cubicBezTo>
                    <a:pt x="56627" y="5711"/>
                    <a:pt x="56611" y="5754"/>
                    <a:pt x="56596" y="5797"/>
                  </a:cubicBezTo>
                  <a:cubicBezTo>
                    <a:pt x="56565" y="5885"/>
                    <a:pt x="56536" y="5974"/>
                    <a:pt x="56507" y="6064"/>
                  </a:cubicBezTo>
                  <a:cubicBezTo>
                    <a:pt x="56493" y="6112"/>
                    <a:pt x="56477" y="6159"/>
                    <a:pt x="56463" y="6209"/>
                  </a:cubicBezTo>
                  <a:cubicBezTo>
                    <a:pt x="56437" y="6296"/>
                    <a:pt x="56413" y="6385"/>
                    <a:pt x="56390" y="6473"/>
                  </a:cubicBezTo>
                  <a:cubicBezTo>
                    <a:pt x="56376" y="6523"/>
                    <a:pt x="56364" y="6571"/>
                    <a:pt x="56352" y="6621"/>
                  </a:cubicBezTo>
                  <a:cubicBezTo>
                    <a:pt x="56329" y="6715"/>
                    <a:pt x="56308" y="6811"/>
                    <a:pt x="56288" y="6907"/>
                  </a:cubicBezTo>
                  <a:cubicBezTo>
                    <a:pt x="56279" y="6951"/>
                    <a:pt x="56269" y="6994"/>
                    <a:pt x="56261" y="7038"/>
                  </a:cubicBezTo>
                  <a:cubicBezTo>
                    <a:pt x="56234" y="7177"/>
                    <a:pt x="56211" y="7317"/>
                    <a:pt x="56191" y="7459"/>
                  </a:cubicBezTo>
                  <a:lnTo>
                    <a:pt x="29628" y="7459"/>
                  </a:lnTo>
                  <a:cubicBezTo>
                    <a:pt x="29525" y="7257"/>
                    <a:pt x="29409" y="7062"/>
                    <a:pt x="29281" y="6875"/>
                  </a:cubicBezTo>
                  <a:cubicBezTo>
                    <a:pt x="28472" y="5699"/>
                    <a:pt x="27535" y="4645"/>
                    <a:pt x="26231" y="3994"/>
                  </a:cubicBezTo>
                  <a:cubicBezTo>
                    <a:pt x="24582" y="3171"/>
                    <a:pt x="22998" y="2859"/>
                    <a:pt x="21327" y="2859"/>
                  </a:cubicBezTo>
                  <a:cubicBezTo>
                    <a:pt x="20549" y="2859"/>
                    <a:pt x="19753" y="2927"/>
                    <a:pt x="18923" y="3042"/>
                  </a:cubicBezTo>
                  <a:cubicBezTo>
                    <a:pt x="17190" y="3284"/>
                    <a:pt x="15276" y="4295"/>
                    <a:pt x="14103" y="5593"/>
                  </a:cubicBezTo>
                  <a:cubicBezTo>
                    <a:pt x="13559" y="6196"/>
                    <a:pt x="13134" y="6811"/>
                    <a:pt x="12806" y="7459"/>
                  </a:cubicBezTo>
                  <a:lnTo>
                    <a:pt x="8989" y="7459"/>
                  </a:lnTo>
                  <a:cubicBezTo>
                    <a:pt x="5702" y="7387"/>
                    <a:pt x="2168" y="5108"/>
                    <a:pt x="543" y="2195"/>
                  </a:cubicBezTo>
                  <a:lnTo>
                    <a:pt x="0" y="2195"/>
                  </a:lnTo>
                  <a:cubicBezTo>
                    <a:pt x="1222" y="5654"/>
                    <a:pt x="5266" y="8567"/>
                    <a:pt x="8989" y="8650"/>
                  </a:cubicBezTo>
                  <a:lnTo>
                    <a:pt x="12806" y="8650"/>
                  </a:lnTo>
                  <a:cubicBezTo>
                    <a:pt x="13134" y="8002"/>
                    <a:pt x="13559" y="7387"/>
                    <a:pt x="14103" y="6783"/>
                  </a:cubicBezTo>
                  <a:cubicBezTo>
                    <a:pt x="15276" y="5485"/>
                    <a:pt x="17190" y="4475"/>
                    <a:pt x="18923" y="4233"/>
                  </a:cubicBezTo>
                  <a:cubicBezTo>
                    <a:pt x="19753" y="4117"/>
                    <a:pt x="20550" y="4050"/>
                    <a:pt x="21328" y="4050"/>
                  </a:cubicBezTo>
                  <a:cubicBezTo>
                    <a:pt x="22998" y="4050"/>
                    <a:pt x="24582" y="4362"/>
                    <a:pt x="26231" y="5183"/>
                  </a:cubicBezTo>
                  <a:cubicBezTo>
                    <a:pt x="27535" y="5834"/>
                    <a:pt x="28472" y="6890"/>
                    <a:pt x="29281" y="8065"/>
                  </a:cubicBezTo>
                  <a:cubicBezTo>
                    <a:pt x="29409" y="8252"/>
                    <a:pt x="29525" y="8447"/>
                    <a:pt x="29628" y="8650"/>
                  </a:cubicBezTo>
                  <a:lnTo>
                    <a:pt x="56190" y="8650"/>
                  </a:lnTo>
                  <a:cubicBezTo>
                    <a:pt x="56210" y="8508"/>
                    <a:pt x="56234" y="8367"/>
                    <a:pt x="56261" y="8227"/>
                  </a:cubicBezTo>
                  <a:cubicBezTo>
                    <a:pt x="56268" y="8183"/>
                    <a:pt x="56279" y="8139"/>
                    <a:pt x="56288" y="8096"/>
                  </a:cubicBezTo>
                  <a:cubicBezTo>
                    <a:pt x="56307" y="8001"/>
                    <a:pt x="56328" y="7905"/>
                    <a:pt x="56351" y="7810"/>
                  </a:cubicBezTo>
                  <a:cubicBezTo>
                    <a:pt x="56363" y="7761"/>
                    <a:pt x="56376" y="7713"/>
                    <a:pt x="56390" y="7663"/>
                  </a:cubicBezTo>
                  <a:cubicBezTo>
                    <a:pt x="56413" y="7574"/>
                    <a:pt x="56436" y="7485"/>
                    <a:pt x="56462" y="7398"/>
                  </a:cubicBezTo>
                  <a:cubicBezTo>
                    <a:pt x="56477" y="7350"/>
                    <a:pt x="56492" y="7302"/>
                    <a:pt x="56506" y="7253"/>
                  </a:cubicBezTo>
                  <a:cubicBezTo>
                    <a:pt x="56536" y="7164"/>
                    <a:pt x="56564" y="7075"/>
                    <a:pt x="56596" y="6987"/>
                  </a:cubicBezTo>
                  <a:cubicBezTo>
                    <a:pt x="56611" y="6944"/>
                    <a:pt x="56626" y="6901"/>
                    <a:pt x="56641" y="6858"/>
                  </a:cubicBezTo>
                  <a:cubicBezTo>
                    <a:pt x="56677" y="6761"/>
                    <a:pt x="56715" y="6665"/>
                    <a:pt x="56755" y="6570"/>
                  </a:cubicBezTo>
                  <a:cubicBezTo>
                    <a:pt x="56767" y="6537"/>
                    <a:pt x="56781" y="6505"/>
                    <a:pt x="56793" y="6473"/>
                  </a:cubicBezTo>
                  <a:cubicBezTo>
                    <a:pt x="56844" y="6354"/>
                    <a:pt x="56895" y="6239"/>
                    <a:pt x="56951" y="6124"/>
                  </a:cubicBezTo>
                  <a:cubicBezTo>
                    <a:pt x="56956" y="6115"/>
                    <a:pt x="56959" y="6107"/>
                    <a:pt x="56963" y="6097"/>
                  </a:cubicBezTo>
                  <a:cubicBezTo>
                    <a:pt x="57595" y="4789"/>
                    <a:pt x="58545" y="3661"/>
                    <a:pt x="59724" y="2813"/>
                  </a:cubicBezTo>
                  <a:lnTo>
                    <a:pt x="59724" y="2810"/>
                  </a:lnTo>
                  <a:cubicBezTo>
                    <a:pt x="60040" y="2582"/>
                    <a:pt x="60373" y="2377"/>
                    <a:pt x="60717" y="2194"/>
                  </a:cubicBezTo>
                  <a:cubicBezTo>
                    <a:pt x="61983" y="1524"/>
                    <a:pt x="63374" y="1189"/>
                    <a:pt x="64765" y="1189"/>
                  </a:cubicBezTo>
                  <a:cubicBezTo>
                    <a:pt x="66156" y="1189"/>
                    <a:pt x="67547" y="1524"/>
                    <a:pt x="68813" y="2194"/>
                  </a:cubicBezTo>
                  <a:lnTo>
                    <a:pt x="68800" y="2194"/>
                  </a:lnTo>
                  <a:cubicBezTo>
                    <a:pt x="70457" y="3072"/>
                    <a:pt x="71787" y="4459"/>
                    <a:pt x="72592" y="6153"/>
                  </a:cubicBezTo>
                  <a:cubicBezTo>
                    <a:pt x="72598" y="6162"/>
                    <a:pt x="72601" y="6172"/>
                    <a:pt x="72606" y="6181"/>
                  </a:cubicBezTo>
                  <a:cubicBezTo>
                    <a:pt x="72670" y="6318"/>
                    <a:pt x="72730" y="6457"/>
                    <a:pt x="72787" y="6597"/>
                  </a:cubicBezTo>
                  <a:cubicBezTo>
                    <a:pt x="72796" y="6617"/>
                    <a:pt x="72804" y="6637"/>
                    <a:pt x="72811" y="6657"/>
                  </a:cubicBezTo>
                  <a:cubicBezTo>
                    <a:pt x="72931" y="6957"/>
                    <a:pt x="73033" y="7263"/>
                    <a:pt x="73117" y="7573"/>
                  </a:cubicBezTo>
                  <a:cubicBezTo>
                    <a:pt x="73128" y="7613"/>
                    <a:pt x="73138" y="7652"/>
                    <a:pt x="73148" y="7692"/>
                  </a:cubicBezTo>
                  <a:cubicBezTo>
                    <a:pt x="73178" y="7809"/>
                    <a:pt x="73205" y="7927"/>
                    <a:pt x="73232" y="8046"/>
                  </a:cubicBezTo>
                  <a:cubicBezTo>
                    <a:pt x="73240" y="8090"/>
                    <a:pt x="73251" y="8133"/>
                    <a:pt x="73259" y="8177"/>
                  </a:cubicBezTo>
                  <a:cubicBezTo>
                    <a:pt x="73289" y="8332"/>
                    <a:pt x="73318" y="8489"/>
                    <a:pt x="73340" y="8648"/>
                  </a:cubicBezTo>
                  <a:lnTo>
                    <a:pt x="76962" y="8648"/>
                  </a:lnTo>
                  <a:cubicBezTo>
                    <a:pt x="79189" y="8648"/>
                    <a:pt x="80995" y="6844"/>
                    <a:pt x="80995" y="4616"/>
                  </a:cubicBezTo>
                  <a:lnTo>
                    <a:pt x="80995" y="3426"/>
                  </a:lnTo>
                  <a:cubicBezTo>
                    <a:pt x="80995" y="5655"/>
                    <a:pt x="79190" y="7460"/>
                    <a:pt x="76963" y="7460"/>
                  </a:cubicBezTo>
                  <a:lnTo>
                    <a:pt x="73341" y="7460"/>
                  </a:lnTo>
                  <a:cubicBezTo>
                    <a:pt x="73318" y="7301"/>
                    <a:pt x="73289" y="7144"/>
                    <a:pt x="73259" y="6988"/>
                  </a:cubicBezTo>
                  <a:cubicBezTo>
                    <a:pt x="73251" y="6944"/>
                    <a:pt x="73241" y="6901"/>
                    <a:pt x="73232" y="6857"/>
                  </a:cubicBezTo>
                  <a:cubicBezTo>
                    <a:pt x="73205" y="6738"/>
                    <a:pt x="73178" y="6620"/>
                    <a:pt x="73149" y="6503"/>
                  </a:cubicBezTo>
                  <a:cubicBezTo>
                    <a:pt x="73138" y="6463"/>
                    <a:pt x="73129" y="6424"/>
                    <a:pt x="73117" y="6385"/>
                  </a:cubicBezTo>
                  <a:cubicBezTo>
                    <a:pt x="73034" y="6074"/>
                    <a:pt x="72931" y="5768"/>
                    <a:pt x="72812" y="5469"/>
                  </a:cubicBezTo>
                  <a:cubicBezTo>
                    <a:pt x="72804" y="5449"/>
                    <a:pt x="72796" y="5429"/>
                    <a:pt x="72787" y="5409"/>
                  </a:cubicBezTo>
                  <a:cubicBezTo>
                    <a:pt x="72731" y="5267"/>
                    <a:pt x="72670" y="5129"/>
                    <a:pt x="72606" y="4992"/>
                  </a:cubicBezTo>
                  <a:cubicBezTo>
                    <a:pt x="72602" y="4983"/>
                    <a:pt x="72598" y="4974"/>
                    <a:pt x="72593" y="4964"/>
                  </a:cubicBezTo>
                  <a:cubicBezTo>
                    <a:pt x="71788" y="3271"/>
                    <a:pt x="70458" y="1882"/>
                    <a:pt x="68800" y="1005"/>
                  </a:cubicBezTo>
                  <a:lnTo>
                    <a:pt x="68813" y="1005"/>
                  </a:lnTo>
                  <a:cubicBezTo>
                    <a:pt x="67547" y="335"/>
                    <a:pt x="66156" y="0"/>
                    <a:pt x="64765" y="0"/>
                  </a:cubicBez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64"/>
            <p:cNvSpPr/>
            <p:nvPr/>
          </p:nvSpPr>
          <p:spPr>
            <a:xfrm>
              <a:off x="4070813" y="923375"/>
              <a:ext cx="1383025" cy="59550"/>
            </a:xfrm>
            <a:custGeom>
              <a:avLst/>
              <a:gdLst/>
              <a:ahLst/>
              <a:cxnLst/>
              <a:rect l="l" t="t" r="r" b="b"/>
              <a:pathLst>
                <a:path w="55321" h="2382" extrusionOk="0">
                  <a:moveTo>
                    <a:pt x="1769" y="1"/>
                  </a:moveTo>
                  <a:cubicBezTo>
                    <a:pt x="1197" y="1"/>
                    <a:pt x="665" y="292"/>
                    <a:pt x="355" y="772"/>
                  </a:cubicBezTo>
                  <a:cubicBezTo>
                    <a:pt x="44" y="1254"/>
                    <a:pt x="0" y="1860"/>
                    <a:pt x="238" y="2382"/>
                  </a:cubicBezTo>
                  <a:lnTo>
                    <a:pt x="55084" y="2382"/>
                  </a:lnTo>
                  <a:cubicBezTo>
                    <a:pt x="55321" y="1860"/>
                    <a:pt x="55277" y="1254"/>
                    <a:pt x="54965" y="772"/>
                  </a:cubicBezTo>
                  <a:cubicBezTo>
                    <a:pt x="54655" y="291"/>
                    <a:pt x="54122" y="1"/>
                    <a:pt x="53548" y="1"/>
                  </a:cubicBezTo>
                  <a:lnTo>
                    <a:pt x="1772" y="1"/>
                  </a:lnTo>
                  <a:cubicBezTo>
                    <a:pt x="1771" y="1"/>
                    <a:pt x="1770" y="1"/>
                    <a:pt x="1769" y="1"/>
                  </a:cubicBez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4"/>
            <p:cNvSpPr/>
            <p:nvPr/>
          </p:nvSpPr>
          <p:spPr>
            <a:xfrm>
              <a:off x="3931963" y="923375"/>
              <a:ext cx="1383000" cy="59550"/>
            </a:xfrm>
            <a:custGeom>
              <a:avLst/>
              <a:gdLst/>
              <a:ahLst/>
              <a:cxnLst/>
              <a:rect l="l" t="t" r="r" b="b"/>
              <a:pathLst>
                <a:path w="55320" h="2382" extrusionOk="0">
                  <a:moveTo>
                    <a:pt x="1769" y="1"/>
                  </a:moveTo>
                  <a:cubicBezTo>
                    <a:pt x="1197" y="1"/>
                    <a:pt x="665" y="292"/>
                    <a:pt x="356" y="772"/>
                  </a:cubicBezTo>
                  <a:cubicBezTo>
                    <a:pt x="44" y="1254"/>
                    <a:pt x="0" y="1860"/>
                    <a:pt x="237" y="2382"/>
                  </a:cubicBezTo>
                  <a:lnTo>
                    <a:pt x="55084" y="2382"/>
                  </a:lnTo>
                  <a:cubicBezTo>
                    <a:pt x="55320" y="1860"/>
                    <a:pt x="55275" y="1254"/>
                    <a:pt x="54964" y="772"/>
                  </a:cubicBezTo>
                  <a:cubicBezTo>
                    <a:pt x="54654" y="291"/>
                    <a:pt x="54121" y="1"/>
                    <a:pt x="53547" y="1"/>
                  </a:cubicBezTo>
                  <a:lnTo>
                    <a:pt x="1773" y="1"/>
                  </a:lnTo>
                  <a:cubicBezTo>
                    <a:pt x="1772" y="1"/>
                    <a:pt x="1770" y="1"/>
                    <a:pt x="1769"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4"/>
            <p:cNvSpPr/>
            <p:nvPr/>
          </p:nvSpPr>
          <p:spPr>
            <a:xfrm>
              <a:off x="4332163" y="1075325"/>
              <a:ext cx="361075" cy="260450"/>
            </a:xfrm>
            <a:custGeom>
              <a:avLst/>
              <a:gdLst/>
              <a:ahLst/>
              <a:cxnLst/>
              <a:rect l="l" t="t" r="r" b="b"/>
              <a:pathLst>
                <a:path w="14443" h="10418" extrusionOk="0">
                  <a:moveTo>
                    <a:pt x="790" y="1"/>
                  </a:moveTo>
                  <a:cubicBezTo>
                    <a:pt x="355" y="1"/>
                    <a:pt x="2" y="352"/>
                    <a:pt x="1" y="787"/>
                  </a:cubicBezTo>
                  <a:lnTo>
                    <a:pt x="1" y="9632"/>
                  </a:lnTo>
                  <a:cubicBezTo>
                    <a:pt x="2" y="10066"/>
                    <a:pt x="355" y="10418"/>
                    <a:pt x="790" y="10418"/>
                  </a:cubicBezTo>
                  <a:cubicBezTo>
                    <a:pt x="791" y="10418"/>
                    <a:pt x="791" y="10418"/>
                    <a:pt x="792" y="10418"/>
                  </a:cubicBezTo>
                  <a:lnTo>
                    <a:pt x="13650" y="10418"/>
                  </a:lnTo>
                  <a:cubicBezTo>
                    <a:pt x="14087" y="10418"/>
                    <a:pt x="14442" y="10065"/>
                    <a:pt x="14442" y="9632"/>
                  </a:cubicBezTo>
                  <a:lnTo>
                    <a:pt x="14442" y="787"/>
                  </a:lnTo>
                  <a:cubicBezTo>
                    <a:pt x="14441" y="352"/>
                    <a:pt x="14086" y="1"/>
                    <a:pt x="13650" y="1"/>
                  </a:cubicBezTo>
                  <a:lnTo>
                    <a:pt x="792" y="1"/>
                  </a:lnTo>
                  <a:cubicBezTo>
                    <a:pt x="791" y="1"/>
                    <a:pt x="791" y="1"/>
                    <a:pt x="790" y="1"/>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4"/>
            <p:cNvSpPr/>
            <p:nvPr/>
          </p:nvSpPr>
          <p:spPr>
            <a:xfrm>
              <a:off x="4468863" y="1075325"/>
              <a:ext cx="130800" cy="260425"/>
            </a:xfrm>
            <a:custGeom>
              <a:avLst/>
              <a:gdLst/>
              <a:ahLst/>
              <a:cxnLst/>
              <a:rect l="l" t="t" r="r" b="b"/>
              <a:pathLst>
                <a:path w="5232" h="10417" extrusionOk="0">
                  <a:moveTo>
                    <a:pt x="4278" y="1"/>
                  </a:moveTo>
                  <a:lnTo>
                    <a:pt x="1" y="10417"/>
                  </a:lnTo>
                  <a:lnTo>
                    <a:pt x="958" y="10417"/>
                  </a:lnTo>
                  <a:lnTo>
                    <a:pt x="5232" y="9"/>
                  </a:lnTo>
                  <a:lnTo>
                    <a:pt x="5210" y="1"/>
                  </a:ln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4"/>
            <p:cNvSpPr/>
            <p:nvPr/>
          </p:nvSpPr>
          <p:spPr>
            <a:xfrm>
              <a:off x="3935438" y="1075325"/>
              <a:ext cx="306475" cy="260450"/>
            </a:xfrm>
            <a:custGeom>
              <a:avLst/>
              <a:gdLst/>
              <a:ahLst/>
              <a:cxnLst/>
              <a:rect l="l" t="t" r="r" b="b"/>
              <a:pathLst>
                <a:path w="12259" h="10418" extrusionOk="0">
                  <a:moveTo>
                    <a:pt x="2594" y="1"/>
                  </a:moveTo>
                  <a:cubicBezTo>
                    <a:pt x="2223" y="1"/>
                    <a:pt x="1752" y="352"/>
                    <a:pt x="1752" y="787"/>
                  </a:cubicBezTo>
                  <a:lnTo>
                    <a:pt x="1" y="9632"/>
                  </a:lnTo>
                  <a:cubicBezTo>
                    <a:pt x="1" y="10065"/>
                    <a:pt x="300" y="10418"/>
                    <a:pt x="671" y="10418"/>
                  </a:cubicBezTo>
                  <a:lnTo>
                    <a:pt x="11585" y="10418"/>
                  </a:lnTo>
                  <a:cubicBezTo>
                    <a:pt x="11957" y="10418"/>
                    <a:pt x="12258" y="10065"/>
                    <a:pt x="12258" y="9632"/>
                  </a:cubicBezTo>
                  <a:lnTo>
                    <a:pt x="12258" y="787"/>
                  </a:lnTo>
                  <a:cubicBezTo>
                    <a:pt x="12258" y="352"/>
                    <a:pt x="11957" y="1"/>
                    <a:pt x="11585" y="1"/>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4"/>
            <p:cNvSpPr/>
            <p:nvPr/>
          </p:nvSpPr>
          <p:spPr>
            <a:xfrm>
              <a:off x="4413413" y="1075325"/>
              <a:ext cx="130775" cy="260425"/>
            </a:xfrm>
            <a:custGeom>
              <a:avLst/>
              <a:gdLst/>
              <a:ahLst/>
              <a:cxnLst/>
              <a:rect l="l" t="t" r="r" b="b"/>
              <a:pathLst>
                <a:path w="5231" h="10417" extrusionOk="0">
                  <a:moveTo>
                    <a:pt x="4278" y="1"/>
                  </a:moveTo>
                  <a:lnTo>
                    <a:pt x="1" y="10417"/>
                  </a:lnTo>
                  <a:lnTo>
                    <a:pt x="957" y="10417"/>
                  </a:lnTo>
                  <a:lnTo>
                    <a:pt x="5231" y="9"/>
                  </a:lnTo>
                  <a:lnTo>
                    <a:pt x="5210" y="1"/>
                  </a:ln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4"/>
            <p:cNvSpPr/>
            <p:nvPr/>
          </p:nvSpPr>
          <p:spPr>
            <a:xfrm>
              <a:off x="4017588" y="1075325"/>
              <a:ext cx="130775" cy="260425"/>
            </a:xfrm>
            <a:custGeom>
              <a:avLst/>
              <a:gdLst/>
              <a:ahLst/>
              <a:cxnLst/>
              <a:rect l="l" t="t" r="r" b="b"/>
              <a:pathLst>
                <a:path w="5231" h="10417" extrusionOk="0">
                  <a:moveTo>
                    <a:pt x="4278" y="1"/>
                  </a:moveTo>
                  <a:lnTo>
                    <a:pt x="0" y="10417"/>
                  </a:lnTo>
                  <a:lnTo>
                    <a:pt x="956" y="10417"/>
                  </a:lnTo>
                  <a:lnTo>
                    <a:pt x="5230" y="9"/>
                  </a:lnTo>
                  <a:lnTo>
                    <a:pt x="5209" y="1"/>
                  </a:ln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4"/>
            <p:cNvSpPr/>
            <p:nvPr/>
          </p:nvSpPr>
          <p:spPr>
            <a:xfrm>
              <a:off x="3962113" y="1075325"/>
              <a:ext cx="130800" cy="260425"/>
            </a:xfrm>
            <a:custGeom>
              <a:avLst/>
              <a:gdLst/>
              <a:ahLst/>
              <a:cxnLst/>
              <a:rect l="l" t="t" r="r" b="b"/>
              <a:pathLst>
                <a:path w="5232" h="10417" extrusionOk="0">
                  <a:moveTo>
                    <a:pt x="4278" y="1"/>
                  </a:moveTo>
                  <a:lnTo>
                    <a:pt x="1" y="10417"/>
                  </a:lnTo>
                  <a:lnTo>
                    <a:pt x="957" y="10417"/>
                  </a:lnTo>
                  <a:lnTo>
                    <a:pt x="5232" y="9"/>
                  </a:lnTo>
                  <a:lnTo>
                    <a:pt x="5211" y="1"/>
                  </a:ln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4"/>
            <p:cNvSpPr/>
            <p:nvPr/>
          </p:nvSpPr>
          <p:spPr>
            <a:xfrm>
              <a:off x="5240338" y="1635175"/>
              <a:ext cx="357900" cy="357875"/>
            </a:xfrm>
            <a:custGeom>
              <a:avLst/>
              <a:gdLst/>
              <a:ahLst/>
              <a:cxnLst/>
              <a:rect l="l" t="t" r="r" b="b"/>
              <a:pathLst>
                <a:path w="14316" h="14315" extrusionOk="0">
                  <a:moveTo>
                    <a:pt x="7157" y="0"/>
                  </a:moveTo>
                  <a:cubicBezTo>
                    <a:pt x="3204" y="0"/>
                    <a:pt x="1" y="3204"/>
                    <a:pt x="1" y="7157"/>
                  </a:cubicBezTo>
                  <a:cubicBezTo>
                    <a:pt x="1" y="11110"/>
                    <a:pt x="3206" y="14314"/>
                    <a:pt x="7157" y="14314"/>
                  </a:cubicBezTo>
                  <a:cubicBezTo>
                    <a:pt x="11109" y="14314"/>
                    <a:pt x="14316" y="11110"/>
                    <a:pt x="14316" y="7157"/>
                  </a:cubicBezTo>
                  <a:cubicBezTo>
                    <a:pt x="14316" y="3204"/>
                    <a:pt x="11111" y="0"/>
                    <a:pt x="715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64"/>
            <p:cNvSpPr/>
            <p:nvPr/>
          </p:nvSpPr>
          <p:spPr>
            <a:xfrm>
              <a:off x="5313413" y="1708250"/>
              <a:ext cx="211725" cy="211700"/>
            </a:xfrm>
            <a:custGeom>
              <a:avLst/>
              <a:gdLst/>
              <a:ahLst/>
              <a:cxnLst/>
              <a:rect l="l" t="t" r="r" b="b"/>
              <a:pathLst>
                <a:path w="8469" h="8468" extrusionOk="0">
                  <a:moveTo>
                    <a:pt x="4234" y="0"/>
                  </a:moveTo>
                  <a:cubicBezTo>
                    <a:pt x="1895" y="0"/>
                    <a:pt x="1" y="1895"/>
                    <a:pt x="1" y="4234"/>
                  </a:cubicBezTo>
                  <a:cubicBezTo>
                    <a:pt x="1" y="6572"/>
                    <a:pt x="1897" y="8468"/>
                    <a:pt x="4234" y="8468"/>
                  </a:cubicBezTo>
                  <a:cubicBezTo>
                    <a:pt x="6571" y="8468"/>
                    <a:pt x="8468" y="6572"/>
                    <a:pt x="8468" y="4234"/>
                  </a:cubicBezTo>
                  <a:cubicBezTo>
                    <a:pt x="8468" y="1895"/>
                    <a:pt x="6573" y="0"/>
                    <a:pt x="4234" y="0"/>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64"/>
            <p:cNvSpPr/>
            <p:nvPr/>
          </p:nvSpPr>
          <p:spPr>
            <a:xfrm>
              <a:off x="5323488" y="1718300"/>
              <a:ext cx="191575" cy="191575"/>
            </a:xfrm>
            <a:custGeom>
              <a:avLst/>
              <a:gdLst/>
              <a:ahLst/>
              <a:cxnLst/>
              <a:rect l="l" t="t" r="r" b="b"/>
              <a:pathLst>
                <a:path w="7663" h="7663" extrusionOk="0">
                  <a:moveTo>
                    <a:pt x="3831" y="1"/>
                  </a:moveTo>
                  <a:cubicBezTo>
                    <a:pt x="1715" y="1"/>
                    <a:pt x="0" y="1716"/>
                    <a:pt x="0" y="3832"/>
                  </a:cubicBezTo>
                  <a:cubicBezTo>
                    <a:pt x="0" y="5948"/>
                    <a:pt x="1716" y="7662"/>
                    <a:pt x="3831" y="7662"/>
                  </a:cubicBezTo>
                  <a:cubicBezTo>
                    <a:pt x="5946" y="7662"/>
                    <a:pt x="7663" y="5948"/>
                    <a:pt x="7663" y="3832"/>
                  </a:cubicBezTo>
                  <a:cubicBezTo>
                    <a:pt x="7663" y="1717"/>
                    <a:pt x="5947" y="1"/>
                    <a:pt x="3831" y="1"/>
                  </a:cubicBez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64"/>
            <p:cNvSpPr/>
            <p:nvPr/>
          </p:nvSpPr>
          <p:spPr>
            <a:xfrm>
              <a:off x="3824988" y="1384625"/>
              <a:ext cx="1701100" cy="9950"/>
            </a:xfrm>
            <a:custGeom>
              <a:avLst/>
              <a:gdLst/>
              <a:ahLst/>
              <a:cxnLst/>
              <a:rect l="l" t="t" r="r" b="b"/>
              <a:pathLst>
                <a:path w="68044" h="398" extrusionOk="0">
                  <a:moveTo>
                    <a:pt x="1" y="0"/>
                  </a:moveTo>
                  <a:lnTo>
                    <a:pt x="1" y="398"/>
                  </a:lnTo>
                  <a:lnTo>
                    <a:pt x="68043" y="398"/>
                  </a:lnTo>
                  <a:lnTo>
                    <a:pt x="68043" y="0"/>
                  </a:ln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64"/>
            <p:cNvSpPr/>
            <p:nvPr/>
          </p:nvSpPr>
          <p:spPr>
            <a:xfrm>
              <a:off x="4797863" y="1418200"/>
              <a:ext cx="48800" cy="25950"/>
            </a:xfrm>
            <a:custGeom>
              <a:avLst/>
              <a:gdLst/>
              <a:ahLst/>
              <a:cxnLst/>
              <a:rect l="l" t="t" r="r" b="b"/>
              <a:pathLst>
                <a:path w="1952" h="1038" extrusionOk="0">
                  <a:moveTo>
                    <a:pt x="975" y="1"/>
                  </a:moveTo>
                  <a:cubicBezTo>
                    <a:pt x="438" y="1"/>
                    <a:pt x="1" y="234"/>
                    <a:pt x="1" y="520"/>
                  </a:cubicBezTo>
                  <a:cubicBezTo>
                    <a:pt x="1" y="806"/>
                    <a:pt x="437" y="1038"/>
                    <a:pt x="975" y="1038"/>
                  </a:cubicBezTo>
                  <a:cubicBezTo>
                    <a:pt x="1514" y="1038"/>
                    <a:pt x="1951" y="806"/>
                    <a:pt x="1951" y="520"/>
                  </a:cubicBezTo>
                  <a:cubicBezTo>
                    <a:pt x="1951" y="233"/>
                    <a:pt x="1514" y="1"/>
                    <a:pt x="975"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64"/>
            <p:cNvSpPr/>
            <p:nvPr/>
          </p:nvSpPr>
          <p:spPr>
            <a:xfrm>
              <a:off x="3854738" y="1424325"/>
              <a:ext cx="173625" cy="4750"/>
            </a:xfrm>
            <a:custGeom>
              <a:avLst/>
              <a:gdLst/>
              <a:ahLst/>
              <a:cxnLst/>
              <a:rect l="l" t="t" r="r" b="b"/>
              <a:pathLst>
                <a:path w="6945" h="190" extrusionOk="0">
                  <a:moveTo>
                    <a:pt x="3473" y="0"/>
                  </a:moveTo>
                  <a:cubicBezTo>
                    <a:pt x="1555" y="0"/>
                    <a:pt x="0" y="41"/>
                    <a:pt x="0" y="95"/>
                  </a:cubicBezTo>
                  <a:cubicBezTo>
                    <a:pt x="0" y="147"/>
                    <a:pt x="1555" y="190"/>
                    <a:pt x="3473" y="190"/>
                  </a:cubicBezTo>
                  <a:cubicBezTo>
                    <a:pt x="5390" y="190"/>
                    <a:pt x="6944" y="147"/>
                    <a:pt x="6944" y="95"/>
                  </a:cubicBezTo>
                  <a:cubicBezTo>
                    <a:pt x="6944" y="42"/>
                    <a:pt x="5390" y="0"/>
                    <a:pt x="347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64"/>
            <p:cNvSpPr/>
            <p:nvPr/>
          </p:nvSpPr>
          <p:spPr>
            <a:xfrm>
              <a:off x="3854738" y="1449300"/>
              <a:ext cx="173625" cy="4775"/>
            </a:xfrm>
            <a:custGeom>
              <a:avLst/>
              <a:gdLst/>
              <a:ahLst/>
              <a:cxnLst/>
              <a:rect l="l" t="t" r="r" b="b"/>
              <a:pathLst>
                <a:path w="6945" h="191" extrusionOk="0">
                  <a:moveTo>
                    <a:pt x="3473" y="0"/>
                  </a:moveTo>
                  <a:cubicBezTo>
                    <a:pt x="1555" y="0"/>
                    <a:pt x="0" y="42"/>
                    <a:pt x="0" y="95"/>
                  </a:cubicBezTo>
                  <a:cubicBezTo>
                    <a:pt x="0" y="148"/>
                    <a:pt x="1555" y="191"/>
                    <a:pt x="3473" y="191"/>
                  </a:cubicBezTo>
                  <a:cubicBezTo>
                    <a:pt x="5390" y="191"/>
                    <a:pt x="6944" y="148"/>
                    <a:pt x="6944" y="95"/>
                  </a:cubicBezTo>
                  <a:cubicBezTo>
                    <a:pt x="6944" y="42"/>
                    <a:pt x="5390" y="0"/>
                    <a:pt x="347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4"/>
            <p:cNvSpPr/>
            <p:nvPr/>
          </p:nvSpPr>
          <p:spPr>
            <a:xfrm>
              <a:off x="3854738" y="1474275"/>
              <a:ext cx="173625" cy="4775"/>
            </a:xfrm>
            <a:custGeom>
              <a:avLst/>
              <a:gdLst/>
              <a:ahLst/>
              <a:cxnLst/>
              <a:rect l="l" t="t" r="r" b="b"/>
              <a:pathLst>
                <a:path w="6945" h="191" extrusionOk="0">
                  <a:moveTo>
                    <a:pt x="3473" y="1"/>
                  </a:moveTo>
                  <a:cubicBezTo>
                    <a:pt x="1555" y="1"/>
                    <a:pt x="0" y="45"/>
                    <a:pt x="0" y="96"/>
                  </a:cubicBezTo>
                  <a:cubicBezTo>
                    <a:pt x="0" y="149"/>
                    <a:pt x="1555" y="191"/>
                    <a:pt x="3473" y="191"/>
                  </a:cubicBezTo>
                  <a:cubicBezTo>
                    <a:pt x="5390" y="191"/>
                    <a:pt x="6944" y="149"/>
                    <a:pt x="6944" y="96"/>
                  </a:cubicBezTo>
                  <a:cubicBezTo>
                    <a:pt x="6944" y="44"/>
                    <a:pt x="5390" y="1"/>
                    <a:pt x="347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4"/>
            <p:cNvSpPr/>
            <p:nvPr/>
          </p:nvSpPr>
          <p:spPr>
            <a:xfrm>
              <a:off x="3854738" y="1499275"/>
              <a:ext cx="173625" cy="4800"/>
            </a:xfrm>
            <a:custGeom>
              <a:avLst/>
              <a:gdLst/>
              <a:ahLst/>
              <a:cxnLst/>
              <a:rect l="l" t="t" r="r" b="b"/>
              <a:pathLst>
                <a:path w="6945" h="192" extrusionOk="0">
                  <a:moveTo>
                    <a:pt x="3473" y="1"/>
                  </a:moveTo>
                  <a:cubicBezTo>
                    <a:pt x="1555" y="1"/>
                    <a:pt x="0" y="44"/>
                    <a:pt x="0" y="96"/>
                  </a:cubicBezTo>
                  <a:cubicBezTo>
                    <a:pt x="0" y="149"/>
                    <a:pt x="1555" y="192"/>
                    <a:pt x="3473" y="192"/>
                  </a:cubicBezTo>
                  <a:cubicBezTo>
                    <a:pt x="5390" y="192"/>
                    <a:pt x="6944" y="149"/>
                    <a:pt x="6944" y="96"/>
                  </a:cubicBezTo>
                  <a:cubicBezTo>
                    <a:pt x="6944" y="44"/>
                    <a:pt x="5390" y="1"/>
                    <a:pt x="347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4"/>
            <p:cNvSpPr/>
            <p:nvPr/>
          </p:nvSpPr>
          <p:spPr>
            <a:xfrm>
              <a:off x="3854738" y="1524275"/>
              <a:ext cx="173625" cy="4775"/>
            </a:xfrm>
            <a:custGeom>
              <a:avLst/>
              <a:gdLst/>
              <a:ahLst/>
              <a:cxnLst/>
              <a:rect l="l" t="t" r="r" b="b"/>
              <a:pathLst>
                <a:path w="6945" h="191" extrusionOk="0">
                  <a:moveTo>
                    <a:pt x="3473" y="1"/>
                  </a:moveTo>
                  <a:cubicBezTo>
                    <a:pt x="1555" y="1"/>
                    <a:pt x="0" y="43"/>
                    <a:pt x="0" y="96"/>
                  </a:cubicBezTo>
                  <a:cubicBezTo>
                    <a:pt x="0" y="148"/>
                    <a:pt x="1555" y="190"/>
                    <a:pt x="3473" y="190"/>
                  </a:cubicBezTo>
                  <a:cubicBezTo>
                    <a:pt x="5390" y="190"/>
                    <a:pt x="6944" y="148"/>
                    <a:pt x="6944" y="96"/>
                  </a:cubicBezTo>
                  <a:cubicBezTo>
                    <a:pt x="6944" y="43"/>
                    <a:pt x="5390" y="1"/>
                    <a:pt x="347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64"/>
            <p:cNvSpPr/>
            <p:nvPr/>
          </p:nvSpPr>
          <p:spPr>
            <a:xfrm>
              <a:off x="3854738" y="1549275"/>
              <a:ext cx="173625" cy="4800"/>
            </a:xfrm>
            <a:custGeom>
              <a:avLst/>
              <a:gdLst/>
              <a:ahLst/>
              <a:cxnLst/>
              <a:rect l="l" t="t" r="r" b="b"/>
              <a:pathLst>
                <a:path w="6945" h="192" extrusionOk="0">
                  <a:moveTo>
                    <a:pt x="3473" y="1"/>
                  </a:moveTo>
                  <a:cubicBezTo>
                    <a:pt x="1555" y="1"/>
                    <a:pt x="0" y="44"/>
                    <a:pt x="0" y="96"/>
                  </a:cubicBezTo>
                  <a:cubicBezTo>
                    <a:pt x="0" y="148"/>
                    <a:pt x="1555" y="191"/>
                    <a:pt x="3473" y="191"/>
                  </a:cubicBezTo>
                  <a:cubicBezTo>
                    <a:pt x="5390" y="191"/>
                    <a:pt x="6944" y="148"/>
                    <a:pt x="6944" y="96"/>
                  </a:cubicBezTo>
                  <a:cubicBezTo>
                    <a:pt x="6944" y="42"/>
                    <a:pt x="5390" y="1"/>
                    <a:pt x="347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4"/>
            <p:cNvSpPr/>
            <p:nvPr/>
          </p:nvSpPr>
          <p:spPr>
            <a:xfrm>
              <a:off x="3854738" y="1574275"/>
              <a:ext cx="173625" cy="4775"/>
            </a:xfrm>
            <a:custGeom>
              <a:avLst/>
              <a:gdLst/>
              <a:ahLst/>
              <a:cxnLst/>
              <a:rect l="l" t="t" r="r" b="b"/>
              <a:pathLst>
                <a:path w="6945" h="191" extrusionOk="0">
                  <a:moveTo>
                    <a:pt x="3473" y="0"/>
                  </a:moveTo>
                  <a:cubicBezTo>
                    <a:pt x="1555" y="0"/>
                    <a:pt x="0" y="42"/>
                    <a:pt x="0" y="96"/>
                  </a:cubicBezTo>
                  <a:cubicBezTo>
                    <a:pt x="0" y="148"/>
                    <a:pt x="1555" y="190"/>
                    <a:pt x="3473" y="190"/>
                  </a:cubicBezTo>
                  <a:cubicBezTo>
                    <a:pt x="5390" y="190"/>
                    <a:pt x="6944" y="148"/>
                    <a:pt x="6944" y="96"/>
                  </a:cubicBezTo>
                  <a:cubicBezTo>
                    <a:pt x="6944" y="43"/>
                    <a:pt x="5390" y="0"/>
                    <a:pt x="347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4"/>
            <p:cNvSpPr/>
            <p:nvPr/>
          </p:nvSpPr>
          <p:spPr>
            <a:xfrm>
              <a:off x="3957638" y="1034900"/>
              <a:ext cx="23500" cy="8225"/>
            </a:xfrm>
            <a:custGeom>
              <a:avLst/>
              <a:gdLst/>
              <a:ahLst/>
              <a:cxnLst/>
              <a:rect l="l" t="t" r="r" b="b"/>
              <a:pathLst>
                <a:path w="940" h="329" extrusionOk="0">
                  <a:moveTo>
                    <a:pt x="180" y="0"/>
                  </a:moveTo>
                  <a:cubicBezTo>
                    <a:pt x="137" y="1"/>
                    <a:pt x="95" y="18"/>
                    <a:pt x="64" y="49"/>
                  </a:cubicBezTo>
                  <a:cubicBezTo>
                    <a:pt x="0" y="113"/>
                    <a:pt x="0" y="216"/>
                    <a:pt x="64" y="280"/>
                  </a:cubicBezTo>
                  <a:cubicBezTo>
                    <a:pt x="95" y="311"/>
                    <a:pt x="137" y="327"/>
                    <a:pt x="180" y="328"/>
                  </a:cubicBezTo>
                  <a:lnTo>
                    <a:pt x="760" y="328"/>
                  </a:lnTo>
                  <a:cubicBezTo>
                    <a:pt x="803" y="327"/>
                    <a:pt x="845" y="311"/>
                    <a:pt x="876" y="280"/>
                  </a:cubicBezTo>
                  <a:cubicBezTo>
                    <a:pt x="939" y="216"/>
                    <a:pt x="939" y="113"/>
                    <a:pt x="876" y="49"/>
                  </a:cubicBezTo>
                  <a:cubicBezTo>
                    <a:pt x="845" y="18"/>
                    <a:pt x="803" y="1"/>
                    <a:pt x="76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4"/>
            <p:cNvSpPr/>
            <p:nvPr/>
          </p:nvSpPr>
          <p:spPr>
            <a:xfrm>
              <a:off x="3994788" y="1034900"/>
              <a:ext cx="23525" cy="8225"/>
            </a:xfrm>
            <a:custGeom>
              <a:avLst/>
              <a:gdLst/>
              <a:ahLst/>
              <a:cxnLst/>
              <a:rect l="l" t="t" r="r" b="b"/>
              <a:pathLst>
                <a:path w="941" h="329" extrusionOk="0">
                  <a:moveTo>
                    <a:pt x="181" y="0"/>
                  </a:moveTo>
                  <a:cubicBezTo>
                    <a:pt x="137" y="1"/>
                    <a:pt x="96" y="18"/>
                    <a:pt x="64" y="49"/>
                  </a:cubicBezTo>
                  <a:cubicBezTo>
                    <a:pt x="1" y="113"/>
                    <a:pt x="1" y="216"/>
                    <a:pt x="64" y="280"/>
                  </a:cubicBezTo>
                  <a:cubicBezTo>
                    <a:pt x="96" y="311"/>
                    <a:pt x="137" y="327"/>
                    <a:pt x="181" y="328"/>
                  </a:cubicBezTo>
                  <a:lnTo>
                    <a:pt x="760" y="328"/>
                  </a:lnTo>
                  <a:cubicBezTo>
                    <a:pt x="803" y="327"/>
                    <a:pt x="845" y="311"/>
                    <a:pt x="877" y="280"/>
                  </a:cubicBezTo>
                  <a:cubicBezTo>
                    <a:pt x="941" y="216"/>
                    <a:pt x="941" y="113"/>
                    <a:pt x="877" y="49"/>
                  </a:cubicBezTo>
                  <a:cubicBezTo>
                    <a:pt x="845" y="18"/>
                    <a:pt x="803" y="1"/>
                    <a:pt x="76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64"/>
            <p:cNvSpPr/>
            <p:nvPr/>
          </p:nvSpPr>
          <p:spPr>
            <a:xfrm>
              <a:off x="4028838" y="1034900"/>
              <a:ext cx="26625" cy="8225"/>
            </a:xfrm>
            <a:custGeom>
              <a:avLst/>
              <a:gdLst/>
              <a:ahLst/>
              <a:cxnLst/>
              <a:rect l="l" t="t" r="r" b="b"/>
              <a:pathLst>
                <a:path w="1065" h="329" extrusionOk="0">
                  <a:moveTo>
                    <a:pt x="180" y="0"/>
                  </a:moveTo>
                  <a:cubicBezTo>
                    <a:pt x="136" y="1"/>
                    <a:pt x="95" y="18"/>
                    <a:pt x="64" y="49"/>
                  </a:cubicBezTo>
                  <a:cubicBezTo>
                    <a:pt x="0" y="113"/>
                    <a:pt x="0" y="216"/>
                    <a:pt x="64" y="280"/>
                  </a:cubicBezTo>
                  <a:cubicBezTo>
                    <a:pt x="95" y="311"/>
                    <a:pt x="136" y="327"/>
                    <a:pt x="180" y="328"/>
                  </a:cubicBezTo>
                  <a:lnTo>
                    <a:pt x="886" y="328"/>
                  </a:lnTo>
                  <a:cubicBezTo>
                    <a:pt x="929" y="327"/>
                    <a:pt x="970" y="311"/>
                    <a:pt x="1001" y="280"/>
                  </a:cubicBezTo>
                  <a:cubicBezTo>
                    <a:pt x="1065" y="216"/>
                    <a:pt x="1065" y="113"/>
                    <a:pt x="1001" y="49"/>
                  </a:cubicBezTo>
                  <a:cubicBezTo>
                    <a:pt x="970" y="18"/>
                    <a:pt x="929" y="1"/>
                    <a:pt x="88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64"/>
            <p:cNvSpPr/>
            <p:nvPr/>
          </p:nvSpPr>
          <p:spPr>
            <a:xfrm>
              <a:off x="4069113" y="1034900"/>
              <a:ext cx="23525" cy="8225"/>
            </a:xfrm>
            <a:custGeom>
              <a:avLst/>
              <a:gdLst/>
              <a:ahLst/>
              <a:cxnLst/>
              <a:rect l="l" t="t" r="r" b="b"/>
              <a:pathLst>
                <a:path w="941" h="329" extrusionOk="0">
                  <a:moveTo>
                    <a:pt x="180" y="0"/>
                  </a:moveTo>
                  <a:cubicBezTo>
                    <a:pt x="137" y="1"/>
                    <a:pt x="96" y="18"/>
                    <a:pt x="65" y="49"/>
                  </a:cubicBezTo>
                  <a:cubicBezTo>
                    <a:pt x="1" y="113"/>
                    <a:pt x="1" y="216"/>
                    <a:pt x="65" y="280"/>
                  </a:cubicBezTo>
                  <a:cubicBezTo>
                    <a:pt x="96" y="311"/>
                    <a:pt x="137" y="327"/>
                    <a:pt x="180" y="328"/>
                  </a:cubicBezTo>
                  <a:lnTo>
                    <a:pt x="761" y="328"/>
                  </a:lnTo>
                  <a:cubicBezTo>
                    <a:pt x="804" y="327"/>
                    <a:pt x="846" y="311"/>
                    <a:pt x="876" y="280"/>
                  </a:cubicBezTo>
                  <a:cubicBezTo>
                    <a:pt x="940" y="216"/>
                    <a:pt x="940" y="113"/>
                    <a:pt x="876" y="49"/>
                  </a:cubicBezTo>
                  <a:cubicBezTo>
                    <a:pt x="846" y="18"/>
                    <a:pt x="804" y="1"/>
                    <a:pt x="76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4"/>
            <p:cNvSpPr/>
            <p:nvPr/>
          </p:nvSpPr>
          <p:spPr>
            <a:xfrm>
              <a:off x="3874038" y="1034900"/>
              <a:ext cx="23525" cy="8225"/>
            </a:xfrm>
            <a:custGeom>
              <a:avLst/>
              <a:gdLst/>
              <a:ahLst/>
              <a:cxnLst/>
              <a:rect l="l" t="t" r="r" b="b"/>
              <a:pathLst>
                <a:path w="941" h="329" extrusionOk="0">
                  <a:moveTo>
                    <a:pt x="181" y="0"/>
                  </a:moveTo>
                  <a:cubicBezTo>
                    <a:pt x="137" y="1"/>
                    <a:pt x="96" y="18"/>
                    <a:pt x="65" y="49"/>
                  </a:cubicBezTo>
                  <a:cubicBezTo>
                    <a:pt x="1" y="113"/>
                    <a:pt x="1" y="216"/>
                    <a:pt x="65" y="280"/>
                  </a:cubicBezTo>
                  <a:cubicBezTo>
                    <a:pt x="96" y="311"/>
                    <a:pt x="137" y="327"/>
                    <a:pt x="181" y="328"/>
                  </a:cubicBezTo>
                  <a:lnTo>
                    <a:pt x="761" y="328"/>
                  </a:lnTo>
                  <a:cubicBezTo>
                    <a:pt x="804" y="327"/>
                    <a:pt x="846" y="311"/>
                    <a:pt x="876" y="280"/>
                  </a:cubicBezTo>
                  <a:cubicBezTo>
                    <a:pt x="940" y="216"/>
                    <a:pt x="940" y="113"/>
                    <a:pt x="876" y="49"/>
                  </a:cubicBezTo>
                  <a:cubicBezTo>
                    <a:pt x="846" y="18"/>
                    <a:pt x="804" y="1"/>
                    <a:pt x="76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64"/>
            <p:cNvSpPr/>
            <p:nvPr/>
          </p:nvSpPr>
          <p:spPr>
            <a:xfrm>
              <a:off x="3911213" y="1034900"/>
              <a:ext cx="23125" cy="8225"/>
            </a:xfrm>
            <a:custGeom>
              <a:avLst/>
              <a:gdLst/>
              <a:ahLst/>
              <a:cxnLst/>
              <a:rect l="l" t="t" r="r" b="b"/>
              <a:pathLst>
                <a:path w="925" h="329" extrusionOk="0">
                  <a:moveTo>
                    <a:pt x="180" y="0"/>
                  </a:moveTo>
                  <a:cubicBezTo>
                    <a:pt x="137" y="1"/>
                    <a:pt x="96" y="18"/>
                    <a:pt x="65" y="49"/>
                  </a:cubicBezTo>
                  <a:cubicBezTo>
                    <a:pt x="0" y="113"/>
                    <a:pt x="0" y="216"/>
                    <a:pt x="65" y="280"/>
                  </a:cubicBezTo>
                  <a:cubicBezTo>
                    <a:pt x="96" y="311"/>
                    <a:pt x="137" y="327"/>
                    <a:pt x="180" y="328"/>
                  </a:cubicBezTo>
                  <a:lnTo>
                    <a:pt x="761" y="328"/>
                  </a:lnTo>
                  <a:cubicBezTo>
                    <a:pt x="851" y="328"/>
                    <a:pt x="925" y="255"/>
                    <a:pt x="925" y="165"/>
                  </a:cubicBezTo>
                  <a:cubicBezTo>
                    <a:pt x="925" y="121"/>
                    <a:pt x="907" y="79"/>
                    <a:pt x="876" y="49"/>
                  </a:cubicBezTo>
                  <a:cubicBezTo>
                    <a:pt x="845" y="18"/>
                    <a:pt x="804" y="1"/>
                    <a:pt x="76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64"/>
            <p:cNvSpPr/>
            <p:nvPr/>
          </p:nvSpPr>
          <p:spPr>
            <a:xfrm>
              <a:off x="3985963" y="1034900"/>
              <a:ext cx="23100" cy="8225"/>
            </a:xfrm>
            <a:custGeom>
              <a:avLst/>
              <a:gdLst/>
              <a:ahLst/>
              <a:cxnLst/>
              <a:rect l="l" t="t" r="r" b="b"/>
              <a:pathLst>
                <a:path w="924" h="329" extrusionOk="0">
                  <a:moveTo>
                    <a:pt x="164" y="0"/>
                  </a:moveTo>
                  <a:cubicBezTo>
                    <a:pt x="120" y="1"/>
                    <a:pt x="79" y="18"/>
                    <a:pt x="48" y="49"/>
                  </a:cubicBezTo>
                  <a:cubicBezTo>
                    <a:pt x="17" y="79"/>
                    <a:pt x="0" y="121"/>
                    <a:pt x="0" y="165"/>
                  </a:cubicBezTo>
                  <a:cubicBezTo>
                    <a:pt x="0" y="208"/>
                    <a:pt x="17" y="250"/>
                    <a:pt x="48" y="280"/>
                  </a:cubicBezTo>
                  <a:cubicBezTo>
                    <a:pt x="79" y="311"/>
                    <a:pt x="120" y="327"/>
                    <a:pt x="164" y="328"/>
                  </a:cubicBezTo>
                  <a:lnTo>
                    <a:pt x="743" y="328"/>
                  </a:lnTo>
                  <a:cubicBezTo>
                    <a:pt x="787" y="327"/>
                    <a:pt x="828" y="311"/>
                    <a:pt x="860" y="280"/>
                  </a:cubicBezTo>
                  <a:cubicBezTo>
                    <a:pt x="924" y="216"/>
                    <a:pt x="924" y="113"/>
                    <a:pt x="860" y="49"/>
                  </a:cubicBezTo>
                  <a:cubicBezTo>
                    <a:pt x="828" y="18"/>
                    <a:pt x="787" y="1"/>
                    <a:pt x="74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64"/>
            <p:cNvSpPr/>
            <p:nvPr/>
          </p:nvSpPr>
          <p:spPr>
            <a:xfrm>
              <a:off x="4106288" y="1034900"/>
              <a:ext cx="35400" cy="8225"/>
            </a:xfrm>
            <a:custGeom>
              <a:avLst/>
              <a:gdLst/>
              <a:ahLst/>
              <a:cxnLst/>
              <a:rect l="l" t="t" r="r" b="b"/>
              <a:pathLst>
                <a:path w="1416" h="329" extrusionOk="0">
                  <a:moveTo>
                    <a:pt x="180" y="0"/>
                  </a:moveTo>
                  <a:cubicBezTo>
                    <a:pt x="136" y="1"/>
                    <a:pt x="96" y="18"/>
                    <a:pt x="64" y="49"/>
                  </a:cubicBezTo>
                  <a:cubicBezTo>
                    <a:pt x="0" y="113"/>
                    <a:pt x="0" y="216"/>
                    <a:pt x="64" y="280"/>
                  </a:cubicBezTo>
                  <a:cubicBezTo>
                    <a:pt x="96" y="311"/>
                    <a:pt x="136" y="327"/>
                    <a:pt x="180" y="328"/>
                  </a:cubicBezTo>
                  <a:lnTo>
                    <a:pt x="1236" y="328"/>
                  </a:lnTo>
                  <a:cubicBezTo>
                    <a:pt x="1279" y="327"/>
                    <a:pt x="1321" y="311"/>
                    <a:pt x="1351" y="280"/>
                  </a:cubicBezTo>
                  <a:cubicBezTo>
                    <a:pt x="1415" y="216"/>
                    <a:pt x="1415" y="113"/>
                    <a:pt x="1351" y="49"/>
                  </a:cubicBezTo>
                  <a:cubicBezTo>
                    <a:pt x="1321" y="18"/>
                    <a:pt x="1279" y="1"/>
                    <a:pt x="123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64"/>
            <p:cNvSpPr/>
            <p:nvPr/>
          </p:nvSpPr>
          <p:spPr>
            <a:xfrm>
              <a:off x="4109813" y="1034900"/>
              <a:ext cx="23500" cy="8225"/>
            </a:xfrm>
            <a:custGeom>
              <a:avLst/>
              <a:gdLst/>
              <a:ahLst/>
              <a:cxnLst/>
              <a:rect l="l" t="t" r="r" b="b"/>
              <a:pathLst>
                <a:path w="940" h="329" extrusionOk="0">
                  <a:moveTo>
                    <a:pt x="180" y="0"/>
                  </a:moveTo>
                  <a:cubicBezTo>
                    <a:pt x="137" y="1"/>
                    <a:pt x="95" y="18"/>
                    <a:pt x="65" y="49"/>
                  </a:cubicBezTo>
                  <a:cubicBezTo>
                    <a:pt x="1" y="113"/>
                    <a:pt x="1" y="216"/>
                    <a:pt x="65" y="280"/>
                  </a:cubicBezTo>
                  <a:cubicBezTo>
                    <a:pt x="95" y="311"/>
                    <a:pt x="137" y="327"/>
                    <a:pt x="180" y="328"/>
                  </a:cubicBezTo>
                  <a:lnTo>
                    <a:pt x="761" y="328"/>
                  </a:lnTo>
                  <a:cubicBezTo>
                    <a:pt x="804" y="327"/>
                    <a:pt x="845" y="311"/>
                    <a:pt x="876" y="280"/>
                  </a:cubicBezTo>
                  <a:cubicBezTo>
                    <a:pt x="940" y="216"/>
                    <a:pt x="940" y="113"/>
                    <a:pt x="876" y="49"/>
                  </a:cubicBezTo>
                  <a:cubicBezTo>
                    <a:pt x="845" y="18"/>
                    <a:pt x="804" y="1"/>
                    <a:pt x="76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64"/>
            <p:cNvSpPr/>
            <p:nvPr/>
          </p:nvSpPr>
          <p:spPr>
            <a:xfrm>
              <a:off x="4146963" y="1034900"/>
              <a:ext cx="23500" cy="8225"/>
            </a:xfrm>
            <a:custGeom>
              <a:avLst/>
              <a:gdLst/>
              <a:ahLst/>
              <a:cxnLst/>
              <a:rect l="l" t="t" r="r" b="b"/>
              <a:pathLst>
                <a:path w="940" h="329" extrusionOk="0">
                  <a:moveTo>
                    <a:pt x="180" y="0"/>
                  </a:moveTo>
                  <a:cubicBezTo>
                    <a:pt x="137" y="1"/>
                    <a:pt x="96" y="18"/>
                    <a:pt x="65" y="49"/>
                  </a:cubicBezTo>
                  <a:cubicBezTo>
                    <a:pt x="1" y="113"/>
                    <a:pt x="1" y="216"/>
                    <a:pt x="65" y="280"/>
                  </a:cubicBezTo>
                  <a:cubicBezTo>
                    <a:pt x="96" y="311"/>
                    <a:pt x="137" y="327"/>
                    <a:pt x="180" y="328"/>
                  </a:cubicBezTo>
                  <a:lnTo>
                    <a:pt x="761" y="328"/>
                  </a:lnTo>
                  <a:cubicBezTo>
                    <a:pt x="804" y="327"/>
                    <a:pt x="846" y="311"/>
                    <a:pt x="876" y="280"/>
                  </a:cubicBezTo>
                  <a:cubicBezTo>
                    <a:pt x="940" y="216"/>
                    <a:pt x="940" y="113"/>
                    <a:pt x="876" y="49"/>
                  </a:cubicBezTo>
                  <a:cubicBezTo>
                    <a:pt x="846" y="18"/>
                    <a:pt x="804" y="1"/>
                    <a:pt x="76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64"/>
            <p:cNvSpPr/>
            <p:nvPr/>
          </p:nvSpPr>
          <p:spPr>
            <a:xfrm>
              <a:off x="4181013" y="1034900"/>
              <a:ext cx="26650" cy="8225"/>
            </a:xfrm>
            <a:custGeom>
              <a:avLst/>
              <a:gdLst/>
              <a:ahLst/>
              <a:cxnLst/>
              <a:rect l="l" t="t" r="r" b="b"/>
              <a:pathLst>
                <a:path w="1066" h="329" extrusionOk="0">
                  <a:moveTo>
                    <a:pt x="181" y="0"/>
                  </a:moveTo>
                  <a:cubicBezTo>
                    <a:pt x="137" y="1"/>
                    <a:pt x="96" y="18"/>
                    <a:pt x="64" y="49"/>
                  </a:cubicBezTo>
                  <a:cubicBezTo>
                    <a:pt x="0" y="113"/>
                    <a:pt x="0" y="216"/>
                    <a:pt x="64" y="280"/>
                  </a:cubicBezTo>
                  <a:cubicBezTo>
                    <a:pt x="96" y="311"/>
                    <a:pt x="137" y="327"/>
                    <a:pt x="181" y="328"/>
                  </a:cubicBezTo>
                  <a:lnTo>
                    <a:pt x="885" y="328"/>
                  </a:lnTo>
                  <a:cubicBezTo>
                    <a:pt x="929" y="327"/>
                    <a:pt x="970" y="311"/>
                    <a:pt x="1001" y="280"/>
                  </a:cubicBezTo>
                  <a:cubicBezTo>
                    <a:pt x="1065" y="216"/>
                    <a:pt x="1065" y="113"/>
                    <a:pt x="1001" y="49"/>
                  </a:cubicBezTo>
                  <a:cubicBezTo>
                    <a:pt x="970" y="18"/>
                    <a:pt x="929" y="1"/>
                    <a:pt x="88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64"/>
            <p:cNvSpPr/>
            <p:nvPr/>
          </p:nvSpPr>
          <p:spPr>
            <a:xfrm>
              <a:off x="4221313" y="1034900"/>
              <a:ext cx="23500" cy="8225"/>
            </a:xfrm>
            <a:custGeom>
              <a:avLst/>
              <a:gdLst/>
              <a:ahLst/>
              <a:cxnLst/>
              <a:rect l="l" t="t" r="r" b="b"/>
              <a:pathLst>
                <a:path w="940" h="329" extrusionOk="0">
                  <a:moveTo>
                    <a:pt x="180" y="0"/>
                  </a:moveTo>
                  <a:cubicBezTo>
                    <a:pt x="137" y="1"/>
                    <a:pt x="95" y="18"/>
                    <a:pt x="64" y="49"/>
                  </a:cubicBezTo>
                  <a:cubicBezTo>
                    <a:pt x="0" y="113"/>
                    <a:pt x="0" y="216"/>
                    <a:pt x="64" y="280"/>
                  </a:cubicBezTo>
                  <a:cubicBezTo>
                    <a:pt x="95" y="311"/>
                    <a:pt x="137" y="327"/>
                    <a:pt x="180" y="328"/>
                  </a:cubicBezTo>
                  <a:lnTo>
                    <a:pt x="760" y="328"/>
                  </a:lnTo>
                  <a:cubicBezTo>
                    <a:pt x="803" y="327"/>
                    <a:pt x="845" y="311"/>
                    <a:pt x="875" y="280"/>
                  </a:cubicBezTo>
                  <a:cubicBezTo>
                    <a:pt x="939" y="216"/>
                    <a:pt x="939" y="113"/>
                    <a:pt x="875" y="49"/>
                  </a:cubicBezTo>
                  <a:cubicBezTo>
                    <a:pt x="844" y="18"/>
                    <a:pt x="803" y="1"/>
                    <a:pt x="76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64"/>
            <p:cNvSpPr/>
            <p:nvPr/>
          </p:nvSpPr>
          <p:spPr>
            <a:xfrm>
              <a:off x="4258463" y="1034900"/>
              <a:ext cx="35400" cy="8225"/>
            </a:xfrm>
            <a:custGeom>
              <a:avLst/>
              <a:gdLst/>
              <a:ahLst/>
              <a:cxnLst/>
              <a:rect l="l" t="t" r="r" b="b"/>
              <a:pathLst>
                <a:path w="1416" h="329" extrusionOk="0">
                  <a:moveTo>
                    <a:pt x="181" y="0"/>
                  </a:moveTo>
                  <a:cubicBezTo>
                    <a:pt x="137" y="1"/>
                    <a:pt x="96" y="18"/>
                    <a:pt x="64" y="49"/>
                  </a:cubicBezTo>
                  <a:cubicBezTo>
                    <a:pt x="1" y="113"/>
                    <a:pt x="1" y="216"/>
                    <a:pt x="64" y="280"/>
                  </a:cubicBezTo>
                  <a:cubicBezTo>
                    <a:pt x="96" y="311"/>
                    <a:pt x="137" y="327"/>
                    <a:pt x="181" y="328"/>
                  </a:cubicBezTo>
                  <a:lnTo>
                    <a:pt x="1236" y="328"/>
                  </a:lnTo>
                  <a:cubicBezTo>
                    <a:pt x="1279" y="327"/>
                    <a:pt x="1321" y="311"/>
                    <a:pt x="1352" y="280"/>
                  </a:cubicBezTo>
                  <a:cubicBezTo>
                    <a:pt x="1415" y="216"/>
                    <a:pt x="1415" y="113"/>
                    <a:pt x="1352" y="49"/>
                  </a:cubicBezTo>
                  <a:cubicBezTo>
                    <a:pt x="1320" y="18"/>
                    <a:pt x="1279" y="1"/>
                    <a:pt x="123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64"/>
            <p:cNvSpPr/>
            <p:nvPr/>
          </p:nvSpPr>
          <p:spPr>
            <a:xfrm>
              <a:off x="4261963" y="1034900"/>
              <a:ext cx="23550" cy="8225"/>
            </a:xfrm>
            <a:custGeom>
              <a:avLst/>
              <a:gdLst/>
              <a:ahLst/>
              <a:cxnLst/>
              <a:rect l="l" t="t" r="r" b="b"/>
              <a:pathLst>
                <a:path w="942" h="329" extrusionOk="0">
                  <a:moveTo>
                    <a:pt x="181" y="0"/>
                  </a:moveTo>
                  <a:cubicBezTo>
                    <a:pt x="137" y="1"/>
                    <a:pt x="96" y="18"/>
                    <a:pt x="65" y="49"/>
                  </a:cubicBezTo>
                  <a:cubicBezTo>
                    <a:pt x="1" y="113"/>
                    <a:pt x="1" y="216"/>
                    <a:pt x="65" y="280"/>
                  </a:cubicBezTo>
                  <a:cubicBezTo>
                    <a:pt x="96" y="311"/>
                    <a:pt x="137" y="327"/>
                    <a:pt x="181" y="328"/>
                  </a:cubicBezTo>
                  <a:lnTo>
                    <a:pt x="761" y="328"/>
                  </a:lnTo>
                  <a:cubicBezTo>
                    <a:pt x="805" y="327"/>
                    <a:pt x="846" y="311"/>
                    <a:pt x="877" y="280"/>
                  </a:cubicBezTo>
                  <a:cubicBezTo>
                    <a:pt x="941" y="216"/>
                    <a:pt x="941" y="113"/>
                    <a:pt x="877" y="49"/>
                  </a:cubicBezTo>
                  <a:cubicBezTo>
                    <a:pt x="846" y="18"/>
                    <a:pt x="805" y="1"/>
                    <a:pt x="76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64"/>
            <p:cNvSpPr/>
            <p:nvPr/>
          </p:nvSpPr>
          <p:spPr>
            <a:xfrm>
              <a:off x="4299163" y="1034900"/>
              <a:ext cx="23500" cy="8225"/>
            </a:xfrm>
            <a:custGeom>
              <a:avLst/>
              <a:gdLst/>
              <a:ahLst/>
              <a:cxnLst/>
              <a:rect l="l" t="t" r="r" b="b"/>
              <a:pathLst>
                <a:path w="940" h="329" extrusionOk="0">
                  <a:moveTo>
                    <a:pt x="179" y="0"/>
                  </a:moveTo>
                  <a:cubicBezTo>
                    <a:pt x="136" y="1"/>
                    <a:pt x="95" y="18"/>
                    <a:pt x="64" y="49"/>
                  </a:cubicBezTo>
                  <a:cubicBezTo>
                    <a:pt x="0" y="113"/>
                    <a:pt x="0" y="216"/>
                    <a:pt x="64" y="280"/>
                  </a:cubicBezTo>
                  <a:cubicBezTo>
                    <a:pt x="95" y="311"/>
                    <a:pt x="136" y="327"/>
                    <a:pt x="179" y="328"/>
                  </a:cubicBezTo>
                  <a:lnTo>
                    <a:pt x="760" y="328"/>
                  </a:lnTo>
                  <a:cubicBezTo>
                    <a:pt x="803" y="327"/>
                    <a:pt x="845" y="311"/>
                    <a:pt x="875" y="280"/>
                  </a:cubicBezTo>
                  <a:cubicBezTo>
                    <a:pt x="939" y="216"/>
                    <a:pt x="939" y="113"/>
                    <a:pt x="875" y="49"/>
                  </a:cubicBezTo>
                  <a:cubicBezTo>
                    <a:pt x="844" y="18"/>
                    <a:pt x="803" y="1"/>
                    <a:pt x="76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64"/>
            <p:cNvSpPr/>
            <p:nvPr/>
          </p:nvSpPr>
          <p:spPr>
            <a:xfrm>
              <a:off x="4333188" y="1034900"/>
              <a:ext cx="26625" cy="8225"/>
            </a:xfrm>
            <a:custGeom>
              <a:avLst/>
              <a:gdLst/>
              <a:ahLst/>
              <a:cxnLst/>
              <a:rect l="l" t="t" r="r" b="b"/>
              <a:pathLst>
                <a:path w="1065" h="329" extrusionOk="0">
                  <a:moveTo>
                    <a:pt x="180" y="0"/>
                  </a:moveTo>
                  <a:cubicBezTo>
                    <a:pt x="137" y="1"/>
                    <a:pt x="95" y="18"/>
                    <a:pt x="65" y="49"/>
                  </a:cubicBezTo>
                  <a:cubicBezTo>
                    <a:pt x="1" y="113"/>
                    <a:pt x="1" y="216"/>
                    <a:pt x="65" y="280"/>
                  </a:cubicBezTo>
                  <a:cubicBezTo>
                    <a:pt x="96" y="311"/>
                    <a:pt x="137" y="327"/>
                    <a:pt x="180" y="328"/>
                  </a:cubicBezTo>
                  <a:lnTo>
                    <a:pt x="885" y="328"/>
                  </a:lnTo>
                  <a:cubicBezTo>
                    <a:pt x="928" y="327"/>
                    <a:pt x="970" y="311"/>
                    <a:pt x="1002" y="280"/>
                  </a:cubicBezTo>
                  <a:cubicBezTo>
                    <a:pt x="1064" y="216"/>
                    <a:pt x="1064" y="113"/>
                    <a:pt x="1002" y="49"/>
                  </a:cubicBezTo>
                  <a:cubicBezTo>
                    <a:pt x="970" y="18"/>
                    <a:pt x="928" y="1"/>
                    <a:pt x="88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64"/>
            <p:cNvSpPr/>
            <p:nvPr/>
          </p:nvSpPr>
          <p:spPr>
            <a:xfrm>
              <a:off x="4373463" y="1034900"/>
              <a:ext cx="23150" cy="8225"/>
            </a:xfrm>
            <a:custGeom>
              <a:avLst/>
              <a:gdLst/>
              <a:ahLst/>
              <a:cxnLst/>
              <a:rect l="l" t="t" r="r" b="b"/>
              <a:pathLst>
                <a:path w="926" h="329" extrusionOk="0">
                  <a:moveTo>
                    <a:pt x="181" y="0"/>
                  </a:moveTo>
                  <a:cubicBezTo>
                    <a:pt x="137" y="1"/>
                    <a:pt x="96" y="18"/>
                    <a:pt x="65" y="49"/>
                  </a:cubicBezTo>
                  <a:cubicBezTo>
                    <a:pt x="1" y="113"/>
                    <a:pt x="1" y="216"/>
                    <a:pt x="65" y="280"/>
                  </a:cubicBezTo>
                  <a:cubicBezTo>
                    <a:pt x="96" y="311"/>
                    <a:pt x="137" y="327"/>
                    <a:pt x="181" y="328"/>
                  </a:cubicBezTo>
                  <a:lnTo>
                    <a:pt x="760" y="328"/>
                  </a:lnTo>
                  <a:cubicBezTo>
                    <a:pt x="852" y="328"/>
                    <a:pt x="925" y="255"/>
                    <a:pt x="925" y="165"/>
                  </a:cubicBezTo>
                  <a:cubicBezTo>
                    <a:pt x="924" y="121"/>
                    <a:pt x="907" y="79"/>
                    <a:pt x="877" y="49"/>
                  </a:cubicBezTo>
                  <a:cubicBezTo>
                    <a:pt x="845" y="18"/>
                    <a:pt x="804" y="1"/>
                    <a:pt x="76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64"/>
            <p:cNvSpPr/>
            <p:nvPr/>
          </p:nvSpPr>
          <p:spPr>
            <a:xfrm>
              <a:off x="4411038" y="1034900"/>
              <a:ext cx="35000" cy="8225"/>
            </a:xfrm>
            <a:custGeom>
              <a:avLst/>
              <a:gdLst/>
              <a:ahLst/>
              <a:cxnLst/>
              <a:rect l="l" t="t" r="r" b="b"/>
              <a:pathLst>
                <a:path w="1400" h="329" extrusionOk="0">
                  <a:moveTo>
                    <a:pt x="164" y="0"/>
                  </a:moveTo>
                  <a:cubicBezTo>
                    <a:pt x="121" y="1"/>
                    <a:pt x="79" y="18"/>
                    <a:pt x="49" y="49"/>
                  </a:cubicBezTo>
                  <a:cubicBezTo>
                    <a:pt x="18" y="79"/>
                    <a:pt x="1" y="121"/>
                    <a:pt x="1" y="165"/>
                  </a:cubicBezTo>
                  <a:cubicBezTo>
                    <a:pt x="1" y="208"/>
                    <a:pt x="18" y="250"/>
                    <a:pt x="49" y="280"/>
                  </a:cubicBezTo>
                  <a:cubicBezTo>
                    <a:pt x="80" y="311"/>
                    <a:pt x="121" y="327"/>
                    <a:pt x="164" y="328"/>
                  </a:cubicBezTo>
                  <a:lnTo>
                    <a:pt x="1219" y="328"/>
                  </a:lnTo>
                  <a:cubicBezTo>
                    <a:pt x="1264" y="327"/>
                    <a:pt x="1304" y="311"/>
                    <a:pt x="1336" y="280"/>
                  </a:cubicBezTo>
                  <a:cubicBezTo>
                    <a:pt x="1400" y="216"/>
                    <a:pt x="1400" y="113"/>
                    <a:pt x="1336" y="49"/>
                  </a:cubicBezTo>
                  <a:cubicBezTo>
                    <a:pt x="1304" y="18"/>
                    <a:pt x="1264" y="1"/>
                    <a:pt x="121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64"/>
            <p:cNvSpPr/>
            <p:nvPr/>
          </p:nvSpPr>
          <p:spPr>
            <a:xfrm>
              <a:off x="4414163" y="1034900"/>
              <a:ext cx="23500" cy="8225"/>
            </a:xfrm>
            <a:custGeom>
              <a:avLst/>
              <a:gdLst/>
              <a:ahLst/>
              <a:cxnLst/>
              <a:rect l="l" t="t" r="r" b="b"/>
              <a:pathLst>
                <a:path w="940" h="329" extrusionOk="0">
                  <a:moveTo>
                    <a:pt x="181" y="0"/>
                  </a:moveTo>
                  <a:cubicBezTo>
                    <a:pt x="137" y="1"/>
                    <a:pt x="96" y="18"/>
                    <a:pt x="64" y="49"/>
                  </a:cubicBezTo>
                  <a:cubicBezTo>
                    <a:pt x="0" y="113"/>
                    <a:pt x="0" y="216"/>
                    <a:pt x="64" y="280"/>
                  </a:cubicBezTo>
                  <a:cubicBezTo>
                    <a:pt x="96" y="311"/>
                    <a:pt x="137" y="327"/>
                    <a:pt x="181" y="328"/>
                  </a:cubicBezTo>
                  <a:lnTo>
                    <a:pt x="760" y="328"/>
                  </a:lnTo>
                  <a:cubicBezTo>
                    <a:pt x="803" y="327"/>
                    <a:pt x="845" y="311"/>
                    <a:pt x="876" y="280"/>
                  </a:cubicBezTo>
                  <a:cubicBezTo>
                    <a:pt x="939" y="216"/>
                    <a:pt x="939" y="113"/>
                    <a:pt x="876" y="49"/>
                  </a:cubicBezTo>
                  <a:cubicBezTo>
                    <a:pt x="845" y="18"/>
                    <a:pt x="803" y="1"/>
                    <a:pt x="76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64"/>
            <p:cNvSpPr/>
            <p:nvPr/>
          </p:nvSpPr>
          <p:spPr>
            <a:xfrm>
              <a:off x="4451338" y="1034900"/>
              <a:ext cx="23500" cy="8225"/>
            </a:xfrm>
            <a:custGeom>
              <a:avLst/>
              <a:gdLst/>
              <a:ahLst/>
              <a:cxnLst/>
              <a:rect l="l" t="t" r="r" b="b"/>
              <a:pathLst>
                <a:path w="940" h="329" extrusionOk="0">
                  <a:moveTo>
                    <a:pt x="180" y="0"/>
                  </a:moveTo>
                  <a:cubicBezTo>
                    <a:pt x="137" y="1"/>
                    <a:pt x="95" y="18"/>
                    <a:pt x="64" y="49"/>
                  </a:cubicBezTo>
                  <a:cubicBezTo>
                    <a:pt x="1" y="113"/>
                    <a:pt x="1" y="216"/>
                    <a:pt x="64" y="280"/>
                  </a:cubicBezTo>
                  <a:cubicBezTo>
                    <a:pt x="95" y="311"/>
                    <a:pt x="137" y="327"/>
                    <a:pt x="180" y="328"/>
                  </a:cubicBezTo>
                  <a:lnTo>
                    <a:pt x="760" y="328"/>
                  </a:lnTo>
                  <a:cubicBezTo>
                    <a:pt x="803" y="327"/>
                    <a:pt x="845" y="311"/>
                    <a:pt x="876" y="280"/>
                  </a:cubicBezTo>
                  <a:cubicBezTo>
                    <a:pt x="940" y="216"/>
                    <a:pt x="940" y="113"/>
                    <a:pt x="876" y="49"/>
                  </a:cubicBezTo>
                  <a:cubicBezTo>
                    <a:pt x="845" y="18"/>
                    <a:pt x="803" y="1"/>
                    <a:pt x="76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64"/>
            <p:cNvSpPr/>
            <p:nvPr/>
          </p:nvSpPr>
          <p:spPr>
            <a:xfrm>
              <a:off x="4485763" y="1034900"/>
              <a:ext cx="25850" cy="8225"/>
            </a:xfrm>
            <a:custGeom>
              <a:avLst/>
              <a:gdLst/>
              <a:ahLst/>
              <a:cxnLst/>
              <a:rect l="l" t="t" r="r" b="b"/>
              <a:pathLst>
                <a:path w="1034" h="329" extrusionOk="0">
                  <a:moveTo>
                    <a:pt x="164" y="0"/>
                  </a:moveTo>
                  <a:cubicBezTo>
                    <a:pt x="121" y="1"/>
                    <a:pt x="79" y="18"/>
                    <a:pt x="49" y="49"/>
                  </a:cubicBezTo>
                  <a:cubicBezTo>
                    <a:pt x="19" y="79"/>
                    <a:pt x="1" y="121"/>
                    <a:pt x="1" y="165"/>
                  </a:cubicBezTo>
                  <a:cubicBezTo>
                    <a:pt x="1" y="208"/>
                    <a:pt x="17" y="250"/>
                    <a:pt x="49" y="280"/>
                  </a:cubicBezTo>
                  <a:cubicBezTo>
                    <a:pt x="79" y="311"/>
                    <a:pt x="121" y="327"/>
                    <a:pt x="164" y="328"/>
                  </a:cubicBezTo>
                  <a:lnTo>
                    <a:pt x="870" y="328"/>
                  </a:lnTo>
                  <a:cubicBezTo>
                    <a:pt x="960" y="328"/>
                    <a:pt x="1033" y="255"/>
                    <a:pt x="1033" y="165"/>
                  </a:cubicBezTo>
                  <a:cubicBezTo>
                    <a:pt x="1033" y="121"/>
                    <a:pt x="1015" y="79"/>
                    <a:pt x="985" y="49"/>
                  </a:cubicBezTo>
                  <a:cubicBezTo>
                    <a:pt x="954" y="18"/>
                    <a:pt x="913" y="1"/>
                    <a:pt x="87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64"/>
            <p:cNvSpPr/>
            <p:nvPr/>
          </p:nvSpPr>
          <p:spPr>
            <a:xfrm>
              <a:off x="4526038" y="1034900"/>
              <a:ext cx="23150" cy="8225"/>
            </a:xfrm>
            <a:custGeom>
              <a:avLst/>
              <a:gdLst/>
              <a:ahLst/>
              <a:cxnLst/>
              <a:rect l="l" t="t" r="r" b="b"/>
              <a:pathLst>
                <a:path w="926" h="329" extrusionOk="0">
                  <a:moveTo>
                    <a:pt x="165" y="0"/>
                  </a:moveTo>
                  <a:cubicBezTo>
                    <a:pt x="121" y="1"/>
                    <a:pt x="80" y="18"/>
                    <a:pt x="49" y="49"/>
                  </a:cubicBezTo>
                  <a:cubicBezTo>
                    <a:pt x="18" y="79"/>
                    <a:pt x="2" y="121"/>
                    <a:pt x="1" y="165"/>
                  </a:cubicBezTo>
                  <a:cubicBezTo>
                    <a:pt x="2" y="208"/>
                    <a:pt x="18" y="250"/>
                    <a:pt x="49" y="280"/>
                  </a:cubicBezTo>
                  <a:cubicBezTo>
                    <a:pt x="80" y="311"/>
                    <a:pt x="121" y="327"/>
                    <a:pt x="165" y="328"/>
                  </a:cubicBezTo>
                  <a:lnTo>
                    <a:pt x="745" y="328"/>
                  </a:lnTo>
                  <a:cubicBezTo>
                    <a:pt x="789" y="327"/>
                    <a:pt x="830" y="311"/>
                    <a:pt x="861" y="280"/>
                  </a:cubicBezTo>
                  <a:cubicBezTo>
                    <a:pt x="925" y="216"/>
                    <a:pt x="925" y="113"/>
                    <a:pt x="861" y="49"/>
                  </a:cubicBezTo>
                  <a:cubicBezTo>
                    <a:pt x="830" y="18"/>
                    <a:pt x="789" y="1"/>
                    <a:pt x="74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64"/>
            <p:cNvSpPr/>
            <p:nvPr/>
          </p:nvSpPr>
          <p:spPr>
            <a:xfrm>
              <a:off x="4563213" y="1034900"/>
              <a:ext cx="35025" cy="8225"/>
            </a:xfrm>
            <a:custGeom>
              <a:avLst/>
              <a:gdLst/>
              <a:ahLst/>
              <a:cxnLst/>
              <a:rect l="l" t="t" r="r" b="b"/>
              <a:pathLst>
                <a:path w="1401" h="329" extrusionOk="0">
                  <a:moveTo>
                    <a:pt x="164" y="0"/>
                  </a:moveTo>
                  <a:cubicBezTo>
                    <a:pt x="121" y="1"/>
                    <a:pt x="80" y="18"/>
                    <a:pt x="49" y="49"/>
                  </a:cubicBezTo>
                  <a:cubicBezTo>
                    <a:pt x="19" y="79"/>
                    <a:pt x="1" y="121"/>
                    <a:pt x="1" y="165"/>
                  </a:cubicBezTo>
                  <a:cubicBezTo>
                    <a:pt x="1" y="208"/>
                    <a:pt x="18" y="250"/>
                    <a:pt x="49" y="280"/>
                  </a:cubicBezTo>
                  <a:cubicBezTo>
                    <a:pt x="80" y="311"/>
                    <a:pt x="121" y="327"/>
                    <a:pt x="164" y="328"/>
                  </a:cubicBezTo>
                  <a:lnTo>
                    <a:pt x="1220" y="328"/>
                  </a:lnTo>
                  <a:cubicBezTo>
                    <a:pt x="1263" y="327"/>
                    <a:pt x="1305" y="311"/>
                    <a:pt x="1336" y="280"/>
                  </a:cubicBezTo>
                  <a:cubicBezTo>
                    <a:pt x="1400" y="216"/>
                    <a:pt x="1400" y="113"/>
                    <a:pt x="1336" y="49"/>
                  </a:cubicBezTo>
                  <a:cubicBezTo>
                    <a:pt x="1305" y="18"/>
                    <a:pt x="1263" y="1"/>
                    <a:pt x="122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64"/>
            <p:cNvSpPr/>
            <p:nvPr/>
          </p:nvSpPr>
          <p:spPr>
            <a:xfrm>
              <a:off x="4566338" y="1034900"/>
              <a:ext cx="23500" cy="8225"/>
            </a:xfrm>
            <a:custGeom>
              <a:avLst/>
              <a:gdLst/>
              <a:ahLst/>
              <a:cxnLst/>
              <a:rect l="l" t="t" r="r" b="b"/>
              <a:pathLst>
                <a:path w="940" h="329" extrusionOk="0">
                  <a:moveTo>
                    <a:pt x="180" y="0"/>
                  </a:moveTo>
                  <a:cubicBezTo>
                    <a:pt x="137" y="1"/>
                    <a:pt x="95" y="18"/>
                    <a:pt x="65" y="49"/>
                  </a:cubicBezTo>
                  <a:cubicBezTo>
                    <a:pt x="1" y="113"/>
                    <a:pt x="1" y="216"/>
                    <a:pt x="65" y="280"/>
                  </a:cubicBezTo>
                  <a:cubicBezTo>
                    <a:pt x="95" y="311"/>
                    <a:pt x="137" y="327"/>
                    <a:pt x="180" y="328"/>
                  </a:cubicBezTo>
                  <a:lnTo>
                    <a:pt x="760" y="328"/>
                  </a:lnTo>
                  <a:cubicBezTo>
                    <a:pt x="803" y="327"/>
                    <a:pt x="845" y="311"/>
                    <a:pt x="876" y="280"/>
                  </a:cubicBezTo>
                  <a:cubicBezTo>
                    <a:pt x="940" y="216"/>
                    <a:pt x="940" y="113"/>
                    <a:pt x="876" y="49"/>
                  </a:cubicBezTo>
                  <a:cubicBezTo>
                    <a:pt x="845" y="18"/>
                    <a:pt x="803" y="1"/>
                    <a:pt x="76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64"/>
            <p:cNvSpPr/>
            <p:nvPr/>
          </p:nvSpPr>
          <p:spPr>
            <a:xfrm>
              <a:off x="4668488" y="1034900"/>
              <a:ext cx="23525" cy="8225"/>
            </a:xfrm>
            <a:custGeom>
              <a:avLst/>
              <a:gdLst/>
              <a:ahLst/>
              <a:cxnLst/>
              <a:rect l="l" t="t" r="r" b="b"/>
              <a:pathLst>
                <a:path w="941" h="329" extrusionOk="0">
                  <a:moveTo>
                    <a:pt x="180" y="0"/>
                  </a:moveTo>
                  <a:cubicBezTo>
                    <a:pt x="136" y="1"/>
                    <a:pt x="95" y="18"/>
                    <a:pt x="64" y="49"/>
                  </a:cubicBezTo>
                  <a:cubicBezTo>
                    <a:pt x="0" y="113"/>
                    <a:pt x="0" y="216"/>
                    <a:pt x="64" y="280"/>
                  </a:cubicBezTo>
                  <a:cubicBezTo>
                    <a:pt x="95" y="311"/>
                    <a:pt x="136" y="327"/>
                    <a:pt x="180" y="328"/>
                  </a:cubicBezTo>
                  <a:lnTo>
                    <a:pt x="760" y="328"/>
                  </a:lnTo>
                  <a:cubicBezTo>
                    <a:pt x="804" y="327"/>
                    <a:pt x="845" y="311"/>
                    <a:pt x="876" y="280"/>
                  </a:cubicBezTo>
                  <a:cubicBezTo>
                    <a:pt x="940" y="216"/>
                    <a:pt x="940" y="113"/>
                    <a:pt x="876" y="49"/>
                  </a:cubicBezTo>
                  <a:cubicBezTo>
                    <a:pt x="845" y="18"/>
                    <a:pt x="804" y="1"/>
                    <a:pt x="76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64"/>
            <p:cNvSpPr/>
            <p:nvPr/>
          </p:nvSpPr>
          <p:spPr>
            <a:xfrm>
              <a:off x="4702513" y="1034900"/>
              <a:ext cx="26650" cy="8225"/>
            </a:xfrm>
            <a:custGeom>
              <a:avLst/>
              <a:gdLst/>
              <a:ahLst/>
              <a:cxnLst/>
              <a:rect l="l" t="t" r="r" b="b"/>
              <a:pathLst>
                <a:path w="1066" h="329" extrusionOk="0">
                  <a:moveTo>
                    <a:pt x="180" y="0"/>
                  </a:moveTo>
                  <a:cubicBezTo>
                    <a:pt x="137" y="1"/>
                    <a:pt x="96" y="18"/>
                    <a:pt x="64" y="49"/>
                  </a:cubicBezTo>
                  <a:cubicBezTo>
                    <a:pt x="1" y="113"/>
                    <a:pt x="1" y="216"/>
                    <a:pt x="64" y="280"/>
                  </a:cubicBezTo>
                  <a:cubicBezTo>
                    <a:pt x="96" y="311"/>
                    <a:pt x="137" y="327"/>
                    <a:pt x="180" y="328"/>
                  </a:cubicBezTo>
                  <a:lnTo>
                    <a:pt x="885" y="328"/>
                  </a:lnTo>
                  <a:cubicBezTo>
                    <a:pt x="928" y="327"/>
                    <a:pt x="970" y="311"/>
                    <a:pt x="1001" y="280"/>
                  </a:cubicBezTo>
                  <a:cubicBezTo>
                    <a:pt x="1065" y="216"/>
                    <a:pt x="1065" y="113"/>
                    <a:pt x="1001" y="49"/>
                  </a:cubicBezTo>
                  <a:cubicBezTo>
                    <a:pt x="970" y="18"/>
                    <a:pt x="928" y="1"/>
                    <a:pt x="88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64"/>
            <p:cNvSpPr/>
            <p:nvPr/>
          </p:nvSpPr>
          <p:spPr>
            <a:xfrm>
              <a:off x="4742813" y="1034900"/>
              <a:ext cx="23500" cy="8225"/>
            </a:xfrm>
            <a:custGeom>
              <a:avLst/>
              <a:gdLst/>
              <a:ahLst/>
              <a:cxnLst/>
              <a:rect l="l" t="t" r="r" b="b"/>
              <a:pathLst>
                <a:path w="940" h="329" extrusionOk="0">
                  <a:moveTo>
                    <a:pt x="180" y="0"/>
                  </a:moveTo>
                  <a:cubicBezTo>
                    <a:pt x="137" y="1"/>
                    <a:pt x="95" y="18"/>
                    <a:pt x="64" y="49"/>
                  </a:cubicBezTo>
                  <a:cubicBezTo>
                    <a:pt x="1" y="113"/>
                    <a:pt x="1" y="216"/>
                    <a:pt x="64" y="280"/>
                  </a:cubicBezTo>
                  <a:cubicBezTo>
                    <a:pt x="95" y="311"/>
                    <a:pt x="137" y="327"/>
                    <a:pt x="180" y="328"/>
                  </a:cubicBezTo>
                  <a:lnTo>
                    <a:pt x="760" y="328"/>
                  </a:lnTo>
                  <a:cubicBezTo>
                    <a:pt x="803" y="327"/>
                    <a:pt x="844" y="311"/>
                    <a:pt x="876" y="280"/>
                  </a:cubicBezTo>
                  <a:cubicBezTo>
                    <a:pt x="940" y="216"/>
                    <a:pt x="940" y="113"/>
                    <a:pt x="876" y="49"/>
                  </a:cubicBezTo>
                  <a:cubicBezTo>
                    <a:pt x="844" y="18"/>
                    <a:pt x="803" y="1"/>
                    <a:pt x="76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64"/>
            <p:cNvSpPr/>
            <p:nvPr/>
          </p:nvSpPr>
          <p:spPr>
            <a:xfrm>
              <a:off x="4779963" y="1034900"/>
              <a:ext cx="35400" cy="8225"/>
            </a:xfrm>
            <a:custGeom>
              <a:avLst/>
              <a:gdLst/>
              <a:ahLst/>
              <a:cxnLst/>
              <a:rect l="l" t="t" r="r" b="b"/>
              <a:pathLst>
                <a:path w="1416" h="329" extrusionOk="0">
                  <a:moveTo>
                    <a:pt x="180" y="0"/>
                  </a:moveTo>
                  <a:cubicBezTo>
                    <a:pt x="137" y="1"/>
                    <a:pt x="96" y="18"/>
                    <a:pt x="65" y="49"/>
                  </a:cubicBezTo>
                  <a:cubicBezTo>
                    <a:pt x="1" y="113"/>
                    <a:pt x="1" y="216"/>
                    <a:pt x="65" y="280"/>
                  </a:cubicBezTo>
                  <a:cubicBezTo>
                    <a:pt x="96" y="311"/>
                    <a:pt x="137" y="327"/>
                    <a:pt x="180" y="328"/>
                  </a:cubicBezTo>
                  <a:lnTo>
                    <a:pt x="1235" y="328"/>
                  </a:lnTo>
                  <a:cubicBezTo>
                    <a:pt x="1279" y="327"/>
                    <a:pt x="1320" y="311"/>
                    <a:pt x="1352" y="280"/>
                  </a:cubicBezTo>
                  <a:cubicBezTo>
                    <a:pt x="1416" y="216"/>
                    <a:pt x="1416" y="113"/>
                    <a:pt x="1352" y="49"/>
                  </a:cubicBezTo>
                  <a:cubicBezTo>
                    <a:pt x="1320" y="18"/>
                    <a:pt x="1279" y="1"/>
                    <a:pt x="123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64"/>
            <p:cNvSpPr/>
            <p:nvPr/>
          </p:nvSpPr>
          <p:spPr>
            <a:xfrm>
              <a:off x="4783488" y="1034900"/>
              <a:ext cx="23525" cy="8225"/>
            </a:xfrm>
            <a:custGeom>
              <a:avLst/>
              <a:gdLst/>
              <a:ahLst/>
              <a:cxnLst/>
              <a:rect l="l" t="t" r="r" b="b"/>
              <a:pathLst>
                <a:path w="941" h="329" extrusionOk="0">
                  <a:moveTo>
                    <a:pt x="180" y="0"/>
                  </a:moveTo>
                  <a:cubicBezTo>
                    <a:pt x="136" y="1"/>
                    <a:pt x="96" y="18"/>
                    <a:pt x="64" y="49"/>
                  </a:cubicBezTo>
                  <a:cubicBezTo>
                    <a:pt x="0" y="113"/>
                    <a:pt x="0" y="216"/>
                    <a:pt x="64" y="280"/>
                  </a:cubicBezTo>
                  <a:cubicBezTo>
                    <a:pt x="96" y="311"/>
                    <a:pt x="136" y="327"/>
                    <a:pt x="180" y="328"/>
                  </a:cubicBezTo>
                  <a:lnTo>
                    <a:pt x="760" y="328"/>
                  </a:lnTo>
                  <a:cubicBezTo>
                    <a:pt x="803" y="327"/>
                    <a:pt x="845" y="311"/>
                    <a:pt x="876" y="280"/>
                  </a:cubicBezTo>
                  <a:cubicBezTo>
                    <a:pt x="940" y="216"/>
                    <a:pt x="940" y="113"/>
                    <a:pt x="876" y="49"/>
                  </a:cubicBezTo>
                  <a:cubicBezTo>
                    <a:pt x="845" y="18"/>
                    <a:pt x="803" y="1"/>
                    <a:pt x="76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64"/>
            <p:cNvSpPr/>
            <p:nvPr/>
          </p:nvSpPr>
          <p:spPr>
            <a:xfrm>
              <a:off x="4820663" y="1034900"/>
              <a:ext cx="23500" cy="8225"/>
            </a:xfrm>
            <a:custGeom>
              <a:avLst/>
              <a:gdLst/>
              <a:ahLst/>
              <a:cxnLst/>
              <a:rect l="l" t="t" r="r" b="b"/>
              <a:pathLst>
                <a:path w="940" h="329" extrusionOk="0">
                  <a:moveTo>
                    <a:pt x="180" y="0"/>
                  </a:moveTo>
                  <a:cubicBezTo>
                    <a:pt x="137" y="1"/>
                    <a:pt x="95" y="18"/>
                    <a:pt x="63" y="49"/>
                  </a:cubicBezTo>
                  <a:cubicBezTo>
                    <a:pt x="0" y="113"/>
                    <a:pt x="0" y="216"/>
                    <a:pt x="63" y="280"/>
                  </a:cubicBezTo>
                  <a:cubicBezTo>
                    <a:pt x="95" y="311"/>
                    <a:pt x="137" y="327"/>
                    <a:pt x="180" y="328"/>
                  </a:cubicBezTo>
                  <a:lnTo>
                    <a:pt x="759" y="328"/>
                  </a:lnTo>
                  <a:cubicBezTo>
                    <a:pt x="803" y="327"/>
                    <a:pt x="844" y="311"/>
                    <a:pt x="876" y="280"/>
                  </a:cubicBezTo>
                  <a:cubicBezTo>
                    <a:pt x="940" y="216"/>
                    <a:pt x="940" y="113"/>
                    <a:pt x="876" y="49"/>
                  </a:cubicBezTo>
                  <a:cubicBezTo>
                    <a:pt x="844" y="18"/>
                    <a:pt x="803" y="1"/>
                    <a:pt x="75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64"/>
            <p:cNvSpPr/>
            <p:nvPr/>
          </p:nvSpPr>
          <p:spPr>
            <a:xfrm>
              <a:off x="4854688" y="1034900"/>
              <a:ext cx="26625" cy="8225"/>
            </a:xfrm>
            <a:custGeom>
              <a:avLst/>
              <a:gdLst/>
              <a:ahLst/>
              <a:cxnLst/>
              <a:rect l="l" t="t" r="r" b="b"/>
              <a:pathLst>
                <a:path w="1065" h="329" extrusionOk="0">
                  <a:moveTo>
                    <a:pt x="180" y="0"/>
                  </a:moveTo>
                  <a:cubicBezTo>
                    <a:pt x="137" y="1"/>
                    <a:pt x="95" y="18"/>
                    <a:pt x="65" y="49"/>
                  </a:cubicBezTo>
                  <a:cubicBezTo>
                    <a:pt x="1" y="113"/>
                    <a:pt x="1" y="216"/>
                    <a:pt x="65" y="280"/>
                  </a:cubicBezTo>
                  <a:cubicBezTo>
                    <a:pt x="95" y="311"/>
                    <a:pt x="137" y="327"/>
                    <a:pt x="180" y="328"/>
                  </a:cubicBezTo>
                  <a:lnTo>
                    <a:pt x="885" y="328"/>
                  </a:lnTo>
                  <a:cubicBezTo>
                    <a:pt x="928" y="327"/>
                    <a:pt x="970" y="311"/>
                    <a:pt x="1001" y="280"/>
                  </a:cubicBezTo>
                  <a:cubicBezTo>
                    <a:pt x="1065" y="216"/>
                    <a:pt x="1065" y="113"/>
                    <a:pt x="1001" y="49"/>
                  </a:cubicBezTo>
                  <a:cubicBezTo>
                    <a:pt x="970" y="18"/>
                    <a:pt x="928" y="1"/>
                    <a:pt x="88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64"/>
            <p:cNvSpPr/>
            <p:nvPr/>
          </p:nvSpPr>
          <p:spPr>
            <a:xfrm>
              <a:off x="4936663" y="1034900"/>
              <a:ext cx="23525" cy="8225"/>
            </a:xfrm>
            <a:custGeom>
              <a:avLst/>
              <a:gdLst/>
              <a:ahLst/>
              <a:cxnLst/>
              <a:rect l="l" t="t" r="r" b="b"/>
              <a:pathLst>
                <a:path w="941" h="329" extrusionOk="0">
                  <a:moveTo>
                    <a:pt x="181" y="0"/>
                  </a:moveTo>
                  <a:cubicBezTo>
                    <a:pt x="137" y="1"/>
                    <a:pt x="96" y="18"/>
                    <a:pt x="64" y="49"/>
                  </a:cubicBezTo>
                  <a:cubicBezTo>
                    <a:pt x="0" y="113"/>
                    <a:pt x="0" y="216"/>
                    <a:pt x="64" y="280"/>
                  </a:cubicBezTo>
                  <a:cubicBezTo>
                    <a:pt x="96" y="311"/>
                    <a:pt x="137" y="327"/>
                    <a:pt x="181" y="328"/>
                  </a:cubicBezTo>
                  <a:lnTo>
                    <a:pt x="760" y="328"/>
                  </a:lnTo>
                  <a:cubicBezTo>
                    <a:pt x="803" y="327"/>
                    <a:pt x="845" y="311"/>
                    <a:pt x="877" y="280"/>
                  </a:cubicBezTo>
                  <a:cubicBezTo>
                    <a:pt x="940" y="216"/>
                    <a:pt x="940" y="113"/>
                    <a:pt x="877" y="49"/>
                  </a:cubicBezTo>
                  <a:cubicBezTo>
                    <a:pt x="845" y="18"/>
                    <a:pt x="803" y="1"/>
                    <a:pt x="76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64"/>
            <p:cNvSpPr/>
            <p:nvPr/>
          </p:nvSpPr>
          <p:spPr>
            <a:xfrm>
              <a:off x="4970688" y="1034900"/>
              <a:ext cx="26650" cy="8225"/>
            </a:xfrm>
            <a:custGeom>
              <a:avLst/>
              <a:gdLst/>
              <a:ahLst/>
              <a:cxnLst/>
              <a:rect l="l" t="t" r="r" b="b"/>
              <a:pathLst>
                <a:path w="1066" h="329" extrusionOk="0">
                  <a:moveTo>
                    <a:pt x="181" y="0"/>
                  </a:moveTo>
                  <a:cubicBezTo>
                    <a:pt x="137" y="1"/>
                    <a:pt x="96" y="18"/>
                    <a:pt x="65" y="49"/>
                  </a:cubicBezTo>
                  <a:cubicBezTo>
                    <a:pt x="1" y="113"/>
                    <a:pt x="1" y="216"/>
                    <a:pt x="65" y="280"/>
                  </a:cubicBezTo>
                  <a:cubicBezTo>
                    <a:pt x="96" y="311"/>
                    <a:pt x="137" y="327"/>
                    <a:pt x="181" y="328"/>
                  </a:cubicBezTo>
                  <a:lnTo>
                    <a:pt x="885" y="328"/>
                  </a:lnTo>
                  <a:cubicBezTo>
                    <a:pt x="929" y="327"/>
                    <a:pt x="970" y="311"/>
                    <a:pt x="1002" y="280"/>
                  </a:cubicBezTo>
                  <a:cubicBezTo>
                    <a:pt x="1066" y="216"/>
                    <a:pt x="1066" y="113"/>
                    <a:pt x="1002" y="49"/>
                  </a:cubicBezTo>
                  <a:cubicBezTo>
                    <a:pt x="970" y="18"/>
                    <a:pt x="929" y="1"/>
                    <a:pt x="88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64"/>
            <p:cNvSpPr/>
            <p:nvPr/>
          </p:nvSpPr>
          <p:spPr>
            <a:xfrm>
              <a:off x="5010988" y="1034900"/>
              <a:ext cx="23500" cy="8225"/>
            </a:xfrm>
            <a:custGeom>
              <a:avLst/>
              <a:gdLst/>
              <a:ahLst/>
              <a:cxnLst/>
              <a:rect l="l" t="t" r="r" b="b"/>
              <a:pathLst>
                <a:path w="940" h="329" extrusionOk="0">
                  <a:moveTo>
                    <a:pt x="180" y="0"/>
                  </a:moveTo>
                  <a:cubicBezTo>
                    <a:pt x="137" y="1"/>
                    <a:pt x="96" y="18"/>
                    <a:pt x="65" y="49"/>
                  </a:cubicBezTo>
                  <a:cubicBezTo>
                    <a:pt x="1" y="113"/>
                    <a:pt x="1" y="216"/>
                    <a:pt x="65" y="280"/>
                  </a:cubicBezTo>
                  <a:cubicBezTo>
                    <a:pt x="96" y="311"/>
                    <a:pt x="137" y="327"/>
                    <a:pt x="180" y="328"/>
                  </a:cubicBezTo>
                  <a:lnTo>
                    <a:pt x="761" y="328"/>
                  </a:lnTo>
                  <a:cubicBezTo>
                    <a:pt x="804" y="327"/>
                    <a:pt x="846" y="311"/>
                    <a:pt x="876" y="280"/>
                  </a:cubicBezTo>
                  <a:cubicBezTo>
                    <a:pt x="940" y="216"/>
                    <a:pt x="940" y="113"/>
                    <a:pt x="876" y="49"/>
                  </a:cubicBezTo>
                  <a:cubicBezTo>
                    <a:pt x="846" y="18"/>
                    <a:pt x="804" y="1"/>
                    <a:pt x="76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64"/>
            <p:cNvSpPr/>
            <p:nvPr/>
          </p:nvSpPr>
          <p:spPr>
            <a:xfrm>
              <a:off x="5048138" y="1034900"/>
              <a:ext cx="35400" cy="8225"/>
            </a:xfrm>
            <a:custGeom>
              <a:avLst/>
              <a:gdLst/>
              <a:ahLst/>
              <a:cxnLst/>
              <a:rect l="l" t="t" r="r" b="b"/>
              <a:pathLst>
                <a:path w="1416" h="329" extrusionOk="0">
                  <a:moveTo>
                    <a:pt x="181" y="0"/>
                  </a:moveTo>
                  <a:cubicBezTo>
                    <a:pt x="137" y="1"/>
                    <a:pt x="96" y="18"/>
                    <a:pt x="65" y="49"/>
                  </a:cubicBezTo>
                  <a:cubicBezTo>
                    <a:pt x="1" y="113"/>
                    <a:pt x="1" y="216"/>
                    <a:pt x="65" y="280"/>
                  </a:cubicBezTo>
                  <a:cubicBezTo>
                    <a:pt x="96" y="311"/>
                    <a:pt x="137" y="327"/>
                    <a:pt x="181" y="328"/>
                  </a:cubicBezTo>
                  <a:lnTo>
                    <a:pt x="1237" y="328"/>
                  </a:lnTo>
                  <a:cubicBezTo>
                    <a:pt x="1280" y="327"/>
                    <a:pt x="1322" y="311"/>
                    <a:pt x="1352" y="280"/>
                  </a:cubicBezTo>
                  <a:cubicBezTo>
                    <a:pt x="1416" y="216"/>
                    <a:pt x="1416" y="113"/>
                    <a:pt x="1352" y="49"/>
                  </a:cubicBezTo>
                  <a:cubicBezTo>
                    <a:pt x="1322" y="18"/>
                    <a:pt x="1280" y="1"/>
                    <a:pt x="123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64"/>
            <p:cNvSpPr/>
            <p:nvPr/>
          </p:nvSpPr>
          <p:spPr>
            <a:xfrm>
              <a:off x="5051688" y="1034900"/>
              <a:ext cx="23500" cy="8225"/>
            </a:xfrm>
            <a:custGeom>
              <a:avLst/>
              <a:gdLst/>
              <a:ahLst/>
              <a:cxnLst/>
              <a:rect l="l" t="t" r="r" b="b"/>
              <a:pathLst>
                <a:path w="940" h="329" extrusionOk="0">
                  <a:moveTo>
                    <a:pt x="180" y="0"/>
                  </a:moveTo>
                  <a:cubicBezTo>
                    <a:pt x="137" y="1"/>
                    <a:pt x="95" y="18"/>
                    <a:pt x="63" y="49"/>
                  </a:cubicBezTo>
                  <a:cubicBezTo>
                    <a:pt x="0" y="113"/>
                    <a:pt x="0" y="216"/>
                    <a:pt x="63" y="280"/>
                  </a:cubicBezTo>
                  <a:cubicBezTo>
                    <a:pt x="95" y="311"/>
                    <a:pt x="137" y="327"/>
                    <a:pt x="180" y="328"/>
                  </a:cubicBezTo>
                  <a:lnTo>
                    <a:pt x="759" y="328"/>
                  </a:lnTo>
                  <a:cubicBezTo>
                    <a:pt x="803" y="327"/>
                    <a:pt x="844" y="311"/>
                    <a:pt x="876" y="280"/>
                  </a:cubicBezTo>
                  <a:cubicBezTo>
                    <a:pt x="940" y="216"/>
                    <a:pt x="940" y="113"/>
                    <a:pt x="876" y="49"/>
                  </a:cubicBezTo>
                  <a:cubicBezTo>
                    <a:pt x="844" y="18"/>
                    <a:pt x="803" y="1"/>
                    <a:pt x="75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64"/>
            <p:cNvSpPr/>
            <p:nvPr/>
          </p:nvSpPr>
          <p:spPr>
            <a:xfrm>
              <a:off x="5088838" y="1034900"/>
              <a:ext cx="23500" cy="8225"/>
            </a:xfrm>
            <a:custGeom>
              <a:avLst/>
              <a:gdLst/>
              <a:ahLst/>
              <a:cxnLst/>
              <a:rect l="l" t="t" r="r" b="b"/>
              <a:pathLst>
                <a:path w="940" h="329" extrusionOk="0">
                  <a:moveTo>
                    <a:pt x="180" y="0"/>
                  </a:moveTo>
                  <a:cubicBezTo>
                    <a:pt x="137" y="1"/>
                    <a:pt x="96" y="18"/>
                    <a:pt x="65" y="49"/>
                  </a:cubicBezTo>
                  <a:cubicBezTo>
                    <a:pt x="1" y="113"/>
                    <a:pt x="1" y="216"/>
                    <a:pt x="65" y="280"/>
                  </a:cubicBezTo>
                  <a:cubicBezTo>
                    <a:pt x="96" y="311"/>
                    <a:pt x="137" y="327"/>
                    <a:pt x="180" y="328"/>
                  </a:cubicBezTo>
                  <a:lnTo>
                    <a:pt x="761" y="328"/>
                  </a:lnTo>
                  <a:cubicBezTo>
                    <a:pt x="803" y="327"/>
                    <a:pt x="845" y="311"/>
                    <a:pt x="876" y="280"/>
                  </a:cubicBezTo>
                  <a:cubicBezTo>
                    <a:pt x="940" y="216"/>
                    <a:pt x="940" y="113"/>
                    <a:pt x="876" y="49"/>
                  </a:cubicBezTo>
                  <a:cubicBezTo>
                    <a:pt x="845" y="18"/>
                    <a:pt x="803" y="1"/>
                    <a:pt x="76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64"/>
            <p:cNvSpPr/>
            <p:nvPr/>
          </p:nvSpPr>
          <p:spPr>
            <a:xfrm>
              <a:off x="5122888" y="1034900"/>
              <a:ext cx="26625" cy="8225"/>
            </a:xfrm>
            <a:custGeom>
              <a:avLst/>
              <a:gdLst/>
              <a:ahLst/>
              <a:cxnLst/>
              <a:rect l="l" t="t" r="r" b="b"/>
              <a:pathLst>
                <a:path w="1065" h="329" extrusionOk="0">
                  <a:moveTo>
                    <a:pt x="180" y="0"/>
                  </a:moveTo>
                  <a:cubicBezTo>
                    <a:pt x="136" y="1"/>
                    <a:pt x="96" y="18"/>
                    <a:pt x="64" y="49"/>
                  </a:cubicBezTo>
                  <a:cubicBezTo>
                    <a:pt x="0" y="113"/>
                    <a:pt x="0" y="216"/>
                    <a:pt x="64" y="280"/>
                  </a:cubicBezTo>
                  <a:cubicBezTo>
                    <a:pt x="96" y="311"/>
                    <a:pt x="136" y="327"/>
                    <a:pt x="180" y="328"/>
                  </a:cubicBezTo>
                  <a:lnTo>
                    <a:pt x="885" y="328"/>
                  </a:lnTo>
                  <a:cubicBezTo>
                    <a:pt x="929" y="327"/>
                    <a:pt x="970" y="311"/>
                    <a:pt x="1001" y="280"/>
                  </a:cubicBezTo>
                  <a:cubicBezTo>
                    <a:pt x="1065" y="216"/>
                    <a:pt x="1065" y="113"/>
                    <a:pt x="1001" y="49"/>
                  </a:cubicBezTo>
                  <a:cubicBezTo>
                    <a:pt x="970" y="18"/>
                    <a:pt x="929" y="1"/>
                    <a:pt x="88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64"/>
            <p:cNvSpPr/>
            <p:nvPr/>
          </p:nvSpPr>
          <p:spPr>
            <a:xfrm>
              <a:off x="5167013" y="1034900"/>
              <a:ext cx="23125" cy="8225"/>
            </a:xfrm>
            <a:custGeom>
              <a:avLst/>
              <a:gdLst/>
              <a:ahLst/>
              <a:cxnLst/>
              <a:rect l="l" t="t" r="r" b="b"/>
              <a:pathLst>
                <a:path w="925" h="329" extrusionOk="0">
                  <a:moveTo>
                    <a:pt x="180" y="0"/>
                  </a:moveTo>
                  <a:cubicBezTo>
                    <a:pt x="136" y="1"/>
                    <a:pt x="95" y="18"/>
                    <a:pt x="64" y="49"/>
                  </a:cubicBezTo>
                  <a:cubicBezTo>
                    <a:pt x="0" y="113"/>
                    <a:pt x="0" y="216"/>
                    <a:pt x="64" y="280"/>
                  </a:cubicBezTo>
                  <a:cubicBezTo>
                    <a:pt x="95" y="311"/>
                    <a:pt x="136" y="327"/>
                    <a:pt x="180" y="328"/>
                  </a:cubicBezTo>
                  <a:lnTo>
                    <a:pt x="760" y="328"/>
                  </a:lnTo>
                  <a:cubicBezTo>
                    <a:pt x="851" y="328"/>
                    <a:pt x="923" y="255"/>
                    <a:pt x="925" y="165"/>
                  </a:cubicBezTo>
                  <a:cubicBezTo>
                    <a:pt x="923" y="121"/>
                    <a:pt x="907" y="79"/>
                    <a:pt x="876" y="49"/>
                  </a:cubicBezTo>
                  <a:cubicBezTo>
                    <a:pt x="845" y="18"/>
                    <a:pt x="804" y="1"/>
                    <a:pt x="76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64"/>
            <p:cNvSpPr/>
            <p:nvPr/>
          </p:nvSpPr>
          <p:spPr>
            <a:xfrm>
              <a:off x="5204588" y="1034900"/>
              <a:ext cx="35000" cy="8225"/>
            </a:xfrm>
            <a:custGeom>
              <a:avLst/>
              <a:gdLst/>
              <a:ahLst/>
              <a:cxnLst/>
              <a:rect l="l" t="t" r="r" b="b"/>
              <a:pathLst>
                <a:path w="1400" h="329" extrusionOk="0">
                  <a:moveTo>
                    <a:pt x="164" y="0"/>
                  </a:moveTo>
                  <a:cubicBezTo>
                    <a:pt x="121" y="1"/>
                    <a:pt x="79" y="18"/>
                    <a:pt x="48" y="49"/>
                  </a:cubicBezTo>
                  <a:cubicBezTo>
                    <a:pt x="18" y="79"/>
                    <a:pt x="0" y="121"/>
                    <a:pt x="0" y="165"/>
                  </a:cubicBezTo>
                  <a:cubicBezTo>
                    <a:pt x="0" y="208"/>
                    <a:pt x="17" y="250"/>
                    <a:pt x="48" y="280"/>
                  </a:cubicBezTo>
                  <a:cubicBezTo>
                    <a:pt x="79" y="311"/>
                    <a:pt x="121" y="327"/>
                    <a:pt x="164" y="328"/>
                  </a:cubicBezTo>
                  <a:lnTo>
                    <a:pt x="1219" y="328"/>
                  </a:lnTo>
                  <a:cubicBezTo>
                    <a:pt x="1262" y="327"/>
                    <a:pt x="1304" y="311"/>
                    <a:pt x="1335" y="280"/>
                  </a:cubicBezTo>
                  <a:cubicBezTo>
                    <a:pt x="1399" y="216"/>
                    <a:pt x="1399" y="113"/>
                    <a:pt x="1335" y="49"/>
                  </a:cubicBezTo>
                  <a:cubicBezTo>
                    <a:pt x="1304" y="18"/>
                    <a:pt x="1262" y="1"/>
                    <a:pt x="121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64"/>
            <p:cNvSpPr/>
            <p:nvPr/>
          </p:nvSpPr>
          <p:spPr>
            <a:xfrm>
              <a:off x="5207688" y="1034900"/>
              <a:ext cx="23500" cy="8225"/>
            </a:xfrm>
            <a:custGeom>
              <a:avLst/>
              <a:gdLst/>
              <a:ahLst/>
              <a:cxnLst/>
              <a:rect l="l" t="t" r="r" b="b"/>
              <a:pathLst>
                <a:path w="940" h="329" extrusionOk="0">
                  <a:moveTo>
                    <a:pt x="180" y="0"/>
                  </a:moveTo>
                  <a:cubicBezTo>
                    <a:pt x="137" y="1"/>
                    <a:pt x="95" y="18"/>
                    <a:pt x="65" y="49"/>
                  </a:cubicBezTo>
                  <a:cubicBezTo>
                    <a:pt x="1" y="113"/>
                    <a:pt x="1" y="216"/>
                    <a:pt x="65" y="280"/>
                  </a:cubicBezTo>
                  <a:cubicBezTo>
                    <a:pt x="95" y="311"/>
                    <a:pt x="137" y="327"/>
                    <a:pt x="180" y="328"/>
                  </a:cubicBezTo>
                  <a:lnTo>
                    <a:pt x="761" y="328"/>
                  </a:lnTo>
                  <a:cubicBezTo>
                    <a:pt x="804" y="327"/>
                    <a:pt x="846" y="311"/>
                    <a:pt x="876" y="280"/>
                  </a:cubicBezTo>
                  <a:cubicBezTo>
                    <a:pt x="940" y="216"/>
                    <a:pt x="940" y="113"/>
                    <a:pt x="876" y="49"/>
                  </a:cubicBezTo>
                  <a:cubicBezTo>
                    <a:pt x="846" y="18"/>
                    <a:pt x="804" y="1"/>
                    <a:pt x="76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64"/>
            <p:cNvSpPr/>
            <p:nvPr/>
          </p:nvSpPr>
          <p:spPr>
            <a:xfrm>
              <a:off x="5244863" y="1034900"/>
              <a:ext cx="23525" cy="8225"/>
            </a:xfrm>
            <a:custGeom>
              <a:avLst/>
              <a:gdLst/>
              <a:ahLst/>
              <a:cxnLst/>
              <a:rect l="l" t="t" r="r" b="b"/>
              <a:pathLst>
                <a:path w="941" h="329" extrusionOk="0">
                  <a:moveTo>
                    <a:pt x="180" y="0"/>
                  </a:moveTo>
                  <a:cubicBezTo>
                    <a:pt x="136" y="1"/>
                    <a:pt x="95" y="18"/>
                    <a:pt x="64" y="49"/>
                  </a:cubicBezTo>
                  <a:cubicBezTo>
                    <a:pt x="0" y="113"/>
                    <a:pt x="0" y="216"/>
                    <a:pt x="64" y="280"/>
                  </a:cubicBezTo>
                  <a:cubicBezTo>
                    <a:pt x="95" y="311"/>
                    <a:pt x="136" y="327"/>
                    <a:pt x="180" y="328"/>
                  </a:cubicBezTo>
                  <a:lnTo>
                    <a:pt x="760" y="328"/>
                  </a:lnTo>
                  <a:cubicBezTo>
                    <a:pt x="803" y="327"/>
                    <a:pt x="845" y="311"/>
                    <a:pt x="876" y="280"/>
                  </a:cubicBezTo>
                  <a:cubicBezTo>
                    <a:pt x="940" y="216"/>
                    <a:pt x="940" y="113"/>
                    <a:pt x="876" y="49"/>
                  </a:cubicBezTo>
                  <a:cubicBezTo>
                    <a:pt x="845" y="18"/>
                    <a:pt x="803" y="1"/>
                    <a:pt x="76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64"/>
            <p:cNvSpPr/>
            <p:nvPr/>
          </p:nvSpPr>
          <p:spPr>
            <a:xfrm>
              <a:off x="5279288" y="1034900"/>
              <a:ext cx="25850" cy="8225"/>
            </a:xfrm>
            <a:custGeom>
              <a:avLst/>
              <a:gdLst/>
              <a:ahLst/>
              <a:cxnLst/>
              <a:rect l="l" t="t" r="r" b="b"/>
              <a:pathLst>
                <a:path w="1034" h="329" extrusionOk="0">
                  <a:moveTo>
                    <a:pt x="165" y="0"/>
                  </a:moveTo>
                  <a:cubicBezTo>
                    <a:pt x="121" y="1"/>
                    <a:pt x="80" y="18"/>
                    <a:pt x="48" y="49"/>
                  </a:cubicBezTo>
                  <a:cubicBezTo>
                    <a:pt x="18" y="79"/>
                    <a:pt x="1" y="121"/>
                    <a:pt x="0" y="165"/>
                  </a:cubicBezTo>
                  <a:cubicBezTo>
                    <a:pt x="1" y="208"/>
                    <a:pt x="18" y="250"/>
                    <a:pt x="48" y="280"/>
                  </a:cubicBezTo>
                  <a:cubicBezTo>
                    <a:pt x="80" y="311"/>
                    <a:pt x="121" y="327"/>
                    <a:pt x="165" y="328"/>
                  </a:cubicBezTo>
                  <a:lnTo>
                    <a:pt x="870" y="328"/>
                  </a:lnTo>
                  <a:cubicBezTo>
                    <a:pt x="960" y="328"/>
                    <a:pt x="1034" y="255"/>
                    <a:pt x="1034" y="165"/>
                  </a:cubicBezTo>
                  <a:cubicBezTo>
                    <a:pt x="1034" y="121"/>
                    <a:pt x="1016" y="79"/>
                    <a:pt x="985" y="49"/>
                  </a:cubicBezTo>
                  <a:cubicBezTo>
                    <a:pt x="954" y="18"/>
                    <a:pt x="913" y="1"/>
                    <a:pt x="87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64"/>
            <p:cNvSpPr/>
            <p:nvPr/>
          </p:nvSpPr>
          <p:spPr>
            <a:xfrm>
              <a:off x="3890638" y="1014050"/>
              <a:ext cx="1422225" cy="7625"/>
            </a:xfrm>
            <a:custGeom>
              <a:avLst/>
              <a:gdLst/>
              <a:ahLst/>
              <a:cxnLst/>
              <a:rect l="l" t="t" r="r" b="b"/>
              <a:pathLst>
                <a:path w="56889" h="305" fill="none" extrusionOk="0">
                  <a:moveTo>
                    <a:pt x="0" y="294"/>
                  </a:moveTo>
                  <a:cubicBezTo>
                    <a:pt x="0" y="294"/>
                    <a:pt x="17280" y="159"/>
                    <a:pt x="19357" y="232"/>
                  </a:cubicBezTo>
                  <a:cubicBezTo>
                    <a:pt x="21434" y="304"/>
                    <a:pt x="27750" y="232"/>
                    <a:pt x="29960" y="138"/>
                  </a:cubicBezTo>
                  <a:cubicBezTo>
                    <a:pt x="31166" y="87"/>
                    <a:pt x="54796" y="0"/>
                    <a:pt x="56889" y="110"/>
                  </a:cubicBezTo>
                </a:path>
              </a:pathLst>
            </a:custGeom>
            <a:noFill/>
            <a:ln w="1650" cap="rnd" cmpd="sng">
              <a:solidFill>
                <a:srgbClr val="744327"/>
              </a:solidFill>
              <a:prstDash val="solid"/>
              <a:miter lim="10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64"/>
            <p:cNvSpPr/>
            <p:nvPr/>
          </p:nvSpPr>
          <p:spPr>
            <a:xfrm>
              <a:off x="4810213" y="923400"/>
              <a:ext cx="219025" cy="59525"/>
            </a:xfrm>
            <a:custGeom>
              <a:avLst/>
              <a:gdLst/>
              <a:ahLst/>
              <a:cxnLst/>
              <a:rect l="l" t="t" r="r" b="b"/>
              <a:pathLst>
                <a:path w="8761" h="2381" extrusionOk="0">
                  <a:moveTo>
                    <a:pt x="2041" y="1"/>
                  </a:moveTo>
                  <a:lnTo>
                    <a:pt x="0" y="2381"/>
                  </a:lnTo>
                  <a:lnTo>
                    <a:pt x="6720" y="2381"/>
                  </a:lnTo>
                  <a:lnTo>
                    <a:pt x="8760" y="1"/>
                  </a:ln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64"/>
            <p:cNvSpPr/>
            <p:nvPr/>
          </p:nvSpPr>
          <p:spPr>
            <a:xfrm>
              <a:off x="4423938" y="923400"/>
              <a:ext cx="101175" cy="59525"/>
            </a:xfrm>
            <a:custGeom>
              <a:avLst/>
              <a:gdLst/>
              <a:ahLst/>
              <a:cxnLst/>
              <a:rect l="l" t="t" r="r" b="b"/>
              <a:pathLst>
                <a:path w="4047" h="2381" extrusionOk="0">
                  <a:moveTo>
                    <a:pt x="2041" y="1"/>
                  </a:moveTo>
                  <a:lnTo>
                    <a:pt x="0" y="2381"/>
                  </a:lnTo>
                  <a:lnTo>
                    <a:pt x="2006" y="2381"/>
                  </a:lnTo>
                  <a:lnTo>
                    <a:pt x="4047" y="1"/>
                  </a:ln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64"/>
            <p:cNvSpPr/>
            <p:nvPr/>
          </p:nvSpPr>
          <p:spPr>
            <a:xfrm>
              <a:off x="3827488" y="1076800"/>
              <a:ext cx="1587025" cy="282675"/>
            </a:xfrm>
            <a:custGeom>
              <a:avLst/>
              <a:gdLst/>
              <a:ahLst/>
              <a:cxnLst/>
              <a:rect l="l" t="t" r="r" b="b"/>
              <a:pathLst>
                <a:path w="63481" h="11307" fill="none" extrusionOk="0">
                  <a:moveTo>
                    <a:pt x="0" y="732"/>
                  </a:moveTo>
                  <a:cubicBezTo>
                    <a:pt x="0" y="732"/>
                    <a:pt x="10036" y="8091"/>
                    <a:pt x="18044" y="0"/>
                  </a:cubicBezTo>
                  <a:cubicBezTo>
                    <a:pt x="18044" y="0"/>
                    <a:pt x="25874" y="11306"/>
                    <a:pt x="34878" y="4511"/>
                  </a:cubicBezTo>
                  <a:cubicBezTo>
                    <a:pt x="34878" y="4511"/>
                    <a:pt x="42487" y="10510"/>
                    <a:pt x="51577" y="2699"/>
                  </a:cubicBezTo>
                  <a:cubicBezTo>
                    <a:pt x="51577" y="2699"/>
                    <a:pt x="57374" y="7779"/>
                    <a:pt x="63480" y="2936"/>
                  </a:cubicBezTo>
                </a:path>
              </a:pathLst>
            </a:custGeom>
            <a:noFill/>
            <a:ln w="327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64"/>
            <p:cNvSpPr/>
            <p:nvPr/>
          </p:nvSpPr>
          <p:spPr>
            <a:xfrm>
              <a:off x="3839463" y="1119575"/>
              <a:ext cx="55700" cy="55725"/>
            </a:xfrm>
            <a:custGeom>
              <a:avLst/>
              <a:gdLst/>
              <a:ahLst/>
              <a:cxnLst/>
              <a:rect l="l" t="t" r="r" b="b"/>
              <a:pathLst>
                <a:path w="2228" h="2229" extrusionOk="0">
                  <a:moveTo>
                    <a:pt x="1115" y="1"/>
                  </a:moveTo>
                  <a:cubicBezTo>
                    <a:pt x="499" y="1"/>
                    <a:pt x="0" y="499"/>
                    <a:pt x="0" y="1114"/>
                  </a:cubicBezTo>
                  <a:cubicBezTo>
                    <a:pt x="0" y="1729"/>
                    <a:pt x="499" y="2228"/>
                    <a:pt x="1115" y="2228"/>
                  </a:cubicBezTo>
                  <a:cubicBezTo>
                    <a:pt x="1729" y="2228"/>
                    <a:pt x="2228" y="1729"/>
                    <a:pt x="2228" y="1114"/>
                  </a:cubicBezTo>
                  <a:cubicBezTo>
                    <a:pt x="2228" y="499"/>
                    <a:pt x="1729"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64"/>
            <p:cNvSpPr/>
            <p:nvPr/>
          </p:nvSpPr>
          <p:spPr>
            <a:xfrm>
              <a:off x="4045788" y="1170650"/>
              <a:ext cx="55700" cy="55700"/>
            </a:xfrm>
            <a:custGeom>
              <a:avLst/>
              <a:gdLst/>
              <a:ahLst/>
              <a:cxnLst/>
              <a:rect l="l" t="t" r="r" b="b"/>
              <a:pathLst>
                <a:path w="2228" h="2228" extrusionOk="0">
                  <a:moveTo>
                    <a:pt x="1113" y="1"/>
                  </a:moveTo>
                  <a:cubicBezTo>
                    <a:pt x="498" y="1"/>
                    <a:pt x="0" y="498"/>
                    <a:pt x="0" y="1114"/>
                  </a:cubicBezTo>
                  <a:cubicBezTo>
                    <a:pt x="0" y="1729"/>
                    <a:pt x="498" y="2228"/>
                    <a:pt x="1113" y="2228"/>
                  </a:cubicBezTo>
                  <a:cubicBezTo>
                    <a:pt x="1728" y="2228"/>
                    <a:pt x="2227" y="1729"/>
                    <a:pt x="2227" y="1114"/>
                  </a:cubicBezTo>
                  <a:cubicBezTo>
                    <a:pt x="2227" y="498"/>
                    <a:pt x="1728" y="1"/>
                    <a:pt x="11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64"/>
            <p:cNvSpPr/>
            <p:nvPr/>
          </p:nvSpPr>
          <p:spPr>
            <a:xfrm>
              <a:off x="4247338" y="1072900"/>
              <a:ext cx="55725" cy="55725"/>
            </a:xfrm>
            <a:custGeom>
              <a:avLst/>
              <a:gdLst/>
              <a:ahLst/>
              <a:cxnLst/>
              <a:rect l="l" t="t" r="r" b="b"/>
              <a:pathLst>
                <a:path w="2229" h="2229" extrusionOk="0">
                  <a:moveTo>
                    <a:pt x="1114" y="0"/>
                  </a:moveTo>
                  <a:cubicBezTo>
                    <a:pt x="499" y="0"/>
                    <a:pt x="0" y="499"/>
                    <a:pt x="0" y="1114"/>
                  </a:cubicBezTo>
                  <a:cubicBezTo>
                    <a:pt x="0" y="1729"/>
                    <a:pt x="499" y="2228"/>
                    <a:pt x="1114" y="2228"/>
                  </a:cubicBezTo>
                  <a:cubicBezTo>
                    <a:pt x="1729" y="2228"/>
                    <a:pt x="2228" y="1729"/>
                    <a:pt x="2228" y="1114"/>
                  </a:cubicBezTo>
                  <a:cubicBezTo>
                    <a:pt x="2228" y="499"/>
                    <a:pt x="1729" y="0"/>
                    <a:pt x="1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64"/>
            <p:cNvSpPr/>
            <p:nvPr/>
          </p:nvSpPr>
          <p:spPr>
            <a:xfrm>
              <a:off x="4418663" y="1224850"/>
              <a:ext cx="55700" cy="55700"/>
            </a:xfrm>
            <a:custGeom>
              <a:avLst/>
              <a:gdLst/>
              <a:ahLst/>
              <a:cxnLst/>
              <a:rect l="l" t="t" r="r" b="b"/>
              <a:pathLst>
                <a:path w="2228" h="2228" extrusionOk="0">
                  <a:moveTo>
                    <a:pt x="1114" y="0"/>
                  </a:moveTo>
                  <a:cubicBezTo>
                    <a:pt x="499" y="0"/>
                    <a:pt x="1" y="498"/>
                    <a:pt x="1" y="1113"/>
                  </a:cubicBezTo>
                  <a:cubicBezTo>
                    <a:pt x="1" y="1728"/>
                    <a:pt x="499" y="2227"/>
                    <a:pt x="1114" y="2227"/>
                  </a:cubicBezTo>
                  <a:cubicBezTo>
                    <a:pt x="1729" y="2227"/>
                    <a:pt x="2228" y="1728"/>
                    <a:pt x="2228" y="1113"/>
                  </a:cubicBezTo>
                  <a:cubicBezTo>
                    <a:pt x="2228" y="498"/>
                    <a:pt x="1729" y="0"/>
                    <a:pt x="1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64"/>
            <p:cNvSpPr/>
            <p:nvPr/>
          </p:nvSpPr>
          <p:spPr>
            <a:xfrm>
              <a:off x="5085688" y="1136150"/>
              <a:ext cx="55750" cy="55700"/>
            </a:xfrm>
            <a:custGeom>
              <a:avLst/>
              <a:gdLst/>
              <a:ahLst/>
              <a:cxnLst/>
              <a:rect l="l" t="t" r="r" b="b"/>
              <a:pathLst>
                <a:path w="2230" h="2228" extrusionOk="0">
                  <a:moveTo>
                    <a:pt x="1115" y="0"/>
                  </a:moveTo>
                  <a:cubicBezTo>
                    <a:pt x="500" y="0"/>
                    <a:pt x="1" y="498"/>
                    <a:pt x="1" y="1113"/>
                  </a:cubicBezTo>
                  <a:cubicBezTo>
                    <a:pt x="1" y="1729"/>
                    <a:pt x="500" y="2227"/>
                    <a:pt x="1115" y="2227"/>
                  </a:cubicBezTo>
                  <a:cubicBezTo>
                    <a:pt x="1730" y="2227"/>
                    <a:pt x="2229" y="1729"/>
                    <a:pt x="2229" y="1113"/>
                  </a:cubicBezTo>
                  <a:cubicBezTo>
                    <a:pt x="2229" y="498"/>
                    <a:pt x="1730" y="0"/>
                    <a:pt x="11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64"/>
            <p:cNvSpPr/>
            <p:nvPr/>
          </p:nvSpPr>
          <p:spPr>
            <a:xfrm>
              <a:off x="5302688" y="1192650"/>
              <a:ext cx="55725" cy="55725"/>
            </a:xfrm>
            <a:custGeom>
              <a:avLst/>
              <a:gdLst/>
              <a:ahLst/>
              <a:cxnLst/>
              <a:rect l="l" t="t" r="r" b="b"/>
              <a:pathLst>
                <a:path w="2229" h="2229" extrusionOk="0">
                  <a:moveTo>
                    <a:pt x="1114" y="1"/>
                  </a:moveTo>
                  <a:cubicBezTo>
                    <a:pt x="499" y="1"/>
                    <a:pt x="0" y="500"/>
                    <a:pt x="0" y="1115"/>
                  </a:cubicBezTo>
                  <a:cubicBezTo>
                    <a:pt x="0" y="1730"/>
                    <a:pt x="499" y="2228"/>
                    <a:pt x="1114" y="2228"/>
                  </a:cubicBezTo>
                  <a:cubicBezTo>
                    <a:pt x="1730" y="2228"/>
                    <a:pt x="2228" y="1730"/>
                    <a:pt x="2228" y="1115"/>
                  </a:cubicBezTo>
                  <a:cubicBezTo>
                    <a:pt x="2228" y="500"/>
                    <a:pt x="1730" y="1"/>
                    <a:pt x="11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64"/>
            <p:cNvSpPr/>
            <p:nvPr/>
          </p:nvSpPr>
          <p:spPr>
            <a:xfrm>
              <a:off x="3941513" y="1160425"/>
              <a:ext cx="55750" cy="55750"/>
            </a:xfrm>
            <a:custGeom>
              <a:avLst/>
              <a:gdLst/>
              <a:ahLst/>
              <a:cxnLst/>
              <a:rect l="l" t="t" r="r" b="b"/>
              <a:pathLst>
                <a:path w="2230" h="2230" extrusionOk="0">
                  <a:moveTo>
                    <a:pt x="1115" y="1"/>
                  </a:moveTo>
                  <a:cubicBezTo>
                    <a:pt x="500" y="1"/>
                    <a:pt x="1" y="500"/>
                    <a:pt x="1" y="1115"/>
                  </a:cubicBezTo>
                  <a:cubicBezTo>
                    <a:pt x="1" y="1730"/>
                    <a:pt x="500" y="2229"/>
                    <a:pt x="1115" y="2229"/>
                  </a:cubicBezTo>
                  <a:cubicBezTo>
                    <a:pt x="1730" y="2229"/>
                    <a:pt x="2229" y="1730"/>
                    <a:pt x="2229" y="1115"/>
                  </a:cubicBezTo>
                  <a:cubicBezTo>
                    <a:pt x="2229" y="500"/>
                    <a:pt x="1730" y="1"/>
                    <a:pt x="1115"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64"/>
            <p:cNvSpPr/>
            <p:nvPr/>
          </p:nvSpPr>
          <p:spPr>
            <a:xfrm>
              <a:off x="4155188" y="1147425"/>
              <a:ext cx="55750" cy="55725"/>
            </a:xfrm>
            <a:custGeom>
              <a:avLst/>
              <a:gdLst/>
              <a:ahLst/>
              <a:cxnLst/>
              <a:rect l="l" t="t" r="r" b="b"/>
              <a:pathLst>
                <a:path w="2230" h="2229" extrusionOk="0">
                  <a:moveTo>
                    <a:pt x="1115" y="1"/>
                  </a:moveTo>
                  <a:cubicBezTo>
                    <a:pt x="500" y="1"/>
                    <a:pt x="1" y="499"/>
                    <a:pt x="1" y="1114"/>
                  </a:cubicBezTo>
                  <a:cubicBezTo>
                    <a:pt x="1" y="1729"/>
                    <a:pt x="500" y="2228"/>
                    <a:pt x="1115" y="2228"/>
                  </a:cubicBezTo>
                  <a:cubicBezTo>
                    <a:pt x="1730" y="2228"/>
                    <a:pt x="2229" y="1729"/>
                    <a:pt x="2229" y="1114"/>
                  </a:cubicBezTo>
                  <a:cubicBezTo>
                    <a:pt x="2229" y="499"/>
                    <a:pt x="1730" y="1"/>
                    <a:pt x="1115"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64"/>
            <p:cNvSpPr/>
            <p:nvPr/>
          </p:nvSpPr>
          <p:spPr>
            <a:xfrm>
              <a:off x="4309813" y="1147425"/>
              <a:ext cx="55750" cy="55725"/>
            </a:xfrm>
            <a:custGeom>
              <a:avLst/>
              <a:gdLst/>
              <a:ahLst/>
              <a:cxnLst/>
              <a:rect l="l" t="t" r="r" b="b"/>
              <a:pathLst>
                <a:path w="2230" h="2229" extrusionOk="0">
                  <a:moveTo>
                    <a:pt x="1115" y="1"/>
                  </a:moveTo>
                  <a:cubicBezTo>
                    <a:pt x="500" y="1"/>
                    <a:pt x="1" y="499"/>
                    <a:pt x="1" y="1114"/>
                  </a:cubicBezTo>
                  <a:cubicBezTo>
                    <a:pt x="1" y="1729"/>
                    <a:pt x="500" y="2228"/>
                    <a:pt x="1115" y="2228"/>
                  </a:cubicBezTo>
                  <a:cubicBezTo>
                    <a:pt x="1730" y="2228"/>
                    <a:pt x="2229" y="1729"/>
                    <a:pt x="2229" y="1114"/>
                  </a:cubicBezTo>
                  <a:cubicBezTo>
                    <a:pt x="2229" y="499"/>
                    <a:pt x="1730" y="1"/>
                    <a:pt x="1115"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64"/>
            <p:cNvSpPr/>
            <p:nvPr/>
          </p:nvSpPr>
          <p:spPr>
            <a:xfrm>
              <a:off x="4539463" y="1239250"/>
              <a:ext cx="55725" cy="55700"/>
            </a:xfrm>
            <a:custGeom>
              <a:avLst/>
              <a:gdLst/>
              <a:ahLst/>
              <a:cxnLst/>
              <a:rect l="l" t="t" r="r" b="b"/>
              <a:pathLst>
                <a:path w="2229" h="2228" extrusionOk="0">
                  <a:moveTo>
                    <a:pt x="1114" y="0"/>
                  </a:moveTo>
                  <a:cubicBezTo>
                    <a:pt x="499" y="0"/>
                    <a:pt x="0" y="499"/>
                    <a:pt x="0" y="1114"/>
                  </a:cubicBezTo>
                  <a:cubicBezTo>
                    <a:pt x="0" y="1729"/>
                    <a:pt x="499" y="2228"/>
                    <a:pt x="1114" y="2228"/>
                  </a:cubicBezTo>
                  <a:cubicBezTo>
                    <a:pt x="1730" y="2228"/>
                    <a:pt x="2229" y="1729"/>
                    <a:pt x="2229" y="1114"/>
                  </a:cubicBezTo>
                  <a:cubicBezTo>
                    <a:pt x="2229" y="499"/>
                    <a:pt x="1730" y="0"/>
                    <a:pt x="1114"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64"/>
            <p:cNvSpPr/>
            <p:nvPr/>
          </p:nvSpPr>
          <p:spPr>
            <a:xfrm>
              <a:off x="5187138" y="1190425"/>
              <a:ext cx="55700" cy="55750"/>
            </a:xfrm>
            <a:custGeom>
              <a:avLst/>
              <a:gdLst/>
              <a:ahLst/>
              <a:cxnLst/>
              <a:rect l="l" t="t" r="r" b="b"/>
              <a:pathLst>
                <a:path w="2228" h="2230" extrusionOk="0">
                  <a:moveTo>
                    <a:pt x="1114" y="1"/>
                  </a:moveTo>
                  <a:cubicBezTo>
                    <a:pt x="499" y="1"/>
                    <a:pt x="0" y="500"/>
                    <a:pt x="0" y="1115"/>
                  </a:cubicBezTo>
                  <a:cubicBezTo>
                    <a:pt x="0" y="1730"/>
                    <a:pt x="499" y="2229"/>
                    <a:pt x="1114" y="2229"/>
                  </a:cubicBezTo>
                  <a:cubicBezTo>
                    <a:pt x="1729" y="2229"/>
                    <a:pt x="2227" y="1730"/>
                    <a:pt x="2227" y="1115"/>
                  </a:cubicBezTo>
                  <a:cubicBezTo>
                    <a:pt x="2227" y="500"/>
                    <a:pt x="1729" y="1"/>
                    <a:pt x="1114"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64"/>
            <p:cNvSpPr/>
            <p:nvPr/>
          </p:nvSpPr>
          <p:spPr>
            <a:xfrm>
              <a:off x="5386663" y="1150100"/>
              <a:ext cx="55700" cy="55725"/>
            </a:xfrm>
            <a:custGeom>
              <a:avLst/>
              <a:gdLst/>
              <a:ahLst/>
              <a:cxnLst/>
              <a:rect l="l" t="t" r="r" b="b"/>
              <a:pathLst>
                <a:path w="2228" h="2229" extrusionOk="0">
                  <a:moveTo>
                    <a:pt x="1113" y="1"/>
                  </a:moveTo>
                  <a:cubicBezTo>
                    <a:pt x="498" y="1"/>
                    <a:pt x="0" y="500"/>
                    <a:pt x="0" y="1115"/>
                  </a:cubicBezTo>
                  <a:cubicBezTo>
                    <a:pt x="0" y="1730"/>
                    <a:pt x="498" y="2228"/>
                    <a:pt x="1113" y="2228"/>
                  </a:cubicBezTo>
                  <a:cubicBezTo>
                    <a:pt x="1729" y="2228"/>
                    <a:pt x="2227" y="1730"/>
                    <a:pt x="2227" y="1115"/>
                  </a:cubicBezTo>
                  <a:cubicBezTo>
                    <a:pt x="2227" y="500"/>
                    <a:pt x="1729" y="1"/>
                    <a:pt x="1113"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64"/>
            <p:cNvSpPr/>
            <p:nvPr/>
          </p:nvSpPr>
          <p:spPr>
            <a:xfrm>
              <a:off x="4964988" y="1211400"/>
              <a:ext cx="55700" cy="55700"/>
            </a:xfrm>
            <a:custGeom>
              <a:avLst/>
              <a:gdLst/>
              <a:ahLst/>
              <a:cxnLst/>
              <a:rect l="l" t="t" r="r" b="b"/>
              <a:pathLst>
                <a:path w="2228" h="2228" extrusionOk="0">
                  <a:moveTo>
                    <a:pt x="1114" y="0"/>
                  </a:moveTo>
                  <a:cubicBezTo>
                    <a:pt x="499" y="0"/>
                    <a:pt x="0" y="499"/>
                    <a:pt x="0" y="1114"/>
                  </a:cubicBezTo>
                  <a:cubicBezTo>
                    <a:pt x="0" y="1730"/>
                    <a:pt x="499" y="2228"/>
                    <a:pt x="1114" y="2228"/>
                  </a:cubicBezTo>
                  <a:cubicBezTo>
                    <a:pt x="1729" y="2228"/>
                    <a:pt x="2228" y="1730"/>
                    <a:pt x="2228" y="1114"/>
                  </a:cubicBezTo>
                  <a:cubicBezTo>
                    <a:pt x="2228" y="499"/>
                    <a:pt x="1729" y="0"/>
                    <a:pt x="1114"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64"/>
            <p:cNvSpPr/>
            <p:nvPr/>
          </p:nvSpPr>
          <p:spPr>
            <a:xfrm>
              <a:off x="4815738" y="463300"/>
              <a:ext cx="284975" cy="458250"/>
            </a:xfrm>
            <a:custGeom>
              <a:avLst/>
              <a:gdLst/>
              <a:ahLst/>
              <a:cxnLst/>
              <a:rect l="l" t="t" r="r" b="b"/>
              <a:pathLst>
                <a:path w="11399" h="18330" extrusionOk="0">
                  <a:moveTo>
                    <a:pt x="5962" y="0"/>
                  </a:moveTo>
                  <a:cubicBezTo>
                    <a:pt x="5169" y="0"/>
                    <a:pt x="4349" y="293"/>
                    <a:pt x="3784" y="924"/>
                  </a:cubicBezTo>
                  <a:cubicBezTo>
                    <a:pt x="2908" y="2078"/>
                    <a:pt x="3697" y="4330"/>
                    <a:pt x="4258" y="5145"/>
                  </a:cubicBezTo>
                  <a:cubicBezTo>
                    <a:pt x="4520" y="5406"/>
                    <a:pt x="4139" y="5927"/>
                    <a:pt x="4139" y="5927"/>
                  </a:cubicBezTo>
                  <a:cubicBezTo>
                    <a:pt x="2677" y="7512"/>
                    <a:pt x="0" y="5801"/>
                    <a:pt x="1103" y="9462"/>
                  </a:cubicBezTo>
                  <a:cubicBezTo>
                    <a:pt x="2065" y="12780"/>
                    <a:pt x="2767" y="11695"/>
                    <a:pt x="1622" y="15292"/>
                  </a:cubicBezTo>
                  <a:cubicBezTo>
                    <a:pt x="1071" y="17559"/>
                    <a:pt x="3809" y="18330"/>
                    <a:pt x="6433" y="18330"/>
                  </a:cubicBezTo>
                  <a:cubicBezTo>
                    <a:pt x="8369" y="18330"/>
                    <a:pt x="10243" y="17910"/>
                    <a:pt x="10687" y="17362"/>
                  </a:cubicBezTo>
                  <a:cubicBezTo>
                    <a:pt x="11019" y="16555"/>
                    <a:pt x="10687" y="13993"/>
                    <a:pt x="10805" y="13400"/>
                  </a:cubicBezTo>
                  <a:cubicBezTo>
                    <a:pt x="11398" y="12025"/>
                    <a:pt x="11244" y="8324"/>
                    <a:pt x="10972" y="7458"/>
                  </a:cubicBezTo>
                  <a:cubicBezTo>
                    <a:pt x="10687" y="6464"/>
                    <a:pt x="10128" y="6270"/>
                    <a:pt x="9508" y="6270"/>
                  </a:cubicBezTo>
                  <a:cubicBezTo>
                    <a:pt x="9113" y="6270"/>
                    <a:pt x="8693" y="6349"/>
                    <a:pt x="8304" y="6349"/>
                  </a:cubicBezTo>
                  <a:cubicBezTo>
                    <a:pt x="7748" y="6349"/>
                    <a:pt x="7255" y="6188"/>
                    <a:pt x="6986" y="5406"/>
                  </a:cubicBezTo>
                  <a:lnTo>
                    <a:pt x="6986" y="5406"/>
                  </a:lnTo>
                  <a:lnTo>
                    <a:pt x="7200" y="5478"/>
                  </a:lnTo>
                  <a:cubicBezTo>
                    <a:pt x="6986" y="5193"/>
                    <a:pt x="7437" y="4386"/>
                    <a:pt x="8030" y="3271"/>
                  </a:cubicBezTo>
                  <a:cubicBezTo>
                    <a:pt x="9077" y="1220"/>
                    <a:pt x="7579" y="0"/>
                    <a:pt x="5962" y="0"/>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64"/>
            <p:cNvSpPr/>
            <p:nvPr/>
          </p:nvSpPr>
          <p:spPr>
            <a:xfrm>
              <a:off x="4888413" y="463300"/>
              <a:ext cx="154275" cy="149800"/>
            </a:xfrm>
            <a:custGeom>
              <a:avLst/>
              <a:gdLst/>
              <a:ahLst/>
              <a:cxnLst/>
              <a:rect l="l" t="t" r="r" b="b"/>
              <a:pathLst>
                <a:path w="6171" h="5992" extrusionOk="0">
                  <a:moveTo>
                    <a:pt x="2271" y="5596"/>
                  </a:moveTo>
                  <a:lnTo>
                    <a:pt x="2281" y="5600"/>
                  </a:lnTo>
                  <a:lnTo>
                    <a:pt x="2281" y="5600"/>
                  </a:lnTo>
                  <a:cubicBezTo>
                    <a:pt x="2277" y="5598"/>
                    <a:pt x="2274" y="5597"/>
                    <a:pt x="2271" y="5596"/>
                  </a:cubicBezTo>
                  <a:close/>
                  <a:moveTo>
                    <a:pt x="2307" y="5611"/>
                  </a:moveTo>
                  <a:lnTo>
                    <a:pt x="2307" y="5611"/>
                  </a:lnTo>
                  <a:cubicBezTo>
                    <a:pt x="2309" y="5612"/>
                    <a:pt x="2312" y="5613"/>
                    <a:pt x="2314" y="5614"/>
                  </a:cubicBezTo>
                  <a:lnTo>
                    <a:pt x="2314" y="5614"/>
                  </a:lnTo>
                  <a:cubicBezTo>
                    <a:pt x="2312" y="5613"/>
                    <a:pt x="2309" y="5612"/>
                    <a:pt x="2307" y="5611"/>
                  </a:cubicBezTo>
                  <a:close/>
                  <a:moveTo>
                    <a:pt x="3055" y="0"/>
                  </a:moveTo>
                  <a:cubicBezTo>
                    <a:pt x="2262" y="0"/>
                    <a:pt x="1442" y="293"/>
                    <a:pt x="877" y="924"/>
                  </a:cubicBezTo>
                  <a:cubicBezTo>
                    <a:pt x="1" y="2078"/>
                    <a:pt x="790" y="4330"/>
                    <a:pt x="1351" y="5145"/>
                  </a:cubicBezTo>
                  <a:cubicBezTo>
                    <a:pt x="1352" y="5146"/>
                    <a:pt x="1352" y="5148"/>
                    <a:pt x="1353" y="5148"/>
                  </a:cubicBezTo>
                  <a:cubicBezTo>
                    <a:pt x="1472" y="5166"/>
                    <a:pt x="1584" y="5216"/>
                    <a:pt x="1678" y="5291"/>
                  </a:cubicBezTo>
                  <a:cubicBezTo>
                    <a:pt x="1717" y="5315"/>
                    <a:pt x="1754" y="5339"/>
                    <a:pt x="1794" y="5361"/>
                  </a:cubicBezTo>
                  <a:cubicBezTo>
                    <a:pt x="1899" y="5421"/>
                    <a:pt x="2007" y="5473"/>
                    <a:pt x="2116" y="5525"/>
                  </a:cubicBezTo>
                  <a:cubicBezTo>
                    <a:pt x="2176" y="5553"/>
                    <a:pt x="2236" y="5580"/>
                    <a:pt x="2297" y="5606"/>
                  </a:cubicBezTo>
                  <a:lnTo>
                    <a:pt x="2281" y="5600"/>
                  </a:lnTo>
                  <a:lnTo>
                    <a:pt x="2281" y="5600"/>
                  </a:lnTo>
                  <a:cubicBezTo>
                    <a:pt x="2289" y="5603"/>
                    <a:pt x="2298" y="5607"/>
                    <a:pt x="2307" y="5611"/>
                  </a:cubicBezTo>
                  <a:lnTo>
                    <a:pt x="2307" y="5611"/>
                  </a:lnTo>
                  <a:cubicBezTo>
                    <a:pt x="2304" y="5610"/>
                    <a:pt x="2302" y="5609"/>
                    <a:pt x="2299" y="5607"/>
                  </a:cubicBezTo>
                  <a:lnTo>
                    <a:pt x="2297" y="5606"/>
                  </a:lnTo>
                  <a:lnTo>
                    <a:pt x="2297" y="5606"/>
                  </a:lnTo>
                  <a:cubicBezTo>
                    <a:pt x="2361" y="5632"/>
                    <a:pt x="2383" y="5641"/>
                    <a:pt x="2382" y="5641"/>
                  </a:cubicBezTo>
                  <a:cubicBezTo>
                    <a:pt x="2381" y="5641"/>
                    <a:pt x="2343" y="5626"/>
                    <a:pt x="2314" y="5614"/>
                  </a:cubicBezTo>
                  <a:lnTo>
                    <a:pt x="2314" y="5614"/>
                  </a:lnTo>
                  <a:cubicBezTo>
                    <a:pt x="2329" y="5620"/>
                    <a:pt x="2345" y="5627"/>
                    <a:pt x="2360" y="5633"/>
                  </a:cubicBezTo>
                  <a:cubicBezTo>
                    <a:pt x="2496" y="5688"/>
                    <a:pt x="2635" y="5741"/>
                    <a:pt x="2774" y="5789"/>
                  </a:cubicBezTo>
                  <a:cubicBezTo>
                    <a:pt x="3007" y="5872"/>
                    <a:pt x="3246" y="5939"/>
                    <a:pt x="3487" y="5991"/>
                  </a:cubicBezTo>
                  <a:cubicBezTo>
                    <a:pt x="3500" y="5885"/>
                    <a:pt x="3541" y="5786"/>
                    <a:pt x="3605" y="5702"/>
                  </a:cubicBezTo>
                  <a:cubicBezTo>
                    <a:pt x="3711" y="5565"/>
                    <a:pt x="3905" y="5452"/>
                    <a:pt x="4095" y="5446"/>
                  </a:cubicBezTo>
                  <a:cubicBezTo>
                    <a:pt x="4089" y="5432"/>
                    <a:pt x="4084" y="5421"/>
                    <a:pt x="4079" y="5406"/>
                  </a:cubicBezTo>
                  <a:lnTo>
                    <a:pt x="4079" y="5406"/>
                  </a:lnTo>
                  <a:lnTo>
                    <a:pt x="4293" y="5478"/>
                  </a:lnTo>
                  <a:cubicBezTo>
                    <a:pt x="4079" y="5193"/>
                    <a:pt x="4530" y="4386"/>
                    <a:pt x="5123" y="3271"/>
                  </a:cubicBezTo>
                  <a:cubicBezTo>
                    <a:pt x="6170" y="1220"/>
                    <a:pt x="4672" y="0"/>
                    <a:pt x="305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64"/>
            <p:cNvSpPr/>
            <p:nvPr/>
          </p:nvSpPr>
          <p:spPr>
            <a:xfrm>
              <a:off x="4612263" y="487825"/>
              <a:ext cx="254175" cy="433725"/>
            </a:xfrm>
            <a:custGeom>
              <a:avLst/>
              <a:gdLst/>
              <a:ahLst/>
              <a:cxnLst/>
              <a:rect l="l" t="t" r="r" b="b"/>
              <a:pathLst>
                <a:path w="10167" h="17349" extrusionOk="0">
                  <a:moveTo>
                    <a:pt x="5984" y="0"/>
                  </a:moveTo>
                  <a:cubicBezTo>
                    <a:pt x="4287" y="0"/>
                    <a:pt x="3897" y="2201"/>
                    <a:pt x="3766" y="3725"/>
                  </a:cubicBezTo>
                  <a:cubicBezTo>
                    <a:pt x="3595" y="4556"/>
                    <a:pt x="3286" y="5581"/>
                    <a:pt x="3286" y="5771"/>
                  </a:cubicBezTo>
                  <a:cubicBezTo>
                    <a:pt x="3286" y="5838"/>
                    <a:pt x="3245" y="5854"/>
                    <a:pt x="3165" y="5854"/>
                  </a:cubicBezTo>
                  <a:cubicBezTo>
                    <a:pt x="3091" y="5854"/>
                    <a:pt x="2984" y="5840"/>
                    <a:pt x="2846" y="5840"/>
                  </a:cubicBezTo>
                  <a:cubicBezTo>
                    <a:pt x="2708" y="5840"/>
                    <a:pt x="2539" y="5854"/>
                    <a:pt x="2340" y="5907"/>
                  </a:cubicBezTo>
                  <a:cubicBezTo>
                    <a:pt x="1723" y="6073"/>
                    <a:pt x="1415" y="6737"/>
                    <a:pt x="1178" y="7757"/>
                  </a:cubicBezTo>
                  <a:cubicBezTo>
                    <a:pt x="1098" y="8358"/>
                    <a:pt x="1" y="13506"/>
                    <a:pt x="1276" y="13506"/>
                  </a:cubicBezTo>
                  <a:cubicBezTo>
                    <a:pt x="1333" y="13506"/>
                    <a:pt x="1395" y="13496"/>
                    <a:pt x="1462" y="13475"/>
                  </a:cubicBezTo>
                  <a:cubicBezTo>
                    <a:pt x="1462" y="13475"/>
                    <a:pt x="1462" y="14992"/>
                    <a:pt x="1676" y="15989"/>
                  </a:cubicBezTo>
                  <a:cubicBezTo>
                    <a:pt x="1862" y="16858"/>
                    <a:pt x="3151" y="17348"/>
                    <a:pt x="4881" y="17348"/>
                  </a:cubicBezTo>
                  <a:cubicBezTo>
                    <a:pt x="5132" y="17348"/>
                    <a:pt x="5393" y="17338"/>
                    <a:pt x="5661" y="17317"/>
                  </a:cubicBezTo>
                  <a:cubicBezTo>
                    <a:pt x="7773" y="17151"/>
                    <a:pt x="10131" y="17348"/>
                    <a:pt x="9595" y="15185"/>
                  </a:cubicBezTo>
                  <a:cubicBezTo>
                    <a:pt x="9400" y="14399"/>
                    <a:pt x="9978" y="14731"/>
                    <a:pt x="9954" y="13237"/>
                  </a:cubicBezTo>
                  <a:cubicBezTo>
                    <a:pt x="9931" y="11743"/>
                    <a:pt x="9815" y="9714"/>
                    <a:pt x="9956" y="8676"/>
                  </a:cubicBezTo>
                  <a:cubicBezTo>
                    <a:pt x="10166" y="7294"/>
                    <a:pt x="10114" y="6471"/>
                    <a:pt x="8812" y="6162"/>
                  </a:cubicBezTo>
                  <a:cubicBezTo>
                    <a:pt x="8812" y="5664"/>
                    <a:pt x="8623" y="4472"/>
                    <a:pt x="8623" y="2178"/>
                  </a:cubicBezTo>
                  <a:cubicBezTo>
                    <a:pt x="8623" y="135"/>
                    <a:pt x="6783" y="23"/>
                    <a:pt x="6379" y="23"/>
                  </a:cubicBezTo>
                  <a:cubicBezTo>
                    <a:pt x="6329" y="23"/>
                    <a:pt x="6301" y="24"/>
                    <a:pt x="6301" y="24"/>
                  </a:cubicBezTo>
                  <a:cubicBezTo>
                    <a:pt x="6191" y="8"/>
                    <a:pt x="6085" y="0"/>
                    <a:pt x="5984" y="0"/>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64"/>
            <p:cNvSpPr/>
            <p:nvPr/>
          </p:nvSpPr>
          <p:spPr>
            <a:xfrm>
              <a:off x="4696863" y="487800"/>
              <a:ext cx="133625" cy="248825"/>
            </a:xfrm>
            <a:custGeom>
              <a:avLst/>
              <a:gdLst/>
              <a:ahLst/>
              <a:cxnLst/>
              <a:rect l="l" t="t" r="r" b="b"/>
              <a:pathLst>
                <a:path w="5345" h="9953" extrusionOk="0">
                  <a:moveTo>
                    <a:pt x="2599" y="0"/>
                  </a:moveTo>
                  <a:cubicBezTo>
                    <a:pt x="901" y="0"/>
                    <a:pt x="512" y="2202"/>
                    <a:pt x="381" y="3726"/>
                  </a:cubicBezTo>
                  <a:cubicBezTo>
                    <a:pt x="272" y="4259"/>
                    <a:pt x="106" y="4870"/>
                    <a:pt x="0" y="5291"/>
                  </a:cubicBezTo>
                  <a:cubicBezTo>
                    <a:pt x="104" y="5210"/>
                    <a:pt x="227" y="5161"/>
                    <a:pt x="366" y="5161"/>
                  </a:cubicBezTo>
                  <a:cubicBezTo>
                    <a:pt x="419" y="5161"/>
                    <a:pt x="475" y="5168"/>
                    <a:pt x="534" y="5184"/>
                  </a:cubicBezTo>
                  <a:cubicBezTo>
                    <a:pt x="836" y="5268"/>
                    <a:pt x="1109" y="5649"/>
                    <a:pt x="978" y="5967"/>
                  </a:cubicBezTo>
                  <a:cubicBezTo>
                    <a:pt x="679" y="6686"/>
                    <a:pt x="503" y="7452"/>
                    <a:pt x="412" y="8225"/>
                  </a:cubicBezTo>
                  <a:cubicBezTo>
                    <a:pt x="366" y="8605"/>
                    <a:pt x="338" y="8988"/>
                    <a:pt x="318" y="9370"/>
                  </a:cubicBezTo>
                  <a:cubicBezTo>
                    <a:pt x="309" y="9536"/>
                    <a:pt x="326" y="9715"/>
                    <a:pt x="304" y="9880"/>
                  </a:cubicBezTo>
                  <a:cubicBezTo>
                    <a:pt x="353" y="9889"/>
                    <a:pt x="413" y="9902"/>
                    <a:pt x="440" y="9904"/>
                  </a:cubicBezTo>
                  <a:cubicBezTo>
                    <a:pt x="499" y="9908"/>
                    <a:pt x="559" y="9909"/>
                    <a:pt x="618" y="9909"/>
                  </a:cubicBezTo>
                  <a:cubicBezTo>
                    <a:pt x="702" y="9909"/>
                    <a:pt x="785" y="9907"/>
                    <a:pt x="868" y="9907"/>
                  </a:cubicBezTo>
                  <a:cubicBezTo>
                    <a:pt x="915" y="9907"/>
                    <a:pt x="963" y="9906"/>
                    <a:pt x="1010" y="9906"/>
                  </a:cubicBezTo>
                  <a:cubicBezTo>
                    <a:pt x="1364" y="9906"/>
                    <a:pt x="1718" y="9913"/>
                    <a:pt x="2072" y="9919"/>
                  </a:cubicBezTo>
                  <a:cubicBezTo>
                    <a:pt x="2236" y="9922"/>
                    <a:pt x="2399" y="9923"/>
                    <a:pt x="2562" y="9923"/>
                  </a:cubicBezTo>
                  <a:cubicBezTo>
                    <a:pt x="2746" y="9923"/>
                    <a:pt x="2930" y="9922"/>
                    <a:pt x="3114" y="9922"/>
                  </a:cubicBezTo>
                  <a:cubicBezTo>
                    <a:pt x="3179" y="9922"/>
                    <a:pt x="3244" y="9922"/>
                    <a:pt x="3309" y="9922"/>
                  </a:cubicBezTo>
                  <a:cubicBezTo>
                    <a:pt x="3479" y="9922"/>
                    <a:pt x="3649" y="9933"/>
                    <a:pt x="3817" y="9953"/>
                  </a:cubicBezTo>
                  <a:cubicBezTo>
                    <a:pt x="3813" y="8470"/>
                    <a:pt x="3674" y="6993"/>
                    <a:pt x="3477" y="5522"/>
                  </a:cubicBezTo>
                  <a:cubicBezTo>
                    <a:pt x="3423" y="5119"/>
                    <a:pt x="3740" y="4917"/>
                    <a:pt x="4072" y="4917"/>
                  </a:cubicBezTo>
                  <a:cubicBezTo>
                    <a:pt x="4249" y="4917"/>
                    <a:pt x="4430" y="4975"/>
                    <a:pt x="4561" y="5090"/>
                  </a:cubicBezTo>
                  <a:cubicBezTo>
                    <a:pt x="4567" y="5090"/>
                    <a:pt x="4573" y="5091"/>
                    <a:pt x="4579" y="5091"/>
                  </a:cubicBezTo>
                  <a:cubicBezTo>
                    <a:pt x="4577" y="5088"/>
                    <a:pt x="4768" y="5084"/>
                    <a:pt x="4791" y="5083"/>
                  </a:cubicBezTo>
                  <a:cubicBezTo>
                    <a:pt x="4978" y="5074"/>
                    <a:pt x="5161" y="5037"/>
                    <a:pt x="5344" y="5001"/>
                  </a:cubicBezTo>
                  <a:cubicBezTo>
                    <a:pt x="5293" y="4339"/>
                    <a:pt x="5237" y="3422"/>
                    <a:pt x="5237" y="2178"/>
                  </a:cubicBezTo>
                  <a:cubicBezTo>
                    <a:pt x="5237" y="135"/>
                    <a:pt x="3398" y="23"/>
                    <a:pt x="2994" y="23"/>
                  </a:cubicBezTo>
                  <a:cubicBezTo>
                    <a:pt x="2944" y="23"/>
                    <a:pt x="2916" y="24"/>
                    <a:pt x="2916" y="24"/>
                  </a:cubicBezTo>
                  <a:cubicBezTo>
                    <a:pt x="2806" y="8"/>
                    <a:pt x="2700" y="0"/>
                    <a:pt x="2599" y="0"/>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64"/>
            <p:cNvSpPr/>
            <p:nvPr/>
          </p:nvSpPr>
          <p:spPr>
            <a:xfrm>
              <a:off x="4648963" y="633850"/>
              <a:ext cx="227925" cy="291750"/>
            </a:xfrm>
            <a:custGeom>
              <a:avLst/>
              <a:gdLst/>
              <a:ahLst/>
              <a:cxnLst/>
              <a:rect l="l" t="t" r="r" b="b"/>
              <a:pathLst>
                <a:path w="9117" h="11670" extrusionOk="0">
                  <a:moveTo>
                    <a:pt x="1395" y="0"/>
                  </a:moveTo>
                  <a:cubicBezTo>
                    <a:pt x="1393" y="21"/>
                    <a:pt x="1394" y="40"/>
                    <a:pt x="1390" y="61"/>
                  </a:cubicBezTo>
                  <a:cubicBezTo>
                    <a:pt x="1266" y="771"/>
                    <a:pt x="988" y="1428"/>
                    <a:pt x="757" y="2107"/>
                  </a:cubicBezTo>
                  <a:cubicBezTo>
                    <a:pt x="521" y="2796"/>
                    <a:pt x="371" y="3529"/>
                    <a:pt x="278" y="4251"/>
                  </a:cubicBezTo>
                  <a:cubicBezTo>
                    <a:pt x="183" y="4985"/>
                    <a:pt x="182" y="5734"/>
                    <a:pt x="110" y="6472"/>
                  </a:cubicBezTo>
                  <a:cubicBezTo>
                    <a:pt x="60" y="6984"/>
                    <a:pt x="30" y="7496"/>
                    <a:pt x="0" y="8010"/>
                  </a:cubicBezTo>
                  <a:cubicBezTo>
                    <a:pt x="15" y="8523"/>
                    <a:pt x="60" y="9459"/>
                    <a:pt x="208" y="10148"/>
                  </a:cubicBezTo>
                  <a:cubicBezTo>
                    <a:pt x="394" y="11017"/>
                    <a:pt x="1683" y="11507"/>
                    <a:pt x="3413" y="11507"/>
                  </a:cubicBezTo>
                  <a:cubicBezTo>
                    <a:pt x="3664" y="11507"/>
                    <a:pt x="3925" y="11497"/>
                    <a:pt x="4193" y="11476"/>
                  </a:cubicBezTo>
                  <a:cubicBezTo>
                    <a:pt x="6305" y="11310"/>
                    <a:pt x="9117" y="11670"/>
                    <a:pt x="8582" y="9506"/>
                  </a:cubicBezTo>
                  <a:cubicBezTo>
                    <a:pt x="8386" y="8720"/>
                    <a:pt x="8455" y="6190"/>
                    <a:pt x="8438" y="5554"/>
                  </a:cubicBezTo>
                  <a:cubicBezTo>
                    <a:pt x="8266" y="5306"/>
                    <a:pt x="7532" y="3603"/>
                    <a:pt x="7515" y="2833"/>
                  </a:cubicBezTo>
                  <a:cubicBezTo>
                    <a:pt x="7497" y="2074"/>
                    <a:pt x="7246" y="508"/>
                    <a:pt x="7253" y="444"/>
                  </a:cubicBezTo>
                  <a:lnTo>
                    <a:pt x="7253" y="444"/>
                  </a:lnTo>
                  <a:cubicBezTo>
                    <a:pt x="7182" y="455"/>
                    <a:pt x="7113" y="469"/>
                    <a:pt x="7041" y="478"/>
                  </a:cubicBezTo>
                  <a:cubicBezTo>
                    <a:pt x="6950" y="490"/>
                    <a:pt x="6858" y="498"/>
                    <a:pt x="6766" y="504"/>
                  </a:cubicBezTo>
                  <a:cubicBezTo>
                    <a:pt x="6938" y="1953"/>
                    <a:pt x="7051" y="3407"/>
                    <a:pt x="7004" y="4869"/>
                  </a:cubicBezTo>
                  <a:cubicBezTo>
                    <a:pt x="6994" y="5177"/>
                    <a:pt x="6066" y="5376"/>
                    <a:pt x="5708" y="5376"/>
                  </a:cubicBezTo>
                  <a:cubicBezTo>
                    <a:pt x="5674" y="5376"/>
                    <a:pt x="5645" y="5374"/>
                    <a:pt x="5622" y="5371"/>
                  </a:cubicBezTo>
                  <a:cubicBezTo>
                    <a:pt x="5576" y="5363"/>
                    <a:pt x="5411" y="5362"/>
                    <a:pt x="5170" y="5362"/>
                  </a:cubicBezTo>
                  <a:cubicBezTo>
                    <a:pt x="5091" y="5362"/>
                    <a:pt x="5003" y="5362"/>
                    <a:pt x="4908" y="5362"/>
                  </a:cubicBezTo>
                  <a:cubicBezTo>
                    <a:pt x="3781" y="5362"/>
                    <a:pt x="1702" y="5347"/>
                    <a:pt x="1314" y="4961"/>
                  </a:cubicBezTo>
                  <a:cubicBezTo>
                    <a:pt x="731" y="4381"/>
                    <a:pt x="958" y="3315"/>
                    <a:pt x="1034" y="2588"/>
                  </a:cubicBezTo>
                  <a:cubicBezTo>
                    <a:pt x="1125" y="1710"/>
                    <a:pt x="1279" y="837"/>
                    <a:pt x="1589" y="9"/>
                  </a:cubicBezTo>
                  <a:cubicBezTo>
                    <a:pt x="1534" y="5"/>
                    <a:pt x="1470" y="1"/>
                    <a:pt x="1395" y="0"/>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64"/>
            <p:cNvSpPr/>
            <p:nvPr/>
          </p:nvSpPr>
          <p:spPr>
            <a:xfrm>
              <a:off x="4642738" y="621050"/>
              <a:ext cx="247975" cy="80725"/>
            </a:xfrm>
            <a:custGeom>
              <a:avLst/>
              <a:gdLst/>
              <a:ahLst/>
              <a:cxnLst/>
              <a:rect l="l" t="t" r="r" b="b"/>
              <a:pathLst>
                <a:path w="9919" h="3229" extrusionOk="0">
                  <a:moveTo>
                    <a:pt x="1261" y="1"/>
                  </a:moveTo>
                  <a:cubicBezTo>
                    <a:pt x="1126" y="1"/>
                    <a:pt x="992" y="29"/>
                    <a:pt x="867" y="89"/>
                  </a:cubicBezTo>
                  <a:cubicBezTo>
                    <a:pt x="785" y="127"/>
                    <a:pt x="711" y="180"/>
                    <a:pt x="651" y="246"/>
                  </a:cubicBezTo>
                  <a:cubicBezTo>
                    <a:pt x="324" y="616"/>
                    <a:pt x="1" y="717"/>
                    <a:pt x="406" y="1083"/>
                  </a:cubicBezTo>
                  <a:cubicBezTo>
                    <a:pt x="812" y="1449"/>
                    <a:pt x="2171" y="2920"/>
                    <a:pt x="4484" y="3180"/>
                  </a:cubicBezTo>
                  <a:cubicBezTo>
                    <a:pt x="4787" y="3214"/>
                    <a:pt x="5104" y="3229"/>
                    <a:pt x="5426" y="3229"/>
                  </a:cubicBezTo>
                  <a:cubicBezTo>
                    <a:pt x="7562" y="3229"/>
                    <a:pt x="9919" y="2578"/>
                    <a:pt x="9919" y="2578"/>
                  </a:cubicBezTo>
                  <a:lnTo>
                    <a:pt x="9672" y="330"/>
                  </a:lnTo>
                  <a:cubicBezTo>
                    <a:pt x="9672" y="330"/>
                    <a:pt x="6623" y="708"/>
                    <a:pt x="5022" y="1277"/>
                  </a:cubicBezTo>
                  <a:cubicBezTo>
                    <a:pt x="4812" y="1352"/>
                    <a:pt x="4598" y="1385"/>
                    <a:pt x="4386" y="1385"/>
                  </a:cubicBezTo>
                  <a:cubicBezTo>
                    <a:pt x="3404" y="1385"/>
                    <a:pt x="2451" y="688"/>
                    <a:pt x="1967" y="271"/>
                  </a:cubicBezTo>
                  <a:cubicBezTo>
                    <a:pt x="1769" y="100"/>
                    <a:pt x="1514" y="1"/>
                    <a:pt x="1261" y="1"/>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64"/>
            <p:cNvSpPr/>
            <p:nvPr/>
          </p:nvSpPr>
          <p:spPr>
            <a:xfrm>
              <a:off x="4823513" y="620500"/>
              <a:ext cx="277200" cy="317000"/>
            </a:xfrm>
            <a:custGeom>
              <a:avLst/>
              <a:gdLst/>
              <a:ahLst/>
              <a:cxnLst/>
              <a:rect l="l" t="t" r="r" b="b"/>
              <a:pathLst>
                <a:path w="11088" h="12680" extrusionOk="0">
                  <a:moveTo>
                    <a:pt x="9488" y="1"/>
                  </a:moveTo>
                  <a:cubicBezTo>
                    <a:pt x="8836" y="546"/>
                    <a:pt x="8091" y="970"/>
                    <a:pt x="7289" y="1253"/>
                  </a:cubicBezTo>
                  <a:cubicBezTo>
                    <a:pt x="6720" y="1454"/>
                    <a:pt x="6037" y="1576"/>
                    <a:pt x="5350" y="1576"/>
                  </a:cubicBezTo>
                  <a:cubicBezTo>
                    <a:pt x="4218" y="1576"/>
                    <a:pt x="3077" y="1245"/>
                    <a:pt x="2417" y="388"/>
                  </a:cubicBezTo>
                  <a:cubicBezTo>
                    <a:pt x="1159" y="686"/>
                    <a:pt x="1" y="545"/>
                    <a:pt x="792" y="3175"/>
                  </a:cubicBezTo>
                  <a:cubicBezTo>
                    <a:pt x="1754" y="6492"/>
                    <a:pt x="2457" y="5407"/>
                    <a:pt x="1311" y="9004"/>
                  </a:cubicBezTo>
                  <a:cubicBezTo>
                    <a:pt x="656" y="11814"/>
                    <a:pt x="2558" y="12680"/>
                    <a:pt x="4796" y="12680"/>
                  </a:cubicBezTo>
                  <a:cubicBezTo>
                    <a:pt x="7136" y="12680"/>
                    <a:pt x="9842" y="11734"/>
                    <a:pt x="10376" y="11074"/>
                  </a:cubicBezTo>
                  <a:cubicBezTo>
                    <a:pt x="10708" y="10268"/>
                    <a:pt x="10376" y="7705"/>
                    <a:pt x="10494" y="7112"/>
                  </a:cubicBezTo>
                  <a:cubicBezTo>
                    <a:pt x="11087" y="5737"/>
                    <a:pt x="10933" y="2036"/>
                    <a:pt x="10661" y="1170"/>
                  </a:cubicBezTo>
                  <a:cubicBezTo>
                    <a:pt x="10421" y="334"/>
                    <a:pt x="9988" y="66"/>
                    <a:pt x="9488"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64"/>
            <p:cNvSpPr/>
            <p:nvPr/>
          </p:nvSpPr>
          <p:spPr>
            <a:xfrm>
              <a:off x="4805463" y="627750"/>
              <a:ext cx="93750" cy="76225"/>
            </a:xfrm>
            <a:custGeom>
              <a:avLst/>
              <a:gdLst/>
              <a:ahLst/>
              <a:cxnLst/>
              <a:rect l="l" t="t" r="r" b="b"/>
              <a:pathLst>
                <a:path w="3750" h="3049" extrusionOk="0">
                  <a:moveTo>
                    <a:pt x="2585" y="0"/>
                  </a:moveTo>
                  <a:cubicBezTo>
                    <a:pt x="1627" y="0"/>
                    <a:pt x="1" y="461"/>
                    <a:pt x="1" y="461"/>
                  </a:cubicBezTo>
                  <a:lnTo>
                    <a:pt x="412" y="3049"/>
                  </a:lnTo>
                  <a:lnTo>
                    <a:pt x="2725" y="2587"/>
                  </a:lnTo>
                  <a:cubicBezTo>
                    <a:pt x="2725" y="2587"/>
                    <a:pt x="3750" y="450"/>
                    <a:pt x="3137" y="98"/>
                  </a:cubicBezTo>
                  <a:cubicBezTo>
                    <a:pt x="3017" y="28"/>
                    <a:pt x="2821" y="0"/>
                    <a:pt x="2585"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64"/>
            <p:cNvSpPr/>
            <p:nvPr/>
          </p:nvSpPr>
          <p:spPr>
            <a:xfrm>
              <a:off x="4681438" y="487850"/>
              <a:ext cx="149200" cy="330325"/>
            </a:xfrm>
            <a:custGeom>
              <a:avLst/>
              <a:gdLst/>
              <a:ahLst/>
              <a:cxnLst/>
              <a:rect l="l" t="t" r="r" b="b"/>
              <a:pathLst>
                <a:path w="5968" h="13213" extrusionOk="0">
                  <a:moveTo>
                    <a:pt x="3217" y="0"/>
                  </a:moveTo>
                  <a:cubicBezTo>
                    <a:pt x="1519" y="0"/>
                    <a:pt x="1130" y="2201"/>
                    <a:pt x="998" y="3725"/>
                  </a:cubicBezTo>
                  <a:cubicBezTo>
                    <a:pt x="856" y="4414"/>
                    <a:pt x="622" y="5227"/>
                    <a:pt x="545" y="5597"/>
                  </a:cubicBezTo>
                  <a:cubicBezTo>
                    <a:pt x="386" y="7226"/>
                    <a:pt x="1" y="8841"/>
                    <a:pt x="111" y="10487"/>
                  </a:cubicBezTo>
                  <a:cubicBezTo>
                    <a:pt x="172" y="11388"/>
                    <a:pt x="410" y="12546"/>
                    <a:pt x="1099" y="13213"/>
                  </a:cubicBezTo>
                  <a:cubicBezTo>
                    <a:pt x="1624" y="12927"/>
                    <a:pt x="2219" y="12851"/>
                    <a:pt x="2839" y="12797"/>
                  </a:cubicBezTo>
                  <a:cubicBezTo>
                    <a:pt x="2876" y="12794"/>
                    <a:pt x="2918" y="12793"/>
                    <a:pt x="2963" y="12793"/>
                  </a:cubicBezTo>
                  <a:cubicBezTo>
                    <a:pt x="3334" y="12793"/>
                    <a:pt x="3941" y="12892"/>
                    <a:pt x="4455" y="12892"/>
                  </a:cubicBezTo>
                  <a:cubicBezTo>
                    <a:pt x="4917" y="12892"/>
                    <a:pt x="5303" y="12812"/>
                    <a:pt x="5372" y="12506"/>
                  </a:cubicBezTo>
                  <a:cubicBezTo>
                    <a:pt x="5523" y="11838"/>
                    <a:pt x="5171" y="7074"/>
                    <a:pt x="5446" y="6528"/>
                  </a:cubicBezTo>
                  <a:cubicBezTo>
                    <a:pt x="5683" y="6057"/>
                    <a:pt x="5948" y="5599"/>
                    <a:pt x="5968" y="5070"/>
                  </a:cubicBezTo>
                  <a:cubicBezTo>
                    <a:pt x="5915" y="4404"/>
                    <a:pt x="5854" y="3465"/>
                    <a:pt x="5854" y="2177"/>
                  </a:cubicBezTo>
                  <a:cubicBezTo>
                    <a:pt x="5854" y="135"/>
                    <a:pt x="4016" y="23"/>
                    <a:pt x="3612" y="23"/>
                  </a:cubicBezTo>
                  <a:cubicBezTo>
                    <a:pt x="3562" y="23"/>
                    <a:pt x="3534" y="24"/>
                    <a:pt x="3534" y="24"/>
                  </a:cubicBezTo>
                  <a:cubicBezTo>
                    <a:pt x="3423" y="8"/>
                    <a:pt x="3318" y="0"/>
                    <a:pt x="321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64"/>
            <p:cNvSpPr/>
            <p:nvPr/>
          </p:nvSpPr>
          <p:spPr>
            <a:xfrm>
              <a:off x="4645788" y="449525"/>
              <a:ext cx="231925" cy="139525"/>
            </a:xfrm>
            <a:custGeom>
              <a:avLst/>
              <a:gdLst/>
              <a:ahLst/>
              <a:cxnLst/>
              <a:rect l="l" t="t" r="r" b="b"/>
              <a:pathLst>
                <a:path w="9277" h="5581" extrusionOk="0">
                  <a:moveTo>
                    <a:pt x="5019" y="1"/>
                  </a:moveTo>
                  <a:cubicBezTo>
                    <a:pt x="5018" y="1"/>
                    <a:pt x="5017" y="1"/>
                    <a:pt x="5016" y="1"/>
                  </a:cubicBezTo>
                  <a:cubicBezTo>
                    <a:pt x="4894" y="33"/>
                    <a:pt x="3109" y="101"/>
                    <a:pt x="2448" y="1224"/>
                  </a:cubicBezTo>
                  <a:cubicBezTo>
                    <a:pt x="2448" y="1224"/>
                    <a:pt x="2580" y="2646"/>
                    <a:pt x="2679" y="3142"/>
                  </a:cubicBezTo>
                  <a:cubicBezTo>
                    <a:pt x="2679" y="3142"/>
                    <a:pt x="1555" y="4366"/>
                    <a:pt x="695" y="4730"/>
                  </a:cubicBezTo>
                  <a:cubicBezTo>
                    <a:pt x="695" y="4730"/>
                    <a:pt x="0" y="5094"/>
                    <a:pt x="695" y="5292"/>
                  </a:cubicBezTo>
                  <a:cubicBezTo>
                    <a:pt x="1000" y="5379"/>
                    <a:pt x="1784" y="5581"/>
                    <a:pt x="2799" y="5581"/>
                  </a:cubicBezTo>
                  <a:cubicBezTo>
                    <a:pt x="4096" y="5581"/>
                    <a:pt x="5770" y="5252"/>
                    <a:pt x="7309" y="3935"/>
                  </a:cubicBezTo>
                  <a:cubicBezTo>
                    <a:pt x="9276" y="2252"/>
                    <a:pt x="8473" y="2014"/>
                    <a:pt x="7568" y="2014"/>
                  </a:cubicBezTo>
                  <a:cubicBezTo>
                    <a:pt x="7211" y="2014"/>
                    <a:pt x="6838" y="2051"/>
                    <a:pt x="6614" y="2051"/>
                  </a:cubicBezTo>
                  <a:cubicBezTo>
                    <a:pt x="6614" y="2051"/>
                    <a:pt x="5160" y="1"/>
                    <a:pt x="5019" y="1"/>
                  </a:cubicBez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64"/>
            <p:cNvSpPr/>
            <p:nvPr/>
          </p:nvSpPr>
          <p:spPr>
            <a:xfrm>
              <a:off x="4942713" y="1145050"/>
              <a:ext cx="42125" cy="125250"/>
            </a:xfrm>
            <a:custGeom>
              <a:avLst/>
              <a:gdLst/>
              <a:ahLst/>
              <a:cxnLst/>
              <a:rect l="l" t="t" r="r" b="b"/>
              <a:pathLst>
                <a:path w="1685" h="5010" extrusionOk="0">
                  <a:moveTo>
                    <a:pt x="1638" y="0"/>
                  </a:moveTo>
                  <a:cubicBezTo>
                    <a:pt x="1628" y="0"/>
                    <a:pt x="1618" y="4"/>
                    <a:pt x="1610" y="14"/>
                  </a:cubicBezTo>
                  <a:lnTo>
                    <a:pt x="1611" y="15"/>
                  </a:lnTo>
                  <a:cubicBezTo>
                    <a:pt x="1410" y="290"/>
                    <a:pt x="1315" y="618"/>
                    <a:pt x="1273" y="952"/>
                  </a:cubicBezTo>
                  <a:cubicBezTo>
                    <a:pt x="1229" y="1300"/>
                    <a:pt x="1237" y="1651"/>
                    <a:pt x="1233" y="2000"/>
                  </a:cubicBezTo>
                  <a:cubicBezTo>
                    <a:pt x="1231" y="2174"/>
                    <a:pt x="1226" y="2348"/>
                    <a:pt x="1209" y="2521"/>
                  </a:cubicBezTo>
                  <a:cubicBezTo>
                    <a:pt x="1191" y="2695"/>
                    <a:pt x="1162" y="2868"/>
                    <a:pt x="1121" y="3038"/>
                  </a:cubicBezTo>
                  <a:cubicBezTo>
                    <a:pt x="1038" y="3380"/>
                    <a:pt x="910" y="3710"/>
                    <a:pt x="741" y="4018"/>
                  </a:cubicBezTo>
                  <a:cubicBezTo>
                    <a:pt x="572" y="4326"/>
                    <a:pt x="362" y="4611"/>
                    <a:pt x="117" y="4863"/>
                  </a:cubicBezTo>
                  <a:cubicBezTo>
                    <a:pt x="86" y="4894"/>
                    <a:pt x="56" y="4923"/>
                    <a:pt x="25" y="4954"/>
                  </a:cubicBezTo>
                  <a:cubicBezTo>
                    <a:pt x="1" y="4976"/>
                    <a:pt x="24" y="5009"/>
                    <a:pt x="49" y="5009"/>
                  </a:cubicBezTo>
                  <a:cubicBezTo>
                    <a:pt x="56" y="5009"/>
                    <a:pt x="64" y="5007"/>
                    <a:pt x="71" y="5000"/>
                  </a:cubicBezTo>
                  <a:cubicBezTo>
                    <a:pt x="325" y="4755"/>
                    <a:pt x="546" y="4477"/>
                    <a:pt x="727" y="4173"/>
                  </a:cubicBezTo>
                  <a:cubicBezTo>
                    <a:pt x="908" y="3870"/>
                    <a:pt x="1047" y="3545"/>
                    <a:pt x="1144" y="3207"/>
                  </a:cubicBezTo>
                  <a:cubicBezTo>
                    <a:pt x="1239" y="2867"/>
                    <a:pt x="1284" y="2520"/>
                    <a:pt x="1294" y="2169"/>
                  </a:cubicBezTo>
                  <a:cubicBezTo>
                    <a:pt x="1304" y="1817"/>
                    <a:pt x="1292" y="1463"/>
                    <a:pt x="1320" y="1112"/>
                  </a:cubicBezTo>
                  <a:cubicBezTo>
                    <a:pt x="1348" y="776"/>
                    <a:pt x="1419" y="439"/>
                    <a:pt x="1598" y="150"/>
                  </a:cubicBezTo>
                  <a:cubicBezTo>
                    <a:pt x="1620" y="115"/>
                    <a:pt x="1643" y="81"/>
                    <a:pt x="1667" y="48"/>
                  </a:cubicBezTo>
                  <a:cubicBezTo>
                    <a:pt x="1685" y="23"/>
                    <a:pt x="1662" y="0"/>
                    <a:pt x="1638" y="0"/>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64"/>
            <p:cNvSpPr/>
            <p:nvPr/>
          </p:nvSpPr>
          <p:spPr>
            <a:xfrm>
              <a:off x="4966188" y="1125800"/>
              <a:ext cx="14700" cy="131500"/>
            </a:xfrm>
            <a:custGeom>
              <a:avLst/>
              <a:gdLst/>
              <a:ahLst/>
              <a:cxnLst/>
              <a:rect l="l" t="t" r="r" b="b"/>
              <a:pathLst>
                <a:path w="588" h="5260" extrusionOk="0">
                  <a:moveTo>
                    <a:pt x="542" y="1"/>
                  </a:moveTo>
                  <a:cubicBezTo>
                    <a:pt x="532" y="1"/>
                    <a:pt x="522" y="6"/>
                    <a:pt x="515" y="17"/>
                  </a:cubicBezTo>
                  <a:cubicBezTo>
                    <a:pt x="345" y="318"/>
                    <a:pt x="216" y="640"/>
                    <a:pt x="129" y="974"/>
                  </a:cubicBezTo>
                  <a:cubicBezTo>
                    <a:pt x="44" y="1307"/>
                    <a:pt x="1" y="1650"/>
                    <a:pt x="2" y="1994"/>
                  </a:cubicBezTo>
                  <a:cubicBezTo>
                    <a:pt x="5" y="2341"/>
                    <a:pt x="51" y="2685"/>
                    <a:pt x="140" y="3021"/>
                  </a:cubicBezTo>
                  <a:cubicBezTo>
                    <a:pt x="231" y="3372"/>
                    <a:pt x="350" y="3715"/>
                    <a:pt x="427" y="4069"/>
                  </a:cubicBezTo>
                  <a:cubicBezTo>
                    <a:pt x="500" y="4405"/>
                    <a:pt x="535" y="4758"/>
                    <a:pt x="447" y="5094"/>
                  </a:cubicBezTo>
                  <a:cubicBezTo>
                    <a:pt x="435" y="5137"/>
                    <a:pt x="422" y="5178"/>
                    <a:pt x="407" y="5220"/>
                  </a:cubicBezTo>
                  <a:cubicBezTo>
                    <a:pt x="398" y="5244"/>
                    <a:pt x="418" y="5260"/>
                    <a:pt x="438" y="5260"/>
                  </a:cubicBezTo>
                  <a:cubicBezTo>
                    <a:pt x="451" y="5260"/>
                    <a:pt x="465" y="5253"/>
                    <a:pt x="470" y="5237"/>
                  </a:cubicBezTo>
                  <a:cubicBezTo>
                    <a:pt x="587" y="4908"/>
                    <a:pt x="582" y="4557"/>
                    <a:pt x="522" y="4218"/>
                  </a:cubicBezTo>
                  <a:cubicBezTo>
                    <a:pt x="462" y="3865"/>
                    <a:pt x="347" y="3523"/>
                    <a:pt x="251" y="3179"/>
                  </a:cubicBezTo>
                  <a:cubicBezTo>
                    <a:pt x="203" y="3008"/>
                    <a:pt x="158" y="2835"/>
                    <a:pt x="126" y="2660"/>
                  </a:cubicBezTo>
                  <a:cubicBezTo>
                    <a:pt x="97" y="2492"/>
                    <a:pt x="78" y="2322"/>
                    <a:pt x="71" y="2150"/>
                  </a:cubicBezTo>
                  <a:cubicBezTo>
                    <a:pt x="56" y="1806"/>
                    <a:pt x="86" y="1462"/>
                    <a:pt x="161" y="1126"/>
                  </a:cubicBezTo>
                  <a:cubicBezTo>
                    <a:pt x="234" y="792"/>
                    <a:pt x="352" y="468"/>
                    <a:pt x="510" y="164"/>
                  </a:cubicBezTo>
                  <a:cubicBezTo>
                    <a:pt x="530" y="125"/>
                    <a:pt x="551" y="87"/>
                    <a:pt x="572" y="49"/>
                  </a:cubicBezTo>
                  <a:cubicBezTo>
                    <a:pt x="586" y="24"/>
                    <a:pt x="564" y="1"/>
                    <a:pt x="542" y="1"/>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64"/>
            <p:cNvSpPr/>
            <p:nvPr/>
          </p:nvSpPr>
          <p:spPr>
            <a:xfrm>
              <a:off x="4959263" y="1118375"/>
              <a:ext cx="15175" cy="147250"/>
            </a:xfrm>
            <a:custGeom>
              <a:avLst/>
              <a:gdLst/>
              <a:ahLst/>
              <a:cxnLst/>
              <a:rect l="l" t="t" r="r" b="b"/>
              <a:pathLst>
                <a:path w="607" h="5890" extrusionOk="0">
                  <a:moveTo>
                    <a:pt x="562" y="0"/>
                  </a:moveTo>
                  <a:cubicBezTo>
                    <a:pt x="552" y="0"/>
                    <a:pt x="542" y="5"/>
                    <a:pt x="535" y="16"/>
                  </a:cubicBezTo>
                  <a:cubicBezTo>
                    <a:pt x="322" y="397"/>
                    <a:pt x="171" y="810"/>
                    <a:pt x="91" y="1239"/>
                  </a:cubicBezTo>
                  <a:cubicBezTo>
                    <a:pt x="10" y="1670"/>
                    <a:pt x="1" y="2111"/>
                    <a:pt x="63" y="2545"/>
                  </a:cubicBezTo>
                  <a:cubicBezTo>
                    <a:pt x="88" y="2721"/>
                    <a:pt x="129" y="2893"/>
                    <a:pt x="159" y="3067"/>
                  </a:cubicBezTo>
                  <a:cubicBezTo>
                    <a:pt x="189" y="3239"/>
                    <a:pt x="215" y="3411"/>
                    <a:pt x="236" y="3584"/>
                  </a:cubicBezTo>
                  <a:cubicBezTo>
                    <a:pt x="283" y="3961"/>
                    <a:pt x="307" y="4343"/>
                    <a:pt x="306" y="4724"/>
                  </a:cubicBezTo>
                  <a:cubicBezTo>
                    <a:pt x="304" y="5067"/>
                    <a:pt x="282" y="5418"/>
                    <a:pt x="184" y="5748"/>
                  </a:cubicBezTo>
                  <a:cubicBezTo>
                    <a:pt x="175" y="5782"/>
                    <a:pt x="163" y="5817"/>
                    <a:pt x="152" y="5849"/>
                  </a:cubicBezTo>
                  <a:cubicBezTo>
                    <a:pt x="143" y="5873"/>
                    <a:pt x="163" y="5889"/>
                    <a:pt x="183" y="5889"/>
                  </a:cubicBezTo>
                  <a:cubicBezTo>
                    <a:pt x="196" y="5889"/>
                    <a:pt x="209" y="5882"/>
                    <a:pt x="215" y="5867"/>
                  </a:cubicBezTo>
                  <a:cubicBezTo>
                    <a:pt x="327" y="5553"/>
                    <a:pt x="357" y="5213"/>
                    <a:pt x="368" y="4883"/>
                  </a:cubicBezTo>
                  <a:cubicBezTo>
                    <a:pt x="380" y="4502"/>
                    <a:pt x="358" y="4122"/>
                    <a:pt x="318" y="3743"/>
                  </a:cubicBezTo>
                  <a:cubicBezTo>
                    <a:pt x="283" y="3405"/>
                    <a:pt x="228" y="3069"/>
                    <a:pt x="161" y="2735"/>
                  </a:cubicBezTo>
                  <a:cubicBezTo>
                    <a:pt x="76" y="2306"/>
                    <a:pt x="65" y="1867"/>
                    <a:pt x="126" y="1434"/>
                  </a:cubicBezTo>
                  <a:cubicBezTo>
                    <a:pt x="185" y="1001"/>
                    <a:pt x="317" y="580"/>
                    <a:pt x="516" y="190"/>
                  </a:cubicBezTo>
                  <a:cubicBezTo>
                    <a:pt x="541" y="143"/>
                    <a:pt x="566" y="96"/>
                    <a:pt x="592" y="49"/>
                  </a:cubicBezTo>
                  <a:cubicBezTo>
                    <a:pt x="606" y="24"/>
                    <a:pt x="584" y="0"/>
                    <a:pt x="562" y="0"/>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64"/>
            <p:cNvSpPr/>
            <p:nvPr/>
          </p:nvSpPr>
          <p:spPr>
            <a:xfrm>
              <a:off x="5112663" y="943925"/>
              <a:ext cx="43450" cy="125300"/>
            </a:xfrm>
            <a:custGeom>
              <a:avLst/>
              <a:gdLst/>
              <a:ahLst/>
              <a:cxnLst/>
              <a:rect l="l" t="t" r="r" b="b"/>
              <a:pathLst>
                <a:path w="1738" h="5012" extrusionOk="0">
                  <a:moveTo>
                    <a:pt x="36" y="0"/>
                  </a:moveTo>
                  <a:cubicBezTo>
                    <a:pt x="20" y="0"/>
                    <a:pt x="4" y="11"/>
                    <a:pt x="4" y="32"/>
                  </a:cubicBezTo>
                  <a:lnTo>
                    <a:pt x="4" y="31"/>
                  </a:lnTo>
                  <a:lnTo>
                    <a:pt x="4" y="31"/>
                  </a:lnTo>
                  <a:cubicBezTo>
                    <a:pt x="0" y="356"/>
                    <a:pt x="102" y="667"/>
                    <a:pt x="252" y="952"/>
                  </a:cubicBezTo>
                  <a:cubicBezTo>
                    <a:pt x="407" y="1250"/>
                    <a:pt x="608" y="1521"/>
                    <a:pt x="801" y="1796"/>
                  </a:cubicBezTo>
                  <a:cubicBezTo>
                    <a:pt x="1001" y="2081"/>
                    <a:pt x="1190" y="2372"/>
                    <a:pt x="1329" y="2693"/>
                  </a:cubicBezTo>
                  <a:cubicBezTo>
                    <a:pt x="1621" y="3367"/>
                    <a:pt x="1719" y="4109"/>
                    <a:pt x="1612" y="4836"/>
                  </a:cubicBezTo>
                  <a:cubicBezTo>
                    <a:pt x="1606" y="4881"/>
                    <a:pt x="1598" y="4925"/>
                    <a:pt x="1589" y="4969"/>
                  </a:cubicBezTo>
                  <a:cubicBezTo>
                    <a:pt x="1585" y="4995"/>
                    <a:pt x="1606" y="5011"/>
                    <a:pt x="1625" y="5011"/>
                  </a:cubicBezTo>
                  <a:cubicBezTo>
                    <a:pt x="1638" y="5011"/>
                    <a:pt x="1650" y="5004"/>
                    <a:pt x="1653" y="4987"/>
                  </a:cubicBezTo>
                  <a:cubicBezTo>
                    <a:pt x="1720" y="4626"/>
                    <a:pt x="1737" y="4257"/>
                    <a:pt x="1702" y="3890"/>
                  </a:cubicBezTo>
                  <a:cubicBezTo>
                    <a:pt x="1668" y="3527"/>
                    <a:pt x="1585" y="3170"/>
                    <a:pt x="1455" y="2829"/>
                  </a:cubicBezTo>
                  <a:cubicBezTo>
                    <a:pt x="1389" y="2657"/>
                    <a:pt x="1312" y="2491"/>
                    <a:pt x="1224" y="2330"/>
                  </a:cubicBezTo>
                  <a:cubicBezTo>
                    <a:pt x="1140" y="2180"/>
                    <a:pt x="1046" y="2037"/>
                    <a:pt x="949" y="1895"/>
                  </a:cubicBezTo>
                  <a:cubicBezTo>
                    <a:pt x="758" y="1618"/>
                    <a:pt x="554" y="1348"/>
                    <a:pt x="384" y="1057"/>
                  </a:cubicBezTo>
                  <a:cubicBezTo>
                    <a:pt x="223" y="779"/>
                    <a:pt x="94" y="476"/>
                    <a:pt x="73" y="152"/>
                  </a:cubicBezTo>
                  <a:cubicBezTo>
                    <a:pt x="70" y="113"/>
                    <a:pt x="69" y="72"/>
                    <a:pt x="70" y="32"/>
                  </a:cubicBezTo>
                  <a:cubicBezTo>
                    <a:pt x="70" y="11"/>
                    <a:pt x="53" y="0"/>
                    <a:pt x="36" y="0"/>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64"/>
            <p:cNvSpPr/>
            <p:nvPr/>
          </p:nvSpPr>
          <p:spPr>
            <a:xfrm>
              <a:off x="5098363" y="930525"/>
              <a:ext cx="75275" cy="108725"/>
            </a:xfrm>
            <a:custGeom>
              <a:avLst/>
              <a:gdLst/>
              <a:ahLst/>
              <a:cxnLst/>
              <a:rect l="l" t="t" r="r" b="b"/>
              <a:pathLst>
                <a:path w="3011" h="4349" extrusionOk="0">
                  <a:moveTo>
                    <a:pt x="33" y="1"/>
                  </a:moveTo>
                  <a:cubicBezTo>
                    <a:pt x="15" y="1"/>
                    <a:pt x="0" y="16"/>
                    <a:pt x="0" y="33"/>
                  </a:cubicBezTo>
                  <a:cubicBezTo>
                    <a:pt x="39" y="401"/>
                    <a:pt x="130" y="762"/>
                    <a:pt x="269" y="1103"/>
                  </a:cubicBezTo>
                  <a:cubicBezTo>
                    <a:pt x="409" y="1446"/>
                    <a:pt x="594" y="1768"/>
                    <a:pt x="822" y="2060"/>
                  </a:cubicBezTo>
                  <a:cubicBezTo>
                    <a:pt x="934" y="2206"/>
                    <a:pt x="1058" y="2343"/>
                    <a:pt x="1190" y="2471"/>
                  </a:cubicBezTo>
                  <a:cubicBezTo>
                    <a:pt x="1312" y="2589"/>
                    <a:pt x="1442" y="2698"/>
                    <a:pt x="1574" y="2803"/>
                  </a:cubicBezTo>
                  <a:cubicBezTo>
                    <a:pt x="1835" y="3013"/>
                    <a:pt x="2107" y="3211"/>
                    <a:pt x="2351" y="3441"/>
                  </a:cubicBezTo>
                  <a:cubicBezTo>
                    <a:pt x="2582" y="3659"/>
                    <a:pt x="2790" y="3910"/>
                    <a:pt x="2902" y="4210"/>
                  </a:cubicBezTo>
                  <a:cubicBezTo>
                    <a:pt x="2916" y="4249"/>
                    <a:pt x="2928" y="4288"/>
                    <a:pt x="2940" y="4326"/>
                  </a:cubicBezTo>
                  <a:cubicBezTo>
                    <a:pt x="2945" y="4342"/>
                    <a:pt x="2958" y="4349"/>
                    <a:pt x="2971" y="4349"/>
                  </a:cubicBezTo>
                  <a:cubicBezTo>
                    <a:pt x="2990" y="4349"/>
                    <a:pt x="3010" y="4333"/>
                    <a:pt x="3003" y="4309"/>
                  </a:cubicBezTo>
                  <a:lnTo>
                    <a:pt x="3003" y="4309"/>
                  </a:lnTo>
                  <a:lnTo>
                    <a:pt x="3004" y="4310"/>
                  </a:lnTo>
                  <a:cubicBezTo>
                    <a:pt x="2914" y="3997"/>
                    <a:pt x="2727" y="3729"/>
                    <a:pt x="2502" y="3498"/>
                  </a:cubicBezTo>
                  <a:cubicBezTo>
                    <a:pt x="2269" y="3260"/>
                    <a:pt x="2003" y="3059"/>
                    <a:pt x="1742" y="2855"/>
                  </a:cubicBezTo>
                  <a:cubicBezTo>
                    <a:pt x="1611" y="2752"/>
                    <a:pt x="1482" y="2647"/>
                    <a:pt x="1358" y="2537"/>
                  </a:cubicBezTo>
                  <a:cubicBezTo>
                    <a:pt x="1222" y="2417"/>
                    <a:pt x="1094" y="2287"/>
                    <a:pt x="977" y="2148"/>
                  </a:cubicBezTo>
                  <a:cubicBezTo>
                    <a:pt x="739" y="1866"/>
                    <a:pt x="541" y="1554"/>
                    <a:pt x="389" y="1218"/>
                  </a:cubicBezTo>
                  <a:cubicBezTo>
                    <a:pt x="238" y="884"/>
                    <a:pt x="135" y="531"/>
                    <a:pt x="82" y="169"/>
                  </a:cubicBezTo>
                  <a:cubicBezTo>
                    <a:pt x="76" y="123"/>
                    <a:pt x="70" y="78"/>
                    <a:pt x="65" y="33"/>
                  </a:cubicBezTo>
                  <a:cubicBezTo>
                    <a:pt x="65" y="16"/>
                    <a:pt x="50" y="1"/>
                    <a:pt x="33" y="1"/>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64"/>
            <p:cNvSpPr/>
            <p:nvPr/>
          </p:nvSpPr>
          <p:spPr>
            <a:xfrm>
              <a:off x="5088763" y="928275"/>
              <a:ext cx="78900" cy="125550"/>
            </a:xfrm>
            <a:custGeom>
              <a:avLst/>
              <a:gdLst/>
              <a:ahLst/>
              <a:cxnLst/>
              <a:rect l="l" t="t" r="r" b="b"/>
              <a:pathLst>
                <a:path w="3156" h="5022" extrusionOk="0">
                  <a:moveTo>
                    <a:pt x="32" y="0"/>
                  </a:moveTo>
                  <a:cubicBezTo>
                    <a:pt x="16" y="0"/>
                    <a:pt x="1" y="10"/>
                    <a:pt x="3" y="31"/>
                  </a:cubicBezTo>
                  <a:cubicBezTo>
                    <a:pt x="95" y="871"/>
                    <a:pt x="449" y="1660"/>
                    <a:pt x="1015" y="2286"/>
                  </a:cubicBezTo>
                  <a:cubicBezTo>
                    <a:pt x="1140" y="2424"/>
                    <a:pt x="1278" y="2547"/>
                    <a:pt x="1412" y="2675"/>
                  </a:cubicBezTo>
                  <a:cubicBezTo>
                    <a:pt x="1539" y="2798"/>
                    <a:pt x="1662" y="2924"/>
                    <a:pt x="1782" y="3054"/>
                  </a:cubicBezTo>
                  <a:cubicBezTo>
                    <a:pt x="2052" y="3340"/>
                    <a:pt x="2302" y="3644"/>
                    <a:pt x="2533" y="3962"/>
                  </a:cubicBezTo>
                  <a:cubicBezTo>
                    <a:pt x="2738" y="4251"/>
                    <a:pt x="2934" y="4559"/>
                    <a:pt x="3053" y="4894"/>
                  </a:cubicBezTo>
                  <a:cubicBezTo>
                    <a:pt x="3064" y="4929"/>
                    <a:pt x="3076" y="4963"/>
                    <a:pt x="3085" y="4998"/>
                  </a:cubicBezTo>
                  <a:cubicBezTo>
                    <a:pt x="3090" y="5014"/>
                    <a:pt x="3103" y="5022"/>
                    <a:pt x="3116" y="5022"/>
                  </a:cubicBezTo>
                  <a:cubicBezTo>
                    <a:pt x="3136" y="5022"/>
                    <a:pt x="3155" y="5006"/>
                    <a:pt x="3148" y="4981"/>
                  </a:cubicBezTo>
                  <a:lnTo>
                    <a:pt x="3148" y="4980"/>
                  </a:lnTo>
                  <a:cubicBezTo>
                    <a:pt x="3054" y="4648"/>
                    <a:pt x="2871" y="4342"/>
                    <a:pt x="2678" y="4058"/>
                  </a:cubicBezTo>
                  <a:cubicBezTo>
                    <a:pt x="2458" y="3733"/>
                    <a:pt x="2209" y="3427"/>
                    <a:pt x="1947" y="3136"/>
                  </a:cubicBezTo>
                  <a:cubicBezTo>
                    <a:pt x="1824" y="2999"/>
                    <a:pt x="1697" y="2866"/>
                    <a:pt x="1567" y="2736"/>
                  </a:cubicBezTo>
                  <a:cubicBezTo>
                    <a:pt x="1446" y="2614"/>
                    <a:pt x="1316" y="2500"/>
                    <a:pt x="1194" y="2378"/>
                  </a:cubicBezTo>
                  <a:cubicBezTo>
                    <a:pt x="601" y="1782"/>
                    <a:pt x="213" y="1012"/>
                    <a:pt x="88" y="181"/>
                  </a:cubicBezTo>
                  <a:cubicBezTo>
                    <a:pt x="80" y="132"/>
                    <a:pt x="74" y="81"/>
                    <a:pt x="69" y="31"/>
                  </a:cubicBezTo>
                  <a:cubicBezTo>
                    <a:pt x="66" y="11"/>
                    <a:pt x="48" y="0"/>
                    <a:pt x="32" y="0"/>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64"/>
            <p:cNvSpPr/>
            <p:nvPr/>
          </p:nvSpPr>
          <p:spPr>
            <a:xfrm>
              <a:off x="4861638" y="1177175"/>
              <a:ext cx="52350" cy="121575"/>
            </a:xfrm>
            <a:custGeom>
              <a:avLst/>
              <a:gdLst/>
              <a:ahLst/>
              <a:cxnLst/>
              <a:rect l="l" t="t" r="r" b="b"/>
              <a:pathLst>
                <a:path w="2094" h="4863" extrusionOk="0">
                  <a:moveTo>
                    <a:pt x="73" y="1"/>
                  </a:moveTo>
                  <a:cubicBezTo>
                    <a:pt x="57" y="1"/>
                    <a:pt x="39" y="11"/>
                    <a:pt x="37" y="32"/>
                  </a:cubicBezTo>
                  <a:cubicBezTo>
                    <a:pt x="1" y="400"/>
                    <a:pt x="15" y="771"/>
                    <a:pt x="82" y="1135"/>
                  </a:cubicBezTo>
                  <a:cubicBezTo>
                    <a:pt x="147" y="1497"/>
                    <a:pt x="263" y="1849"/>
                    <a:pt x="424" y="2181"/>
                  </a:cubicBezTo>
                  <a:cubicBezTo>
                    <a:pt x="505" y="2347"/>
                    <a:pt x="598" y="2508"/>
                    <a:pt x="702" y="2661"/>
                  </a:cubicBezTo>
                  <a:cubicBezTo>
                    <a:pt x="797" y="2801"/>
                    <a:pt x="901" y="2934"/>
                    <a:pt x="1009" y="3064"/>
                  </a:cubicBezTo>
                  <a:cubicBezTo>
                    <a:pt x="1220" y="3322"/>
                    <a:pt x="1443" y="3570"/>
                    <a:pt x="1634" y="3845"/>
                  </a:cubicBezTo>
                  <a:cubicBezTo>
                    <a:pt x="1815" y="4106"/>
                    <a:pt x="1966" y="4394"/>
                    <a:pt x="2014" y="4712"/>
                  </a:cubicBezTo>
                  <a:cubicBezTo>
                    <a:pt x="2019" y="4752"/>
                    <a:pt x="2023" y="4790"/>
                    <a:pt x="2027" y="4831"/>
                  </a:cubicBezTo>
                  <a:cubicBezTo>
                    <a:pt x="2028" y="4852"/>
                    <a:pt x="2045" y="4863"/>
                    <a:pt x="2062" y="4863"/>
                  </a:cubicBezTo>
                  <a:cubicBezTo>
                    <a:pt x="2078" y="4863"/>
                    <a:pt x="2094" y="4852"/>
                    <a:pt x="2093" y="4831"/>
                  </a:cubicBezTo>
                  <a:cubicBezTo>
                    <a:pt x="2070" y="4507"/>
                    <a:pt x="1944" y="4207"/>
                    <a:pt x="1772" y="3934"/>
                  </a:cubicBezTo>
                  <a:cubicBezTo>
                    <a:pt x="1594" y="3653"/>
                    <a:pt x="1374" y="3401"/>
                    <a:pt x="1161" y="3146"/>
                  </a:cubicBezTo>
                  <a:cubicBezTo>
                    <a:pt x="937" y="2878"/>
                    <a:pt x="724" y="2604"/>
                    <a:pt x="556" y="2295"/>
                  </a:cubicBezTo>
                  <a:cubicBezTo>
                    <a:pt x="382" y="1971"/>
                    <a:pt x="253" y="1624"/>
                    <a:pt x="175" y="1265"/>
                  </a:cubicBezTo>
                  <a:cubicBezTo>
                    <a:pt x="95" y="905"/>
                    <a:pt x="68" y="536"/>
                    <a:pt x="92" y="169"/>
                  </a:cubicBezTo>
                  <a:cubicBezTo>
                    <a:pt x="94" y="123"/>
                    <a:pt x="98" y="77"/>
                    <a:pt x="103" y="32"/>
                  </a:cubicBezTo>
                  <a:cubicBezTo>
                    <a:pt x="105" y="11"/>
                    <a:pt x="90" y="1"/>
                    <a:pt x="73" y="1"/>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64"/>
            <p:cNvSpPr/>
            <p:nvPr/>
          </p:nvSpPr>
          <p:spPr>
            <a:xfrm>
              <a:off x="4869313" y="1197700"/>
              <a:ext cx="53575" cy="138800"/>
            </a:xfrm>
            <a:custGeom>
              <a:avLst/>
              <a:gdLst/>
              <a:ahLst/>
              <a:cxnLst/>
              <a:rect l="l" t="t" r="r" b="b"/>
              <a:pathLst>
                <a:path w="2143" h="5552" extrusionOk="0">
                  <a:moveTo>
                    <a:pt x="122" y="1"/>
                  </a:moveTo>
                  <a:cubicBezTo>
                    <a:pt x="105" y="1"/>
                    <a:pt x="88" y="11"/>
                    <a:pt x="86" y="32"/>
                  </a:cubicBezTo>
                  <a:cubicBezTo>
                    <a:pt x="1" y="894"/>
                    <a:pt x="198" y="1761"/>
                    <a:pt x="648" y="2502"/>
                  </a:cubicBezTo>
                  <a:cubicBezTo>
                    <a:pt x="741" y="2655"/>
                    <a:pt x="849" y="2799"/>
                    <a:pt x="948" y="2947"/>
                  </a:cubicBezTo>
                  <a:cubicBezTo>
                    <a:pt x="1046" y="3093"/>
                    <a:pt x="1139" y="3242"/>
                    <a:pt x="1228" y="3392"/>
                  </a:cubicBezTo>
                  <a:cubicBezTo>
                    <a:pt x="1426" y="3722"/>
                    <a:pt x="1603" y="4064"/>
                    <a:pt x="1758" y="4417"/>
                  </a:cubicBezTo>
                  <a:cubicBezTo>
                    <a:pt x="1896" y="4733"/>
                    <a:pt x="2019" y="5069"/>
                    <a:pt x="2064" y="5414"/>
                  </a:cubicBezTo>
                  <a:cubicBezTo>
                    <a:pt x="2070" y="5449"/>
                    <a:pt x="2073" y="5485"/>
                    <a:pt x="2076" y="5521"/>
                  </a:cubicBezTo>
                  <a:cubicBezTo>
                    <a:pt x="2077" y="5541"/>
                    <a:pt x="2094" y="5552"/>
                    <a:pt x="2110" y="5552"/>
                  </a:cubicBezTo>
                  <a:cubicBezTo>
                    <a:pt x="2127" y="5552"/>
                    <a:pt x="2143" y="5541"/>
                    <a:pt x="2141" y="5521"/>
                  </a:cubicBezTo>
                  <a:cubicBezTo>
                    <a:pt x="2117" y="5183"/>
                    <a:pt x="2008" y="4854"/>
                    <a:pt x="1882" y="4543"/>
                  </a:cubicBezTo>
                  <a:cubicBezTo>
                    <a:pt x="1736" y="4183"/>
                    <a:pt x="1560" y="3837"/>
                    <a:pt x="1368" y="3502"/>
                  </a:cubicBezTo>
                  <a:cubicBezTo>
                    <a:pt x="1278" y="3346"/>
                    <a:pt x="1185" y="3192"/>
                    <a:pt x="1088" y="3041"/>
                  </a:cubicBezTo>
                  <a:cubicBezTo>
                    <a:pt x="997" y="2901"/>
                    <a:pt x="901" y="2766"/>
                    <a:pt x="808" y="2629"/>
                  </a:cubicBezTo>
                  <a:cubicBezTo>
                    <a:pt x="322" y="1911"/>
                    <a:pt x="88" y="1054"/>
                    <a:pt x="138" y="189"/>
                  </a:cubicBezTo>
                  <a:cubicBezTo>
                    <a:pt x="141" y="136"/>
                    <a:pt x="145" y="84"/>
                    <a:pt x="152" y="32"/>
                  </a:cubicBezTo>
                  <a:cubicBezTo>
                    <a:pt x="154" y="11"/>
                    <a:pt x="138" y="1"/>
                    <a:pt x="122" y="1"/>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64"/>
            <p:cNvSpPr/>
            <p:nvPr/>
          </p:nvSpPr>
          <p:spPr>
            <a:xfrm>
              <a:off x="4900788" y="1193500"/>
              <a:ext cx="15525" cy="147625"/>
            </a:xfrm>
            <a:custGeom>
              <a:avLst/>
              <a:gdLst/>
              <a:ahLst/>
              <a:cxnLst/>
              <a:rect l="l" t="t" r="r" b="b"/>
              <a:pathLst>
                <a:path w="621" h="5905" extrusionOk="0">
                  <a:moveTo>
                    <a:pt x="135" y="1"/>
                  </a:moveTo>
                  <a:cubicBezTo>
                    <a:pt x="123" y="1"/>
                    <a:pt x="110" y="8"/>
                    <a:pt x="105" y="24"/>
                  </a:cubicBezTo>
                  <a:lnTo>
                    <a:pt x="105" y="25"/>
                  </a:lnTo>
                  <a:cubicBezTo>
                    <a:pt x="11" y="343"/>
                    <a:pt x="0" y="686"/>
                    <a:pt x="8" y="1016"/>
                  </a:cubicBezTo>
                  <a:cubicBezTo>
                    <a:pt x="17" y="1398"/>
                    <a:pt x="61" y="1778"/>
                    <a:pt x="123" y="2154"/>
                  </a:cubicBezTo>
                  <a:cubicBezTo>
                    <a:pt x="178" y="2490"/>
                    <a:pt x="252" y="2820"/>
                    <a:pt x="337" y="3148"/>
                  </a:cubicBezTo>
                  <a:cubicBezTo>
                    <a:pt x="556" y="4000"/>
                    <a:pt x="484" y="4901"/>
                    <a:pt x="132" y="5707"/>
                  </a:cubicBezTo>
                  <a:cubicBezTo>
                    <a:pt x="109" y="5757"/>
                    <a:pt x="86" y="5806"/>
                    <a:pt x="63" y="5854"/>
                  </a:cubicBezTo>
                  <a:cubicBezTo>
                    <a:pt x="50" y="5880"/>
                    <a:pt x="73" y="5904"/>
                    <a:pt x="95" y="5904"/>
                  </a:cubicBezTo>
                  <a:cubicBezTo>
                    <a:pt x="105" y="5904"/>
                    <a:pt x="114" y="5899"/>
                    <a:pt x="120" y="5888"/>
                  </a:cubicBezTo>
                  <a:cubicBezTo>
                    <a:pt x="506" y="5096"/>
                    <a:pt x="621" y="4201"/>
                    <a:pt x="448" y="3339"/>
                  </a:cubicBezTo>
                  <a:cubicBezTo>
                    <a:pt x="413" y="3165"/>
                    <a:pt x="363" y="2995"/>
                    <a:pt x="322" y="2822"/>
                  </a:cubicBezTo>
                  <a:cubicBezTo>
                    <a:pt x="282" y="2653"/>
                    <a:pt x="247" y="2482"/>
                    <a:pt x="216" y="2312"/>
                  </a:cubicBezTo>
                  <a:cubicBezTo>
                    <a:pt x="146" y="1934"/>
                    <a:pt x="100" y="1554"/>
                    <a:pt x="79" y="1172"/>
                  </a:cubicBezTo>
                  <a:cubicBezTo>
                    <a:pt x="62" y="832"/>
                    <a:pt x="63" y="481"/>
                    <a:pt x="141" y="146"/>
                  </a:cubicBezTo>
                  <a:cubicBezTo>
                    <a:pt x="149" y="112"/>
                    <a:pt x="158" y="76"/>
                    <a:pt x="168" y="41"/>
                  </a:cubicBezTo>
                  <a:cubicBezTo>
                    <a:pt x="175" y="17"/>
                    <a:pt x="155" y="1"/>
                    <a:pt x="135" y="1"/>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64"/>
            <p:cNvSpPr/>
            <p:nvPr/>
          </p:nvSpPr>
          <p:spPr>
            <a:xfrm>
              <a:off x="4872538" y="1174475"/>
              <a:ext cx="53550" cy="138825"/>
            </a:xfrm>
            <a:custGeom>
              <a:avLst/>
              <a:gdLst/>
              <a:ahLst/>
              <a:cxnLst/>
              <a:rect l="l" t="t" r="r" b="b"/>
              <a:pathLst>
                <a:path w="2142" h="5553" extrusionOk="0">
                  <a:moveTo>
                    <a:pt x="121" y="1"/>
                  </a:moveTo>
                  <a:cubicBezTo>
                    <a:pt x="105" y="1"/>
                    <a:pt x="88" y="11"/>
                    <a:pt x="86" y="32"/>
                  </a:cubicBezTo>
                  <a:cubicBezTo>
                    <a:pt x="1" y="895"/>
                    <a:pt x="198" y="1761"/>
                    <a:pt x="647" y="2502"/>
                  </a:cubicBezTo>
                  <a:cubicBezTo>
                    <a:pt x="741" y="2655"/>
                    <a:pt x="849" y="2799"/>
                    <a:pt x="947" y="2948"/>
                  </a:cubicBezTo>
                  <a:cubicBezTo>
                    <a:pt x="1045" y="3094"/>
                    <a:pt x="1138" y="3242"/>
                    <a:pt x="1228" y="3392"/>
                  </a:cubicBezTo>
                  <a:cubicBezTo>
                    <a:pt x="1426" y="3722"/>
                    <a:pt x="1603" y="4064"/>
                    <a:pt x="1758" y="4417"/>
                  </a:cubicBezTo>
                  <a:cubicBezTo>
                    <a:pt x="1896" y="4734"/>
                    <a:pt x="2019" y="5069"/>
                    <a:pt x="2064" y="5413"/>
                  </a:cubicBezTo>
                  <a:cubicBezTo>
                    <a:pt x="2069" y="5449"/>
                    <a:pt x="2073" y="5485"/>
                    <a:pt x="2075" y="5521"/>
                  </a:cubicBezTo>
                  <a:cubicBezTo>
                    <a:pt x="2076" y="5542"/>
                    <a:pt x="2093" y="5552"/>
                    <a:pt x="2110" y="5552"/>
                  </a:cubicBezTo>
                  <a:cubicBezTo>
                    <a:pt x="2126" y="5552"/>
                    <a:pt x="2142" y="5542"/>
                    <a:pt x="2141" y="5521"/>
                  </a:cubicBezTo>
                  <a:lnTo>
                    <a:pt x="2140" y="5521"/>
                  </a:lnTo>
                  <a:cubicBezTo>
                    <a:pt x="2117" y="5183"/>
                    <a:pt x="2007" y="4854"/>
                    <a:pt x="1881" y="4543"/>
                  </a:cubicBezTo>
                  <a:cubicBezTo>
                    <a:pt x="1736" y="4184"/>
                    <a:pt x="1560" y="3838"/>
                    <a:pt x="1367" y="3502"/>
                  </a:cubicBezTo>
                  <a:cubicBezTo>
                    <a:pt x="1278" y="3346"/>
                    <a:pt x="1184" y="3192"/>
                    <a:pt x="1086" y="3041"/>
                  </a:cubicBezTo>
                  <a:cubicBezTo>
                    <a:pt x="996" y="2902"/>
                    <a:pt x="900" y="2767"/>
                    <a:pt x="807" y="2629"/>
                  </a:cubicBezTo>
                  <a:cubicBezTo>
                    <a:pt x="321" y="1911"/>
                    <a:pt x="87" y="1054"/>
                    <a:pt x="138" y="189"/>
                  </a:cubicBezTo>
                  <a:cubicBezTo>
                    <a:pt x="141" y="137"/>
                    <a:pt x="145" y="84"/>
                    <a:pt x="151" y="32"/>
                  </a:cubicBezTo>
                  <a:cubicBezTo>
                    <a:pt x="153" y="11"/>
                    <a:pt x="138" y="1"/>
                    <a:pt x="121" y="1"/>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64"/>
            <p:cNvSpPr/>
            <p:nvPr/>
          </p:nvSpPr>
          <p:spPr>
            <a:xfrm>
              <a:off x="5042138" y="997575"/>
              <a:ext cx="52375" cy="121600"/>
            </a:xfrm>
            <a:custGeom>
              <a:avLst/>
              <a:gdLst/>
              <a:ahLst/>
              <a:cxnLst/>
              <a:rect l="l" t="t" r="r" b="b"/>
              <a:pathLst>
                <a:path w="2095" h="4864" extrusionOk="0">
                  <a:moveTo>
                    <a:pt x="74" y="1"/>
                  </a:moveTo>
                  <a:cubicBezTo>
                    <a:pt x="57" y="1"/>
                    <a:pt x="40" y="11"/>
                    <a:pt x="38" y="32"/>
                  </a:cubicBezTo>
                  <a:cubicBezTo>
                    <a:pt x="1" y="400"/>
                    <a:pt x="16" y="771"/>
                    <a:pt x="83" y="1135"/>
                  </a:cubicBezTo>
                  <a:cubicBezTo>
                    <a:pt x="148" y="1498"/>
                    <a:pt x="263" y="1850"/>
                    <a:pt x="424" y="2181"/>
                  </a:cubicBezTo>
                  <a:cubicBezTo>
                    <a:pt x="505" y="2348"/>
                    <a:pt x="598" y="2508"/>
                    <a:pt x="702" y="2661"/>
                  </a:cubicBezTo>
                  <a:cubicBezTo>
                    <a:pt x="798" y="2801"/>
                    <a:pt x="902" y="2935"/>
                    <a:pt x="1009" y="3064"/>
                  </a:cubicBezTo>
                  <a:cubicBezTo>
                    <a:pt x="1220" y="3322"/>
                    <a:pt x="1444" y="3572"/>
                    <a:pt x="1634" y="3845"/>
                  </a:cubicBezTo>
                  <a:cubicBezTo>
                    <a:pt x="1815" y="4106"/>
                    <a:pt x="1966" y="4395"/>
                    <a:pt x="2014" y="4713"/>
                  </a:cubicBezTo>
                  <a:cubicBezTo>
                    <a:pt x="2021" y="4752"/>
                    <a:pt x="2025" y="4792"/>
                    <a:pt x="2028" y="4832"/>
                  </a:cubicBezTo>
                  <a:cubicBezTo>
                    <a:pt x="2030" y="4853"/>
                    <a:pt x="2047" y="4863"/>
                    <a:pt x="2063" y="4863"/>
                  </a:cubicBezTo>
                  <a:cubicBezTo>
                    <a:pt x="2079" y="4863"/>
                    <a:pt x="2095" y="4853"/>
                    <a:pt x="2093" y="4832"/>
                  </a:cubicBezTo>
                  <a:lnTo>
                    <a:pt x="2093" y="4832"/>
                  </a:lnTo>
                  <a:lnTo>
                    <a:pt x="2093" y="4833"/>
                  </a:lnTo>
                  <a:cubicBezTo>
                    <a:pt x="2070" y="4509"/>
                    <a:pt x="1944" y="4207"/>
                    <a:pt x="1772" y="3935"/>
                  </a:cubicBezTo>
                  <a:cubicBezTo>
                    <a:pt x="1594" y="3655"/>
                    <a:pt x="1374" y="3402"/>
                    <a:pt x="1161" y="3147"/>
                  </a:cubicBezTo>
                  <a:cubicBezTo>
                    <a:pt x="937" y="2879"/>
                    <a:pt x="724" y="2604"/>
                    <a:pt x="557" y="2296"/>
                  </a:cubicBezTo>
                  <a:cubicBezTo>
                    <a:pt x="382" y="1971"/>
                    <a:pt x="254" y="1624"/>
                    <a:pt x="175" y="1265"/>
                  </a:cubicBezTo>
                  <a:cubicBezTo>
                    <a:pt x="95" y="905"/>
                    <a:pt x="68" y="536"/>
                    <a:pt x="92" y="170"/>
                  </a:cubicBezTo>
                  <a:cubicBezTo>
                    <a:pt x="95" y="124"/>
                    <a:pt x="98" y="77"/>
                    <a:pt x="104" y="32"/>
                  </a:cubicBezTo>
                  <a:cubicBezTo>
                    <a:pt x="106" y="11"/>
                    <a:pt x="90" y="1"/>
                    <a:pt x="74" y="1"/>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64"/>
            <p:cNvSpPr/>
            <p:nvPr/>
          </p:nvSpPr>
          <p:spPr>
            <a:xfrm>
              <a:off x="5049838" y="1018125"/>
              <a:ext cx="53550" cy="138825"/>
            </a:xfrm>
            <a:custGeom>
              <a:avLst/>
              <a:gdLst/>
              <a:ahLst/>
              <a:cxnLst/>
              <a:rect l="l" t="t" r="r" b="b"/>
              <a:pathLst>
                <a:path w="2142" h="5553" extrusionOk="0">
                  <a:moveTo>
                    <a:pt x="121" y="1"/>
                  </a:moveTo>
                  <a:cubicBezTo>
                    <a:pt x="105" y="1"/>
                    <a:pt x="87" y="11"/>
                    <a:pt x="85" y="32"/>
                  </a:cubicBezTo>
                  <a:cubicBezTo>
                    <a:pt x="0" y="895"/>
                    <a:pt x="198" y="1761"/>
                    <a:pt x="648" y="2502"/>
                  </a:cubicBezTo>
                  <a:cubicBezTo>
                    <a:pt x="741" y="2655"/>
                    <a:pt x="848" y="2798"/>
                    <a:pt x="948" y="2948"/>
                  </a:cubicBezTo>
                  <a:cubicBezTo>
                    <a:pt x="1045" y="3094"/>
                    <a:pt x="1138" y="3241"/>
                    <a:pt x="1227" y="3392"/>
                  </a:cubicBezTo>
                  <a:cubicBezTo>
                    <a:pt x="1425" y="3722"/>
                    <a:pt x="1603" y="4064"/>
                    <a:pt x="1758" y="4416"/>
                  </a:cubicBezTo>
                  <a:cubicBezTo>
                    <a:pt x="1895" y="4734"/>
                    <a:pt x="2020" y="5069"/>
                    <a:pt x="2065" y="5413"/>
                  </a:cubicBezTo>
                  <a:cubicBezTo>
                    <a:pt x="2069" y="5449"/>
                    <a:pt x="2072" y="5485"/>
                    <a:pt x="2075" y="5521"/>
                  </a:cubicBezTo>
                  <a:cubicBezTo>
                    <a:pt x="2077" y="5542"/>
                    <a:pt x="2094" y="5552"/>
                    <a:pt x="2110" y="5552"/>
                  </a:cubicBezTo>
                  <a:cubicBezTo>
                    <a:pt x="2126" y="5552"/>
                    <a:pt x="2142" y="5542"/>
                    <a:pt x="2140" y="5521"/>
                  </a:cubicBezTo>
                  <a:lnTo>
                    <a:pt x="2140" y="5520"/>
                  </a:lnTo>
                  <a:cubicBezTo>
                    <a:pt x="2116" y="5183"/>
                    <a:pt x="2006" y="4854"/>
                    <a:pt x="1881" y="4543"/>
                  </a:cubicBezTo>
                  <a:cubicBezTo>
                    <a:pt x="1736" y="4184"/>
                    <a:pt x="1561" y="3838"/>
                    <a:pt x="1368" y="3502"/>
                  </a:cubicBezTo>
                  <a:cubicBezTo>
                    <a:pt x="1278" y="3346"/>
                    <a:pt x="1184" y="3192"/>
                    <a:pt x="1087" y="3041"/>
                  </a:cubicBezTo>
                  <a:cubicBezTo>
                    <a:pt x="997" y="2901"/>
                    <a:pt x="900" y="2767"/>
                    <a:pt x="807" y="2629"/>
                  </a:cubicBezTo>
                  <a:cubicBezTo>
                    <a:pt x="322" y="1911"/>
                    <a:pt x="87" y="1054"/>
                    <a:pt x="137" y="189"/>
                  </a:cubicBezTo>
                  <a:cubicBezTo>
                    <a:pt x="140" y="137"/>
                    <a:pt x="145" y="84"/>
                    <a:pt x="151" y="32"/>
                  </a:cubicBezTo>
                  <a:cubicBezTo>
                    <a:pt x="153" y="11"/>
                    <a:pt x="138" y="1"/>
                    <a:pt x="121" y="1"/>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64"/>
            <p:cNvSpPr/>
            <p:nvPr/>
          </p:nvSpPr>
          <p:spPr>
            <a:xfrm>
              <a:off x="5081288" y="1013950"/>
              <a:ext cx="15550" cy="147600"/>
            </a:xfrm>
            <a:custGeom>
              <a:avLst/>
              <a:gdLst/>
              <a:ahLst/>
              <a:cxnLst/>
              <a:rect l="l" t="t" r="r" b="b"/>
              <a:pathLst>
                <a:path w="622" h="5904" extrusionOk="0">
                  <a:moveTo>
                    <a:pt x="136" y="0"/>
                  </a:moveTo>
                  <a:cubicBezTo>
                    <a:pt x="123" y="0"/>
                    <a:pt x="110" y="7"/>
                    <a:pt x="106" y="23"/>
                  </a:cubicBezTo>
                  <a:lnTo>
                    <a:pt x="106" y="24"/>
                  </a:lnTo>
                  <a:cubicBezTo>
                    <a:pt x="12" y="343"/>
                    <a:pt x="1" y="684"/>
                    <a:pt x="8" y="1014"/>
                  </a:cubicBezTo>
                  <a:cubicBezTo>
                    <a:pt x="18" y="1396"/>
                    <a:pt x="62" y="1776"/>
                    <a:pt x="123" y="2154"/>
                  </a:cubicBezTo>
                  <a:cubicBezTo>
                    <a:pt x="179" y="2488"/>
                    <a:pt x="252" y="2819"/>
                    <a:pt x="337" y="3147"/>
                  </a:cubicBezTo>
                  <a:cubicBezTo>
                    <a:pt x="556" y="3999"/>
                    <a:pt x="484" y="4900"/>
                    <a:pt x="132" y="5707"/>
                  </a:cubicBezTo>
                  <a:cubicBezTo>
                    <a:pt x="110" y="5756"/>
                    <a:pt x="87" y="5805"/>
                    <a:pt x="64" y="5854"/>
                  </a:cubicBezTo>
                  <a:cubicBezTo>
                    <a:pt x="51" y="5879"/>
                    <a:pt x="73" y="5903"/>
                    <a:pt x="95" y="5903"/>
                  </a:cubicBezTo>
                  <a:cubicBezTo>
                    <a:pt x="105" y="5903"/>
                    <a:pt x="114" y="5898"/>
                    <a:pt x="120" y="5886"/>
                  </a:cubicBezTo>
                  <a:cubicBezTo>
                    <a:pt x="506" y="5096"/>
                    <a:pt x="621" y="4201"/>
                    <a:pt x="448" y="3337"/>
                  </a:cubicBezTo>
                  <a:cubicBezTo>
                    <a:pt x="414" y="3164"/>
                    <a:pt x="363" y="2993"/>
                    <a:pt x="323" y="2821"/>
                  </a:cubicBezTo>
                  <a:cubicBezTo>
                    <a:pt x="283" y="2652"/>
                    <a:pt x="248" y="2482"/>
                    <a:pt x="217" y="2310"/>
                  </a:cubicBezTo>
                  <a:cubicBezTo>
                    <a:pt x="146" y="1934"/>
                    <a:pt x="100" y="1553"/>
                    <a:pt x="79" y="1172"/>
                  </a:cubicBezTo>
                  <a:cubicBezTo>
                    <a:pt x="63" y="831"/>
                    <a:pt x="64" y="480"/>
                    <a:pt x="141" y="146"/>
                  </a:cubicBezTo>
                  <a:cubicBezTo>
                    <a:pt x="150" y="110"/>
                    <a:pt x="158" y="75"/>
                    <a:pt x="169" y="41"/>
                  </a:cubicBezTo>
                  <a:cubicBezTo>
                    <a:pt x="175" y="16"/>
                    <a:pt x="155" y="0"/>
                    <a:pt x="136" y="0"/>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64"/>
            <p:cNvSpPr/>
            <p:nvPr/>
          </p:nvSpPr>
          <p:spPr>
            <a:xfrm>
              <a:off x="5053038" y="994925"/>
              <a:ext cx="53550" cy="138800"/>
            </a:xfrm>
            <a:custGeom>
              <a:avLst/>
              <a:gdLst/>
              <a:ahLst/>
              <a:cxnLst/>
              <a:rect l="l" t="t" r="r" b="b"/>
              <a:pathLst>
                <a:path w="2142" h="5552" extrusionOk="0">
                  <a:moveTo>
                    <a:pt x="122" y="0"/>
                  </a:moveTo>
                  <a:cubicBezTo>
                    <a:pt x="105" y="0"/>
                    <a:pt x="88" y="11"/>
                    <a:pt x="86" y="31"/>
                  </a:cubicBezTo>
                  <a:cubicBezTo>
                    <a:pt x="1" y="894"/>
                    <a:pt x="198" y="1761"/>
                    <a:pt x="648" y="2502"/>
                  </a:cubicBezTo>
                  <a:cubicBezTo>
                    <a:pt x="741" y="2655"/>
                    <a:pt x="848" y="2798"/>
                    <a:pt x="947" y="2947"/>
                  </a:cubicBezTo>
                  <a:cubicBezTo>
                    <a:pt x="1045" y="3093"/>
                    <a:pt x="1138" y="3242"/>
                    <a:pt x="1227" y="3393"/>
                  </a:cubicBezTo>
                  <a:cubicBezTo>
                    <a:pt x="1426" y="3722"/>
                    <a:pt x="1603" y="4065"/>
                    <a:pt x="1759" y="4417"/>
                  </a:cubicBezTo>
                  <a:cubicBezTo>
                    <a:pt x="1896" y="4733"/>
                    <a:pt x="2020" y="5069"/>
                    <a:pt x="2065" y="5413"/>
                  </a:cubicBezTo>
                  <a:cubicBezTo>
                    <a:pt x="2069" y="5449"/>
                    <a:pt x="2073" y="5485"/>
                    <a:pt x="2075" y="5520"/>
                  </a:cubicBezTo>
                  <a:cubicBezTo>
                    <a:pt x="2077" y="5541"/>
                    <a:pt x="2094" y="5552"/>
                    <a:pt x="2110" y="5552"/>
                  </a:cubicBezTo>
                  <a:cubicBezTo>
                    <a:pt x="2126" y="5552"/>
                    <a:pt x="2142" y="5541"/>
                    <a:pt x="2140" y="5520"/>
                  </a:cubicBezTo>
                  <a:cubicBezTo>
                    <a:pt x="2117" y="5183"/>
                    <a:pt x="2007" y="4854"/>
                    <a:pt x="1881" y="4542"/>
                  </a:cubicBezTo>
                  <a:cubicBezTo>
                    <a:pt x="1737" y="4184"/>
                    <a:pt x="1561" y="3837"/>
                    <a:pt x="1368" y="3502"/>
                  </a:cubicBezTo>
                  <a:cubicBezTo>
                    <a:pt x="1279" y="3346"/>
                    <a:pt x="1184" y="3191"/>
                    <a:pt x="1087" y="3041"/>
                  </a:cubicBezTo>
                  <a:cubicBezTo>
                    <a:pt x="997" y="2901"/>
                    <a:pt x="900" y="2766"/>
                    <a:pt x="807" y="2629"/>
                  </a:cubicBezTo>
                  <a:cubicBezTo>
                    <a:pt x="322" y="1911"/>
                    <a:pt x="87" y="1053"/>
                    <a:pt x="138" y="189"/>
                  </a:cubicBezTo>
                  <a:cubicBezTo>
                    <a:pt x="141" y="136"/>
                    <a:pt x="146" y="84"/>
                    <a:pt x="151" y="31"/>
                  </a:cubicBezTo>
                  <a:cubicBezTo>
                    <a:pt x="153" y="11"/>
                    <a:pt x="138" y="0"/>
                    <a:pt x="122" y="0"/>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64"/>
            <p:cNvSpPr/>
            <p:nvPr/>
          </p:nvSpPr>
          <p:spPr>
            <a:xfrm>
              <a:off x="4944863" y="892250"/>
              <a:ext cx="286825" cy="263225"/>
            </a:xfrm>
            <a:custGeom>
              <a:avLst/>
              <a:gdLst/>
              <a:ahLst/>
              <a:cxnLst/>
              <a:rect l="l" t="t" r="r" b="b"/>
              <a:pathLst>
                <a:path w="11473" h="10529" extrusionOk="0">
                  <a:moveTo>
                    <a:pt x="6787" y="0"/>
                  </a:moveTo>
                  <a:cubicBezTo>
                    <a:pt x="6105" y="0"/>
                    <a:pt x="5232" y="52"/>
                    <a:pt x="4022" y="251"/>
                  </a:cubicBezTo>
                  <a:cubicBezTo>
                    <a:pt x="2542" y="493"/>
                    <a:pt x="1243" y="783"/>
                    <a:pt x="82" y="938"/>
                  </a:cubicBezTo>
                  <a:cubicBezTo>
                    <a:pt x="0" y="2265"/>
                    <a:pt x="166" y="3657"/>
                    <a:pt x="897" y="4751"/>
                  </a:cubicBezTo>
                  <a:cubicBezTo>
                    <a:pt x="2900" y="7749"/>
                    <a:pt x="2415" y="10529"/>
                    <a:pt x="2415" y="10529"/>
                  </a:cubicBezTo>
                  <a:cubicBezTo>
                    <a:pt x="3968" y="9647"/>
                    <a:pt x="7288" y="4564"/>
                    <a:pt x="8127" y="2968"/>
                  </a:cubicBezTo>
                  <a:cubicBezTo>
                    <a:pt x="8968" y="1371"/>
                    <a:pt x="11394" y="1747"/>
                    <a:pt x="11435" y="1230"/>
                  </a:cubicBezTo>
                  <a:cubicBezTo>
                    <a:pt x="11473" y="756"/>
                    <a:pt x="10409" y="8"/>
                    <a:pt x="9380" y="8"/>
                  </a:cubicBezTo>
                  <a:cubicBezTo>
                    <a:pt x="9286" y="8"/>
                    <a:pt x="9192" y="15"/>
                    <a:pt x="9100" y="28"/>
                  </a:cubicBezTo>
                  <a:cubicBezTo>
                    <a:pt x="8913" y="55"/>
                    <a:pt x="8731" y="64"/>
                    <a:pt x="8544" y="64"/>
                  </a:cubicBezTo>
                  <a:cubicBezTo>
                    <a:pt x="8062" y="64"/>
                    <a:pt x="7542" y="0"/>
                    <a:pt x="6787" y="0"/>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64"/>
            <p:cNvSpPr/>
            <p:nvPr/>
          </p:nvSpPr>
          <p:spPr>
            <a:xfrm>
              <a:off x="4681038" y="900550"/>
              <a:ext cx="336350" cy="314200"/>
            </a:xfrm>
            <a:custGeom>
              <a:avLst/>
              <a:gdLst/>
              <a:ahLst/>
              <a:cxnLst/>
              <a:rect l="l" t="t" r="r" b="b"/>
              <a:pathLst>
                <a:path w="13454" h="12568" extrusionOk="0">
                  <a:moveTo>
                    <a:pt x="4815" y="0"/>
                  </a:moveTo>
                  <a:cubicBezTo>
                    <a:pt x="3540" y="0"/>
                    <a:pt x="2200" y="199"/>
                    <a:pt x="951" y="267"/>
                  </a:cubicBezTo>
                  <a:cubicBezTo>
                    <a:pt x="647" y="284"/>
                    <a:pt x="327" y="295"/>
                    <a:pt x="0" y="302"/>
                  </a:cubicBezTo>
                  <a:cubicBezTo>
                    <a:pt x="898" y="1138"/>
                    <a:pt x="2130" y="2345"/>
                    <a:pt x="2269" y="2799"/>
                  </a:cubicBezTo>
                  <a:cubicBezTo>
                    <a:pt x="2494" y="3522"/>
                    <a:pt x="5250" y="3833"/>
                    <a:pt x="5228" y="4866"/>
                  </a:cubicBezTo>
                  <a:cubicBezTo>
                    <a:pt x="5207" y="5899"/>
                    <a:pt x="8004" y="6191"/>
                    <a:pt x="8426" y="8028"/>
                  </a:cubicBezTo>
                  <a:cubicBezTo>
                    <a:pt x="8644" y="8977"/>
                    <a:pt x="9119" y="10915"/>
                    <a:pt x="9526" y="12567"/>
                  </a:cubicBezTo>
                  <a:cubicBezTo>
                    <a:pt x="10982" y="11480"/>
                    <a:pt x="12342" y="10551"/>
                    <a:pt x="12968" y="10196"/>
                  </a:cubicBezTo>
                  <a:cubicBezTo>
                    <a:pt x="12968" y="10196"/>
                    <a:pt x="12968" y="10196"/>
                    <a:pt x="12968" y="10196"/>
                  </a:cubicBezTo>
                  <a:cubicBezTo>
                    <a:pt x="12968" y="10196"/>
                    <a:pt x="13453" y="7416"/>
                    <a:pt x="11450" y="4417"/>
                  </a:cubicBezTo>
                  <a:cubicBezTo>
                    <a:pt x="10719" y="3324"/>
                    <a:pt x="10553" y="1932"/>
                    <a:pt x="10635" y="606"/>
                  </a:cubicBezTo>
                  <a:lnTo>
                    <a:pt x="10635" y="606"/>
                  </a:lnTo>
                  <a:cubicBezTo>
                    <a:pt x="10131" y="673"/>
                    <a:pt x="9652" y="714"/>
                    <a:pt x="9196" y="714"/>
                  </a:cubicBezTo>
                  <a:cubicBezTo>
                    <a:pt x="8527" y="714"/>
                    <a:pt x="7907" y="625"/>
                    <a:pt x="7327" y="398"/>
                  </a:cubicBezTo>
                  <a:cubicBezTo>
                    <a:pt x="6555" y="96"/>
                    <a:pt x="5701" y="0"/>
                    <a:pt x="4815"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64"/>
            <p:cNvSpPr/>
            <p:nvPr/>
          </p:nvSpPr>
          <p:spPr>
            <a:xfrm>
              <a:off x="4320888" y="886550"/>
              <a:ext cx="516250" cy="551375"/>
            </a:xfrm>
            <a:custGeom>
              <a:avLst/>
              <a:gdLst/>
              <a:ahLst/>
              <a:cxnLst/>
              <a:rect l="l" t="t" r="r" b="b"/>
              <a:pathLst>
                <a:path w="20650" h="22055" extrusionOk="0">
                  <a:moveTo>
                    <a:pt x="5880" y="0"/>
                  </a:moveTo>
                  <a:lnTo>
                    <a:pt x="5880" y="0"/>
                  </a:lnTo>
                  <a:cubicBezTo>
                    <a:pt x="3762" y="18"/>
                    <a:pt x="240" y="1457"/>
                    <a:pt x="240" y="1457"/>
                  </a:cubicBezTo>
                  <a:cubicBezTo>
                    <a:pt x="0" y="3179"/>
                    <a:pt x="4880" y="3724"/>
                    <a:pt x="5017" y="5545"/>
                  </a:cubicBezTo>
                  <a:cubicBezTo>
                    <a:pt x="5154" y="7366"/>
                    <a:pt x="9433" y="11418"/>
                    <a:pt x="11082" y="13103"/>
                  </a:cubicBezTo>
                  <a:cubicBezTo>
                    <a:pt x="12730" y="14788"/>
                    <a:pt x="15746" y="21634"/>
                    <a:pt x="16599" y="22022"/>
                  </a:cubicBezTo>
                  <a:cubicBezTo>
                    <a:pt x="16648" y="22044"/>
                    <a:pt x="16697" y="22055"/>
                    <a:pt x="16745" y="22055"/>
                  </a:cubicBezTo>
                  <a:cubicBezTo>
                    <a:pt x="17524" y="22055"/>
                    <a:pt x="18119" y="19215"/>
                    <a:pt x="18901" y="17681"/>
                  </a:cubicBezTo>
                  <a:cubicBezTo>
                    <a:pt x="19136" y="17221"/>
                    <a:pt x="19793" y="16536"/>
                    <a:pt x="20650" y="15772"/>
                  </a:cubicBezTo>
                  <a:cubicBezTo>
                    <a:pt x="20374" y="15099"/>
                    <a:pt x="20052" y="14303"/>
                    <a:pt x="19752" y="13539"/>
                  </a:cubicBezTo>
                  <a:cubicBezTo>
                    <a:pt x="19027" y="11694"/>
                    <a:pt x="17023" y="12314"/>
                    <a:pt x="13308" y="10379"/>
                  </a:cubicBezTo>
                  <a:cubicBezTo>
                    <a:pt x="9592" y="8445"/>
                    <a:pt x="8505" y="2775"/>
                    <a:pt x="6870" y="1624"/>
                  </a:cubicBezTo>
                  <a:cubicBezTo>
                    <a:pt x="6027" y="1029"/>
                    <a:pt x="5853" y="436"/>
                    <a:pt x="5880" y="0"/>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64"/>
            <p:cNvSpPr/>
            <p:nvPr/>
          </p:nvSpPr>
          <p:spPr>
            <a:xfrm>
              <a:off x="4467188" y="886525"/>
              <a:ext cx="452000" cy="394350"/>
            </a:xfrm>
            <a:custGeom>
              <a:avLst/>
              <a:gdLst/>
              <a:ahLst/>
              <a:cxnLst/>
              <a:rect l="l" t="t" r="r" b="b"/>
              <a:pathLst>
                <a:path w="18080" h="15774" extrusionOk="0">
                  <a:moveTo>
                    <a:pt x="262" y="0"/>
                  </a:moveTo>
                  <a:cubicBezTo>
                    <a:pt x="185" y="0"/>
                    <a:pt x="106" y="0"/>
                    <a:pt x="28" y="1"/>
                  </a:cubicBezTo>
                  <a:cubicBezTo>
                    <a:pt x="1" y="438"/>
                    <a:pt x="175" y="1030"/>
                    <a:pt x="1018" y="1625"/>
                  </a:cubicBezTo>
                  <a:cubicBezTo>
                    <a:pt x="2653" y="2777"/>
                    <a:pt x="3740" y="8446"/>
                    <a:pt x="7456" y="10380"/>
                  </a:cubicBezTo>
                  <a:cubicBezTo>
                    <a:pt x="11171" y="12316"/>
                    <a:pt x="13175" y="11695"/>
                    <a:pt x="13900" y="13541"/>
                  </a:cubicBezTo>
                  <a:cubicBezTo>
                    <a:pt x="14200" y="14305"/>
                    <a:pt x="14522" y="15101"/>
                    <a:pt x="14798" y="15774"/>
                  </a:cubicBezTo>
                  <a:cubicBezTo>
                    <a:pt x="15747" y="14925"/>
                    <a:pt x="16943" y="13978"/>
                    <a:pt x="18079" y="13130"/>
                  </a:cubicBezTo>
                  <a:cubicBezTo>
                    <a:pt x="17671" y="11477"/>
                    <a:pt x="17198" y="9539"/>
                    <a:pt x="16980" y="8590"/>
                  </a:cubicBezTo>
                  <a:cubicBezTo>
                    <a:pt x="16558" y="6753"/>
                    <a:pt x="13761" y="6460"/>
                    <a:pt x="13782" y="5428"/>
                  </a:cubicBezTo>
                  <a:cubicBezTo>
                    <a:pt x="13804" y="4395"/>
                    <a:pt x="11048" y="4084"/>
                    <a:pt x="10823" y="3361"/>
                  </a:cubicBezTo>
                  <a:cubicBezTo>
                    <a:pt x="10684" y="2907"/>
                    <a:pt x="9452" y="1700"/>
                    <a:pt x="8553" y="864"/>
                  </a:cubicBezTo>
                  <a:cubicBezTo>
                    <a:pt x="8359" y="868"/>
                    <a:pt x="8161" y="870"/>
                    <a:pt x="7962" y="870"/>
                  </a:cubicBezTo>
                  <a:cubicBezTo>
                    <a:pt x="6148" y="870"/>
                    <a:pt x="4164" y="704"/>
                    <a:pt x="2900" y="258"/>
                  </a:cubicBezTo>
                  <a:cubicBezTo>
                    <a:pt x="2353" y="64"/>
                    <a:pt x="1352" y="0"/>
                    <a:pt x="262" y="0"/>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64"/>
            <p:cNvSpPr/>
            <p:nvPr/>
          </p:nvSpPr>
          <p:spPr>
            <a:xfrm>
              <a:off x="4467188" y="886500"/>
              <a:ext cx="434550" cy="394350"/>
            </a:xfrm>
            <a:custGeom>
              <a:avLst/>
              <a:gdLst/>
              <a:ahLst/>
              <a:cxnLst/>
              <a:rect l="l" t="t" r="r" b="b"/>
              <a:pathLst>
                <a:path w="17382" h="15774" extrusionOk="0">
                  <a:moveTo>
                    <a:pt x="262" y="0"/>
                  </a:moveTo>
                  <a:cubicBezTo>
                    <a:pt x="185" y="0"/>
                    <a:pt x="106" y="0"/>
                    <a:pt x="28" y="1"/>
                  </a:cubicBezTo>
                  <a:cubicBezTo>
                    <a:pt x="1" y="438"/>
                    <a:pt x="175" y="1030"/>
                    <a:pt x="1018" y="1625"/>
                  </a:cubicBezTo>
                  <a:cubicBezTo>
                    <a:pt x="2653" y="2777"/>
                    <a:pt x="3740" y="8446"/>
                    <a:pt x="7456" y="10380"/>
                  </a:cubicBezTo>
                  <a:cubicBezTo>
                    <a:pt x="11171" y="12316"/>
                    <a:pt x="13175" y="11695"/>
                    <a:pt x="13900" y="13541"/>
                  </a:cubicBezTo>
                  <a:cubicBezTo>
                    <a:pt x="14200" y="14305"/>
                    <a:pt x="14522" y="15101"/>
                    <a:pt x="14798" y="15774"/>
                  </a:cubicBezTo>
                  <a:cubicBezTo>
                    <a:pt x="15554" y="15098"/>
                    <a:pt x="16467" y="14360"/>
                    <a:pt x="17381" y="13658"/>
                  </a:cubicBezTo>
                  <a:cubicBezTo>
                    <a:pt x="15691" y="11571"/>
                    <a:pt x="13166" y="10410"/>
                    <a:pt x="11119" y="8665"/>
                  </a:cubicBezTo>
                  <a:cubicBezTo>
                    <a:pt x="8548" y="6474"/>
                    <a:pt x="6583" y="3679"/>
                    <a:pt x="5007" y="703"/>
                  </a:cubicBezTo>
                  <a:cubicBezTo>
                    <a:pt x="4212" y="605"/>
                    <a:pt x="3479" y="462"/>
                    <a:pt x="2900" y="258"/>
                  </a:cubicBezTo>
                  <a:cubicBezTo>
                    <a:pt x="2353" y="64"/>
                    <a:pt x="1352" y="0"/>
                    <a:pt x="262"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4"/>
            <p:cNvSpPr/>
            <p:nvPr/>
          </p:nvSpPr>
          <p:spPr>
            <a:xfrm>
              <a:off x="4814038" y="1297025"/>
              <a:ext cx="24450" cy="130875"/>
            </a:xfrm>
            <a:custGeom>
              <a:avLst/>
              <a:gdLst/>
              <a:ahLst/>
              <a:cxnLst/>
              <a:rect l="l" t="t" r="r" b="b"/>
              <a:pathLst>
                <a:path w="978" h="5235" extrusionOk="0">
                  <a:moveTo>
                    <a:pt x="103" y="0"/>
                  </a:moveTo>
                  <a:cubicBezTo>
                    <a:pt x="90" y="0"/>
                    <a:pt x="77" y="7"/>
                    <a:pt x="74" y="24"/>
                  </a:cubicBezTo>
                  <a:cubicBezTo>
                    <a:pt x="0" y="354"/>
                    <a:pt x="41" y="692"/>
                    <a:pt x="135" y="1014"/>
                  </a:cubicBezTo>
                  <a:cubicBezTo>
                    <a:pt x="234" y="1349"/>
                    <a:pt x="383" y="1667"/>
                    <a:pt x="519" y="1988"/>
                  </a:cubicBezTo>
                  <a:cubicBezTo>
                    <a:pt x="656" y="2312"/>
                    <a:pt x="773" y="2642"/>
                    <a:pt x="836" y="2989"/>
                  </a:cubicBezTo>
                  <a:cubicBezTo>
                    <a:pt x="898" y="3336"/>
                    <a:pt x="914" y="3689"/>
                    <a:pt x="884" y="4040"/>
                  </a:cubicBezTo>
                  <a:cubicBezTo>
                    <a:pt x="852" y="4392"/>
                    <a:pt x="775" y="4739"/>
                    <a:pt x="650" y="5070"/>
                  </a:cubicBezTo>
                  <a:cubicBezTo>
                    <a:pt x="634" y="5111"/>
                    <a:pt x="619" y="5152"/>
                    <a:pt x="602" y="5193"/>
                  </a:cubicBezTo>
                  <a:cubicBezTo>
                    <a:pt x="597" y="5211"/>
                    <a:pt x="607" y="5228"/>
                    <a:pt x="625" y="5234"/>
                  </a:cubicBezTo>
                  <a:cubicBezTo>
                    <a:pt x="627" y="5234"/>
                    <a:pt x="630" y="5235"/>
                    <a:pt x="632" y="5235"/>
                  </a:cubicBezTo>
                  <a:cubicBezTo>
                    <a:pt x="647" y="5235"/>
                    <a:pt x="660" y="5225"/>
                    <a:pt x="665" y="5211"/>
                  </a:cubicBezTo>
                  <a:cubicBezTo>
                    <a:pt x="799" y="4884"/>
                    <a:pt x="890" y="4541"/>
                    <a:pt x="933" y="4190"/>
                  </a:cubicBezTo>
                  <a:cubicBezTo>
                    <a:pt x="977" y="3839"/>
                    <a:pt x="974" y="3484"/>
                    <a:pt x="925" y="3134"/>
                  </a:cubicBezTo>
                  <a:cubicBezTo>
                    <a:pt x="876" y="2784"/>
                    <a:pt x="777" y="2449"/>
                    <a:pt x="645" y="2123"/>
                  </a:cubicBezTo>
                  <a:cubicBezTo>
                    <a:pt x="514" y="1799"/>
                    <a:pt x="362" y="1484"/>
                    <a:pt x="249" y="1153"/>
                  </a:cubicBezTo>
                  <a:cubicBezTo>
                    <a:pt x="141" y="837"/>
                    <a:pt x="68" y="500"/>
                    <a:pt x="114" y="166"/>
                  </a:cubicBezTo>
                  <a:cubicBezTo>
                    <a:pt x="120" y="124"/>
                    <a:pt x="127" y="82"/>
                    <a:pt x="137" y="41"/>
                  </a:cubicBezTo>
                  <a:cubicBezTo>
                    <a:pt x="143" y="16"/>
                    <a:pt x="122" y="0"/>
                    <a:pt x="103" y="0"/>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64"/>
            <p:cNvSpPr/>
            <p:nvPr/>
          </p:nvSpPr>
          <p:spPr>
            <a:xfrm>
              <a:off x="4803613" y="1281025"/>
              <a:ext cx="52350" cy="121575"/>
            </a:xfrm>
            <a:custGeom>
              <a:avLst/>
              <a:gdLst/>
              <a:ahLst/>
              <a:cxnLst/>
              <a:rect l="l" t="t" r="r" b="b"/>
              <a:pathLst>
                <a:path w="2094" h="4863" extrusionOk="0">
                  <a:moveTo>
                    <a:pt x="72" y="0"/>
                  </a:moveTo>
                  <a:cubicBezTo>
                    <a:pt x="56" y="0"/>
                    <a:pt x="39" y="11"/>
                    <a:pt x="37" y="32"/>
                  </a:cubicBezTo>
                  <a:cubicBezTo>
                    <a:pt x="0" y="399"/>
                    <a:pt x="15" y="771"/>
                    <a:pt x="81" y="1134"/>
                  </a:cubicBezTo>
                  <a:cubicBezTo>
                    <a:pt x="147" y="1497"/>
                    <a:pt x="262" y="1849"/>
                    <a:pt x="424" y="2180"/>
                  </a:cubicBezTo>
                  <a:cubicBezTo>
                    <a:pt x="504" y="2347"/>
                    <a:pt x="598" y="2507"/>
                    <a:pt x="701" y="2660"/>
                  </a:cubicBezTo>
                  <a:cubicBezTo>
                    <a:pt x="796" y="2801"/>
                    <a:pt x="900" y="2934"/>
                    <a:pt x="1007" y="3064"/>
                  </a:cubicBezTo>
                  <a:cubicBezTo>
                    <a:pt x="1218" y="3322"/>
                    <a:pt x="1442" y="3571"/>
                    <a:pt x="1633" y="3845"/>
                  </a:cubicBezTo>
                  <a:cubicBezTo>
                    <a:pt x="1814" y="4107"/>
                    <a:pt x="1964" y="4395"/>
                    <a:pt x="2013" y="4711"/>
                  </a:cubicBezTo>
                  <a:cubicBezTo>
                    <a:pt x="2020" y="4751"/>
                    <a:pt x="2024" y="4791"/>
                    <a:pt x="2026" y="4831"/>
                  </a:cubicBezTo>
                  <a:cubicBezTo>
                    <a:pt x="2028" y="4852"/>
                    <a:pt x="2045" y="4862"/>
                    <a:pt x="2061" y="4862"/>
                  </a:cubicBezTo>
                  <a:cubicBezTo>
                    <a:pt x="2078" y="4862"/>
                    <a:pt x="2094" y="4852"/>
                    <a:pt x="2092" y="4831"/>
                  </a:cubicBezTo>
                  <a:lnTo>
                    <a:pt x="2092" y="4831"/>
                  </a:lnTo>
                  <a:lnTo>
                    <a:pt x="2092" y="4832"/>
                  </a:lnTo>
                  <a:cubicBezTo>
                    <a:pt x="2069" y="4508"/>
                    <a:pt x="1942" y="4206"/>
                    <a:pt x="1770" y="3935"/>
                  </a:cubicBezTo>
                  <a:cubicBezTo>
                    <a:pt x="1592" y="3654"/>
                    <a:pt x="1373" y="3401"/>
                    <a:pt x="1160" y="3147"/>
                  </a:cubicBezTo>
                  <a:cubicBezTo>
                    <a:pt x="936" y="2878"/>
                    <a:pt x="722" y="2604"/>
                    <a:pt x="556" y="2295"/>
                  </a:cubicBezTo>
                  <a:cubicBezTo>
                    <a:pt x="381" y="1971"/>
                    <a:pt x="253" y="1624"/>
                    <a:pt x="173" y="1264"/>
                  </a:cubicBezTo>
                  <a:cubicBezTo>
                    <a:pt x="94" y="905"/>
                    <a:pt x="66" y="536"/>
                    <a:pt x="90" y="169"/>
                  </a:cubicBezTo>
                  <a:cubicBezTo>
                    <a:pt x="93" y="123"/>
                    <a:pt x="98" y="77"/>
                    <a:pt x="102" y="32"/>
                  </a:cubicBezTo>
                  <a:cubicBezTo>
                    <a:pt x="104" y="11"/>
                    <a:pt x="89" y="0"/>
                    <a:pt x="72" y="0"/>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64"/>
            <p:cNvSpPr/>
            <p:nvPr/>
          </p:nvSpPr>
          <p:spPr>
            <a:xfrm>
              <a:off x="4793538" y="1276775"/>
              <a:ext cx="53575" cy="138825"/>
            </a:xfrm>
            <a:custGeom>
              <a:avLst/>
              <a:gdLst/>
              <a:ahLst/>
              <a:cxnLst/>
              <a:rect l="l" t="t" r="r" b="b"/>
              <a:pathLst>
                <a:path w="2143" h="5553" extrusionOk="0">
                  <a:moveTo>
                    <a:pt x="122" y="1"/>
                  </a:moveTo>
                  <a:cubicBezTo>
                    <a:pt x="105" y="1"/>
                    <a:pt x="88" y="11"/>
                    <a:pt x="86" y="32"/>
                  </a:cubicBezTo>
                  <a:cubicBezTo>
                    <a:pt x="1" y="894"/>
                    <a:pt x="198" y="1761"/>
                    <a:pt x="647" y="2502"/>
                  </a:cubicBezTo>
                  <a:cubicBezTo>
                    <a:pt x="741" y="2655"/>
                    <a:pt x="849" y="2799"/>
                    <a:pt x="948" y="2948"/>
                  </a:cubicBezTo>
                  <a:cubicBezTo>
                    <a:pt x="1045" y="3093"/>
                    <a:pt x="1138" y="3242"/>
                    <a:pt x="1228" y="3392"/>
                  </a:cubicBezTo>
                  <a:cubicBezTo>
                    <a:pt x="1426" y="3722"/>
                    <a:pt x="1603" y="4064"/>
                    <a:pt x="1758" y="4417"/>
                  </a:cubicBezTo>
                  <a:cubicBezTo>
                    <a:pt x="1896" y="4734"/>
                    <a:pt x="2020" y="5069"/>
                    <a:pt x="2064" y="5414"/>
                  </a:cubicBezTo>
                  <a:cubicBezTo>
                    <a:pt x="2070" y="5449"/>
                    <a:pt x="2073" y="5485"/>
                    <a:pt x="2075" y="5521"/>
                  </a:cubicBezTo>
                  <a:cubicBezTo>
                    <a:pt x="2076" y="5542"/>
                    <a:pt x="2094" y="5552"/>
                    <a:pt x="2110" y="5552"/>
                  </a:cubicBezTo>
                  <a:cubicBezTo>
                    <a:pt x="2127" y="5552"/>
                    <a:pt x="2142" y="5542"/>
                    <a:pt x="2141" y="5521"/>
                  </a:cubicBezTo>
                  <a:cubicBezTo>
                    <a:pt x="2117" y="5183"/>
                    <a:pt x="2007" y="4854"/>
                    <a:pt x="1881" y="4543"/>
                  </a:cubicBezTo>
                  <a:cubicBezTo>
                    <a:pt x="1737" y="4183"/>
                    <a:pt x="1560" y="3837"/>
                    <a:pt x="1367" y="3502"/>
                  </a:cubicBezTo>
                  <a:cubicBezTo>
                    <a:pt x="1278" y="3346"/>
                    <a:pt x="1185" y="3192"/>
                    <a:pt x="1086" y="3041"/>
                  </a:cubicBezTo>
                  <a:cubicBezTo>
                    <a:pt x="997" y="2901"/>
                    <a:pt x="900" y="2766"/>
                    <a:pt x="807" y="2629"/>
                  </a:cubicBezTo>
                  <a:cubicBezTo>
                    <a:pt x="322" y="1911"/>
                    <a:pt x="87" y="1054"/>
                    <a:pt x="138" y="189"/>
                  </a:cubicBezTo>
                  <a:cubicBezTo>
                    <a:pt x="141" y="137"/>
                    <a:pt x="145" y="84"/>
                    <a:pt x="151" y="32"/>
                  </a:cubicBezTo>
                  <a:cubicBezTo>
                    <a:pt x="153" y="11"/>
                    <a:pt x="138" y="1"/>
                    <a:pt x="122" y="1"/>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4"/>
            <p:cNvSpPr/>
            <p:nvPr/>
          </p:nvSpPr>
          <p:spPr>
            <a:xfrm>
              <a:off x="5195713" y="912625"/>
              <a:ext cx="31925" cy="129225"/>
            </a:xfrm>
            <a:custGeom>
              <a:avLst/>
              <a:gdLst/>
              <a:ahLst/>
              <a:cxnLst/>
              <a:rect l="l" t="t" r="r" b="b"/>
              <a:pathLst>
                <a:path w="1277" h="5169" extrusionOk="0">
                  <a:moveTo>
                    <a:pt x="77" y="1"/>
                  </a:moveTo>
                  <a:cubicBezTo>
                    <a:pt x="60" y="2"/>
                    <a:pt x="46" y="17"/>
                    <a:pt x="45" y="35"/>
                  </a:cubicBezTo>
                  <a:cubicBezTo>
                    <a:pt x="1" y="362"/>
                    <a:pt x="69" y="689"/>
                    <a:pt x="187" y="994"/>
                  </a:cubicBezTo>
                  <a:cubicBezTo>
                    <a:pt x="310" y="1312"/>
                    <a:pt x="480" y="1610"/>
                    <a:pt x="639" y="1910"/>
                  </a:cubicBezTo>
                  <a:cubicBezTo>
                    <a:pt x="720" y="2058"/>
                    <a:pt x="797" y="2209"/>
                    <a:pt x="867" y="2364"/>
                  </a:cubicBezTo>
                  <a:cubicBezTo>
                    <a:pt x="940" y="2528"/>
                    <a:pt x="1001" y="2696"/>
                    <a:pt x="1050" y="2868"/>
                  </a:cubicBezTo>
                  <a:cubicBezTo>
                    <a:pt x="1148" y="3214"/>
                    <a:pt x="1200" y="3573"/>
                    <a:pt x="1202" y="3933"/>
                  </a:cubicBezTo>
                  <a:cubicBezTo>
                    <a:pt x="1204" y="4294"/>
                    <a:pt x="1157" y="4652"/>
                    <a:pt x="1060" y="4999"/>
                  </a:cubicBezTo>
                  <a:cubicBezTo>
                    <a:pt x="1049" y="5043"/>
                    <a:pt x="1036" y="5086"/>
                    <a:pt x="1023" y="5128"/>
                  </a:cubicBezTo>
                  <a:cubicBezTo>
                    <a:pt x="1015" y="5153"/>
                    <a:pt x="1034" y="5169"/>
                    <a:pt x="1054" y="5169"/>
                  </a:cubicBezTo>
                  <a:cubicBezTo>
                    <a:pt x="1068" y="5169"/>
                    <a:pt x="1081" y="5162"/>
                    <a:pt x="1086" y="5146"/>
                  </a:cubicBezTo>
                  <a:cubicBezTo>
                    <a:pt x="1195" y="4801"/>
                    <a:pt x="1254" y="4443"/>
                    <a:pt x="1266" y="4081"/>
                  </a:cubicBezTo>
                  <a:cubicBezTo>
                    <a:pt x="1276" y="3721"/>
                    <a:pt x="1240" y="3361"/>
                    <a:pt x="1155" y="3011"/>
                  </a:cubicBezTo>
                  <a:cubicBezTo>
                    <a:pt x="1072" y="2665"/>
                    <a:pt x="937" y="2339"/>
                    <a:pt x="774" y="2024"/>
                  </a:cubicBezTo>
                  <a:cubicBezTo>
                    <a:pt x="617" y="1720"/>
                    <a:pt x="443" y="1424"/>
                    <a:pt x="306" y="1111"/>
                  </a:cubicBezTo>
                  <a:cubicBezTo>
                    <a:pt x="175" y="810"/>
                    <a:pt x="80" y="487"/>
                    <a:pt x="98" y="157"/>
                  </a:cubicBezTo>
                  <a:cubicBezTo>
                    <a:pt x="101" y="116"/>
                    <a:pt x="105" y="75"/>
                    <a:pt x="111" y="35"/>
                  </a:cubicBezTo>
                  <a:cubicBezTo>
                    <a:pt x="113" y="17"/>
                    <a:pt x="94" y="2"/>
                    <a:pt x="77" y="1"/>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64"/>
            <p:cNvSpPr/>
            <p:nvPr/>
          </p:nvSpPr>
          <p:spPr>
            <a:xfrm>
              <a:off x="5184038" y="897700"/>
              <a:ext cx="61875" cy="116825"/>
            </a:xfrm>
            <a:custGeom>
              <a:avLst/>
              <a:gdLst/>
              <a:ahLst/>
              <a:cxnLst/>
              <a:rect l="l" t="t" r="r" b="b"/>
              <a:pathLst>
                <a:path w="2475" h="4673" extrusionOk="0">
                  <a:moveTo>
                    <a:pt x="39" y="1"/>
                  </a:moveTo>
                  <a:cubicBezTo>
                    <a:pt x="22" y="1"/>
                    <a:pt x="6" y="11"/>
                    <a:pt x="6" y="32"/>
                  </a:cubicBezTo>
                  <a:cubicBezTo>
                    <a:pt x="0" y="405"/>
                    <a:pt x="49" y="776"/>
                    <a:pt x="147" y="1136"/>
                  </a:cubicBezTo>
                  <a:cubicBezTo>
                    <a:pt x="246" y="1494"/>
                    <a:pt x="393" y="1838"/>
                    <a:pt x="587" y="2158"/>
                  </a:cubicBezTo>
                  <a:cubicBezTo>
                    <a:pt x="683" y="2316"/>
                    <a:pt x="791" y="2467"/>
                    <a:pt x="908" y="2610"/>
                  </a:cubicBezTo>
                  <a:cubicBezTo>
                    <a:pt x="1015" y="2740"/>
                    <a:pt x="1131" y="2864"/>
                    <a:pt x="1249" y="2983"/>
                  </a:cubicBezTo>
                  <a:cubicBezTo>
                    <a:pt x="1481" y="3221"/>
                    <a:pt x="1724" y="3450"/>
                    <a:pt x="1937" y="3706"/>
                  </a:cubicBezTo>
                  <a:cubicBezTo>
                    <a:pt x="2138" y="3948"/>
                    <a:pt x="2310" y="4221"/>
                    <a:pt x="2384" y="4531"/>
                  </a:cubicBezTo>
                  <a:cubicBezTo>
                    <a:pt x="2393" y="4570"/>
                    <a:pt x="2401" y="4609"/>
                    <a:pt x="2408" y="4649"/>
                  </a:cubicBezTo>
                  <a:cubicBezTo>
                    <a:pt x="2411" y="4664"/>
                    <a:pt x="2425" y="4673"/>
                    <a:pt x="2439" y="4673"/>
                  </a:cubicBezTo>
                  <a:cubicBezTo>
                    <a:pt x="2442" y="4673"/>
                    <a:pt x="2445" y="4673"/>
                    <a:pt x="2448" y="4672"/>
                  </a:cubicBezTo>
                  <a:cubicBezTo>
                    <a:pt x="2464" y="4667"/>
                    <a:pt x="2475" y="4649"/>
                    <a:pt x="2471" y="4632"/>
                  </a:cubicBezTo>
                  <a:lnTo>
                    <a:pt x="2470" y="4631"/>
                  </a:lnTo>
                  <a:cubicBezTo>
                    <a:pt x="2419" y="4315"/>
                    <a:pt x="2268" y="4028"/>
                    <a:pt x="2076" y="3776"/>
                  </a:cubicBezTo>
                  <a:cubicBezTo>
                    <a:pt x="1875" y="3513"/>
                    <a:pt x="1638" y="3282"/>
                    <a:pt x="1405" y="3048"/>
                  </a:cubicBezTo>
                  <a:cubicBezTo>
                    <a:pt x="1160" y="2802"/>
                    <a:pt x="923" y="2551"/>
                    <a:pt x="730" y="2260"/>
                  </a:cubicBezTo>
                  <a:cubicBezTo>
                    <a:pt x="524" y="1951"/>
                    <a:pt x="364" y="1616"/>
                    <a:pt x="253" y="1262"/>
                  </a:cubicBezTo>
                  <a:cubicBezTo>
                    <a:pt x="141" y="909"/>
                    <a:pt x="79" y="541"/>
                    <a:pt x="71" y="171"/>
                  </a:cubicBezTo>
                  <a:cubicBezTo>
                    <a:pt x="70" y="124"/>
                    <a:pt x="70" y="78"/>
                    <a:pt x="71" y="32"/>
                  </a:cubicBezTo>
                  <a:cubicBezTo>
                    <a:pt x="71" y="11"/>
                    <a:pt x="55" y="1"/>
                    <a:pt x="39" y="1"/>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64"/>
            <p:cNvSpPr/>
            <p:nvPr/>
          </p:nvSpPr>
          <p:spPr>
            <a:xfrm>
              <a:off x="5174713" y="894250"/>
              <a:ext cx="63500" cy="133950"/>
            </a:xfrm>
            <a:custGeom>
              <a:avLst/>
              <a:gdLst/>
              <a:ahLst/>
              <a:cxnLst/>
              <a:rect l="l" t="t" r="r" b="b"/>
              <a:pathLst>
                <a:path w="2540" h="5358" extrusionOk="0">
                  <a:moveTo>
                    <a:pt x="43" y="0"/>
                  </a:moveTo>
                  <a:cubicBezTo>
                    <a:pt x="26" y="0"/>
                    <a:pt x="10" y="11"/>
                    <a:pt x="10" y="32"/>
                  </a:cubicBezTo>
                  <a:cubicBezTo>
                    <a:pt x="0" y="894"/>
                    <a:pt x="270" y="1736"/>
                    <a:pt x="776" y="2433"/>
                  </a:cubicBezTo>
                  <a:cubicBezTo>
                    <a:pt x="883" y="2580"/>
                    <a:pt x="1003" y="2714"/>
                    <a:pt x="1116" y="2855"/>
                  </a:cubicBezTo>
                  <a:cubicBezTo>
                    <a:pt x="1227" y="2991"/>
                    <a:pt x="1332" y="3131"/>
                    <a:pt x="1435" y="3273"/>
                  </a:cubicBezTo>
                  <a:cubicBezTo>
                    <a:pt x="1663" y="3586"/>
                    <a:pt x="1871" y="3914"/>
                    <a:pt x="2057" y="4252"/>
                  </a:cubicBezTo>
                  <a:cubicBezTo>
                    <a:pt x="2223" y="4559"/>
                    <a:pt x="2376" y="4883"/>
                    <a:pt x="2452" y="5226"/>
                  </a:cubicBezTo>
                  <a:cubicBezTo>
                    <a:pt x="2459" y="5262"/>
                    <a:pt x="2466" y="5298"/>
                    <a:pt x="2473" y="5334"/>
                  </a:cubicBezTo>
                  <a:cubicBezTo>
                    <a:pt x="2475" y="5351"/>
                    <a:pt x="2487" y="5358"/>
                    <a:pt x="2499" y="5358"/>
                  </a:cubicBezTo>
                  <a:cubicBezTo>
                    <a:pt x="2518" y="5358"/>
                    <a:pt x="2539" y="5342"/>
                    <a:pt x="2536" y="5317"/>
                  </a:cubicBezTo>
                  <a:cubicBezTo>
                    <a:pt x="2482" y="4983"/>
                    <a:pt x="2342" y="4663"/>
                    <a:pt x="2189" y="4363"/>
                  </a:cubicBezTo>
                  <a:cubicBezTo>
                    <a:pt x="2013" y="4019"/>
                    <a:pt x="1806" y="3688"/>
                    <a:pt x="1584" y="3371"/>
                  </a:cubicBezTo>
                  <a:cubicBezTo>
                    <a:pt x="1480" y="3222"/>
                    <a:pt x="1373" y="3076"/>
                    <a:pt x="1261" y="2934"/>
                  </a:cubicBezTo>
                  <a:cubicBezTo>
                    <a:pt x="1158" y="2801"/>
                    <a:pt x="1049" y="2675"/>
                    <a:pt x="944" y="2544"/>
                  </a:cubicBezTo>
                  <a:cubicBezTo>
                    <a:pt x="406" y="1875"/>
                    <a:pt x="102" y="1049"/>
                    <a:pt x="77" y="191"/>
                  </a:cubicBezTo>
                  <a:cubicBezTo>
                    <a:pt x="75" y="139"/>
                    <a:pt x="75" y="85"/>
                    <a:pt x="76" y="32"/>
                  </a:cubicBezTo>
                  <a:cubicBezTo>
                    <a:pt x="76" y="11"/>
                    <a:pt x="59" y="0"/>
                    <a:pt x="43" y="0"/>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64"/>
            <p:cNvSpPr/>
            <p:nvPr/>
          </p:nvSpPr>
          <p:spPr>
            <a:xfrm>
              <a:off x="5021688" y="1077375"/>
              <a:ext cx="22650" cy="129900"/>
            </a:xfrm>
            <a:custGeom>
              <a:avLst/>
              <a:gdLst/>
              <a:ahLst/>
              <a:cxnLst/>
              <a:rect l="l" t="t" r="r" b="b"/>
              <a:pathLst>
                <a:path w="906" h="5196" extrusionOk="0">
                  <a:moveTo>
                    <a:pt x="869" y="1"/>
                  </a:moveTo>
                  <a:cubicBezTo>
                    <a:pt x="858" y="1"/>
                    <a:pt x="846" y="6"/>
                    <a:pt x="840" y="17"/>
                  </a:cubicBezTo>
                  <a:cubicBezTo>
                    <a:pt x="630" y="291"/>
                    <a:pt x="457" y="593"/>
                    <a:pt x="326" y="912"/>
                  </a:cubicBezTo>
                  <a:cubicBezTo>
                    <a:pt x="194" y="1231"/>
                    <a:pt x="104" y="1566"/>
                    <a:pt x="58" y="1909"/>
                  </a:cubicBezTo>
                  <a:cubicBezTo>
                    <a:pt x="14" y="2254"/>
                    <a:pt x="13" y="2603"/>
                    <a:pt x="55" y="2949"/>
                  </a:cubicBezTo>
                  <a:cubicBezTo>
                    <a:pt x="97" y="3305"/>
                    <a:pt x="165" y="3658"/>
                    <a:pt x="192" y="4016"/>
                  </a:cubicBezTo>
                  <a:cubicBezTo>
                    <a:pt x="217" y="4356"/>
                    <a:pt x="203" y="4708"/>
                    <a:pt x="71" y="5028"/>
                  </a:cubicBezTo>
                  <a:cubicBezTo>
                    <a:pt x="54" y="5068"/>
                    <a:pt x="35" y="5108"/>
                    <a:pt x="14" y="5147"/>
                  </a:cubicBezTo>
                  <a:cubicBezTo>
                    <a:pt x="0" y="5172"/>
                    <a:pt x="23" y="5196"/>
                    <a:pt x="45" y="5196"/>
                  </a:cubicBezTo>
                  <a:cubicBezTo>
                    <a:pt x="55" y="5196"/>
                    <a:pt x="65" y="5191"/>
                    <a:pt x="71" y="5179"/>
                  </a:cubicBezTo>
                  <a:cubicBezTo>
                    <a:pt x="231" y="4872"/>
                    <a:pt x="277" y="4525"/>
                    <a:pt x="267" y="4182"/>
                  </a:cubicBezTo>
                  <a:cubicBezTo>
                    <a:pt x="255" y="3825"/>
                    <a:pt x="190" y="3471"/>
                    <a:pt x="142" y="3117"/>
                  </a:cubicBezTo>
                  <a:cubicBezTo>
                    <a:pt x="95" y="2769"/>
                    <a:pt x="73" y="2423"/>
                    <a:pt x="105" y="2072"/>
                  </a:cubicBezTo>
                  <a:cubicBezTo>
                    <a:pt x="138" y="1728"/>
                    <a:pt x="215" y="1389"/>
                    <a:pt x="336" y="1065"/>
                  </a:cubicBezTo>
                  <a:cubicBezTo>
                    <a:pt x="456" y="741"/>
                    <a:pt x="619" y="434"/>
                    <a:pt x="820" y="153"/>
                  </a:cubicBezTo>
                  <a:cubicBezTo>
                    <a:pt x="845" y="119"/>
                    <a:pt x="870" y="84"/>
                    <a:pt x="897" y="50"/>
                  </a:cubicBezTo>
                  <a:cubicBezTo>
                    <a:pt x="906" y="34"/>
                    <a:pt x="901" y="14"/>
                    <a:pt x="885" y="5"/>
                  </a:cubicBezTo>
                  <a:cubicBezTo>
                    <a:pt x="880" y="2"/>
                    <a:pt x="875" y="1"/>
                    <a:pt x="869" y="1"/>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64"/>
            <p:cNvSpPr/>
            <p:nvPr/>
          </p:nvSpPr>
          <p:spPr>
            <a:xfrm>
              <a:off x="5010138" y="1095275"/>
              <a:ext cx="27000" cy="130350"/>
            </a:xfrm>
            <a:custGeom>
              <a:avLst/>
              <a:gdLst/>
              <a:ahLst/>
              <a:cxnLst/>
              <a:rect l="l" t="t" r="r" b="b"/>
              <a:pathLst>
                <a:path w="1080" h="5214" extrusionOk="0">
                  <a:moveTo>
                    <a:pt x="90" y="1"/>
                  </a:moveTo>
                  <a:cubicBezTo>
                    <a:pt x="77" y="1"/>
                    <a:pt x="65" y="8"/>
                    <a:pt x="62" y="24"/>
                  </a:cubicBezTo>
                  <a:lnTo>
                    <a:pt x="63" y="23"/>
                  </a:lnTo>
                  <a:lnTo>
                    <a:pt x="63" y="23"/>
                  </a:lnTo>
                  <a:cubicBezTo>
                    <a:pt x="0" y="351"/>
                    <a:pt x="48" y="685"/>
                    <a:pt x="150" y="1000"/>
                  </a:cubicBezTo>
                  <a:cubicBezTo>
                    <a:pt x="256" y="1327"/>
                    <a:pt x="411" y="1637"/>
                    <a:pt x="555" y="1950"/>
                  </a:cubicBezTo>
                  <a:cubicBezTo>
                    <a:pt x="702" y="2269"/>
                    <a:pt x="831" y="2594"/>
                    <a:pt x="908" y="2939"/>
                  </a:cubicBezTo>
                  <a:cubicBezTo>
                    <a:pt x="983" y="3287"/>
                    <a:pt x="1012" y="3644"/>
                    <a:pt x="993" y="4001"/>
                  </a:cubicBezTo>
                  <a:cubicBezTo>
                    <a:pt x="974" y="4357"/>
                    <a:pt x="905" y="4710"/>
                    <a:pt x="790" y="5049"/>
                  </a:cubicBezTo>
                  <a:cubicBezTo>
                    <a:pt x="776" y="5091"/>
                    <a:pt x="761" y="5133"/>
                    <a:pt x="745" y="5175"/>
                  </a:cubicBezTo>
                  <a:cubicBezTo>
                    <a:pt x="736" y="5198"/>
                    <a:pt x="755" y="5213"/>
                    <a:pt x="776" y="5213"/>
                  </a:cubicBezTo>
                  <a:cubicBezTo>
                    <a:pt x="789" y="5213"/>
                    <a:pt x="802" y="5207"/>
                    <a:pt x="808" y="5191"/>
                  </a:cubicBezTo>
                  <a:cubicBezTo>
                    <a:pt x="934" y="4857"/>
                    <a:pt x="1015" y="4507"/>
                    <a:pt x="1047" y="4151"/>
                  </a:cubicBezTo>
                  <a:cubicBezTo>
                    <a:pt x="1080" y="3794"/>
                    <a:pt x="1065" y="3436"/>
                    <a:pt x="1002" y="3084"/>
                  </a:cubicBezTo>
                  <a:cubicBezTo>
                    <a:pt x="941" y="2735"/>
                    <a:pt x="828" y="2402"/>
                    <a:pt x="685" y="2080"/>
                  </a:cubicBezTo>
                  <a:cubicBezTo>
                    <a:pt x="545" y="1765"/>
                    <a:pt x="386" y="1457"/>
                    <a:pt x="265" y="1134"/>
                  </a:cubicBezTo>
                  <a:cubicBezTo>
                    <a:pt x="150" y="825"/>
                    <a:pt x="71" y="496"/>
                    <a:pt x="107" y="165"/>
                  </a:cubicBezTo>
                  <a:cubicBezTo>
                    <a:pt x="111" y="123"/>
                    <a:pt x="118" y="82"/>
                    <a:pt x="126" y="41"/>
                  </a:cubicBezTo>
                  <a:cubicBezTo>
                    <a:pt x="130" y="17"/>
                    <a:pt x="109" y="1"/>
                    <a:pt x="90" y="1"/>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64"/>
            <p:cNvSpPr/>
            <p:nvPr/>
          </p:nvSpPr>
          <p:spPr>
            <a:xfrm>
              <a:off x="5022063" y="1085000"/>
              <a:ext cx="24225" cy="147000"/>
            </a:xfrm>
            <a:custGeom>
              <a:avLst/>
              <a:gdLst/>
              <a:ahLst/>
              <a:cxnLst/>
              <a:rect l="l" t="t" r="r" b="b"/>
              <a:pathLst>
                <a:path w="969" h="5880" extrusionOk="0">
                  <a:moveTo>
                    <a:pt x="90" y="0"/>
                  </a:moveTo>
                  <a:cubicBezTo>
                    <a:pt x="78" y="0"/>
                    <a:pt x="66" y="8"/>
                    <a:pt x="63" y="24"/>
                  </a:cubicBezTo>
                  <a:cubicBezTo>
                    <a:pt x="0" y="348"/>
                    <a:pt x="19" y="687"/>
                    <a:pt x="58" y="1013"/>
                  </a:cubicBezTo>
                  <a:cubicBezTo>
                    <a:pt x="102" y="1388"/>
                    <a:pt x="179" y="1760"/>
                    <a:pt x="275" y="2125"/>
                  </a:cubicBezTo>
                  <a:cubicBezTo>
                    <a:pt x="359" y="2451"/>
                    <a:pt x="460" y="2773"/>
                    <a:pt x="577" y="3089"/>
                  </a:cubicBezTo>
                  <a:cubicBezTo>
                    <a:pt x="885" y="3924"/>
                    <a:pt x="900" y="4839"/>
                    <a:pt x="622" y="5684"/>
                  </a:cubicBezTo>
                  <a:cubicBezTo>
                    <a:pt x="604" y="5737"/>
                    <a:pt x="586" y="5789"/>
                    <a:pt x="566" y="5840"/>
                  </a:cubicBezTo>
                  <a:cubicBezTo>
                    <a:pt x="557" y="5864"/>
                    <a:pt x="577" y="5880"/>
                    <a:pt x="597" y="5880"/>
                  </a:cubicBezTo>
                  <a:cubicBezTo>
                    <a:pt x="610" y="5880"/>
                    <a:pt x="623" y="5873"/>
                    <a:pt x="629" y="5858"/>
                  </a:cubicBezTo>
                  <a:cubicBezTo>
                    <a:pt x="942" y="5025"/>
                    <a:pt x="969" y="4112"/>
                    <a:pt x="705" y="3262"/>
                  </a:cubicBezTo>
                  <a:cubicBezTo>
                    <a:pt x="653" y="3096"/>
                    <a:pt x="589" y="2935"/>
                    <a:pt x="534" y="2770"/>
                  </a:cubicBezTo>
                  <a:cubicBezTo>
                    <a:pt x="479" y="2606"/>
                    <a:pt x="428" y="2438"/>
                    <a:pt x="382" y="2271"/>
                  </a:cubicBezTo>
                  <a:cubicBezTo>
                    <a:pt x="279" y="1907"/>
                    <a:pt x="199" y="1537"/>
                    <a:pt x="143" y="1164"/>
                  </a:cubicBezTo>
                  <a:cubicBezTo>
                    <a:pt x="94" y="829"/>
                    <a:pt x="64" y="482"/>
                    <a:pt x="109" y="146"/>
                  </a:cubicBezTo>
                  <a:cubicBezTo>
                    <a:pt x="113" y="111"/>
                    <a:pt x="119" y="77"/>
                    <a:pt x="126" y="41"/>
                  </a:cubicBezTo>
                  <a:cubicBezTo>
                    <a:pt x="130" y="17"/>
                    <a:pt x="109" y="0"/>
                    <a:pt x="90" y="0"/>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64"/>
            <p:cNvSpPr/>
            <p:nvPr/>
          </p:nvSpPr>
          <p:spPr>
            <a:xfrm>
              <a:off x="4731463" y="1395975"/>
              <a:ext cx="24450" cy="130875"/>
            </a:xfrm>
            <a:custGeom>
              <a:avLst/>
              <a:gdLst/>
              <a:ahLst/>
              <a:cxnLst/>
              <a:rect l="l" t="t" r="r" b="b"/>
              <a:pathLst>
                <a:path w="978" h="5235" extrusionOk="0">
                  <a:moveTo>
                    <a:pt x="103" y="1"/>
                  </a:moveTo>
                  <a:cubicBezTo>
                    <a:pt x="90" y="1"/>
                    <a:pt x="78" y="8"/>
                    <a:pt x="74" y="24"/>
                  </a:cubicBezTo>
                  <a:cubicBezTo>
                    <a:pt x="1" y="355"/>
                    <a:pt x="42" y="693"/>
                    <a:pt x="136" y="1015"/>
                  </a:cubicBezTo>
                  <a:cubicBezTo>
                    <a:pt x="234" y="1350"/>
                    <a:pt x="383" y="1668"/>
                    <a:pt x="520" y="1988"/>
                  </a:cubicBezTo>
                  <a:cubicBezTo>
                    <a:pt x="657" y="2313"/>
                    <a:pt x="773" y="2642"/>
                    <a:pt x="837" y="2989"/>
                  </a:cubicBezTo>
                  <a:cubicBezTo>
                    <a:pt x="899" y="3336"/>
                    <a:pt x="915" y="3689"/>
                    <a:pt x="884" y="4041"/>
                  </a:cubicBezTo>
                  <a:cubicBezTo>
                    <a:pt x="853" y="4393"/>
                    <a:pt x="775" y="4739"/>
                    <a:pt x="651" y="5070"/>
                  </a:cubicBezTo>
                  <a:cubicBezTo>
                    <a:pt x="635" y="5112"/>
                    <a:pt x="619" y="5153"/>
                    <a:pt x="602" y="5193"/>
                  </a:cubicBezTo>
                  <a:cubicBezTo>
                    <a:pt x="597" y="5210"/>
                    <a:pt x="608" y="5228"/>
                    <a:pt x="625" y="5233"/>
                  </a:cubicBezTo>
                  <a:cubicBezTo>
                    <a:pt x="628" y="5234"/>
                    <a:pt x="631" y="5234"/>
                    <a:pt x="633" y="5234"/>
                  </a:cubicBezTo>
                  <a:cubicBezTo>
                    <a:pt x="647" y="5234"/>
                    <a:pt x="661" y="5225"/>
                    <a:pt x="665" y="5210"/>
                  </a:cubicBezTo>
                  <a:cubicBezTo>
                    <a:pt x="800" y="4884"/>
                    <a:pt x="891" y="4541"/>
                    <a:pt x="934" y="4190"/>
                  </a:cubicBezTo>
                  <a:cubicBezTo>
                    <a:pt x="978" y="3839"/>
                    <a:pt x="974" y="3484"/>
                    <a:pt x="926" y="3135"/>
                  </a:cubicBezTo>
                  <a:cubicBezTo>
                    <a:pt x="877" y="2785"/>
                    <a:pt x="777" y="2450"/>
                    <a:pt x="645" y="2123"/>
                  </a:cubicBezTo>
                  <a:cubicBezTo>
                    <a:pt x="514" y="1800"/>
                    <a:pt x="362" y="1484"/>
                    <a:pt x="249" y="1154"/>
                  </a:cubicBezTo>
                  <a:cubicBezTo>
                    <a:pt x="141" y="838"/>
                    <a:pt x="69" y="502"/>
                    <a:pt x="115" y="167"/>
                  </a:cubicBezTo>
                  <a:cubicBezTo>
                    <a:pt x="120" y="125"/>
                    <a:pt x="128" y="83"/>
                    <a:pt x="137" y="42"/>
                  </a:cubicBezTo>
                  <a:cubicBezTo>
                    <a:pt x="143" y="17"/>
                    <a:pt x="123" y="1"/>
                    <a:pt x="103" y="1"/>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64"/>
            <p:cNvSpPr/>
            <p:nvPr/>
          </p:nvSpPr>
          <p:spPr>
            <a:xfrm>
              <a:off x="4742713" y="1362000"/>
              <a:ext cx="52350" cy="121575"/>
            </a:xfrm>
            <a:custGeom>
              <a:avLst/>
              <a:gdLst/>
              <a:ahLst/>
              <a:cxnLst/>
              <a:rect l="l" t="t" r="r" b="b"/>
              <a:pathLst>
                <a:path w="2094" h="4863" extrusionOk="0">
                  <a:moveTo>
                    <a:pt x="73" y="1"/>
                  </a:moveTo>
                  <a:cubicBezTo>
                    <a:pt x="57" y="1"/>
                    <a:pt x="39" y="11"/>
                    <a:pt x="37" y="32"/>
                  </a:cubicBezTo>
                  <a:cubicBezTo>
                    <a:pt x="0" y="400"/>
                    <a:pt x="15" y="771"/>
                    <a:pt x="82" y="1135"/>
                  </a:cubicBezTo>
                  <a:cubicBezTo>
                    <a:pt x="147" y="1498"/>
                    <a:pt x="262" y="1850"/>
                    <a:pt x="424" y="2181"/>
                  </a:cubicBezTo>
                  <a:cubicBezTo>
                    <a:pt x="504" y="2348"/>
                    <a:pt x="598" y="2508"/>
                    <a:pt x="702" y="2661"/>
                  </a:cubicBezTo>
                  <a:cubicBezTo>
                    <a:pt x="797" y="2801"/>
                    <a:pt x="901" y="2934"/>
                    <a:pt x="1009" y="3064"/>
                  </a:cubicBezTo>
                  <a:cubicBezTo>
                    <a:pt x="1219" y="3322"/>
                    <a:pt x="1443" y="3572"/>
                    <a:pt x="1633" y="3845"/>
                  </a:cubicBezTo>
                  <a:cubicBezTo>
                    <a:pt x="1815" y="4107"/>
                    <a:pt x="1964" y="4395"/>
                    <a:pt x="2014" y="4712"/>
                  </a:cubicBezTo>
                  <a:cubicBezTo>
                    <a:pt x="2020" y="4752"/>
                    <a:pt x="2024" y="4791"/>
                    <a:pt x="2027" y="4831"/>
                  </a:cubicBezTo>
                  <a:cubicBezTo>
                    <a:pt x="2028" y="4852"/>
                    <a:pt x="2045" y="4863"/>
                    <a:pt x="2062" y="4863"/>
                  </a:cubicBezTo>
                  <a:cubicBezTo>
                    <a:pt x="2078" y="4863"/>
                    <a:pt x="2094" y="4852"/>
                    <a:pt x="2092" y="4831"/>
                  </a:cubicBezTo>
                  <a:cubicBezTo>
                    <a:pt x="2069" y="4509"/>
                    <a:pt x="1944" y="4207"/>
                    <a:pt x="1772" y="3935"/>
                  </a:cubicBezTo>
                  <a:cubicBezTo>
                    <a:pt x="1593" y="3653"/>
                    <a:pt x="1373" y="3402"/>
                    <a:pt x="1161" y="3147"/>
                  </a:cubicBezTo>
                  <a:cubicBezTo>
                    <a:pt x="936" y="2879"/>
                    <a:pt x="724" y="2604"/>
                    <a:pt x="556" y="2295"/>
                  </a:cubicBezTo>
                  <a:cubicBezTo>
                    <a:pt x="382" y="1971"/>
                    <a:pt x="253" y="1624"/>
                    <a:pt x="174" y="1265"/>
                  </a:cubicBezTo>
                  <a:cubicBezTo>
                    <a:pt x="95" y="905"/>
                    <a:pt x="67" y="536"/>
                    <a:pt x="92" y="170"/>
                  </a:cubicBezTo>
                  <a:cubicBezTo>
                    <a:pt x="94" y="123"/>
                    <a:pt x="98" y="77"/>
                    <a:pt x="103" y="32"/>
                  </a:cubicBezTo>
                  <a:cubicBezTo>
                    <a:pt x="105" y="11"/>
                    <a:pt x="90" y="1"/>
                    <a:pt x="73" y="1"/>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64"/>
            <p:cNvSpPr/>
            <p:nvPr/>
          </p:nvSpPr>
          <p:spPr>
            <a:xfrm>
              <a:off x="4728388" y="1408250"/>
              <a:ext cx="52375" cy="121600"/>
            </a:xfrm>
            <a:custGeom>
              <a:avLst/>
              <a:gdLst/>
              <a:ahLst/>
              <a:cxnLst/>
              <a:rect l="l" t="t" r="r" b="b"/>
              <a:pathLst>
                <a:path w="2095" h="4864" extrusionOk="0">
                  <a:moveTo>
                    <a:pt x="73" y="1"/>
                  </a:moveTo>
                  <a:cubicBezTo>
                    <a:pt x="57" y="1"/>
                    <a:pt x="39" y="11"/>
                    <a:pt x="38" y="32"/>
                  </a:cubicBezTo>
                  <a:cubicBezTo>
                    <a:pt x="0" y="400"/>
                    <a:pt x="16" y="772"/>
                    <a:pt x="82" y="1136"/>
                  </a:cubicBezTo>
                  <a:cubicBezTo>
                    <a:pt x="148" y="1498"/>
                    <a:pt x="262" y="1850"/>
                    <a:pt x="423" y="2181"/>
                  </a:cubicBezTo>
                  <a:cubicBezTo>
                    <a:pt x="505" y="2347"/>
                    <a:pt x="597" y="2508"/>
                    <a:pt x="702" y="2662"/>
                  </a:cubicBezTo>
                  <a:cubicBezTo>
                    <a:pt x="797" y="2801"/>
                    <a:pt x="901" y="2934"/>
                    <a:pt x="1008" y="3065"/>
                  </a:cubicBezTo>
                  <a:cubicBezTo>
                    <a:pt x="1219" y="3323"/>
                    <a:pt x="1443" y="3572"/>
                    <a:pt x="1633" y="3845"/>
                  </a:cubicBezTo>
                  <a:cubicBezTo>
                    <a:pt x="1815" y="4107"/>
                    <a:pt x="1965" y="4395"/>
                    <a:pt x="2014" y="4713"/>
                  </a:cubicBezTo>
                  <a:cubicBezTo>
                    <a:pt x="2020" y="4752"/>
                    <a:pt x="2024" y="4792"/>
                    <a:pt x="2027" y="4831"/>
                  </a:cubicBezTo>
                  <a:cubicBezTo>
                    <a:pt x="2029" y="4852"/>
                    <a:pt x="2046" y="4863"/>
                    <a:pt x="2062" y="4863"/>
                  </a:cubicBezTo>
                  <a:cubicBezTo>
                    <a:pt x="2079" y="4863"/>
                    <a:pt x="2094" y="4853"/>
                    <a:pt x="2093" y="4831"/>
                  </a:cubicBezTo>
                  <a:lnTo>
                    <a:pt x="2093" y="4831"/>
                  </a:lnTo>
                  <a:lnTo>
                    <a:pt x="2093" y="4832"/>
                  </a:lnTo>
                  <a:cubicBezTo>
                    <a:pt x="2069" y="4509"/>
                    <a:pt x="1943" y="4208"/>
                    <a:pt x="1771" y="3935"/>
                  </a:cubicBezTo>
                  <a:cubicBezTo>
                    <a:pt x="1593" y="3654"/>
                    <a:pt x="1374" y="3402"/>
                    <a:pt x="1160" y="3147"/>
                  </a:cubicBezTo>
                  <a:cubicBezTo>
                    <a:pt x="937" y="2879"/>
                    <a:pt x="723" y="2605"/>
                    <a:pt x="557" y="2296"/>
                  </a:cubicBezTo>
                  <a:cubicBezTo>
                    <a:pt x="382" y="1972"/>
                    <a:pt x="253" y="1625"/>
                    <a:pt x="174" y="1265"/>
                  </a:cubicBezTo>
                  <a:cubicBezTo>
                    <a:pt x="95" y="905"/>
                    <a:pt x="67" y="537"/>
                    <a:pt x="91" y="169"/>
                  </a:cubicBezTo>
                  <a:cubicBezTo>
                    <a:pt x="94" y="123"/>
                    <a:pt x="98" y="78"/>
                    <a:pt x="103" y="32"/>
                  </a:cubicBezTo>
                  <a:cubicBezTo>
                    <a:pt x="105" y="11"/>
                    <a:pt x="89" y="1"/>
                    <a:pt x="73" y="1"/>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64"/>
            <p:cNvSpPr/>
            <p:nvPr/>
          </p:nvSpPr>
          <p:spPr>
            <a:xfrm>
              <a:off x="4734113" y="1362025"/>
              <a:ext cx="53575" cy="138800"/>
            </a:xfrm>
            <a:custGeom>
              <a:avLst/>
              <a:gdLst/>
              <a:ahLst/>
              <a:cxnLst/>
              <a:rect l="l" t="t" r="r" b="b"/>
              <a:pathLst>
                <a:path w="2143" h="5552" extrusionOk="0">
                  <a:moveTo>
                    <a:pt x="121" y="0"/>
                  </a:moveTo>
                  <a:cubicBezTo>
                    <a:pt x="105" y="0"/>
                    <a:pt x="88" y="11"/>
                    <a:pt x="85" y="31"/>
                  </a:cubicBezTo>
                  <a:cubicBezTo>
                    <a:pt x="1" y="894"/>
                    <a:pt x="198" y="1761"/>
                    <a:pt x="647" y="2502"/>
                  </a:cubicBezTo>
                  <a:cubicBezTo>
                    <a:pt x="741" y="2655"/>
                    <a:pt x="848" y="2798"/>
                    <a:pt x="947" y="2947"/>
                  </a:cubicBezTo>
                  <a:cubicBezTo>
                    <a:pt x="1044" y="3093"/>
                    <a:pt x="1138" y="3242"/>
                    <a:pt x="1228" y="3393"/>
                  </a:cubicBezTo>
                  <a:cubicBezTo>
                    <a:pt x="1426" y="3722"/>
                    <a:pt x="1603" y="4064"/>
                    <a:pt x="1758" y="4416"/>
                  </a:cubicBezTo>
                  <a:cubicBezTo>
                    <a:pt x="1896" y="4733"/>
                    <a:pt x="2019" y="5068"/>
                    <a:pt x="2064" y="5413"/>
                  </a:cubicBezTo>
                  <a:cubicBezTo>
                    <a:pt x="2068" y="5449"/>
                    <a:pt x="2073" y="5485"/>
                    <a:pt x="2075" y="5520"/>
                  </a:cubicBezTo>
                  <a:cubicBezTo>
                    <a:pt x="2076" y="5541"/>
                    <a:pt x="2094" y="5552"/>
                    <a:pt x="2110" y="5552"/>
                  </a:cubicBezTo>
                  <a:cubicBezTo>
                    <a:pt x="2127" y="5552"/>
                    <a:pt x="2142" y="5541"/>
                    <a:pt x="2141" y="5520"/>
                  </a:cubicBezTo>
                  <a:cubicBezTo>
                    <a:pt x="2117" y="5183"/>
                    <a:pt x="2007" y="4854"/>
                    <a:pt x="1881" y="4542"/>
                  </a:cubicBezTo>
                  <a:cubicBezTo>
                    <a:pt x="1736" y="4183"/>
                    <a:pt x="1560" y="3837"/>
                    <a:pt x="1367" y="3502"/>
                  </a:cubicBezTo>
                  <a:cubicBezTo>
                    <a:pt x="1278" y="3345"/>
                    <a:pt x="1184" y="3191"/>
                    <a:pt x="1086" y="3040"/>
                  </a:cubicBezTo>
                  <a:cubicBezTo>
                    <a:pt x="996" y="2901"/>
                    <a:pt x="900" y="2766"/>
                    <a:pt x="807" y="2628"/>
                  </a:cubicBezTo>
                  <a:cubicBezTo>
                    <a:pt x="321" y="1911"/>
                    <a:pt x="87" y="1053"/>
                    <a:pt x="138" y="188"/>
                  </a:cubicBezTo>
                  <a:cubicBezTo>
                    <a:pt x="141" y="136"/>
                    <a:pt x="145" y="84"/>
                    <a:pt x="150" y="31"/>
                  </a:cubicBezTo>
                  <a:cubicBezTo>
                    <a:pt x="153" y="10"/>
                    <a:pt x="138" y="0"/>
                    <a:pt x="121" y="0"/>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2" name="Google Shape;2942;p64"/>
          <p:cNvSpPr txBox="1">
            <a:spLocks noGrp="1"/>
          </p:cNvSpPr>
          <p:nvPr>
            <p:ph type="ctrTitle"/>
          </p:nvPr>
        </p:nvSpPr>
        <p:spPr>
          <a:xfrm>
            <a:off x="527670" y="701206"/>
            <a:ext cx="5871000" cy="183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8800" dirty="0" err="1"/>
              <a:t>TravelGenius</a:t>
            </a:r>
            <a:endParaRPr sz="8800" dirty="0"/>
          </a:p>
        </p:txBody>
      </p:sp>
      <p:grpSp>
        <p:nvGrpSpPr>
          <p:cNvPr id="2944" name="Google Shape;2944;p64"/>
          <p:cNvGrpSpPr/>
          <p:nvPr/>
        </p:nvGrpSpPr>
        <p:grpSpPr>
          <a:xfrm rot="10800000">
            <a:off x="7425118" y="1480905"/>
            <a:ext cx="758834" cy="504731"/>
            <a:chOff x="1656375" y="4657700"/>
            <a:chExt cx="371050" cy="246800"/>
          </a:xfrm>
        </p:grpSpPr>
        <p:sp>
          <p:nvSpPr>
            <p:cNvPr id="2945" name="Google Shape;2945;p64"/>
            <p:cNvSpPr/>
            <p:nvPr/>
          </p:nvSpPr>
          <p:spPr>
            <a:xfrm>
              <a:off x="2015825" y="4744925"/>
              <a:ext cx="11600" cy="17625"/>
            </a:xfrm>
            <a:custGeom>
              <a:avLst/>
              <a:gdLst/>
              <a:ahLst/>
              <a:cxnLst/>
              <a:rect l="l" t="t" r="r" b="b"/>
              <a:pathLst>
                <a:path w="464" h="705" extrusionOk="0">
                  <a:moveTo>
                    <a:pt x="279" y="0"/>
                  </a:moveTo>
                  <a:cubicBezTo>
                    <a:pt x="240" y="0"/>
                    <a:pt x="203" y="23"/>
                    <a:pt x="178" y="75"/>
                  </a:cubicBezTo>
                  <a:cubicBezTo>
                    <a:pt x="100" y="230"/>
                    <a:pt x="45" y="395"/>
                    <a:pt x="16" y="565"/>
                  </a:cubicBezTo>
                  <a:cubicBezTo>
                    <a:pt x="0" y="667"/>
                    <a:pt x="66" y="705"/>
                    <a:pt x="145" y="705"/>
                  </a:cubicBezTo>
                  <a:cubicBezTo>
                    <a:pt x="165" y="705"/>
                    <a:pt x="185" y="703"/>
                    <a:pt x="205" y="699"/>
                  </a:cubicBezTo>
                  <a:cubicBezTo>
                    <a:pt x="302" y="649"/>
                    <a:pt x="464" y="164"/>
                    <a:pt x="409" y="85"/>
                  </a:cubicBezTo>
                  <a:cubicBezTo>
                    <a:pt x="372" y="32"/>
                    <a:pt x="324" y="0"/>
                    <a:pt x="27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64"/>
            <p:cNvSpPr/>
            <p:nvPr/>
          </p:nvSpPr>
          <p:spPr>
            <a:xfrm>
              <a:off x="2000875" y="4775425"/>
              <a:ext cx="13500" cy="16450"/>
            </a:xfrm>
            <a:custGeom>
              <a:avLst/>
              <a:gdLst/>
              <a:ahLst/>
              <a:cxnLst/>
              <a:rect l="l" t="t" r="r" b="b"/>
              <a:pathLst>
                <a:path w="540" h="658" extrusionOk="0">
                  <a:moveTo>
                    <a:pt x="398" y="0"/>
                  </a:moveTo>
                  <a:cubicBezTo>
                    <a:pt x="362" y="0"/>
                    <a:pt x="328" y="13"/>
                    <a:pt x="302" y="36"/>
                  </a:cubicBezTo>
                  <a:cubicBezTo>
                    <a:pt x="290" y="46"/>
                    <a:pt x="280" y="56"/>
                    <a:pt x="271" y="69"/>
                  </a:cubicBezTo>
                  <a:cubicBezTo>
                    <a:pt x="188" y="186"/>
                    <a:pt x="114" y="314"/>
                    <a:pt x="43" y="440"/>
                  </a:cubicBezTo>
                  <a:cubicBezTo>
                    <a:pt x="1" y="516"/>
                    <a:pt x="10" y="591"/>
                    <a:pt x="94" y="636"/>
                  </a:cubicBezTo>
                  <a:cubicBezTo>
                    <a:pt x="121" y="651"/>
                    <a:pt x="147" y="658"/>
                    <a:pt x="171" y="658"/>
                  </a:cubicBezTo>
                  <a:cubicBezTo>
                    <a:pt x="218" y="658"/>
                    <a:pt x="260" y="629"/>
                    <a:pt x="291" y="581"/>
                  </a:cubicBezTo>
                  <a:cubicBezTo>
                    <a:pt x="367" y="465"/>
                    <a:pt x="438" y="345"/>
                    <a:pt x="508" y="226"/>
                  </a:cubicBezTo>
                  <a:cubicBezTo>
                    <a:pt x="533" y="184"/>
                    <a:pt x="540" y="133"/>
                    <a:pt x="524" y="85"/>
                  </a:cubicBezTo>
                  <a:cubicBezTo>
                    <a:pt x="505" y="38"/>
                    <a:pt x="461" y="5"/>
                    <a:pt x="410" y="0"/>
                  </a:cubicBezTo>
                  <a:cubicBezTo>
                    <a:pt x="406" y="0"/>
                    <a:pt x="402" y="0"/>
                    <a:pt x="398"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64"/>
            <p:cNvSpPr/>
            <p:nvPr/>
          </p:nvSpPr>
          <p:spPr>
            <a:xfrm>
              <a:off x="2011100" y="4775425"/>
              <a:ext cx="3275" cy="5650"/>
            </a:xfrm>
            <a:custGeom>
              <a:avLst/>
              <a:gdLst/>
              <a:ahLst/>
              <a:cxnLst/>
              <a:rect l="l" t="t" r="r" b="b"/>
              <a:pathLst>
                <a:path w="131" h="226" extrusionOk="0">
                  <a:moveTo>
                    <a:pt x="1" y="0"/>
                  </a:moveTo>
                  <a:cubicBezTo>
                    <a:pt x="52" y="5"/>
                    <a:pt x="96" y="38"/>
                    <a:pt x="115" y="85"/>
                  </a:cubicBezTo>
                  <a:cubicBezTo>
                    <a:pt x="131" y="133"/>
                    <a:pt x="124" y="184"/>
                    <a:pt x="99" y="226"/>
                  </a:cubicBezTo>
                  <a:cubicBezTo>
                    <a:pt x="124" y="184"/>
                    <a:pt x="131" y="133"/>
                    <a:pt x="115" y="85"/>
                  </a:cubicBezTo>
                  <a:cubicBezTo>
                    <a:pt x="96" y="38"/>
                    <a:pt x="52" y="5"/>
                    <a:pt x="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64"/>
            <p:cNvSpPr/>
            <p:nvPr/>
          </p:nvSpPr>
          <p:spPr>
            <a:xfrm>
              <a:off x="1800400" y="4891625"/>
              <a:ext cx="18475" cy="9525"/>
            </a:xfrm>
            <a:custGeom>
              <a:avLst/>
              <a:gdLst/>
              <a:ahLst/>
              <a:cxnLst/>
              <a:rect l="l" t="t" r="r" b="b"/>
              <a:pathLst>
                <a:path w="739" h="381" extrusionOk="0">
                  <a:moveTo>
                    <a:pt x="594" y="1"/>
                  </a:moveTo>
                  <a:cubicBezTo>
                    <a:pt x="586" y="1"/>
                    <a:pt x="578" y="1"/>
                    <a:pt x="569" y="3"/>
                  </a:cubicBezTo>
                  <a:cubicBezTo>
                    <a:pt x="419" y="27"/>
                    <a:pt x="271" y="66"/>
                    <a:pt x="142" y="94"/>
                  </a:cubicBezTo>
                  <a:cubicBezTo>
                    <a:pt x="41" y="133"/>
                    <a:pt x="1" y="192"/>
                    <a:pt x="24" y="280"/>
                  </a:cubicBezTo>
                  <a:cubicBezTo>
                    <a:pt x="42" y="349"/>
                    <a:pt x="94" y="381"/>
                    <a:pt x="154" y="381"/>
                  </a:cubicBezTo>
                  <a:cubicBezTo>
                    <a:pt x="165" y="381"/>
                    <a:pt x="175" y="380"/>
                    <a:pt x="185" y="378"/>
                  </a:cubicBezTo>
                  <a:cubicBezTo>
                    <a:pt x="335" y="352"/>
                    <a:pt x="484" y="319"/>
                    <a:pt x="631" y="277"/>
                  </a:cubicBezTo>
                  <a:cubicBezTo>
                    <a:pt x="705" y="258"/>
                    <a:pt x="739" y="189"/>
                    <a:pt x="723" y="113"/>
                  </a:cubicBezTo>
                  <a:cubicBezTo>
                    <a:pt x="709" y="44"/>
                    <a:pt x="659" y="1"/>
                    <a:pt x="59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64"/>
            <p:cNvSpPr/>
            <p:nvPr/>
          </p:nvSpPr>
          <p:spPr>
            <a:xfrm>
              <a:off x="1768325" y="4897175"/>
              <a:ext cx="18325" cy="7325"/>
            </a:xfrm>
            <a:custGeom>
              <a:avLst/>
              <a:gdLst/>
              <a:ahLst/>
              <a:cxnLst/>
              <a:rect l="l" t="t" r="r" b="b"/>
              <a:pathLst>
                <a:path w="733" h="293" extrusionOk="0">
                  <a:moveTo>
                    <a:pt x="614" y="1"/>
                  </a:moveTo>
                  <a:cubicBezTo>
                    <a:pt x="442" y="3"/>
                    <a:pt x="268" y="5"/>
                    <a:pt x="98" y="22"/>
                  </a:cubicBezTo>
                  <a:cubicBezTo>
                    <a:pt x="30" y="29"/>
                    <a:pt x="0" y="93"/>
                    <a:pt x="2" y="164"/>
                  </a:cubicBezTo>
                  <a:cubicBezTo>
                    <a:pt x="4" y="240"/>
                    <a:pt x="50" y="290"/>
                    <a:pt x="115" y="291"/>
                  </a:cubicBezTo>
                  <a:cubicBezTo>
                    <a:pt x="160" y="292"/>
                    <a:pt x="205" y="293"/>
                    <a:pt x="250" y="293"/>
                  </a:cubicBezTo>
                  <a:cubicBezTo>
                    <a:pt x="371" y="293"/>
                    <a:pt x="493" y="288"/>
                    <a:pt x="612" y="271"/>
                  </a:cubicBezTo>
                  <a:cubicBezTo>
                    <a:pt x="710" y="259"/>
                    <a:pt x="733" y="170"/>
                    <a:pt x="714" y="88"/>
                  </a:cubicBezTo>
                  <a:cubicBezTo>
                    <a:pt x="691" y="33"/>
                    <a:pt x="655" y="1"/>
                    <a:pt x="61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64"/>
            <p:cNvSpPr/>
            <p:nvPr/>
          </p:nvSpPr>
          <p:spPr>
            <a:xfrm>
              <a:off x="1831700" y="4880875"/>
              <a:ext cx="18400" cy="11250"/>
            </a:xfrm>
            <a:custGeom>
              <a:avLst/>
              <a:gdLst/>
              <a:ahLst/>
              <a:cxnLst/>
              <a:rect l="l" t="t" r="r" b="b"/>
              <a:pathLst>
                <a:path w="736" h="450" extrusionOk="0">
                  <a:moveTo>
                    <a:pt x="577" y="0"/>
                  </a:moveTo>
                  <a:cubicBezTo>
                    <a:pt x="555" y="0"/>
                    <a:pt x="531" y="6"/>
                    <a:pt x="507" y="17"/>
                  </a:cubicBezTo>
                  <a:cubicBezTo>
                    <a:pt x="443" y="44"/>
                    <a:pt x="380" y="74"/>
                    <a:pt x="316" y="103"/>
                  </a:cubicBezTo>
                  <a:lnTo>
                    <a:pt x="314" y="97"/>
                  </a:lnTo>
                  <a:cubicBezTo>
                    <a:pt x="248" y="123"/>
                    <a:pt x="181" y="142"/>
                    <a:pt x="118" y="173"/>
                  </a:cubicBezTo>
                  <a:cubicBezTo>
                    <a:pt x="42" y="211"/>
                    <a:pt x="0" y="274"/>
                    <a:pt x="36" y="362"/>
                  </a:cubicBezTo>
                  <a:cubicBezTo>
                    <a:pt x="62" y="423"/>
                    <a:pt x="105" y="450"/>
                    <a:pt x="157" y="450"/>
                  </a:cubicBezTo>
                  <a:cubicBezTo>
                    <a:pt x="179" y="450"/>
                    <a:pt x="202" y="445"/>
                    <a:pt x="227" y="436"/>
                  </a:cubicBezTo>
                  <a:cubicBezTo>
                    <a:pt x="364" y="384"/>
                    <a:pt x="502" y="334"/>
                    <a:pt x="632" y="268"/>
                  </a:cubicBezTo>
                  <a:cubicBezTo>
                    <a:pt x="707" y="231"/>
                    <a:pt x="735" y="152"/>
                    <a:pt x="687" y="70"/>
                  </a:cubicBezTo>
                  <a:cubicBezTo>
                    <a:pt x="660" y="23"/>
                    <a:pt x="622" y="0"/>
                    <a:pt x="57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64"/>
            <p:cNvSpPr/>
            <p:nvPr/>
          </p:nvSpPr>
          <p:spPr>
            <a:xfrm>
              <a:off x="1861025" y="4864950"/>
              <a:ext cx="17450" cy="13000"/>
            </a:xfrm>
            <a:custGeom>
              <a:avLst/>
              <a:gdLst/>
              <a:ahLst/>
              <a:cxnLst/>
              <a:rect l="l" t="t" r="r" b="b"/>
              <a:pathLst>
                <a:path w="698" h="520" extrusionOk="0">
                  <a:moveTo>
                    <a:pt x="541" y="0"/>
                  </a:moveTo>
                  <a:cubicBezTo>
                    <a:pt x="515" y="0"/>
                    <a:pt x="487" y="9"/>
                    <a:pt x="460" y="24"/>
                  </a:cubicBezTo>
                  <a:cubicBezTo>
                    <a:pt x="334" y="95"/>
                    <a:pt x="214" y="179"/>
                    <a:pt x="95" y="260"/>
                  </a:cubicBezTo>
                  <a:cubicBezTo>
                    <a:pt x="20" y="310"/>
                    <a:pt x="0" y="382"/>
                    <a:pt x="53" y="456"/>
                  </a:cubicBezTo>
                  <a:cubicBezTo>
                    <a:pt x="84" y="500"/>
                    <a:pt x="124" y="519"/>
                    <a:pt x="168" y="519"/>
                  </a:cubicBezTo>
                  <a:cubicBezTo>
                    <a:pt x="196" y="519"/>
                    <a:pt x="226" y="511"/>
                    <a:pt x="256" y="498"/>
                  </a:cubicBezTo>
                  <a:cubicBezTo>
                    <a:pt x="378" y="417"/>
                    <a:pt x="500" y="338"/>
                    <a:pt x="619" y="256"/>
                  </a:cubicBezTo>
                  <a:cubicBezTo>
                    <a:pt x="686" y="209"/>
                    <a:pt x="697" y="144"/>
                    <a:pt x="657" y="74"/>
                  </a:cubicBezTo>
                  <a:cubicBezTo>
                    <a:pt x="627" y="23"/>
                    <a:pt x="586" y="0"/>
                    <a:pt x="54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64"/>
            <p:cNvSpPr/>
            <p:nvPr/>
          </p:nvSpPr>
          <p:spPr>
            <a:xfrm>
              <a:off x="1735200" y="4894900"/>
              <a:ext cx="18875" cy="8725"/>
            </a:xfrm>
            <a:custGeom>
              <a:avLst/>
              <a:gdLst/>
              <a:ahLst/>
              <a:cxnLst/>
              <a:rect l="l" t="t" r="r" b="b"/>
              <a:pathLst>
                <a:path w="755" h="349" extrusionOk="0">
                  <a:moveTo>
                    <a:pt x="172" y="0"/>
                  </a:moveTo>
                  <a:cubicBezTo>
                    <a:pt x="103" y="0"/>
                    <a:pt x="52" y="29"/>
                    <a:pt x="30" y="111"/>
                  </a:cubicBezTo>
                  <a:cubicBezTo>
                    <a:pt x="0" y="221"/>
                    <a:pt x="69" y="262"/>
                    <a:pt x="158" y="287"/>
                  </a:cubicBezTo>
                  <a:cubicBezTo>
                    <a:pt x="210" y="302"/>
                    <a:pt x="263" y="313"/>
                    <a:pt x="317" y="327"/>
                  </a:cubicBezTo>
                  <a:cubicBezTo>
                    <a:pt x="386" y="332"/>
                    <a:pt x="455" y="335"/>
                    <a:pt x="524" y="344"/>
                  </a:cubicBezTo>
                  <a:cubicBezTo>
                    <a:pt x="544" y="346"/>
                    <a:pt x="564" y="348"/>
                    <a:pt x="583" y="348"/>
                  </a:cubicBezTo>
                  <a:cubicBezTo>
                    <a:pt x="656" y="348"/>
                    <a:pt x="716" y="322"/>
                    <a:pt x="734" y="228"/>
                  </a:cubicBezTo>
                  <a:cubicBezTo>
                    <a:pt x="755" y="108"/>
                    <a:pt x="671" y="73"/>
                    <a:pt x="573" y="56"/>
                  </a:cubicBezTo>
                  <a:cubicBezTo>
                    <a:pt x="512" y="46"/>
                    <a:pt x="450" y="33"/>
                    <a:pt x="389" y="22"/>
                  </a:cubicBezTo>
                  <a:cubicBezTo>
                    <a:pt x="362" y="19"/>
                    <a:pt x="335" y="18"/>
                    <a:pt x="306" y="14"/>
                  </a:cubicBezTo>
                  <a:cubicBezTo>
                    <a:pt x="279" y="12"/>
                    <a:pt x="252" y="9"/>
                    <a:pt x="225" y="5"/>
                  </a:cubicBezTo>
                  <a:cubicBezTo>
                    <a:pt x="206" y="2"/>
                    <a:pt x="188" y="0"/>
                    <a:pt x="172"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64"/>
            <p:cNvSpPr/>
            <p:nvPr/>
          </p:nvSpPr>
          <p:spPr>
            <a:xfrm>
              <a:off x="1887475" y="4844050"/>
              <a:ext cx="16750" cy="14750"/>
            </a:xfrm>
            <a:custGeom>
              <a:avLst/>
              <a:gdLst/>
              <a:ahLst/>
              <a:cxnLst/>
              <a:rect l="l" t="t" r="r" b="b"/>
              <a:pathLst>
                <a:path w="670" h="590" extrusionOk="0">
                  <a:moveTo>
                    <a:pt x="484" y="0"/>
                  </a:moveTo>
                  <a:cubicBezTo>
                    <a:pt x="431" y="0"/>
                    <a:pt x="382" y="39"/>
                    <a:pt x="336" y="85"/>
                  </a:cubicBezTo>
                  <a:cubicBezTo>
                    <a:pt x="253" y="166"/>
                    <a:pt x="170" y="248"/>
                    <a:pt x="87" y="328"/>
                  </a:cubicBezTo>
                  <a:cubicBezTo>
                    <a:pt x="18" y="397"/>
                    <a:pt x="1" y="471"/>
                    <a:pt x="73" y="545"/>
                  </a:cubicBezTo>
                  <a:cubicBezTo>
                    <a:pt x="103" y="576"/>
                    <a:pt x="134" y="590"/>
                    <a:pt x="166" y="590"/>
                  </a:cubicBezTo>
                  <a:cubicBezTo>
                    <a:pt x="202" y="590"/>
                    <a:pt x="239" y="571"/>
                    <a:pt x="274" y="541"/>
                  </a:cubicBezTo>
                  <a:cubicBezTo>
                    <a:pt x="368" y="462"/>
                    <a:pt x="459" y="379"/>
                    <a:pt x="552" y="298"/>
                  </a:cubicBezTo>
                  <a:cubicBezTo>
                    <a:pt x="618" y="221"/>
                    <a:pt x="669" y="136"/>
                    <a:pt x="581" y="48"/>
                  </a:cubicBezTo>
                  <a:cubicBezTo>
                    <a:pt x="548" y="14"/>
                    <a:pt x="515" y="0"/>
                    <a:pt x="48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64"/>
            <p:cNvSpPr/>
            <p:nvPr/>
          </p:nvSpPr>
          <p:spPr>
            <a:xfrm>
              <a:off x="1947175" y="4815350"/>
              <a:ext cx="18025" cy="8475"/>
            </a:xfrm>
            <a:custGeom>
              <a:avLst/>
              <a:gdLst/>
              <a:ahLst/>
              <a:cxnLst/>
              <a:rect l="l" t="t" r="r" b="b"/>
              <a:pathLst>
                <a:path w="721" h="339" extrusionOk="0">
                  <a:moveTo>
                    <a:pt x="523" y="0"/>
                  </a:moveTo>
                  <a:cubicBezTo>
                    <a:pt x="406" y="0"/>
                    <a:pt x="291" y="51"/>
                    <a:pt x="174" y="51"/>
                  </a:cubicBezTo>
                  <a:cubicBezTo>
                    <a:pt x="170" y="51"/>
                    <a:pt x="167" y="51"/>
                    <a:pt x="163" y="51"/>
                  </a:cubicBezTo>
                  <a:cubicBezTo>
                    <a:pt x="159" y="51"/>
                    <a:pt x="155" y="51"/>
                    <a:pt x="152" y="51"/>
                  </a:cubicBezTo>
                  <a:cubicBezTo>
                    <a:pt x="62" y="51"/>
                    <a:pt x="0" y="99"/>
                    <a:pt x="4" y="199"/>
                  </a:cubicBezTo>
                  <a:cubicBezTo>
                    <a:pt x="6" y="308"/>
                    <a:pt x="78" y="339"/>
                    <a:pt x="160" y="339"/>
                  </a:cubicBezTo>
                  <a:cubicBezTo>
                    <a:pt x="172" y="339"/>
                    <a:pt x="183" y="338"/>
                    <a:pt x="194" y="337"/>
                  </a:cubicBezTo>
                  <a:cubicBezTo>
                    <a:pt x="353" y="323"/>
                    <a:pt x="511" y="296"/>
                    <a:pt x="669" y="275"/>
                  </a:cubicBezTo>
                  <a:cubicBezTo>
                    <a:pt x="673" y="266"/>
                    <a:pt x="677" y="257"/>
                    <a:pt x="682" y="248"/>
                  </a:cubicBezTo>
                  <a:cubicBezTo>
                    <a:pt x="689" y="231"/>
                    <a:pt x="695" y="216"/>
                    <a:pt x="700" y="199"/>
                  </a:cubicBezTo>
                  <a:cubicBezTo>
                    <a:pt x="716" y="150"/>
                    <a:pt x="720" y="99"/>
                    <a:pt x="690" y="47"/>
                  </a:cubicBezTo>
                  <a:cubicBezTo>
                    <a:pt x="634" y="12"/>
                    <a:pt x="578" y="0"/>
                    <a:pt x="52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64"/>
            <p:cNvSpPr/>
            <p:nvPr/>
          </p:nvSpPr>
          <p:spPr>
            <a:xfrm>
              <a:off x="1977500" y="4801000"/>
              <a:ext cx="17075" cy="13475"/>
            </a:xfrm>
            <a:custGeom>
              <a:avLst/>
              <a:gdLst/>
              <a:ahLst/>
              <a:cxnLst/>
              <a:rect l="l" t="t" r="r" b="b"/>
              <a:pathLst>
                <a:path w="683" h="539" extrusionOk="0">
                  <a:moveTo>
                    <a:pt x="530" y="1"/>
                  </a:moveTo>
                  <a:cubicBezTo>
                    <a:pt x="501" y="1"/>
                    <a:pt x="471" y="11"/>
                    <a:pt x="442" y="31"/>
                  </a:cubicBezTo>
                  <a:cubicBezTo>
                    <a:pt x="323" y="112"/>
                    <a:pt x="205" y="196"/>
                    <a:pt x="89" y="283"/>
                  </a:cubicBezTo>
                  <a:cubicBezTo>
                    <a:pt x="18" y="337"/>
                    <a:pt x="0" y="411"/>
                    <a:pt x="55" y="483"/>
                  </a:cubicBezTo>
                  <a:cubicBezTo>
                    <a:pt x="84" y="521"/>
                    <a:pt x="119" y="539"/>
                    <a:pt x="161" y="539"/>
                  </a:cubicBezTo>
                  <a:cubicBezTo>
                    <a:pt x="197" y="539"/>
                    <a:pt x="240" y="525"/>
                    <a:pt x="289" y="498"/>
                  </a:cubicBezTo>
                  <a:cubicBezTo>
                    <a:pt x="378" y="431"/>
                    <a:pt x="497" y="347"/>
                    <a:pt x="608" y="255"/>
                  </a:cubicBezTo>
                  <a:cubicBezTo>
                    <a:pt x="677" y="199"/>
                    <a:pt x="682" y="123"/>
                    <a:pt x="627" y="53"/>
                  </a:cubicBezTo>
                  <a:cubicBezTo>
                    <a:pt x="599" y="17"/>
                    <a:pt x="565" y="1"/>
                    <a:pt x="530"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64"/>
            <p:cNvSpPr/>
            <p:nvPr/>
          </p:nvSpPr>
          <p:spPr>
            <a:xfrm>
              <a:off x="1909450" y="4812350"/>
              <a:ext cx="23300" cy="22425"/>
            </a:xfrm>
            <a:custGeom>
              <a:avLst/>
              <a:gdLst/>
              <a:ahLst/>
              <a:cxnLst/>
              <a:rect l="l" t="t" r="r" b="b"/>
              <a:pathLst>
                <a:path w="932" h="897" extrusionOk="0">
                  <a:moveTo>
                    <a:pt x="354" y="0"/>
                  </a:moveTo>
                  <a:cubicBezTo>
                    <a:pt x="312" y="0"/>
                    <a:pt x="274" y="16"/>
                    <a:pt x="249" y="60"/>
                  </a:cubicBezTo>
                  <a:cubicBezTo>
                    <a:pt x="216" y="117"/>
                    <a:pt x="197" y="175"/>
                    <a:pt x="246" y="235"/>
                  </a:cubicBezTo>
                  <a:cubicBezTo>
                    <a:pt x="349" y="295"/>
                    <a:pt x="273" y="352"/>
                    <a:pt x="239" y="405"/>
                  </a:cubicBezTo>
                  <a:cubicBezTo>
                    <a:pt x="189" y="488"/>
                    <a:pt x="128" y="564"/>
                    <a:pt x="75" y="645"/>
                  </a:cubicBezTo>
                  <a:cubicBezTo>
                    <a:pt x="24" y="720"/>
                    <a:pt x="0" y="801"/>
                    <a:pt x="89" y="865"/>
                  </a:cubicBezTo>
                  <a:cubicBezTo>
                    <a:pt x="119" y="887"/>
                    <a:pt x="149" y="896"/>
                    <a:pt x="177" y="896"/>
                  </a:cubicBezTo>
                  <a:cubicBezTo>
                    <a:pt x="227" y="896"/>
                    <a:pt x="271" y="865"/>
                    <a:pt x="307" y="818"/>
                  </a:cubicBezTo>
                  <a:cubicBezTo>
                    <a:pt x="387" y="713"/>
                    <a:pt x="467" y="606"/>
                    <a:pt x="527" y="491"/>
                  </a:cubicBezTo>
                  <a:cubicBezTo>
                    <a:pt x="564" y="421"/>
                    <a:pt x="595" y="373"/>
                    <a:pt x="659" y="373"/>
                  </a:cubicBezTo>
                  <a:cubicBezTo>
                    <a:pt x="679" y="373"/>
                    <a:pt x="702" y="378"/>
                    <a:pt x="730" y="388"/>
                  </a:cubicBezTo>
                  <a:cubicBezTo>
                    <a:pt x="750" y="395"/>
                    <a:pt x="770" y="399"/>
                    <a:pt x="789" y="399"/>
                  </a:cubicBezTo>
                  <a:cubicBezTo>
                    <a:pt x="852" y="399"/>
                    <a:pt x="901" y="358"/>
                    <a:pt x="915" y="279"/>
                  </a:cubicBezTo>
                  <a:cubicBezTo>
                    <a:pt x="932" y="188"/>
                    <a:pt x="881" y="133"/>
                    <a:pt x="798" y="110"/>
                  </a:cubicBezTo>
                  <a:cubicBezTo>
                    <a:pt x="671" y="75"/>
                    <a:pt x="543" y="41"/>
                    <a:pt x="414" y="9"/>
                  </a:cubicBezTo>
                  <a:cubicBezTo>
                    <a:pt x="394" y="3"/>
                    <a:pt x="373" y="0"/>
                    <a:pt x="35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64"/>
            <p:cNvSpPr/>
            <p:nvPr/>
          </p:nvSpPr>
          <p:spPr>
            <a:xfrm>
              <a:off x="1917850" y="4693375"/>
              <a:ext cx="12875" cy="16975"/>
            </a:xfrm>
            <a:custGeom>
              <a:avLst/>
              <a:gdLst/>
              <a:ahLst/>
              <a:cxnLst/>
              <a:rect l="l" t="t" r="r" b="b"/>
              <a:pathLst>
                <a:path w="515" h="679" extrusionOk="0">
                  <a:moveTo>
                    <a:pt x="167" y="1"/>
                  </a:moveTo>
                  <a:cubicBezTo>
                    <a:pt x="144" y="1"/>
                    <a:pt x="119" y="7"/>
                    <a:pt x="95" y="21"/>
                  </a:cubicBezTo>
                  <a:cubicBezTo>
                    <a:pt x="23" y="60"/>
                    <a:pt x="1" y="140"/>
                    <a:pt x="37" y="220"/>
                  </a:cubicBezTo>
                  <a:cubicBezTo>
                    <a:pt x="93" y="339"/>
                    <a:pt x="154" y="456"/>
                    <a:pt x="214" y="574"/>
                  </a:cubicBezTo>
                  <a:cubicBezTo>
                    <a:pt x="246" y="637"/>
                    <a:pt x="295" y="679"/>
                    <a:pt x="354" y="679"/>
                  </a:cubicBezTo>
                  <a:cubicBezTo>
                    <a:pt x="375" y="679"/>
                    <a:pt x="396" y="674"/>
                    <a:pt x="419" y="663"/>
                  </a:cubicBezTo>
                  <a:cubicBezTo>
                    <a:pt x="508" y="622"/>
                    <a:pt x="514" y="535"/>
                    <a:pt x="484" y="448"/>
                  </a:cubicBezTo>
                  <a:cubicBezTo>
                    <a:pt x="468" y="403"/>
                    <a:pt x="445" y="360"/>
                    <a:pt x="404" y="270"/>
                  </a:cubicBezTo>
                  <a:cubicBezTo>
                    <a:pt x="383" y="236"/>
                    <a:pt x="335" y="159"/>
                    <a:pt x="290" y="82"/>
                  </a:cubicBezTo>
                  <a:cubicBezTo>
                    <a:pt x="258" y="27"/>
                    <a:pt x="215" y="1"/>
                    <a:pt x="167"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64"/>
            <p:cNvSpPr/>
            <p:nvPr/>
          </p:nvSpPr>
          <p:spPr>
            <a:xfrm>
              <a:off x="1895825" y="4669225"/>
              <a:ext cx="17050" cy="14125"/>
            </a:xfrm>
            <a:custGeom>
              <a:avLst/>
              <a:gdLst/>
              <a:ahLst/>
              <a:cxnLst/>
              <a:rect l="l" t="t" r="r" b="b"/>
              <a:pathLst>
                <a:path w="682" h="565" extrusionOk="0">
                  <a:moveTo>
                    <a:pt x="198" y="0"/>
                  </a:moveTo>
                  <a:cubicBezTo>
                    <a:pt x="173" y="0"/>
                    <a:pt x="145" y="7"/>
                    <a:pt x="113" y="22"/>
                  </a:cubicBezTo>
                  <a:cubicBezTo>
                    <a:pt x="30" y="76"/>
                    <a:pt x="0" y="158"/>
                    <a:pt x="95" y="247"/>
                  </a:cubicBezTo>
                  <a:cubicBezTo>
                    <a:pt x="202" y="345"/>
                    <a:pt x="317" y="436"/>
                    <a:pt x="431" y="527"/>
                  </a:cubicBezTo>
                  <a:cubicBezTo>
                    <a:pt x="462" y="552"/>
                    <a:pt x="495" y="565"/>
                    <a:pt x="527" y="565"/>
                  </a:cubicBezTo>
                  <a:cubicBezTo>
                    <a:pt x="565" y="565"/>
                    <a:pt x="601" y="545"/>
                    <a:pt x="630" y="504"/>
                  </a:cubicBezTo>
                  <a:cubicBezTo>
                    <a:pt x="679" y="436"/>
                    <a:pt x="681" y="363"/>
                    <a:pt x="607" y="301"/>
                  </a:cubicBezTo>
                  <a:cubicBezTo>
                    <a:pt x="505" y="218"/>
                    <a:pt x="407" y="131"/>
                    <a:pt x="306" y="46"/>
                  </a:cubicBezTo>
                  <a:cubicBezTo>
                    <a:pt x="274" y="18"/>
                    <a:pt x="240" y="0"/>
                    <a:pt x="198"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64"/>
            <p:cNvSpPr/>
            <p:nvPr/>
          </p:nvSpPr>
          <p:spPr>
            <a:xfrm>
              <a:off x="1932875" y="4756475"/>
              <a:ext cx="8425" cy="17950"/>
            </a:xfrm>
            <a:custGeom>
              <a:avLst/>
              <a:gdLst/>
              <a:ahLst/>
              <a:cxnLst/>
              <a:rect l="l" t="t" r="r" b="b"/>
              <a:pathLst>
                <a:path w="337" h="718" extrusionOk="0">
                  <a:moveTo>
                    <a:pt x="177" y="0"/>
                  </a:moveTo>
                  <a:cubicBezTo>
                    <a:pt x="175" y="0"/>
                    <a:pt x="172" y="1"/>
                    <a:pt x="169" y="1"/>
                  </a:cubicBezTo>
                  <a:cubicBezTo>
                    <a:pt x="109" y="3"/>
                    <a:pt x="53" y="29"/>
                    <a:pt x="44" y="91"/>
                  </a:cubicBezTo>
                  <a:cubicBezTo>
                    <a:pt x="18" y="268"/>
                    <a:pt x="0" y="448"/>
                    <a:pt x="29" y="625"/>
                  </a:cubicBezTo>
                  <a:cubicBezTo>
                    <a:pt x="40" y="687"/>
                    <a:pt x="82" y="717"/>
                    <a:pt x="140" y="717"/>
                  </a:cubicBezTo>
                  <a:cubicBezTo>
                    <a:pt x="166" y="717"/>
                    <a:pt x="194" y="712"/>
                    <a:pt x="223" y="701"/>
                  </a:cubicBezTo>
                  <a:cubicBezTo>
                    <a:pt x="239" y="686"/>
                    <a:pt x="278" y="665"/>
                    <a:pt x="284" y="638"/>
                  </a:cubicBezTo>
                  <a:cubicBezTo>
                    <a:pt x="323" y="455"/>
                    <a:pt x="337" y="268"/>
                    <a:pt x="300" y="82"/>
                  </a:cubicBezTo>
                  <a:cubicBezTo>
                    <a:pt x="289" y="30"/>
                    <a:pt x="233" y="0"/>
                    <a:pt x="17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64"/>
            <p:cNvSpPr/>
            <p:nvPr/>
          </p:nvSpPr>
          <p:spPr>
            <a:xfrm>
              <a:off x="1838200" y="4663700"/>
              <a:ext cx="15850" cy="14875"/>
            </a:xfrm>
            <a:custGeom>
              <a:avLst/>
              <a:gdLst/>
              <a:ahLst/>
              <a:cxnLst/>
              <a:rect l="l" t="t" r="r" b="b"/>
              <a:pathLst>
                <a:path w="634" h="595" extrusionOk="0">
                  <a:moveTo>
                    <a:pt x="465" y="1"/>
                  </a:moveTo>
                  <a:cubicBezTo>
                    <a:pt x="443" y="1"/>
                    <a:pt x="421" y="8"/>
                    <a:pt x="400" y="22"/>
                  </a:cubicBezTo>
                  <a:cubicBezTo>
                    <a:pt x="256" y="121"/>
                    <a:pt x="126" y="234"/>
                    <a:pt x="37" y="386"/>
                  </a:cubicBezTo>
                  <a:cubicBezTo>
                    <a:pt x="0" y="447"/>
                    <a:pt x="18" y="507"/>
                    <a:pt x="64" y="557"/>
                  </a:cubicBezTo>
                  <a:cubicBezTo>
                    <a:pt x="91" y="587"/>
                    <a:pt x="123" y="595"/>
                    <a:pt x="157" y="595"/>
                  </a:cubicBezTo>
                  <a:cubicBezTo>
                    <a:pt x="178" y="595"/>
                    <a:pt x="199" y="592"/>
                    <a:pt x="221" y="589"/>
                  </a:cubicBezTo>
                  <a:cubicBezTo>
                    <a:pt x="345" y="463"/>
                    <a:pt x="475" y="339"/>
                    <a:pt x="594" y="206"/>
                  </a:cubicBezTo>
                  <a:cubicBezTo>
                    <a:pt x="633" y="162"/>
                    <a:pt x="604" y="99"/>
                    <a:pt x="567" y="54"/>
                  </a:cubicBezTo>
                  <a:cubicBezTo>
                    <a:pt x="539" y="20"/>
                    <a:pt x="502" y="1"/>
                    <a:pt x="465"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64"/>
            <p:cNvSpPr/>
            <p:nvPr/>
          </p:nvSpPr>
          <p:spPr>
            <a:xfrm>
              <a:off x="1858125" y="4779075"/>
              <a:ext cx="16825" cy="14475"/>
            </a:xfrm>
            <a:custGeom>
              <a:avLst/>
              <a:gdLst/>
              <a:ahLst/>
              <a:cxnLst/>
              <a:rect l="l" t="t" r="r" b="b"/>
              <a:pathLst>
                <a:path w="673" h="579" extrusionOk="0">
                  <a:moveTo>
                    <a:pt x="177" y="0"/>
                  </a:moveTo>
                  <a:cubicBezTo>
                    <a:pt x="153" y="0"/>
                    <a:pt x="126" y="8"/>
                    <a:pt x="97" y="23"/>
                  </a:cubicBezTo>
                  <a:cubicBezTo>
                    <a:pt x="54" y="69"/>
                    <a:pt x="1" y="135"/>
                    <a:pt x="60" y="212"/>
                  </a:cubicBezTo>
                  <a:cubicBezTo>
                    <a:pt x="169" y="354"/>
                    <a:pt x="306" y="474"/>
                    <a:pt x="462" y="564"/>
                  </a:cubicBezTo>
                  <a:cubicBezTo>
                    <a:pt x="479" y="574"/>
                    <a:pt x="498" y="579"/>
                    <a:pt x="517" y="579"/>
                  </a:cubicBezTo>
                  <a:cubicBezTo>
                    <a:pt x="550" y="579"/>
                    <a:pt x="584" y="563"/>
                    <a:pt x="610" y="528"/>
                  </a:cubicBezTo>
                  <a:cubicBezTo>
                    <a:pt x="651" y="475"/>
                    <a:pt x="673" y="405"/>
                    <a:pt x="624" y="358"/>
                  </a:cubicBezTo>
                  <a:cubicBezTo>
                    <a:pt x="499" y="238"/>
                    <a:pt x="367" y="128"/>
                    <a:pt x="233" y="19"/>
                  </a:cubicBezTo>
                  <a:cubicBezTo>
                    <a:pt x="218" y="7"/>
                    <a:pt x="199" y="0"/>
                    <a:pt x="17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64"/>
            <p:cNvSpPr/>
            <p:nvPr/>
          </p:nvSpPr>
          <p:spPr>
            <a:xfrm>
              <a:off x="1826675" y="4723625"/>
              <a:ext cx="9800" cy="17650"/>
            </a:xfrm>
            <a:custGeom>
              <a:avLst/>
              <a:gdLst/>
              <a:ahLst/>
              <a:cxnLst/>
              <a:rect l="l" t="t" r="r" b="b"/>
              <a:pathLst>
                <a:path w="392" h="706" extrusionOk="0">
                  <a:moveTo>
                    <a:pt x="148" y="0"/>
                  </a:moveTo>
                  <a:cubicBezTo>
                    <a:pt x="139" y="0"/>
                    <a:pt x="129" y="1"/>
                    <a:pt x="120" y="2"/>
                  </a:cubicBezTo>
                  <a:cubicBezTo>
                    <a:pt x="33" y="15"/>
                    <a:pt x="0" y="87"/>
                    <a:pt x="9" y="173"/>
                  </a:cubicBezTo>
                  <a:cubicBezTo>
                    <a:pt x="21" y="311"/>
                    <a:pt x="46" y="447"/>
                    <a:pt x="89" y="564"/>
                  </a:cubicBezTo>
                  <a:cubicBezTo>
                    <a:pt x="114" y="653"/>
                    <a:pt x="157" y="706"/>
                    <a:pt x="229" y="706"/>
                  </a:cubicBezTo>
                  <a:cubicBezTo>
                    <a:pt x="243" y="706"/>
                    <a:pt x="258" y="704"/>
                    <a:pt x="275" y="699"/>
                  </a:cubicBezTo>
                  <a:cubicBezTo>
                    <a:pt x="380" y="673"/>
                    <a:pt x="391" y="589"/>
                    <a:pt x="374" y="501"/>
                  </a:cubicBezTo>
                  <a:cubicBezTo>
                    <a:pt x="351" y="380"/>
                    <a:pt x="319" y="259"/>
                    <a:pt x="296" y="138"/>
                  </a:cubicBezTo>
                  <a:cubicBezTo>
                    <a:pt x="279" y="47"/>
                    <a:pt x="224" y="0"/>
                    <a:pt x="148"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64"/>
            <p:cNvSpPr/>
            <p:nvPr/>
          </p:nvSpPr>
          <p:spPr>
            <a:xfrm>
              <a:off x="1926250" y="4788900"/>
              <a:ext cx="10975" cy="17400"/>
            </a:xfrm>
            <a:custGeom>
              <a:avLst/>
              <a:gdLst/>
              <a:ahLst/>
              <a:cxnLst/>
              <a:rect l="l" t="t" r="r" b="b"/>
              <a:pathLst>
                <a:path w="439" h="696" extrusionOk="0">
                  <a:moveTo>
                    <a:pt x="283" y="0"/>
                  </a:moveTo>
                  <a:cubicBezTo>
                    <a:pt x="264" y="0"/>
                    <a:pt x="243" y="4"/>
                    <a:pt x="223" y="13"/>
                  </a:cubicBezTo>
                  <a:cubicBezTo>
                    <a:pt x="211" y="22"/>
                    <a:pt x="188" y="33"/>
                    <a:pt x="180" y="49"/>
                  </a:cubicBezTo>
                  <a:cubicBezTo>
                    <a:pt x="104" y="221"/>
                    <a:pt x="37" y="396"/>
                    <a:pt x="10" y="583"/>
                  </a:cubicBezTo>
                  <a:cubicBezTo>
                    <a:pt x="1" y="648"/>
                    <a:pt x="64" y="675"/>
                    <a:pt x="119" y="690"/>
                  </a:cubicBezTo>
                  <a:cubicBezTo>
                    <a:pt x="134" y="694"/>
                    <a:pt x="148" y="695"/>
                    <a:pt x="162" y="695"/>
                  </a:cubicBezTo>
                  <a:cubicBezTo>
                    <a:pt x="213" y="695"/>
                    <a:pt x="256" y="669"/>
                    <a:pt x="276" y="618"/>
                  </a:cubicBezTo>
                  <a:cubicBezTo>
                    <a:pt x="329" y="474"/>
                    <a:pt x="387" y="329"/>
                    <a:pt x="417" y="180"/>
                  </a:cubicBezTo>
                  <a:cubicBezTo>
                    <a:pt x="438" y="77"/>
                    <a:pt x="369" y="0"/>
                    <a:pt x="28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64"/>
            <p:cNvSpPr/>
            <p:nvPr/>
          </p:nvSpPr>
          <p:spPr>
            <a:xfrm>
              <a:off x="1837450" y="4753950"/>
              <a:ext cx="14375" cy="16200"/>
            </a:xfrm>
            <a:custGeom>
              <a:avLst/>
              <a:gdLst/>
              <a:ahLst/>
              <a:cxnLst/>
              <a:rect l="l" t="t" r="r" b="b"/>
              <a:pathLst>
                <a:path w="575" h="648" extrusionOk="0">
                  <a:moveTo>
                    <a:pt x="174" y="1"/>
                  </a:moveTo>
                  <a:cubicBezTo>
                    <a:pt x="152" y="1"/>
                    <a:pt x="129" y="7"/>
                    <a:pt x="104" y="21"/>
                  </a:cubicBezTo>
                  <a:cubicBezTo>
                    <a:pt x="1" y="77"/>
                    <a:pt x="21" y="168"/>
                    <a:pt x="64" y="261"/>
                  </a:cubicBezTo>
                  <a:cubicBezTo>
                    <a:pt x="146" y="371"/>
                    <a:pt x="223" y="485"/>
                    <a:pt x="310" y="592"/>
                  </a:cubicBezTo>
                  <a:cubicBezTo>
                    <a:pt x="341" y="630"/>
                    <a:pt x="377" y="648"/>
                    <a:pt x="415" y="648"/>
                  </a:cubicBezTo>
                  <a:cubicBezTo>
                    <a:pt x="447" y="648"/>
                    <a:pt x="480" y="634"/>
                    <a:pt x="511" y="608"/>
                  </a:cubicBezTo>
                  <a:cubicBezTo>
                    <a:pt x="572" y="556"/>
                    <a:pt x="574" y="488"/>
                    <a:pt x="530" y="421"/>
                  </a:cubicBezTo>
                  <a:cubicBezTo>
                    <a:pt x="463" y="318"/>
                    <a:pt x="394" y="215"/>
                    <a:pt x="326" y="111"/>
                  </a:cubicBezTo>
                  <a:cubicBezTo>
                    <a:pt x="286" y="50"/>
                    <a:pt x="236" y="1"/>
                    <a:pt x="17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64"/>
            <p:cNvSpPr/>
            <p:nvPr/>
          </p:nvSpPr>
          <p:spPr>
            <a:xfrm>
              <a:off x="1827350" y="4691175"/>
              <a:ext cx="9400" cy="17750"/>
            </a:xfrm>
            <a:custGeom>
              <a:avLst/>
              <a:gdLst/>
              <a:ahLst/>
              <a:cxnLst/>
              <a:rect l="l" t="t" r="r" b="b"/>
              <a:pathLst>
                <a:path w="376" h="710" extrusionOk="0">
                  <a:moveTo>
                    <a:pt x="207" y="0"/>
                  </a:moveTo>
                  <a:cubicBezTo>
                    <a:pt x="150" y="0"/>
                    <a:pt x="114" y="40"/>
                    <a:pt x="96" y="93"/>
                  </a:cubicBezTo>
                  <a:cubicBezTo>
                    <a:pt x="42" y="244"/>
                    <a:pt x="7" y="401"/>
                    <a:pt x="4" y="561"/>
                  </a:cubicBezTo>
                  <a:cubicBezTo>
                    <a:pt x="1" y="667"/>
                    <a:pt x="63" y="709"/>
                    <a:pt x="153" y="709"/>
                  </a:cubicBezTo>
                  <a:cubicBezTo>
                    <a:pt x="170" y="709"/>
                    <a:pt x="187" y="708"/>
                    <a:pt x="206" y="705"/>
                  </a:cubicBezTo>
                  <a:cubicBezTo>
                    <a:pt x="224" y="687"/>
                    <a:pt x="255" y="670"/>
                    <a:pt x="260" y="648"/>
                  </a:cubicBezTo>
                  <a:cubicBezTo>
                    <a:pt x="299" y="472"/>
                    <a:pt x="340" y="296"/>
                    <a:pt x="365" y="119"/>
                  </a:cubicBezTo>
                  <a:cubicBezTo>
                    <a:pt x="376" y="47"/>
                    <a:pt x="303" y="19"/>
                    <a:pt x="240" y="4"/>
                  </a:cubicBezTo>
                  <a:cubicBezTo>
                    <a:pt x="229" y="1"/>
                    <a:pt x="218" y="0"/>
                    <a:pt x="20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64"/>
            <p:cNvSpPr/>
            <p:nvPr/>
          </p:nvSpPr>
          <p:spPr>
            <a:xfrm>
              <a:off x="1884775" y="4798925"/>
              <a:ext cx="17475" cy="12375"/>
            </a:xfrm>
            <a:custGeom>
              <a:avLst/>
              <a:gdLst/>
              <a:ahLst/>
              <a:cxnLst/>
              <a:rect l="l" t="t" r="r" b="b"/>
              <a:pathLst>
                <a:path w="699" h="495" extrusionOk="0">
                  <a:moveTo>
                    <a:pt x="165" y="0"/>
                  </a:moveTo>
                  <a:cubicBezTo>
                    <a:pt x="161" y="0"/>
                    <a:pt x="157" y="0"/>
                    <a:pt x="153" y="1"/>
                  </a:cubicBezTo>
                  <a:cubicBezTo>
                    <a:pt x="135" y="2"/>
                    <a:pt x="117" y="5"/>
                    <a:pt x="99" y="8"/>
                  </a:cubicBezTo>
                  <a:cubicBezTo>
                    <a:pt x="89" y="12"/>
                    <a:pt x="79" y="18"/>
                    <a:pt x="70" y="26"/>
                  </a:cubicBezTo>
                  <a:cubicBezTo>
                    <a:pt x="59" y="34"/>
                    <a:pt x="49" y="45"/>
                    <a:pt x="42" y="56"/>
                  </a:cubicBezTo>
                  <a:cubicBezTo>
                    <a:pt x="1" y="117"/>
                    <a:pt x="12" y="208"/>
                    <a:pt x="90" y="262"/>
                  </a:cubicBezTo>
                  <a:cubicBezTo>
                    <a:pt x="209" y="343"/>
                    <a:pt x="340" y="408"/>
                    <a:pt x="470" y="473"/>
                  </a:cubicBezTo>
                  <a:cubicBezTo>
                    <a:pt x="498" y="487"/>
                    <a:pt x="526" y="495"/>
                    <a:pt x="552" y="495"/>
                  </a:cubicBezTo>
                  <a:cubicBezTo>
                    <a:pt x="596" y="495"/>
                    <a:pt x="635" y="472"/>
                    <a:pt x="661" y="415"/>
                  </a:cubicBezTo>
                  <a:cubicBezTo>
                    <a:pt x="699" y="333"/>
                    <a:pt x="682" y="266"/>
                    <a:pt x="601" y="221"/>
                  </a:cubicBezTo>
                  <a:cubicBezTo>
                    <a:pt x="481" y="153"/>
                    <a:pt x="359" y="87"/>
                    <a:pt x="240" y="18"/>
                  </a:cubicBezTo>
                  <a:cubicBezTo>
                    <a:pt x="228" y="12"/>
                    <a:pt x="217" y="7"/>
                    <a:pt x="205" y="5"/>
                  </a:cubicBezTo>
                  <a:cubicBezTo>
                    <a:pt x="192" y="2"/>
                    <a:pt x="178" y="0"/>
                    <a:pt x="16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64"/>
            <p:cNvSpPr/>
            <p:nvPr/>
          </p:nvSpPr>
          <p:spPr>
            <a:xfrm>
              <a:off x="1886525" y="4798925"/>
              <a:ext cx="2075" cy="650"/>
            </a:xfrm>
            <a:custGeom>
              <a:avLst/>
              <a:gdLst/>
              <a:ahLst/>
              <a:cxnLst/>
              <a:rect l="l" t="t" r="r" b="b"/>
              <a:pathLst>
                <a:path w="83" h="26" extrusionOk="0">
                  <a:moveTo>
                    <a:pt x="83" y="1"/>
                  </a:moveTo>
                  <a:cubicBezTo>
                    <a:pt x="65" y="2"/>
                    <a:pt x="47" y="5"/>
                    <a:pt x="29" y="8"/>
                  </a:cubicBezTo>
                  <a:cubicBezTo>
                    <a:pt x="19" y="12"/>
                    <a:pt x="8" y="18"/>
                    <a:pt x="0" y="26"/>
                  </a:cubicBezTo>
                  <a:cubicBezTo>
                    <a:pt x="8" y="18"/>
                    <a:pt x="19" y="12"/>
                    <a:pt x="29" y="8"/>
                  </a:cubicBezTo>
                  <a:cubicBezTo>
                    <a:pt x="47" y="5"/>
                    <a:pt x="65" y="2"/>
                    <a:pt x="8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64"/>
            <p:cNvSpPr/>
            <p:nvPr/>
          </p:nvSpPr>
          <p:spPr>
            <a:xfrm>
              <a:off x="1929775" y="4723975"/>
              <a:ext cx="9400" cy="17750"/>
            </a:xfrm>
            <a:custGeom>
              <a:avLst/>
              <a:gdLst/>
              <a:ahLst/>
              <a:cxnLst/>
              <a:rect l="l" t="t" r="r" b="b"/>
              <a:pathLst>
                <a:path w="376" h="710" extrusionOk="0">
                  <a:moveTo>
                    <a:pt x="148" y="1"/>
                  </a:moveTo>
                  <a:cubicBezTo>
                    <a:pt x="134" y="1"/>
                    <a:pt x="120" y="2"/>
                    <a:pt x="105" y="5"/>
                  </a:cubicBezTo>
                  <a:cubicBezTo>
                    <a:pt x="35" y="18"/>
                    <a:pt x="0" y="84"/>
                    <a:pt x="9" y="147"/>
                  </a:cubicBezTo>
                  <a:cubicBezTo>
                    <a:pt x="30" y="303"/>
                    <a:pt x="64" y="458"/>
                    <a:pt x="83" y="557"/>
                  </a:cubicBezTo>
                  <a:cubicBezTo>
                    <a:pt x="122" y="665"/>
                    <a:pt x="165" y="709"/>
                    <a:pt x="225" y="709"/>
                  </a:cubicBezTo>
                  <a:cubicBezTo>
                    <a:pt x="237" y="709"/>
                    <a:pt x="249" y="708"/>
                    <a:pt x="262" y="704"/>
                  </a:cubicBezTo>
                  <a:cubicBezTo>
                    <a:pt x="328" y="688"/>
                    <a:pt x="376" y="645"/>
                    <a:pt x="369" y="571"/>
                  </a:cubicBezTo>
                  <a:cubicBezTo>
                    <a:pt x="356" y="408"/>
                    <a:pt x="335" y="243"/>
                    <a:pt x="276" y="87"/>
                  </a:cubicBezTo>
                  <a:cubicBezTo>
                    <a:pt x="253" y="24"/>
                    <a:pt x="203" y="1"/>
                    <a:pt x="148"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64"/>
            <p:cNvSpPr/>
            <p:nvPr/>
          </p:nvSpPr>
          <p:spPr>
            <a:xfrm>
              <a:off x="1866700" y="4657700"/>
              <a:ext cx="18300" cy="8675"/>
            </a:xfrm>
            <a:custGeom>
              <a:avLst/>
              <a:gdLst/>
              <a:ahLst/>
              <a:cxnLst/>
              <a:rect l="l" t="t" r="r" b="b"/>
              <a:pathLst>
                <a:path w="732" h="347" extrusionOk="0">
                  <a:moveTo>
                    <a:pt x="195" y="0"/>
                  </a:moveTo>
                  <a:cubicBezTo>
                    <a:pt x="172" y="0"/>
                    <a:pt x="149" y="1"/>
                    <a:pt x="126" y="1"/>
                  </a:cubicBezTo>
                  <a:cubicBezTo>
                    <a:pt x="38" y="33"/>
                    <a:pt x="1" y="78"/>
                    <a:pt x="10" y="150"/>
                  </a:cubicBezTo>
                  <a:cubicBezTo>
                    <a:pt x="20" y="216"/>
                    <a:pt x="53" y="270"/>
                    <a:pt x="124" y="281"/>
                  </a:cubicBezTo>
                  <a:cubicBezTo>
                    <a:pt x="268" y="304"/>
                    <a:pt x="412" y="329"/>
                    <a:pt x="556" y="345"/>
                  </a:cubicBezTo>
                  <a:cubicBezTo>
                    <a:pt x="562" y="346"/>
                    <a:pt x="568" y="346"/>
                    <a:pt x="574" y="346"/>
                  </a:cubicBezTo>
                  <a:cubicBezTo>
                    <a:pt x="631" y="346"/>
                    <a:pt x="682" y="319"/>
                    <a:pt x="705" y="256"/>
                  </a:cubicBezTo>
                  <a:cubicBezTo>
                    <a:pt x="731" y="186"/>
                    <a:pt x="711" y="121"/>
                    <a:pt x="653" y="93"/>
                  </a:cubicBezTo>
                  <a:cubicBezTo>
                    <a:pt x="503" y="20"/>
                    <a:pt x="344" y="0"/>
                    <a:pt x="19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64"/>
            <p:cNvSpPr/>
            <p:nvPr/>
          </p:nvSpPr>
          <p:spPr>
            <a:xfrm>
              <a:off x="1703650" y="4885600"/>
              <a:ext cx="18900" cy="10875"/>
            </a:xfrm>
            <a:custGeom>
              <a:avLst/>
              <a:gdLst/>
              <a:ahLst/>
              <a:cxnLst/>
              <a:rect l="l" t="t" r="r" b="b"/>
              <a:pathLst>
                <a:path w="756" h="435" extrusionOk="0">
                  <a:moveTo>
                    <a:pt x="146" y="1"/>
                  </a:moveTo>
                  <a:cubicBezTo>
                    <a:pt x="136" y="1"/>
                    <a:pt x="128" y="2"/>
                    <a:pt x="123" y="4"/>
                  </a:cubicBezTo>
                  <a:cubicBezTo>
                    <a:pt x="20" y="43"/>
                    <a:pt x="0" y="196"/>
                    <a:pt x="103" y="256"/>
                  </a:cubicBezTo>
                  <a:cubicBezTo>
                    <a:pt x="246" y="340"/>
                    <a:pt x="401" y="407"/>
                    <a:pt x="566" y="433"/>
                  </a:cubicBezTo>
                  <a:cubicBezTo>
                    <a:pt x="573" y="434"/>
                    <a:pt x="580" y="434"/>
                    <a:pt x="587" y="434"/>
                  </a:cubicBezTo>
                  <a:cubicBezTo>
                    <a:pt x="689" y="434"/>
                    <a:pt x="755" y="321"/>
                    <a:pt x="709" y="228"/>
                  </a:cubicBezTo>
                  <a:cubicBezTo>
                    <a:pt x="675" y="162"/>
                    <a:pt x="265" y="1"/>
                    <a:pt x="14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64"/>
            <p:cNvSpPr/>
            <p:nvPr/>
          </p:nvSpPr>
          <p:spPr>
            <a:xfrm>
              <a:off x="1676000" y="4869000"/>
              <a:ext cx="16475" cy="13450"/>
            </a:xfrm>
            <a:custGeom>
              <a:avLst/>
              <a:gdLst/>
              <a:ahLst/>
              <a:cxnLst/>
              <a:rect l="l" t="t" r="r" b="b"/>
              <a:pathLst>
                <a:path w="659" h="538" extrusionOk="0">
                  <a:moveTo>
                    <a:pt x="151" y="0"/>
                  </a:moveTo>
                  <a:cubicBezTo>
                    <a:pt x="100" y="0"/>
                    <a:pt x="55" y="27"/>
                    <a:pt x="31" y="72"/>
                  </a:cubicBezTo>
                  <a:cubicBezTo>
                    <a:pt x="1" y="127"/>
                    <a:pt x="5" y="187"/>
                    <a:pt x="47" y="227"/>
                  </a:cubicBezTo>
                  <a:cubicBezTo>
                    <a:pt x="176" y="351"/>
                    <a:pt x="318" y="461"/>
                    <a:pt x="488" y="528"/>
                  </a:cubicBezTo>
                  <a:cubicBezTo>
                    <a:pt x="501" y="535"/>
                    <a:pt x="515" y="537"/>
                    <a:pt x="529" y="537"/>
                  </a:cubicBezTo>
                  <a:cubicBezTo>
                    <a:pt x="564" y="537"/>
                    <a:pt x="597" y="520"/>
                    <a:pt x="616" y="489"/>
                  </a:cubicBezTo>
                  <a:cubicBezTo>
                    <a:pt x="624" y="477"/>
                    <a:pt x="632" y="466"/>
                    <a:pt x="638" y="453"/>
                  </a:cubicBezTo>
                  <a:cubicBezTo>
                    <a:pt x="658" y="415"/>
                    <a:pt x="659" y="371"/>
                    <a:pt x="640" y="334"/>
                  </a:cubicBezTo>
                  <a:cubicBezTo>
                    <a:pt x="625" y="299"/>
                    <a:pt x="486" y="193"/>
                    <a:pt x="359" y="110"/>
                  </a:cubicBezTo>
                  <a:cubicBezTo>
                    <a:pt x="340" y="99"/>
                    <a:pt x="322" y="87"/>
                    <a:pt x="306" y="77"/>
                  </a:cubicBezTo>
                  <a:cubicBezTo>
                    <a:pt x="286" y="64"/>
                    <a:pt x="266" y="53"/>
                    <a:pt x="249" y="43"/>
                  </a:cubicBezTo>
                  <a:cubicBezTo>
                    <a:pt x="202" y="17"/>
                    <a:pt x="165" y="0"/>
                    <a:pt x="15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64"/>
            <p:cNvSpPr/>
            <p:nvPr/>
          </p:nvSpPr>
          <p:spPr>
            <a:xfrm>
              <a:off x="1656375" y="4850300"/>
              <a:ext cx="11400" cy="10925"/>
            </a:xfrm>
            <a:custGeom>
              <a:avLst/>
              <a:gdLst/>
              <a:ahLst/>
              <a:cxnLst/>
              <a:rect l="l" t="t" r="r" b="b"/>
              <a:pathLst>
                <a:path w="456" h="437" extrusionOk="0">
                  <a:moveTo>
                    <a:pt x="135" y="1"/>
                  </a:moveTo>
                  <a:cubicBezTo>
                    <a:pt x="123" y="1"/>
                    <a:pt x="111" y="3"/>
                    <a:pt x="101" y="7"/>
                  </a:cubicBezTo>
                  <a:cubicBezTo>
                    <a:pt x="11" y="46"/>
                    <a:pt x="1" y="121"/>
                    <a:pt x="28" y="198"/>
                  </a:cubicBezTo>
                  <a:cubicBezTo>
                    <a:pt x="70" y="317"/>
                    <a:pt x="228" y="437"/>
                    <a:pt x="323" y="437"/>
                  </a:cubicBezTo>
                  <a:cubicBezTo>
                    <a:pt x="338" y="437"/>
                    <a:pt x="350" y="434"/>
                    <a:pt x="361" y="429"/>
                  </a:cubicBezTo>
                  <a:cubicBezTo>
                    <a:pt x="440" y="388"/>
                    <a:pt x="455" y="315"/>
                    <a:pt x="437" y="241"/>
                  </a:cubicBezTo>
                  <a:cubicBezTo>
                    <a:pt x="388" y="118"/>
                    <a:pt x="230" y="1"/>
                    <a:pt x="135"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3" name="Google Shape;2973;p64"/>
          <p:cNvGrpSpPr/>
          <p:nvPr/>
        </p:nvGrpSpPr>
        <p:grpSpPr>
          <a:xfrm rot="-601269">
            <a:off x="8251502" y="2262974"/>
            <a:ext cx="750002" cy="842128"/>
            <a:chOff x="1439650" y="3867075"/>
            <a:chExt cx="1352425" cy="1518550"/>
          </a:xfrm>
        </p:grpSpPr>
        <p:sp>
          <p:nvSpPr>
            <p:cNvPr id="2974" name="Google Shape;2974;p64"/>
            <p:cNvSpPr/>
            <p:nvPr/>
          </p:nvSpPr>
          <p:spPr>
            <a:xfrm>
              <a:off x="1439650" y="3867075"/>
              <a:ext cx="1352425" cy="1518550"/>
            </a:xfrm>
            <a:custGeom>
              <a:avLst/>
              <a:gdLst/>
              <a:ahLst/>
              <a:cxnLst/>
              <a:rect l="l" t="t" r="r" b="b"/>
              <a:pathLst>
                <a:path w="54097" h="60742" extrusionOk="0">
                  <a:moveTo>
                    <a:pt x="8624" y="0"/>
                  </a:moveTo>
                  <a:cubicBezTo>
                    <a:pt x="8273" y="0"/>
                    <a:pt x="7910" y="54"/>
                    <a:pt x="7569" y="84"/>
                  </a:cubicBezTo>
                  <a:cubicBezTo>
                    <a:pt x="7237" y="113"/>
                    <a:pt x="6920" y="100"/>
                    <a:pt x="6652" y="295"/>
                  </a:cubicBezTo>
                  <a:cubicBezTo>
                    <a:pt x="6633" y="292"/>
                    <a:pt x="6613" y="290"/>
                    <a:pt x="6594" y="290"/>
                  </a:cubicBezTo>
                  <a:cubicBezTo>
                    <a:pt x="6493" y="290"/>
                    <a:pt x="6397" y="344"/>
                    <a:pt x="6367" y="474"/>
                  </a:cubicBezTo>
                  <a:cubicBezTo>
                    <a:pt x="6224" y="1147"/>
                    <a:pt x="5667" y="1731"/>
                    <a:pt x="4951" y="1731"/>
                  </a:cubicBezTo>
                  <a:cubicBezTo>
                    <a:pt x="4930" y="1731"/>
                    <a:pt x="4908" y="1731"/>
                    <a:pt x="4887" y="1730"/>
                  </a:cubicBezTo>
                  <a:cubicBezTo>
                    <a:pt x="4125" y="1694"/>
                    <a:pt x="3609" y="1038"/>
                    <a:pt x="3467" y="345"/>
                  </a:cubicBezTo>
                  <a:cubicBezTo>
                    <a:pt x="3447" y="255"/>
                    <a:pt x="3373" y="213"/>
                    <a:pt x="3296" y="213"/>
                  </a:cubicBezTo>
                  <a:cubicBezTo>
                    <a:pt x="3244" y="213"/>
                    <a:pt x="3192" y="232"/>
                    <a:pt x="3153" y="267"/>
                  </a:cubicBezTo>
                  <a:cubicBezTo>
                    <a:pt x="3123" y="255"/>
                    <a:pt x="3092" y="249"/>
                    <a:pt x="3061" y="249"/>
                  </a:cubicBezTo>
                  <a:cubicBezTo>
                    <a:pt x="2316" y="274"/>
                    <a:pt x="1586" y="392"/>
                    <a:pt x="837" y="407"/>
                  </a:cubicBezTo>
                  <a:cubicBezTo>
                    <a:pt x="836" y="407"/>
                    <a:pt x="836" y="407"/>
                    <a:pt x="835" y="407"/>
                  </a:cubicBezTo>
                  <a:cubicBezTo>
                    <a:pt x="699" y="407"/>
                    <a:pt x="588" y="515"/>
                    <a:pt x="584" y="651"/>
                  </a:cubicBezTo>
                  <a:cubicBezTo>
                    <a:pt x="579" y="1265"/>
                    <a:pt x="581" y="1873"/>
                    <a:pt x="624" y="2477"/>
                  </a:cubicBezTo>
                  <a:cubicBezTo>
                    <a:pt x="635" y="2597"/>
                    <a:pt x="720" y="2657"/>
                    <a:pt x="806" y="2657"/>
                  </a:cubicBezTo>
                  <a:cubicBezTo>
                    <a:pt x="875" y="2657"/>
                    <a:pt x="946" y="2617"/>
                    <a:pt x="975" y="2537"/>
                  </a:cubicBezTo>
                  <a:lnTo>
                    <a:pt x="979" y="2537"/>
                  </a:lnTo>
                  <a:cubicBezTo>
                    <a:pt x="930" y="2674"/>
                    <a:pt x="1004" y="2858"/>
                    <a:pt x="1202" y="2874"/>
                  </a:cubicBezTo>
                  <a:cubicBezTo>
                    <a:pt x="1908" y="2940"/>
                    <a:pt x="2594" y="3433"/>
                    <a:pt x="2598" y="4201"/>
                  </a:cubicBezTo>
                  <a:cubicBezTo>
                    <a:pt x="2600" y="4974"/>
                    <a:pt x="1899" y="5528"/>
                    <a:pt x="1182" y="5574"/>
                  </a:cubicBezTo>
                  <a:cubicBezTo>
                    <a:pt x="1025" y="5583"/>
                    <a:pt x="976" y="5733"/>
                    <a:pt x="1023" y="5842"/>
                  </a:cubicBezTo>
                  <a:cubicBezTo>
                    <a:pt x="972" y="5807"/>
                    <a:pt x="912" y="5787"/>
                    <a:pt x="855" y="5787"/>
                  </a:cubicBezTo>
                  <a:cubicBezTo>
                    <a:pt x="762" y="5787"/>
                    <a:pt x="676" y="5840"/>
                    <a:pt x="650" y="5966"/>
                  </a:cubicBezTo>
                  <a:cubicBezTo>
                    <a:pt x="486" y="6683"/>
                    <a:pt x="474" y="7428"/>
                    <a:pt x="614" y="8150"/>
                  </a:cubicBezTo>
                  <a:cubicBezTo>
                    <a:pt x="537" y="8289"/>
                    <a:pt x="584" y="8497"/>
                    <a:pt x="782" y="8497"/>
                  </a:cubicBezTo>
                  <a:cubicBezTo>
                    <a:pt x="787" y="8497"/>
                    <a:pt x="793" y="8496"/>
                    <a:pt x="799" y="8496"/>
                  </a:cubicBezTo>
                  <a:cubicBezTo>
                    <a:pt x="850" y="8493"/>
                    <a:pt x="902" y="8491"/>
                    <a:pt x="954" y="8491"/>
                  </a:cubicBezTo>
                  <a:cubicBezTo>
                    <a:pt x="1666" y="8491"/>
                    <a:pt x="2411" y="8804"/>
                    <a:pt x="2497" y="9622"/>
                  </a:cubicBezTo>
                  <a:cubicBezTo>
                    <a:pt x="2600" y="10565"/>
                    <a:pt x="1789" y="10904"/>
                    <a:pt x="1082" y="11199"/>
                  </a:cubicBezTo>
                  <a:cubicBezTo>
                    <a:pt x="984" y="11239"/>
                    <a:pt x="1020" y="11363"/>
                    <a:pt x="1092" y="11407"/>
                  </a:cubicBezTo>
                  <a:cubicBezTo>
                    <a:pt x="766" y="11466"/>
                    <a:pt x="658" y="11874"/>
                    <a:pt x="578" y="12154"/>
                  </a:cubicBezTo>
                  <a:cubicBezTo>
                    <a:pt x="409" y="12737"/>
                    <a:pt x="364" y="13338"/>
                    <a:pt x="407" y="13942"/>
                  </a:cubicBezTo>
                  <a:cubicBezTo>
                    <a:pt x="413" y="13999"/>
                    <a:pt x="443" y="14050"/>
                    <a:pt x="491" y="14083"/>
                  </a:cubicBezTo>
                  <a:cubicBezTo>
                    <a:pt x="484" y="14201"/>
                    <a:pt x="556" y="14323"/>
                    <a:pt x="707" y="14323"/>
                  </a:cubicBezTo>
                  <a:cubicBezTo>
                    <a:pt x="712" y="14323"/>
                    <a:pt x="717" y="14323"/>
                    <a:pt x="722" y="14323"/>
                  </a:cubicBezTo>
                  <a:cubicBezTo>
                    <a:pt x="742" y="14322"/>
                    <a:pt x="762" y="14322"/>
                    <a:pt x="782" y="14322"/>
                  </a:cubicBezTo>
                  <a:cubicBezTo>
                    <a:pt x="1530" y="14322"/>
                    <a:pt x="2331" y="14610"/>
                    <a:pt x="2430" y="15475"/>
                  </a:cubicBezTo>
                  <a:cubicBezTo>
                    <a:pt x="2526" y="16322"/>
                    <a:pt x="1829" y="16942"/>
                    <a:pt x="1053" y="17066"/>
                  </a:cubicBezTo>
                  <a:cubicBezTo>
                    <a:pt x="944" y="17079"/>
                    <a:pt x="913" y="17174"/>
                    <a:pt x="936" y="17257"/>
                  </a:cubicBezTo>
                  <a:cubicBezTo>
                    <a:pt x="910" y="17250"/>
                    <a:pt x="884" y="17247"/>
                    <a:pt x="858" y="17247"/>
                  </a:cubicBezTo>
                  <a:cubicBezTo>
                    <a:pt x="725" y="17247"/>
                    <a:pt x="589" y="17329"/>
                    <a:pt x="579" y="17499"/>
                  </a:cubicBezTo>
                  <a:cubicBezTo>
                    <a:pt x="526" y="18257"/>
                    <a:pt x="457" y="19172"/>
                    <a:pt x="716" y="19900"/>
                  </a:cubicBezTo>
                  <a:cubicBezTo>
                    <a:pt x="563" y="20027"/>
                    <a:pt x="581" y="20329"/>
                    <a:pt x="813" y="20329"/>
                  </a:cubicBezTo>
                  <a:cubicBezTo>
                    <a:pt x="821" y="20329"/>
                    <a:pt x="830" y="20328"/>
                    <a:pt x="838" y="20327"/>
                  </a:cubicBezTo>
                  <a:cubicBezTo>
                    <a:pt x="898" y="20322"/>
                    <a:pt x="959" y="20320"/>
                    <a:pt x="1020" y="20320"/>
                  </a:cubicBezTo>
                  <a:cubicBezTo>
                    <a:pt x="1729" y="20320"/>
                    <a:pt x="2488" y="20661"/>
                    <a:pt x="2523" y="21490"/>
                  </a:cubicBezTo>
                  <a:cubicBezTo>
                    <a:pt x="2559" y="22295"/>
                    <a:pt x="1794" y="22830"/>
                    <a:pt x="1067" y="22830"/>
                  </a:cubicBezTo>
                  <a:cubicBezTo>
                    <a:pt x="1022" y="22830"/>
                    <a:pt x="977" y="22828"/>
                    <a:pt x="933" y="22824"/>
                  </a:cubicBezTo>
                  <a:cubicBezTo>
                    <a:pt x="928" y="22824"/>
                    <a:pt x="923" y="22823"/>
                    <a:pt x="918" y="22823"/>
                  </a:cubicBezTo>
                  <a:cubicBezTo>
                    <a:pt x="831" y="22823"/>
                    <a:pt x="777" y="22882"/>
                    <a:pt x="758" y="22956"/>
                  </a:cubicBezTo>
                  <a:cubicBezTo>
                    <a:pt x="719" y="22934"/>
                    <a:pt x="675" y="22923"/>
                    <a:pt x="631" y="22923"/>
                  </a:cubicBezTo>
                  <a:cubicBezTo>
                    <a:pt x="536" y="22923"/>
                    <a:pt x="440" y="22977"/>
                    <a:pt x="402" y="23097"/>
                  </a:cubicBezTo>
                  <a:cubicBezTo>
                    <a:pt x="280" y="23496"/>
                    <a:pt x="245" y="23932"/>
                    <a:pt x="181" y="24348"/>
                  </a:cubicBezTo>
                  <a:cubicBezTo>
                    <a:pt x="127" y="24713"/>
                    <a:pt x="53" y="25087"/>
                    <a:pt x="104" y="25457"/>
                  </a:cubicBezTo>
                  <a:cubicBezTo>
                    <a:pt x="113" y="25516"/>
                    <a:pt x="161" y="25541"/>
                    <a:pt x="213" y="25541"/>
                  </a:cubicBezTo>
                  <a:cubicBezTo>
                    <a:pt x="219" y="25541"/>
                    <a:pt x="225" y="25541"/>
                    <a:pt x="230" y="25540"/>
                  </a:cubicBezTo>
                  <a:lnTo>
                    <a:pt x="230" y="25540"/>
                  </a:lnTo>
                  <a:cubicBezTo>
                    <a:pt x="220" y="25697"/>
                    <a:pt x="335" y="25873"/>
                    <a:pt x="522" y="25873"/>
                  </a:cubicBezTo>
                  <a:cubicBezTo>
                    <a:pt x="542" y="25873"/>
                    <a:pt x="562" y="25871"/>
                    <a:pt x="582" y="25867"/>
                  </a:cubicBezTo>
                  <a:cubicBezTo>
                    <a:pt x="672" y="25850"/>
                    <a:pt x="765" y="25842"/>
                    <a:pt x="858" y="25842"/>
                  </a:cubicBezTo>
                  <a:cubicBezTo>
                    <a:pt x="1523" y="25842"/>
                    <a:pt x="2227" y="26257"/>
                    <a:pt x="2329" y="26954"/>
                  </a:cubicBezTo>
                  <a:cubicBezTo>
                    <a:pt x="2394" y="27378"/>
                    <a:pt x="2186" y="27776"/>
                    <a:pt x="1868" y="28040"/>
                  </a:cubicBezTo>
                  <a:cubicBezTo>
                    <a:pt x="1541" y="28314"/>
                    <a:pt x="1231" y="28258"/>
                    <a:pt x="868" y="28398"/>
                  </a:cubicBezTo>
                  <a:cubicBezTo>
                    <a:pt x="779" y="28428"/>
                    <a:pt x="734" y="28540"/>
                    <a:pt x="812" y="28616"/>
                  </a:cubicBezTo>
                  <a:cubicBezTo>
                    <a:pt x="848" y="28651"/>
                    <a:pt x="888" y="28681"/>
                    <a:pt x="931" y="28706"/>
                  </a:cubicBezTo>
                  <a:cubicBezTo>
                    <a:pt x="587" y="29441"/>
                    <a:pt x="533" y="30335"/>
                    <a:pt x="670" y="31124"/>
                  </a:cubicBezTo>
                  <a:cubicBezTo>
                    <a:pt x="688" y="31225"/>
                    <a:pt x="767" y="31269"/>
                    <a:pt x="849" y="31269"/>
                  </a:cubicBezTo>
                  <a:cubicBezTo>
                    <a:pt x="862" y="31269"/>
                    <a:pt x="875" y="31268"/>
                    <a:pt x="888" y="31266"/>
                  </a:cubicBezTo>
                  <a:lnTo>
                    <a:pt x="888" y="31266"/>
                  </a:lnTo>
                  <a:cubicBezTo>
                    <a:pt x="884" y="31389"/>
                    <a:pt x="957" y="31504"/>
                    <a:pt x="1110" y="31504"/>
                  </a:cubicBezTo>
                  <a:cubicBezTo>
                    <a:pt x="1118" y="31504"/>
                    <a:pt x="1126" y="31503"/>
                    <a:pt x="1135" y="31503"/>
                  </a:cubicBezTo>
                  <a:cubicBezTo>
                    <a:pt x="1165" y="31501"/>
                    <a:pt x="1196" y="31500"/>
                    <a:pt x="1226" y="31500"/>
                  </a:cubicBezTo>
                  <a:cubicBezTo>
                    <a:pt x="2043" y="31500"/>
                    <a:pt x="2852" y="32076"/>
                    <a:pt x="2654" y="33009"/>
                  </a:cubicBezTo>
                  <a:cubicBezTo>
                    <a:pt x="2507" y="33704"/>
                    <a:pt x="1882" y="34117"/>
                    <a:pt x="1228" y="34276"/>
                  </a:cubicBezTo>
                  <a:cubicBezTo>
                    <a:pt x="1217" y="34275"/>
                    <a:pt x="1199" y="34275"/>
                    <a:pt x="1177" y="34275"/>
                  </a:cubicBezTo>
                  <a:cubicBezTo>
                    <a:pt x="941" y="34275"/>
                    <a:pt x="137" y="34315"/>
                    <a:pt x="234" y="34887"/>
                  </a:cubicBezTo>
                  <a:cubicBezTo>
                    <a:pt x="220" y="35542"/>
                    <a:pt x="146" y="36176"/>
                    <a:pt x="25" y="36824"/>
                  </a:cubicBezTo>
                  <a:cubicBezTo>
                    <a:pt x="1" y="36957"/>
                    <a:pt x="92" y="37036"/>
                    <a:pt x="187" y="37040"/>
                  </a:cubicBezTo>
                  <a:cubicBezTo>
                    <a:pt x="186" y="37180"/>
                    <a:pt x="283" y="37323"/>
                    <a:pt x="441" y="37323"/>
                  </a:cubicBezTo>
                  <a:cubicBezTo>
                    <a:pt x="465" y="37323"/>
                    <a:pt x="490" y="37320"/>
                    <a:pt x="516" y="37313"/>
                  </a:cubicBezTo>
                  <a:cubicBezTo>
                    <a:pt x="638" y="37280"/>
                    <a:pt x="763" y="37264"/>
                    <a:pt x="887" y="37264"/>
                  </a:cubicBezTo>
                  <a:cubicBezTo>
                    <a:pt x="1060" y="37264"/>
                    <a:pt x="1233" y="37295"/>
                    <a:pt x="1396" y="37351"/>
                  </a:cubicBezTo>
                  <a:lnTo>
                    <a:pt x="1861" y="39518"/>
                  </a:lnTo>
                  <a:cubicBezTo>
                    <a:pt x="1566" y="39783"/>
                    <a:pt x="1194" y="39946"/>
                    <a:pt x="800" y="39985"/>
                  </a:cubicBezTo>
                  <a:cubicBezTo>
                    <a:pt x="636" y="40000"/>
                    <a:pt x="556" y="40236"/>
                    <a:pt x="699" y="40311"/>
                  </a:cubicBezTo>
                  <a:cubicBezTo>
                    <a:pt x="684" y="40309"/>
                    <a:pt x="669" y="40308"/>
                    <a:pt x="654" y="40308"/>
                  </a:cubicBezTo>
                  <a:cubicBezTo>
                    <a:pt x="553" y="40308"/>
                    <a:pt x="457" y="40362"/>
                    <a:pt x="435" y="40487"/>
                  </a:cubicBezTo>
                  <a:cubicBezTo>
                    <a:pt x="360" y="40910"/>
                    <a:pt x="364" y="41347"/>
                    <a:pt x="388" y="41773"/>
                  </a:cubicBezTo>
                  <a:cubicBezTo>
                    <a:pt x="403" y="42091"/>
                    <a:pt x="424" y="42413"/>
                    <a:pt x="597" y="42679"/>
                  </a:cubicBezTo>
                  <a:cubicBezTo>
                    <a:pt x="388" y="42791"/>
                    <a:pt x="491" y="43119"/>
                    <a:pt x="725" y="43151"/>
                  </a:cubicBezTo>
                  <a:cubicBezTo>
                    <a:pt x="1443" y="43249"/>
                    <a:pt x="2267" y="43529"/>
                    <a:pt x="2352" y="44383"/>
                  </a:cubicBezTo>
                  <a:cubicBezTo>
                    <a:pt x="2439" y="45237"/>
                    <a:pt x="1725" y="45682"/>
                    <a:pt x="982" y="45803"/>
                  </a:cubicBezTo>
                  <a:cubicBezTo>
                    <a:pt x="895" y="45816"/>
                    <a:pt x="870" y="45887"/>
                    <a:pt x="883" y="45959"/>
                  </a:cubicBezTo>
                  <a:cubicBezTo>
                    <a:pt x="805" y="45980"/>
                    <a:pt x="736" y="46030"/>
                    <a:pt x="698" y="46128"/>
                  </a:cubicBezTo>
                  <a:cubicBezTo>
                    <a:pt x="399" y="46901"/>
                    <a:pt x="347" y="47819"/>
                    <a:pt x="552" y="48623"/>
                  </a:cubicBezTo>
                  <a:cubicBezTo>
                    <a:pt x="429" y="48758"/>
                    <a:pt x="563" y="48995"/>
                    <a:pt x="745" y="49020"/>
                  </a:cubicBezTo>
                  <a:cubicBezTo>
                    <a:pt x="1409" y="49103"/>
                    <a:pt x="2136" y="49248"/>
                    <a:pt x="2260" y="50056"/>
                  </a:cubicBezTo>
                  <a:cubicBezTo>
                    <a:pt x="2380" y="50882"/>
                    <a:pt x="1611" y="51467"/>
                    <a:pt x="856" y="51485"/>
                  </a:cubicBezTo>
                  <a:cubicBezTo>
                    <a:pt x="695" y="51491"/>
                    <a:pt x="612" y="51672"/>
                    <a:pt x="667" y="51795"/>
                  </a:cubicBezTo>
                  <a:cubicBezTo>
                    <a:pt x="628" y="51778"/>
                    <a:pt x="584" y="51770"/>
                    <a:pt x="541" y="51770"/>
                  </a:cubicBezTo>
                  <a:cubicBezTo>
                    <a:pt x="434" y="51770"/>
                    <a:pt x="329" y="51824"/>
                    <a:pt x="306" y="51943"/>
                  </a:cubicBezTo>
                  <a:cubicBezTo>
                    <a:pt x="150" y="52791"/>
                    <a:pt x="75" y="53716"/>
                    <a:pt x="250" y="54571"/>
                  </a:cubicBezTo>
                  <a:cubicBezTo>
                    <a:pt x="269" y="54668"/>
                    <a:pt x="340" y="54709"/>
                    <a:pt x="416" y="54709"/>
                  </a:cubicBezTo>
                  <a:cubicBezTo>
                    <a:pt x="418" y="54709"/>
                    <a:pt x="420" y="54709"/>
                    <a:pt x="423" y="54709"/>
                  </a:cubicBezTo>
                  <a:cubicBezTo>
                    <a:pt x="467" y="54746"/>
                    <a:pt x="522" y="54769"/>
                    <a:pt x="588" y="54769"/>
                  </a:cubicBezTo>
                  <a:cubicBezTo>
                    <a:pt x="614" y="54769"/>
                    <a:pt x="642" y="54765"/>
                    <a:pt x="671" y="54758"/>
                  </a:cubicBezTo>
                  <a:cubicBezTo>
                    <a:pt x="785" y="54726"/>
                    <a:pt x="904" y="54711"/>
                    <a:pt x="1023" y="54711"/>
                  </a:cubicBezTo>
                  <a:cubicBezTo>
                    <a:pt x="1694" y="54711"/>
                    <a:pt x="2382" y="55194"/>
                    <a:pt x="2377" y="55928"/>
                  </a:cubicBezTo>
                  <a:cubicBezTo>
                    <a:pt x="2371" y="56688"/>
                    <a:pt x="1643" y="57176"/>
                    <a:pt x="945" y="57176"/>
                  </a:cubicBezTo>
                  <a:cubicBezTo>
                    <a:pt x="837" y="57176"/>
                    <a:pt x="730" y="57165"/>
                    <a:pt x="627" y="57140"/>
                  </a:cubicBezTo>
                  <a:cubicBezTo>
                    <a:pt x="602" y="57134"/>
                    <a:pt x="579" y="57131"/>
                    <a:pt x="558" y="57131"/>
                  </a:cubicBezTo>
                  <a:cubicBezTo>
                    <a:pt x="418" y="57131"/>
                    <a:pt x="343" y="57260"/>
                    <a:pt x="366" y="57381"/>
                  </a:cubicBezTo>
                  <a:cubicBezTo>
                    <a:pt x="290" y="57401"/>
                    <a:pt x="226" y="57462"/>
                    <a:pt x="228" y="57550"/>
                  </a:cubicBezTo>
                  <a:cubicBezTo>
                    <a:pt x="270" y="58347"/>
                    <a:pt x="346" y="59132"/>
                    <a:pt x="426" y="59924"/>
                  </a:cubicBezTo>
                  <a:cubicBezTo>
                    <a:pt x="442" y="60049"/>
                    <a:pt x="523" y="60173"/>
                    <a:pt x="662" y="60173"/>
                  </a:cubicBezTo>
                  <a:cubicBezTo>
                    <a:pt x="665" y="60173"/>
                    <a:pt x="667" y="60173"/>
                    <a:pt x="670" y="60173"/>
                  </a:cubicBezTo>
                  <a:cubicBezTo>
                    <a:pt x="1410" y="60127"/>
                    <a:pt x="2159" y="60095"/>
                    <a:pt x="2890" y="60001"/>
                  </a:cubicBezTo>
                  <a:cubicBezTo>
                    <a:pt x="2902" y="60000"/>
                    <a:pt x="2916" y="59996"/>
                    <a:pt x="2928" y="59990"/>
                  </a:cubicBezTo>
                  <a:cubicBezTo>
                    <a:pt x="2943" y="59993"/>
                    <a:pt x="2958" y="59995"/>
                    <a:pt x="2973" y="59995"/>
                  </a:cubicBezTo>
                  <a:cubicBezTo>
                    <a:pt x="3051" y="59995"/>
                    <a:pt x="3127" y="59954"/>
                    <a:pt x="3153" y="59863"/>
                  </a:cubicBezTo>
                  <a:cubicBezTo>
                    <a:pt x="3322" y="59228"/>
                    <a:pt x="3743" y="58576"/>
                    <a:pt x="4468" y="58534"/>
                  </a:cubicBezTo>
                  <a:cubicBezTo>
                    <a:pt x="4498" y="58532"/>
                    <a:pt x="4527" y="58531"/>
                    <a:pt x="4555" y="58531"/>
                  </a:cubicBezTo>
                  <a:cubicBezTo>
                    <a:pt x="5356" y="58531"/>
                    <a:pt x="5640" y="59264"/>
                    <a:pt x="5625" y="59955"/>
                  </a:cubicBezTo>
                  <a:cubicBezTo>
                    <a:pt x="5616" y="60096"/>
                    <a:pt x="5742" y="60186"/>
                    <a:pt x="5861" y="60186"/>
                  </a:cubicBezTo>
                  <a:cubicBezTo>
                    <a:pt x="5896" y="60263"/>
                    <a:pt x="5972" y="60313"/>
                    <a:pt x="6056" y="60314"/>
                  </a:cubicBezTo>
                  <a:cubicBezTo>
                    <a:pt x="6637" y="60337"/>
                    <a:pt x="7233" y="60378"/>
                    <a:pt x="7824" y="60378"/>
                  </a:cubicBezTo>
                  <a:cubicBezTo>
                    <a:pt x="8070" y="60378"/>
                    <a:pt x="8315" y="60371"/>
                    <a:pt x="8557" y="60353"/>
                  </a:cubicBezTo>
                  <a:cubicBezTo>
                    <a:pt x="8691" y="60340"/>
                    <a:pt x="8763" y="60256"/>
                    <a:pt x="8784" y="60156"/>
                  </a:cubicBezTo>
                  <a:cubicBezTo>
                    <a:pt x="8853" y="60154"/>
                    <a:pt x="8918" y="60116"/>
                    <a:pt x="8936" y="60035"/>
                  </a:cubicBezTo>
                  <a:cubicBezTo>
                    <a:pt x="9111" y="59322"/>
                    <a:pt x="9607" y="58664"/>
                    <a:pt x="10377" y="58568"/>
                  </a:cubicBezTo>
                  <a:cubicBezTo>
                    <a:pt x="10443" y="58559"/>
                    <a:pt x="10509" y="58555"/>
                    <a:pt x="10573" y="58555"/>
                  </a:cubicBezTo>
                  <a:cubicBezTo>
                    <a:pt x="11364" y="58555"/>
                    <a:pt x="11996" y="59167"/>
                    <a:pt x="12149" y="59938"/>
                  </a:cubicBezTo>
                  <a:cubicBezTo>
                    <a:pt x="12178" y="60081"/>
                    <a:pt x="12280" y="60132"/>
                    <a:pt x="12386" y="60132"/>
                  </a:cubicBezTo>
                  <a:cubicBezTo>
                    <a:pt x="12392" y="60132"/>
                    <a:pt x="12398" y="60132"/>
                    <a:pt x="12404" y="60132"/>
                  </a:cubicBezTo>
                  <a:cubicBezTo>
                    <a:pt x="12434" y="60157"/>
                    <a:pt x="12471" y="60173"/>
                    <a:pt x="12510" y="60176"/>
                  </a:cubicBezTo>
                  <a:cubicBezTo>
                    <a:pt x="12983" y="60205"/>
                    <a:pt x="13480" y="60268"/>
                    <a:pt x="13963" y="60268"/>
                  </a:cubicBezTo>
                  <a:cubicBezTo>
                    <a:pt x="14095" y="60268"/>
                    <a:pt x="14226" y="60264"/>
                    <a:pt x="14355" y="60252"/>
                  </a:cubicBezTo>
                  <a:cubicBezTo>
                    <a:pt x="14529" y="60236"/>
                    <a:pt x="14603" y="60083"/>
                    <a:pt x="14565" y="59956"/>
                  </a:cubicBezTo>
                  <a:cubicBezTo>
                    <a:pt x="14579" y="59935"/>
                    <a:pt x="14586" y="59910"/>
                    <a:pt x="14587" y="59884"/>
                  </a:cubicBezTo>
                  <a:cubicBezTo>
                    <a:pt x="14606" y="59195"/>
                    <a:pt x="15118" y="58481"/>
                    <a:pt x="15862" y="58481"/>
                  </a:cubicBezTo>
                  <a:cubicBezTo>
                    <a:pt x="15868" y="58481"/>
                    <a:pt x="15875" y="58481"/>
                    <a:pt x="15881" y="58481"/>
                  </a:cubicBezTo>
                  <a:cubicBezTo>
                    <a:pt x="16632" y="58493"/>
                    <a:pt x="17108" y="59210"/>
                    <a:pt x="17071" y="59904"/>
                  </a:cubicBezTo>
                  <a:cubicBezTo>
                    <a:pt x="17065" y="60073"/>
                    <a:pt x="17184" y="60159"/>
                    <a:pt x="17312" y="60159"/>
                  </a:cubicBezTo>
                  <a:cubicBezTo>
                    <a:pt x="17320" y="60159"/>
                    <a:pt x="17329" y="60159"/>
                    <a:pt x="17337" y="60158"/>
                  </a:cubicBezTo>
                  <a:lnTo>
                    <a:pt x="17337" y="60158"/>
                  </a:lnTo>
                  <a:cubicBezTo>
                    <a:pt x="17329" y="60254"/>
                    <a:pt x="17386" y="60357"/>
                    <a:pt x="17517" y="60365"/>
                  </a:cubicBezTo>
                  <a:cubicBezTo>
                    <a:pt x="18059" y="60412"/>
                    <a:pt x="18609" y="60448"/>
                    <a:pt x="19156" y="60448"/>
                  </a:cubicBezTo>
                  <a:cubicBezTo>
                    <a:pt x="19311" y="60448"/>
                    <a:pt x="19467" y="60445"/>
                    <a:pt x="19622" y="60438"/>
                  </a:cubicBezTo>
                  <a:cubicBezTo>
                    <a:pt x="19783" y="60432"/>
                    <a:pt x="19862" y="60306"/>
                    <a:pt x="19860" y="60187"/>
                  </a:cubicBezTo>
                  <a:lnTo>
                    <a:pt x="19860" y="60187"/>
                  </a:lnTo>
                  <a:cubicBezTo>
                    <a:pt x="19862" y="60187"/>
                    <a:pt x="19865" y="60187"/>
                    <a:pt x="19867" y="60187"/>
                  </a:cubicBezTo>
                  <a:cubicBezTo>
                    <a:pt x="19963" y="60187"/>
                    <a:pt x="20058" y="60120"/>
                    <a:pt x="20070" y="59988"/>
                  </a:cubicBezTo>
                  <a:cubicBezTo>
                    <a:pt x="20133" y="59305"/>
                    <a:pt x="20623" y="58530"/>
                    <a:pt x="21369" y="58530"/>
                  </a:cubicBezTo>
                  <a:cubicBezTo>
                    <a:pt x="21417" y="58530"/>
                    <a:pt x="21467" y="58533"/>
                    <a:pt x="21518" y="58540"/>
                  </a:cubicBezTo>
                  <a:cubicBezTo>
                    <a:pt x="22299" y="58646"/>
                    <a:pt x="22535" y="59383"/>
                    <a:pt x="22453" y="60053"/>
                  </a:cubicBezTo>
                  <a:cubicBezTo>
                    <a:pt x="22435" y="60214"/>
                    <a:pt x="22575" y="60308"/>
                    <a:pt x="22714" y="60308"/>
                  </a:cubicBezTo>
                  <a:cubicBezTo>
                    <a:pt x="22801" y="60308"/>
                    <a:pt x="22888" y="60271"/>
                    <a:pt x="22933" y="60190"/>
                  </a:cubicBezTo>
                  <a:cubicBezTo>
                    <a:pt x="22944" y="60169"/>
                    <a:pt x="22950" y="60145"/>
                    <a:pt x="22961" y="60125"/>
                  </a:cubicBezTo>
                  <a:cubicBezTo>
                    <a:pt x="22974" y="60143"/>
                    <a:pt x="22993" y="60156"/>
                    <a:pt x="23015" y="60162"/>
                  </a:cubicBezTo>
                  <a:cubicBezTo>
                    <a:pt x="23244" y="60229"/>
                    <a:pt x="23489" y="60250"/>
                    <a:pt x="23740" y="60250"/>
                  </a:cubicBezTo>
                  <a:cubicBezTo>
                    <a:pt x="23754" y="60250"/>
                    <a:pt x="23768" y="60250"/>
                    <a:pt x="23782" y="60250"/>
                  </a:cubicBezTo>
                  <a:cubicBezTo>
                    <a:pt x="24062" y="60280"/>
                    <a:pt x="24351" y="60307"/>
                    <a:pt x="24635" y="60307"/>
                  </a:cubicBezTo>
                  <a:cubicBezTo>
                    <a:pt x="24767" y="60307"/>
                    <a:pt x="24899" y="60301"/>
                    <a:pt x="25028" y="60287"/>
                  </a:cubicBezTo>
                  <a:cubicBezTo>
                    <a:pt x="25069" y="60282"/>
                    <a:pt x="25108" y="60265"/>
                    <a:pt x="25138" y="60240"/>
                  </a:cubicBezTo>
                  <a:cubicBezTo>
                    <a:pt x="25166" y="60256"/>
                    <a:pt x="25198" y="60264"/>
                    <a:pt x="25230" y="60264"/>
                  </a:cubicBezTo>
                  <a:cubicBezTo>
                    <a:pt x="25296" y="60264"/>
                    <a:pt x="25360" y="60228"/>
                    <a:pt x="25374" y="60145"/>
                  </a:cubicBezTo>
                  <a:cubicBezTo>
                    <a:pt x="25525" y="59426"/>
                    <a:pt x="26104" y="58746"/>
                    <a:pt x="26891" y="58746"/>
                  </a:cubicBezTo>
                  <a:cubicBezTo>
                    <a:pt x="26898" y="58746"/>
                    <a:pt x="26906" y="58747"/>
                    <a:pt x="26913" y="58747"/>
                  </a:cubicBezTo>
                  <a:cubicBezTo>
                    <a:pt x="27727" y="58756"/>
                    <a:pt x="28254" y="59449"/>
                    <a:pt x="28348" y="60191"/>
                  </a:cubicBezTo>
                  <a:cubicBezTo>
                    <a:pt x="28365" y="60319"/>
                    <a:pt x="28468" y="60376"/>
                    <a:pt x="28576" y="60376"/>
                  </a:cubicBezTo>
                  <a:cubicBezTo>
                    <a:pt x="28644" y="60376"/>
                    <a:pt x="28714" y="60353"/>
                    <a:pt x="28766" y="60311"/>
                  </a:cubicBezTo>
                  <a:cubicBezTo>
                    <a:pt x="28791" y="60320"/>
                    <a:pt x="28817" y="60328"/>
                    <a:pt x="28845" y="60331"/>
                  </a:cubicBezTo>
                  <a:cubicBezTo>
                    <a:pt x="29198" y="60357"/>
                    <a:pt x="29579" y="60396"/>
                    <a:pt x="29948" y="60396"/>
                  </a:cubicBezTo>
                  <a:cubicBezTo>
                    <a:pt x="30132" y="60396"/>
                    <a:pt x="30313" y="60386"/>
                    <a:pt x="30486" y="60360"/>
                  </a:cubicBezTo>
                  <a:cubicBezTo>
                    <a:pt x="30513" y="60357"/>
                    <a:pt x="30538" y="60347"/>
                    <a:pt x="30562" y="60334"/>
                  </a:cubicBezTo>
                  <a:cubicBezTo>
                    <a:pt x="30574" y="60336"/>
                    <a:pt x="30586" y="60337"/>
                    <a:pt x="30598" y="60337"/>
                  </a:cubicBezTo>
                  <a:cubicBezTo>
                    <a:pt x="30674" y="60337"/>
                    <a:pt x="30742" y="60295"/>
                    <a:pt x="30760" y="60196"/>
                  </a:cubicBezTo>
                  <a:cubicBezTo>
                    <a:pt x="30891" y="59443"/>
                    <a:pt x="31431" y="58690"/>
                    <a:pt x="32271" y="58690"/>
                  </a:cubicBezTo>
                  <a:cubicBezTo>
                    <a:pt x="32276" y="58690"/>
                    <a:pt x="32282" y="58690"/>
                    <a:pt x="32287" y="58690"/>
                  </a:cubicBezTo>
                  <a:cubicBezTo>
                    <a:pt x="33182" y="58707"/>
                    <a:pt x="33575" y="59478"/>
                    <a:pt x="33734" y="60234"/>
                  </a:cubicBezTo>
                  <a:cubicBezTo>
                    <a:pt x="33760" y="60367"/>
                    <a:pt x="33850" y="60422"/>
                    <a:pt x="33946" y="60422"/>
                  </a:cubicBezTo>
                  <a:cubicBezTo>
                    <a:pt x="33994" y="60422"/>
                    <a:pt x="34043" y="60408"/>
                    <a:pt x="34088" y="60384"/>
                  </a:cubicBezTo>
                  <a:cubicBezTo>
                    <a:pt x="34118" y="60444"/>
                    <a:pt x="34179" y="60484"/>
                    <a:pt x="34248" y="60487"/>
                  </a:cubicBezTo>
                  <a:cubicBezTo>
                    <a:pt x="34264" y="60489"/>
                    <a:pt x="34281" y="60490"/>
                    <a:pt x="34298" y="60490"/>
                  </a:cubicBezTo>
                  <a:cubicBezTo>
                    <a:pt x="34364" y="60490"/>
                    <a:pt x="34430" y="60478"/>
                    <a:pt x="34493" y="60455"/>
                  </a:cubicBezTo>
                  <a:cubicBezTo>
                    <a:pt x="34762" y="60567"/>
                    <a:pt x="35056" y="60549"/>
                    <a:pt x="35346" y="60554"/>
                  </a:cubicBezTo>
                  <a:cubicBezTo>
                    <a:pt x="35641" y="60561"/>
                    <a:pt x="35934" y="60573"/>
                    <a:pt x="36226" y="60573"/>
                  </a:cubicBezTo>
                  <a:cubicBezTo>
                    <a:pt x="36313" y="60573"/>
                    <a:pt x="36399" y="60572"/>
                    <a:pt x="36486" y="60569"/>
                  </a:cubicBezTo>
                  <a:cubicBezTo>
                    <a:pt x="36671" y="60563"/>
                    <a:pt x="36747" y="60403"/>
                    <a:pt x="36724" y="60270"/>
                  </a:cubicBezTo>
                  <a:cubicBezTo>
                    <a:pt x="37073" y="59656"/>
                    <a:pt x="37434" y="58800"/>
                    <a:pt x="38244" y="58800"/>
                  </a:cubicBezTo>
                  <a:cubicBezTo>
                    <a:pt x="38245" y="58800"/>
                    <a:pt x="38246" y="58800"/>
                    <a:pt x="38247" y="58800"/>
                  </a:cubicBezTo>
                  <a:cubicBezTo>
                    <a:pt x="39015" y="58806"/>
                    <a:pt x="39220" y="59637"/>
                    <a:pt x="39489" y="60218"/>
                  </a:cubicBezTo>
                  <a:cubicBezTo>
                    <a:pt x="39533" y="60315"/>
                    <a:pt x="39614" y="60352"/>
                    <a:pt x="39696" y="60352"/>
                  </a:cubicBezTo>
                  <a:cubicBezTo>
                    <a:pt x="39723" y="60352"/>
                    <a:pt x="39750" y="60348"/>
                    <a:pt x="39775" y="60341"/>
                  </a:cubicBezTo>
                  <a:cubicBezTo>
                    <a:pt x="39809" y="60375"/>
                    <a:pt x="39853" y="60396"/>
                    <a:pt x="39915" y="60406"/>
                  </a:cubicBezTo>
                  <a:cubicBezTo>
                    <a:pt x="40370" y="60441"/>
                    <a:pt x="40835" y="60466"/>
                    <a:pt x="41293" y="60466"/>
                  </a:cubicBezTo>
                  <a:cubicBezTo>
                    <a:pt x="41388" y="60466"/>
                    <a:pt x="41482" y="60465"/>
                    <a:pt x="41576" y="60462"/>
                  </a:cubicBezTo>
                  <a:cubicBezTo>
                    <a:pt x="41615" y="60515"/>
                    <a:pt x="41681" y="60545"/>
                    <a:pt x="41745" y="60545"/>
                  </a:cubicBezTo>
                  <a:cubicBezTo>
                    <a:pt x="41819" y="60545"/>
                    <a:pt x="41889" y="60504"/>
                    <a:pt x="41908" y="60411"/>
                  </a:cubicBezTo>
                  <a:cubicBezTo>
                    <a:pt x="42057" y="59702"/>
                    <a:pt x="42471" y="58988"/>
                    <a:pt x="43247" y="58840"/>
                  </a:cubicBezTo>
                  <a:cubicBezTo>
                    <a:pt x="43323" y="58826"/>
                    <a:pt x="43397" y="58820"/>
                    <a:pt x="43470" y="58820"/>
                  </a:cubicBezTo>
                  <a:cubicBezTo>
                    <a:pt x="44206" y="58820"/>
                    <a:pt x="44801" y="59498"/>
                    <a:pt x="44705" y="60244"/>
                  </a:cubicBezTo>
                  <a:cubicBezTo>
                    <a:pt x="44681" y="60418"/>
                    <a:pt x="44804" y="60503"/>
                    <a:pt x="44940" y="60503"/>
                  </a:cubicBezTo>
                  <a:cubicBezTo>
                    <a:pt x="45013" y="60503"/>
                    <a:pt x="45091" y="60477"/>
                    <a:pt x="45150" y="60427"/>
                  </a:cubicBezTo>
                  <a:cubicBezTo>
                    <a:pt x="45949" y="60420"/>
                    <a:pt x="46746" y="60399"/>
                    <a:pt x="47545" y="60364"/>
                  </a:cubicBezTo>
                  <a:lnTo>
                    <a:pt x="47545" y="60397"/>
                  </a:lnTo>
                  <a:cubicBezTo>
                    <a:pt x="47547" y="60512"/>
                    <a:pt x="47651" y="60582"/>
                    <a:pt x="47747" y="60582"/>
                  </a:cubicBezTo>
                  <a:cubicBezTo>
                    <a:pt x="47820" y="60582"/>
                    <a:pt x="47889" y="60541"/>
                    <a:pt x="47906" y="60448"/>
                  </a:cubicBezTo>
                  <a:cubicBezTo>
                    <a:pt x="48037" y="59752"/>
                    <a:pt x="48517" y="59083"/>
                    <a:pt x="49278" y="59021"/>
                  </a:cubicBezTo>
                  <a:cubicBezTo>
                    <a:pt x="49315" y="59018"/>
                    <a:pt x="49352" y="59016"/>
                    <a:pt x="49388" y="59016"/>
                  </a:cubicBezTo>
                  <a:cubicBezTo>
                    <a:pt x="50160" y="59016"/>
                    <a:pt x="50769" y="59662"/>
                    <a:pt x="50832" y="60421"/>
                  </a:cubicBezTo>
                  <a:cubicBezTo>
                    <a:pt x="50844" y="60600"/>
                    <a:pt x="50987" y="60691"/>
                    <a:pt x="51125" y="60691"/>
                  </a:cubicBezTo>
                  <a:cubicBezTo>
                    <a:pt x="51239" y="60691"/>
                    <a:pt x="51348" y="60629"/>
                    <a:pt x="51377" y="60504"/>
                  </a:cubicBezTo>
                  <a:cubicBezTo>
                    <a:pt x="51388" y="60515"/>
                    <a:pt x="51394" y="60534"/>
                    <a:pt x="51414" y="60543"/>
                  </a:cubicBezTo>
                  <a:cubicBezTo>
                    <a:pt x="51802" y="60729"/>
                    <a:pt x="52263" y="60723"/>
                    <a:pt x="52690" y="60736"/>
                  </a:cubicBezTo>
                  <a:cubicBezTo>
                    <a:pt x="52756" y="60739"/>
                    <a:pt x="52824" y="60742"/>
                    <a:pt x="52892" y="60742"/>
                  </a:cubicBezTo>
                  <a:cubicBezTo>
                    <a:pt x="53134" y="60742"/>
                    <a:pt x="53377" y="60705"/>
                    <a:pt x="53531" y="60493"/>
                  </a:cubicBezTo>
                  <a:cubicBezTo>
                    <a:pt x="53727" y="60218"/>
                    <a:pt x="53653" y="59770"/>
                    <a:pt x="53654" y="59457"/>
                  </a:cubicBezTo>
                  <a:cubicBezTo>
                    <a:pt x="53659" y="58952"/>
                    <a:pt x="53662" y="58446"/>
                    <a:pt x="53662" y="57942"/>
                  </a:cubicBezTo>
                  <a:cubicBezTo>
                    <a:pt x="53659" y="57885"/>
                    <a:pt x="53642" y="57831"/>
                    <a:pt x="53612" y="57784"/>
                  </a:cubicBezTo>
                  <a:cubicBezTo>
                    <a:pt x="53681" y="57699"/>
                    <a:pt x="53681" y="57552"/>
                    <a:pt x="53546" y="57534"/>
                  </a:cubicBezTo>
                  <a:cubicBezTo>
                    <a:pt x="52837" y="57426"/>
                    <a:pt x="52147" y="56854"/>
                    <a:pt x="52157" y="56083"/>
                  </a:cubicBezTo>
                  <a:cubicBezTo>
                    <a:pt x="52166" y="55275"/>
                    <a:pt x="52883" y="54857"/>
                    <a:pt x="53594" y="54756"/>
                  </a:cubicBezTo>
                  <a:cubicBezTo>
                    <a:pt x="53785" y="54729"/>
                    <a:pt x="53817" y="54542"/>
                    <a:pt x="53743" y="54401"/>
                  </a:cubicBezTo>
                  <a:cubicBezTo>
                    <a:pt x="53790" y="54368"/>
                    <a:pt x="53817" y="54314"/>
                    <a:pt x="53818" y="54256"/>
                  </a:cubicBezTo>
                  <a:cubicBezTo>
                    <a:pt x="53835" y="53610"/>
                    <a:pt x="53871" y="52835"/>
                    <a:pt x="53705" y="52209"/>
                  </a:cubicBezTo>
                  <a:cubicBezTo>
                    <a:pt x="53674" y="52090"/>
                    <a:pt x="53590" y="52038"/>
                    <a:pt x="53501" y="52038"/>
                  </a:cubicBezTo>
                  <a:cubicBezTo>
                    <a:pt x="53435" y="52038"/>
                    <a:pt x="53366" y="52067"/>
                    <a:pt x="53316" y="52117"/>
                  </a:cubicBezTo>
                  <a:cubicBezTo>
                    <a:pt x="53307" y="52063"/>
                    <a:pt x="53269" y="52015"/>
                    <a:pt x="53198" y="51994"/>
                  </a:cubicBezTo>
                  <a:cubicBezTo>
                    <a:pt x="52547" y="51846"/>
                    <a:pt x="51937" y="51281"/>
                    <a:pt x="51983" y="50562"/>
                  </a:cubicBezTo>
                  <a:cubicBezTo>
                    <a:pt x="52030" y="49787"/>
                    <a:pt x="52701" y="49478"/>
                    <a:pt x="53357" y="49325"/>
                  </a:cubicBezTo>
                  <a:cubicBezTo>
                    <a:pt x="53453" y="49306"/>
                    <a:pt x="53505" y="49217"/>
                    <a:pt x="53516" y="49128"/>
                  </a:cubicBezTo>
                  <a:cubicBezTo>
                    <a:pt x="53544" y="49141"/>
                    <a:pt x="53574" y="49148"/>
                    <a:pt x="53602" y="49148"/>
                  </a:cubicBezTo>
                  <a:cubicBezTo>
                    <a:pt x="53667" y="49148"/>
                    <a:pt x="53723" y="49112"/>
                    <a:pt x="53735" y="49027"/>
                  </a:cubicBezTo>
                  <a:cubicBezTo>
                    <a:pt x="53868" y="48172"/>
                    <a:pt x="53766" y="47283"/>
                    <a:pt x="53536" y="46455"/>
                  </a:cubicBezTo>
                  <a:cubicBezTo>
                    <a:pt x="53669" y="46386"/>
                    <a:pt x="53678" y="46160"/>
                    <a:pt x="53504" y="46110"/>
                  </a:cubicBezTo>
                  <a:cubicBezTo>
                    <a:pt x="52925" y="45945"/>
                    <a:pt x="52413" y="45533"/>
                    <a:pt x="52386" y="44880"/>
                  </a:cubicBezTo>
                  <a:cubicBezTo>
                    <a:pt x="52361" y="44180"/>
                    <a:pt x="52945" y="43699"/>
                    <a:pt x="53605" y="43633"/>
                  </a:cubicBezTo>
                  <a:cubicBezTo>
                    <a:pt x="53911" y="43601"/>
                    <a:pt x="53946" y="43178"/>
                    <a:pt x="53659" y="43118"/>
                  </a:cubicBezTo>
                  <a:cubicBezTo>
                    <a:pt x="53735" y="42428"/>
                    <a:pt x="53816" y="41668"/>
                    <a:pt x="53739" y="40988"/>
                  </a:cubicBezTo>
                  <a:cubicBezTo>
                    <a:pt x="53714" y="40769"/>
                    <a:pt x="53613" y="40550"/>
                    <a:pt x="53429" y="40477"/>
                  </a:cubicBezTo>
                  <a:cubicBezTo>
                    <a:pt x="53464" y="40389"/>
                    <a:pt x="53447" y="40290"/>
                    <a:pt x="53339" y="40242"/>
                  </a:cubicBezTo>
                  <a:cubicBezTo>
                    <a:pt x="52699" y="39956"/>
                    <a:pt x="51279" y="39079"/>
                    <a:pt x="52308" y="38322"/>
                  </a:cubicBezTo>
                  <a:cubicBezTo>
                    <a:pt x="52772" y="37984"/>
                    <a:pt x="53380" y="37941"/>
                    <a:pt x="53833" y="37571"/>
                  </a:cubicBezTo>
                  <a:cubicBezTo>
                    <a:pt x="53940" y="37480"/>
                    <a:pt x="53917" y="37326"/>
                    <a:pt x="53835" y="37226"/>
                  </a:cubicBezTo>
                  <a:cubicBezTo>
                    <a:pt x="53862" y="36475"/>
                    <a:pt x="53851" y="35697"/>
                    <a:pt x="53743" y="34952"/>
                  </a:cubicBezTo>
                  <a:cubicBezTo>
                    <a:pt x="53725" y="34833"/>
                    <a:pt x="53632" y="34777"/>
                    <a:pt x="53532" y="34777"/>
                  </a:cubicBezTo>
                  <a:cubicBezTo>
                    <a:pt x="53506" y="34777"/>
                    <a:pt x="53480" y="34781"/>
                    <a:pt x="53454" y="34789"/>
                  </a:cubicBezTo>
                  <a:cubicBezTo>
                    <a:pt x="52890" y="34522"/>
                    <a:pt x="52356" y="34183"/>
                    <a:pt x="52296" y="33493"/>
                  </a:cubicBezTo>
                  <a:cubicBezTo>
                    <a:pt x="52234" y="32739"/>
                    <a:pt x="52804" y="32197"/>
                    <a:pt x="53501" y="32058"/>
                  </a:cubicBezTo>
                  <a:cubicBezTo>
                    <a:pt x="53690" y="32025"/>
                    <a:pt x="53717" y="31866"/>
                    <a:pt x="53665" y="31735"/>
                  </a:cubicBezTo>
                  <a:cubicBezTo>
                    <a:pt x="53713" y="31701"/>
                    <a:pt x="53743" y="31648"/>
                    <a:pt x="53748" y="31589"/>
                  </a:cubicBezTo>
                  <a:cubicBezTo>
                    <a:pt x="53841" y="30812"/>
                    <a:pt x="53834" y="30006"/>
                    <a:pt x="53833" y="29220"/>
                  </a:cubicBezTo>
                  <a:cubicBezTo>
                    <a:pt x="53831" y="29054"/>
                    <a:pt x="53707" y="28974"/>
                    <a:pt x="53581" y="28974"/>
                  </a:cubicBezTo>
                  <a:cubicBezTo>
                    <a:pt x="53536" y="28974"/>
                    <a:pt x="53492" y="28983"/>
                    <a:pt x="53452" y="29003"/>
                  </a:cubicBezTo>
                  <a:cubicBezTo>
                    <a:pt x="53442" y="28975"/>
                    <a:pt x="53422" y="28952"/>
                    <a:pt x="53394" y="28940"/>
                  </a:cubicBezTo>
                  <a:cubicBezTo>
                    <a:pt x="52118" y="28313"/>
                    <a:pt x="52033" y="26558"/>
                    <a:pt x="53535" y="26159"/>
                  </a:cubicBezTo>
                  <a:cubicBezTo>
                    <a:pt x="53674" y="26123"/>
                    <a:pt x="53729" y="26021"/>
                    <a:pt x="53723" y="25915"/>
                  </a:cubicBezTo>
                  <a:cubicBezTo>
                    <a:pt x="53758" y="25884"/>
                    <a:pt x="53780" y="25839"/>
                    <a:pt x="53782" y="25793"/>
                  </a:cubicBezTo>
                  <a:cubicBezTo>
                    <a:pt x="53860" y="25012"/>
                    <a:pt x="53896" y="24209"/>
                    <a:pt x="53869" y="23425"/>
                  </a:cubicBezTo>
                  <a:cubicBezTo>
                    <a:pt x="53864" y="23261"/>
                    <a:pt x="53742" y="23179"/>
                    <a:pt x="53621" y="23179"/>
                  </a:cubicBezTo>
                  <a:cubicBezTo>
                    <a:pt x="53593" y="23179"/>
                    <a:pt x="53565" y="23184"/>
                    <a:pt x="53538" y="23193"/>
                  </a:cubicBezTo>
                  <a:cubicBezTo>
                    <a:pt x="53519" y="23135"/>
                    <a:pt x="53472" y="23092"/>
                    <a:pt x="53414" y="23076"/>
                  </a:cubicBezTo>
                  <a:cubicBezTo>
                    <a:pt x="52722" y="22901"/>
                    <a:pt x="52102" y="22299"/>
                    <a:pt x="52216" y="21531"/>
                  </a:cubicBezTo>
                  <a:cubicBezTo>
                    <a:pt x="52319" y="20839"/>
                    <a:pt x="52951" y="20408"/>
                    <a:pt x="53613" y="20408"/>
                  </a:cubicBezTo>
                  <a:cubicBezTo>
                    <a:pt x="53665" y="20408"/>
                    <a:pt x="53718" y="20411"/>
                    <a:pt x="53770" y="20416"/>
                  </a:cubicBezTo>
                  <a:cubicBezTo>
                    <a:pt x="53781" y="20417"/>
                    <a:pt x="53792" y="20418"/>
                    <a:pt x="53803" y="20418"/>
                  </a:cubicBezTo>
                  <a:cubicBezTo>
                    <a:pt x="54083" y="20418"/>
                    <a:pt x="54096" y="20009"/>
                    <a:pt x="53850" y="19912"/>
                  </a:cubicBezTo>
                  <a:cubicBezTo>
                    <a:pt x="53904" y="19587"/>
                    <a:pt x="53892" y="19250"/>
                    <a:pt x="53895" y="18918"/>
                  </a:cubicBezTo>
                  <a:cubicBezTo>
                    <a:pt x="53901" y="18444"/>
                    <a:pt x="53925" y="17969"/>
                    <a:pt x="53946" y="17495"/>
                  </a:cubicBezTo>
                  <a:cubicBezTo>
                    <a:pt x="53951" y="17359"/>
                    <a:pt x="53876" y="17276"/>
                    <a:pt x="53778" y="17245"/>
                  </a:cubicBezTo>
                  <a:cubicBezTo>
                    <a:pt x="53758" y="17224"/>
                    <a:pt x="53735" y="17209"/>
                    <a:pt x="53709" y="17199"/>
                  </a:cubicBezTo>
                  <a:cubicBezTo>
                    <a:pt x="53035" y="16908"/>
                    <a:pt x="52370" y="16494"/>
                    <a:pt x="52239" y="15703"/>
                  </a:cubicBezTo>
                  <a:cubicBezTo>
                    <a:pt x="52135" y="15082"/>
                    <a:pt x="52537" y="14465"/>
                    <a:pt x="53136" y="14465"/>
                  </a:cubicBezTo>
                  <a:cubicBezTo>
                    <a:pt x="53241" y="14465"/>
                    <a:pt x="53351" y="14484"/>
                    <a:pt x="53466" y="14525"/>
                  </a:cubicBezTo>
                  <a:cubicBezTo>
                    <a:pt x="53499" y="14536"/>
                    <a:pt x="53529" y="14542"/>
                    <a:pt x="53557" y="14542"/>
                  </a:cubicBezTo>
                  <a:cubicBezTo>
                    <a:pt x="53764" y="14542"/>
                    <a:pt x="53856" y="14257"/>
                    <a:pt x="53728" y="14097"/>
                  </a:cubicBezTo>
                  <a:cubicBezTo>
                    <a:pt x="53834" y="13261"/>
                    <a:pt x="53834" y="12408"/>
                    <a:pt x="53829" y="11564"/>
                  </a:cubicBezTo>
                  <a:cubicBezTo>
                    <a:pt x="53827" y="11414"/>
                    <a:pt x="53721" y="11335"/>
                    <a:pt x="53606" y="11324"/>
                  </a:cubicBezTo>
                  <a:cubicBezTo>
                    <a:pt x="53590" y="11259"/>
                    <a:pt x="53543" y="11208"/>
                    <a:pt x="53480" y="11186"/>
                  </a:cubicBezTo>
                  <a:cubicBezTo>
                    <a:pt x="52928" y="10967"/>
                    <a:pt x="52496" y="10380"/>
                    <a:pt x="52627" y="9764"/>
                  </a:cubicBezTo>
                  <a:cubicBezTo>
                    <a:pt x="52758" y="9181"/>
                    <a:pt x="53261" y="8932"/>
                    <a:pt x="53791" y="8816"/>
                  </a:cubicBezTo>
                  <a:cubicBezTo>
                    <a:pt x="54027" y="8760"/>
                    <a:pt x="53995" y="8449"/>
                    <a:pt x="53804" y="8369"/>
                  </a:cubicBezTo>
                  <a:cubicBezTo>
                    <a:pt x="53830" y="8068"/>
                    <a:pt x="53844" y="7762"/>
                    <a:pt x="53852" y="7462"/>
                  </a:cubicBezTo>
                  <a:cubicBezTo>
                    <a:pt x="53862" y="7100"/>
                    <a:pt x="53908" y="6720"/>
                    <a:pt x="53822" y="6365"/>
                  </a:cubicBezTo>
                  <a:cubicBezTo>
                    <a:pt x="53805" y="6272"/>
                    <a:pt x="53723" y="6221"/>
                    <a:pt x="53638" y="6214"/>
                  </a:cubicBezTo>
                  <a:cubicBezTo>
                    <a:pt x="53708" y="6125"/>
                    <a:pt x="53689" y="5995"/>
                    <a:pt x="53596" y="5930"/>
                  </a:cubicBezTo>
                  <a:cubicBezTo>
                    <a:pt x="53060" y="5550"/>
                    <a:pt x="52290" y="5227"/>
                    <a:pt x="52430" y="4416"/>
                  </a:cubicBezTo>
                  <a:cubicBezTo>
                    <a:pt x="52540" y="3775"/>
                    <a:pt x="53148" y="3333"/>
                    <a:pt x="53686" y="3060"/>
                  </a:cubicBezTo>
                  <a:cubicBezTo>
                    <a:pt x="53829" y="2989"/>
                    <a:pt x="53845" y="2850"/>
                    <a:pt x="53787" y="2739"/>
                  </a:cubicBezTo>
                  <a:cubicBezTo>
                    <a:pt x="53928" y="2709"/>
                    <a:pt x="54061" y="2588"/>
                    <a:pt x="54032" y="2400"/>
                  </a:cubicBezTo>
                  <a:cubicBezTo>
                    <a:pt x="53933" y="1731"/>
                    <a:pt x="53896" y="1054"/>
                    <a:pt x="53924" y="378"/>
                  </a:cubicBezTo>
                  <a:cubicBezTo>
                    <a:pt x="53929" y="228"/>
                    <a:pt x="53793" y="97"/>
                    <a:pt x="53647" y="96"/>
                  </a:cubicBezTo>
                  <a:cubicBezTo>
                    <a:pt x="52861" y="97"/>
                    <a:pt x="52073" y="112"/>
                    <a:pt x="51287" y="133"/>
                  </a:cubicBezTo>
                  <a:cubicBezTo>
                    <a:pt x="51011" y="138"/>
                    <a:pt x="51007" y="541"/>
                    <a:pt x="51283" y="554"/>
                  </a:cubicBezTo>
                  <a:lnTo>
                    <a:pt x="51294" y="554"/>
                  </a:lnTo>
                  <a:cubicBezTo>
                    <a:pt x="51003" y="1263"/>
                    <a:pt x="50422" y="1590"/>
                    <a:pt x="49822" y="1590"/>
                  </a:cubicBezTo>
                  <a:cubicBezTo>
                    <a:pt x="49168" y="1590"/>
                    <a:pt x="48491" y="1201"/>
                    <a:pt x="48141" y="494"/>
                  </a:cubicBezTo>
                  <a:cubicBezTo>
                    <a:pt x="48106" y="425"/>
                    <a:pt x="48046" y="396"/>
                    <a:pt x="47984" y="396"/>
                  </a:cubicBezTo>
                  <a:cubicBezTo>
                    <a:pt x="47919" y="396"/>
                    <a:pt x="47853" y="428"/>
                    <a:pt x="47813" y="478"/>
                  </a:cubicBezTo>
                  <a:cubicBezTo>
                    <a:pt x="47920" y="315"/>
                    <a:pt x="47850" y="44"/>
                    <a:pt x="47598" y="40"/>
                  </a:cubicBezTo>
                  <a:cubicBezTo>
                    <a:pt x="47536" y="38"/>
                    <a:pt x="47474" y="38"/>
                    <a:pt x="47412" y="38"/>
                  </a:cubicBezTo>
                  <a:cubicBezTo>
                    <a:pt x="46759" y="38"/>
                    <a:pt x="46067" y="113"/>
                    <a:pt x="45445" y="283"/>
                  </a:cubicBezTo>
                  <a:cubicBezTo>
                    <a:pt x="45311" y="319"/>
                    <a:pt x="45284" y="466"/>
                    <a:pt x="45338" y="562"/>
                  </a:cubicBezTo>
                  <a:lnTo>
                    <a:pt x="45338" y="569"/>
                  </a:lnTo>
                  <a:cubicBezTo>
                    <a:pt x="45275" y="1265"/>
                    <a:pt x="44699" y="1870"/>
                    <a:pt x="43993" y="1870"/>
                  </a:cubicBezTo>
                  <a:cubicBezTo>
                    <a:pt x="43948" y="1870"/>
                    <a:pt x="43902" y="1867"/>
                    <a:pt x="43856" y="1862"/>
                  </a:cubicBezTo>
                  <a:cubicBezTo>
                    <a:pt x="43140" y="1782"/>
                    <a:pt x="42691" y="1168"/>
                    <a:pt x="42542" y="507"/>
                  </a:cubicBezTo>
                  <a:cubicBezTo>
                    <a:pt x="42529" y="449"/>
                    <a:pt x="42492" y="414"/>
                    <a:pt x="42451" y="405"/>
                  </a:cubicBezTo>
                  <a:cubicBezTo>
                    <a:pt x="42445" y="285"/>
                    <a:pt x="42363" y="165"/>
                    <a:pt x="42196" y="146"/>
                  </a:cubicBezTo>
                  <a:cubicBezTo>
                    <a:pt x="41960" y="118"/>
                    <a:pt x="41713" y="106"/>
                    <a:pt x="41464" y="106"/>
                  </a:cubicBezTo>
                  <a:cubicBezTo>
                    <a:pt x="41045" y="106"/>
                    <a:pt x="40619" y="139"/>
                    <a:pt x="40220" y="177"/>
                  </a:cubicBezTo>
                  <a:cubicBezTo>
                    <a:pt x="40124" y="181"/>
                    <a:pt x="40041" y="246"/>
                    <a:pt x="40013" y="339"/>
                  </a:cubicBezTo>
                  <a:cubicBezTo>
                    <a:pt x="39918" y="392"/>
                    <a:pt x="39875" y="506"/>
                    <a:pt x="39912" y="608"/>
                  </a:cubicBezTo>
                  <a:cubicBezTo>
                    <a:pt x="40103" y="1225"/>
                    <a:pt x="39530" y="1724"/>
                    <a:pt x="38953" y="1724"/>
                  </a:cubicBezTo>
                  <a:cubicBezTo>
                    <a:pt x="38874" y="1724"/>
                    <a:pt x="38794" y="1715"/>
                    <a:pt x="38717" y="1695"/>
                  </a:cubicBezTo>
                  <a:cubicBezTo>
                    <a:pt x="38185" y="1555"/>
                    <a:pt x="37840" y="1122"/>
                    <a:pt x="37560" y="676"/>
                  </a:cubicBezTo>
                  <a:cubicBezTo>
                    <a:pt x="37667" y="498"/>
                    <a:pt x="37590" y="215"/>
                    <a:pt x="37321" y="210"/>
                  </a:cubicBezTo>
                  <a:cubicBezTo>
                    <a:pt x="37059" y="204"/>
                    <a:pt x="36796" y="200"/>
                    <a:pt x="36532" y="200"/>
                  </a:cubicBezTo>
                  <a:cubicBezTo>
                    <a:pt x="35828" y="200"/>
                    <a:pt x="35121" y="225"/>
                    <a:pt x="34423" y="285"/>
                  </a:cubicBezTo>
                  <a:cubicBezTo>
                    <a:pt x="34225" y="304"/>
                    <a:pt x="34176" y="512"/>
                    <a:pt x="34277" y="625"/>
                  </a:cubicBezTo>
                  <a:cubicBezTo>
                    <a:pt x="34143" y="1228"/>
                    <a:pt x="33838" y="1830"/>
                    <a:pt x="33124" y="1873"/>
                  </a:cubicBezTo>
                  <a:cubicBezTo>
                    <a:pt x="33103" y="1874"/>
                    <a:pt x="33081" y="1875"/>
                    <a:pt x="33060" y="1875"/>
                  </a:cubicBezTo>
                  <a:cubicBezTo>
                    <a:pt x="32403" y="1875"/>
                    <a:pt x="31912" y="1291"/>
                    <a:pt x="31802" y="682"/>
                  </a:cubicBezTo>
                  <a:cubicBezTo>
                    <a:pt x="31795" y="658"/>
                    <a:pt x="31784" y="635"/>
                    <a:pt x="31772" y="614"/>
                  </a:cubicBezTo>
                  <a:cubicBezTo>
                    <a:pt x="31858" y="436"/>
                    <a:pt x="31781" y="173"/>
                    <a:pt x="31525" y="172"/>
                  </a:cubicBezTo>
                  <a:cubicBezTo>
                    <a:pt x="31380" y="171"/>
                    <a:pt x="31234" y="171"/>
                    <a:pt x="31088" y="171"/>
                  </a:cubicBezTo>
                  <a:cubicBezTo>
                    <a:pt x="30455" y="171"/>
                    <a:pt x="29821" y="177"/>
                    <a:pt x="29190" y="205"/>
                  </a:cubicBezTo>
                  <a:cubicBezTo>
                    <a:pt x="29162" y="195"/>
                    <a:pt x="29133" y="190"/>
                    <a:pt x="29103" y="190"/>
                  </a:cubicBezTo>
                  <a:cubicBezTo>
                    <a:pt x="29053" y="190"/>
                    <a:pt x="29003" y="204"/>
                    <a:pt x="28958" y="227"/>
                  </a:cubicBezTo>
                  <a:cubicBezTo>
                    <a:pt x="28814" y="270"/>
                    <a:pt x="28762" y="420"/>
                    <a:pt x="28809" y="544"/>
                  </a:cubicBezTo>
                  <a:cubicBezTo>
                    <a:pt x="28738" y="1203"/>
                    <a:pt x="28217" y="1786"/>
                    <a:pt x="27527" y="1786"/>
                  </a:cubicBezTo>
                  <a:cubicBezTo>
                    <a:pt x="27506" y="1786"/>
                    <a:pt x="27485" y="1785"/>
                    <a:pt x="27465" y="1784"/>
                  </a:cubicBezTo>
                  <a:cubicBezTo>
                    <a:pt x="26755" y="1737"/>
                    <a:pt x="26326" y="1147"/>
                    <a:pt x="26164" y="511"/>
                  </a:cubicBezTo>
                  <a:cubicBezTo>
                    <a:pt x="26152" y="461"/>
                    <a:pt x="26116" y="420"/>
                    <a:pt x="26069" y="401"/>
                  </a:cubicBezTo>
                  <a:cubicBezTo>
                    <a:pt x="26037" y="352"/>
                    <a:pt x="25987" y="318"/>
                    <a:pt x="25929" y="307"/>
                  </a:cubicBezTo>
                  <a:cubicBezTo>
                    <a:pt x="25759" y="271"/>
                    <a:pt x="25587" y="261"/>
                    <a:pt x="25414" y="261"/>
                  </a:cubicBezTo>
                  <a:cubicBezTo>
                    <a:pt x="25233" y="261"/>
                    <a:pt x="25051" y="272"/>
                    <a:pt x="24871" y="276"/>
                  </a:cubicBezTo>
                  <a:cubicBezTo>
                    <a:pt x="24843" y="277"/>
                    <a:pt x="24815" y="277"/>
                    <a:pt x="24787" y="277"/>
                  </a:cubicBezTo>
                  <a:cubicBezTo>
                    <a:pt x="24705" y="277"/>
                    <a:pt x="24622" y="276"/>
                    <a:pt x="24539" y="276"/>
                  </a:cubicBezTo>
                  <a:cubicBezTo>
                    <a:pt x="24317" y="276"/>
                    <a:pt x="24092" y="285"/>
                    <a:pt x="23888" y="351"/>
                  </a:cubicBezTo>
                  <a:cubicBezTo>
                    <a:pt x="23861" y="342"/>
                    <a:pt x="23833" y="336"/>
                    <a:pt x="23805" y="336"/>
                  </a:cubicBezTo>
                  <a:cubicBezTo>
                    <a:pt x="23740" y="336"/>
                    <a:pt x="23678" y="365"/>
                    <a:pt x="23644" y="435"/>
                  </a:cubicBezTo>
                  <a:cubicBezTo>
                    <a:pt x="23319" y="1061"/>
                    <a:pt x="23147" y="1762"/>
                    <a:pt x="22300" y="1845"/>
                  </a:cubicBezTo>
                  <a:cubicBezTo>
                    <a:pt x="22252" y="1850"/>
                    <a:pt x="22205" y="1852"/>
                    <a:pt x="22159" y="1852"/>
                  </a:cubicBezTo>
                  <a:cubicBezTo>
                    <a:pt x="21390" y="1852"/>
                    <a:pt x="20827" y="1201"/>
                    <a:pt x="20691" y="471"/>
                  </a:cubicBezTo>
                  <a:cubicBezTo>
                    <a:pt x="20685" y="418"/>
                    <a:pt x="20652" y="374"/>
                    <a:pt x="20604" y="351"/>
                  </a:cubicBezTo>
                  <a:cubicBezTo>
                    <a:pt x="20588" y="214"/>
                    <a:pt x="20500" y="92"/>
                    <a:pt x="20329" y="92"/>
                  </a:cubicBezTo>
                  <a:cubicBezTo>
                    <a:pt x="20328" y="92"/>
                    <a:pt x="20327" y="92"/>
                    <a:pt x="20326" y="92"/>
                  </a:cubicBezTo>
                  <a:cubicBezTo>
                    <a:pt x="19492" y="101"/>
                    <a:pt x="18656" y="104"/>
                    <a:pt x="17822" y="160"/>
                  </a:cubicBezTo>
                  <a:cubicBezTo>
                    <a:pt x="17744" y="162"/>
                    <a:pt x="17673" y="210"/>
                    <a:pt x="17641" y="281"/>
                  </a:cubicBezTo>
                  <a:cubicBezTo>
                    <a:pt x="17562" y="315"/>
                    <a:pt x="17500" y="387"/>
                    <a:pt x="17505" y="506"/>
                  </a:cubicBezTo>
                  <a:cubicBezTo>
                    <a:pt x="17538" y="1270"/>
                    <a:pt x="16987" y="2070"/>
                    <a:pt x="16160" y="2070"/>
                  </a:cubicBezTo>
                  <a:cubicBezTo>
                    <a:pt x="16159" y="2070"/>
                    <a:pt x="16157" y="2070"/>
                    <a:pt x="16156" y="2070"/>
                  </a:cubicBezTo>
                  <a:cubicBezTo>
                    <a:pt x="15327" y="2068"/>
                    <a:pt x="14746" y="1254"/>
                    <a:pt x="14761" y="485"/>
                  </a:cubicBezTo>
                  <a:cubicBezTo>
                    <a:pt x="14765" y="376"/>
                    <a:pt x="14671" y="311"/>
                    <a:pt x="14579" y="304"/>
                  </a:cubicBezTo>
                  <a:cubicBezTo>
                    <a:pt x="14528" y="255"/>
                    <a:pt x="14464" y="222"/>
                    <a:pt x="14395" y="214"/>
                  </a:cubicBezTo>
                  <a:cubicBezTo>
                    <a:pt x="14151" y="179"/>
                    <a:pt x="13886" y="164"/>
                    <a:pt x="13617" y="164"/>
                  </a:cubicBezTo>
                  <a:cubicBezTo>
                    <a:pt x="13294" y="164"/>
                    <a:pt x="12965" y="186"/>
                    <a:pt x="12656" y="225"/>
                  </a:cubicBezTo>
                  <a:cubicBezTo>
                    <a:pt x="12606" y="139"/>
                    <a:pt x="12509" y="87"/>
                    <a:pt x="12419" y="87"/>
                  </a:cubicBezTo>
                  <a:cubicBezTo>
                    <a:pt x="12329" y="87"/>
                    <a:pt x="12244" y="139"/>
                    <a:pt x="12219" y="262"/>
                  </a:cubicBezTo>
                  <a:cubicBezTo>
                    <a:pt x="12057" y="1015"/>
                    <a:pt x="11656" y="1756"/>
                    <a:pt x="10777" y="1798"/>
                  </a:cubicBezTo>
                  <a:cubicBezTo>
                    <a:pt x="10754" y="1800"/>
                    <a:pt x="10731" y="1800"/>
                    <a:pt x="10708" y="1800"/>
                  </a:cubicBezTo>
                  <a:cubicBezTo>
                    <a:pt x="9918" y="1800"/>
                    <a:pt x="9341" y="1110"/>
                    <a:pt x="9177" y="383"/>
                  </a:cubicBezTo>
                  <a:cubicBezTo>
                    <a:pt x="9170" y="350"/>
                    <a:pt x="9151" y="321"/>
                    <a:pt x="9123" y="301"/>
                  </a:cubicBezTo>
                  <a:cubicBezTo>
                    <a:pt x="9124" y="165"/>
                    <a:pt x="9026" y="20"/>
                    <a:pt x="8862" y="10"/>
                  </a:cubicBezTo>
                  <a:cubicBezTo>
                    <a:pt x="8784" y="3"/>
                    <a:pt x="8704" y="0"/>
                    <a:pt x="86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64"/>
            <p:cNvSpPr/>
            <p:nvPr/>
          </p:nvSpPr>
          <p:spPr>
            <a:xfrm>
              <a:off x="1651550" y="4472550"/>
              <a:ext cx="925500" cy="726000"/>
            </a:xfrm>
            <a:custGeom>
              <a:avLst/>
              <a:gdLst/>
              <a:ahLst/>
              <a:cxnLst/>
              <a:rect l="l" t="t" r="r" b="b"/>
              <a:pathLst>
                <a:path w="37020" h="29040" extrusionOk="0">
                  <a:moveTo>
                    <a:pt x="9841" y="8414"/>
                  </a:moveTo>
                  <a:cubicBezTo>
                    <a:pt x="10094" y="8414"/>
                    <a:pt x="10347" y="8493"/>
                    <a:pt x="10568" y="8673"/>
                  </a:cubicBezTo>
                  <a:cubicBezTo>
                    <a:pt x="10614" y="8715"/>
                    <a:pt x="10637" y="8777"/>
                    <a:pt x="10628" y="8838"/>
                  </a:cubicBezTo>
                  <a:cubicBezTo>
                    <a:pt x="10889" y="9079"/>
                    <a:pt x="11020" y="9451"/>
                    <a:pt x="11091" y="9825"/>
                  </a:cubicBezTo>
                  <a:cubicBezTo>
                    <a:pt x="11278" y="10851"/>
                    <a:pt x="11215" y="11980"/>
                    <a:pt x="11158" y="13017"/>
                  </a:cubicBezTo>
                  <a:cubicBezTo>
                    <a:pt x="11154" y="13115"/>
                    <a:pt x="11092" y="13203"/>
                    <a:pt x="10998" y="13237"/>
                  </a:cubicBezTo>
                  <a:cubicBezTo>
                    <a:pt x="10967" y="13327"/>
                    <a:pt x="10882" y="13387"/>
                    <a:pt x="10788" y="13387"/>
                  </a:cubicBezTo>
                  <a:cubicBezTo>
                    <a:pt x="10784" y="13387"/>
                    <a:pt x="10781" y="13387"/>
                    <a:pt x="10777" y="13387"/>
                  </a:cubicBezTo>
                  <a:cubicBezTo>
                    <a:pt x="10751" y="13387"/>
                    <a:pt x="10726" y="13386"/>
                    <a:pt x="10700" y="13386"/>
                  </a:cubicBezTo>
                  <a:cubicBezTo>
                    <a:pt x="10028" y="13386"/>
                    <a:pt x="9403" y="13462"/>
                    <a:pt x="8743" y="13603"/>
                  </a:cubicBezTo>
                  <a:cubicBezTo>
                    <a:pt x="8728" y="13607"/>
                    <a:pt x="8714" y="13608"/>
                    <a:pt x="8700" y="13608"/>
                  </a:cubicBezTo>
                  <a:cubicBezTo>
                    <a:pt x="8572" y="13608"/>
                    <a:pt x="8519" y="13463"/>
                    <a:pt x="8580" y="13370"/>
                  </a:cubicBezTo>
                  <a:lnTo>
                    <a:pt x="8441" y="13277"/>
                  </a:lnTo>
                  <a:cubicBezTo>
                    <a:pt x="8343" y="13277"/>
                    <a:pt x="8258" y="13203"/>
                    <a:pt x="8283" y="13076"/>
                  </a:cubicBezTo>
                  <a:cubicBezTo>
                    <a:pt x="8574" y="11796"/>
                    <a:pt x="7822" y="10264"/>
                    <a:pt x="8617" y="9098"/>
                  </a:cubicBezTo>
                  <a:cubicBezTo>
                    <a:pt x="8902" y="8685"/>
                    <a:pt x="9373" y="8414"/>
                    <a:pt x="9841" y="8414"/>
                  </a:cubicBezTo>
                  <a:close/>
                  <a:moveTo>
                    <a:pt x="6239" y="9199"/>
                  </a:moveTo>
                  <a:cubicBezTo>
                    <a:pt x="6323" y="9199"/>
                    <a:pt x="6408" y="9211"/>
                    <a:pt x="6493" y="9235"/>
                  </a:cubicBezTo>
                  <a:cubicBezTo>
                    <a:pt x="6521" y="9213"/>
                    <a:pt x="6552" y="9203"/>
                    <a:pt x="6584" y="9203"/>
                  </a:cubicBezTo>
                  <a:cubicBezTo>
                    <a:pt x="6644" y="9203"/>
                    <a:pt x="6702" y="9240"/>
                    <a:pt x="6724" y="9305"/>
                  </a:cubicBezTo>
                  <a:cubicBezTo>
                    <a:pt x="6731" y="9317"/>
                    <a:pt x="6730" y="9335"/>
                    <a:pt x="6736" y="9347"/>
                  </a:cubicBezTo>
                  <a:cubicBezTo>
                    <a:pt x="6767" y="9366"/>
                    <a:pt x="6797" y="9372"/>
                    <a:pt x="6821" y="9396"/>
                  </a:cubicBezTo>
                  <a:cubicBezTo>
                    <a:pt x="6954" y="9488"/>
                    <a:pt x="6941" y="9635"/>
                    <a:pt x="6868" y="9720"/>
                  </a:cubicBezTo>
                  <a:cubicBezTo>
                    <a:pt x="7274" y="10962"/>
                    <a:pt x="7460" y="12220"/>
                    <a:pt x="7431" y="13545"/>
                  </a:cubicBezTo>
                  <a:cubicBezTo>
                    <a:pt x="7426" y="13697"/>
                    <a:pt x="7310" y="13774"/>
                    <a:pt x="7193" y="13774"/>
                  </a:cubicBezTo>
                  <a:cubicBezTo>
                    <a:pt x="7159" y="13774"/>
                    <a:pt x="7126" y="13768"/>
                    <a:pt x="7095" y="13756"/>
                  </a:cubicBezTo>
                  <a:cubicBezTo>
                    <a:pt x="7076" y="13830"/>
                    <a:pt x="7026" y="13896"/>
                    <a:pt x="6941" y="13920"/>
                  </a:cubicBezTo>
                  <a:cubicBezTo>
                    <a:pt x="6348" y="14062"/>
                    <a:pt x="5688" y="14099"/>
                    <a:pt x="5078" y="14144"/>
                  </a:cubicBezTo>
                  <a:cubicBezTo>
                    <a:pt x="5072" y="14144"/>
                    <a:pt x="5067" y="14144"/>
                    <a:pt x="5061" y="14144"/>
                  </a:cubicBezTo>
                  <a:cubicBezTo>
                    <a:pt x="4944" y="14144"/>
                    <a:pt x="4891" y="14022"/>
                    <a:pt x="4920" y="13918"/>
                  </a:cubicBezTo>
                  <a:cubicBezTo>
                    <a:pt x="4877" y="13911"/>
                    <a:pt x="4841" y="13893"/>
                    <a:pt x="4829" y="13837"/>
                  </a:cubicBezTo>
                  <a:cubicBezTo>
                    <a:pt x="4636" y="12731"/>
                    <a:pt x="4588" y="11095"/>
                    <a:pt x="5083" y="10042"/>
                  </a:cubicBezTo>
                  <a:cubicBezTo>
                    <a:pt x="5310" y="9572"/>
                    <a:pt x="5757" y="9199"/>
                    <a:pt x="6239" y="9199"/>
                  </a:cubicBezTo>
                  <a:close/>
                  <a:moveTo>
                    <a:pt x="2663" y="10198"/>
                  </a:moveTo>
                  <a:cubicBezTo>
                    <a:pt x="2683" y="10198"/>
                    <a:pt x="2703" y="10203"/>
                    <a:pt x="2719" y="10214"/>
                  </a:cubicBezTo>
                  <a:cubicBezTo>
                    <a:pt x="2848" y="10232"/>
                    <a:pt x="2971" y="10279"/>
                    <a:pt x="3079" y="10351"/>
                  </a:cubicBezTo>
                  <a:cubicBezTo>
                    <a:pt x="3182" y="10425"/>
                    <a:pt x="3169" y="10590"/>
                    <a:pt x="3064" y="10638"/>
                  </a:cubicBezTo>
                  <a:cubicBezTo>
                    <a:pt x="3643" y="11680"/>
                    <a:pt x="3040" y="13079"/>
                    <a:pt x="3784" y="14086"/>
                  </a:cubicBezTo>
                  <a:cubicBezTo>
                    <a:pt x="3869" y="14197"/>
                    <a:pt x="3795" y="14324"/>
                    <a:pt x="3690" y="14378"/>
                  </a:cubicBezTo>
                  <a:lnTo>
                    <a:pt x="3691" y="14378"/>
                  </a:lnTo>
                  <a:cubicBezTo>
                    <a:pt x="3756" y="14476"/>
                    <a:pt x="3743" y="14623"/>
                    <a:pt x="3591" y="14658"/>
                  </a:cubicBezTo>
                  <a:cubicBezTo>
                    <a:pt x="3248" y="14747"/>
                    <a:pt x="2882" y="14744"/>
                    <a:pt x="2534" y="14797"/>
                  </a:cubicBezTo>
                  <a:cubicBezTo>
                    <a:pt x="2185" y="14855"/>
                    <a:pt x="1838" y="14944"/>
                    <a:pt x="1494" y="15039"/>
                  </a:cubicBezTo>
                  <a:cubicBezTo>
                    <a:pt x="1481" y="15043"/>
                    <a:pt x="1468" y="15045"/>
                    <a:pt x="1455" y="15045"/>
                  </a:cubicBezTo>
                  <a:cubicBezTo>
                    <a:pt x="1318" y="15045"/>
                    <a:pt x="1235" y="14824"/>
                    <a:pt x="1381" y="14764"/>
                  </a:cubicBezTo>
                  <a:cubicBezTo>
                    <a:pt x="1393" y="14764"/>
                    <a:pt x="1399" y="14758"/>
                    <a:pt x="1411" y="14752"/>
                  </a:cubicBezTo>
                  <a:cubicBezTo>
                    <a:pt x="1350" y="14752"/>
                    <a:pt x="1295" y="14726"/>
                    <a:pt x="1278" y="14659"/>
                  </a:cubicBezTo>
                  <a:cubicBezTo>
                    <a:pt x="962" y="13539"/>
                    <a:pt x="947" y="12142"/>
                    <a:pt x="1469" y="11066"/>
                  </a:cubicBezTo>
                  <a:cubicBezTo>
                    <a:pt x="1684" y="10624"/>
                    <a:pt x="2118" y="10201"/>
                    <a:pt x="2588" y="10201"/>
                  </a:cubicBezTo>
                  <a:cubicBezTo>
                    <a:pt x="2604" y="10201"/>
                    <a:pt x="2619" y="10201"/>
                    <a:pt x="2634" y="10202"/>
                  </a:cubicBezTo>
                  <a:cubicBezTo>
                    <a:pt x="2644" y="10199"/>
                    <a:pt x="2653" y="10198"/>
                    <a:pt x="2663" y="10198"/>
                  </a:cubicBezTo>
                  <a:close/>
                  <a:moveTo>
                    <a:pt x="26587" y="14015"/>
                  </a:moveTo>
                  <a:cubicBezTo>
                    <a:pt x="26856" y="14015"/>
                    <a:pt x="27167" y="14091"/>
                    <a:pt x="27525" y="14260"/>
                  </a:cubicBezTo>
                  <a:cubicBezTo>
                    <a:pt x="27634" y="14309"/>
                    <a:pt x="27658" y="14407"/>
                    <a:pt x="27633" y="14498"/>
                  </a:cubicBezTo>
                  <a:cubicBezTo>
                    <a:pt x="27869" y="14714"/>
                    <a:pt x="28002" y="15057"/>
                    <a:pt x="28053" y="15454"/>
                  </a:cubicBezTo>
                  <a:cubicBezTo>
                    <a:pt x="28250" y="16871"/>
                    <a:pt x="28166" y="18385"/>
                    <a:pt x="28199" y="19813"/>
                  </a:cubicBezTo>
                  <a:cubicBezTo>
                    <a:pt x="28206" y="19888"/>
                    <a:pt x="28170" y="19961"/>
                    <a:pt x="28106" y="20002"/>
                  </a:cubicBezTo>
                  <a:cubicBezTo>
                    <a:pt x="28300" y="20131"/>
                    <a:pt x="28249" y="20500"/>
                    <a:pt x="27958" y="20500"/>
                  </a:cubicBezTo>
                  <a:cubicBezTo>
                    <a:pt x="27957" y="20500"/>
                    <a:pt x="27956" y="20500"/>
                    <a:pt x="27955" y="20500"/>
                  </a:cubicBezTo>
                  <a:cubicBezTo>
                    <a:pt x="27076" y="20494"/>
                    <a:pt x="26191" y="20500"/>
                    <a:pt x="25319" y="20433"/>
                  </a:cubicBezTo>
                  <a:cubicBezTo>
                    <a:pt x="25124" y="20419"/>
                    <a:pt x="25064" y="20236"/>
                    <a:pt x="25133" y="20107"/>
                  </a:cubicBezTo>
                  <a:cubicBezTo>
                    <a:pt x="25059" y="20101"/>
                    <a:pt x="24992" y="20052"/>
                    <a:pt x="24981" y="19948"/>
                  </a:cubicBezTo>
                  <a:cubicBezTo>
                    <a:pt x="24893" y="18681"/>
                    <a:pt x="24480" y="14015"/>
                    <a:pt x="26587" y="14015"/>
                  </a:cubicBezTo>
                  <a:close/>
                  <a:moveTo>
                    <a:pt x="14024" y="14007"/>
                  </a:moveTo>
                  <a:cubicBezTo>
                    <a:pt x="14247" y="14007"/>
                    <a:pt x="14475" y="14074"/>
                    <a:pt x="14696" y="14228"/>
                  </a:cubicBezTo>
                  <a:cubicBezTo>
                    <a:pt x="14732" y="14254"/>
                    <a:pt x="14757" y="14294"/>
                    <a:pt x="14768" y="14337"/>
                  </a:cubicBezTo>
                  <a:cubicBezTo>
                    <a:pt x="15467" y="14660"/>
                    <a:pt x="15633" y="15454"/>
                    <a:pt x="15688" y="16243"/>
                  </a:cubicBezTo>
                  <a:cubicBezTo>
                    <a:pt x="15776" y="17500"/>
                    <a:pt x="15876" y="18978"/>
                    <a:pt x="15221" y="20103"/>
                  </a:cubicBezTo>
                  <a:cubicBezTo>
                    <a:pt x="15182" y="20167"/>
                    <a:pt x="15126" y="20193"/>
                    <a:pt x="15069" y="20193"/>
                  </a:cubicBezTo>
                  <a:cubicBezTo>
                    <a:pt x="15018" y="20193"/>
                    <a:pt x="14967" y="20172"/>
                    <a:pt x="14927" y="20137"/>
                  </a:cubicBezTo>
                  <a:lnTo>
                    <a:pt x="14719" y="20172"/>
                  </a:lnTo>
                  <a:cubicBezTo>
                    <a:pt x="14765" y="20326"/>
                    <a:pt x="14692" y="20531"/>
                    <a:pt x="14498" y="20531"/>
                  </a:cubicBezTo>
                  <a:cubicBezTo>
                    <a:pt x="14492" y="20531"/>
                    <a:pt x="14485" y="20531"/>
                    <a:pt x="14479" y="20530"/>
                  </a:cubicBezTo>
                  <a:cubicBezTo>
                    <a:pt x="13783" y="20495"/>
                    <a:pt x="13087" y="20477"/>
                    <a:pt x="12392" y="20411"/>
                  </a:cubicBezTo>
                  <a:cubicBezTo>
                    <a:pt x="12215" y="20398"/>
                    <a:pt x="12192" y="20190"/>
                    <a:pt x="12321" y="20118"/>
                  </a:cubicBezTo>
                  <a:cubicBezTo>
                    <a:pt x="12253" y="18616"/>
                    <a:pt x="11975" y="16581"/>
                    <a:pt x="12565" y="15158"/>
                  </a:cubicBezTo>
                  <a:cubicBezTo>
                    <a:pt x="12818" y="14538"/>
                    <a:pt x="13398" y="14007"/>
                    <a:pt x="14024" y="14007"/>
                  </a:cubicBezTo>
                  <a:close/>
                  <a:moveTo>
                    <a:pt x="9553" y="14823"/>
                  </a:moveTo>
                  <a:cubicBezTo>
                    <a:pt x="9886" y="14823"/>
                    <a:pt x="10225" y="14954"/>
                    <a:pt x="10489" y="15227"/>
                  </a:cubicBezTo>
                  <a:cubicBezTo>
                    <a:pt x="10529" y="15271"/>
                    <a:pt x="10550" y="15328"/>
                    <a:pt x="10549" y="15387"/>
                  </a:cubicBezTo>
                  <a:cubicBezTo>
                    <a:pt x="10724" y="15595"/>
                    <a:pt x="10851" y="15865"/>
                    <a:pt x="10929" y="16170"/>
                  </a:cubicBezTo>
                  <a:cubicBezTo>
                    <a:pt x="11236" y="17443"/>
                    <a:pt x="11116" y="18931"/>
                    <a:pt x="11160" y="20231"/>
                  </a:cubicBezTo>
                  <a:cubicBezTo>
                    <a:pt x="11166" y="20310"/>
                    <a:pt x="11141" y="20366"/>
                    <a:pt x="11098" y="20402"/>
                  </a:cubicBezTo>
                  <a:cubicBezTo>
                    <a:pt x="11074" y="20511"/>
                    <a:pt x="10999" y="20602"/>
                    <a:pt x="10859" y="20613"/>
                  </a:cubicBezTo>
                  <a:cubicBezTo>
                    <a:pt x="10277" y="20656"/>
                    <a:pt x="9676" y="20707"/>
                    <a:pt x="9084" y="20707"/>
                  </a:cubicBezTo>
                  <a:cubicBezTo>
                    <a:pt x="8982" y="20707"/>
                    <a:pt x="8879" y="20705"/>
                    <a:pt x="8777" y="20702"/>
                  </a:cubicBezTo>
                  <a:cubicBezTo>
                    <a:pt x="8689" y="20696"/>
                    <a:pt x="8618" y="20629"/>
                    <a:pt x="8608" y="20542"/>
                  </a:cubicBezTo>
                  <a:cubicBezTo>
                    <a:pt x="8593" y="20583"/>
                    <a:pt x="8550" y="20604"/>
                    <a:pt x="8507" y="20604"/>
                  </a:cubicBezTo>
                  <a:cubicBezTo>
                    <a:pt x="8461" y="20604"/>
                    <a:pt x="8415" y="20579"/>
                    <a:pt x="8406" y="20528"/>
                  </a:cubicBezTo>
                  <a:cubicBezTo>
                    <a:pt x="8260" y="19654"/>
                    <a:pt x="8254" y="18751"/>
                    <a:pt x="8242" y="17860"/>
                  </a:cubicBezTo>
                  <a:cubicBezTo>
                    <a:pt x="8229" y="17152"/>
                    <a:pt x="8102" y="16255"/>
                    <a:pt x="8400" y="15578"/>
                  </a:cubicBezTo>
                  <a:cubicBezTo>
                    <a:pt x="8624" y="15084"/>
                    <a:pt x="9083" y="14823"/>
                    <a:pt x="9553" y="14823"/>
                  </a:cubicBezTo>
                  <a:close/>
                  <a:moveTo>
                    <a:pt x="30762" y="15075"/>
                  </a:moveTo>
                  <a:cubicBezTo>
                    <a:pt x="31144" y="15075"/>
                    <a:pt x="31502" y="15256"/>
                    <a:pt x="31660" y="15669"/>
                  </a:cubicBezTo>
                  <a:cubicBezTo>
                    <a:pt x="31663" y="15674"/>
                    <a:pt x="31666" y="15681"/>
                    <a:pt x="31666" y="15687"/>
                  </a:cubicBezTo>
                  <a:cubicBezTo>
                    <a:pt x="31852" y="15915"/>
                    <a:pt x="31966" y="16215"/>
                    <a:pt x="32031" y="16539"/>
                  </a:cubicBezTo>
                  <a:cubicBezTo>
                    <a:pt x="32266" y="17804"/>
                    <a:pt x="32127" y="19250"/>
                    <a:pt x="32117" y="20531"/>
                  </a:cubicBezTo>
                  <a:cubicBezTo>
                    <a:pt x="32117" y="20572"/>
                    <a:pt x="32107" y="20612"/>
                    <a:pt x="32086" y="20647"/>
                  </a:cubicBezTo>
                  <a:cubicBezTo>
                    <a:pt x="32104" y="20781"/>
                    <a:pt x="32030" y="20922"/>
                    <a:pt x="31868" y="20922"/>
                  </a:cubicBezTo>
                  <a:cubicBezTo>
                    <a:pt x="31861" y="20922"/>
                    <a:pt x="31854" y="20921"/>
                    <a:pt x="31846" y="20921"/>
                  </a:cubicBezTo>
                  <a:cubicBezTo>
                    <a:pt x="31047" y="20859"/>
                    <a:pt x="30236" y="20780"/>
                    <a:pt x="29450" y="20622"/>
                  </a:cubicBezTo>
                  <a:cubicBezTo>
                    <a:pt x="29322" y="20596"/>
                    <a:pt x="29323" y="20456"/>
                    <a:pt x="29390" y="20378"/>
                  </a:cubicBezTo>
                  <a:cubicBezTo>
                    <a:pt x="29349" y="20343"/>
                    <a:pt x="29322" y="20295"/>
                    <a:pt x="29312" y="20242"/>
                  </a:cubicBezTo>
                  <a:cubicBezTo>
                    <a:pt x="29198" y="19196"/>
                    <a:pt x="29181" y="18142"/>
                    <a:pt x="29262" y="17092"/>
                  </a:cubicBezTo>
                  <a:cubicBezTo>
                    <a:pt x="29303" y="16537"/>
                    <a:pt x="29387" y="15934"/>
                    <a:pt x="29775" y="15510"/>
                  </a:cubicBezTo>
                  <a:cubicBezTo>
                    <a:pt x="30028" y="15234"/>
                    <a:pt x="30405" y="15075"/>
                    <a:pt x="30762" y="15075"/>
                  </a:cubicBezTo>
                  <a:close/>
                  <a:moveTo>
                    <a:pt x="5917" y="15926"/>
                  </a:moveTo>
                  <a:cubicBezTo>
                    <a:pt x="6135" y="15926"/>
                    <a:pt x="6359" y="16004"/>
                    <a:pt x="6570" y="16181"/>
                  </a:cubicBezTo>
                  <a:cubicBezTo>
                    <a:pt x="6685" y="16280"/>
                    <a:pt x="6654" y="16408"/>
                    <a:pt x="6568" y="16492"/>
                  </a:cubicBezTo>
                  <a:cubicBezTo>
                    <a:pt x="7340" y="17737"/>
                    <a:pt x="7604" y="19168"/>
                    <a:pt x="7130" y="20580"/>
                  </a:cubicBezTo>
                  <a:cubicBezTo>
                    <a:pt x="7091" y="20689"/>
                    <a:pt x="7004" y="20735"/>
                    <a:pt x="6916" y="20735"/>
                  </a:cubicBezTo>
                  <a:cubicBezTo>
                    <a:pt x="6862" y="20735"/>
                    <a:pt x="6807" y="20717"/>
                    <a:pt x="6763" y="20686"/>
                  </a:cubicBezTo>
                  <a:lnTo>
                    <a:pt x="6763" y="20686"/>
                  </a:lnTo>
                  <a:cubicBezTo>
                    <a:pt x="6786" y="20809"/>
                    <a:pt x="6719" y="20968"/>
                    <a:pt x="6553" y="20984"/>
                  </a:cubicBezTo>
                  <a:cubicBezTo>
                    <a:pt x="5961" y="21041"/>
                    <a:pt x="5345" y="21024"/>
                    <a:pt x="4746" y="21050"/>
                  </a:cubicBezTo>
                  <a:cubicBezTo>
                    <a:pt x="4743" y="21051"/>
                    <a:pt x="4740" y="21051"/>
                    <a:pt x="4737" y="21051"/>
                  </a:cubicBezTo>
                  <a:cubicBezTo>
                    <a:pt x="4592" y="21051"/>
                    <a:pt x="4562" y="20805"/>
                    <a:pt x="4711" y="20781"/>
                  </a:cubicBezTo>
                  <a:cubicBezTo>
                    <a:pt x="4743" y="20775"/>
                    <a:pt x="4779" y="20771"/>
                    <a:pt x="4809" y="20765"/>
                  </a:cubicBezTo>
                  <a:lnTo>
                    <a:pt x="4804" y="20735"/>
                  </a:lnTo>
                  <a:cubicBezTo>
                    <a:pt x="4770" y="20732"/>
                    <a:pt x="4740" y="20714"/>
                    <a:pt x="4725" y="20685"/>
                  </a:cubicBezTo>
                  <a:cubicBezTo>
                    <a:pt x="4424" y="20061"/>
                    <a:pt x="4459" y="19322"/>
                    <a:pt x="4489" y="18638"/>
                  </a:cubicBezTo>
                  <a:cubicBezTo>
                    <a:pt x="4518" y="18047"/>
                    <a:pt x="4541" y="17344"/>
                    <a:pt x="4777" y="16798"/>
                  </a:cubicBezTo>
                  <a:cubicBezTo>
                    <a:pt x="4994" y="16296"/>
                    <a:pt x="5441" y="15926"/>
                    <a:pt x="5917" y="15926"/>
                  </a:cubicBezTo>
                  <a:close/>
                  <a:moveTo>
                    <a:pt x="34239" y="16351"/>
                  </a:moveTo>
                  <a:cubicBezTo>
                    <a:pt x="34383" y="16351"/>
                    <a:pt x="34549" y="16401"/>
                    <a:pt x="34741" y="16510"/>
                  </a:cubicBezTo>
                  <a:cubicBezTo>
                    <a:pt x="34741" y="16513"/>
                    <a:pt x="34744" y="16516"/>
                    <a:pt x="34747" y="16516"/>
                  </a:cubicBezTo>
                  <a:cubicBezTo>
                    <a:pt x="35180" y="16617"/>
                    <a:pt x="35439" y="17003"/>
                    <a:pt x="35540" y="17511"/>
                  </a:cubicBezTo>
                  <a:cubicBezTo>
                    <a:pt x="35764" y="18654"/>
                    <a:pt x="35644" y="19958"/>
                    <a:pt x="35666" y="21119"/>
                  </a:cubicBezTo>
                  <a:cubicBezTo>
                    <a:pt x="35665" y="21133"/>
                    <a:pt x="35662" y="21148"/>
                    <a:pt x="35653" y="21161"/>
                  </a:cubicBezTo>
                  <a:lnTo>
                    <a:pt x="35659" y="21167"/>
                  </a:lnTo>
                  <a:cubicBezTo>
                    <a:pt x="35930" y="21257"/>
                    <a:pt x="35847" y="21651"/>
                    <a:pt x="35608" y="21651"/>
                  </a:cubicBezTo>
                  <a:cubicBezTo>
                    <a:pt x="35583" y="21651"/>
                    <a:pt x="35557" y="21646"/>
                    <a:pt x="35528" y="21637"/>
                  </a:cubicBezTo>
                  <a:cubicBezTo>
                    <a:pt x="34864" y="21412"/>
                    <a:pt x="34207" y="21316"/>
                    <a:pt x="33510" y="21280"/>
                  </a:cubicBezTo>
                  <a:cubicBezTo>
                    <a:pt x="33321" y="21273"/>
                    <a:pt x="33262" y="20960"/>
                    <a:pt x="33464" y="20932"/>
                  </a:cubicBezTo>
                  <a:lnTo>
                    <a:pt x="33464" y="20932"/>
                  </a:lnTo>
                  <a:cubicBezTo>
                    <a:pt x="33467" y="20932"/>
                    <a:pt x="33471" y="20932"/>
                    <a:pt x="33474" y="20932"/>
                  </a:cubicBezTo>
                  <a:cubicBezTo>
                    <a:pt x="33485" y="20932"/>
                    <a:pt x="33496" y="20930"/>
                    <a:pt x="33506" y="20926"/>
                  </a:cubicBezTo>
                  <a:cubicBezTo>
                    <a:pt x="33483" y="20896"/>
                    <a:pt x="33471" y="20859"/>
                    <a:pt x="33470" y="20822"/>
                  </a:cubicBezTo>
                  <a:cubicBezTo>
                    <a:pt x="33431" y="20240"/>
                    <a:pt x="32963" y="16351"/>
                    <a:pt x="34239" y="16351"/>
                  </a:cubicBezTo>
                  <a:close/>
                  <a:moveTo>
                    <a:pt x="2706" y="16561"/>
                  </a:moveTo>
                  <a:cubicBezTo>
                    <a:pt x="2863" y="16561"/>
                    <a:pt x="3027" y="16605"/>
                    <a:pt x="3192" y="16705"/>
                  </a:cubicBezTo>
                  <a:cubicBezTo>
                    <a:pt x="3361" y="16805"/>
                    <a:pt x="3312" y="16999"/>
                    <a:pt x="3176" y="17077"/>
                  </a:cubicBezTo>
                  <a:cubicBezTo>
                    <a:pt x="3533" y="18387"/>
                    <a:pt x="3625" y="19883"/>
                    <a:pt x="3390" y="21211"/>
                  </a:cubicBezTo>
                  <a:lnTo>
                    <a:pt x="3391" y="21211"/>
                  </a:lnTo>
                  <a:cubicBezTo>
                    <a:pt x="3377" y="21310"/>
                    <a:pt x="3309" y="21352"/>
                    <a:pt x="3230" y="21357"/>
                  </a:cubicBezTo>
                  <a:cubicBezTo>
                    <a:pt x="3194" y="21406"/>
                    <a:pt x="3138" y="21436"/>
                    <a:pt x="3078" y="21441"/>
                  </a:cubicBezTo>
                  <a:cubicBezTo>
                    <a:pt x="2568" y="21483"/>
                    <a:pt x="2062" y="21553"/>
                    <a:pt x="1561" y="21650"/>
                  </a:cubicBezTo>
                  <a:cubicBezTo>
                    <a:pt x="1550" y="21652"/>
                    <a:pt x="1539" y="21654"/>
                    <a:pt x="1529" y="21654"/>
                  </a:cubicBezTo>
                  <a:cubicBezTo>
                    <a:pt x="1419" y="21654"/>
                    <a:pt x="1348" y="21524"/>
                    <a:pt x="1399" y="21435"/>
                  </a:cubicBezTo>
                  <a:cubicBezTo>
                    <a:pt x="1339" y="21428"/>
                    <a:pt x="1290" y="21383"/>
                    <a:pt x="1278" y="21324"/>
                  </a:cubicBezTo>
                  <a:cubicBezTo>
                    <a:pt x="1011" y="20127"/>
                    <a:pt x="1065" y="18576"/>
                    <a:pt x="1593" y="17439"/>
                  </a:cubicBezTo>
                  <a:cubicBezTo>
                    <a:pt x="1808" y="16971"/>
                    <a:pt x="2227" y="16561"/>
                    <a:pt x="2706" y="16561"/>
                  </a:cubicBezTo>
                  <a:close/>
                  <a:moveTo>
                    <a:pt x="10082" y="1"/>
                  </a:moveTo>
                  <a:cubicBezTo>
                    <a:pt x="7362" y="530"/>
                    <a:pt x="4567" y="1315"/>
                    <a:pt x="2750" y="3549"/>
                  </a:cubicBezTo>
                  <a:cubicBezTo>
                    <a:pt x="958" y="5751"/>
                    <a:pt x="680" y="8673"/>
                    <a:pt x="575" y="11406"/>
                  </a:cubicBezTo>
                  <a:cubicBezTo>
                    <a:pt x="337" y="17202"/>
                    <a:pt x="562" y="23082"/>
                    <a:pt x="1" y="28857"/>
                  </a:cubicBezTo>
                  <a:cubicBezTo>
                    <a:pt x="440" y="28874"/>
                    <a:pt x="874" y="28882"/>
                    <a:pt x="1313" y="28904"/>
                  </a:cubicBezTo>
                  <a:cubicBezTo>
                    <a:pt x="1146" y="27769"/>
                    <a:pt x="389" y="23265"/>
                    <a:pt x="2392" y="23265"/>
                  </a:cubicBezTo>
                  <a:cubicBezTo>
                    <a:pt x="2406" y="23265"/>
                    <a:pt x="2421" y="23265"/>
                    <a:pt x="2435" y="23266"/>
                  </a:cubicBezTo>
                  <a:cubicBezTo>
                    <a:pt x="4302" y="23322"/>
                    <a:pt x="3476" y="27693"/>
                    <a:pt x="3272" y="28966"/>
                  </a:cubicBezTo>
                  <a:cubicBezTo>
                    <a:pt x="3645" y="28975"/>
                    <a:pt x="4016" y="28990"/>
                    <a:pt x="4382" y="29005"/>
                  </a:cubicBezTo>
                  <a:cubicBezTo>
                    <a:pt x="3898" y="27727"/>
                    <a:pt x="3872" y="26310"/>
                    <a:pt x="4168" y="24981"/>
                  </a:cubicBezTo>
                  <a:cubicBezTo>
                    <a:pt x="4308" y="24367"/>
                    <a:pt x="4630" y="22705"/>
                    <a:pt x="5547" y="22705"/>
                  </a:cubicBezTo>
                  <a:cubicBezTo>
                    <a:pt x="5574" y="22705"/>
                    <a:pt x="5602" y="22707"/>
                    <a:pt x="5630" y="22710"/>
                  </a:cubicBezTo>
                  <a:cubicBezTo>
                    <a:pt x="6485" y="22807"/>
                    <a:pt x="6981" y="24185"/>
                    <a:pt x="7141" y="24862"/>
                  </a:cubicBezTo>
                  <a:cubicBezTo>
                    <a:pt x="7437" y="26128"/>
                    <a:pt x="7377" y="27544"/>
                    <a:pt x="7264" y="28831"/>
                  </a:cubicBezTo>
                  <a:cubicBezTo>
                    <a:pt x="7251" y="28965"/>
                    <a:pt x="7154" y="29031"/>
                    <a:pt x="7049" y="29031"/>
                  </a:cubicBezTo>
                  <a:lnTo>
                    <a:pt x="7049" y="29037"/>
                  </a:lnTo>
                  <a:cubicBezTo>
                    <a:pt x="7353" y="29035"/>
                    <a:pt x="7660" y="29033"/>
                    <a:pt x="7967" y="29033"/>
                  </a:cubicBezTo>
                  <a:cubicBezTo>
                    <a:pt x="8086" y="29033"/>
                    <a:pt x="8206" y="29033"/>
                    <a:pt x="8325" y="29034"/>
                  </a:cubicBezTo>
                  <a:cubicBezTo>
                    <a:pt x="8312" y="29018"/>
                    <a:pt x="8301" y="28999"/>
                    <a:pt x="8295" y="28980"/>
                  </a:cubicBezTo>
                  <a:cubicBezTo>
                    <a:pt x="8131" y="27282"/>
                    <a:pt x="8004" y="25321"/>
                    <a:pt x="8248" y="23633"/>
                  </a:cubicBezTo>
                  <a:cubicBezTo>
                    <a:pt x="8355" y="22926"/>
                    <a:pt x="8676" y="22261"/>
                    <a:pt x="9466" y="22261"/>
                  </a:cubicBezTo>
                  <a:cubicBezTo>
                    <a:pt x="9487" y="22261"/>
                    <a:pt x="9508" y="22262"/>
                    <a:pt x="9529" y="22263"/>
                  </a:cubicBezTo>
                  <a:cubicBezTo>
                    <a:pt x="11975" y="22367"/>
                    <a:pt x="11450" y="27405"/>
                    <a:pt x="11245" y="28856"/>
                  </a:cubicBezTo>
                  <a:cubicBezTo>
                    <a:pt x="11231" y="28936"/>
                    <a:pt x="11178" y="29006"/>
                    <a:pt x="11103" y="29037"/>
                  </a:cubicBezTo>
                  <a:cubicBezTo>
                    <a:pt x="11256" y="29039"/>
                    <a:pt x="11409" y="29039"/>
                    <a:pt x="11564" y="29039"/>
                  </a:cubicBezTo>
                  <a:cubicBezTo>
                    <a:pt x="11852" y="29039"/>
                    <a:pt x="12142" y="29037"/>
                    <a:pt x="12433" y="29035"/>
                  </a:cubicBezTo>
                  <a:cubicBezTo>
                    <a:pt x="12426" y="29027"/>
                    <a:pt x="12421" y="29016"/>
                    <a:pt x="12421" y="29005"/>
                  </a:cubicBezTo>
                  <a:cubicBezTo>
                    <a:pt x="12293" y="27186"/>
                    <a:pt x="12236" y="25043"/>
                    <a:pt x="12536" y="23238"/>
                  </a:cubicBezTo>
                  <a:cubicBezTo>
                    <a:pt x="12645" y="22580"/>
                    <a:pt x="12985" y="21905"/>
                    <a:pt x="13603" y="21836"/>
                  </a:cubicBezTo>
                  <a:cubicBezTo>
                    <a:pt x="13609" y="21836"/>
                    <a:pt x="13609" y="21830"/>
                    <a:pt x="13621" y="21830"/>
                  </a:cubicBezTo>
                  <a:cubicBezTo>
                    <a:pt x="13766" y="21790"/>
                    <a:pt x="13903" y="21772"/>
                    <a:pt x="14032" y="21772"/>
                  </a:cubicBezTo>
                  <a:cubicBezTo>
                    <a:pt x="14800" y="21772"/>
                    <a:pt x="15265" y="22442"/>
                    <a:pt x="15405" y="23260"/>
                  </a:cubicBezTo>
                  <a:cubicBezTo>
                    <a:pt x="15522" y="23949"/>
                    <a:pt x="15565" y="24714"/>
                    <a:pt x="15560" y="25494"/>
                  </a:cubicBezTo>
                  <a:lnTo>
                    <a:pt x="16676" y="25491"/>
                  </a:lnTo>
                  <a:cubicBezTo>
                    <a:pt x="16676" y="24649"/>
                    <a:pt x="16719" y="23818"/>
                    <a:pt x="16865" y="23063"/>
                  </a:cubicBezTo>
                  <a:cubicBezTo>
                    <a:pt x="17026" y="22238"/>
                    <a:pt x="17531" y="21571"/>
                    <a:pt x="18310" y="21571"/>
                  </a:cubicBezTo>
                  <a:cubicBezTo>
                    <a:pt x="18417" y="21571"/>
                    <a:pt x="18529" y="21584"/>
                    <a:pt x="18646" y="21610"/>
                  </a:cubicBezTo>
                  <a:cubicBezTo>
                    <a:pt x="18733" y="21588"/>
                    <a:pt x="18819" y="21578"/>
                    <a:pt x="18905" y="21578"/>
                  </a:cubicBezTo>
                  <a:cubicBezTo>
                    <a:pt x="19506" y="21578"/>
                    <a:pt x="20074" y="22092"/>
                    <a:pt x="20304" y="22698"/>
                  </a:cubicBezTo>
                  <a:cubicBezTo>
                    <a:pt x="20597" y="23474"/>
                    <a:pt x="20433" y="24340"/>
                    <a:pt x="20378" y="25145"/>
                  </a:cubicBezTo>
                  <a:cubicBezTo>
                    <a:pt x="20289" y="26439"/>
                    <a:pt x="20285" y="27725"/>
                    <a:pt x="20277" y="29027"/>
                  </a:cubicBezTo>
                  <a:cubicBezTo>
                    <a:pt x="21790" y="29006"/>
                    <a:pt x="23310" y="28975"/>
                    <a:pt x="24824" y="28950"/>
                  </a:cubicBezTo>
                  <a:cubicBezTo>
                    <a:pt x="24587" y="27958"/>
                    <a:pt x="24693" y="26886"/>
                    <a:pt x="24712" y="25867"/>
                  </a:cubicBezTo>
                  <a:cubicBezTo>
                    <a:pt x="24724" y="25067"/>
                    <a:pt x="24645" y="24199"/>
                    <a:pt x="24809" y="23408"/>
                  </a:cubicBezTo>
                  <a:cubicBezTo>
                    <a:pt x="24975" y="22591"/>
                    <a:pt x="25523" y="21829"/>
                    <a:pt x="26316" y="21829"/>
                  </a:cubicBezTo>
                  <a:cubicBezTo>
                    <a:pt x="26493" y="21829"/>
                    <a:pt x="26683" y="21867"/>
                    <a:pt x="26883" y="21952"/>
                  </a:cubicBezTo>
                  <a:cubicBezTo>
                    <a:pt x="26946" y="21976"/>
                    <a:pt x="26997" y="22021"/>
                    <a:pt x="27028" y="22081"/>
                  </a:cubicBezTo>
                  <a:cubicBezTo>
                    <a:pt x="27564" y="22261"/>
                    <a:pt x="27903" y="22783"/>
                    <a:pt x="28038" y="23444"/>
                  </a:cubicBezTo>
                  <a:cubicBezTo>
                    <a:pt x="28374" y="25105"/>
                    <a:pt x="28255" y="27144"/>
                    <a:pt x="28206" y="28846"/>
                  </a:cubicBezTo>
                  <a:cubicBezTo>
                    <a:pt x="28206" y="28861"/>
                    <a:pt x="28201" y="28875"/>
                    <a:pt x="28193" y="28888"/>
                  </a:cubicBezTo>
                  <a:cubicBezTo>
                    <a:pt x="28590" y="28886"/>
                    <a:pt x="28981" y="28876"/>
                    <a:pt x="29371" y="28874"/>
                  </a:cubicBezTo>
                  <a:cubicBezTo>
                    <a:pt x="29270" y="27630"/>
                    <a:pt x="28694" y="22304"/>
                    <a:pt x="30627" y="22304"/>
                  </a:cubicBezTo>
                  <a:cubicBezTo>
                    <a:pt x="30830" y="22304"/>
                    <a:pt x="31060" y="22363"/>
                    <a:pt x="31322" y="22491"/>
                  </a:cubicBezTo>
                  <a:cubicBezTo>
                    <a:pt x="31353" y="22505"/>
                    <a:pt x="31380" y="22526"/>
                    <a:pt x="31401" y="22552"/>
                  </a:cubicBezTo>
                  <a:cubicBezTo>
                    <a:pt x="31827" y="22831"/>
                    <a:pt x="32085" y="23351"/>
                    <a:pt x="32197" y="23883"/>
                  </a:cubicBezTo>
                  <a:cubicBezTo>
                    <a:pt x="32339" y="24537"/>
                    <a:pt x="32310" y="25233"/>
                    <a:pt x="32335" y="25898"/>
                  </a:cubicBezTo>
                  <a:cubicBezTo>
                    <a:pt x="32360" y="26619"/>
                    <a:pt x="32086" y="28216"/>
                    <a:pt x="32594" y="28768"/>
                  </a:cubicBezTo>
                  <a:cubicBezTo>
                    <a:pt x="32617" y="28792"/>
                    <a:pt x="32632" y="28822"/>
                    <a:pt x="32636" y="28855"/>
                  </a:cubicBezTo>
                  <a:cubicBezTo>
                    <a:pt x="32767" y="28853"/>
                    <a:pt x="32897" y="28853"/>
                    <a:pt x="33027" y="28853"/>
                  </a:cubicBezTo>
                  <a:cubicBezTo>
                    <a:pt x="33252" y="28853"/>
                    <a:pt x="33477" y="28854"/>
                    <a:pt x="33705" y="28856"/>
                  </a:cubicBezTo>
                  <a:cubicBezTo>
                    <a:pt x="33612" y="27991"/>
                    <a:pt x="33130" y="22635"/>
                    <a:pt x="34780" y="22635"/>
                  </a:cubicBezTo>
                  <a:cubicBezTo>
                    <a:pt x="34959" y="22635"/>
                    <a:pt x="35164" y="22699"/>
                    <a:pt x="35397" y="22838"/>
                  </a:cubicBezTo>
                  <a:cubicBezTo>
                    <a:pt x="35463" y="22881"/>
                    <a:pt x="35504" y="22955"/>
                    <a:pt x="35505" y="23034"/>
                  </a:cubicBezTo>
                  <a:cubicBezTo>
                    <a:pt x="35784" y="23348"/>
                    <a:pt x="35823" y="23811"/>
                    <a:pt x="35832" y="24294"/>
                  </a:cubicBezTo>
                  <a:cubicBezTo>
                    <a:pt x="35869" y="25808"/>
                    <a:pt x="35869" y="27365"/>
                    <a:pt x="35779" y="28884"/>
                  </a:cubicBezTo>
                  <a:lnTo>
                    <a:pt x="36116" y="28886"/>
                  </a:lnTo>
                  <a:cubicBezTo>
                    <a:pt x="36074" y="28831"/>
                    <a:pt x="36056" y="28757"/>
                    <a:pt x="36075" y="28672"/>
                  </a:cubicBezTo>
                  <a:cubicBezTo>
                    <a:pt x="36560" y="26441"/>
                    <a:pt x="36827" y="24197"/>
                    <a:pt x="36814" y="21914"/>
                  </a:cubicBezTo>
                  <a:cubicBezTo>
                    <a:pt x="36796" y="19406"/>
                    <a:pt x="37019" y="16393"/>
                    <a:pt x="34588" y="15042"/>
                  </a:cubicBezTo>
                  <a:cubicBezTo>
                    <a:pt x="31116" y="13131"/>
                    <a:pt x="26554" y="12610"/>
                    <a:pt x="22645" y="12190"/>
                  </a:cubicBezTo>
                  <a:cubicBezTo>
                    <a:pt x="22612" y="12225"/>
                    <a:pt x="22569" y="12248"/>
                    <a:pt x="22522" y="12256"/>
                  </a:cubicBezTo>
                  <a:cubicBezTo>
                    <a:pt x="21355" y="12443"/>
                    <a:pt x="20440" y="13241"/>
                    <a:pt x="19303" y="13429"/>
                  </a:cubicBezTo>
                  <a:cubicBezTo>
                    <a:pt x="19211" y="13444"/>
                    <a:pt x="19122" y="13450"/>
                    <a:pt x="19036" y="13450"/>
                  </a:cubicBezTo>
                  <a:cubicBezTo>
                    <a:pt x="18031" y="13450"/>
                    <a:pt x="17436" y="12520"/>
                    <a:pt x="16422" y="12520"/>
                  </a:cubicBezTo>
                  <a:cubicBezTo>
                    <a:pt x="16394" y="12520"/>
                    <a:pt x="16366" y="12520"/>
                    <a:pt x="16337" y="12522"/>
                  </a:cubicBezTo>
                  <a:cubicBezTo>
                    <a:pt x="16332" y="12523"/>
                    <a:pt x="16326" y="12523"/>
                    <a:pt x="16321" y="12523"/>
                  </a:cubicBezTo>
                  <a:cubicBezTo>
                    <a:pt x="16289" y="12523"/>
                    <a:pt x="16268" y="12507"/>
                    <a:pt x="16246" y="12491"/>
                  </a:cubicBezTo>
                  <a:cubicBezTo>
                    <a:pt x="16206" y="12569"/>
                    <a:pt x="16132" y="12625"/>
                    <a:pt x="16040" y="12625"/>
                  </a:cubicBezTo>
                  <a:cubicBezTo>
                    <a:pt x="16032" y="12625"/>
                    <a:pt x="16023" y="12625"/>
                    <a:pt x="16014" y="12624"/>
                  </a:cubicBezTo>
                  <a:cubicBezTo>
                    <a:pt x="15386" y="12546"/>
                    <a:pt x="15302" y="12289"/>
                    <a:pt x="15075" y="11701"/>
                  </a:cubicBezTo>
                  <a:cubicBezTo>
                    <a:pt x="14415" y="9981"/>
                    <a:pt x="14803" y="7934"/>
                    <a:pt x="14224" y="6207"/>
                  </a:cubicBezTo>
                  <a:cubicBezTo>
                    <a:pt x="13650" y="4500"/>
                    <a:pt x="12216" y="4338"/>
                    <a:pt x="11182" y="3109"/>
                  </a:cubicBezTo>
                  <a:cubicBezTo>
                    <a:pt x="10420" y="2195"/>
                    <a:pt x="10091" y="1154"/>
                    <a:pt x="100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64"/>
            <p:cNvSpPr/>
            <p:nvPr/>
          </p:nvSpPr>
          <p:spPr>
            <a:xfrm>
              <a:off x="1782050" y="4117700"/>
              <a:ext cx="148075" cy="244250"/>
            </a:xfrm>
            <a:custGeom>
              <a:avLst/>
              <a:gdLst/>
              <a:ahLst/>
              <a:cxnLst/>
              <a:rect l="l" t="t" r="r" b="b"/>
              <a:pathLst>
                <a:path w="5923" h="9770" extrusionOk="0">
                  <a:moveTo>
                    <a:pt x="2468" y="702"/>
                  </a:moveTo>
                  <a:cubicBezTo>
                    <a:pt x="2472" y="702"/>
                    <a:pt x="2477" y="702"/>
                    <a:pt x="2482" y="702"/>
                  </a:cubicBezTo>
                  <a:cubicBezTo>
                    <a:pt x="3099" y="707"/>
                    <a:pt x="3611" y="977"/>
                    <a:pt x="4019" y="1515"/>
                  </a:cubicBezTo>
                  <a:cubicBezTo>
                    <a:pt x="4427" y="2054"/>
                    <a:pt x="4629" y="2657"/>
                    <a:pt x="4624" y="3324"/>
                  </a:cubicBezTo>
                  <a:cubicBezTo>
                    <a:pt x="4619" y="3941"/>
                    <a:pt x="4417" y="4462"/>
                    <a:pt x="4019" y="4888"/>
                  </a:cubicBezTo>
                  <a:cubicBezTo>
                    <a:pt x="3624" y="5309"/>
                    <a:pt x="3146" y="5520"/>
                    <a:pt x="2584" y="5520"/>
                  </a:cubicBezTo>
                  <a:cubicBezTo>
                    <a:pt x="2579" y="5520"/>
                    <a:pt x="2574" y="5520"/>
                    <a:pt x="2569" y="5520"/>
                  </a:cubicBezTo>
                  <a:cubicBezTo>
                    <a:pt x="1977" y="5515"/>
                    <a:pt x="1454" y="5388"/>
                    <a:pt x="1004" y="5138"/>
                  </a:cubicBezTo>
                  <a:lnTo>
                    <a:pt x="933" y="1284"/>
                  </a:lnTo>
                  <a:cubicBezTo>
                    <a:pt x="1458" y="896"/>
                    <a:pt x="1970" y="702"/>
                    <a:pt x="2468" y="702"/>
                  </a:cubicBezTo>
                  <a:close/>
                  <a:moveTo>
                    <a:pt x="2759" y="0"/>
                  </a:moveTo>
                  <a:cubicBezTo>
                    <a:pt x="1934" y="0"/>
                    <a:pt x="1291" y="152"/>
                    <a:pt x="829" y="455"/>
                  </a:cubicBezTo>
                  <a:cubicBezTo>
                    <a:pt x="820" y="422"/>
                    <a:pt x="817" y="273"/>
                    <a:pt x="819" y="10"/>
                  </a:cubicBezTo>
                  <a:lnTo>
                    <a:pt x="819" y="10"/>
                  </a:lnTo>
                  <a:lnTo>
                    <a:pt x="261" y="154"/>
                  </a:lnTo>
                  <a:cubicBezTo>
                    <a:pt x="205" y="1249"/>
                    <a:pt x="152" y="2797"/>
                    <a:pt x="104" y="4798"/>
                  </a:cubicBezTo>
                  <a:cubicBezTo>
                    <a:pt x="66" y="6798"/>
                    <a:pt x="31" y="8145"/>
                    <a:pt x="1" y="8836"/>
                  </a:cubicBezTo>
                  <a:cubicBezTo>
                    <a:pt x="32" y="9009"/>
                    <a:pt x="114" y="9154"/>
                    <a:pt x="245" y="9269"/>
                  </a:cubicBezTo>
                  <a:cubicBezTo>
                    <a:pt x="384" y="9394"/>
                    <a:pt x="527" y="9457"/>
                    <a:pt x="676" y="9458"/>
                  </a:cubicBezTo>
                  <a:cubicBezTo>
                    <a:pt x="678" y="9458"/>
                    <a:pt x="680" y="9458"/>
                    <a:pt x="682" y="9458"/>
                  </a:cubicBezTo>
                  <a:cubicBezTo>
                    <a:pt x="893" y="9458"/>
                    <a:pt x="1036" y="9331"/>
                    <a:pt x="1111" y="9078"/>
                  </a:cubicBezTo>
                  <a:cubicBezTo>
                    <a:pt x="1070" y="7810"/>
                    <a:pt x="1045" y="6875"/>
                    <a:pt x="1033" y="6274"/>
                  </a:cubicBezTo>
                  <a:lnTo>
                    <a:pt x="1033" y="6274"/>
                  </a:lnTo>
                  <a:lnTo>
                    <a:pt x="2007" y="6392"/>
                  </a:lnTo>
                  <a:cubicBezTo>
                    <a:pt x="2203" y="6740"/>
                    <a:pt x="2435" y="7096"/>
                    <a:pt x="2704" y="7460"/>
                  </a:cubicBezTo>
                  <a:cubicBezTo>
                    <a:pt x="2981" y="7816"/>
                    <a:pt x="3291" y="8172"/>
                    <a:pt x="3635" y="8529"/>
                  </a:cubicBezTo>
                  <a:cubicBezTo>
                    <a:pt x="3986" y="8878"/>
                    <a:pt x="4363" y="9168"/>
                    <a:pt x="4764" y="9401"/>
                  </a:cubicBezTo>
                  <a:cubicBezTo>
                    <a:pt x="5166" y="9636"/>
                    <a:pt x="5552" y="9757"/>
                    <a:pt x="5922" y="9769"/>
                  </a:cubicBezTo>
                  <a:lnTo>
                    <a:pt x="5729" y="9261"/>
                  </a:lnTo>
                  <a:cubicBezTo>
                    <a:pt x="5252" y="9125"/>
                    <a:pt x="4773" y="8772"/>
                    <a:pt x="4291" y="8200"/>
                  </a:cubicBezTo>
                  <a:cubicBezTo>
                    <a:pt x="3810" y="7628"/>
                    <a:pt x="3427" y="7041"/>
                    <a:pt x="3144" y="6438"/>
                  </a:cubicBezTo>
                  <a:cubicBezTo>
                    <a:pt x="3547" y="6408"/>
                    <a:pt x="3907" y="6296"/>
                    <a:pt x="4220" y="6100"/>
                  </a:cubicBezTo>
                  <a:cubicBezTo>
                    <a:pt x="4535" y="5904"/>
                    <a:pt x="4780" y="5655"/>
                    <a:pt x="4954" y="5352"/>
                  </a:cubicBezTo>
                  <a:cubicBezTo>
                    <a:pt x="5138" y="5049"/>
                    <a:pt x="5276" y="4724"/>
                    <a:pt x="5370" y="4380"/>
                  </a:cubicBezTo>
                  <a:cubicBezTo>
                    <a:pt x="5462" y="4025"/>
                    <a:pt x="5510" y="3660"/>
                    <a:pt x="5513" y="3280"/>
                  </a:cubicBezTo>
                  <a:cubicBezTo>
                    <a:pt x="5521" y="2252"/>
                    <a:pt x="5300" y="1452"/>
                    <a:pt x="4852" y="880"/>
                  </a:cubicBezTo>
                  <a:cubicBezTo>
                    <a:pt x="4403" y="300"/>
                    <a:pt x="3721" y="7"/>
                    <a:pt x="2807" y="1"/>
                  </a:cubicBezTo>
                  <a:cubicBezTo>
                    <a:pt x="2791" y="0"/>
                    <a:pt x="2775" y="0"/>
                    <a:pt x="27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64"/>
            <p:cNvSpPr/>
            <p:nvPr/>
          </p:nvSpPr>
          <p:spPr>
            <a:xfrm>
              <a:off x="1978550" y="4112625"/>
              <a:ext cx="140500" cy="236350"/>
            </a:xfrm>
            <a:custGeom>
              <a:avLst/>
              <a:gdLst/>
              <a:ahLst/>
              <a:cxnLst/>
              <a:rect l="l" t="t" r="r" b="b"/>
              <a:pathLst>
                <a:path w="5620" h="9454" extrusionOk="0">
                  <a:moveTo>
                    <a:pt x="2538" y="888"/>
                  </a:moveTo>
                  <a:cubicBezTo>
                    <a:pt x="2540" y="888"/>
                    <a:pt x="2542" y="888"/>
                    <a:pt x="2544" y="888"/>
                  </a:cubicBezTo>
                  <a:cubicBezTo>
                    <a:pt x="2980" y="892"/>
                    <a:pt x="3353" y="1055"/>
                    <a:pt x="3665" y="1378"/>
                  </a:cubicBezTo>
                  <a:cubicBezTo>
                    <a:pt x="3974" y="1694"/>
                    <a:pt x="4198" y="2103"/>
                    <a:pt x="4335" y="2606"/>
                  </a:cubicBezTo>
                  <a:cubicBezTo>
                    <a:pt x="4479" y="3110"/>
                    <a:pt x="4579" y="3579"/>
                    <a:pt x="4633" y="4017"/>
                  </a:cubicBezTo>
                  <a:cubicBezTo>
                    <a:pt x="4695" y="4454"/>
                    <a:pt x="4725" y="4873"/>
                    <a:pt x="4723" y="5277"/>
                  </a:cubicBezTo>
                  <a:cubicBezTo>
                    <a:pt x="4716" y="6208"/>
                    <a:pt x="4562" y="6993"/>
                    <a:pt x="4260" y="7633"/>
                  </a:cubicBezTo>
                  <a:cubicBezTo>
                    <a:pt x="3959" y="8273"/>
                    <a:pt x="3508" y="8607"/>
                    <a:pt x="2906" y="8636"/>
                  </a:cubicBezTo>
                  <a:cubicBezTo>
                    <a:pt x="2635" y="8625"/>
                    <a:pt x="2389" y="8570"/>
                    <a:pt x="2168" y="8470"/>
                  </a:cubicBezTo>
                  <a:cubicBezTo>
                    <a:pt x="1954" y="8361"/>
                    <a:pt x="1777" y="8241"/>
                    <a:pt x="1639" y="8107"/>
                  </a:cubicBezTo>
                  <a:cubicBezTo>
                    <a:pt x="1508" y="7967"/>
                    <a:pt x="1394" y="7772"/>
                    <a:pt x="1297" y="7525"/>
                  </a:cubicBezTo>
                  <a:cubicBezTo>
                    <a:pt x="1200" y="7277"/>
                    <a:pt x="1127" y="7059"/>
                    <a:pt x="1079" y="6869"/>
                  </a:cubicBezTo>
                  <a:cubicBezTo>
                    <a:pt x="1039" y="6679"/>
                    <a:pt x="1008" y="6423"/>
                    <a:pt x="987" y="6102"/>
                  </a:cubicBezTo>
                  <a:cubicBezTo>
                    <a:pt x="964" y="5773"/>
                    <a:pt x="949" y="5521"/>
                    <a:pt x="942" y="5348"/>
                  </a:cubicBezTo>
                  <a:lnTo>
                    <a:pt x="948" y="4571"/>
                  </a:lnTo>
                  <a:cubicBezTo>
                    <a:pt x="952" y="4084"/>
                    <a:pt x="1009" y="3570"/>
                    <a:pt x="1120" y="3028"/>
                  </a:cubicBezTo>
                  <a:cubicBezTo>
                    <a:pt x="1231" y="2477"/>
                    <a:pt x="1412" y="1984"/>
                    <a:pt x="1662" y="1549"/>
                  </a:cubicBezTo>
                  <a:cubicBezTo>
                    <a:pt x="1919" y="1109"/>
                    <a:pt x="2211" y="888"/>
                    <a:pt x="2538" y="888"/>
                  </a:cubicBezTo>
                  <a:close/>
                  <a:moveTo>
                    <a:pt x="2581" y="0"/>
                  </a:moveTo>
                  <a:cubicBezTo>
                    <a:pt x="2337" y="0"/>
                    <a:pt x="2113" y="28"/>
                    <a:pt x="1907" y="81"/>
                  </a:cubicBezTo>
                  <a:cubicBezTo>
                    <a:pt x="1693" y="137"/>
                    <a:pt x="1507" y="226"/>
                    <a:pt x="1349" y="349"/>
                  </a:cubicBezTo>
                  <a:cubicBezTo>
                    <a:pt x="1192" y="463"/>
                    <a:pt x="1047" y="586"/>
                    <a:pt x="915" y="717"/>
                  </a:cubicBezTo>
                  <a:cubicBezTo>
                    <a:pt x="782" y="847"/>
                    <a:pt x="669" y="1019"/>
                    <a:pt x="577" y="1233"/>
                  </a:cubicBezTo>
                  <a:cubicBezTo>
                    <a:pt x="493" y="1446"/>
                    <a:pt x="418" y="1639"/>
                    <a:pt x="351" y="1811"/>
                  </a:cubicBezTo>
                  <a:cubicBezTo>
                    <a:pt x="284" y="1976"/>
                    <a:pt x="229" y="2198"/>
                    <a:pt x="185" y="2478"/>
                  </a:cubicBezTo>
                  <a:cubicBezTo>
                    <a:pt x="142" y="2749"/>
                    <a:pt x="107" y="2970"/>
                    <a:pt x="82" y="3143"/>
                  </a:cubicBezTo>
                  <a:cubicBezTo>
                    <a:pt x="64" y="3316"/>
                    <a:pt x="46" y="3551"/>
                    <a:pt x="27" y="3847"/>
                  </a:cubicBezTo>
                  <a:cubicBezTo>
                    <a:pt x="17" y="4143"/>
                    <a:pt x="11" y="4366"/>
                    <a:pt x="10" y="4514"/>
                  </a:cubicBezTo>
                  <a:lnTo>
                    <a:pt x="5" y="5144"/>
                  </a:lnTo>
                  <a:cubicBezTo>
                    <a:pt x="0" y="5729"/>
                    <a:pt x="22" y="6234"/>
                    <a:pt x="68" y="6663"/>
                  </a:cubicBezTo>
                  <a:cubicBezTo>
                    <a:pt x="123" y="7092"/>
                    <a:pt x="214" y="7488"/>
                    <a:pt x="344" y="7852"/>
                  </a:cubicBezTo>
                  <a:cubicBezTo>
                    <a:pt x="481" y="8214"/>
                    <a:pt x="663" y="8509"/>
                    <a:pt x="893" y="8732"/>
                  </a:cubicBezTo>
                  <a:cubicBezTo>
                    <a:pt x="1130" y="8957"/>
                    <a:pt x="1429" y="9131"/>
                    <a:pt x="1790" y="9257"/>
                  </a:cubicBezTo>
                  <a:cubicBezTo>
                    <a:pt x="2160" y="9383"/>
                    <a:pt x="2600" y="9449"/>
                    <a:pt x="3111" y="9453"/>
                  </a:cubicBezTo>
                  <a:cubicBezTo>
                    <a:pt x="3118" y="9453"/>
                    <a:pt x="3125" y="9453"/>
                    <a:pt x="3132" y="9453"/>
                  </a:cubicBezTo>
                  <a:cubicBezTo>
                    <a:pt x="3437" y="9453"/>
                    <a:pt x="3713" y="9401"/>
                    <a:pt x="3964" y="9298"/>
                  </a:cubicBezTo>
                  <a:cubicBezTo>
                    <a:pt x="4221" y="9194"/>
                    <a:pt x="4431" y="9059"/>
                    <a:pt x="4597" y="8896"/>
                  </a:cubicBezTo>
                  <a:cubicBezTo>
                    <a:pt x="4771" y="8724"/>
                    <a:pt x="4921" y="8511"/>
                    <a:pt x="5046" y="8256"/>
                  </a:cubicBezTo>
                  <a:cubicBezTo>
                    <a:pt x="5172" y="7993"/>
                    <a:pt x="5268" y="7735"/>
                    <a:pt x="5336" y="7480"/>
                  </a:cubicBezTo>
                  <a:cubicBezTo>
                    <a:pt x="5413" y="7226"/>
                    <a:pt x="5468" y="6934"/>
                    <a:pt x="5503" y="6605"/>
                  </a:cubicBezTo>
                  <a:cubicBezTo>
                    <a:pt x="5547" y="6267"/>
                    <a:pt x="5574" y="5967"/>
                    <a:pt x="5584" y="5703"/>
                  </a:cubicBezTo>
                  <a:cubicBezTo>
                    <a:pt x="5602" y="5440"/>
                    <a:pt x="5613" y="5144"/>
                    <a:pt x="5616" y="4814"/>
                  </a:cubicBezTo>
                  <a:cubicBezTo>
                    <a:pt x="5619" y="4329"/>
                    <a:pt x="5601" y="3883"/>
                    <a:pt x="5563" y="3480"/>
                  </a:cubicBezTo>
                  <a:cubicBezTo>
                    <a:pt x="5533" y="3076"/>
                    <a:pt x="5453" y="2652"/>
                    <a:pt x="5326" y="2206"/>
                  </a:cubicBezTo>
                  <a:cubicBezTo>
                    <a:pt x="5205" y="1761"/>
                    <a:pt x="5039" y="1384"/>
                    <a:pt x="4827" y="1078"/>
                  </a:cubicBezTo>
                  <a:cubicBezTo>
                    <a:pt x="4616" y="772"/>
                    <a:pt x="4320" y="519"/>
                    <a:pt x="3943" y="319"/>
                  </a:cubicBezTo>
                  <a:cubicBezTo>
                    <a:pt x="3566" y="110"/>
                    <a:pt x="3123" y="4"/>
                    <a:pt x="2612" y="0"/>
                  </a:cubicBezTo>
                  <a:cubicBezTo>
                    <a:pt x="2602" y="0"/>
                    <a:pt x="2592" y="0"/>
                    <a:pt x="25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64"/>
            <p:cNvSpPr/>
            <p:nvPr/>
          </p:nvSpPr>
          <p:spPr>
            <a:xfrm>
              <a:off x="2162075" y="4126025"/>
              <a:ext cx="227275" cy="223650"/>
            </a:xfrm>
            <a:custGeom>
              <a:avLst/>
              <a:gdLst/>
              <a:ahLst/>
              <a:cxnLst/>
              <a:rect l="l" t="t" r="r" b="b"/>
              <a:pathLst>
                <a:path w="9091" h="8946" extrusionOk="0">
                  <a:moveTo>
                    <a:pt x="6092" y="0"/>
                  </a:moveTo>
                  <a:cubicBezTo>
                    <a:pt x="5957" y="345"/>
                    <a:pt x="5721" y="1155"/>
                    <a:pt x="5382" y="2428"/>
                  </a:cubicBezTo>
                  <a:cubicBezTo>
                    <a:pt x="5052" y="3702"/>
                    <a:pt x="4769" y="4622"/>
                    <a:pt x="4535" y="5189"/>
                  </a:cubicBezTo>
                  <a:cubicBezTo>
                    <a:pt x="4479" y="5032"/>
                    <a:pt x="4342" y="4516"/>
                    <a:pt x="4127" y="3642"/>
                  </a:cubicBezTo>
                  <a:cubicBezTo>
                    <a:pt x="3910" y="2767"/>
                    <a:pt x="3694" y="1967"/>
                    <a:pt x="3477" y="1241"/>
                  </a:cubicBezTo>
                  <a:cubicBezTo>
                    <a:pt x="3268" y="506"/>
                    <a:pt x="3107" y="131"/>
                    <a:pt x="2991" y="113"/>
                  </a:cubicBezTo>
                  <a:cubicBezTo>
                    <a:pt x="2464" y="44"/>
                    <a:pt x="2160" y="9"/>
                    <a:pt x="2078" y="8"/>
                  </a:cubicBezTo>
                  <a:cubicBezTo>
                    <a:pt x="1987" y="8"/>
                    <a:pt x="1868" y="15"/>
                    <a:pt x="1719" y="30"/>
                  </a:cubicBezTo>
                  <a:cubicBezTo>
                    <a:pt x="1629" y="1084"/>
                    <a:pt x="1350" y="2571"/>
                    <a:pt x="884" y="4495"/>
                  </a:cubicBezTo>
                  <a:cubicBezTo>
                    <a:pt x="417" y="6418"/>
                    <a:pt x="122" y="7829"/>
                    <a:pt x="1" y="8725"/>
                  </a:cubicBezTo>
                  <a:lnTo>
                    <a:pt x="765" y="8805"/>
                  </a:lnTo>
                  <a:cubicBezTo>
                    <a:pt x="1796" y="5289"/>
                    <a:pt x="2391" y="2863"/>
                    <a:pt x="2548" y="1531"/>
                  </a:cubicBezTo>
                  <a:cubicBezTo>
                    <a:pt x="2627" y="1911"/>
                    <a:pt x="2869" y="2780"/>
                    <a:pt x="3270" y="4143"/>
                  </a:cubicBezTo>
                  <a:cubicBezTo>
                    <a:pt x="3672" y="5495"/>
                    <a:pt x="3877" y="6292"/>
                    <a:pt x="3883" y="6531"/>
                  </a:cubicBezTo>
                  <a:cubicBezTo>
                    <a:pt x="3957" y="6531"/>
                    <a:pt x="4125" y="6544"/>
                    <a:pt x="4388" y="6571"/>
                  </a:cubicBezTo>
                  <a:cubicBezTo>
                    <a:pt x="4652" y="6598"/>
                    <a:pt x="4841" y="6612"/>
                    <a:pt x="4957" y="6613"/>
                  </a:cubicBezTo>
                  <a:lnTo>
                    <a:pt x="5043" y="6613"/>
                  </a:lnTo>
                  <a:cubicBezTo>
                    <a:pt x="5080" y="6606"/>
                    <a:pt x="5107" y="6602"/>
                    <a:pt x="5124" y="6602"/>
                  </a:cubicBezTo>
                  <a:cubicBezTo>
                    <a:pt x="5126" y="6602"/>
                    <a:pt x="5128" y="6602"/>
                    <a:pt x="5130" y="6602"/>
                  </a:cubicBezTo>
                  <a:cubicBezTo>
                    <a:pt x="5256" y="6256"/>
                    <a:pt x="5483" y="5505"/>
                    <a:pt x="5813" y="4346"/>
                  </a:cubicBezTo>
                  <a:cubicBezTo>
                    <a:pt x="6151" y="3179"/>
                    <a:pt x="6458" y="2276"/>
                    <a:pt x="6735" y="1635"/>
                  </a:cubicBezTo>
                  <a:cubicBezTo>
                    <a:pt x="7247" y="3665"/>
                    <a:pt x="7719" y="6102"/>
                    <a:pt x="8151" y="8946"/>
                  </a:cubicBezTo>
                  <a:lnTo>
                    <a:pt x="9091" y="8867"/>
                  </a:lnTo>
                  <a:cubicBezTo>
                    <a:pt x="8971" y="8256"/>
                    <a:pt x="8796" y="7336"/>
                    <a:pt x="8567" y="6108"/>
                  </a:cubicBezTo>
                  <a:cubicBezTo>
                    <a:pt x="8346" y="4879"/>
                    <a:pt x="8136" y="3782"/>
                    <a:pt x="7936" y="2818"/>
                  </a:cubicBezTo>
                  <a:cubicBezTo>
                    <a:pt x="7746" y="1853"/>
                    <a:pt x="7547" y="954"/>
                    <a:pt x="7339" y="120"/>
                  </a:cubicBezTo>
                  <a:cubicBezTo>
                    <a:pt x="6639" y="50"/>
                    <a:pt x="6224" y="10"/>
                    <a:pt x="60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64"/>
            <p:cNvSpPr/>
            <p:nvPr/>
          </p:nvSpPr>
          <p:spPr>
            <a:xfrm>
              <a:off x="2433600" y="4123250"/>
              <a:ext cx="127525" cy="227150"/>
            </a:xfrm>
            <a:custGeom>
              <a:avLst/>
              <a:gdLst/>
              <a:ahLst/>
              <a:cxnLst/>
              <a:rect l="l" t="t" r="r" b="b"/>
              <a:pathLst>
                <a:path w="5101" h="9086" extrusionOk="0">
                  <a:moveTo>
                    <a:pt x="375" y="1"/>
                  </a:moveTo>
                  <a:cubicBezTo>
                    <a:pt x="278" y="841"/>
                    <a:pt x="214" y="2322"/>
                    <a:pt x="182" y="4446"/>
                  </a:cubicBezTo>
                  <a:cubicBezTo>
                    <a:pt x="150" y="6570"/>
                    <a:pt x="89" y="8085"/>
                    <a:pt x="1" y="8990"/>
                  </a:cubicBezTo>
                  <a:cubicBezTo>
                    <a:pt x="222" y="9050"/>
                    <a:pt x="637" y="9081"/>
                    <a:pt x="1248" y="9086"/>
                  </a:cubicBezTo>
                  <a:cubicBezTo>
                    <a:pt x="1279" y="9086"/>
                    <a:pt x="1312" y="9086"/>
                    <a:pt x="1347" y="9086"/>
                  </a:cubicBezTo>
                  <a:cubicBezTo>
                    <a:pt x="1729" y="9086"/>
                    <a:pt x="2305" y="9074"/>
                    <a:pt x="3075" y="9050"/>
                  </a:cubicBezTo>
                  <a:cubicBezTo>
                    <a:pt x="3828" y="9034"/>
                    <a:pt x="4374" y="9025"/>
                    <a:pt x="4711" y="9025"/>
                  </a:cubicBezTo>
                  <a:cubicBezTo>
                    <a:pt x="4754" y="9025"/>
                    <a:pt x="4793" y="9025"/>
                    <a:pt x="4829" y="9026"/>
                  </a:cubicBezTo>
                  <a:lnTo>
                    <a:pt x="4710" y="8468"/>
                  </a:lnTo>
                  <a:cubicBezTo>
                    <a:pt x="4225" y="8391"/>
                    <a:pt x="3040" y="8259"/>
                    <a:pt x="1155" y="8072"/>
                  </a:cubicBezTo>
                  <a:cubicBezTo>
                    <a:pt x="1159" y="7726"/>
                    <a:pt x="1166" y="7187"/>
                    <a:pt x="1180" y="6455"/>
                  </a:cubicBezTo>
                  <a:cubicBezTo>
                    <a:pt x="1202" y="5713"/>
                    <a:pt x="1214" y="5162"/>
                    <a:pt x="1216" y="4799"/>
                  </a:cubicBezTo>
                  <a:cubicBezTo>
                    <a:pt x="1513" y="4793"/>
                    <a:pt x="2531" y="4719"/>
                    <a:pt x="4269" y="4574"/>
                  </a:cubicBezTo>
                  <a:lnTo>
                    <a:pt x="4150" y="4006"/>
                  </a:lnTo>
                  <a:cubicBezTo>
                    <a:pt x="3952" y="3988"/>
                    <a:pt x="3483" y="3947"/>
                    <a:pt x="2742" y="3884"/>
                  </a:cubicBezTo>
                  <a:cubicBezTo>
                    <a:pt x="2002" y="3813"/>
                    <a:pt x="1491" y="3760"/>
                    <a:pt x="1213" y="3725"/>
                  </a:cubicBezTo>
                  <a:cubicBezTo>
                    <a:pt x="1207" y="3345"/>
                    <a:pt x="1190" y="2864"/>
                    <a:pt x="1161" y="2280"/>
                  </a:cubicBezTo>
                  <a:cubicBezTo>
                    <a:pt x="1141" y="1695"/>
                    <a:pt x="1127" y="1308"/>
                    <a:pt x="1120" y="1118"/>
                  </a:cubicBezTo>
                  <a:cubicBezTo>
                    <a:pt x="1178" y="1110"/>
                    <a:pt x="1763" y="1065"/>
                    <a:pt x="2875" y="982"/>
                  </a:cubicBezTo>
                  <a:cubicBezTo>
                    <a:pt x="3987" y="901"/>
                    <a:pt x="4729" y="827"/>
                    <a:pt x="5100" y="764"/>
                  </a:cubicBezTo>
                  <a:lnTo>
                    <a:pt x="4968" y="207"/>
                  </a:lnTo>
                  <a:cubicBezTo>
                    <a:pt x="4598" y="147"/>
                    <a:pt x="3808" y="104"/>
                    <a:pt x="2598" y="79"/>
                  </a:cubicBezTo>
                  <a:cubicBezTo>
                    <a:pt x="1395" y="54"/>
                    <a:pt x="655" y="27"/>
                    <a:pt x="3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0" name="Google Shape;2980;p64"/>
          <p:cNvGrpSpPr/>
          <p:nvPr/>
        </p:nvGrpSpPr>
        <p:grpSpPr>
          <a:xfrm>
            <a:off x="565925" y="3163925"/>
            <a:ext cx="2016150" cy="2532725"/>
            <a:chOff x="3020325" y="3079550"/>
            <a:chExt cx="2016150" cy="2532725"/>
          </a:xfrm>
        </p:grpSpPr>
        <p:sp>
          <p:nvSpPr>
            <p:cNvPr id="2981" name="Google Shape;2981;p64"/>
            <p:cNvSpPr/>
            <p:nvPr/>
          </p:nvSpPr>
          <p:spPr>
            <a:xfrm>
              <a:off x="3988675" y="3079550"/>
              <a:ext cx="389075" cy="756175"/>
            </a:xfrm>
            <a:custGeom>
              <a:avLst/>
              <a:gdLst/>
              <a:ahLst/>
              <a:cxnLst/>
              <a:rect l="l" t="t" r="r" b="b"/>
              <a:pathLst>
                <a:path w="15563" h="30247" extrusionOk="0">
                  <a:moveTo>
                    <a:pt x="1" y="1"/>
                  </a:moveTo>
                  <a:cubicBezTo>
                    <a:pt x="1" y="1"/>
                    <a:pt x="2568" y="4432"/>
                    <a:pt x="4709" y="8261"/>
                  </a:cubicBezTo>
                  <a:cubicBezTo>
                    <a:pt x="7508" y="13270"/>
                    <a:pt x="8631" y="19039"/>
                    <a:pt x="10557" y="24444"/>
                  </a:cubicBezTo>
                  <a:cubicBezTo>
                    <a:pt x="11086" y="25927"/>
                    <a:pt x="12493" y="30247"/>
                    <a:pt x="13529" y="30247"/>
                  </a:cubicBezTo>
                  <a:cubicBezTo>
                    <a:pt x="13579" y="30247"/>
                    <a:pt x="13629" y="30236"/>
                    <a:pt x="13677" y="30215"/>
                  </a:cubicBezTo>
                  <a:cubicBezTo>
                    <a:pt x="14722" y="29759"/>
                    <a:pt x="14653" y="25209"/>
                    <a:pt x="14653" y="25209"/>
                  </a:cubicBezTo>
                  <a:cubicBezTo>
                    <a:pt x="15563" y="19903"/>
                    <a:pt x="14942" y="14259"/>
                    <a:pt x="12396" y="9516"/>
                  </a:cubicBezTo>
                  <a:cubicBezTo>
                    <a:pt x="9850" y="4773"/>
                    <a:pt x="5283" y="1037"/>
                    <a:pt x="1"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64"/>
            <p:cNvSpPr/>
            <p:nvPr/>
          </p:nvSpPr>
          <p:spPr>
            <a:xfrm>
              <a:off x="4310500" y="3699550"/>
              <a:ext cx="725975" cy="287300"/>
            </a:xfrm>
            <a:custGeom>
              <a:avLst/>
              <a:gdLst/>
              <a:ahLst/>
              <a:cxnLst/>
              <a:rect l="l" t="t" r="r" b="b"/>
              <a:pathLst>
                <a:path w="29039" h="11492" extrusionOk="0">
                  <a:moveTo>
                    <a:pt x="12086" y="0"/>
                  </a:moveTo>
                  <a:cubicBezTo>
                    <a:pt x="7924" y="0"/>
                    <a:pt x="3753" y="1397"/>
                    <a:pt x="496" y="3995"/>
                  </a:cubicBezTo>
                  <a:lnTo>
                    <a:pt x="0" y="4408"/>
                  </a:lnTo>
                  <a:cubicBezTo>
                    <a:pt x="2217" y="3543"/>
                    <a:pt x="4573" y="3166"/>
                    <a:pt x="6949" y="3166"/>
                  </a:cubicBezTo>
                  <a:cubicBezTo>
                    <a:pt x="9736" y="3166"/>
                    <a:pt x="12553" y="3685"/>
                    <a:pt x="15208" y="4545"/>
                  </a:cubicBezTo>
                  <a:cubicBezTo>
                    <a:pt x="20128" y="6139"/>
                    <a:pt x="24607" y="8826"/>
                    <a:pt x="29039" y="11491"/>
                  </a:cubicBezTo>
                  <a:cubicBezTo>
                    <a:pt x="26902" y="6199"/>
                    <a:pt x="22167" y="2031"/>
                    <a:pt x="16648" y="582"/>
                  </a:cubicBezTo>
                  <a:cubicBezTo>
                    <a:pt x="15159" y="191"/>
                    <a:pt x="13623" y="0"/>
                    <a:pt x="12086" y="0"/>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64"/>
            <p:cNvSpPr/>
            <p:nvPr/>
          </p:nvSpPr>
          <p:spPr>
            <a:xfrm>
              <a:off x="3600750" y="3515400"/>
              <a:ext cx="724100" cy="298425"/>
            </a:xfrm>
            <a:custGeom>
              <a:avLst/>
              <a:gdLst/>
              <a:ahLst/>
              <a:cxnLst/>
              <a:rect l="l" t="t" r="r" b="b"/>
              <a:pathLst>
                <a:path w="28964" h="11937" extrusionOk="0">
                  <a:moveTo>
                    <a:pt x="12896" y="1"/>
                  </a:moveTo>
                  <a:cubicBezTo>
                    <a:pt x="12083" y="1"/>
                    <a:pt x="11270" y="26"/>
                    <a:pt x="10469" y="54"/>
                  </a:cubicBezTo>
                  <a:cubicBezTo>
                    <a:pt x="6736" y="186"/>
                    <a:pt x="2604" y="486"/>
                    <a:pt x="0" y="3165"/>
                  </a:cubicBezTo>
                  <a:cubicBezTo>
                    <a:pt x="882" y="3049"/>
                    <a:pt x="1767" y="2999"/>
                    <a:pt x="2653" y="2999"/>
                  </a:cubicBezTo>
                  <a:cubicBezTo>
                    <a:pt x="5266" y="2999"/>
                    <a:pt x="7887" y="3432"/>
                    <a:pt x="10474" y="3872"/>
                  </a:cubicBezTo>
                  <a:cubicBezTo>
                    <a:pt x="13674" y="4417"/>
                    <a:pt x="16894" y="4981"/>
                    <a:pt x="19930" y="6130"/>
                  </a:cubicBezTo>
                  <a:cubicBezTo>
                    <a:pt x="22966" y="7280"/>
                    <a:pt x="25838" y="9062"/>
                    <a:pt x="27794" y="11653"/>
                  </a:cubicBezTo>
                  <a:lnTo>
                    <a:pt x="28486" y="11937"/>
                  </a:lnTo>
                  <a:cubicBezTo>
                    <a:pt x="28964" y="11343"/>
                    <a:pt x="28524" y="10477"/>
                    <a:pt x="28077" y="9861"/>
                  </a:cubicBezTo>
                  <a:cubicBezTo>
                    <a:pt x="26900" y="8243"/>
                    <a:pt x="25659" y="6674"/>
                    <a:pt x="24354" y="5154"/>
                  </a:cubicBezTo>
                  <a:cubicBezTo>
                    <a:pt x="23205" y="3816"/>
                    <a:pt x="21984" y="2499"/>
                    <a:pt x="20465" y="1602"/>
                  </a:cubicBezTo>
                  <a:cubicBezTo>
                    <a:pt x="18209" y="272"/>
                    <a:pt x="15552" y="1"/>
                    <a:pt x="12896" y="1"/>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64"/>
            <p:cNvSpPr/>
            <p:nvPr/>
          </p:nvSpPr>
          <p:spPr>
            <a:xfrm>
              <a:off x="4309875" y="3361725"/>
              <a:ext cx="723100" cy="446475"/>
            </a:xfrm>
            <a:custGeom>
              <a:avLst/>
              <a:gdLst/>
              <a:ahLst/>
              <a:cxnLst/>
              <a:rect l="l" t="t" r="r" b="b"/>
              <a:pathLst>
                <a:path w="28924" h="17859" extrusionOk="0">
                  <a:moveTo>
                    <a:pt x="24253" y="0"/>
                  </a:moveTo>
                  <a:cubicBezTo>
                    <a:pt x="20805" y="0"/>
                    <a:pt x="17334" y="934"/>
                    <a:pt x="14245" y="2502"/>
                  </a:cubicBezTo>
                  <a:cubicBezTo>
                    <a:pt x="9745" y="4785"/>
                    <a:pt x="5987" y="8329"/>
                    <a:pt x="2802" y="12244"/>
                  </a:cubicBezTo>
                  <a:cubicBezTo>
                    <a:pt x="1460" y="13892"/>
                    <a:pt x="159" y="15739"/>
                    <a:pt x="0" y="17858"/>
                  </a:cubicBezTo>
                  <a:lnTo>
                    <a:pt x="7682" y="13935"/>
                  </a:lnTo>
                  <a:cubicBezTo>
                    <a:pt x="13660" y="7998"/>
                    <a:pt x="20974" y="3410"/>
                    <a:pt x="28923" y="613"/>
                  </a:cubicBezTo>
                  <a:cubicBezTo>
                    <a:pt x="27397" y="195"/>
                    <a:pt x="25827" y="0"/>
                    <a:pt x="24253"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64"/>
            <p:cNvSpPr/>
            <p:nvPr/>
          </p:nvSpPr>
          <p:spPr>
            <a:xfrm>
              <a:off x="4299200" y="3779400"/>
              <a:ext cx="335400" cy="652275"/>
            </a:xfrm>
            <a:custGeom>
              <a:avLst/>
              <a:gdLst/>
              <a:ahLst/>
              <a:cxnLst/>
              <a:rect l="l" t="t" r="r" b="b"/>
              <a:pathLst>
                <a:path w="13416" h="26091" extrusionOk="0">
                  <a:moveTo>
                    <a:pt x="626" y="0"/>
                  </a:moveTo>
                  <a:lnTo>
                    <a:pt x="0" y="840"/>
                  </a:lnTo>
                  <a:cubicBezTo>
                    <a:pt x="1048" y="8499"/>
                    <a:pt x="4879" y="16696"/>
                    <a:pt x="9963" y="22520"/>
                  </a:cubicBezTo>
                  <a:cubicBezTo>
                    <a:pt x="10887" y="23580"/>
                    <a:pt x="11916" y="24694"/>
                    <a:pt x="12068" y="26091"/>
                  </a:cubicBezTo>
                  <a:cubicBezTo>
                    <a:pt x="13415" y="20765"/>
                    <a:pt x="13065" y="15025"/>
                    <a:pt x="11081" y="9903"/>
                  </a:cubicBezTo>
                  <a:cubicBezTo>
                    <a:pt x="10210" y="7657"/>
                    <a:pt x="9014" y="5503"/>
                    <a:pt x="7316" y="3796"/>
                  </a:cubicBezTo>
                  <a:cubicBezTo>
                    <a:pt x="5617" y="2088"/>
                    <a:pt x="3025" y="218"/>
                    <a:pt x="626" y="0"/>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64"/>
            <p:cNvSpPr/>
            <p:nvPr/>
          </p:nvSpPr>
          <p:spPr>
            <a:xfrm>
              <a:off x="3645075" y="3757425"/>
              <a:ext cx="648825" cy="170550"/>
            </a:xfrm>
            <a:custGeom>
              <a:avLst/>
              <a:gdLst/>
              <a:ahLst/>
              <a:cxnLst/>
              <a:rect l="l" t="t" r="r" b="b"/>
              <a:pathLst>
                <a:path w="25953" h="6822" extrusionOk="0">
                  <a:moveTo>
                    <a:pt x="17218" y="1"/>
                  </a:moveTo>
                  <a:cubicBezTo>
                    <a:pt x="16994" y="1"/>
                    <a:pt x="16770" y="4"/>
                    <a:pt x="16546" y="11"/>
                  </a:cubicBezTo>
                  <a:cubicBezTo>
                    <a:pt x="13292" y="108"/>
                    <a:pt x="10092" y="873"/>
                    <a:pt x="6984" y="1840"/>
                  </a:cubicBezTo>
                  <a:cubicBezTo>
                    <a:pt x="4154" y="2720"/>
                    <a:pt x="1071" y="4058"/>
                    <a:pt x="1" y="6821"/>
                  </a:cubicBezTo>
                  <a:cubicBezTo>
                    <a:pt x="8533" y="5392"/>
                    <a:pt x="17785" y="6768"/>
                    <a:pt x="25460" y="2774"/>
                  </a:cubicBezTo>
                  <a:lnTo>
                    <a:pt x="25953" y="2133"/>
                  </a:lnTo>
                  <a:cubicBezTo>
                    <a:pt x="23322" y="625"/>
                    <a:pt x="20255" y="1"/>
                    <a:pt x="17218"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64"/>
            <p:cNvSpPr/>
            <p:nvPr/>
          </p:nvSpPr>
          <p:spPr>
            <a:xfrm>
              <a:off x="4025500" y="3800400"/>
              <a:ext cx="291825" cy="1759200"/>
            </a:xfrm>
            <a:custGeom>
              <a:avLst/>
              <a:gdLst/>
              <a:ahLst/>
              <a:cxnLst/>
              <a:rect l="l" t="t" r="r" b="b"/>
              <a:pathLst>
                <a:path w="11673" h="70368" extrusionOk="0">
                  <a:moveTo>
                    <a:pt x="10948" y="0"/>
                  </a:moveTo>
                  <a:cubicBezTo>
                    <a:pt x="7667" y="3347"/>
                    <a:pt x="6435" y="8157"/>
                    <a:pt x="5278" y="12756"/>
                  </a:cubicBezTo>
                  <a:cubicBezTo>
                    <a:pt x="1478" y="27858"/>
                    <a:pt x="0" y="61520"/>
                    <a:pt x="1596" y="70367"/>
                  </a:cubicBezTo>
                  <a:lnTo>
                    <a:pt x="8614" y="70160"/>
                  </a:lnTo>
                  <a:cubicBezTo>
                    <a:pt x="5882" y="59705"/>
                    <a:pt x="7520" y="16105"/>
                    <a:pt x="9841" y="5596"/>
                  </a:cubicBezTo>
                  <a:cubicBezTo>
                    <a:pt x="10205" y="3941"/>
                    <a:pt x="10656" y="2251"/>
                    <a:pt x="11673" y="913"/>
                  </a:cubicBezTo>
                  <a:lnTo>
                    <a:pt x="10948" y="0"/>
                  </a:ln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64"/>
            <p:cNvSpPr/>
            <p:nvPr/>
          </p:nvSpPr>
          <p:spPr>
            <a:xfrm>
              <a:off x="4104125" y="4833450"/>
              <a:ext cx="14275" cy="10250"/>
            </a:xfrm>
            <a:custGeom>
              <a:avLst/>
              <a:gdLst/>
              <a:ahLst/>
              <a:cxnLst/>
              <a:rect l="l" t="t" r="r" b="b"/>
              <a:pathLst>
                <a:path w="571" h="410" extrusionOk="0">
                  <a:moveTo>
                    <a:pt x="291" y="0"/>
                  </a:moveTo>
                  <a:cubicBezTo>
                    <a:pt x="275" y="0"/>
                    <a:pt x="257" y="2"/>
                    <a:pt x="239" y="7"/>
                  </a:cubicBezTo>
                  <a:cubicBezTo>
                    <a:pt x="0" y="62"/>
                    <a:pt x="65" y="410"/>
                    <a:pt x="282" y="410"/>
                  </a:cubicBezTo>
                  <a:cubicBezTo>
                    <a:pt x="298" y="410"/>
                    <a:pt x="315" y="408"/>
                    <a:pt x="333" y="404"/>
                  </a:cubicBezTo>
                  <a:cubicBezTo>
                    <a:pt x="570" y="347"/>
                    <a:pt x="507" y="0"/>
                    <a:pt x="29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64"/>
            <p:cNvSpPr/>
            <p:nvPr/>
          </p:nvSpPr>
          <p:spPr>
            <a:xfrm>
              <a:off x="4328975" y="3797300"/>
              <a:ext cx="302375" cy="666175"/>
            </a:xfrm>
            <a:custGeom>
              <a:avLst/>
              <a:gdLst/>
              <a:ahLst/>
              <a:cxnLst/>
              <a:rect l="l" t="t" r="r" b="b"/>
              <a:pathLst>
                <a:path w="12095" h="26647" extrusionOk="0">
                  <a:moveTo>
                    <a:pt x="285" y="0"/>
                  </a:moveTo>
                  <a:cubicBezTo>
                    <a:pt x="138" y="0"/>
                    <a:pt x="1" y="199"/>
                    <a:pt x="126" y="351"/>
                  </a:cubicBezTo>
                  <a:cubicBezTo>
                    <a:pt x="6291" y="7870"/>
                    <a:pt x="10262" y="16875"/>
                    <a:pt x="11675" y="26493"/>
                  </a:cubicBezTo>
                  <a:cubicBezTo>
                    <a:pt x="11691" y="26600"/>
                    <a:pt x="11767" y="26647"/>
                    <a:pt x="11849" y="26647"/>
                  </a:cubicBezTo>
                  <a:cubicBezTo>
                    <a:pt x="11966" y="26647"/>
                    <a:pt x="12094" y="26551"/>
                    <a:pt x="12072" y="26400"/>
                  </a:cubicBezTo>
                  <a:cubicBezTo>
                    <a:pt x="10648" y="16708"/>
                    <a:pt x="6631" y="7645"/>
                    <a:pt x="421" y="71"/>
                  </a:cubicBezTo>
                  <a:cubicBezTo>
                    <a:pt x="381" y="21"/>
                    <a:pt x="332" y="0"/>
                    <a:pt x="285"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64"/>
            <p:cNvSpPr/>
            <p:nvPr/>
          </p:nvSpPr>
          <p:spPr>
            <a:xfrm>
              <a:off x="4028400" y="3801800"/>
              <a:ext cx="176950" cy="21550"/>
            </a:xfrm>
            <a:custGeom>
              <a:avLst/>
              <a:gdLst/>
              <a:ahLst/>
              <a:cxnLst/>
              <a:rect l="l" t="t" r="r" b="b"/>
              <a:pathLst>
                <a:path w="7078" h="862" extrusionOk="0">
                  <a:moveTo>
                    <a:pt x="6817" y="1"/>
                  </a:moveTo>
                  <a:cubicBezTo>
                    <a:pt x="6816" y="1"/>
                    <a:pt x="6816" y="1"/>
                    <a:pt x="6815" y="1"/>
                  </a:cubicBezTo>
                  <a:cubicBezTo>
                    <a:pt x="4618" y="14"/>
                    <a:pt x="2426" y="168"/>
                    <a:pt x="250" y="462"/>
                  </a:cubicBezTo>
                  <a:cubicBezTo>
                    <a:pt x="1" y="496"/>
                    <a:pt x="78" y="861"/>
                    <a:pt x="312" y="861"/>
                  </a:cubicBezTo>
                  <a:cubicBezTo>
                    <a:pt x="322" y="861"/>
                    <a:pt x="332" y="860"/>
                    <a:pt x="343" y="859"/>
                  </a:cubicBezTo>
                  <a:cubicBezTo>
                    <a:pt x="2483" y="572"/>
                    <a:pt x="4640" y="421"/>
                    <a:pt x="6799" y="408"/>
                  </a:cubicBezTo>
                  <a:cubicBezTo>
                    <a:pt x="7061" y="406"/>
                    <a:pt x="7077" y="1"/>
                    <a:pt x="6817"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64"/>
            <p:cNvSpPr/>
            <p:nvPr/>
          </p:nvSpPr>
          <p:spPr>
            <a:xfrm>
              <a:off x="3985850" y="3817950"/>
              <a:ext cx="24200" cy="12600"/>
            </a:xfrm>
            <a:custGeom>
              <a:avLst/>
              <a:gdLst/>
              <a:ahLst/>
              <a:cxnLst/>
              <a:rect l="l" t="t" r="r" b="b"/>
              <a:pathLst>
                <a:path w="968" h="504" extrusionOk="0">
                  <a:moveTo>
                    <a:pt x="686" y="0"/>
                  </a:moveTo>
                  <a:cubicBezTo>
                    <a:pt x="670" y="0"/>
                    <a:pt x="653" y="2"/>
                    <a:pt x="635" y="7"/>
                  </a:cubicBezTo>
                  <a:lnTo>
                    <a:pt x="238" y="101"/>
                  </a:lnTo>
                  <a:cubicBezTo>
                    <a:pt x="1" y="156"/>
                    <a:pt x="65" y="503"/>
                    <a:pt x="281" y="503"/>
                  </a:cubicBezTo>
                  <a:cubicBezTo>
                    <a:pt x="297" y="503"/>
                    <a:pt x="314" y="501"/>
                    <a:pt x="333" y="497"/>
                  </a:cubicBezTo>
                  <a:lnTo>
                    <a:pt x="730" y="404"/>
                  </a:lnTo>
                  <a:cubicBezTo>
                    <a:pt x="968" y="348"/>
                    <a:pt x="903" y="0"/>
                    <a:pt x="686"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64"/>
            <p:cNvSpPr/>
            <p:nvPr/>
          </p:nvSpPr>
          <p:spPr>
            <a:xfrm>
              <a:off x="3681400" y="3869425"/>
              <a:ext cx="83550" cy="35325"/>
            </a:xfrm>
            <a:custGeom>
              <a:avLst/>
              <a:gdLst/>
              <a:ahLst/>
              <a:cxnLst/>
              <a:rect l="l" t="t" r="r" b="b"/>
              <a:pathLst>
                <a:path w="3342" h="1413" extrusionOk="0">
                  <a:moveTo>
                    <a:pt x="3094" y="1"/>
                  </a:moveTo>
                  <a:cubicBezTo>
                    <a:pt x="3073" y="1"/>
                    <a:pt x="3051" y="5"/>
                    <a:pt x="3026" y="13"/>
                  </a:cubicBezTo>
                  <a:lnTo>
                    <a:pt x="222" y="1003"/>
                  </a:lnTo>
                  <a:cubicBezTo>
                    <a:pt x="0" y="1080"/>
                    <a:pt x="54" y="1412"/>
                    <a:pt x="248" y="1412"/>
                  </a:cubicBezTo>
                  <a:cubicBezTo>
                    <a:pt x="269" y="1412"/>
                    <a:pt x="292" y="1408"/>
                    <a:pt x="316" y="1400"/>
                  </a:cubicBezTo>
                  <a:lnTo>
                    <a:pt x="3121" y="411"/>
                  </a:lnTo>
                  <a:cubicBezTo>
                    <a:pt x="3342" y="332"/>
                    <a:pt x="3289" y="1"/>
                    <a:pt x="3094"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64"/>
            <p:cNvSpPr/>
            <p:nvPr/>
          </p:nvSpPr>
          <p:spPr>
            <a:xfrm>
              <a:off x="3672350" y="3541050"/>
              <a:ext cx="639800" cy="246150"/>
            </a:xfrm>
            <a:custGeom>
              <a:avLst/>
              <a:gdLst/>
              <a:ahLst/>
              <a:cxnLst/>
              <a:rect l="l" t="t" r="r" b="b"/>
              <a:pathLst>
                <a:path w="25592" h="9846" extrusionOk="0">
                  <a:moveTo>
                    <a:pt x="7628" y="1"/>
                  </a:moveTo>
                  <a:cubicBezTo>
                    <a:pt x="5159" y="1"/>
                    <a:pt x="2670" y="320"/>
                    <a:pt x="250" y="651"/>
                  </a:cubicBezTo>
                  <a:cubicBezTo>
                    <a:pt x="0" y="685"/>
                    <a:pt x="78" y="1050"/>
                    <a:pt x="312" y="1050"/>
                  </a:cubicBezTo>
                  <a:cubicBezTo>
                    <a:pt x="322" y="1050"/>
                    <a:pt x="333" y="1049"/>
                    <a:pt x="344" y="1048"/>
                  </a:cubicBezTo>
                  <a:cubicBezTo>
                    <a:pt x="2727" y="723"/>
                    <a:pt x="5182" y="407"/>
                    <a:pt x="7617" y="407"/>
                  </a:cubicBezTo>
                  <a:cubicBezTo>
                    <a:pt x="9724" y="407"/>
                    <a:pt x="11816" y="643"/>
                    <a:pt x="13834" y="1314"/>
                  </a:cubicBezTo>
                  <a:cubicBezTo>
                    <a:pt x="18322" y="2807"/>
                    <a:pt x="21987" y="6412"/>
                    <a:pt x="25158" y="9782"/>
                  </a:cubicBezTo>
                  <a:cubicBezTo>
                    <a:pt x="25200" y="9827"/>
                    <a:pt x="25249" y="9845"/>
                    <a:pt x="25296" y="9845"/>
                  </a:cubicBezTo>
                  <a:cubicBezTo>
                    <a:pt x="25451" y="9845"/>
                    <a:pt x="25592" y="9647"/>
                    <a:pt x="25454" y="9500"/>
                  </a:cubicBezTo>
                  <a:cubicBezTo>
                    <a:pt x="22244" y="6089"/>
                    <a:pt x="18500" y="2436"/>
                    <a:pt x="13954" y="924"/>
                  </a:cubicBezTo>
                  <a:cubicBezTo>
                    <a:pt x="11900" y="242"/>
                    <a:pt x="9772" y="1"/>
                    <a:pt x="7628"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64"/>
            <p:cNvSpPr/>
            <p:nvPr/>
          </p:nvSpPr>
          <p:spPr>
            <a:xfrm>
              <a:off x="4335625" y="3374450"/>
              <a:ext cx="683000" cy="398800"/>
            </a:xfrm>
            <a:custGeom>
              <a:avLst/>
              <a:gdLst/>
              <a:ahLst/>
              <a:cxnLst/>
              <a:rect l="l" t="t" r="r" b="b"/>
              <a:pathLst>
                <a:path w="27320" h="15952" extrusionOk="0">
                  <a:moveTo>
                    <a:pt x="27081" y="0"/>
                  </a:moveTo>
                  <a:cubicBezTo>
                    <a:pt x="27074" y="0"/>
                    <a:pt x="27067" y="1"/>
                    <a:pt x="27060" y="1"/>
                  </a:cubicBezTo>
                  <a:cubicBezTo>
                    <a:pt x="21840" y="455"/>
                    <a:pt x="17227" y="2793"/>
                    <a:pt x="12942" y="5692"/>
                  </a:cubicBezTo>
                  <a:cubicBezTo>
                    <a:pt x="8480" y="8713"/>
                    <a:pt x="4253" y="12108"/>
                    <a:pt x="159" y="15604"/>
                  </a:cubicBezTo>
                  <a:cubicBezTo>
                    <a:pt x="1" y="15739"/>
                    <a:pt x="143" y="15951"/>
                    <a:pt x="307" y="15951"/>
                  </a:cubicBezTo>
                  <a:cubicBezTo>
                    <a:pt x="352" y="15951"/>
                    <a:pt x="397" y="15936"/>
                    <a:pt x="439" y="15900"/>
                  </a:cubicBezTo>
                  <a:cubicBezTo>
                    <a:pt x="4320" y="12588"/>
                    <a:pt x="8319" y="9382"/>
                    <a:pt x="12516" y="6476"/>
                  </a:cubicBezTo>
                  <a:cubicBezTo>
                    <a:pt x="16893" y="3445"/>
                    <a:pt x="21653" y="878"/>
                    <a:pt x="27044" y="409"/>
                  </a:cubicBezTo>
                  <a:cubicBezTo>
                    <a:pt x="27296" y="388"/>
                    <a:pt x="27320" y="0"/>
                    <a:pt x="27081"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64"/>
            <p:cNvSpPr/>
            <p:nvPr/>
          </p:nvSpPr>
          <p:spPr>
            <a:xfrm>
              <a:off x="4509350" y="3747775"/>
              <a:ext cx="312575" cy="73200"/>
            </a:xfrm>
            <a:custGeom>
              <a:avLst/>
              <a:gdLst/>
              <a:ahLst/>
              <a:cxnLst/>
              <a:rect l="l" t="t" r="r" b="b"/>
              <a:pathLst>
                <a:path w="12503" h="2928" extrusionOk="0">
                  <a:moveTo>
                    <a:pt x="1657" y="0"/>
                  </a:moveTo>
                  <a:cubicBezTo>
                    <a:pt x="1192" y="0"/>
                    <a:pt x="731" y="10"/>
                    <a:pt x="278" y="27"/>
                  </a:cubicBezTo>
                  <a:cubicBezTo>
                    <a:pt x="19" y="36"/>
                    <a:pt x="1" y="435"/>
                    <a:pt x="252" y="435"/>
                  </a:cubicBezTo>
                  <a:cubicBezTo>
                    <a:pt x="256" y="435"/>
                    <a:pt x="259" y="434"/>
                    <a:pt x="262" y="434"/>
                  </a:cubicBezTo>
                  <a:cubicBezTo>
                    <a:pt x="724" y="417"/>
                    <a:pt x="1193" y="408"/>
                    <a:pt x="1667" y="408"/>
                  </a:cubicBezTo>
                  <a:cubicBezTo>
                    <a:pt x="5246" y="408"/>
                    <a:pt x="9112" y="953"/>
                    <a:pt x="12104" y="2894"/>
                  </a:cubicBezTo>
                  <a:cubicBezTo>
                    <a:pt x="12140" y="2918"/>
                    <a:pt x="12176" y="2928"/>
                    <a:pt x="12210" y="2928"/>
                  </a:cubicBezTo>
                  <a:cubicBezTo>
                    <a:pt x="12383" y="2928"/>
                    <a:pt x="12502" y="2666"/>
                    <a:pt x="12318" y="2547"/>
                  </a:cubicBezTo>
                  <a:cubicBezTo>
                    <a:pt x="9272" y="571"/>
                    <a:pt x="5305" y="0"/>
                    <a:pt x="1657"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64"/>
            <p:cNvSpPr/>
            <p:nvPr/>
          </p:nvSpPr>
          <p:spPr>
            <a:xfrm>
              <a:off x="4013350" y="3082675"/>
              <a:ext cx="325000" cy="664400"/>
            </a:xfrm>
            <a:custGeom>
              <a:avLst/>
              <a:gdLst/>
              <a:ahLst/>
              <a:cxnLst/>
              <a:rect l="l" t="t" r="r" b="b"/>
              <a:pathLst>
                <a:path w="13000" h="26576" extrusionOk="0">
                  <a:moveTo>
                    <a:pt x="272" y="0"/>
                  </a:moveTo>
                  <a:cubicBezTo>
                    <a:pt x="112" y="0"/>
                    <a:pt x="0" y="258"/>
                    <a:pt x="167" y="389"/>
                  </a:cubicBezTo>
                  <a:cubicBezTo>
                    <a:pt x="8071" y="6587"/>
                    <a:pt x="12585" y="16337"/>
                    <a:pt x="12221" y="26371"/>
                  </a:cubicBezTo>
                  <a:cubicBezTo>
                    <a:pt x="12216" y="26506"/>
                    <a:pt x="12321" y="26576"/>
                    <a:pt x="12426" y="26576"/>
                  </a:cubicBezTo>
                  <a:cubicBezTo>
                    <a:pt x="12525" y="26576"/>
                    <a:pt x="12624" y="26514"/>
                    <a:pt x="12628" y="26386"/>
                  </a:cubicBezTo>
                  <a:cubicBezTo>
                    <a:pt x="12999" y="16196"/>
                    <a:pt x="8403" y="6332"/>
                    <a:pt x="382" y="43"/>
                  </a:cubicBezTo>
                  <a:cubicBezTo>
                    <a:pt x="345" y="13"/>
                    <a:pt x="307" y="0"/>
                    <a:pt x="272"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64"/>
            <p:cNvSpPr/>
            <p:nvPr/>
          </p:nvSpPr>
          <p:spPr>
            <a:xfrm>
              <a:off x="4057000" y="3810750"/>
              <a:ext cx="236900" cy="1733700"/>
            </a:xfrm>
            <a:custGeom>
              <a:avLst/>
              <a:gdLst/>
              <a:ahLst/>
              <a:cxnLst/>
              <a:rect l="l" t="t" r="r" b="b"/>
              <a:pathLst>
                <a:path w="9476" h="69348" fill="none" extrusionOk="0">
                  <a:moveTo>
                    <a:pt x="9476" y="0"/>
                  </a:moveTo>
                  <a:cubicBezTo>
                    <a:pt x="9178" y="70"/>
                    <a:pt x="1" y="17135"/>
                    <a:pt x="2247" y="69347"/>
                  </a:cubicBezTo>
                </a:path>
              </a:pathLst>
            </a:custGeom>
            <a:noFill/>
            <a:ln w="3275" cap="flat" cmpd="sng">
              <a:solidFill>
                <a:srgbClr val="BF6A44"/>
              </a:solidFill>
              <a:prstDash val="solid"/>
              <a:miter lim="10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64"/>
            <p:cNvSpPr/>
            <p:nvPr/>
          </p:nvSpPr>
          <p:spPr>
            <a:xfrm>
              <a:off x="3275450" y="3623175"/>
              <a:ext cx="379325" cy="571500"/>
            </a:xfrm>
            <a:custGeom>
              <a:avLst/>
              <a:gdLst/>
              <a:ahLst/>
              <a:cxnLst/>
              <a:rect l="l" t="t" r="r" b="b"/>
              <a:pathLst>
                <a:path w="15173" h="22860" extrusionOk="0">
                  <a:moveTo>
                    <a:pt x="0" y="1"/>
                  </a:moveTo>
                  <a:cubicBezTo>
                    <a:pt x="0" y="1"/>
                    <a:pt x="2563" y="3283"/>
                    <a:pt x="4713" y="6130"/>
                  </a:cubicBezTo>
                  <a:cubicBezTo>
                    <a:pt x="7526" y="9852"/>
                    <a:pt x="9072" y="14374"/>
                    <a:pt x="11225" y="18513"/>
                  </a:cubicBezTo>
                  <a:cubicBezTo>
                    <a:pt x="11806" y="19630"/>
                    <a:pt x="13376" y="22859"/>
                    <a:pt x="14222" y="22859"/>
                  </a:cubicBezTo>
                  <a:cubicBezTo>
                    <a:pt x="14279" y="22859"/>
                    <a:pt x="14332" y="22845"/>
                    <a:pt x="14381" y="22815"/>
                  </a:cubicBezTo>
                  <a:cubicBezTo>
                    <a:pt x="15173" y="22331"/>
                    <a:pt x="14610" y="18674"/>
                    <a:pt x="14610" y="18674"/>
                  </a:cubicBezTo>
                  <a:cubicBezTo>
                    <a:pt x="14751" y="14299"/>
                    <a:pt x="13624" y="9820"/>
                    <a:pt x="11044" y="6284"/>
                  </a:cubicBezTo>
                  <a:cubicBezTo>
                    <a:pt x="8466" y="2748"/>
                    <a:pt x="4370" y="247"/>
                    <a:pt x="0" y="1"/>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64"/>
            <p:cNvSpPr/>
            <p:nvPr/>
          </p:nvSpPr>
          <p:spPr>
            <a:xfrm>
              <a:off x="3615975" y="4049550"/>
              <a:ext cx="604475" cy="187725"/>
            </a:xfrm>
            <a:custGeom>
              <a:avLst/>
              <a:gdLst/>
              <a:ahLst/>
              <a:cxnLst/>
              <a:rect l="l" t="t" r="r" b="b"/>
              <a:pathLst>
                <a:path w="24179" h="7509" extrusionOk="0">
                  <a:moveTo>
                    <a:pt x="11277" y="1"/>
                  </a:moveTo>
                  <a:cubicBezTo>
                    <a:pt x="7214" y="1"/>
                    <a:pt x="3157" y="1700"/>
                    <a:pt x="354" y="4650"/>
                  </a:cubicBezTo>
                  <a:lnTo>
                    <a:pt x="0" y="5038"/>
                  </a:lnTo>
                  <a:cubicBezTo>
                    <a:pt x="2477" y="3655"/>
                    <a:pt x="5311" y="3083"/>
                    <a:pt x="8164" y="3083"/>
                  </a:cubicBezTo>
                  <a:cubicBezTo>
                    <a:pt x="9539" y="3083"/>
                    <a:pt x="10919" y="3216"/>
                    <a:pt x="12265" y="3455"/>
                  </a:cubicBezTo>
                  <a:cubicBezTo>
                    <a:pt x="16405" y="4190"/>
                    <a:pt x="20314" y="5855"/>
                    <a:pt x="24179" y="7509"/>
                  </a:cubicBezTo>
                  <a:cubicBezTo>
                    <a:pt x="21869" y="3485"/>
                    <a:pt x="17591" y="654"/>
                    <a:pt x="12983" y="102"/>
                  </a:cubicBezTo>
                  <a:cubicBezTo>
                    <a:pt x="12417" y="34"/>
                    <a:pt x="11847" y="1"/>
                    <a:pt x="11277"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64"/>
            <p:cNvSpPr/>
            <p:nvPr/>
          </p:nvSpPr>
          <p:spPr>
            <a:xfrm>
              <a:off x="3020325" y="3976375"/>
              <a:ext cx="606025" cy="202150"/>
            </a:xfrm>
            <a:custGeom>
              <a:avLst/>
              <a:gdLst/>
              <a:ahLst/>
              <a:cxnLst/>
              <a:rect l="l" t="t" r="r" b="b"/>
              <a:pathLst>
                <a:path w="24241" h="8086" extrusionOk="0">
                  <a:moveTo>
                    <a:pt x="12682" y="0"/>
                  </a:moveTo>
                  <a:cubicBezTo>
                    <a:pt x="11155" y="0"/>
                    <a:pt x="9594" y="258"/>
                    <a:pt x="8086" y="521"/>
                  </a:cubicBezTo>
                  <a:cubicBezTo>
                    <a:pt x="5093" y="1043"/>
                    <a:pt x="1799" y="1744"/>
                    <a:pt x="0" y="4192"/>
                  </a:cubicBezTo>
                  <a:cubicBezTo>
                    <a:pt x="1902" y="3670"/>
                    <a:pt x="3876" y="3542"/>
                    <a:pt x="5856" y="3542"/>
                  </a:cubicBezTo>
                  <a:cubicBezTo>
                    <a:pt x="6743" y="3542"/>
                    <a:pt x="7632" y="3567"/>
                    <a:pt x="8516" y="3595"/>
                  </a:cubicBezTo>
                  <a:cubicBezTo>
                    <a:pt x="11154" y="3678"/>
                    <a:pt x="13811" y="3774"/>
                    <a:pt x="16384" y="4361"/>
                  </a:cubicBezTo>
                  <a:cubicBezTo>
                    <a:pt x="18957" y="4949"/>
                    <a:pt x="21469" y="6064"/>
                    <a:pt x="23333" y="7933"/>
                  </a:cubicBezTo>
                  <a:lnTo>
                    <a:pt x="23922" y="8085"/>
                  </a:lnTo>
                  <a:cubicBezTo>
                    <a:pt x="24240" y="7555"/>
                    <a:pt x="23791" y="6905"/>
                    <a:pt x="23361" y="6459"/>
                  </a:cubicBezTo>
                  <a:cubicBezTo>
                    <a:pt x="22232" y="5287"/>
                    <a:pt x="21058" y="4162"/>
                    <a:pt x="19838" y="3082"/>
                  </a:cubicBezTo>
                  <a:cubicBezTo>
                    <a:pt x="18764" y="2132"/>
                    <a:pt x="17633" y="1206"/>
                    <a:pt x="16309" y="654"/>
                  </a:cubicBezTo>
                  <a:cubicBezTo>
                    <a:pt x="15155" y="172"/>
                    <a:pt x="13930" y="0"/>
                    <a:pt x="12682"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64"/>
            <p:cNvSpPr/>
            <p:nvPr/>
          </p:nvSpPr>
          <p:spPr>
            <a:xfrm>
              <a:off x="3612625" y="3743600"/>
              <a:ext cx="537125" cy="430725"/>
            </a:xfrm>
            <a:custGeom>
              <a:avLst/>
              <a:gdLst/>
              <a:ahLst/>
              <a:cxnLst/>
              <a:rect l="l" t="t" r="r" b="b"/>
              <a:pathLst>
                <a:path w="21485" h="17229" extrusionOk="0">
                  <a:moveTo>
                    <a:pt x="19692" y="1"/>
                  </a:moveTo>
                  <a:cubicBezTo>
                    <a:pt x="16210" y="1"/>
                    <a:pt x="12748" y="1274"/>
                    <a:pt x="9871" y="3272"/>
                  </a:cubicBezTo>
                  <a:cubicBezTo>
                    <a:pt x="6501" y="5612"/>
                    <a:pt x="3869" y="8887"/>
                    <a:pt x="1739" y="12395"/>
                  </a:cubicBezTo>
                  <a:cubicBezTo>
                    <a:pt x="842" y="13871"/>
                    <a:pt x="0" y="15503"/>
                    <a:pt x="107" y="17228"/>
                  </a:cubicBezTo>
                  <a:lnTo>
                    <a:pt x="5858" y="13213"/>
                  </a:lnTo>
                  <a:cubicBezTo>
                    <a:pt x="10013" y="7764"/>
                    <a:pt x="15393" y="3255"/>
                    <a:pt x="21484" y="116"/>
                  </a:cubicBezTo>
                  <a:cubicBezTo>
                    <a:pt x="20888" y="38"/>
                    <a:pt x="20290" y="1"/>
                    <a:pt x="19692" y="1"/>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64"/>
            <p:cNvSpPr/>
            <p:nvPr/>
          </p:nvSpPr>
          <p:spPr>
            <a:xfrm>
              <a:off x="3605825" y="4150425"/>
              <a:ext cx="325675" cy="493675"/>
            </a:xfrm>
            <a:custGeom>
              <a:avLst/>
              <a:gdLst/>
              <a:ahLst/>
              <a:cxnLst/>
              <a:rect l="l" t="t" r="r" b="b"/>
              <a:pathLst>
                <a:path w="13027" h="19747" extrusionOk="0">
                  <a:moveTo>
                    <a:pt x="621" y="1"/>
                  </a:moveTo>
                  <a:cubicBezTo>
                    <a:pt x="551" y="1"/>
                    <a:pt x="481" y="3"/>
                    <a:pt x="412" y="6"/>
                  </a:cubicBezTo>
                  <a:lnTo>
                    <a:pt x="1" y="752"/>
                  </a:lnTo>
                  <a:cubicBezTo>
                    <a:pt x="1698" y="6805"/>
                    <a:pt x="5698" y="12980"/>
                    <a:pt x="10441" y="17105"/>
                  </a:cubicBezTo>
                  <a:cubicBezTo>
                    <a:pt x="11302" y="17856"/>
                    <a:pt x="12256" y="18639"/>
                    <a:pt x="12534" y="19747"/>
                  </a:cubicBezTo>
                  <a:cubicBezTo>
                    <a:pt x="13027" y="15307"/>
                    <a:pt x="12105" y="10721"/>
                    <a:pt x="9936" y="6817"/>
                  </a:cubicBezTo>
                  <a:cubicBezTo>
                    <a:pt x="8984" y="5106"/>
                    <a:pt x="7781" y="3504"/>
                    <a:pt x="6223" y="2318"/>
                  </a:cubicBezTo>
                  <a:cubicBezTo>
                    <a:pt x="4720" y="1174"/>
                    <a:pt x="2531" y="1"/>
                    <a:pt x="621"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64"/>
            <p:cNvSpPr/>
            <p:nvPr/>
          </p:nvSpPr>
          <p:spPr>
            <a:xfrm>
              <a:off x="3093150" y="4155450"/>
              <a:ext cx="509600" cy="189375"/>
            </a:xfrm>
            <a:custGeom>
              <a:avLst/>
              <a:gdLst/>
              <a:ahLst/>
              <a:cxnLst/>
              <a:rect l="l" t="t" r="r" b="b"/>
              <a:pathLst>
                <a:path w="20384" h="7575" extrusionOk="0">
                  <a:moveTo>
                    <a:pt x="15423" y="0"/>
                  </a:moveTo>
                  <a:cubicBezTo>
                    <a:pt x="14468" y="0"/>
                    <a:pt x="13510" y="87"/>
                    <a:pt x="12570" y="246"/>
                  </a:cubicBezTo>
                  <a:cubicBezTo>
                    <a:pt x="9960" y="687"/>
                    <a:pt x="7467" y="1659"/>
                    <a:pt x="5070" y="2785"/>
                  </a:cubicBezTo>
                  <a:cubicBezTo>
                    <a:pt x="2890" y="3808"/>
                    <a:pt x="555" y="5230"/>
                    <a:pt x="1" y="7574"/>
                  </a:cubicBezTo>
                  <a:cubicBezTo>
                    <a:pt x="6715" y="5472"/>
                    <a:pt x="14320" y="5550"/>
                    <a:pt x="20057" y="1480"/>
                  </a:cubicBezTo>
                  <a:lnTo>
                    <a:pt x="20383" y="908"/>
                  </a:lnTo>
                  <a:cubicBezTo>
                    <a:pt x="18812" y="275"/>
                    <a:pt x="17121" y="0"/>
                    <a:pt x="15423" y="0"/>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64"/>
            <p:cNvSpPr/>
            <p:nvPr/>
          </p:nvSpPr>
          <p:spPr>
            <a:xfrm>
              <a:off x="3492725" y="4169225"/>
              <a:ext cx="261500" cy="1443050"/>
            </a:xfrm>
            <a:custGeom>
              <a:avLst/>
              <a:gdLst/>
              <a:ahLst/>
              <a:cxnLst/>
              <a:rect l="l" t="t" r="r" b="b"/>
              <a:pathLst>
                <a:path w="10460" h="57722" extrusionOk="0">
                  <a:moveTo>
                    <a:pt x="4525" y="0"/>
                  </a:moveTo>
                  <a:cubicBezTo>
                    <a:pt x="2255" y="3061"/>
                    <a:pt x="1799" y="7074"/>
                    <a:pt x="1379" y="10906"/>
                  </a:cubicBezTo>
                  <a:cubicBezTo>
                    <a:pt x="0" y="23495"/>
                    <a:pt x="2559" y="50774"/>
                    <a:pt x="4829" y="57722"/>
                  </a:cubicBezTo>
                  <a:lnTo>
                    <a:pt x="10459" y="56773"/>
                  </a:lnTo>
                  <a:cubicBezTo>
                    <a:pt x="7095" y="48656"/>
                    <a:pt x="3557" y="13354"/>
                    <a:pt x="4256" y="4630"/>
                  </a:cubicBezTo>
                  <a:cubicBezTo>
                    <a:pt x="4367" y="3256"/>
                    <a:pt x="4541" y="1846"/>
                    <a:pt x="5210" y="655"/>
                  </a:cubicBezTo>
                  <a:lnTo>
                    <a:pt x="4525" y="0"/>
                  </a:ln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64"/>
            <p:cNvSpPr/>
            <p:nvPr/>
          </p:nvSpPr>
          <p:spPr>
            <a:xfrm>
              <a:off x="3625375" y="4163200"/>
              <a:ext cx="317150" cy="504500"/>
            </a:xfrm>
            <a:custGeom>
              <a:avLst/>
              <a:gdLst/>
              <a:ahLst/>
              <a:cxnLst/>
              <a:rect l="l" t="t" r="r" b="b"/>
              <a:pathLst>
                <a:path w="12686" h="20180" extrusionOk="0">
                  <a:moveTo>
                    <a:pt x="232" y="0"/>
                  </a:moveTo>
                  <a:cubicBezTo>
                    <a:pt x="105" y="0"/>
                    <a:pt x="0" y="188"/>
                    <a:pt x="124" y="303"/>
                  </a:cubicBezTo>
                  <a:cubicBezTo>
                    <a:pt x="5927" y="5672"/>
                    <a:pt x="10128" y="12483"/>
                    <a:pt x="12339" y="20073"/>
                  </a:cubicBezTo>
                  <a:cubicBezTo>
                    <a:pt x="12361" y="20148"/>
                    <a:pt x="12415" y="20179"/>
                    <a:pt x="12473" y="20179"/>
                  </a:cubicBezTo>
                  <a:cubicBezTo>
                    <a:pt x="12574" y="20179"/>
                    <a:pt x="12685" y="20083"/>
                    <a:pt x="12648" y="19954"/>
                  </a:cubicBezTo>
                  <a:cubicBezTo>
                    <a:pt x="10421" y="12306"/>
                    <a:pt x="6177" y="5453"/>
                    <a:pt x="331" y="43"/>
                  </a:cubicBezTo>
                  <a:cubicBezTo>
                    <a:pt x="299" y="13"/>
                    <a:pt x="264" y="0"/>
                    <a:pt x="232"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64"/>
            <p:cNvSpPr/>
            <p:nvPr/>
          </p:nvSpPr>
          <p:spPr>
            <a:xfrm>
              <a:off x="3389450" y="4181475"/>
              <a:ext cx="141550" cy="35575"/>
            </a:xfrm>
            <a:custGeom>
              <a:avLst/>
              <a:gdLst/>
              <a:ahLst/>
              <a:cxnLst/>
              <a:rect l="l" t="t" r="r" b="b"/>
              <a:pathLst>
                <a:path w="5662" h="1423" extrusionOk="0">
                  <a:moveTo>
                    <a:pt x="5452" y="1"/>
                  </a:moveTo>
                  <a:cubicBezTo>
                    <a:pt x="5444" y="1"/>
                    <a:pt x="5435" y="1"/>
                    <a:pt x="5426" y="3"/>
                  </a:cubicBezTo>
                  <a:cubicBezTo>
                    <a:pt x="3658" y="258"/>
                    <a:pt x="1910" y="627"/>
                    <a:pt x="189" y="1105"/>
                  </a:cubicBezTo>
                  <a:cubicBezTo>
                    <a:pt x="1" y="1158"/>
                    <a:pt x="87" y="1422"/>
                    <a:pt x="260" y="1422"/>
                  </a:cubicBezTo>
                  <a:cubicBezTo>
                    <a:pt x="276" y="1422"/>
                    <a:pt x="292" y="1420"/>
                    <a:pt x="309" y="1415"/>
                  </a:cubicBezTo>
                  <a:cubicBezTo>
                    <a:pt x="2001" y="945"/>
                    <a:pt x="3721" y="583"/>
                    <a:pt x="5459" y="333"/>
                  </a:cubicBezTo>
                  <a:cubicBezTo>
                    <a:pt x="5662" y="304"/>
                    <a:pt x="5640" y="1"/>
                    <a:pt x="5452"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64"/>
            <p:cNvSpPr/>
            <p:nvPr/>
          </p:nvSpPr>
          <p:spPr>
            <a:xfrm>
              <a:off x="3356050" y="4216300"/>
              <a:ext cx="19625" cy="11375"/>
            </a:xfrm>
            <a:custGeom>
              <a:avLst/>
              <a:gdLst/>
              <a:ahLst/>
              <a:cxnLst/>
              <a:rect l="l" t="t" r="r" b="b"/>
              <a:pathLst>
                <a:path w="785" h="455" extrusionOk="0">
                  <a:moveTo>
                    <a:pt x="549" y="1"/>
                  </a:moveTo>
                  <a:cubicBezTo>
                    <a:pt x="529" y="1"/>
                    <a:pt x="508" y="5"/>
                    <a:pt x="487" y="13"/>
                  </a:cubicBezTo>
                  <a:lnTo>
                    <a:pt x="177" y="132"/>
                  </a:lnTo>
                  <a:cubicBezTo>
                    <a:pt x="0" y="202"/>
                    <a:pt x="75" y="454"/>
                    <a:pt x="234" y="454"/>
                  </a:cubicBezTo>
                  <a:cubicBezTo>
                    <a:pt x="254" y="454"/>
                    <a:pt x="275" y="450"/>
                    <a:pt x="297" y="442"/>
                  </a:cubicBezTo>
                  <a:lnTo>
                    <a:pt x="606" y="322"/>
                  </a:lnTo>
                  <a:cubicBezTo>
                    <a:pt x="784" y="254"/>
                    <a:pt x="708" y="1"/>
                    <a:pt x="549"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64"/>
            <p:cNvSpPr/>
            <p:nvPr/>
          </p:nvSpPr>
          <p:spPr>
            <a:xfrm>
              <a:off x="3069650" y="4004775"/>
              <a:ext cx="540250" cy="153850"/>
            </a:xfrm>
            <a:custGeom>
              <a:avLst/>
              <a:gdLst/>
              <a:ahLst/>
              <a:cxnLst/>
              <a:rect l="l" t="t" r="r" b="b"/>
              <a:pathLst>
                <a:path w="21610" h="6154" extrusionOk="0">
                  <a:moveTo>
                    <a:pt x="8668" y="0"/>
                  </a:moveTo>
                  <a:cubicBezTo>
                    <a:pt x="5798" y="0"/>
                    <a:pt x="2934" y="767"/>
                    <a:pt x="188" y="1536"/>
                  </a:cubicBezTo>
                  <a:cubicBezTo>
                    <a:pt x="0" y="1588"/>
                    <a:pt x="86" y="1852"/>
                    <a:pt x="258" y="1852"/>
                  </a:cubicBezTo>
                  <a:cubicBezTo>
                    <a:pt x="274" y="1852"/>
                    <a:pt x="291" y="1850"/>
                    <a:pt x="308" y="1845"/>
                  </a:cubicBezTo>
                  <a:cubicBezTo>
                    <a:pt x="3009" y="1089"/>
                    <a:pt x="5832" y="332"/>
                    <a:pt x="8658" y="332"/>
                  </a:cubicBezTo>
                  <a:cubicBezTo>
                    <a:pt x="9508" y="332"/>
                    <a:pt x="10357" y="401"/>
                    <a:pt x="11204" y="558"/>
                  </a:cubicBezTo>
                  <a:cubicBezTo>
                    <a:pt x="14985" y="1260"/>
                    <a:pt x="18338" y="3755"/>
                    <a:pt x="21269" y="6117"/>
                  </a:cubicBezTo>
                  <a:cubicBezTo>
                    <a:pt x="21301" y="6143"/>
                    <a:pt x="21335" y="6154"/>
                    <a:pt x="21367" y="6154"/>
                  </a:cubicBezTo>
                  <a:cubicBezTo>
                    <a:pt x="21502" y="6154"/>
                    <a:pt x="21609" y="5965"/>
                    <a:pt x="21475" y="5857"/>
                  </a:cubicBezTo>
                  <a:cubicBezTo>
                    <a:pt x="18509" y="3467"/>
                    <a:pt x="15088" y="941"/>
                    <a:pt x="11257" y="230"/>
                  </a:cubicBezTo>
                  <a:cubicBezTo>
                    <a:pt x="10396" y="70"/>
                    <a:pt x="9531" y="0"/>
                    <a:pt x="8668"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64"/>
            <p:cNvSpPr/>
            <p:nvPr/>
          </p:nvSpPr>
          <p:spPr>
            <a:xfrm>
              <a:off x="3627200" y="3747250"/>
              <a:ext cx="506600" cy="395825"/>
            </a:xfrm>
            <a:custGeom>
              <a:avLst/>
              <a:gdLst/>
              <a:ahLst/>
              <a:cxnLst/>
              <a:rect l="l" t="t" r="r" b="b"/>
              <a:pathLst>
                <a:path w="20264" h="15833" extrusionOk="0">
                  <a:moveTo>
                    <a:pt x="20076" y="0"/>
                  </a:moveTo>
                  <a:cubicBezTo>
                    <a:pt x="20064" y="0"/>
                    <a:pt x="20051" y="2"/>
                    <a:pt x="20037" y="5"/>
                  </a:cubicBezTo>
                  <a:cubicBezTo>
                    <a:pt x="15884" y="952"/>
                    <a:pt x="12427" y="3348"/>
                    <a:pt x="9300" y="6161"/>
                  </a:cubicBezTo>
                  <a:cubicBezTo>
                    <a:pt x="6041" y="9091"/>
                    <a:pt x="3015" y="12297"/>
                    <a:pt x="107" y="15569"/>
                  </a:cubicBezTo>
                  <a:cubicBezTo>
                    <a:pt x="1" y="15688"/>
                    <a:pt x="118" y="15833"/>
                    <a:pt x="243" y="15833"/>
                  </a:cubicBezTo>
                  <a:cubicBezTo>
                    <a:pt x="286" y="15833"/>
                    <a:pt x="330" y="15816"/>
                    <a:pt x="366" y="15775"/>
                  </a:cubicBezTo>
                  <a:cubicBezTo>
                    <a:pt x="3122" y="12676"/>
                    <a:pt x="5988" y="9648"/>
                    <a:pt x="9044" y="6840"/>
                  </a:cubicBezTo>
                  <a:cubicBezTo>
                    <a:pt x="12232" y="3912"/>
                    <a:pt x="15780" y="1314"/>
                    <a:pt x="20071" y="335"/>
                  </a:cubicBezTo>
                  <a:cubicBezTo>
                    <a:pt x="20264" y="291"/>
                    <a:pt x="20248" y="0"/>
                    <a:pt x="20076"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64"/>
            <p:cNvSpPr/>
            <p:nvPr/>
          </p:nvSpPr>
          <p:spPr>
            <a:xfrm>
              <a:off x="4058550" y="4139000"/>
              <a:ext cx="138125" cy="75200"/>
            </a:xfrm>
            <a:custGeom>
              <a:avLst/>
              <a:gdLst/>
              <a:ahLst/>
              <a:cxnLst/>
              <a:rect l="l" t="t" r="r" b="b"/>
              <a:pathLst>
                <a:path w="5525" h="3008" extrusionOk="0">
                  <a:moveTo>
                    <a:pt x="236" y="0"/>
                  </a:moveTo>
                  <a:cubicBezTo>
                    <a:pt x="82" y="0"/>
                    <a:pt x="1" y="242"/>
                    <a:pt x="172" y="319"/>
                  </a:cubicBezTo>
                  <a:cubicBezTo>
                    <a:pt x="1894" y="1096"/>
                    <a:pt x="3562" y="1985"/>
                    <a:pt x="5168" y="2980"/>
                  </a:cubicBezTo>
                  <a:cubicBezTo>
                    <a:pt x="5199" y="2999"/>
                    <a:pt x="5230" y="3007"/>
                    <a:pt x="5260" y="3007"/>
                  </a:cubicBezTo>
                  <a:cubicBezTo>
                    <a:pt x="5407" y="3007"/>
                    <a:pt x="5525" y="2814"/>
                    <a:pt x="5374" y="2721"/>
                  </a:cubicBezTo>
                  <a:cubicBezTo>
                    <a:pt x="3747" y="1709"/>
                    <a:pt x="2053" y="805"/>
                    <a:pt x="306" y="16"/>
                  </a:cubicBezTo>
                  <a:cubicBezTo>
                    <a:pt x="281" y="5"/>
                    <a:pt x="258" y="0"/>
                    <a:pt x="236"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64"/>
            <p:cNvSpPr/>
            <p:nvPr/>
          </p:nvSpPr>
          <p:spPr>
            <a:xfrm>
              <a:off x="3765450" y="4093525"/>
              <a:ext cx="258675" cy="35550"/>
            </a:xfrm>
            <a:custGeom>
              <a:avLst/>
              <a:gdLst/>
              <a:ahLst/>
              <a:cxnLst/>
              <a:rect l="l" t="t" r="r" b="b"/>
              <a:pathLst>
                <a:path w="10347" h="1422" extrusionOk="0">
                  <a:moveTo>
                    <a:pt x="4539" y="1"/>
                  </a:moveTo>
                  <a:cubicBezTo>
                    <a:pt x="3058" y="1"/>
                    <a:pt x="1577" y="169"/>
                    <a:pt x="199" y="412"/>
                  </a:cubicBezTo>
                  <a:cubicBezTo>
                    <a:pt x="0" y="447"/>
                    <a:pt x="19" y="745"/>
                    <a:pt x="200" y="745"/>
                  </a:cubicBezTo>
                  <a:cubicBezTo>
                    <a:pt x="210" y="745"/>
                    <a:pt x="220" y="744"/>
                    <a:pt x="231" y="742"/>
                  </a:cubicBezTo>
                  <a:cubicBezTo>
                    <a:pt x="1606" y="500"/>
                    <a:pt x="3078" y="330"/>
                    <a:pt x="4547" y="330"/>
                  </a:cubicBezTo>
                  <a:cubicBezTo>
                    <a:pt x="6457" y="330"/>
                    <a:pt x="8363" y="617"/>
                    <a:pt x="10044" y="1405"/>
                  </a:cubicBezTo>
                  <a:cubicBezTo>
                    <a:pt x="10068" y="1416"/>
                    <a:pt x="10092" y="1421"/>
                    <a:pt x="10114" y="1421"/>
                  </a:cubicBezTo>
                  <a:cubicBezTo>
                    <a:pt x="10265" y="1421"/>
                    <a:pt x="10346" y="1179"/>
                    <a:pt x="10178" y="1101"/>
                  </a:cubicBezTo>
                  <a:cubicBezTo>
                    <a:pt x="8460" y="296"/>
                    <a:pt x="6500" y="1"/>
                    <a:pt x="4539"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64"/>
            <p:cNvSpPr/>
            <p:nvPr/>
          </p:nvSpPr>
          <p:spPr>
            <a:xfrm>
              <a:off x="3291675" y="3622775"/>
              <a:ext cx="327550" cy="501400"/>
            </a:xfrm>
            <a:custGeom>
              <a:avLst/>
              <a:gdLst/>
              <a:ahLst/>
              <a:cxnLst/>
              <a:rect l="l" t="t" r="r" b="b"/>
              <a:pathLst>
                <a:path w="13102" h="20056" extrusionOk="0">
                  <a:moveTo>
                    <a:pt x="215" y="0"/>
                  </a:moveTo>
                  <a:cubicBezTo>
                    <a:pt x="75" y="0"/>
                    <a:pt x="1" y="236"/>
                    <a:pt x="157" y="326"/>
                  </a:cubicBezTo>
                  <a:cubicBezTo>
                    <a:pt x="7213" y="4438"/>
                    <a:pt x="11935" y="11789"/>
                    <a:pt x="12760" y="19912"/>
                  </a:cubicBezTo>
                  <a:cubicBezTo>
                    <a:pt x="12769" y="20010"/>
                    <a:pt x="12845" y="20055"/>
                    <a:pt x="12921" y="20055"/>
                  </a:cubicBezTo>
                  <a:cubicBezTo>
                    <a:pt x="13010" y="20055"/>
                    <a:pt x="13101" y="19993"/>
                    <a:pt x="13090" y="19878"/>
                  </a:cubicBezTo>
                  <a:cubicBezTo>
                    <a:pt x="12252" y="11630"/>
                    <a:pt x="7453" y="4195"/>
                    <a:pt x="292" y="23"/>
                  </a:cubicBezTo>
                  <a:cubicBezTo>
                    <a:pt x="264" y="7"/>
                    <a:pt x="239" y="0"/>
                    <a:pt x="215"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64"/>
            <p:cNvSpPr/>
            <p:nvPr/>
          </p:nvSpPr>
          <p:spPr>
            <a:xfrm>
              <a:off x="3459625" y="4178150"/>
              <a:ext cx="190625" cy="1416600"/>
            </a:xfrm>
            <a:custGeom>
              <a:avLst/>
              <a:gdLst/>
              <a:ahLst/>
              <a:cxnLst/>
              <a:rect l="l" t="t" r="r" b="b"/>
              <a:pathLst>
                <a:path w="7625" h="56664" fill="none" extrusionOk="0">
                  <a:moveTo>
                    <a:pt x="5724" y="0"/>
                  </a:moveTo>
                  <a:cubicBezTo>
                    <a:pt x="5492" y="89"/>
                    <a:pt x="0" y="14858"/>
                    <a:pt x="7624" y="56664"/>
                  </a:cubicBezTo>
                </a:path>
              </a:pathLst>
            </a:custGeom>
            <a:noFill/>
            <a:ln w="3275" cap="rnd" cmpd="sng">
              <a:solidFill>
                <a:srgbClr val="BF6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942"/>
                                        </p:tgtEl>
                                        <p:attrNameLst>
                                          <p:attrName>style.visibility</p:attrName>
                                        </p:attrNameLst>
                                      </p:cBhvr>
                                      <p:to>
                                        <p:strVal val="visible"/>
                                      </p:to>
                                    </p:set>
                                    <p:anim calcmode="lin" valueType="num">
                                      <p:cBhvr additive="base">
                                        <p:cTn id="7" dur="1000"/>
                                        <p:tgtEl>
                                          <p:spTgt spid="2942"/>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2660"/>
                                        </p:tgtEl>
                                        <p:attrNameLst>
                                          <p:attrName>style.visibility</p:attrName>
                                        </p:attrNameLst>
                                      </p:cBhvr>
                                      <p:to>
                                        <p:strVal val="visible"/>
                                      </p:to>
                                    </p:set>
                                    <p:anim calcmode="lin" valueType="num">
                                      <p:cBhvr additive="base">
                                        <p:cTn id="10" dur="1000"/>
                                        <p:tgtEl>
                                          <p:spTgt spid="2660"/>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2980"/>
                                        </p:tgtEl>
                                        <p:attrNameLst>
                                          <p:attrName>style.visibility</p:attrName>
                                        </p:attrNameLst>
                                      </p:cBhvr>
                                      <p:to>
                                        <p:strVal val="visible"/>
                                      </p:to>
                                    </p:set>
                                    <p:anim calcmode="lin" valueType="num">
                                      <p:cBhvr additive="base">
                                        <p:cTn id="13" dur="1000"/>
                                        <p:tgtEl>
                                          <p:spTgt spid="2980"/>
                                        </p:tgtEl>
                                        <p:attrNameLst>
                                          <p:attrName>ppt_y</p:attrName>
                                        </p:attrNameLst>
                                      </p:cBhvr>
                                      <p:tavLst>
                                        <p:tav tm="0">
                                          <p:val>
                                            <p:strVal val="#ppt_y+1"/>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2973"/>
                                        </p:tgtEl>
                                        <p:attrNameLst>
                                          <p:attrName>style.visibility</p:attrName>
                                        </p:attrNameLst>
                                      </p:cBhvr>
                                      <p:to>
                                        <p:strVal val="visible"/>
                                      </p:to>
                                    </p:set>
                                    <p:anim calcmode="lin" valueType="num">
                                      <p:cBhvr additive="base">
                                        <p:cTn id="16" dur="1000"/>
                                        <p:tgtEl>
                                          <p:spTgt spid="2973"/>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2944"/>
                                        </p:tgtEl>
                                        <p:attrNameLst>
                                          <p:attrName>style.visibility</p:attrName>
                                        </p:attrNameLst>
                                      </p:cBhvr>
                                      <p:to>
                                        <p:strVal val="visible"/>
                                      </p:to>
                                    </p:set>
                                    <p:animEffect transition="in" filter="fade">
                                      <p:cBhvr>
                                        <p:cTn id="19" dur="2800"/>
                                        <p:tgtEl>
                                          <p:spTgt spid="2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08"/>
        <p:cNvGrpSpPr/>
        <p:nvPr/>
      </p:nvGrpSpPr>
      <p:grpSpPr>
        <a:xfrm>
          <a:off x="0" y="0"/>
          <a:ext cx="0" cy="0"/>
          <a:chOff x="0" y="0"/>
          <a:chExt cx="0" cy="0"/>
        </a:xfrm>
      </p:grpSpPr>
      <p:sp>
        <p:nvSpPr>
          <p:cNvPr id="5509" name="Google Shape;5509;p95"/>
          <p:cNvSpPr txBox="1">
            <a:spLocks noGrp="1"/>
          </p:cNvSpPr>
          <p:nvPr>
            <p:ph type="title"/>
          </p:nvPr>
        </p:nvSpPr>
        <p:spPr>
          <a:xfrm>
            <a:off x="1874550" y="445025"/>
            <a:ext cx="5394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General Overview</a:t>
            </a:r>
            <a:endParaRPr dirty="0"/>
          </a:p>
        </p:txBody>
      </p:sp>
      <p:grpSp>
        <p:nvGrpSpPr>
          <p:cNvPr id="5531" name="Google Shape;5531;p95"/>
          <p:cNvGrpSpPr/>
          <p:nvPr/>
        </p:nvGrpSpPr>
        <p:grpSpPr>
          <a:xfrm>
            <a:off x="4959244" y="3882878"/>
            <a:ext cx="625753" cy="1067561"/>
            <a:chOff x="2559350" y="3177350"/>
            <a:chExt cx="147025" cy="250825"/>
          </a:xfrm>
        </p:grpSpPr>
        <p:sp>
          <p:nvSpPr>
            <p:cNvPr id="5532" name="Google Shape;5532;p95"/>
            <p:cNvSpPr/>
            <p:nvPr/>
          </p:nvSpPr>
          <p:spPr>
            <a:xfrm>
              <a:off x="2594825" y="3188850"/>
              <a:ext cx="6300" cy="24825"/>
            </a:xfrm>
            <a:custGeom>
              <a:avLst/>
              <a:gdLst/>
              <a:ahLst/>
              <a:cxnLst/>
              <a:rect l="l" t="t" r="r" b="b"/>
              <a:pathLst>
                <a:path w="252" h="993" extrusionOk="0">
                  <a:moveTo>
                    <a:pt x="0" y="1"/>
                  </a:moveTo>
                  <a:lnTo>
                    <a:pt x="0" y="993"/>
                  </a:lnTo>
                  <a:lnTo>
                    <a:pt x="251" y="993"/>
                  </a:lnTo>
                  <a:lnTo>
                    <a:pt x="251" y="1"/>
                  </a:ln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3" name="Google Shape;5533;p95"/>
            <p:cNvSpPr/>
            <p:nvPr/>
          </p:nvSpPr>
          <p:spPr>
            <a:xfrm>
              <a:off x="2662550" y="3188850"/>
              <a:ext cx="6300" cy="24825"/>
            </a:xfrm>
            <a:custGeom>
              <a:avLst/>
              <a:gdLst/>
              <a:ahLst/>
              <a:cxnLst/>
              <a:rect l="l" t="t" r="r" b="b"/>
              <a:pathLst>
                <a:path w="252" h="993" extrusionOk="0">
                  <a:moveTo>
                    <a:pt x="1" y="1"/>
                  </a:moveTo>
                  <a:lnTo>
                    <a:pt x="1" y="993"/>
                  </a:lnTo>
                  <a:lnTo>
                    <a:pt x="251" y="993"/>
                  </a:lnTo>
                  <a:lnTo>
                    <a:pt x="251" y="1"/>
                  </a:ln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4" name="Google Shape;5534;p95"/>
            <p:cNvSpPr/>
            <p:nvPr/>
          </p:nvSpPr>
          <p:spPr>
            <a:xfrm>
              <a:off x="2570050" y="3404150"/>
              <a:ext cx="23925" cy="13175"/>
            </a:xfrm>
            <a:custGeom>
              <a:avLst/>
              <a:gdLst/>
              <a:ahLst/>
              <a:cxnLst/>
              <a:rect l="l" t="t" r="r" b="b"/>
              <a:pathLst>
                <a:path w="957" h="527" extrusionOk="0">
                  <a:moveTo>
                    <a:pt x="128" y="0"/>
                  </a:moveTo>
                  <a:cubicBezTo>
                    <a:pt x="128" y="0"/>
                    <a:pt x="1" y="527"/>
                    <a:pt x="478" y="527"/>
                  </a:cubicBezTo>
                  <a:cubicBezTo>
                    <a:pt x="956" y="527"/>
                    <a:pt x="890" y="0"/>
                    <a:pt x="89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5" name="Google Shape;5535;p95"/>
            <p:cNvSpPr/>
            <p:nvPr/>
          </p:nvSpPr>
          <p:spPr>
            <a:xfrm>
              <a:off x="2578075" y="3413975"/>
              <a:ext cx="9150" cy="14200"/>
            </a:xfrm>
            <a:custGeom>
              <a:avLst/>
              <a:gdLst/>
              <a:ahLst/>
              <a:cxnLst/>
              <a:rect l="l" t="t" r="r" b="b"/>
              <a:pathLst>
                <a:path w="366" h="568" extrusionOk="0">
                  <a:moveTo>
                    <a:pt x="182" y="1"/>
                  </a:moveTo>
                  <a:cubicBezTo>
                    <a:pt x="82" y="1"/>
                    <a:pt x="0" y="82"/>
                    <a:pt x="0" y="183"/>
                  </a:cubicBezTo>
                  <a:lnTo>
                    <a:pt x="0" y="386"/>
                  </a:lnTo>
                  <a:cubicBezTo>
                    <a:pt x="0" y="487"/>
                    <a:pt x="82" y="567"/>
                    <a:pt x="182" y="567"/>
                  </a:cubicBezTo>
                  <a:cubicBezTo>
                    <a:pt x="283" y="567"/>
                    <a:pt x="363" y="487"/>
                    <a:pt x="363" y="386"/>
                  </a:cubicBezTo>
                  <a:lnTo>
                    <a:pt x="363" y="183"/>
                  </a:lnTo>
                  <a:cubicBezTo>
                    <a:pt x="365" y="82"/>
                    <a:pt x="282" y="1"/>
                    <a:pt x="18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6" name="Google Shape;5536;p95"/>
            <p:cNvSpPr/>
            <p:nvPr/>
          </p:nvSpPr>
          <p:spPr>
            <a:xfrm>
              <a:off x="2670300" y="3404150"/>
              <a:ext cx="23925" cy="13175"/>
            </a:xfrm>
            <a:custGeom>
              <a:avLst/>
              <a:gdLst/>
              <a:ahLst/>
              <a:cxnLst/>
              <a:rect l="l" t="t" r="r" b="b"/>
              <a:pathLst>
                <a:path w="957" h="527" extrusionOk="0">
                  <a:moveTo>
                    <a:pt x="129" y="0"/>
                  </a:moveTo>
                  <a:cubicBezTo>
                    <a:pt x="129" y="0"/>
                    <a:pt x="1" y="527"/>
                    <a:pt x="479" y="527"/>
                  </a:cubicBezTo>
                  <a:cubicBezTo>
                    <a:pt x="956" y="527"/>
                    <a:pt x="891" y="0"/>
                    <a:pt x="89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7" name="Google Shape;5537;p95"/>
            <p:cNvSpPr/>
            <p:nvPr/>
          </p:nvSpPr>
          <p:spPr>
            <a:xfrm>
              <a:off x="2678325" y="3413975"/>
              <a:ext cx="9125" cy="14200"/>
            </a:xfrm>
            <a:custGeom>
              <a:avLst/>
              <a:gdLst/>
              <a:ahLst/>
              <a:cxnLst/>
              <a:rect l="l" t="t" r="r" b="b"/>
              <a:pathLst>
                <a:path w="365" h="568" extrusionOk="0">
                  <a:moveTo>
                    <a:pt x="183" y="1"/>
                  </a:moveTo>
                  <a:cubicBezTo>
                    <a:pt x="82" y="1"/>
                    <a:pt x="0" y="82"/>
                    <a:pt x="0" y="183"/>
                  </a:cubicBezTo>
                  <a:lnTo>
                    <a:pt x="0" y="386"/>
                  </a:lnTo>
                  <a:cubicBezTo>
                    <a:pt x="0" y="487"/>
                    <a:pt x="82" y="567"/>
                    <a:pt x="183" y="567"/>
                  </a:cubicBezTo>
                  <a:cubicBezTo>
                    <a:pt x="283" y="567"/>
                    <a:pt x="364" y="487"/>
                    <a:pt x="364" y="386"/>
                  </a:cubicBezTo>
                  <a:lnTo>
                    <a:pt x="364" y="183"/>
                  </a:lnTo>
                  <a:cubicBezTo>
                    <a:pt x="364" y="82"/>
                    <a:pt x="283" y="1"/>
                    <a:pt x="18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8" name="Google Shape;5538;p95"/>
            <p:cNvSpPr/>
            <p:nvPr/>
          </p:nvSpPr>
          <p:spPr>
            <a:xfrm>
              <a:off x="2559350" y="3199750"/>
              <a:ext cx="147025" cy="208950"/>
            </a:xfrm>
            <a:custGeom>
              <a:avLst/>
              <a:gdLst/>
              <a:ahLst/>
              <a:cxnLst/>
              <a:rect l="l" t="t" r="r" b="b"/>
              <a:pathLst>
                <a:path w="5881" h="8358" extrusionOk="0">
                  <a:moveTo>
                    <a:pt x="3089" y="0"/>
                  </a:moveTo>
                  <a:cubicBezTo>
                    <a:pt x="1667" y="0"/>
                    <a:pt x="155" y="290"/>
                    <a:pt x="96" y="815"/>
                  </a:cubicBezTo>
                  <a:cubicBezTo>
                    <a:pt x="0" y="1664"/>
                    <a:pt x="75" y="6879"/>
                    <a:pt x="92" y="8100"/>
                  </a:cubicBezTo>
                  <a:cubicBezTo>
                    <a:pt x="95" y="8243"/>
                    <a:pt x="211" y="8356"/>
                    <a:pt x="353" y="8356"/>
                  </a:cubicBezTo>
                  <a:lnTo>
                    <a:pt x="353" y="8357"/>
                  </a:lnTo>
                  <a:lnTo>
                    <a:pt x="5571" y="8357"/>
                  </a:lnTo>
                  <a:cubicBezTo>
                    <a:pt x="5714" y="8357"/>
                    <a:pt x="5830" y="8243"/>
                    <a:pt x="5831" y="8100"/>
                  </a:cubicBezTo>
                  <a:cubicBezTo>
                    <a:pt x="5844" y="6853"/>
                    <a:pt x="5880" y="1475"/>
                    <a:pt x="5560" y="634"/>
                  </a:cubicBezTo>
                  <a:cubicBezTo>
                    <a:pt x="5395" y="201"/>
                    <a:pt x="4273" y="0"/>
                    <a:pt x="3089" y="0"/>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9" name="Google Shape;5539;p95"/>
            <p:cNvSpPr/>
            <p:nvPr/>
          </p:nvSpPr>
          <p:spPr>
            <a:xfrm>
              <a:off x="2572125" y="3254500"/>
              <a:ext cx="122275" cy="135025"/>
            </a:xfrm>
            <a:custGeom>
              <a:avLst/>
              <a:gdLst/>
              <a:ahLst/>
              <a:cxnLst/>
              <a:rect l="l" t="t" r="r" b="b"/>
              <a:pathLst>
                <a:path w="4891" h="5401" extrusionOk="0">
                  <a:moveTo>
                    <a:pt x="2274" y="1"/>
                  </a:moveTo>
                  <a:cubicBezTo>
                    <a:pt x="1377" y="1"/>
                    <a:pt x="514" y="54"/>
                    <a:pt x="228" y="173"/>
                  </a:cubicBezTo>
                  <a:cubicBezTo>
                    <a:pt x="184" y="191"/>
                    <a:pt x="153" y="211"/>
                    <a:pt x="139" y="233"/>
                  </a:cubicBezTo>
                  <a:cubicBezTo>
                    <a:pt x="0" y="435"/>
                    <a:pt x="13" y="4957"/>
                    <a:pt x="248" y="5210"/>
                  </a:cubicBezTo>
                  <a:cubicBezTo>
                    <a:pt x="367" y="5341"/>
                    <a:pt x="1474" y="5400"/>
                    <a:pt x="2555" y="5400"/>
                  </a:cubicBezTo>
                  <a:cubicBezTo>
                    <a:pt x="3591" y="5400"/>
                    <a:pt x="4602" y="5346"/>
                    <a:pt x="4697" y="5245"/>
                  </a:cubicBezTo>
                  <a:cubicBezTo>
                    <a:pt x="4890" y="5040"/>
                    <a:pt x="4831" y="336"/>
                    <a:pt x="4726" y="233"/>
                  </a:cubicBezTo>
                  <a:cubicBezTo>
                    <a:pt x="4706" y="213"/>
                    <a:pt x="4670" y="196"/>
                    <a:pt x="4617" y="178"/>
                  </a:cubicBezTo>
                  <a:cubicBezTo>
                    <a:pt x="4270" y="65"/>
                    <a:pt x="3252" y="1"/>
                    <a:pt x="2274" y="1"/>
                  </a:cubicBez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0" name="Google Shape;5540;p95"/>
            <p:cNvSpPr/>
            <p:nvPr/>
          </p:nvSpPr>
          <p:spPr>
            <a:xfrm>
              <a:off x="2587225" y="3293350"/>
              <a:ext cx="15200" cy="87775"/>
            </a:xfrm>
            <a:custGeom>
              <a:avLst/>
              <a:gdLst/>
              <a:ahLst/>
              <a:cxnLst/>
              <a:rect l="l" t="t" r="r" b="b"/>
              <a:pathLst>
                <a:path w="608" h="3511" extrusionOk="0">
                  <a:moveTo>
                    <a:pt x="209" y="0"/>
                  </a:moveTo>
                  <a:cubicBezTo>
                    <a:pt x="208" y="0"/>
                    <a:pt x="207" y="0"/>
                    <a:pt x="206" y="1"/>
                  </a:cubicBezTo>
                  <a:cubicBezTo>
                    <a:pt x="32" y="34"/>
                    <a:pt x="0" y="3511"/>
                    <a:pt x="304" y="3511"/>
                  </a:cubicBezTo>
                  <a:cubicBezTo>
                    <a:pt x="608" y="3511"/>
                    <a:pt x="381" y="0"/>
                    <a:pt x="20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1" name="Google Shape;5541;p95"/>
            <p:cNvSpPr/>
            <p:nvPr/>
          </p:nvSpPr>
          <p:spPr>
            <a:xfrm>
              <a:off x="2607150" y="3293350"/>
              <a:ext cx="15225" cy="87775"/>
            </a:xfrm>
            <a:custGeom>
              <a:avLst/>
              <a:gdLst/>
              <a:ahLst/>
              <a:cxnLst/>
              <a:rect l="l" t="t" r="r" b="b"/>
              <a:pathLst>
                <a:path w="609" h="3511" extrusionOk="0">
                  <a:moveTo>
                    <a:pt x="209" y="0"/>
                  </a:moveTo>
                  <a:cubicBezTo>
                    <a:pt x="208" y="0"/>
                    <a:pt x="207" y="0"/>
                    <a:pt x="207" y="1"/>
                  </a:cubicBezTo>
                  <a:cubicBezTo>
                    <a:pt x="33" y="34"/>
                    <a:pt x="1" y="3511"/>
                    <a:pt x="305" y="3511"/>
                  </a:cubicBezTo>
                  <a:cubicBezTo>
                    <a:pt x="608" y="3511"/>
                    <a:pt x="382" y="0"/>
                    <a:pt x="20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2" name="Google Shape;5542;p95"/>
            <p:cNvSpPr/>
            <p:nvPr/>
          </p:nvSpPr>
          <p:spPr>
            <a:xfrm>
              <a:off x="2627075" y="3293350"/>
              <a:ext cx="15175" cy="87775"/>
            </a:xfrm>
            <a:custGeom>
              <a:avLst/>
              <a:gdLst/>
              <a:ahLst/>
              <a:cxnLst/>
              <a:rect l="l" t="t" r="r" b="b"/>
              <a:pathLst>
                <a:path w="607" h="3511" extrusionOk="0">
                  <a:moveTo>
                    <a:pt x="209" y="0"/>
                  </a:moveTo>
                  <a:cubicBezTo>
                    <a:pt x="208" y="0"/>
                    <a:pt x="207" y="0"/>
                    <a:pt x="206" y="1"/>
                  </a:cubicBezTo>
                  <a:cubicBezTo>
                    <a:pt x="33" y="34"/>
                    <a:pt x="0" y="3511"/>
                    <a:pt x="304" y="3511"/>
                  </a:cubicBezTo>
                  <a:cubicBezTo>
                    <a:pt x="606" y="3511"/>
                    <a:pt x="382" y="0"/>
                    <a:pt x="20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3" name="Google Shape;5543;p95"/>
            <p:cNvSpPr/>
            <p:nvPr/>
          </p:nvSpPr>
          <p:spPr>
            <a:xfrm>
              <a:off x="2647025" y="3293350"/>
              <a:ext cx="15250" cy="87775"/>
            </a:xfrm>
            <a:custGeom>
              <a:avLst/>
              <a:gdLst/>
              <a:ahLst/>
              <a:cxnLst/>
              <a:rect l="l" t="t" r="r" b="b"/>
              <a:pathLst>
                <a:path w="610" h="3511" extrusionOk="0">
                  <a:moveTo>
                    <a:pt x="209" y="0"/>
                  </a:moveTo>
                  <a:cubicBezTo>
                    <a:pt x="208" y="0"/>
                    <a:pt x="207" y="0"/>
                    <a:pt x="207" y="1"/>
                  </a:cubicBezTo>
                  <a:cubicBezTo>
                    <a:pt x="34" y="34"/>
                    <a:pt x="1" y="3511"/>
                    <a:pt x="304" y="3511"/>
                  </a:cubicBezTo>
                  <a:cubicBezTo>
                    <a:pt x="609" y="3511"/>
                    <a:pt x="382" y="0"/>
                    <a:pt x="20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4" name="Google Shape;5544;p95"/>
            <p:cNvSpPr/>
            <p:nvPr/>
          </p:nvSpPr>
          <p:spPr>
            <a:xfrm>
              <a:off x="2666975" y="3293350"/>
              <a:ext cx="15200" cy="87775"/>
            </a:xfrm>
            <a:custGeom>
              <a:avLst/>
              <a:gdLst/>
              <a:ahLst/>
              <a:cxnLst/>
              <a:rect l="l" t="t" r="r" b="b"/>
              <a:pathLst>
                <a:path w="608" h="3511" extrusionOk="0">
                  <a:moveTo>
                    <a:pt x="209" y="0"/>
                  </a:moveTo>
                  <a:cubicBezTo>
                    <a:pt x="208" y="0"/>
                    <a:pt x="207" y="0"/>
                    <a:pt x="206" y="1"/>
                  </a:cubicBezTo>
                  <a:cubicBezTo>
                    <a:pt x="32" y="34"/>
                    <a:pt x="0" y="3511"/>
                    <a:pt x="304" y="3511"/>
                  </a:cubicBezTo>
                  <a:cubicBezTo>
                    <a:pt x="607" y="3511"/>
                    <a:pt x="381" y="0"/>
                    <a:pt x="20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5" name="Google Shape;5545;p95"/>
            <p:cNvSpPr/>
            <p:nvPr/>
          </p:nvSpPr>
          <p:spPr>
            <a:xfrm>
              <a:off x="2577850" y="3254500"/>
              <a:ext cx="109750" cy="26725"/>
            </a:xfrm>
            <a:custGeom>
              <a:avLst/>
              <a:gdLst/>
              <a:ahLst/>
              <a:cxnLst/>
              <a:rect l="l" t="t" r="r" b="b"/>
              <a:pathLst>
                <a:path w="4390" h="1069" extrusionOk="0">
                  <a:moveTo>
                    <a:pt x="2045" y="1"/>
                  </a:moveTo>
                  <a:cubicBezTo>
                    <a:pt x="1149" y="1"/>
                    <a:pt x="285" y="55"/>
                    <a:pt x="0" y="174"/>
                  </a:cubicBezTo>
                  <a:lnTo>
                    <a:pt x="1868" y="996"/>
                  </a:lnTo>
                  <a:cubicBezTo>
                    <a:pt x="1975" y="1044"/>
                    <a:pt x="2090" y="1068"/>
                    <a:pt x="2204" y="1068"/>
                  </a:cubicBezTo>
                  <a:cubicBezTo>
                    <a:pt x="2319" y="1068"/>
                    <a:pt x="2434" y="1044"/>
                    <a:pt x="2541" y="996"/>
                  </a:cubicBezTo>
                  <a:lnTo>
                    <a:pt x="4389" y="179"/>
                  </a:lnTo>
                  <a:cubicBezTo>
                    <a:pt x="4042" y="65"/>
                    <a:pt x="3024" y="1"/>
                    <a:pt x="2045"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6" name="Google Shape;5546;p95"/>
            <p:cNvSpPr/>
            <p:nvPr/>
          </p:nvSpPr>
          <p:spPr>
            <a:xfrm>
              <a:off x="2629600" y="3270400"/>
              <a:ext cx="6900" cy="6925"/>
            </a:xfrm>
            <a:custGeom>
              <a:avLst/>
              <a:gdLst/>
              <a:ahLst/>
              <a:cxnLst/>
              <a:rect l="l" t="t" r="r" b="b"/>
              <a:pathLst>
                <a:path w="276" h="277" extrusionOk="0">
                  <a:moveTo>
                    <a:pt x="138" y="1"/>
                  </a:moveTo>
                  <a:cubicBezTo>
                    <a:pt x="62" y="1"/>
                    <a:pt x="0" y="62"/>
                    <a:pt x="0" y="139"/>
                  </a:cubicBezTo>
                  <a:cubicBezTo>
                    <a:pt x="0" y="215"/>
                    <a:pt x="62" y="277"/>
                    <a:pt x="138" y="277"/>
                  </a:cubicBezTo>
                  <a:cubicBezTo>
                    <a:pt x="213" y="277"/>
                    <a:pt x="275" y="215"/>
                    <a:pt x="275" y="139"/>
                  </a:cubicBezTo>
                  <a:cubicBezTo>
                    <a:pt x="275" y="63"/>
                    <a:pt x="213" y="1"/>
                    <a:pt x="138" y="1"/>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7" name="Google Shape;5547;p95"/>
            <p:cNvSpPr/>
            <p:nvPr/>
          </p:nvSpPr>
          <p:spPr>
            <a:xfrm>
              <a:off x="2588100" y="3178675"/>
              <a:ext cx="89225" cy="13625"/>
            </a:xfrm>
            <a:custGeom>
              <a:avLst/>
              <a:gdLst/>
              <a:ahLst/>
              <a:cxnLst/>
              <a:rect l="l" t="t" r="r" b="b"/>
              <a:pathLst>
                <a:path w="3569" h="545" extrusionOk="0">
                  <a:moveTo>
                    <a:pt x="271" y="1"/>
                  </a:moveTo>
                  <a:cubicBezTo>
                    <a:pt x="121" y="1"/>
                    <a:pt x="0" y="123"/>
                    <a:pt x="0" y="273"/>
                  </a:cubicBezTo>
                  <a:cubicBezTo>
                    <a:pt x="0" y="423"/>
                    <a:pt x="122" y="545"/>
                    <a:pt x="271" y="545"/>
                  </a:cubicBezTo>
                  <a:lnTo>
                    <a:pt x="3297" y="545"/>
                  </a:lnTo>
                  <a:cubicBezTo>
                    <a:pt x="3448" y="545"/>
                    <a:pt x="3568" y="422"/>
                    <a:pt x="3568" y="273"/>
                  </a:cubicBezTo>
                  <a:cubicBezTo>
                    <a:pt x="3568" y="122"/>
                    <a:pt x="3448" y="1"/>
                    <a:pt x="3297"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8" name="Google Shape;5548;p95"/>
            <p:cNvSpPr/>
            <p:nvPr/>
          </p:nvSpPr>
          <p:spPr>
            <a:xfrm>
              <a:off x="2613650" y="3177350"/>
              <a:ext cx="38025" cy="16275"/>
            </a:xfrm>
            <a:custGeom>
              <a:avLst/>
              <a:gdLst/>
              <a:ahLst/>
              <a:cxnLst/>
              <a:rect l="l" t="t" r="r" b="b"/>
              <a:pathLst>
                <a:path w="1521" h="651" extrusionOk="0">
                  <a:moveTo>
                    <a:pt x="17" y="0"/>
                  </a:moveTo>
                  <a:cubicBezTo>
                    <a:pt x="8" y="0"/>
                    <a:pt x="0" y="7"/>
                    <a:pt x="0" y="17"/>
                  </a:cubicBezTo>
                  <a:lnTo>
                    <a:pt x="0" y="634"/>
                  </a:lnTo>
                  <a:cubicBezTo>
                    <a:pt x="0" y="643"/>
                    <a:pt x="8" y="650"/>
                    <a:pt x="17" y="650"/>
                  </a:cubicBezTo>
                  <a:lnTo>
                    <a:pt x="1505" y="650"/>
                  </a:lnTo>
                  <a:cubicBezTo>
                    <a:pt x="1514" y="650"/>
                    <a:pt x="1521" y="642"/>
                    <a:pt x="1521" y="634"/>
                  </a:cubicBezTo>
                  <a:lnTo>
                    <a:pt x="1521" y="17"/>
                  </a:lnTo>
                  <a:cubicBezTo>
                    <a:pt x="1521" y="7"/>
                    <a:pt x="1514" y="0"/>
                    <a:pt x="1505" y="0"/>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9" name="Google Shape;5549;p95"/>
            <p:cNvSpPr/>
            <p:nvPr/>
          </p:nvSpPr>
          <p:spPr>
            <a:xfrm>
              <a:off x="2618950" y="3177350"/>
              <a:ext cx="3725" cy="16275"/>
            </a:xfrm>
            <a:custGeom>
              <a:avLst/>
              <a:gdLst/>
              <a:ahLst/>
              <a:cxnLst/>
              <a:rect l="l" t="t" r="r" b="b"/>
              <a:pathLst>
                <a:path w="149" h="651" extrusionOk="0">
                  <a:moveTo>
                    <a:pt x="0" y="0"/>
                  </a:moveTo>
                  <a:lnTo>
                    <a:pt x="0" y="650"/>
                  </a:lnTo>
                  <a:lnTo>
                    <a:pt x="149" y="650"/>
                  </a:lnTo>
                  <a:lnTo>
                    <a:pt x="149" y="0"/>
                  </a:ln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0" name="Google Shape;5550;p95"/>
            <p:cNvSpPr/>
            <p:nvPr/>
          </p:nvSpPr>
          <p:spPr>
            <a:xfrm>
              <a:off x="2626800" y="3177350"/>
              <a:ext cx="3750" cy="16275"/>
            </a:xfrm>
            <a:custGeom>
              <a:avLst/>
              <a:gdLst/>
              <a:ahLst/>
              <a:cxnLst/>
              <a:rect l="l" t="t" r="r" b="b"/>
              <a:pathLst>
                <a:path w="150" h="651" extrusionOk="0">
                  <a:moveTo>
                    <a:pt x="1" y="0"/>
                  </a:moveTo>
                  <a:lnTo>
                    <a:pt x="1" y="650"/>
                  </a:lnTo>
                  <a:lnTo>
                    <a:pt x="149" y="650"/>
                  </a:lnTo>
                  <a:lnTo>
                    <a:pt x="149" y="0"/>
                  </a:ln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1" name="Google Shape;5551;p95"/>
            <p:cNvSpPr/>
            <p:nvPr/>
          </p:nvSpPr>
          <p:spPr>
            <a:xfrm>
              <a:off x="2634625" y="3177350"/>
              <a:ext cx="3750" cy="16275"/>
            </a:xfrm>
            <a:custGeom>
              <a:avLst/>
              <a:gdLst/>
              <a:ahLst/>
              <a:cxnLst/>
              <a:rect l="l" t="t" r="r" b="b"/>
              <a:pathLst>
                <a:path w="150" h="651" extrusionOk="0">
                  <a:moveTo>
                    <a:pt x="1" y="0"/>
                  </a:moveTo>
                  <a:lnTo>
                    <a:pt x="1" y="650"/>
                  </a:lnTo>
                  <a:lnTo>
                    <a:pt x="149" y="650"/>
                  </a:lnTo>
                  <a:lnTo>
                    <a:pt x="149" y="0"/>
                  </a:ln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2" name="Google Shape;5552;p95"/>
            <p:cNvSpPr/>
            <p:nvPr/>
          </p:nvSpPr>
          <p:spPr>
            <a:xfrm>
              <a:off x="2642475" y="3177350"/>
              <a:ext cx="3725" cy="16275"/>
            </a:xfrm>
            <a:custGeom>
              <a:avLst/>
              <a:gdLst/>
              <a:ahLst/>
              <a:cxnLst/>
              <a:rect l="l" t="t" r="r" b="b"/>
              <a:pathLst>
                <a:path w="149" h="651" extrusionOk="0">
                  <a:moveTo>
                    <a:pt x="0" y="0"/>
                  </a:moveTo>
                  <a:lnTo>
                    <a:pt x="0" y="650"/>
                  </a:lnTo>
                  <a:lnTo>
                    <a:pt x="149" y="650"/>
                  </a:lnTo>
                  <a:lnTo>
                    <a:pt x="149" y="0"/>
                  </a:ln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3" name="Google Shape;5553;p95"/>
            <p:cNvSpPr/>
            <p:nvPr/>
          </p:nvSpPr>
          <p:spPr>
            <a:xfrm>
              <a:off x="2616500" y="3205400"/>
              <a:ext cx="34925" cy="8975"/>
            </a:xfrm>
            <a:custGeom>
              <a:avLst/>
              <a:gdLst/>
              <a:ahLst/>
              <a:cxnLst/>
              <a:rect l="l" t="t" r="r" b="b"/>
              <a:pathLst>
                <a:path w="1397" h="359" extrusionOk="0">
                  <a:moveTo>
                    <a:pt x="711" y="0"/>
                  </a:moveTo>
                  <a:cubicBezTo>
                    <a:pt x="465" y="0"/>
                    <a:pt x="218" y="51"/>
                    <a:pt x="117" y="163"/>
                  </a:cubicBezTo>
                  <a:cubicBezTo>
                    <a:pt x="0" y="292"/>
                    <a:pt x="378" y="359"/>
                    <a:pt x="746" y="359"/>
                  </a:cubicBezTo>
                  <a:cubicBezTo>
                    <a:pt x="1075" y="359"/>
                    <a:pt x="1397" y="306"/>
                    <a:pt x="1350" y="197"/>
                  </a:cubicBezTo>
                  <a:cubicBezTo>
                    <a:pt x="1297" y="72"/>
                    <a:pt x="1004" y="0"/>
                    <a:pt x="71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4" name="Google Shape;5554;p95"/>
          <p:cNvGrpSpPr/>
          <p:nvPr/>
        </p:nvGrpSpPr>
        <p:grpSpPr>
          <a:xfrm>
            <a:off x="4217584" y="4246863"/>
            <a:ext cx="914096" cy="717865"/>
            <a:chOff x="2013900" y="3059150"/>
            <a:chExt cx="369750" cy="290375"/>
          </a:xfrm>
        </p:grpSpPr>
        <p:sp>
          <p:nvSpPr>
            <p:cNvPr id="5555" name="Google Shape;5555;p95"/>
            <p:cNvSpPr/>
            <p:nvPr/>
          </p:nvSpPr>
          <p:spPr>
            <a:xfrm>
              <a:off x="2135475" y="3066825"/>
              <a:ext cx="119800" cy="38150"/>
            </a:xfrm>
            <a:custGeom>
              <a:avLst/>
              <a:gdLst/>
              <a:ahLst/>
              <a:cxnLst/>
              <a:rect l="l" t="t" r="r" b="b"/>
              <a:pathLst>
                <a:path w="4792" h="1526" extrusionOk="0">
                  <a:moveTo>
                    <a:pt x="2381" y="0"/>
                  </a:moveTo>
                  <a:cubicBezTo>
                    <a:pt x="1282" y="0"/>
                    <a:pt x="184" y="44"/>
                    <a:pt x="123" y="131"/>
                  </a:cubicBezTo>
                  <a:cubicBezTo>
                    <a:pt x="0" y="305"/>
                    <a:pt x="105" y="1455"/>
                    <a:pt x="105" y="1455"/>
                  </a:cubicBezTo>
                  <a:lnTo>
                    <a:pt x="472" y="1526"/>
                  </a:lnTo>
                  <a:lnTo>
                    <a:pt x="472" y="1526"/>
                  </a:lnTo>
                  <a:lnTo>
                    <a:pt x="437" y="515"/>
                  </a:lnTo>
                  <a:lnTo>
                    <a:pt x="4374" y="497"/>
                  </a:lnTo>
                  <a:lnTo>
                    <a:pt x="4444" y="1525"/>
                  </a:lnTo>
                  <a:lnTo>
                    <a:pt x="4740" y="1525"/>
                  </a:lnTo>
                  <a:cubicBezTo>
                    <a:pt x="4740" y="1525"/>
                    <a:pt x="4791" y="305"/>
                    <a:pt x="4652" y="131"/>
                  </a:cubicBezTo>
                  <a:cubicBezTo>
                    <a:pt x="4583" y="44"/>
                    <a:pt x="3481" y="0"/>
                    <a:pt x="2381" y="0"/>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6" name="Google Shape;5556;p95"/>
            <p:cNvSpPr/>
            <p:nvPr/>
          </p:nvSpPr>
          <p:spPr>
            <a:xfrm>
              <a:off x="2124575" y="3097450"/>
              <a:ext cx="29625" cy="20575"/>
            </a:xfrm>
            <a:custGeom>
              <a:avLst/>
              <a:gdLst/>
              <a:ahLst/>
              <a:cxnLst/>
              <a:rect l="l" t="t" r="r" b="b"/>
              <a:pathLst>
                <a:path w="1185" h="823" extrusionOk="0">
                  <a:moveTo>
                    <a:pt x="649" y="1"/>
                  </a:moveTo>
                  <a:cubicBezTo>
                    <a:pt x="631" y="1"/>
                    <a:pt x="612" y="1"/>
                    <a:pt x="593" y="3"/>
                  </a:cubicBezTo>
                  <a:cubicBezTo>
                    <a:pt x="1" y="56"/>
                    <a:pt x="157" y="822"/>
                    <a:pt x="157" y="822"/>
                  </a:cubicBezTo>
                  <a:lnTo>
                    <a:pt x="1167" y="735"/>
                  </a:lnTo>
                  <a:cubicBezTo>
                    <a:pt x="1167" y="735"/>
                    <a:pt x="1184" y="1"/>
                    <a:pt x="649"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7" name="Google Shape;5557;p95"/>
            <p:cNvSpPr/>
            <p:nvPr/>
          </p:nvSpPr>
          <p:spPr>
            <a:xfrm>
              <a:off x="2235475" y="3097450"/>
              <a:ext cx="29600" cy="20575"/>
            </a:xfrm>
            <a:custGeom>
              <a:avLst/>
              <a:gdLst/>
              <a:ahLst/>
              <a:cxnLst/>
              <a:rect l="l" t="t" r="r" b="b"/>
              <a:pathLst>
                <a:path w="1184" h="823" extrusionOk="0">
                  <a:moveTo>
                    <a:pt x="648" y="1"/>
                  </a:moveTo>
                  <a:cubicBezTo>
                    <a:pt x="630" y="1"/>
                    <a:pt x="612" y="1"/>
                    <a:pt x="593" y="3"/>
                  </a:cubicBezTo>
                  <a:cubicBezTo>
                    <a:pt x="0" y="56"/>
                    <a:pt x="157" y="822"/>
                    <a:pt x="157" y="822"/>
                  </a:cubicBezTo>
                  <a:lnTo>
                    <a:pt x="1166" y="735"/>
                  </a:lnTo>
                  <a:cubicBezTo>
                    <a:pt x="1166" y="735"/>
                    <a:pt x="1184" y="1"/>
                    <a:pt x="648"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8" name="Google Shape;5558;p95"/>
            <p:cNvSpPr/>
            <p:nvPr/>
          </p:nvSpPr>
          <p:spPr>
            <a:xfrm>
              <a:off x="2162700" y="3062675"/>
              <a:ext cx="65825" cy="20950"/>
            </a:xfrm>
            <a:custGeom>
              <a:avLst/>
              <a:gdLst/>
              <a:ahLst/>
              <a:cxnLst/>
              <a:rect l="l" t="t" r="r" b="b"/>
              <a:pathLst>
                <a:path w="2633" h="838" extrusionOk="0">
                  <a:moveTo>
                    <a:pt x="229" y="0"/>
                  </a:moveTo>
                  <a:cubicBezTo>
                    <a:pt x="103" y="0"/>
                    <a:pt x="0" y="102"/>
                    <a:pt x="0" y="229"/>
                  </a:cubicBezTo>
                  <a:lnTo>
                    <a:pt x="0" y="608"/>
                  </a:lnTo>
                  <a:cubicBezTo>
                    <a:pt x="0" y="735"/>
                    <a:pt x="103" y="838"/>
                    <a:pt x="229" y="838"/>
                  </a:cubicBezTo>
                  <a:lnTo>
                    <a:pt x="2404" y="838"/>
                  </a:lnTo>
                  <a:cubicBezTo>
                    <a:pt x="2531" y="838"/>
                    <a:pt x="2633" y="735"/>
                    <a:pt x="2633" y="608"/>
                  </a:cubicBezTo>
                  <a:lnTo>
                    <a:pt x="2633" y="229"/>
                  </a:lnTo>
                  <a:cubicBezTo>
                    <a:pt x="2633" y="102"/>
                    <a:pt x="2531" y="1"/>
                    <a:pt x="2404"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9" name="Google Shape;5559;p95"/>
            <p:cNvSpPr/>
            <p:nvPr/>
          </p:nvSpPr>
          <p:spPr>
            <a:xfrm>
              <a:off x="2013900" y="3109775"/>
              <a:ext cx="369750" cy="239750"/>
            </a:xfrm>
            <a:custGeom>
              <a:avLst/>
              <a:gdLst/>
              <a:ahLst/>
              <a:cxnLst/>
              <a:rect l="l" t="t" r="r" b="b"/>
              <a:pathLst>
                <a:path w="14790" h="9590" extrusionOk="0">
                  <a:moveTo>
                    <a:pt x="7761" y="0"/>
                  </a:moveTo>
                  <a:cubicBezTo>
                    <a:pt x="6579" y="0"/>
                    <a:pt x="5382" y="16"/>
                    <a:pt x="4307" y="46"/>
                  </a:cubicBezTo>
                  <a:cubicBezTo>
                    <a:pt x="3956" y="55"/>
                    <a:pt x="3617" y="66"/>
                    <a:pt x="3296" y="78"/>
                  </a:cubicBezTo>
                  <a:cubicBezTo>
                    <a:pt x="2970" y="91"/>
                    <a:pt x="2662" y="105"/>
                    <a:pt x="2375" y="120"/>
                  </a:cubicBezTo>
                  <a:cubicBezTo>
                    <a:pt x="1246" y="183"/>
                    <a:pt x="479" y="268"/>
                    <a:pt x="385" y="372"/>
                  </a:cubicBezTo>
                  <a:cubicBezTo>
                    <a:pt x="265" y="505"/>
                    <a:pt x="173" y="1218"/>
                    <a:pt x="113" y="2190"/>
                  </a:cubicBezTo>
                  <a:cubicBezTo>
                    <a:pt x="18" y="3743"/>
                    <a:pt x="0" y="5954"/>
                    <a:pt x="75" y="7515"/>
                  </a:cubicBezTo>
                  <a:cubicBezTo>
                    <a:pt x="126" y="8528"/>
                    <a:pt x="214" y="9266"/>
                    <a:pt x="343" y="9370"/>
                  </a:cubicBezTo>
                  <a:cubicBezTo>
                    <a:pt x="454" y="9459"/>
                    <a:pt x="1316" y="9517"/>
                    <a:pt x="2560" y="9552"/>
                  </a:cubicBezTo>
                  <a:cubicBezTo>
                    <a:pt x="2792" y="9559"/>
                    <a:pt x="3040" y="9565"/>
                    <a:pt x="3297" y="9568"/>
                  </a:cubicBezTo>
                  <a:cubicBezTo>
                    <a:pt x="3619" y="9575"/>
                    <a:pt x="3957" y="9579"/>
                    <a:pt x="4309" y="9582"/>
                  </a:cubicBezTo>
                  <a:cubicBezTo>
                    <a:pt x="4845" y="9588"/>
                    <a:pt x="5410" y="9590"/>
                    <a:pt x="5988" y="9590"/>
                  </a:cubicBezTo>
                  <a:cubicBezTo>
                    <a:pt x="7509" y="9590"/>
                    <a:pt x="9119" y="9574"/>
                    <a:pt x="10519" y="9547"/>
                  </a:cubicBezTo>
                  <a:cubicBezTo>
                    <a:pt x="10870" y="9540"/>
                    <a:pt x="11208" y="9533"/>
                    <a:pt x="11529" y="9525"/>
                  </a:cubicBezTo>
                  <a:cubicBezTo>
                    <a:pt x="11995" y="9512"/>
                    <a:pt x="12423" y="9499"/>
                    <a:pt x="12799" y="9485"/>
                  </a:cubicBezTo>
                  <a:cubicBezTo>
                    <a:pt x="13696" y="9452"/>
                    <a:pt x="14294" y="9411"/>
                    <a:pt x="14392" y="9369"/>
                  </a:cubicBezTo>
                  <a:cubicBezTo>
                    <a:pt x="14559" y="9298"/>
                    <a:pt x="14671" y="8310"/>
                    <a:pt x="14726" y="7015"/>
                  </a:cubicBezTo>
                  <a:cubicBezTo>
                    <a:pt x="14789" y="5482"/>
                    <a:pt x="14775" y="3515"/>
                    <a:pt x="14680" y="2117"/>
                  </a:cubicBezTo>
                  <a:cubicBezTo>
                    <a:pt x="14618" y="1193"/>
                    <a:pt x="14522" y="515"/>
                    <a:pt x="14390" y="372"/>
                  </a:cubicBezTo>
                  <a:cubicBezTo>
                    <a:pt x="14282" y="257"/>
                    <a:pt x="13584" y="169"/>
                    <a:pt x="12554" y="109"/>
                  </a:cubicBezTo>
                  <a:cubicBezTo>
                    <a:pt x="12239" y="91"/>
                    <a:pt x="11895" y="74"/>
                    <a:pt x="11527" y="61"/>
                  </a:cubicBezTo>
                  <a:cubicBezTo>
                    <a:pt x="11208" y="50"/>
                    <a:pt x="10869" y="40"/>
                    <a:pt x="10518" y="30"/>
                  </a:cubicBezTo>
                  <a:cubicBezTo>
                    <a:pt x="9655" y="10"/>
                    <a:pt x="8712" y="0"/>
                    <a:pt x="7761" y="0"/>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0" name="Google Shape;5560;p95"/>
            <p:cNvSpPr/>
            <p:nvPr/>
          </p:nvSpPr>
          <p:spPr>
            <a:xfrm>
              <a:off x="2015800" y="3297550"/>
              <a:ext cx="62125" cy="51000"/>
            </a:xfrm>
            <a:custGeom>
              <a:avLst/>
              <a:gdLst/>
              <a:ahLst/>
              <a:cxnLst/>
              <a:rect l="l" t="t" r="r" b="b"/>
              <a:pathLst>
                <a:path w="2485" h="2040" extrusionOk="0">
                  <a:moveTo>
                    <a:pt x="0" y="1"/>
                  </a:moveTo>
                  <a:lnTo>
                    <a:pt x="0" y="1"/>
                  </a:lnTo>
                  <a:cubicBezTo>
                    <a:pt x="51" y="1014"/>
                    <a:pt x="139" y="1752"/>
                    <a:pt x="268" y="1856"/>
                  </a:cubicBezTo>
                  <a:cubicBezTo>
                    <a:pt x="380" y="1947"/>
                    <a:pt x="1241" y="2005"/>
                    <a:pt x="2485" y="2040"/>
                  </a:cubicBezTo>
                  <a:cubicBezTo>
                    <a:pt x="2180" y="1146"/>
                    <a:pt x="1499" y="54"/>
                    <a:pt x="0"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1" name="Google Shape;5561;p95"/>
            <p:cNvSpPr/>
            <p:nvPr/>
          </p:nvSpPr>
          <p:spPr>
            <a:xfrm>
              <a:off x="2016750" y="3112725"/>
              <a:ext cx="56625" cy="51775"/>
            </a:xfrm>
            <a:custGeom>
              <a:avLst/>
              <a:gdLst/>
              <a:ahLst/>
              <a:cxnLst/>
              <a:rect l="l" t="t" r="r" b="b"/>
              <a:pathLst>
                <a:path w="2265" h="2071" extrusionOk="0">
                  <a:moveTo>
                    <a:pt x="2264" y="1"/>
                  </a:moveTo>
                  <a:lnTo>
                    <a:pt x="2264" y="1"/>
                  </a:lnTo>
                  <a:cubicBezTo>
                    <a:pt x="1135" y="63"/>
                    <a:pt x="368" y="149"/>
                    <a:pt x="273" y="253"/>
                  </a:cubicBezTo>
                  <a:cubicBezTo>
                    <a:pt x="153" y="386"/>
                    <a:pt x="61" y="1098"/>
                    <a:pt x="1" y="2071"/>
                  </a:cubicBezTo>
                  <a:cubicBezTo>
                    <a:pt x="780" y="1969"/>
                    <a:pt x="2068" y="1562"/>
                    <a:pt x="2264"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2" name="Google Shape;5562;p95"/>
            <p:cNvSpPr/>
            <p:nvPr/>
          </p:nvSpPr>
          <p:spPr>
            <a:xfrm>
              <a:off x="2333850" y="3285125"/>
              <a:ext cx="48200" cy="61775"/>
            </a:xfrm>
            <a:custGeom>
              <a:avLst/>
              <a:gdLst/>
              <a:ahLst/>
              <a:cxnLst/>
              <a:rect l="l" t="t" r="r" b="b"/>
              <a:pathLst>
                <a:path w="1928" h="2471" extrusionOk="0">
                  <a:moveTo>
                    <a:pt x="1928" y="1"/>
                  </a:moveTo>
                  <a:lnTo>
                    <a:pt x="1928" y="1"/>
                  </a:lnTo>
                  <a:cubicBezTo>
                    <a:pt x="1153" y="210"/>
                    <a:pt x="50" y="801"/>
                    <a:pt x="1" y="2471"/>
                  </a:cubicBezTo>
                  <a:cubicBezTo>
                    <a:pt x="898" y="2438"/>
                    <a:pt x="1496" y="2397"/>
                    <a:pt x="1594" y="2355"/>
                  </a:cubicBezTo>
                  <a:cubicBezTo>
                    <a:pt x="1761" y="2284"/>
                    <a:pt x="1873" y="1296"/>
                    <a:pt x="1928"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3" name="Google Shape;5563;p95"/>
            <p:cNvSpPr/>
            <p:nvPr/>
          </p:nvSpPr>
          <p:spPr>
            <a:xfrm>
              <a:off x="2327750" y="3112450"/>
              <a:ext cx="53200" cy="50225"/>
            </a:xfrm>
            <a:custGeom>
              <a:avLst/>
              <a:gdLst/>
              <a:ahLst/>
              <a:cxnLst/>
              <a:rect l="l" t="t" r="r" b="b"/>
              <a:pathLst>
                <a:path w="2128" h="2009" extrusionOk="0">
                  <a:moveTo>
                    <a:pt x="1" y="1"/>
                  </a:moveTo>
                  <a:lnTo>
                    <a:pt x="1" y="1"/>
                  </a:lnTo>
                  <a:cubicBezTo>
                    <a:pt x="186" y="828"/>
                    <a:pt x="721" y="1733"/>
                    <a:pt x="2127" y="2009"/>
                  </a:cubicBezTo>
                  <a:cubicBezTo>
                    <a:pt x="2065" y="1084"/>
                    <a:pt x="1969" y="407"/>
                    <a:pt x="1838" y="264"/>
                  </a:cubicBezTo>
                  <a:cubicBezTo>
                    <a:pt x="1730" y="149"/>
                    <a:pt x="1031" y="61"/>
                    <a:pt x="1"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4" name="Google Shape;5564;p95"/>
            <p:cNvSpPr/>
            <p:nvPr/>
          </p:nvSpPr>
          <p:spPr>
            <a:xfrm>
              <a:off x="2096375" y="3110875"/>
              <a:ext cx="25300" cy="238475"/>
            </a:xfrm>
            <a:custGeom>
              <a:avLst/>
              <a:gdLst/>
              <a:ahLst/>
              <a:cxnLst/>
              <a:rect l="l" t="t" r="r" b="b"/>
              <a:pathLst>
                <a:path w="1012" h="9539" extrusionOk="0">
                  <a:moveTo>
                    <a:pt x="1011" y="1"/>
                  </a:moveTo>
                  <a:cubicBezTo>
                    <a:pt x="660" y="10"/>
                    <a:pt x="321" y="21"/>
                    <a:pt x="0" y="34"/>
                  </a:cubicBezTo>
                  <a:lnTo>
                    <a:pt x="0" y="9524"/>
                  </a:lnTo>
                  <a:cubicBezTo>
                    <a:pt x="321" y="9531"/>
                    <a:pt x="660" y="9535"/>
                    <a:pt x="1011" y="9538"/>
                  </a:cubicBezTo>
                  <a:lnTo>
                    <a:pt x="1011" y="1"/>
                  </a:ln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5" name="Google Shape;5565;p95"/>
            <p:cNvSpPr/>
            <p:nvPr/>
          </p:nvSpPr>
          <p:spPr>
            <a:xfrm>
              <a:off x="2276850" y="3110525"/>
              <a:ext cx="25275" cy="238000"/>
            </a:xfrm>
            <a:custGeom>
              <a:avLst/>
              <a:gdLst/>
              <a:ahLst/>
              <a:cxnLst/>
              <a:rect l="l" t="t" r="r" b="b"/>
              <a:pathLst>
                <a:path w="1011" h="9520" extrusionOk="0">
                  <a:moveTo>
                    <a:pt x="1" y="0"/>
                  </a:moveTo>
                  <a:lnTo>
                    <a:pt x="1" y="9520"/>
                  </a:lnTo>
                  <a:cubicBezTo>
                    <a:pt x="352" y="9511"/>
                    <a:pt x="690" y="9504"/>
                    <a:pt x="1011" y="9496"/>
                  </a:cubicBezTo>
                  <a:lnTo>
                    <a:pt x="1011" y="30"/>
                  </a:lnTo>
                  <a:cubicBezTo>
                    <a:pt x="691" y="17"/>
                    <a:pt x="352" y="8"/>
                    <a:pt x="1"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6" name="Google Shape;5566;p95"/>
            <p:cNvSpPr/>
            <p:nvPr/>
          </p:nvSpPr>
          <p:spPr>
            <a:xfrm>
              <a:off x="2105075" y="3125475"/>
              <a:ext cx="7825" cy="7850"/>
            </a:xfrm>
            <a:custGeom>
              <a:avLst/>
              <a:gdLst/>
              <a:ahLst/>
              <a:cxnLst/>
              <a:rect l="l" t="t" r="r" b="b"/>
              <a:pathLst>
                <a:path w="313" h="314" extrusionOk="0">
                  <a:moveTo>
                    <a:pt x="157" y="1"/>
                  </a:moveTo>
                  <a:cubicBezTo>
                    <a:pt x="71" y="1"/>
                    <a:pt x="1" y="71"/>
                    <a:pt x="1" y="157"/>
                  </a:cubicBezTo>
                  <a:cubicBezTo>
                    <a:pt x="1" y="243"/>
                    <a:pt x="71" y="313"/>
                    <a:pt x="157" y="313"/>
                  </a:cubicBezTo>
                  <a:cubicBezTo>
                    <a:pt x="243" y="313"/>
                    <a:pt x="313" y="243"/>
                    <a:pt x="313" y="157"/>
                  </a:cubicBezTo>
                  <a:cubicBezTo>
                    <a:pt x="313" y="71"/>
                    <a:pt x="243" y="1"/>
                    <a:pt x="157"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7" name="Google Shape;5567;p95"/>
            <p:cNvSpPr/>
            <p:nvPr/>
          </p:nvSpPr>
          <p:spPr>
            <a:xfrm>
              <a:off x="2105075" y="3154975"/>
              <a:ext cx="7825" cy="7825"/>
            </a:xfrm>
            <a:custGeom>
              <a:avLst/>
              <a:gdLst/>
              <a:ahLst/>
              <a:cxnLst/>
              <a:rect l="l" t="t" r="r" b="b"/>
              <a:pathLst>
                <a:path w="313" h="313" extrusionOk="0">
                  <a:moveTo>
                    <a:pt x="157" y="1"/>
                  </a:moveTo>
                  <a:cubicBezTo>
                    <a:pt x="71" y="1"/>
                    <a:pt x="1" y="71"/>
                    <a:pt x="1" y="157"/>
                  </a:cubicBezTo>
                  <a:cubicBezTo>
                    <a:pt x="1" y="243"/>
                    <a:pt x="71" y="313"/>
                    <a:pt x="157" y="313"/>
                  </a:cubicBezTo>
                  <a:cubicBezTo>
                    <a:pt x="243" y="313"/>
                    <a:pt x="313" y="243"/>
                    <a:pt x="313" y="157"/>
                  </a:cubicBezTo>
                  <a:cubicBezTo>
                    <a:pt x="313" y="71"/>
                    <a:pt x="243" y="1"/>
                    <a:pt x="157"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8" name="Google Shape;5568;p95"/>
            <p:cNvSpPr/>
            <p:nvPr/>
          </p:nvSpPr>
          <p:spPr>
            <a:xfrm>
              <a:off x="2105075" y="3184475"/>
              <a:ext cx="7825" cy="7825"/>
            </a:xfrm>
            <a:custGeom>
              <a:avLst/>
              <a:gdLst/>
              <a:ahLst/>
              <a:cxnLst/>
              <a:rect l="l" t="t" r="r" b="b"/>
              <a:pathLst>
                <a:path w="313" h="313" extrusionOk="0">
                  <a:moveTo>
                    <a:pt x="157" y="0"/>
                  </a:moveTo>
                  <a:cubicBezTo>
                    <a:pt x="71" y="0"/>
                    <a:pt x="1" y="70"/>
                    <a:pt x="1" y="157"/>
                  </a:cubicBezTo>
                  <a:cubicBezTo>
                    <a:pt x="1" y="243"/>
                    <a:pt x="71" y="313"/>
                    <a:pt x="157" y="313"/>
                  </a:cubicBezTo>
                  <a:cubicBezTo>
                    <a:pt x="243" y="313"/>
                    <a:pt x="313" y="243"/>
                    <a:pt x="313" y="157"/>
                  </a:cubicBezTo>
                  <a:cubicBezTo>
                    <a:pt x="313" y="72"/>
                    <a:pt x="243" y="2"/>
                    <a:pt x="157"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9" name="Google Shape;5569;p95"/>
            <p:cNvSpPr/>
            <p:nvPr/>
          </p:nvSpPr>
          <p:spPr>
            <a:xfrm>
              <a:off x="2105075" y="3214025"/>
              <a:ext cx="7825" cy="7800"/>
            </a:xfrm>
            <a:custGeom>
              <a:avLst/>
              <a:gdLst/>
              <a:ahLst/>
              <a:cxnLst/>
              <a:rect l="l" t="t" r="r" b="b"/>
              <a:pathLst>
                <a:path w="313" h="312" extrusionOk="0">
                  <a:moveTo>
                    <a:pt x="157" y="0"/>
                  </a:moveTo>
                  <a:cubicBezTo>
                    <a:pt x="71" y="0"/>
                    <a:pt x="1" y="69"/>
                    <a:pt x="1" y="156"/>
                  </a:cubicBezTo>
                  <a:cubicBezTo>
                    <a:pt x="1" y="242"/>
                    <a:pt x="71" y="311"/>
                    <a:pt x="157" y="311"/>
                  </a:cubicBezTo>
                  <a:cubicBezTo>
                    <a:pt x="243" y="311"/>
                    <a:pt x="313" y="242"/>
                    <a:pt x="313" y="156"/>
                  </a:cubicBezTo>
                  <a:cubicBezTo>
                    <a:pt x="313" y="69"/>
                    <a:pt x="243" y="0"/>
                    <a:pt x="157"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0" name="Google Shape;5570;p95"/>
            <p:cNvSpPr/>
            <p:nvPr/>
          </p:nvSpPr>
          <p:spPr>
            <a:xfrm>
              <a:off x="2105075" y="3243475"/>
              <a:ext cx="7825" cy="7850"/>
            </a:xfrm>
            <a:custGeom>
              <a:avLst/>
              <a:gdLst/>
              <a:ahLst/>
              <a:cxnLst/>
              <a:rect l="l" t="t" r="r" b="b"/>
              <a:pathLst>
                <a:path w="313" h="314" extrusionOk="0">
                  <a:moveTo>
                    <a:pt x="157" y="1"/>
                  </a:moveTo>
                  <a:cubicBezTo>
                    <a:pt x="71" y="1"/>
                    <a:pt x="1" y="71"/>
                    <a:pt x="1" y="158"/>
                  </a:cubicBezTo>
                  <a:cubicBezTo>
                    <a:pt x="1" y="244"/>
                    <a:pt x="71" y="313"/>
                    <a:pt x="157" y="313"/>
                  </a:cubicBezTo>
                  <a:cubicBezTo>
                    <a:pt x="243" y="313"/>
                    <a:pt x="313" y="244"/>
                    <a:pt x="313" y="158"/>
                  </a:cubicBezTo>
                  <a:cubicBezTo>
                    <a:pt x="313" y="71"/>
                    <a:pt x="243" y="2"/>
                    <a:pt x="157"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1" name="Google Shape;5571;p95"/>
            <p:cNvSpPr/>
            <p:nvPr/>
          </p:nvSpPr>
          <p:spPr>
            <a:xfrm>
              <a:off x="2105075" y="3272975"/>
              <a:ext cx="7825" cy="7825"/>
            </a:xfrm>
            <a:custGeom>
              <a:avLst/>
              <a:gdLst/>
              <a:ahLst/>
              <a:cxnLst/>
              <a:rect l="l" t="t" r="r" b="b"/>
              <a:pathLst>
                <a:path w="313" h="313" extrusionOk="0">
                  <a:moveTo>
                    <a:pt x="157" y="1"/>
                  </a:moveTo>
                  <a:cubicBezTo>
                    <a:pt x="71" y="1"/>
                    <a:pt x="1" y="71"/>
                    <a:pt x="1" y="157"/>
                  </a:cubicBezTo>
                  <a:cubicBezTo>
                    <a:pt x="1" y="244"/>
                    <a:pt x="71" y="313"/>
                    <a:pt x="157" y="313"/>
                  </a:cubicBezTo>
                  <a:cubicBezTo>
                    <a:pt x="243" y="313"/>
                    <a:pt x="313" y="244"/>
                    <a:pt x="313" y="157"/>
                  </a:cubicBezTo>
                  <a:cubicBezTo>
                    <a:pt x="313" y="72"/>
                    <a:pt x="243" y="1"/>
                    <a:pt x="157"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2" name="Google Shape;5572;p95"/>
            <p:cNvSpPr/>
            <p:nvPr/>
          </p:nvSpPr>
          <p:spPr>
            <a:xfrm>
              <a:off x="2105075" y="3302500"/>
              <a:ext cx="7825" cy="7800"/>
            </a:xfrm>
            <a:custGeom>
              <a:avLst/>
              <a:gdLst/>
              <a:ahLst/>
              <a:cxnLst/>
              <a:rect l="l" t="t" r="r" b="b"/>
              <a:pathLst>
                <a:path w="313" h="312" extrusionOk="0">
                  <a:moveTo>
                    <a:pt x="157" y="0"/>
                  </a:moveTo>
                  <a:cubicBezTo>
                    <a:pt x="71" y="0"/>
                    <a:pt x="1" y="69"/>
                    <a:pt x="1" y="156"/>
                  </a:cubicBezTo>
                  <a:cubicBezTo>
                    <a:pt x="1" y="242"/>
                    <a:pt x="71" y="312"/>
                    <a:pt x="157" y="312"/>
                  </a:cubicBezTo>
                  <a:cubicBezTo>
                    <a:pt x="243" y="312"/>
                    <a:pt x="313" y="242"/>
                    <a:pt x="313" y="156"/>
                  </a:cubicBezTo>
                  <a:cubicBezTo>
                    <a:pt x="313" y="70"/>
                    <a:pt x="243" y="1"/>
                    <a:pt x="157"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3" name="Google Shape;5573;p95"/>
            <p:cNvSpPr/>
            <p:nvPr/>
          </p:nvSpPr>
          <p:spPr>
            <a:xfrm>
              <a:off x="2105075" y="3332025"/>
              <a:ext cx="7825" cy="7800"/>
            </a:xfrm>
            <a:custGeom>
              <a:avLst/>
              <a:gdLst/>
              <a:ahLst/>
              <a:cxnLst/>
              <a:rect l="l" t="t" r="r" b="b"/>
              <a:pathLst>
                <a:path w="313" h="312" extrusionOk="0">
                  <a:moveTo>
                    <a:pt x="157" y="0"/>
                  </a:moveTo>
                  <a:cubicBezTo>
                    <a:pt x="71" y="0"/>
                    <a:pt x="1" y="69"/>
                    <a:pt x="1" y="156"/>
                  </a:cubicBezTo>
                  <a:cubicBezTo>
                    <a:pt x="1" y="242"/>
                    <a:pt x="71" y="311"/>
                    <a:pt x="157" y="311"/>
                  </a:cubicBezTo>
                  <a:cubicBezTo>
                    <a:pt x="243" y="311"/>
                    <a:pt x="313" y="242"/>
                    <a:pt x="313" y="156"/>
                  </a:cubicBezTo>
                  <a:cubicBezTo>
                    <a:pt x="313" y="69"/>
                    <a:pt x="243" y="0"/>
                    <a:pt x="157"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4" name="Google Shape;5574;p95"/>
            <p:cNvSpPr/>
            <p:nvPr/>
          </p:nvSpPr>
          <p:spPr>
            <a:xfrm>
              <a:off x="2285600" y="3125475"/>
              <a:ext cx="7800" cy="7850"/>
            </a:xfrm>
            <a:custGeom>
              <a:avLst/>
              <a:gdLst/>
              <a:ahLst/>
              <a:cxnLst/>
              <a:rect l="l" t="t" r="r" b="b"/>
              <a:pathLst>
                <a:path w="312" h="314" extrusionOk="0">
                  <a:moveTo>
                    <a:pt x="156" y="1"/>
                  </a:moveTo>
                  <a:cubicBezTo>
                    <a:pt x="69" y="1"/>
                    <a:pt x="0" y="71"/>
                    <a:pt x="0" y="157"/>
                  </a:cubicBezTo>
                  <a:cubicBezTo>
                    <a:pt x="0" y="243"/>
                    <a:pt x="69" y="313"/>
                    <a:pt x="156" y="313"/>
                  </a:cubicBezTo>
                  <a:cubicBezTo>
                    <a:pt x="242" y="313"/>
                    <a:pt x="311" y="243"/>
                    <a:pt x="311" y="157"/>
                  </a:cubicBezTo>
                  <a:cubicBezTo>
                    <a:pt x="311" y="71"/>
                    <a:pt x="242" y="1"/>
                    <a:pt x="156"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5" name="Google Shape;5575;p95"/>
            <p:cNvSpPr/>
            <p:nvPr/>
          </p:nvSpPr>
          <p:spPr>
            <a:xfrm>
              <a:off x="2285600" y="3154975"/>
              <a:ext cx="7800" cy="7825"/>
            </a:xfrm>
            <a:custGeom>
              <a:avLst/>
              <a:gdLst/>
              <a:ahLst/>
              <a:cxnLst/>
              <a:rect l="l" t="t" r="r" b="b"/>
              <a:pathLst>
                <a:path w="312" h="313" extrusionOk="0">
                  <a:moveTo>
                    <a:pt x="156" y="1"/>
                  </a:moveTo>
                  <a:cubicBezTo>
                    <a:pt x="69" y="1"/>
                    <a:pt x="0" y="71"/>
                    <a:pt x="0" y="157"/>
                  </a:cubicBezTo>
                  <a:cubicBezTo>
                    <a:pt x="0" y="243"/>
                    <a:pt x="69" y="313"/>
                    <a:pt x="156" y="313"/>
                  </a:cubicBezTo>
                  <a:cubicBezTo>
                    <a:pt x="242" y="313"/>
                    <a:pt x="311" y="243"/>
                    <a:pt x="311" y="157"/>
                  </a:cubicBezTo>
                  <a:cubicBezTo>
                    <a:pt x="311" y="71"/>
                    <a:pt x="242" y="1"/>
                    <a:pt x="156"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6" name="Google Shape;5576;p95"/>
            <p:cNvSpPr/>
            <p:nvPr/>
          </p:nvSpPr>
          <p:spPr>
            <a:xfrm>
              <a:off x="2285600" y="3184475"/>
              <a:ext cx="7800" cy="7825"/>
            </a:xfrm>
            <a:custGeom>
              <a:avLst/>
              <a:gdLst/>
              <a:ahLst/>
              <a:cxnLst/>
              <a:rect l="l" t="t" r="r" b="b"/>
              <a:pathLst>
                <a:path w="312" h="313" extrusionOk="0">
                  <a:moveTo>
                    <a:pt x="156" y="0"/>
                  </a:moveTo>
                  <a:cubicBezTo>
                    <a:pt x="69" y="0"/>
                    <a:pt x="0" y="70"/>
                    <a:pt x="0" y="157"/>
                  </a:cubicBezTo>
                  <a:cubicBezTo>
                    <a:pt x="0" y="243"/>
                    <a:pt x="69" y="313"/>
                    <a:pt x="156" y="313"/>
                  </a:cubicBezTo>
                  <a:cubicBezTo>
                    <a:pt x="242" y="313"/>
                    <a:pt x="311" y="243"/>
                    <a:pt x="311" y="157"/>
                  </a:cubicBezTo>
                  <a:cubicBezTo>
                    <a:pt x="311" y="72"/>
                    <a:pt x="242" y="2"/>
                    <a:pt x="156"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7" name="Google Shape;5577;p95"/>
            <p:cNvSpPr/>
            <p:nvPr/>
          </p:nvSpPr>
          <p:spPr>
            <a:xfrm>
              <a:off x="2285600" y="3214025"/>
              <a:ext cx="7800" cy="7800"/>
            </a:xfrm>
            <a:custGeom>
              <a:avLst/>
              <a:gdLst/>
              <a:ahLst/>
              <a:cxnLst/>
              <a:rect l="l" t="t" r="r" b="b"/>
              <a:pathLst>
                <a:path w="312" h="312" extrusionOk="0">
                  <a:moveTo>
                    <a:pt x="156" y="0"/>
                  </a:moveTo>
                  <a:cubicBezTo>
                    <a:pt x="69" y="0"/>
                    <a:pt x="0" y="69"/>
                    <a:pt x="0" y="156"/>
                  </a:cubicBezTo>
                  <a:cubicBezTo>
                    <a:pt x="0" y="242"/>
                    <a:pt x="69" y="311"/>
                    <a:pt x="156" y="311"/>
                  </a:cubicBezTo>
                  <a:cubicBezTo>
                    <a:pt x="242" y="311"/>
                    <a:pt x="311" y="242"/>
                    <a:pt x="311" y="156"/>
                  </a:cubicBezTo>
                  <a:cubicBezTo>
                    <a:pt x="311" y="69"/>
                    <a:pt x="242" y="0"/>
                    <a:pt x="156"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8" name="Google Shape;5578;p95"/>
            <p:cNvSpPr/>
            <p:nvPr/>
          </p:nvSpPr>
          <p:spPr>
            <a:xfrm>
              <a:off x="2285600" y="3243475"/>
              <a:ext cx="7800" cy="7850"/>
            </a:xfrm>
            <a:custGeom>
              <a:avLst/>
              <a:gdLst/>
              <a:ahLst/>
              <a:cxnLst/>
              <a:rect l="l" t="t" r="r" b="b"/>
              <a:pathLst>
                <a:path w="312" h="314" extrusionOk="0">
                  <a:moveTo>
                    <a:pt x="156" y="1"/>
                  </a:moveTo>
                  <a:cubicBezTo>
                    <a:pt x="69" y="1"/>
                    <a:pt x="0" y="71"/>
                    <a:pt x="0" y="158"/>
                  </a:cubicBezTo>
                  <a:cubicBezTo>
                    <a:pt x="0" y="244"/>
                    <a:pt x="69" y="313"/>
                    <a:pt x="156" y="313"/>
                  </a:cubicBezTo>
                  <a:cubicBezTo>
                    <a:pt x="242" y="313"/>
                    <a:pt x="311" y="244"/>
                    <a:pt x="311" y="158"/>
                  </a:cubicBezTo>
                  <a:cubicBezTo>
                    <a:pt x="311" y="71"/>
                    <a:pt x="242" y="2"/>
                    <a:pt x="156"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9" name="Google Shape;5579;p95"/>
            <p:cNvSpPr/>
            <p:nvPr/>
          </p:nvSpPr>
          <p:spPr>
            <a:xfrm>
              <a:off x="2285600" y="3272975"/>
              <a:ext cx="7800" cy="7825"/>
            </a:xfrm>
            <a:custGeom>
              <a:avLst/>
              <a:gdLst/>
              <a:ahLst/>
              <a:cxnLst/>
              <a:rect l="l" t="t" r="r" b="b"/>
              <a:pathLst>
                <a:path w="312" h="313" extrusionOk="0">
                  <a:moveTo>
                    <a:pt x="156" y="1"/>
                  </a:moveTo>
                  <a:cubicBezTo>
                    <a:pt x="69" y="1"/>
                    <a:pt x="0" y="71"/>
                    <a:pt x="0" y="157"/>
                  </a:cubicBezTo>
                  <a:cubicBezTo>
                    <a:pt x="0" y="244"/>
                    <a:pt x="69" y="313"/>
                    <a:pt x="156" y="313"/>
                  </a:cubicBezTo>
                  <a:cubicBezTo>
                    <a:pt x="242" y="313"/>
                    <a:pt x="311" y="244"/>
                    <a:pt x="311" y="157"/>
                  </a:cubicBezTo>
                  <a:cubicBezTo>
                    <a:pt x="311" y="72"/>
                    <a:pt x="242" y="1"/>
                    <a:pt x="156"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0" name="Google Shape;5580;p95"/>
            <p:cNvSpPr/>
            <p:nvPr/>
          </p:nvSpPr>
          <p:spPr>
            <a:xfrm>
              <a:off x="2285600" y="3302500"/>
              <a:ext cx="7800" cy="7800"/>
            </a:xfrm>
            <a:custGeom>
              <a:avLst/>
              <a:gdLst/>
              <a:ahLst/>
              <a:cxnLst/>
              <a:rect l="l" t="t" r="r" b="b"/>
              <a:pathLst>
                <a:path w="312" h="312" extrusionOk="0">
                  <a:moveTo>
                    <a:pt x="156" y="0"/>
                  </a:moveTo>
                  <a:cubicBezTo>
                    <a:pt x="69" y="0"/>
                    <a:pt x="0" y="69"/>
                    <a:pt x="0" y="156"/>
                  </a:cubicBezTo>
                  <a:cubicBezTo>
                    <a:pt x="0" y="242"/>
                    <a:pt x="69" y="312"/>
                    <a:pt x="156" y="312"/>
                  </a:cubicBezTo>
                  <a:cubicBezTo>
                    <a:pt x="242" y="312"/>
                    <a:pt x="311" y="242"/>
                    <a:pt x="311" y="156"/>
                  </a:cubicBezTo>
                  <a:cubicBezTo>
                    <a:pt x="311" y="70"/>
                    <a:pt x="242" y="1"/>
                    <a:pt x="156"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1" name="Google Shape;5581;p95"/>
            <p:cNvSpPr/>
            <p:nvPr/>
          </p:nvSpPr>
          <p:spPr>
            <a:xfrm>
              <a:off x="2285600" y="3332025"/>
              <a:ext cx="7800" cy="7800"/>
            </a:xfrm>
            <a:custGeom>
              <a:avLst/>
              <a:gdLst/>
              <a:ahLst/>
              <a:cxnLst/>
              <a:rect l="l" t="t" r="r" b="b"/>
              <a:pathLst>
                <a:path w="312" h="312" extrusionOk="0">
                  <a:moveTo>
                    <a:pt x="156" y="0"/>
                  </a:moveTo>
                  <a:cubicBezTo>
                    <a:pt x="69" y="0"/>
                    <a:pt x="0" y="69"/>
                    <a:pt x="0" y="156"/>
                  </a:cubicBezTo>
                  <a:cubicBezTo>
                    <a:pt x="0" y="242"/>
                    <a:pt x="69" y="311"/>
                    <a:pt x="156" y="311"/>
                  </a:cubicBezTo>
                  <a:cubicBezTo>
                    <a:pt x="242" y="311"/>
                    <a:pt x="311" y="242"/>
                    <a:pt x="311" y="156"/>
                  </a:cubicBezTo>
                  <a:cubicBezTo>
                    <a:pt x="311" y="69"/>
                    <a:pt x="242" y="0"/>
                    <a:pt x="156"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2" name="Google Shape;5582;p95"/>
            <p:cNvSpPr/>
            <p:nvPr/>
          </p:nvSpPr>
          <p:spPr>
            <a:xfrm>
              <a:off x="2174950" y="3135150"/>
              <a:ext cx="72250" cy="53275"/>
            </a:xfrm>
            <a:custGeom>
              <a:avLst/>
              <a:gdLst/>
              <a:ahLst/>
              <a:cxnLst/>
              <a:rect l="l" t="t" r="r" b="b"/>
              <a:pathLst>
                <a:path w="2890" h="2131" extrusionOk="0">
                  <a:moveTo>
                    <a:pt x="527" y="0"/>
                  </a:moveTo>
                  <a:lnTo>
                    <a:pt x="1" y="877"/>
                  </a:lnTo>
                  <a:lnTo>
                    <a:pt x="2393" y="2130"/>
                  </a:lnTo>
                  <a:lnTo>
                    <a:pt x="2890" y="950"/>
                  </a:lnTo>
                  <a:lnTo>
                    <a:pt x="527" y="0"/>
                  </a:ln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3" name="Google Shape;5583;p95"/>
            <p:cNvSpPr/>
            <p:nvPr/>
          </p:nvSpPr>
          <p:spPr>
            <a:xfrm>
              <a:off x="2185000" y="3143825"/>
              <a:ext cx="51675" cy="34975"/>
            </a:xfrm>
            <a:custGeom>
              <a:avLst/>
              <a:gdLst/>
              <a:ahLst/>
              <a:cxnLst/>
              <a:rect l="l" t="t" r="r" b="b"/>
              <a:pathLst>
                <a:path w="2067" h="1399" extrusionOk="0">
                  <a:moveTo>
                    <a:pt x="294" y="1"/>
                  </a:moveTo>
                  <a:lnTo>
                    <a:pt x="1" y="488"/>
                  </a:lnTo>
                  <a:lnTo>
                    <a:pt x="1789" y="1399"/>
                  </a:lnTo>
                  <a:lnTo>
                    <a:pt x="2066" y="742"/>
                  </a:lnTo>
                  <a:lnTo>
                    <a:pt x="294" y="1"/>
                  </a:ln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4" name="Google Shape;5584;p95"/>
            <p:cNvSpPr/>
            <p:nvPr/>
          </p:nvSpPr>
          <p:spPr>
            <a:xfrm>
              <a:off x="2140875" y="3204625"/>
              <a:ext cx="119225" cy="42800"/>
            </a:xfrm>
            <a:custGeom>
              <a:avLst/>
              <a:gdLst/>
              <a:ahLst/>
              <a:cxnLst/>
              <a:rect l="l" t="t" r="r" b="b"/>
              <a:pathLst>
                <a:path w="4769" h="1712" extrusionOk="0">
                  <a:moveTo>
                    <a:pt x="114" y="0"/>
                  </a:moveTo>
                  <a:lnTo>
                    <a:pt x="1" y="1325"/>
                  </a:lnTo>
                  <a:lnTo>
                    <a:pt x="4768" y="1712"/>
                  </a:lnTo>
                  <a:lnTo>
                    <a:pt x="4768" y="376"/>
                  </a:lnTo>
                  <a:lnTo>
                    <a:pt x="114" y="0"/>
                  </a:ln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5" name="Google Shape;5585;p95"/>
            <p:cNvSpPr/>
            <p:nvPr/>
          </p:nvSpPr>
          <p:spPr>
            <a:xfrm>
              <a:off x="2150650" y="3212975"/>
              <a:ext cx="101250" cy="26300"/>
            </a:xfrm>
            <a:custGeom>
              <a:avLst/>
              <a:gdLst/>
              <a:ahLst/>
              <a:cxnLst/>
              <a:rect l="l" t="t" r="r" b="b"/>
              <a:pathLst>
                <a:path w="4050" h="1052" extrusionOk="0">
                  <a:moveTo>
                    <a:pt x="63" y="1"/>
                  </a:moveTo>
                  <a:lnTo>
                    <a:pt x="0" y="745"/>
                  </a:lnTo>
                  <a:lnTo>
                    <a:pt x="4049" y="1052"/>
                  </a:lnTo>
                  <a:lnTo>
                    <a:pt x="4049" y="302"/>
                  </a:lnTo>
                  <a:lnTo>
                    <a:pt x="63" y="1"/>
                  </a:ln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6" name="Google Shape;5586;p95"/>
            <p:cNvSpPr/>
            <p:nvPr/>
          </p:nvSpPr>
          <p:spPr>
            <a:xfrm>
              <a:off x="2167100" y="3059150"/>
              <a:ext cx="56275" cy="5275"/>
            </a:xfrm>
            <a:custGeom>
              <a:avLst/>
              <a:gdLst/>
              <a:ahLst/>
              <a:cxnLst/>
              <a:rect l="l" t="t" r="r" b="b"/>
              <a:pathLst>
                <a:path w="2251" h="211" extrusionOk="0">
                  <a:moveTo>
                    <a:pt x="1952" y="1"/>
                  </a:moveTo>
                  <a:cubicBezTo>
                    <a:pt x="1782" y="1"/>
                    <a:pt x="1639" y="141"/>
                    <a:pt x="1639" y="141"/>
                  </a:cubicBezTo>
                  <a:cubicBezTo>
                    <a:pt x="1639" y="141"/>
                    <a:pt x="1571" y="20"/>
                    <a:pt x="1386" y="20"/>
                  </a:cubicBezTo>
                  <a:cubicBezTo>
                    <a:pt x="1202" y="20"/>
                    <a:pt x="1058" y="141"/>
                    <a:pt x="1058" y="141"/>
                  </a:cubicBezTo>
                  <a:cubicBezTo>
                    <a:pt x="1058" y="141"/>
                    <a:pt x="980" y="25"/>
                    <a:pt x="811" y="20"/>
                  </a:cubicBezTo>
                  <a:cubicBezTo>
                    <a:pt x="809" y="20"/>
                    <a:pt x="806" y="20"/>
                    <a:pt x="803" y="20"/>
                  </a:cubicBezTo>
                  <a:cubicBezTo>
                    <a:pt x="638" y="20"/>
                    <a:pt x="544" y="141"/>
                    <a:pt x="544" y="141"/>
                  </a:cubicBezTo>
                  <a:cubicBezTo>
                    <a:pt x="544" y="141"/>
                    <a:pt x="450" y="41"/>
                    <a:pt x="284" y="41"/>
                  </a:cubicBezTo>
                  <a:cubicBezTo>
                    <a:pt x="277" y="41"/>
                    <a:pt x="271" y="41"/>
                    <a:pt x="264" y="41"/>
                  </a:cubicBezTo>
                  <a:cubicBezTo>
                    <a:pt x="87" y="50"/>
                    <a:pt x="10" y="206"/>
                    <a:pt x="1" y="210"/>
                  </a:cubicBezTo>
                  <a:lnTo>
                    <a:pt x="2251" y="141"/>
                  </a:lnTo>
                  <a:cubicBezTo>
                    <a:pt x="2251" y="141"/>
                    <a:pt x="2140" y="9"/>
                    <a:pt x="1964" y="1"/>
                  </a:cubicBezTo>
                  <a:cubicBezTo>
                    <a:pt x="1960" y="1"/>
                    <a:pt x="1956" y="1"/>
                    <a:pt x="1952"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7" name="Google Shape;5587;p95"/>
          <p:cNvGrpSpPr/>
          <p:nvPr/>
        </p:nvGrpSpPr>
        <p:grpSpPr>
          <a:xfrm>
            <a:off x="3365463" y="4110610"/>
            <a:ext cx="1024326" cy="854118"/>
            <a:chOff x="2148825" y="2695875"/>
            <a:chExt cx="216500" cy="180525"/>
          </a:xfrm>
        </p:grpSpPr>
        <p:sp>
          <p:nvSpPr>
            <p:cNvPr id="5588" name="Google Shape;5588;p95"/>
            <p:cNvSpPr/>
            <p:nvPr/>
          </p:nvSpPr>
          <p:spPr>
            <a:xfrm>
              <a:off x="2232975" y="2695875"/>
              <a:ext cx="64375" cy="58775"/>
            </a:xfrm>
            <a:custGeom>
              <a:avLst/>
              <a:gdLst/>
              <a:ahLst/>
              <a:cxnLst/>
              <a:rect l="l" t="t" r="r" b="b"/>
              <a:pathLst>
                <a:path w="2575" h="2351" extrusionOk="0">
                  <a:moveTo>
                    <a:pt x="746" y="366"/>
                  </a:moveTo>
                  <a:cubicBezTo>
                    <a:pt x="753" y="366"/>
                    <a:pt x="761" y="366"/>
                    <a:pt x="769" y="368"/>
                  </a:cubicBezTo>
                  <a:lnTo>
                    <a:pt x="2071" y="625"/>
                  </a:lnTo>
                  <a:cubicBezTo>
                    <a:pt x="2134" y="637"/>
                    <a:pt x="2177" y="699"/>
                    <a:pt x="2164" y="762"/>
                  </a:cubicBezTo>
                  <a:lnTo>
                    <a:pt x="1942" y="1889"/>
                  </a:lnTo>
                  <a:cubicBezTo>
                    <a:pt x="1931" y="1944"/>
                    <a:pt x="1883" y="1984"/>
                    <a:pt x="1828" y="1984"/>
                  </a:cubicBezTo>
                  <a:cubicBezTo>
                    <a:pt x="1821" y="1984"/>
                    <a:pt x="1813" y="1983"/>
                    <a:pt x="1805" y="1982"/>
                  </a:cubicBezTo>
                  <a:lnTo>
                    <a:pt x="503" y="1725"/>
                  </a:lnTo>
                  <a:cubicBezTo>
                    <a:pt x="440" y="1713"/>
                    <a:pt x="397" y="1651"/>
                    <a:pt x="410" y="1588"/>
                  </a:cubicBezTo>
                  <a:lnTo>
                    <a:pt x="632" y="461"/>
                  </a:lnTo>
                  <a:cubicBezTo>
                    <a:pt x="643" y="406"/>
                    <a:pt x="691" y="366"/>
                    <a:pt x="746" y="366"/>
                  </a:cubicBezTo>
                  <a:close/>
                  <a:moveTo>
                    <a:pt x="747" y="0"/>
                  </a:moveTo>
                  <a:cubicBezTo>
                    <a:pt x="521" y="0"/>
                    <a:pt x="318" y="161"/>
                    <a:pt x="273" y="391"/>
                  </a:cubicBezTo>
                  <a:lnTo>
                    <a:pt x="52" y="1518"/>
                  </a:lnTo>
                  <a:cubicBezTo>
                    <a:pt x="0" y="1780"/>
                    <a:pt x="172" y="2033"/>
                    <a:pt x="433" y="2085"/>
                  </a:cubicBezTo>
                  <a:lnTo>
                    <a:pt x="1735" y="2341"/>
                  </a:lnTo>
                  <a:cubicBezTo>
                    <a:pt x="1766" y="2347"/>
                    <a:pt x="1798" y="2350"/>
                    <a:pt x="1828" y="2350"/>
                  </a:cubicBezTo>
                  <a:cubicBezTo>
                    <a:pt x="2055" y="2350"/>
                    <a:pt x="2257" y="2189"/>
                    <a:pt x="2302" y="1960"/>
                  </a:cubicBezTo>
                  <a:lnTo>
                    <a:pt x="2523" y="833"/>
                  </a:lnTo>
                  <a:cubicBezTo>
                    <a:pt x="2575" y="571"/>
                    <a:pt x="2404" y="318"/>
                    <a:pt x="2142" y="266"/>
                  </a:cubicBezTo>
                  <a:lnTo>
                    <a:pt x="840" y="10"/>
                  </a:lnTo>
                  <a:cubicBezTo>
                    <a:pt x="809" y="3"/>
                    <a:pt x="778" y="0"/>
                    <a:pt x="747" y="0"/>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9" name="Google Shape;5589;p95"/>
            <p:cNvSpPr/>
            <p:nvPr/>
          </p:nvSpPr>
          <p:spPr>
            <a:xfrm>
              <a:off x="2238950" y="2695875"/>
              <a:ext cx="58400" cy="25450"/>
            </a:xfrm>
            <a:custGeom>
              <a:avLst/>
              <a:gdLst/>
              <a:ahLst/>
              <a:cxnLst/>
              <a:rect l="l" t="t" r="r" b="b"/>
              <a:pathLst>
                <a:path w="2336" h="1018" extrusionOk="0">
                  <a:moveTo>
                    <a:pt x="508" y="0"/>
                  </a:moveTo>
                  <a:cubicBezTo>
                    <a:pt x="282" y="0"/>
                    <a:pt x="79" y="161"/>
                    <a:pt x="36" y="390"/>
                  </a:cubicBezTo>
                  <a:lnTo>
                    <a:pt x="0" y="574"/>
                  </a:lnTo>
                  <a:lnTo>
                    <a:pt x="358" y="645"/>
                  </a:lnTo>
                  <a:lnTo>
                    <a:pt x="394" y="461"/>
                  </a:lnTo>
                  <a:cubicBezTo>
                    <a:pt x="405" y="406"/>
                    <a:pt x="454" y="366"/>
                    <a:pt x="509" y="366"/>
                  </a:cubicBezTo>
                  <a:cubicBezTo>
                    <a:pt x="516" y="366"/>
                    <a:pt x="524" y="366"/>
                    <a:pt x="532" y="368"/>
                  </a:cubicBezTo>
                  <a:lnTo>
                    <a:pt x="1834" y="625"/>
                  </a:lnTo>
                  <a:cubicBezTo>
                    <a:pt x="1897" y="637"/>
                    <a:pt x="1939" y="699"/>
                    <a:pt x="1927" y="762"/>
                  </a:cubicBezTo>
                  <a:lnTo>
                    <a:pt x="1890" y="946"/>
                  </a:lnTo>
                  <a:lnTo>
                    <a:pt x="2248" y="1017"/>
                  </a:lnTo>
                  <a:lnTo>
                    <a:pt x="2284" y="833"/>
                  </a:lnTo>
                  <a:cubicBezTo>
                    <a:pt x="2336" y="571"/>
                    <a:pt x="2165" y="318"/>
                    <a:pt x="1903" y="266"/>
                  </a:cubicBezTo>
                  <a:lnTo>
                    <a:pt x="601" y="10"/>
                  </a:lnTo>
                  <a:cubicBezTo>
                    <a:pt x="570" y="3"/>
                    <a:pt x="539" y="0"/>
                    <a:pt x="508"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0" name="Google Shape;5590;p95"/>
            <p:cNvSpPr/>
            <p:nvPr/>
          </p:nvSpPr>
          <p:spPr>
            <a:xfrm>
              <a:off x="2148825" y="2707875"/>
              <a:ext cx="216500" cy="168525"/>
            </a:xfrm>
            <a:custGeom>
              <a:avLst/>
              <a:gdLst/>
              <a:ahLst/>
              <a:cxnLst/>
              <a:rect l="l" t="t" r="r" b="b"/>
              <a:pathLst>
                <a:path w="8660" h="6741" extrusionOk="0">
                  <a:moveTo>
                    <a:pt x="1259" y="1"/>
                  </a:moveTo>
                  <a:cubicBezTo>
                    <a:pt x="1118" y="1"/>
                    <a:pt x="993" y="100"/>
                    <a:pt x="964" y="244"/>
                  </a:cubicBezTo>
                  <a:lnTo>
                    <a:pt x="32" y="4993"/>
                  </a:lnTo>
                  <a:cubicBezTo>
                    <a:pt x="0" y="5157"/>
                    <a:pt x="107" y="5314"/>
                    <a:pt x="269" y="5346"/>
                  </a:cubicBezTo>
                  <a:lnTo>
                    <a:pt x="7342" y="6735"/>
                  </a:lnTo>
                  <a:cubicBezTo>
                    <a:pt x="7362" y="6738"/>
                    <a:pt x="7381" y="6740"/>
                    <a:pt x="7400" y="6740"/>
                  </a:cubicBezTo>
                  <a:cubicBezTo>
                    <a:pt x="7542" y="6740"/>
                    <a:pt x="7666" y="6640"/>
                    <a:pt x="7696" y="6498"/>
                  </a:cubicBezTo>
                  <a:lnTo>
                    <a:pt x="8628" y="1748"/>
                  </a:lnTo>
                  <a:cubicBezTo>
                    <a:pt x="8660" y="1584"/>
                    <a:pt x="8553" y="1427"/>
                    <a:pt x="8391" y="1394"/>
                  </a:cubicBezTo>
                  <a:lnTo>
                    <a:pt x="1318" y="7"/>
                  </a:lnTo>
                  <a:cubicBezTo>
                    <a:pt x="1298" y="3"/>
                    <a:pt x="1279" y="1"/>
                    <a:pt x="1259"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1" name="Google Shape;5591;p95"/>
            <p:cNvSpPr/>
            <p:nvPr/>
          </p:nvSpPr>
          <p:spPr>
            <a:xfrm>
              <a:off x="2166275" y="2709975"/>
              <a:ext cx="42200" cy="136625"/>
            </a:xfrm>
            <a:custGeom>
              <a:avLst/>
              <a:gdLst/>
              <a:ahLst/>
              <a:cxnLst/>
              <a:rect l="l" t="t" r="r" b="b"/>
              <a:pathLst>
                <a:path w="1688" h="5465" extrusionOk="0">
                  <a:moveTo>
                    <a:pt x="1048" y="1"/>
                  </a:moveTo>
                  <a:lnTo>
                    <a:pt x="1" y="5340"/>
                  </a:lnTo>
                  <a:lnTo>
                    <a:pt x="639" y="5465"/>
                  </a:lnTo>
                  <a:lnTo>
                    <a:pt x="1687" y="127"/>
                  </a:lnTo>
                  <a:lnTo>
                    <a:pt x="1048" y="1"/>
                  </a:ln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2" name="Google Shape;5592;p95"/>
            <p:cNvSpPr/>
            <p:nvPr/>
          </p:nvSpPr>
          <p:spPr>
            <a:xfrm>
              <a:off x="2295850" y="2735450"/>
              <a:ext cx="42200" cy="136625"/>
            </a:xfrm>
            <a:custGeom>
              <a:avLst/>
              <a:gdLst/>
              <a:ahLst/>
              <a:cxnLst/>
              <a:rect l="l" t="t" r="r" b="b"/>
              <a:pathLst>
                <a:path w="1688" h="5465" extrusionOk="0">
                  <a:moveTo>
                    <a:pt x="1048" y="1"/>
                  </a:moveTo>
                  <a:lnTo>
                    <a:pt x="0" y="5339"/>
                  </a:lnTo>
                  <a:lnTo>
                    <a:pt x="640" y="5465"/>
                  </a:lnTo>
                  <a:lnTo>
                    <a:pt x="1688" y="127"/>
                  </a:lnTo>
                  <a:lnTo>
                    <a:pt x="1048" y="1"/>
                  </a:ln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3" name="Google Shape;5593;p95"/>
            <p:cNvSpPr/>
            <p:nvPr/>
          </p:nvSpPr>
          <p:spPr>
            <a:xfrm>
              <a:off x="2211200" y="2740500"/>
              <a:ext cx="43675" cy="22450"/>
            </a:xfrm>
            <a:custGeom>
              <a:avLst/>
              <a:gdLst/>
              <a:ahLst/>
              <a:cxnLst/>
              <a:rect l="l" t="t" r="r" b="b"/>
              <a:pathLst>
                <a:path w="1747" h="898" extrusionOk="0">
                  <a:moveTo>
                    <a:pt x="1" y="1"/>
                  </a:moveTo>
                  <a:lnTo>
                    <a:pt x="1" y="897"/>
                  </a:lnTo>
                  <a:lnTo>
                    <a:pt x="1747" y="897"/>
                  </a:lnTo>
                  <a:lnTo>
                    <a:pt x="1747" y="1"/>
                  </a:ln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4" name="Google Shape;5594;p95"/>
            <p:cNvSpPr/>
            <p:nvPr/>
          </p:nvSpPr>
          <p:spPr>
            <a:xfrm>
              <a:off x="2244200" y="2773675"/>
              <a:ext cx="46325" cy="35725"/>
            </a:xfrm>
            <a:custGeom>
              <a:avLst/>
              <a:gdLst/>
              <a:ahLst/>
              <a:cxnLst/>
              <a:rect l="l" t="t" r="r" b="b"/>
              <a:pathLst>
                <a:path w="1853" h="1429" extrusionOk="0">
                  <a:moveTo>
                    <a:pt x="314" y="1"/>
                  </a:moveTo>
                  <a:lnTo>
                    <a:pt x="0" y="880"/>
                  </a:lnTo>
                  <a:lnTo>
                    <a:pt x="1540" y="1429"/>
                  </a:lnTo>
                  <a:lnTo>
                    <a:pt x="1853" y="549"/>
                  </a:lnTo>
                  <a:lnTo>
                    <a:pt x="314" y="1"/>
                  </a:ln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5" name="Google Shape;5595;p95"/>
            <p:cNvSpPr/>
            <p:nvPr/>
          </p:nvSpPr>
          <p:spPr>
            <a:xfrm>
              <a:off x="2208575" y="2811550"/>
              <a:ext cx="46250" cy="35700"/>
            </a:xfrm>
            <a:custGeom>
              <a:avLst/>
              <a:gdLst/>
              <a:ahLst/>
              <a:cxnLst/>
              <a:rect l="l" t="t" r="r" b="b"/>
              <a:pathLst>
                <a:path w="1850" h="1428" extrusionOk="0">
                  <a:moveTo>
                    <a:pt x="149" y="0"/>
                  </a:moveTo>
                  <a:lnTo>
                    <a:pt x="0" y="1220"/>
                  </a:lnTo>
                  <a:lnTo>
                    <a:pt x="1701" y="1427"/>
                  </a:lnTo>
                  <a:lnTo>
                    <a:pt x="1850" y="208"/>
                  </a:lnTo>
                  <a:lnTo>
                    <a:pt x="149" y="0"/>
                  </a:ln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0" name="Google Shape;5600;p95"/>
          <p:cNvSpPr/>
          <p:nvPr/>
        </p:nvSpPr>
        <p:spPr>
          <a:xfrm>
            <a:off x="1839917" y="1392621"/>
            <a:ext cx="631857" cy="152104"/>
          </a:xfrm>
          <a:custGeom>
            <a:avLst/>
            <a:gdLst/>
            <a:ahLst/>
            <a:cxnLst/>
            <a:rect l="l" t="t" r="r" b="b"/>
            <a:pathLst>
              <a:path w="4661" h="1122" extrusionOk="0">
                <a:moveTo>
                  <a:pt x="3148" y="0"/>
                </a:moveTo>
                <a:cubicBezTo>
                  <a:pt x="2601" y="0"/>
                  <a:pt x="2083" y="277"/>
                  <a:pt x="1746" y="718"/>
                </a:cubicBezTo>
                <a:cubicBezTo>
                  <a:pt x="1575" y="579"/>
                  <a:pt x="1355" y="514"/>
                  <a:pt x="1133" y="514"/>
                </a:cubicBezTo>
                <a:cubicBezTo>
                  <a:pt x="1051" y="514"/>
                  <a:pt x="968" y="523"/>
                  <a:pt x="888" y="541"/>
                </a:cubicBezTo>
                <a:cubicBezTo>
                  <a:pt x="595" y="608"/>
                  <a:pt x="332" y="782"/>
                  <a:pt x="118" y="996"/>
                </a:cubicBezTo>
                <a:cubicBezTo>
                  <a:pt x="76" y="1037"/>
                  <a:pt x="38" y="1078"/>
                  <a:pt x="0" y="1122"/>
                </a:cubicBezTo>
                <a:lnTo>
                  <a:pt x="4660" y="1122"/>
                </a:lnTo>
                <a:cubicBezTo>
                  <a:pt x="4500" y="528"/>
                  <a:pt x="3936" y="80"/>
                  <a:pt x="3327" y="10"/>
                </a:cubicBezTo>
                <a:cubicBezTo>
                  <a:pt x="3267" y="3"/>
                  <a:pt x="3208" y="0"/>
                  <a:pt x="31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1" name="Google Shape;5601;p95"/>
          <p:cNvSpPr/>
          <p:nvPr/>
        </p:nvSpPr>
        <p:spPr>
          <a:xfrm>
            <a:off x="6493641" y="1187421"/>
            <a:ext cx="806597" cy="194400"/>
          </a:xfrm>
          <a:custGeom>
            <a:avLst/>
            <a:gdLst/>
            <a:ahLst/>
            <a:cxnLst/>
            <a:rect l="l" t="t" r="r" b="b"/>
            <a:pathLst>
              <a:path w="5950" h="1434" extrusionOk="0">
                <a:moveTo>
                  <a:pt x="3184" y="1"/>
                </a:moveTo>
                <a:cubicBezTo>
                  <a:pt x="2568" y="54"/>
                  <a:pt x="2015" y="534"/>
                  <a:pt x="1875" y="1135"/>
                </a:cubicBezTo>
                <a:cubicBezTo>
                  <a:pt x="1622" y="1035"/>
                  <a:pt x="1349" y="972"/>
                  <a:pt x="1078" y="972"/>
                </a:cubicBezTo>
                <a:cubicBezTo>
                  <a:pt x="974" y="972"/>
                  <a:pt x="871" y="981"/>
                  <a:pt x="769" y="1000"/>
                </a:cubicBezTo>
                <a:cubicBezTo>
                  <a:pt x="476" y="1057"/>
                  <a:pt x="195" y="1206"/>
                  <a:pt x="1" y="1433"/>
                </a:cubicBezTo>
                <a:lnTo>
                  <a:pt x="5950" y="1433"/>
                </a:lnTo>
                <a:cubicBezTo>
                  <a:pt x="5934" y="1147"/>
                  <a:pt x="5850" y="890"/>
                  <a:pt x="5617" y="696"/>
                </a:cubicBezTo>
                <a:cubicBezTo>
                  <a:pt x="5515" y="611"/>
                  <a:pt x="5364" y="565"/>
                  <a:pt x="5211" y="565"/>
                </a:cubicBezTo>
                <a:cubicBezTo>
                  <a:pt x="4982" y="565"/>
                  <a:pt x="4747" y="667"/>
                  <a:pt x="4663" y="887"/>
                </a:cubicBezTo>
                <a:cubicBezTo>
                  <a:pt x="4384" y="308"/>
                  <a:pt x="3819" y="1"/>
                  <a:pt x="3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2" name="Google Shape;5602;p95"/>
          <p:cNvSpPr/>
          <p:nvPr/>
        </p:nvSpPr>
        <p:spPr>
          <a:xfrm>
            <a:off x="457611" y="1588500"/>
            <a:ext cx="701807" cy="122009"/>
          </a:xfrm>
          <a:custGeom>
            <a:avLst/>
            <a:gdLst/>
            <a:ahLst/>
            <a:cxnLst/>
            <a:rect l="l" t="t" r="r" b="b"/>
            <a:pathLst>
              <a:path w="5177" h="900" extrusionOk="0">
                <a:moveTo>
                  <a:pt x="2578" y="0"/>
                </a:moveTo>
                <a:cubicBezTo>
                  <a:pt x="2565" y="0"/>
                  <a:pt x="2552" y="0"/>
                  <a:pt x="2539" y="1"/>
                </a:cubicBezTo>
                <a:cubicBezTo>
                  <a:pt x="2016" y="16"/>
                  <a:pt x="1491" y="330"/>
                  <a:pt x="1220" y="834"/>
                </a:cubicBezTo>
                <a:cubicBezTo>
                  <a:pt x="1033" y="714"/>
                  <a:pt x="818" y="637"/>
                  <a:pt x="604" y="637"/>
                </a:cubicBezTo>
                <a:cubicBezTo>
                  <a:pt x="548" y="637"/>
                  <a:pt x="493" y="642"/>
                  <a:pt x="438" y="653"/>
                </a:cubicBezTo>
                <a:cubicBezTo>
                  <a:pt x="275" y="685"/>
                  <a:pt x="119" y="771"/>
                  <a:pt x="0" y="899"/>
                </a:cubicBezTo>
                <a:lnTo>
                  <a:pt x="5177" y="899"/>
                </a:lnTo>
                <a:lnTo>
                  <a:pt x="5157" y="848"/>
                </a:lnTo>
                <a:cubicBezTo>
                  <a:pt x="5014" y="640"/>
                  <a:pt x="4780" y="523"/>
                  <a:pt x="4545" y="513"/>
                </a:cubicBezTo>
                <a:cubicBezTo>
                  <a:pt x="4537" y="512"/>
                  <a:pt x="4529" y="512"/>
                  <a:pt x="4520" y="512"/>
                </a:cubicBezTo>
                <a:cubicBezTo>
                  <a:pt x="4295" y="512"/>
                  <a:pt x="4068" y="633"/>
                  <a:pt x="3878" y="772"/>
                </a:cubicBezTo>
                <a:cubicBezTo>
                  <a:pt x="3590" y="298"/>
                  <a:pt x="3087" y="0"/>
                  <a:pt x="2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3" name="Google Shape;5603;p95"/>
          <p:cNvSpPr/>
          <p:nvPr/>
        </p:nvSpPr>
        <p:spPr>
          <a:xfrm>
            <a:off x="7656436" y="1121825"/>
            <a:ext cx="701807" cy="122009"/>
          </a:xfrm>
          <a:custGeom>
            <a:avLst/>
            <a:gdLst/>
            <a:ahLst/>
            <a:cxnLst/>
            <a:rect l="l" t="t" r="r" b="b"/>
            <a:pathLst>
              <a:path w="5177" h="900" extrusionOk="0">
                <a:moveTo>
                  <a:pt x="2578" y="0"/>
                </a:moveTo>
                <a:cubicBezTo>
                  <a:pt x="2565" y="0"/>
                  <a:pt x="2552" y="0"/>
                  <a:pt x="2539" y="1"/>
                </a:cubicBezTo>
                <a:cubicBezTo>
                  <a:pt x="2016" y="16"/>
                  <a:pt x="1491" y="330"/>
                  <a:pt x="1220" y="834"/>
                </a:cubicBezTo>
                <a:cubicBezTo>
                  <a:pt x="1033" y="714"/>
                  <a:pt x="818" y="637"/>
                  <a:pt x="604" y="637"/>
                </a:cubicBezTo>
                <a:cubicBezTo>
                  <a:pt x="548" y="637"/>
                  <a:pt x="493" y="642"/>
                  <a:pt x="438" y="653"/>
                </a:cubicBezTo>
                <a:cubicBezTo>
                  <a:pt x="275" y="685"/>
                  <a:pt x="119" y="771"/>
                  <a:pt x="0" y="899"/>
                </a:cubicBezTo>
                <a:lnTo>
                  <a:pt x="5177" y="899"/>
                </a:lnTo>
                <a:lnTo>
                  <a:pt x="5157" y="848"/>
                </a:lnTo>
                <a:cubicBezTo>
                  <a:pt x="5014" y="640"/>
                  <a:pt x="4780" y="523"/>
                  <a:pt x="4545" y="513"/>
                </a:cubicBezTo>
                <a:cubicBezTo>
                  <a:pt x="4537" y="512"/>
                  <a:pt x="4529" y="512"/>
                  <a:pt x="4520" y="512"/>
                </a:cubicBezTo>
                <a:cubicBezTo>
                  <a:pt x="4295" y="512"/>
                  <a:pt x="4068" y="633"/>
                  <a:pt x="3878" y="772"/>
                </a:cubicBezTo>
                <a:cubicBezTo>
                  <a:pt x="3590" y="298"/>
                  <a:pt x="3087" y="0"/>
                  <a:pt x="2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4" name="Google Shape;5604;p95"/>
          <p:cNvSpPr/>
          <p:nvPr/>
        </p:nvSpPr>
        <p:spPr>
          <a:xfrm>
            <a:off x="1053575" y="432926"/>
            <a:ext cx="1136577" cy="1143476"/>
          </a:xfrm>
          <a:custGeom>
            <a:avLst/>
            <a:gdLst/>
            <a:ahLst/>
            <a:cxnLst/>
            <a:rect l="l" t="t" r="r" b="b"/>
            <a:pathLst>
              <a:path w="12026" h="12099" extrusionOk="0">
                <a:moveTo>
                  <a:pt x="8428" y="0"/>
                </a:moveTo>
                <a:cubicBezTo>
                  <a:pt x="8246" y="0"/>
                  <a:pt x="8022" y="43"/>
                  <a:pt x="7838" y="148"/>
                </a:cubicBezTo>
                <a:cubicBezTo>
                  <a:pt x="7475" y="357"/>
                  <a:pt x="3930" y="4171"/>
                  <a:pt x="3930" y="4171"/>
                </a:cubicBezTo>
                <a:cubicBezTo>
                  <a:pt x="3930" y="4171"/>
                  <a:pt x="2472" y="3455"/>
                  <a:pt x="1558" y="3401"/>
                </a:cubicBezTo>
                <a:cubicBezTo>
                  <a:pt x="1492" y="3397"/>
                  <a:pt x="1427" y="3395"/>
                  <a:pt x="1365" y="3395"/>
                </a:cubicBezTo>
                <a:cubicBezTo>
                  <a:pt x="574" y="3395"/>
                  <a:pt x="131" y="3706"/>
                  <a:pt x="68" y="3902"/>
                </a:cubicBezTo>
                <a:cubicBezTo>
                  <a:pt x="0" y="4113"/>
                  <a:pt x="208" y="4691"/>
                  <a:pt x="979" y="5183"/>
                </a:cubicBezTo>
                <a:cubicBezTo>
                  <a:pt x="1748" y="5674"/>
                  <a:pt x="3349" y="5953"/>
                  <a:pt x="3349" y="5953"/>
                </a:cubicBezTo>
                <a:cubicBezTo>
                  <a:pt x="3349" y="5953"/>
                  <a:pt x="3349" y="5958"/>
                  <a:pt x="3350" y="5964"/>
                </a:cubicBezTo>
                <a:cubicBezTo>
                  <a:pt x="3350" y="5968"/>
                  <a:pt x="3352" y="5974"/>
                  <a:pt x="3352" y="5980"/>
                </a:cubicBezTo>
                <a:cubicBezTo>
                  <a:pt x="3353" y="5988"/>
                  <a:pt x="3353" y="5995"/>
                  <a:pt x="3354" y="6005"/>
                </a:cubicBezTo>
                <a:cubicBezTo>
                  <a:pt x="3354" y="6009"/>
                  <a:pt x="3354" y="6011"/>
                  <a:pt x="3355" y="6014"/>
                </a:cubicBezTo>
                <a:cubicBezTo>
                  <a:pt x="3358" y="6031"/>
                  <a:pt x="3360" y="6052"/>
                  <a:pt x="3363" y="6077"/>
                </a:cubicBezTo>
                <a:cubicBezTo>
                  <a:pt x="3363" y="6081"/>
                  <a:pt x="3364" y="6083"/>
                  <a:pt x="3364" y="6087"/>
                </a:cubicBezTo>
                <a:cubicBezTo>
                  <a:pt x="3367" y="6111"/>
                  <a:pt x="3371" y="6136"/>
                  <a:pt x="3374" y="6164"/>
                </a:cubicBezTo>
                <a:cubicBezTo>
                  <a:pt x="3375" y="6172"/>
                  <a:pt x="3376" y="6181"/>
                  <a:pt x="3376" y="6190"/>
                </a:cubicBezTo>
                <a:cubicBezTo>
                  <a:pt x="3384" y="6258"/>
                  <a:pt x="3394" y="6339"/>
                  <a:pt x="3406" y="6432"/>
                </a:cubicBezTo>
                <a:lnTo>
                  <a:pt x="3406" y="6433"/>
                </a:lnTo>
                <a:cubicBezTo>
                  <a:pt x="3411" y="6473"/>
                  <a:pt x="3416" y="6514"/>
                  <a:pt x="3421" y="6559"/>
                </a:cubicBezTo>
                <a:cubicBezTo>
                  <a:pt x="3424" y="6582"/>
                  <a:pt x="3427" y="6608"/>
                  <a:pt x="3430" y="6634"/>
                </a:cubicBezTo>
                <a:cubicBezTo>
                  <a:pt x="3435" y="6673"/>
                  <a:pt x="3441" y="6713"/>
                  <a:pt x="3445" y="6752"/>
                </a:cubicBezTo>
                <a:cubicBezTo>
                  <a:pt x="3447" y="6771"/>
                  <a:pt x="3450" y="6789"/>
                  <a:pt x="3451" y="6807"/>
                </a:cubicBezTo>
                <a:cubicBezTo>
                  <a:pt x="3455" y="6837"/>
                  <a:pt x="3458" y="6866"/>
                  <a:pt x="3462" y="6897"/>
                </a:cubicBezTo>
                <a:cubicBezTo>
                  <a:pt x="3474" y="6988"/>
                  <a:pt x="3486" y="7083"/>
                  <a:pt x="3498" y="7184"/>
                </a:cubicBezTo>
                <a:cubicBezTo>
                  <a:pt x="3502" y="7218"/>
                  <a:pt x="3508" y="7252"/>
                  <a:pt x="3512" y="7286"/>
                </a:cubicBezTo>
                <a:cubicBezTo>
                  <a:pt x="3518" y="7338"/>
                  <a:pt x="3524" y="7387"/>
                  <a:pt x="3530" y="7441"/>
                </a:cubicBezTo>
                <a:cubicBezTo>
                  <a:pt x="3533" y="7458"/>
                  <a:pt x="3534" y="7474"/>
                  <a:pt x="3537" y="7492"/>
                </a:cubicBezTo>
                <a:cubicBezTo>
                  <a:pt x="3538" y="7503"/>
                  <a:pt x="3540" y="7514"/>
                  <a:pt x="3541" y="7524"/>
                </a:cubicBezTo>
                <a:cubicBezTo>
                  <a:pt x="3555" y="7640"/>
                  <a:pt x="3570" y="7760"/>
                  <a:pt x="3587" y="7881"/>
                </a:cubicBezTo>
                <a:cubicBezTo>
                  <a:pt x="3590" y="7899"/>
                  <a:pt x="3592" y="7918"/>
                  <a:pt x="3595" y="7936"/>
                </a:cubicBezTo>
                <a:cubicBezTo>
                  <a:pt x="3658" y="8427"/>
                  <a:pt x="3728" y="8952"/>
                  <a:pt x="3796" y="9447"/>
                </a:cubicBezTo>
                <a:cubicBezTo>
                  <a:pt x="3802" y="9491"/>
                  <a:pt x="3807" y="9534"/>
                  <a:pt x="3814" y="9579"/>
                </a:cubicBezTo>
                <a:cubicBezTo>
                  <a:pt x="3819" y="9619"/>
                  <a:pt x="3826" y="9658"/>
                  <a:pt x="3831" y="9698"/>
                </a:cubicBezTo>
                <a:cubicBezTo>
                  <a:pt x="3833" y="9719"/>
                  <a:pt x="3836" y="9736"/>
                  <a:pt x="3839" y="9758"/>
                </a:cubicBezTo>
                <a:cubicBezTo>
                  <a:pt x="3844" y="9795"/>
                  <a:pt x="3850" y="9832"/>
                  <a:pt x="3855" y="9868"/>
                </a:cubicBezTo>
                <a:cubicBezTo>
                  <a:pt x="3858" y="9890"/>
                  <a:pt x="3862" y="9912"/>
                  <a:pt x="3864" y="9933"/>
                </a:cubicBezTo>
                <a:cubicBezTo>
                  <a:pt x="3869" y="9971"/>
                  <a:pt x="3875" y="10008"/>
                  <a:pt x="3881" y="10045"/>
                </a:cubicBezTo>
                <a:cubicBezTo>
                  <a:pt x="3891" y="10114"/>
                  <a:pt x="3900" y="10181"/>
                  <a:pt x="3910" y="10247"/>
                </a:cubicBezTo>
                <a:cubicBezTo>
                  <a:pt x="3914" y="10264"/>
                  <a:pt x="3916" y="10279"/>
                  <a:pt x="3919" y="10295"/>
                </a:cubicBezTo>
                <a:cubicBezTo>
                  <a:pt x="3926" y="10345"/>
                  <a:pt x="3934" y="10395"/>
                  <a:pt x="3940" y="10443"/>
                </a:cubicBezTo>
                <a:lnTo>
                  <a:pt x="3948" y="10489"/>
                </a:lnTo>
                <a:cubicBezTo>
                  <a:pt x="3966" y="10610"/>
                  <a:pt x="3984" y="10723"/>
                  <a:pt x="4002" y="10829"/>
                </a:cubicBezTo>
                <a:lnTo>
                  <a:pt x="4009" y="10876"/>
                </a:lnTo>
                <a:cubicBezTo>
                  <a:pt x="4017" y="10912"/>
                  <a:pt x="4022" y="10948"/>
                  <a:pt x="4028" y="10981"/>
                </a:cubicBezTo>
                <a:cubicBezTo>
                  <a:pt x="4030" y="10995"/>
                  <a:pt x="4033" y="11011"/>
                  <a:pt x="4035" y="11025"/>
                </a:cubicBezTo>
                <a:cubicBezTo>
                  <a:pt x="4043" y="11070"/>
                  <a:pt x="4051" y="11114"/>
                  <a:pt x="4059" y="11154"/>
                </a:cubicBezTo>
                <a:cubicBezTo>
                  <a:pt x="4092" y="11331"/>
                  <a:pt x="4121" y="11454"/>
                  <a:pt x="4142" y="11502"/>
                </a:cubicBezTo>
                <a:cubicBezTo>
                  <a:pt x="4159" y="11541"/>
                  <a:pt x="4179" y="11578"/>
                  <a:pt x="4203" y="11615"/>
                </a:cubicBezTo>
                <a:cubicBezTo>
                  <a:pt x="4205" y="11620"/>
                  <a:pt x="4209" y="11625"/>
                  <a:pt x="4212" y="11630"/>
                </a:cubicBezTo>
                <a:cubicBezTo>
                  <a:pt x="4234" y="11665"/>
                  <a:pt x="4257" y="11697"/>
                  <a:pt x="4282" y="11729"/>
                </a:cubicBezTo>
                <a:cubicBezTo>
                  <a:pt x="4288" y="11736"/>
                  <a:pt x="4292" y="11741"/>
                  <a:pt x="4297" y="11746"/>
                </a:cubicBezTo>
                <a:cubicBezTo>
                  <a:pt x="4323" y="11777"/>
                  <a:pt x="4348" y="11806"/>
                  <a:pt x="4377" y="11835"/>
                </a:cubicBezTo>
                <a:cubicBezTo>
                  <a:pt x="4380" y="11839"/>
                  <a:pt x="4385" y="11842"/>
                  <a:pt x="4390" y="11847"/>
                </a:cubicBezTo>
                <a:cubicBezTo>
                  <a:pt x="4418" y="11876"/>
                  <a:pt x="4447" y="11903"/>
                  <a:pt x="4477" y="11928"/>
                </a:cubicBezTo>
                <a:cubicBezTo>
                  <a:pt x="4535" y="11975"/>
                  <a:pt x="4594" y="12015"/>
                  <a:pt x="4646" y="12043"/>
                </a:cubicBezTo>
                <a:cubicBezTo>
                  <a:pt x="4652" y="12046"/>
                  <a:pt x="4657" y="12050"/>
                  <a:pt x="4663" y="12052"/>
                </a:cubicBezTo>
                <a:cubicBezTo>
                  <a:pt x="4676" y="12059"/>
                  <a:pt x="4688" y="12066"/>
                  <a:pt x="4702" y="12071"/>
                </a:cubicBezTo>
                <a:cubicBezTo>
                  <a:pt x="4708" y="12073"/>
                  <a:pt x="4713" y="12076"/>
                  <a:pt x="4719" y="12078"/>
                </a:cubicBezTo>
                <a:cubicBezTo>
                  <a:pt x="4731" y="12083"/>
                  <a:pt x="4743" y="12086"/>
                  <a:pt x="4754" y="12090"/>
                </a:cubicBezTo>
                <a:cubicBezTo>
                  <a:pt x="4759" y="12092"/>
                  <a:pt x="4765" y="12093"/>
                  <a:pt x="4769" y="12094"/>
                </a:cubicBezTo>
                <a:cubicBezTo>
                  <a:pt x="4783" y="12097"/>
                  <a:pt x="4795" y="12098"/>
                  <a:pt x="4807" y="12098"/>
                </a:cubicBezTo>
                <a:cubicBezTo>
                  <a:pt x="4829" y="12098"/>
                  <a:pt x="4846" y="12092"/>
                  <a:pt x="4857" y="12079"/>
                </a:cubicBezTo>
                <a:cubicBezTo>
                  <a:pt x="4858" y="12078"/>
                  <a:pt x="4861" y="12073"/>
                  <a:pt x="4862" y="12068"/>
                </a:cubicBezTo>
                <a:cubicBezTo>
                  <a:pt x="4865" y="12063"/>
                  <a:pt x="4867" y="12056"/>
                  <a:pt x="4869" y="12046"/>
                </a:cubicBezTo>
                <a:lnTo>
                  <a:pt x="4869" y="12043"/>
                </a:lnTo>
                <a:cubicBezTo>
                  <a:pt x="4872" y="12035"/>
                  <a:pt x="4874" y="12025"/>
                  <a:pt x="4877" y="12011"/>
                </a:cubicBezTo>
                <a:cubicBezTo>
                  <a:pt x="4882" y="11985"/>
                  <a:pt x="4888" y="11952"/>
                  <a:pt x="4894" y="11913"/>
                </a:cubicBezTo>
                <a:cubicBezTo>
                  <a:pt x="4897" y="11896"/>
                  <a:pt x="4901" y="11875"/>
                  <a:pt x="4905" y="11853"/>
                </a:cubicBezTo>
                <a:cubicBezTo>
                  <a:pt x="4905" y="11850"/>
                  <a:pt x="4906" y="11847"/>
                  <a:pt x="4906" y="11845"/>
                </a:cubicBezTo>
                <a:cubicBezTo>
                  <a:pt x="4910" y="11823"/>
                  <a:pt x="4913" y="11801"/>
                  <a:pt x="4916" y="11778"/>
                </a:cubicBezTo>
                <a:lnTo>
                  <a:pt x="4916" y="11776"/>
                </a:lnTo>
                <a:cubicBezTo>
                  <a:pt x="4924" y="11727"/>
                  <a:pt x="4931" y="11670"/>
                  <a:pt x="4941" y="11609"/>
                </a:cubicBezTo>
                <a:cubicBezTo>
                  <a:pt x="4941" y="11605"/>
                  <a:pt x="4942" y="11601"/>
                  <a:pt x="4942" y="11599"/>
                </a:cubicBezTo>
                <a:cubicBezTo>
                  <a:pt x="4946" y="11573"/>
                  <a:pt x="4950" y="11547"/>
                  <a:pt x="4954" y="11518"/>
                </a:cubicBezTo>
                <a:cubicBezTo>
                  <a:pt x="4955" y="11513"/>
                  <a:pt x="4955" y="11507"/>
                  <a:pt x="4956" y="11501"/>
                </a:cubicBezTo>
                <a:cubicBezTo>
                  <a:pt x="4970" y="11404"/>
                  <a:pt x="4985" y="11298"/>
                  <a:pt x="4998" y="11182"/>
                </a:cubicBezTo>
                <a:cubicBezTo>
                  <a:pt x="5001" y="11176"/>
                  <a:pt x="5001" y="11170"/>
                  <a:pt x="5002" y="11164"/>
                </a:cubicBezTo>
                <a:cubicBezTo>
                  <a:pt x="5006" y="11131"/>
                  <a:pt x="5011" y="11099"/>
                  <a:pt x="5014" y="11067"/>
                </a:cubicBezTo>
                <a:cubicBezTo>
                  <a:pt x="5016" y="11058"/>
                  <a:pt x="5017" y="11051"/>
                  <a:pt x="5018" y="11042"/>
                </a:cubicBezTo>
                <a:cubicBezTo>
                  <a:pt x="5022" y="11007"/>
                  <a:pt x="5027" y="10974"/>
                  <a:pt x="5031" y="10938"/>
                </a:cubicBezTo>
                <a:cubicBezTo>
                  <a:pt x="5032" y="10932"/>
                  <a:pt x="5032" y="10927"/>
                  <a:pt x="5033" y="10920"/>
                </a:cubicBezTo>
                <a:cubicBezTo>
                  <a:pt x="5044" y="10836"/>
                  <a:pt x="5055" y="10748"/>
                  <a:pt x="5067" y="10656"/>
                </a:cubicBezTo>
                <a:cubicBezTo>
                  <a:pt x="5067" y="10654"/>
                  <a:pt x="5067" y="10652"/>
                  <a:pt x="5069" y="10650"/>
                </a:cubicBezTo>
                <a:cubicBezTo>
                  <a:pt x="5074" y="10609"/>
                  <a:pt x="5079" y="10568"/>
                  <a:pt x="5084" y="10525"/>
                </a:cubicBezTo>
                <a:cubicBezTo>
                  <a:pt x="5085" y="10517"/>
                  <a:pt x="5086" y="10508"/>
                  <a:pt x="5086" y="10501"/>
                </a:cubicBezTo>
                <a:cubicBezTo>
                  <a:pt x="5090" y="10465"/>
                  <a:pt x="5095" y="10429"/>
                  <a:pt x="5099" y="10393"/>
                </a:cubicBezTo>
                <a:cubicBezTo>
                  <a:pt x="5100" y="10381"/>
                  <a:pt x="5101" y="10369"/>
                  <a:pt x="5104" y="10359"/>
                </a:cubicBezTo>
                <a:cubicBezTo>
                  <a:pt x="5109" y="10314"/>
                  <a:pt x="5115" y="10269"/>
                  <a:pt x="5120" y="10224"/>
                </a:cubicBezTo>
                <a:cubicBezTo>
                  <a:pt x="5120" y="10218"/>
                  <a:pt x="5121" y="10214"/>
                  <a:pt x="5121" y="10209"/>
                </a:cubicBezTo>
                <a:cubicBezTo>
                  <a:pt x="5126" y="10167"/>
                  <a:pt x="5131" y="10125"/>
                  <a:pt x="5137" y="10080"/>
                </a:cubicBezTo>
                <a:cubicBezTo>
                  <a:pt x="5138" y="10069"/>
                  <a:pt x="5140" y="10057"/>
                  <a:pt x="5141" y="10044"/>
                </a:cubicBezTo>
                <a:cubicBezTo>
                  <a:pt x="5145" y="10013"/>
                  <a:pt x="5148" y="9985"/>
                  <a:pt x="5152" y="9954"/>
                </a:cubicBezTo>
                <a:lnTo>
                  <a:pt x="5160" y="9888"/>
                </a:lnTo>
                <a:cubicBezTo>
                  <a:pt x="5163" y="9859"/>
                  <a:pt x="5166" y="9831"/>
                  <a:pt x="5171" y="9804"/>
                </a:cubicBezTo>
                <a:cubicBezTo>
                  <a:pt x="5173" y="9786"/>
                  <a:pt x="5174" y="9769"/>
                  <a:pt x="5177" y="9751"/>
                </a:cubicBezTo>
                <a:cubicBezTo>
                  <a:pt x="5182" y="9706"/>
                  <a:pt x="5187" y="9660"/>
                  <a:pt x="5193" y="9615"/>
                </a:cubicBezTo>
                <a:cubicBezTo>
                  <a:pt x="5194" y="9604"/>
                  <a:pt x="5196" y="9595"/>
                  <a:pt x="5197" y="9585"/>
                </a:cubicBezTo>
                <a:cubicBezTo>
                  <a:pt x="5201" y="9549"/>
                  <a:pt x="5207" y="9512"/>
                  <a:pt x="5210" y="9475"/>
                </a:cubicBezTo>
                <a:cubicBezTo>
                  <a:pt x="5213" y="9452"/>
                  <a:pt x="5215" y="9431"/>
                  <a:pt x="5218" y="9410"/>
                </a:cubicBezTo>
                <a:cubicBezTo>
                  <a:pt x="5220" y="9384"/>
                  <a:pt x="5224" y="9358"/>
                  <a:pt x="5227" y="9331"/>
                </a:cubicBezTo>
                <a:cubicBezTo>
                  <a:pt x="5229" y="9313"/>
                  <a:pt x="5230" y="9295"/>
                  <a:pt x="5233" y="9279"/>
                </a:cubicBezTo>
                <a:cubicBezTo>
                  <a:pt x="5250" y="9136"/>
                  <a:pt x="5266" y="8993"/>
                  <a:pt x="5282" y="8854"/>
                </a:cubicBezTo>
                <a:cubicBezTo>
                  <a:pt x="5285" y="8836"/>
                  <a:pt x="5287" y="8816"/>
                  <a:pt x="5289" y="8797"/>
                </a:cubicBezTo>
                <a:cubicBezTo>
                  <a:pt x="5297" y="8717"/>
                  <a:pt x="5307" y="8637"/>
                  <a:pt x="5316" y="8559"/>
                </a:cubicBezTo>
                <a:cubicBezTo>
                  <a:pt x="5317" y="8544"/>
                  <a:pt x="5318" y="8532"/>
                  <a:pt x="5321" y="8517"/>
                </a:cubicBezTo>
                <a:cubicBezTo>
                  <a:pt x="5434" y="7530"/>
                  <a:pt x="5524" y="6725"/>
                  <a:pt x="5524" y="6725"/>
                </a:cubicBezTo>
                <a:lnTo>
                  <a:pt x="9238" y="7513"/>
                </a:lnTo>
                <a:cubicBezTo>
                  <a:pt x="9238" y="7513"/>
                  <a:pt x="9242" y="7532"/>
                  <a:pt x="9251" y="7566"/>
                </a:cubicBezTo>
                <a:lnTo>
                  <a:pt x="9251" y="7569"/>
                </a:lnTo>
                <a:cubicBezTo>
                  <a:pt x="9314" y="7880"/>
                  <a:pt x="9633" y="9389"/>
                  <a:pt x="9793" y="9639"/>
                </a:cubicBezTo>
                <a:cubicBezTo>
                  <a:pt x="9948" y="9884"/>
                  <a:pt x="10146" y="10072"/>
                  <a:pt x="10256" y="10072"/>
                </a:cubicBezTo>
                <a:cubicBezTo>
                  <a:pt x="10272" y="10072"/>
                  <a:pt x="10286" y="10068"/>
                  <a:pt x="10297" y="10060"/>
                </a:cubicBezTo>
                <a:cubicBezTo>
                  <a:pt x="10391" y="9997"/>
                  <a:pt x="10477" y="7713"/>
                  <a:pt x="10477" y="7713"/>
                </a:cubicBezTo>
                <a:cubicBezTo>
                  <a:pt x="10477" y="7713"/>
                  <a:pt x="11117" y="7852"/>
                  <a:pt x="11537" y="7852"/>
                </a:cubicBezTo>
                <a:cubicBezTo>
                  <a:pt x="11722" y="7852"/>
                  <a:pt x="11865" y="7825"/>
                  <a:pt x="11890" y="7747"/>
                </a:cubicBezTo>
                <a:cubicBezTo>
                  <a:pt x="11977" y="7493"/>
                  <a:pt x="10731" y="6945"/>
                  <a:pt x="10731" y="6945"/>
                </a:cubicBezTo>
                <a:cubicBezTo>
                  <a:pt x="10731" y="6945"/>
                  <a:pt x="12025" y="5085"/>
                  <a:pt x="11968" y="4941"/>
                </a:cubicBezTo>
                <a:cubicBezTo>
                  <a:pt x="11944" y="4883"/>
                  <a:pt x="11883" y="4859"/>
                  <a:pt x="11798" y="4859"/>
                </a:cubicBezTo>
                <a:cubicBezTo>
                  <a:pt x="11673" y="4859"/>
                  <a:pt x="11495" y="4911"/>
                  <a:pt x="11311" y="4984"/>
                </a:cubicBezTo>
                <a:cubicBezTo>
                  <a:pt x="11296" y="4991"/>
                  <a:pt x="11276" y="5001"/>
                  <a:pt x="11255" y="5012"/>
                </a:cubicBezTo>
                <a:cubicBezTo>
                  <a:pt x="11230" y="5027"/>
                  <a:pt x="11201" y="5043"/>
                  <a:pt x="11172" y="5064"/>
                </a:cubicBezTo>
                <a:cubicBezTo>
                  <a:pt x="10896" y="5249"/>
                  <a:pt x="10390" y="5684"/>
                  <a:pt x="10030" y="6003"/>
                </a:cubicBezTo>
                <a:cubicBezTo>
                  <a:pt x="10027" y="6003"/>
                  <a:pt x="10027" y="6004"/>
                  <a:pt x="10026" y="6004"/>
                </a:cubicBezTo>
                <a:cubicBezTo>
                  <a:pt x="9988" y="6039"/>
                  <a:pt x="9950" y="6071"/>
                  <a:pt x="9916" y="6102"/>
                </a:cubicBezTo>
                <a:cubicBezTo>
                  <a:pt x="9913" y="6103"/>
                  <a:pt x="9912" y="6106"/>
                  <a:pt x="9909" y="6107"/>
                </a:cubicBezTo>
                <a:cubicBezTo>
                  <a:pt x="9876" y="6138"/>
                  <a:pt x="9844" y="6167"/>
                  <a:pt x="9814" y="6193"/>
                </a:cubicBezTo>
                <a:cubicBezTo>
                  <a:pt x="9813" y="6194"/>
                  <a:pt x="9810" y="6195"/>
                  <a:pt x="9809" y="6196"/>
                </a:cubicBezTo>
                <a:cubicBezTo>
                  <a:pt x="9780" y="6222"/>
                  <a:pt x="9753" y="6247"/>
                  <a:pt x="9731" y="6267"/>
                </a:cubicBezTo>
                <a:cubicBezTo>
                  <a:pt x="9729" y="6268"/>
                  <a:pt x="9727" y="6270"/>
                  <a:pt x="9726" y="6272"/>
                </a:cubicBezTo>
                <a:cubicBezTo>
                  <a:pt x="9705" y="6292"/>
                  <a:pt x="9685" y="6308"/>
                  <a:pt x="9670" y="6323"/>
                </a:cubicBezTo>
                <a:cubicBezTo>
                  <a:pt x="9665" y="6328"/>
                  <a:pt x="9661" y="6331"/>
                  <a:pt x="9656" y="6335"/>
                </a:cubicBezTo>
                <a:cubicBezTo>
                  <a:pt x="9646" y="6344"/>
                  <a:pt x="9639" y="6351"/>
                  <a:pt x="9633" y="6357"/>
                </a:cubicBezTo>
                <a:cubicBezTo>
                  <a:pt x="9619" y="6369"/>
                  <a:pt x="9612" y="6376"/>
                  <a:pt x="9612" y="6376"/>
                </a:cubicBezTo>
                <a:lnTo>
                  <a:pt x="6144" y="4830"/>
                </a:lnTo>
                <a:cubicBezTo>
                  <a:pt x="6144" y="4830"/>
                  <a:pt x="8784" y="231"/>
                  <a:pt x="8756" y="105"/>
                </a:cubicBezTo>
                <a:cubicBezTo>
                  <a:pt x="8742" y="42"/>
                  <a:pt x="8606" y="0"/>
                  <a:pt x="84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521512E7-0BAB-83DF-E50C-BA0214BC729E}"/>
              </a:ext>
            </a:extLst>
          </p:cNvPr>
          <p:cNvSpPr txBox="1"/>
          <p:nvPr/>
        </p:nvSpPr>
        <p:spPr>
          <a:xfrm>
            <a:off x="2034631" y="1703660"/>
            <a:ext cx="5162202" cy="2062103"/>
          </a:xfrm>
          <a:prstGeom prst="rect">
            <a:avLst/>
          </a:prstGeom>
          <a:noFill/>
        </p:spPr>
        <p:txBody>
          <a:bodyPr wrap="square">
            <a:spAutoFit/>
          </a:bodyPr>
          <a:lstStyle/>
          <a:p>
            <a:pPr algn="ctr"/>
            <a:r>
              <a:rPr lang="en-IL" sz="1600" dirty="0">
                <a:solidFill>
                  <a:schemeClr val="dk2"/>
                </a:solidFill>
                <a:latin typeface="MS PGothic" panose="020B0600070205080204" pitchFamily="34" charset="-128"/>
                <a:ea typeface="MS PGothic" panose="020B0600070205080204" pitchFamily="34" charset="-128"/>
                <a:sym typeface="Neucha"/>
              </a:rPr>
              <a:t>The flight and hotel booking system is a comprehensive platform that allows users to plan, search, and book flights and hotels. It provides a user-friendly interface and efficient functionalities for budget planning, flight booking, and hotel booking. The system incorporates various technologies to handle frontend development, backend processing, data storage, and communication with external services.</a:t>
            </a:r>
          </a:p>
        </p:txBody>
      </p:sp>
    </p:spTree>
    <p:extLst>
      <p:ext uri="{BB962C8B-B14F-4D97-AF65-F5344CB8AC3E}">
        <p14:creationId xmlns:p14="http://schemas.microsoft.com/office/powerpoint/2010/main" val="359367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531"/>
                                        </p:tgtEl>
                                        <p:attrNameLst>
                                          <p:attrName>style.visibility</p:attrName>
                                        </p:attrNameLst>
                                      </p:cBhvr>
                                      <p:to>
                                        <p:strVal val="visible"/>
                                      </p:to>
                                    </p:set>
                                    <p:anim calcmode="lin" valueType="num">
                                      <p:cBhvr additive="base">
                                        <p:cTn id="7" dur="1200"/>
                                        <p:tgtEl>
                                          <p:spTgt spid="5531"/>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5554"/>
                                        </p:tgtEl>
                                        <p:attrNameLst>
                                          <p:attrName>style.visibility</p:attrName>
                                        </p:attrNameLst>
                                      </p:cBhvr>
                                      <p:to>
                                        <p:strVal val="visible"/>
                                      </p:to>
                                    </p:set>
                                    <p:anim calcmode="lin" valueType="num">
                                      <p:cBhvr additive="base">
                                        <p:cTn id="10" dur="1300"/>
                                        <p:tgtEl>
                                          <p:spTgt spid="5554"/>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5587"/>
                                        </p:tgtEl>
                                        <p:attrNameLst>
                                          <p:attrName>style.visibility</p:attrName>
                                        </p:attrNameLst>
                                      </p:cBhvr>
                                      <p:to>
                                        <p:strVal val="visible"/>
                                      </p:to>
                                    </p:set>
                                    <p:anim calcmode="lin" valueType="num">
                                      <p:cBhvr additive="base">
                                        <p:cTn id="13" dur="1500"/>
                                        <p:tgtEl>
                                          <p:spTgt spid="55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89"/>
        <p:cNvGrpSpPr/>
        <p:nvPr/>
      </p:nvGrpSpPr>
      <p:grpSpPr>
        <a:xfrm>
          <a:off x="0" y="0"/>
          <a:ext cx="0" cy="0"/>
          <a:chOff x="0" y="0"/>
          <a:chExt cx="0" cy="0"/>
        </a:xfrm>
      </p:grpSpPr>
      <p:sp>
        <p:nvSpPr>
          <p:cNvPr id="3090" name="Google Shape;3090;p67"/>
          <p:cNvSpPr txBox="1">
            <a:spLocks noGrp="1"/>
          </p:cNvSpPr>
          <p:nvPr>
            <p:ph type="title"/>
          </p:nvPr>
        </p:nvSpPr>
        <p:spPr>
          <a:xfrm>
            <a:off x="1093584" y="156022"/>
            <a:ext cx="2640216" cy="67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Team Members</a:t>
            </a:r>
            <a:endParaRPr dirty="0"/>
          </a:p>
        </p:txBody>
      </p:sp>
      <p:sp>
        <p:nvSpPr>
          <p:cNvPr id="3093" name="Google Shape;3093;p67"/>
          <p:cNvSpPr txBox="1">
            <a:spLocks noGrp="1"/>
          </p:cNvSpPr>
          <p:nvPr>
            <p:ph type="subTitle" idx="3"/>
          </p:nvPr>
        </p:nvSpPr>
        <p:spPr>
          <a:xfrm>
            <a:off x="4543742" y="640095"/>
            <a:ext cx="2193000" cy="27630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Team Lead, Team</a:t>
            </a:r>
            <a:endParaRPr dirty="0"/>
          </a:p>
        </p:txBody>
      </p:sp>
      <p:grpSp>
        <p:nvGrpSpPr>
          <p:cNvPr id="3100" name="Google Shape;3100;p67"/>
          <p:cNvGrpSpPr/>
          <p:nvPr/>
        </p:nvGrpSpPr>
        <p:grpSpPr>
          <a:xfrm>
            <a:off x="613653" y="2570752"/>
            <a:ext cx="837021" cy="1531820"/>
            <a:chOff x="1790425" y="2695300"/>
            <a:chExt cx="123875" cy="217175"/>
          </a:xfrm>
        </p:grpSpPr>
        <p:sp>
          <p:nvSpPr>
            <p:cNvPr id="3101" name="Google Shape;3101;p67"/>
            <p:cNvSpPr/>
            <p:nvPr/>
          </p:nvSpPr>
          <p:spPr>
            <a:xfrm>
              <a:off x="1839200" y="2695300"/>
              <a:ext cx="47650" cy="217175"/>
            </a:xfrm>
            <a:custGeom>
              <a:avLst/>
              <a:gdLst/>
              <a:ahLst/>
              <a:cxnLst/>
              <a:rect l="l" t="t" r="r" b="b"/>
              <a:pathLst>
                <a:path w="1906" h="8687" extrusionOk="0">
                  <a:moveTo>
                    <a:pt x="113" y="0"/>
                  </a:moveTo>
                  <a:cubicBezTo>
                    <a:pt x="78" y="0"/>
                    <a:pt x="38" y="23"/>
                    <a:pt x="1" y="96"/>
                  </a:cubicBezTo>
                  <a:lnTo>
                    <a:pt x="1478" y="8686"/>
                  </a:lnTo>
                  <a:lnTo>
                    <a:pt x="1906" y="8569"/>
                  </a:lnTo>
                  <a:lnTo>
                    <a:pt x="209" y="56"/>
                  </a:lnTo>
                  <a:cubicBezTo>
                    <a:pt x="210" y="56"/>
                    <a:pt x="168" y="0"/>
                    <a:pt x="113" y="0"/>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67"/>
            <p:cNvSpPr/>
            <p:nvPr/>
          </p:nvSpPr>
          <p:spPr>
            <a:xfrm>
              <a:off x="1790425" y="2729075"/>
              <a:ext cx="108750" cy="14375"/>
            </a:xfrm>
            <a:custGeom>
              <a:avLst/>
              <a:gdLst/>
              <a:ahLst/>
              <a:cxnLst/>
              <a:rect l="l" t="t" r="r" b="b"/>
              <a:pathLst>
                <a:path w="4350" h="575" extrusionOk="0">
                  <a:moveTo>
                    <a:pt x="4334" y="0"/>
                  </a:moveTo>
                  <a:lnTo>
                    <a:pt x="0" y="38"/>
                  </a:lnTo>
                  <a:lnTo>
                    <a:pt x="17" y="309"/>
                  </a:lnTo>
                  <a:lnTo>
                    <a:pt x="403" y="574"/>
                  </a:lnTo>
                  <a:lnTo>
                    <a:pt x="4349" y="237"/>
                  </a:lnTo>
                  <a:lnTo>
                    <a:pt x="4334" y="0"/>
                  </a:ln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67"/>
            <p:cNvSpPr/>
            <p:nvPr/>
          </p:nvSpPr>
          <p:spPr>
            <a:xfrm>
              <a:off x="1790425" y="2703625"/>
              <a:ext cx="108350" cy="33775"/>
            </a:xfrm>
            <a:custGeom>
              <a:avLst/>
              <a:gdLst/>
              <a:ahLst/>
              <a:cxnLst/>
              <a:rect l="l" t="t" r="r" b="b"/>
              <a:pathLst>
                <a:path w="4334" h="1351" extrusionOk="0">
                  <a:moveTo>
                    <a:pt x="4122" y="0"/>
                  </a:moveTo>
                  <a:lnTo>
                    <a:pt x="339" y="559"/>
                  </a:lnTo>
                  <a:lnTo>
                    <a:pt x="0" y="1056"/>
                  </a:lnTo>
                  <a:lnTo>
                    <a:pt x="480" y="1350"/>
                  </a:lnTo>
                  <a:lnTo>
                    <a:pt x="4334" y="1018"/>
                  </a:lnTo>
                  <a:lnTo>
                    <a:pt x="4122" y="0"/>
                  </a:ln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67"/>
            <p:cNvSpPr/>
            <p:nvPr/>
          </p:nvSpPr>
          <p:spPr>
            <a:xfrm>
              <a:off x="1803375" y="2750200"/>
              <a:ext cx="105975" cy="36075"/>
            </a:xfrm>
            <a:custGeom>
              <a:avLst/>
              <a:gdLst/>
              <a:ahLst/>
              <a:cxnLst/>
              <a:rect l="l" t="t" r="r" b="b"/>
              <a:pathLst>
                <a:path w="4239" h="1443" extrusionOk="0">
                  <a:moveTo>
                    <a:pt x="4189" y="0"/>
                  </a:moveTo>
                  <a:lnTo>
                    <a:pt x="0" y="1210"/>
                  </a:lnTo>
                  <a:lnTo>
                    <a:pt x="45" y="1443"/>
                  </a:lnTo>
                  <a:lnTo>
                    <a:pt x="3929" y="620"/>
                  </a:lnTo>
                  <a:lnTo>
                    <a:pt x="4238" y="268"/>
                  </a:lnTo>
                  <a:lnTo>
                    <a:pt x="4189" y="0"/>
                  </a:ln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67"/>
            <p:cNvSpPr/>
            <p:nvPr/>
          </p:nvSpPr>
          <p:spPr>
            <a:xfrm>
              <a:off x="1802225" y="2740250"/>
              <a:ext cx="105875" cy="40200"/>
            </a:xfrm>
            <a:custGeom>
              <a:avLst/>
              <a:gdLst/>
              <a:ahLst/>
              <a:cxnLst/>
              <a:rect l="l" t="t" r="r" b="b"/>
              <a:pathLst>
                <a:path w="4235" h="1608" extrusionOk="0">
                  <a:moveTo>
                    <a:pt x="3783" y="0"/>
                  </a:moveTo>
                  <a:lnTo>
                    <a:pt x="0" y="570"/>
                  </a:lnTo>
                  <a:lnTo>
                    <a:pt x="46" y="1608"/>
                  </a:lnTo>
                  <a:lnTo>
                    <a:pt x="3840" y="802"/>
                  </a:lnTo>
                  <a:lnTo>
                    <a:pt x="4235" y="398"/>
                  </a:lnTo>
                  <a:lnTo>
                    <a:pt x="3783" y="0"/>
                  </a:ln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67"/>
            <p:cNvSpPr/>
            <p:nvPr/>
          </p:nvSpPr>
          <p:spPr>
            <a:xfrm>
              <a:off x="1805575" y="2794300"/>
              <a:ext cx="108725" cy="27650"/>
            </a:xfrm>
            <a:custGeom>
              <a:avLst/>
              <a:gdLst/>
              <a:ahLst/>
              <a:cxnLst/>
              <a:rect l="l" t="t" r="r" b="b"/>
              <a:pathLst>
                <a:path w="4349" h="1106" extrusionOk="0">
                  <a:moveTo>
                    <a:pt x="4301" y="0"/>
                  </a:moveTo>
                  <a:lnTo>
                    <a:pt x="0" y="631"/>
                  </a:lnTo>
                  <a:lnTo>
                    <a:pt x="55" y="899"/>
                  </a:lnTo>
                  <a:lnTo>
                    <a:pt x="474" y="1106"/>
                  </a:lnTo>
                  <a:lnTo>
                    <a:pt x="4349" y="233"/>
                  </a:lnTo>
                  <a:lnTo>
                    <a:pt x="4301" y="0"/>
                  </a:ln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67"/>
            <p:cNvSpPr/>
            <p:nvPr/>
          </p:nvSpPr>
          <p:spPr>
            <a:xfrm>
              <a:off x="1805575" y="2769825"/>
              <a:ext cx="107525" cy="45875"/>
            </a:xfrm>
            <a:custGeom>
              <a:avLst/>
              <a:gdLst/>
              <a:ahLst/>
              <a:cxnLst/>
              <a:rect l="l" t="t" r="r" b="b"/>
              <a:pathLst>
                <a:path w="4301" h="1835" extrusionOk="0">
                  <a:moveTo>
                    <a:pt x="3952" y="0"/>
                  </a:moveTo>
                  <a:lnTo>
                    <a:pt x="268" y="1070"/>
                  </a:lnTo>
                  <a:lnTo>
                    <a:pt x="0" y="1610"/>
                  </a:lnTo>
                  <a:lnTo>
                    <a:pt x="517" y="1834"/>
                  </a:lnTo>
                  <a:lnTo>
                    <a:pt x="4301" y="979"/>
                  </a:lnTo>
                  <a:lnTo>
                    <a:pt x="3952" y="0"/>
                  </a:ln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67"/>
            <p:cNvSpPr/>
            <p:nvPr/>
          </p:nvSpPr>
          <p:spPr>
            <a:xfrm>
              <a:off x="1824800" y="2715025"/>
              <a:ext cx="52800" cy="16650"/>
            </a:xfrm>
            <a:custGeom>
              <a:avLst/>
              <a:gdLst/>
              <a:ahLst/>
              <a:cxnLst/>
              <a:rect l="l" t="t" r="r" b="b"/>
              <a:pathLst>
                <a:path w="2112" h="666" extrusionOk="0">
                  <a:moveTo>
                    <a:pt x="718" y="1"/>
                  </a:moveTo>
                  <a:lnTo>
                    <a:pt x="388" y="425"/>
                  </a:lnTo>
                  <a:lnTo>
                    <a:pt x="244" y="374"/>
                  </a:lnTo>
                  <a:lnTo>
                    <a:pt x="1" y="665"/>
                  </a:lnTo>
                  <a:lnTo>
                    <a:pt x="2112" y="462"/>
                  </a:lnTo>
                  <a:lnTo>
                    <a:pt x="1711" y="176"/>
                  </a:lnTo>
                  <a:lnTo>
                    <a:pt x="1555" y="322"/>
                  </a:lnTo>
                  <a:lnTo>
                    <a:pt x="1088" y="119"/>
                  </a:lnTo>
                  <a:lnTo>
                    <a:pt x="1021" y="174"/>
                  </a:lnTo>
                  <a:lnTo>
                    <a:pt x="7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67"/>
            <p:cNvSpPr/>
            <p:nvPr/>
          </p:nvSpPr>
          <p:spPr>
            <a:xfrm>
              <a:off x="1834400" y="2761075"/>
              <a:ext cx="31325" cy="9350"/>
            </a:xfrm>
            <a:custGeom>
              <a:avLst/>
              <a:gdLst/>
              <a:ahLst/>
              <a:cxnLst/>
              <a:rect l="l" t="t" r="r" b="b"/>
              <a:pathLst>
                <a:path w="1253" h="374" extrusionOk="0">
                  <a:moveTo>
                    <a:pt x="853" y="1"/>
                  </a:moveTo>
                  <a:cubicBezTo>
                    <a:pt x="641" y="1"/>
                    <a:pt x="351" y="80"/>
                    <a:pt x="1" y="374"/>
                  </a:cubicBezTo>
                  <a:lnTo>
                    <a:pt x="1253" y="137"/>
                  </a:lnTo>
                  <a:lnTo>
                    <a:pt x="1249" y="114"/>
                  </a:lnTo>
                  <a:cubicBezTo>
                    <a:pt x="1248" y="114"/>
                    <a:pt x="1106" y="1"/>
                    <a:pt x="8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67"/>
            <p:cNvSpPr/>
            <p:nvPr/>
          </p:nvSpPr>
          <p:spPr>
            <a:xfrm>
              <a:off x="1852075" y="2754675"/>
              <a:ext cx="4200" cy="8500"/>
            </a:xfrm>
            <a:custGeom>
              <a:avLst/>
              <a:gdLst/>
              <a:ahLst/>
              <a:cxnLst/>
              <a:rect l="l" t="t" r="r" b="b"/>
              <a:pathLst>
                <a:path w="168" h="340" extrusionOk="0">
                  <a:moveTo>
                    <a:pt x="135" y="0"/>
                  </a:moveTo>
                  <a:cubicBezTo>
                    <a:pt x="1" y="163"/>
                    <a:pt x="83" y="339"/>
                    <a:pt x="83" y="339"/>
                  </a:cubicBezTo>
                  <a:lnTo>
                    <a:pt x="130" y="310"/>
                  </a:lnTo>
                  <a:cubicBezTo>
                    <a:pt x="64" y="143"/>
                    <a:pt x="148" y="12"/>
                    <a:pt x="148" y="12"/>
                  </a:cubicBezTo>
                  <a:cubicBezTo>
                    <a:pt x="148" y="12"/>
                    <a:pt x="168" y="9"/>
                    <a:pt x="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67"/>
            <p:cNvSpPr/>
            <p:nvPr/>
          </p:nvSpPr>
          <p:spPr>
            <a:xfrm>
              <a:off x="1851050" y="2750400"/>
              <a:ext cx="9400" cy="7850"/>
            </a:xfrm>
            <a:custGeom>
              <a:avLst/>
              <a:gdLst/>
              <a:ahLst/>
              <a:cxnLst/>
              <a:rect l="l" t="t" r="r" b="b"/>
              <a:pathLst>
                <a:path w="376" h="314" extrusionOk="0">
                  <a:moveTo>
                    <a:pt x="301" y="0"/>
                  </a:moveTo>
                  <a:lnTo>
                    <a:pt x="301" y="0"/>
                  </a:lnTo>
                  <a:cubicBezTo>
                    <a:pt x="174" y="21"/>
                    <a:pt x="168" y="116"/>
                    <a:pt x="170" y="151"/>
                  </a:cubicBezTo>
                  <a:lnTo>
                    <a:pt x="170" y="151"/>
                  </a:lnTo>
                  <a:cubicBezTo>
                    <a:pt x="165" y="125"/>
                    <a:pt x="147" y="64"/>
                    <a:pt x="74" y="30"/>
                  </a:cubicBezTo>
                  <a:lnTo>
                    <a:pt x="74" y="30"/>
                  </a:lnTo>
                  <a:cubicBezTo>
                    <a:pt x="43" y="109"/>
                    <a:pt x="110" y="153"/>
                    <a:pt x="141" y="170"/>
                  </a:cubicBezTo>
                  <a:lnTo>
                    <a:pt x="141" y="170"/>
                  </a:lnTo>
                  <a:cubicBezTo>
                    <a:pt x="132" y="166"/>
                    <a:pt x="119" y="163"/>
                    <a:pt x="104" y="163"/>
                  </a:cubicBezTo>
                  <a:cubicBezTo>
                    <a:pt x="73" y="163"/>
                    <a:pt x="34" y="177"/>
                    <a:pt x="1" y="234"/>
                  </a:cubicBezTo>
                  <a:cubicBezTo>
                    <a:pt x="15" y="236"/>
                    <a:pt x="28" y="237"/>
                    <a:pt x="40" y="237"/>
                  </a:cubicBezTo>
                  <a:cubicBezTo>
                    <a:pt x="113" y="237"/>
                    <a:pt x="155" y="205"/>
                    <a:pt x="155" y="205"/>
                  </a:cubicBezTo>
                  <a:lnTo>
                    <a:pt x="173" y="203"/>
                  </a:lnTo>
                  <a:cubicBezTo>
                    <a:pt x="173" y="203"/>
                    <a:pt x="214" y="227"/>
                    <a:pt x="232" y="314"/>
                  </a:cubicBezTo>
                  <a:cubicBezTo>
                    <a:pt x="284" y="216"/>
                    <a:pt x="208" y="182"/>
                    <a:pt x="208" y="182"/>
                  </a:cubicBezTo>
                  <a:lnTo>
                    <a:pt x="208" y="182"/>
                  </a:lnTo>
                  <a:cubicBezTo>
                    <a:pt x="208" y="182"/>
                    <a:pt x="313" y="226"/>
                    <a:pt x="376" y="239"/>
                  </a:cubicBezTo>
                  <a:cubicBezTo>
                    <a:pt x="352" y="168"/>
                    <a:pt x="309" y="149"/>
                    <a:pt x="271" y="149"/>
                  </a:cubicBezTo>
                  <a:cubicBezTo>
                    <a:pt x="246" y="149"/>
                    <a:pt x="224" y="157"/>
                    <a:pt x="210" y="163"/>
                  </a:cubicBezTo>
                  <a:lnTo>
                    <a:pt x="210" y="163"/>
                  </a:lnTo>
                  <a:cubicBezTo>
                    <a:pt x="235" y="148"/>
                    <a:pt x="285" y="106"/>
                    <a:pt x="3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67"/>
            <p:cNvSpPr/>
            <p:nvPr/>
          </p:nvSpPr>
          <p:spPr>
            <a:xfrm>
              <a:off x="1846650" y="2757350"/>
              <a:ext cx="4675" cy="5325"/>
            </a:xfrm>
            <a:custGeom>
              <a:avLst/>
              <a:gdLst/>
              <a:ahLst/>
              <a:cxnLst/>
              <a:rect l="l" t="t" r="r" b="b"/>
              <a:pathLst>
                <a:path w="187" h="213" extrusionOk="0">
                  <a:moveTo>
                    <a:pt x="14" y="1"/>
                  </a:moveTo>
                  <a:cubicBezTo>
                    <a:pt x="1" y="12"/>
                    <a:pt x="2" y="14"/>
                    <a:pt x="5" y="14"/>
                  </a:cubicBezTo>
                  <a:cubicBezTo>
                    <a:pt x="6" y="14"/>
                    <a:pt x="9" y="13"/>
                    <a:pt x="9" y="13"/>
                  </a:cubicBezTo>
                  <a:cubicBezTo>
                    <a:pt x="9" y="13"/>
                    <a:pt x="121" y="68"/>
                    <a:pt x="143" y="211"/>
                  </a:cubicBezTo>
                  <a:lnTo>
                    <a:pt x="187" y="213"/>
                  </a:lnTo>
                  <a:cubicBezTo>
                    <a:pt x="187" y="213"/>
                    <a:pt x="171" y="58"/>
                    <a:pt x="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67"/>
            <p:cNvSpPr/>
            <p:nvPr/>
          </p:nvSpPr>
          <p:spPr>
            <a:xfrm>
              <a:off x="1843025" y="2753850"/>
              <a:ext cx="7625" cy="6675"/>
            </a:xfrm>
            <a:custGeom>
              <a:avLst/>
              <a:gdLst/>
              <a:ahLst/>
              <a:cxnLst/>
              <a:rect l="l" t="t" r="r" b="b"/>
              <a:pathLst>
                <a:path w="305" h="267" extrusionOk="0">
                  <a:moveTo>
                    <a:pt x="170" y="1"/>
                  </a:moveTo>
                  <a:cubicBezTo>
                    <a:pt x="135" y="52"/>
                    <a:pt x="145" y="100"/>
                    <a:pt x="153" y="120"/>
                  </a:cubicBezTo>
                  <a:lnTo>
                    <a:pt x="153" y="120"/>
                  </a:lnTo>
                  <a:cubicBezTo>
                    <a:pt x="143" y="100"/>
                    <a:pt x="115" y="59"/>
                    <a:pt x="57" y="59"/>
                  </a:cubicBezTo>
                  <a:cubicBezTo>
                    <a:pt x="41" y="59"/>
                    <a:pt x="22" y="62"/>
                    <a:pt x="0" y="71"/>
                  </a:cubicBezTo>
                  <a:cubicBezTo>
                    <a:pt x="54" y="137"/>
                    <a:pt x="108" y="146"/>
                    <a:pt x="131" y="146"/>
                  </a:cubicBezTo>
                  <a:lnTo>
                    <a:pt x="131" y="146"/>
                  </a:lnTo>
                  <a:cubicBezTo>
                    <a:pt x="101" y="149"/>
                    <a:pt x="25" y="168"/>
                    <a:pt x="49" y="266"/>
                  </a:cubicBezTo>
                  <a:cubicBezTo>
                    <a:pt x="86" y="232"/>
                    <a:pt x="141" y="159"/>
                    <a:pt x="141" y="159"/>
                  </a:cubicBezTo>
                  <a:lnTo>
                    <a:pt x="141" y="159"/>
                  </a:lnTo>
                  <a:cubicBezTo>
                    <a:pt x="141" y="159"/>
                    <a:pt x="102" y="214"/>
                    <a:pt x="177" y="260"/>
                  </a:cubicBezTo>
                  <a:cubicBezTo>
                    <a:pt x="154" y="194"/>
                    <a:pt x="173" y="161"/>
                    <a:pt x="173" y="161"/>
                  </a:cubicBezTo>
                  <a:lnTo>
                    <a:pt x="187" y="155"/>
                  </a:lnTo>
                  <a:cubicBezTo>
                    <a:pt x="187" y="155"/>
                    <a:pt x="189" y="155"/>
                    <a:pt x="194" y="155"/>
                  </a:cubicBezTo>
                  <a:cubicBezTo>
                    <a:pt x="212" y="155"/>
                    <a:pt x="257" y="151"/>
                    <a:pt x="304" y="112"/>
                  </a:cubicBezTo>
                  <a:cubicBezTo>
                    <a:pt x="281" y="99"/>
                    <a:pt x="261" y="94"/>
                    <a:pt x="244" y="94"/>
                  </a:cubicBezTo>
                  <a:cubicBezTo>
                    <a:pt x="212" y="94"/>
                    <a:pt x="191" y="112"/>
                    <a:pt x="181" y="125"/>
                  </a:cubicBezTo>
                  <a:lnTo>
                    <a:pt x="181" y="125"/>
                  </a:lnTo>
                  <a:cubicBezTo>
                    <a:pt x="196" y="101"/>
                    <a:pt x="224" y="43"/>
                    <a:pt x="1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67"/>
            <p:cNvSpPr/>
            <p:nvPr/>
          </p:nvSpPr>
          <p:spPr>
            <a:xfrm>
              <a:off x="1853825" y="2786375"/>
              <a:ext cx="18250" cy="17725"/>
            </a:xfrm>
            <a:custGeom>
              <a:avLst/>
              <a:gdLst/>
              <a:ahLst/>
              <a:cxnLst/>
              <a:rect l="l" t="t" r="r" b="b"/>
              <a:pathLst>
                <a:path w="730" h="709" extrusionOk="0">
                  <a:moveTo>
                    <a:pt x="225" y="1"/>
                  </a:moveTo>
                  <a:lnTo>
                    <a:pt x="1" y="709"/>
                  </a:lnTo>
                  <a:lnTo>
                    <a:pt x="1" y="709"/>
                  </a:lnTo>
                  <a:lnTo>
                    <a:pt x="308" y="642"/>
                  </a:lnTo>
                  <a:lnTo>
                    <a:pt x="296" y="256"/>
                  </a:lnTo>
                  <a:lnTo>
                    <a:pt x="446" y="612"/>
                  </a:lnTo>
                  <a:lnTo>
                    <a:pt x="729" y="551"/>
                  </a:lnTo>
                  <a:lnTo>
                    <a:pt x="2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67"/>
            <p:cNvSpPr/>
            <p:nvPr/>
          </p:nvSpPr>
          <p:spPr>
            <a:xfrm>
              <a:off x="1848575" y="2785575"/>
              <a:ext cx="28225" cy="19950"/>
            </a:xfrm>
            <a:custGeom>
              <a:avLst/>
              <a:gdLst/>
              <a:ahLst/>
              <a:cxnLst/>
              <a:rect l="l" t="t" r="r" b="b"/>
              <a:pathLst>
                <a:path w="1129" h="798" extrusionOk="0">
                  <a:moveTo>
                    <a:pt x="429" y="1"/>
                  </a:moveTo>
                  <a:lnTo>
                    <a:pt x="6" y="764"/>
                  </a:lnTo>
                  <a:cubicBezTo>
                    <a:pt x="1" y="775"/>
                    <a:pt x="4" y="788"/>
                    <a:pt x="14" y="794"/>
                  </a:cubicBezTo>
                  <a:cubicBezTo>
                    <a:pt x="17" y="795"/>
                    <a:pt x="21" y="797"/>
                    <a:pt x="24" y="797"/>
                  </a:cubicBezTo>
                  <a:cubicBezTo>
                    <a:pt x="33" y="797"/>
                    <a:pt x="39" y="793"/>
                    <a:pt x="44" y="787"/>
                  </a:cubicBezTo>
                  <a:lnTo>
                    <a:pt x="444" y="67"/>
                  </a:lnTo>
                  <a:lnTo>
                    <a:pt x="1090" y="548"/>
                  </a:lnTo>
                  <a:cubicBezTo>
                    <a:pt x="1094" y="552"/>
                    <a:pt x="1099" y="553"/>
                    <a:pt x="1104" y="553"/>
                  </a:cubicBezTo>
                  <a:cubicBezTo>
                    <a:pt x="1111" y="553"/>
                    <a:pt x="1117" y="551"/>
                    <a:pt x="1121" y="545"/>
                  </a:cubicBezTo>
                  <a:cubicBezTo>
                    <a:pt x="1129" y="535"/>
                    <a:pt x="1127" y="521"/>
                    <a:pt x="1116" y="514"/>
                  </a:cubicBezTo>
                  <a:lnTo>
                    <a:pt x="4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6" name="Google Shape;3116;p67"/>
          <p:cNvGrpSpPr/>
          <p:nvPr/>
        </p:nvGrpSpPr>
        <p:grpSpPr>
          <a:xfrm>
            <a:off x="1331344" y="2072295"/>
            <a:ext cx="1420323" cy="2105596"/>
            <a:chOff x="2983300" y="398625"/>
            <a:chExt cx="761025" cy="1080825"/>
          </a:xfrm>
        </p:grpSpPr>
        <p:sp>
          <p:nvSpPr>
            <p:cNvPr id="3117" name="Google Shape;3117;p67"/>
            <p:cNvSpPr/>
            <p:nvPr/>
          </p:nvSpPr>
          <p:spPr>
            <a:xfrm>
              <a:off x="3402925" y="398625"/>
              <a:ext cx="234900" cy="218000"/>
            </a:xfrm>
            <a:custGeom>
              <a:avLst/>
              <a:gdLst/>
              <a:ahLst/>
              <a:cxnLst/>
              <a:rect l="l" t="t" r="r" b="b"/>
              <a:pathLst>
                <a:path w="9396" h="8720" extrusionOk="0">
                  <a:moveTo>
                    <a:pt x="5247" y="0"/>
                  </a:moveTo>
                  <a:cubicBezTo>
                    <a:pt x="4988" y="0"/>
                    <a:pt x="4731" y="44"/>
                    <a:pt x="4484" y="128"/>
                  </a:cubicBezTo>
                  <a:cubicBezTo>
                    <a:pt x="4255" y="205"/>
                    <a:pt x="3966" y="323"/>
                    <a:pt x="3695" y="494"/>
                  </a:cubicBezTo>
                  <a:lnTo>
                    <a:pt x="3693" y="494"/>
                  </a:lnTo>
                  <a:cubicBezTo>
                    <a:pt x="3674" y="503"/>
                    <a:pt x="3655" y="510"/>
                    <a:pt x="3633" y="519"/>
                  </a:cubicBezTo>
                  <a:cubicBezTo>
                    <a:pt x="3623" y="523"/>
                    <a:pt x="3611" y="528"/>
                    <a:pt x="3600" y="534"/>
                  </a:cubicBezTo>
                  <a:cubicBezTo>
                    <a:pt x="3589" y="539"/>
                    <a:pt x="3579" y="544"/>
                    <a:pt x="3567" y="550"/>
                  </a:cubicBezTo>
                  <a:cubicBezTo>
                    <a:pt x="3521" y="571"/>
                    <a:pt x="3471" y="601"/>
                    <a:pt x="3419" y="632"/>
                  </a:cubicBezTo>
                  <a:cubicBezTo>
                    <a:pt x="3315" y="696"/>
                    <a:pt x="3201" y="786"/>
                    <a:pt x="3084" y="901"/>
                  </a:cubicBezTo>
                  <a:cubicBezTo>
                    <a:pt x="2970" y="1019"/>
                    <a:pt x="2853" y="1164"/>
                    <a:pt x="2745" y="1339"/>
                  </a:cubicBezTo>
                  <a:cubicBezTo>
                    <a:pt x="2693" y="1428"/>
                    <a:pt x="2642" y="1524"/>
                    <a:pt x="2596" y="1626"/>
                  </a:cubicBezTo>
                  <a:cubicBezTo>
                    <a:pt x="2549" y="1729"/>
                    <a:pt x="2506" y="1838"/>
                    <a:pt x="2466" y="1953"/>
                  </a:cubicBezTo>
                  <a:cubicBezTo>
                    <a:pt x="2387" y="2186"/>
                    <a:pt x="2322" y="2444"/>
                    <a:pt x="2260" y="2722"/>
                  </a:cubicBezTo>
                  <a:cubicBezTo>
                    <a:pt x="2198" y="3000"/>
                    <a:pt x="2142" y="3297"/>
                    <a:pt x="2063" y="3610"/>
                  </a:cubicBezTo>
                  <a:cubicBezTo>
                    <a:pt x="1983" y="3922"/>
                    <a:pt x="1885" y="4208"/>
                    <a:pt x="1759" y="4456"/>
                  </a:cubicBezTo>
                  <a:cubicBezTo>
                    <a:pt x="1695" y="4582"/>
                    <a:pt x="1626" y="4696"/>
                    <a:pt x="1551" y="4801"/>
                  </a:cubicBezTo>
                  <a:cubicBezTo>
                    <a:pt x="1476" y="4906"/>
                    <a:pt x="1394" y="5001"/>
                    <a:pt x="1313" y="5090"/>
                  </a:cubicBezTo>
                  <a:cubicBezTo>
                    <a:pt x="1149" y="5268"/>
                    <a:pt x="989" y="5424"/>
                    <a:pt x="854" y="5577"/>
                  </a:cubicBezTo>
                  <a:cubicBezTo>
                    <a:pt x="786" y="5652"/>
                    <a:pt x="726" y="5729"/>
                    <a:pt x="672" y="5804"/>
                  </a:cubicBezTo>
                  <a:cubicBezTo>
                    <a:pt x="618" y="5879"/>
                    <a:pt x="571" y="5953"/>
                    <a:pt x="533" y="6026"/>
                  </a:cubicBezTo>
                  <a:cubicBezTo>
                    <a:pt x="456" y="6172"/>
                    <a:pt x="407" y="6310"/>
                    <a:pt x="384" y="6430"/>
                  </a:cubicBezTo>
                  <a:cubicBezTo>
                    <a:pt x="360" y="6553"/>
                    <a:pt x="358" y="6657"/>
                    <a:pt x="366" y="6738"/>
                  </a:cubicBezTo>
                  <a:cubicBezTo>
                    <a:pt x="376" y="6821"/>
                    <a:pt x="392" y="6880"/>
                    <a:pt x="406" y="6919"/>
                  </a:cubicBezTo>
                  <a:cubicBezTo>
                    <a:pt x="422" y="6958"/>
                    <a:pt x="430" y="6975"/>
                    <a:pt x="432" y="6975"/>
                  </a:cubicBezTo>
                  <a:cubicBezTo>
                    <a:pt x="435" y="6974"/>
                    <a:pt x="431" y="6955"/>
                    <a:pt x="422" y="6916"/>
                  </a:cubicBezTo>
                  <a:cubicBezTo>
                    <a:pt x="412" y="6877"/>
                    <a:pt x="402" y="6819"/>
                    <a:pt x="399" y="6738"/>
                  </a:cubicBezTo>
                  <a:cubicBezTo>
                    <a:pt x="396" y="6659"/>
                    <a:pt x="402" y="6560"/>
                    <a:pt x="430" y="6444"/>
                  </a:cubicBezTo>
                  <a:cubicBezTo>
                    <a:pt x="433" y="6429"/>
                    <a:pt x="437" y="6414"/>
                    <a:pt x="441" y="6400"/>
                  </a:cubicBezTo>
                  <a:cubicBezTo>
                    <a:pt x="445" y="6385"/>
                    <a:pt x="449" y="6369"/>
                    <a:pt x="454" y="6355"/>
                  </a:cubicBezTo>
                  <a:cubicBezTo>
                    <a:pt x="464" y="6324"/>
                    <a:pt x="474" y="6292"/>
                    <a:pt x="488" y="6261"/>
                  </a:cubicBezTo>
                  <a:cubicBezTo>
                    <a:pt x="512" y="6196"/>
                    <a:pt x="545" y="6129"/>
                    <a:pt x="585" y="6058"/>
                  </a:cubicBezTo>
                  <a:cubicBezTo>
                    <a:pt x="623" y="5989"/>
                    <a:pt x="669" y="5918"/>
                    <a:pt x="724" y="5846"/>
                  </a:cubicBezTo>
                  <a:cubicBezTo>
                    <a:pt x="777" y="5774"/>
                    <a:pt x="839" y="5702"/>
                    <a:pt x="906" y="5628"/>
                  </a:cubicBezTo>
                  <a:cubicBezTo>
                    <a:pt x="974" y="5552"/>
                    <a:pt x="1048" y="5478"/>
                    <a:pt x="1126" y="5398"/>
                  </a:cubicBezTo>
                  <a:cubicBezTo>
                    <a:pt x="1205" y="5319"/>
                    <a:pt x="1287" y="5237"/>
                    <a:pt x="1371" y="5146"/>
                  </a:cubicBezTo>
                  <a:cubicBezTo>
                    <a:pt x="1455" y="5057"/>
                    <a:pt x="1539" y="4960"/>
                    <a:pt x="1618" y="4853"/>
                  </a:cubicBezTo>
                  <a:cubicBezTo>
                    <a:pt x="1697" y="4745"/>
                    <a:pt x="1770" y="4625"/>
                    <a:pt x="1836" y="4497"/>
                  </a:cubicBezTo>
                  <a:cubicBezTo>
                    <a:pt x="1967" y="4242"/>
                    <a:pt x="2068" y="3949"/>
                    <a:pt x="2149" y="3634"/>
                  </a:cubicBezTo>
                  <a:cubicBezTo>
                    <a:pt x="2230" y="3318"/>
                    <a:pt x="2286" y="3019"/>
                    <a:pt x="2344" y="2743"/>
                  </a:cubicBezTo>
                  <a:cubicBezTo>
                    <a:pt x="2404" y="2465"/>
                    <a:pt x="2466" y="2212"/>
                    <a:pt x="2542" y="1983"/>
                  </a:cubicBezTo>
                  <a:cubicBezTo>
                    <a:pt x="2580" y="1869"/>
                    <a:pt x="2621" y="1762"/>
                    <a:pt x="2664" y="1661"/>
                  </a:cubicBezTo>
                  <a:cubicBezTo>
                    <a:pt x="2708" y="1560"/>
                    <a:pt x="2755" y="1466"/>
                    <a:pt x="2806" y="1380"/>
                  </a:cubicBezTo>
                  <a:cubicBezTo>
                    <a:pt x="2908" y="1207"/>
                    <a:pt x="3017" y="1064"/>
                    <a:pt x="3125" y="947"/>
                  </a:cubicBezTo>
                  <a:cubicBezTo>
                    <a:pt x="3235" y="831"/>
                    <a:pt x="3343" y="741"/>
                    <a:pt x="3442" y="674"/>
                  </a:cubicBezTo>
                  <a:lnTo>
                    <a:pt x="3442" y="674"/>
                  </a:lnTo>
                  <a:cubicBezTo>
                    <a:pt x="3235" y="840"/>
                    <a:pt x="3052" y="1044"/>
                    <a:pt x="2932" y="1290"/>
                  </a:cubicBezTo>
                  <a:cubicBezTo>
                    <a:pt x="2451" y="2285"/>
                    <a:pt x="2473" y="3903"/>
                    <a:pt x="1811" y="4722"/>
                  </a:cubicBezTo>
                  <a:cubicBezTo>
                    <a:pt x="1147" y="5541"/>
                    <a:pt x="0" y="7129"/>
                    <a:pt x="1312" y="7741"/>
                  </a:cubicBezTo>
                  <a:lnTo>
                    <a:pt x="5326" y="8720"/>
                  </a:lnTo>
                  <a:cubicBezTo>
                    <a:pt x="5326" y="8720"/>
                    <a:pt x="9009" y="8489"/>
                    <a:pt x="8892" y="6557"/>
                  </a:cubicBezTo>
                  <a:cubicBezTo>
                    <a:pt x="8777" y="4635"/>
                    <a:pt x="8057" y="4235"/>
                    <a:pt x="7588" y="2775"/>
                  </a:cubicBezTo>
                  <a:lnTo>
                    <a:pt x="7588" y="2775"/>
                  </a:lnTo>
                  <a:cubicBezTo>
                    <a:pt x="7591" y="2782"/>
                    <a:pt x="7594" y="2790"/>
                    <a:pt x="7597" y="2797"/>
                  </a:cubicBezTo>
                  <a:cubicBezTo>
                    <a:pt x="7684" y="3012"/>
                    <a:pt x="7802" y="3276"/>
                    <a:pt x="7959" y="3588"/>
                  </a:cubicBezTo>
                  <a:cubicBezTo>
                    <a:pt x="8037" y="3742"/>
                    <a:pt x="8126" y="3908"/>
                    <a:pt x="8226" y="4084"/>
                  </a:cubicBezTo>
                  <a:cubicBezTo>
                    <a:pt x="8327" y="4260"/>
                    <a:pt x="8439" y="4446"/>
                    <a:pt x="8565" y="4642"/>
                  </a:cubicBezTo>
                  <a:cubicBezTo>
                    <a:pt x="8690" y="4836"/>
                    <a:pt x="8817" y="5012"/>
                    <a:pt x="8925" y="5181"/>
                  </a:cubicBezTo>
                  <a:cubicBezTo>
                    <a:pt x="9033" y="5350"/>
                    <a:pt x="9124" y="5511"/>
                    <a:pt x="9189" y="5668"/>
                  </a:cubicBezTo>
                  <a:cubicBezTo>
                    <a:pt x="9221" y="5747"/>
                    <a:pt x="9247" y="5822"/>
                    <a:pt x="9268" y="5899"/>
                  </a:cubicBezTo>
                  <a:cubicBezTo>
                    <a:pt x="9289" y="5974"/>
                    <a:pt x="9302" y="6046"/>
                    <a:pt x="9309" y="6115"/>
                  </a:cubicBezTo>
                  <a:cubicBezTo>
                    <a:pt x="9324" y="6255"/>
                    <a:pt x="9317" y="6383"/>
                    <a:pt x="9294" y="6492"/>
                  </a:cubicBezTo>
                  <a:cubicBezTo>
                    <a:pt x="9273" y="6603"/>
                    <a:pt x="9239" y="6696"/>
                    <a:pt x="9200" y="6772"/>
                  </a:cubicBezTo>
                  <a:cubicBezTo>
                    <a:pt x="9162" y="6847"/>
                    <a:pt x="9121" y="6904"/>
                    <a:pt x="9083" y="6947"/>
                  </a:cubicBezTo>
                  <a:cubicBezTo>
                    <a:pt x="9008" y="7032"/>
                    <a:pt x="8959" y="7066"/>
                    <a:pt x="8963" y="7071"/>
                  </a:cubicBezTo>
                  <a:cubicBezTo>
                    <a:pt x="8963" y="7071"/>
                    <a:pt x="8963" y="7071"/>
                    <a:pt x="8964" y="7071"/>
                  </a:cubicBezTo>
                  <a:cubicBezTo>
                    <a:pt x="8971" y="7071"/>
                    <a:pt x="9025" y="7047"/>
                    <a:pt x="9106" y="6970"/>
                  </a:cubicBezTo>
                  <a:cubicBezTo>
                    <a:pt x="9149" y="6929"/>
                    <a:pt x="9196" y="6872"/>
                    <a:pt x="9241" y="6795"/>
                  </a:cubicBezTo>
                  <a:cubicBezTo>
                    <a:pt x="9287" y="6718"/>
                    <a:pt x="9327" y="6623"/>
                    <a:pt x="9354" y="6506"/>
                  </a:cubicBezTo>
                  <a:cubicBezTo>
                    <a:pt x="9383" y="6388"/>
                    <a:pt x="9396" y="6254"/>
                    <a:pt x="9385" y="6108"/>
                  </a:cubicBezTo>
                  <a:cubicBezTo>
                    <a:pt x="9379" y="6035"/>
                    <a:pt x="9367" y="5957"/>
                    <a:pt x="9347" y="5877"/>
                  </a:cubicBezTo>
                  <a:cubicBezTo>
                    <a:pt x="9328" y="5799"/>
                    <a:pt x="9301" y="5717"/>
                    <a:pt x="9267" y="5636"/>
                  </a:cubicBezTo>
                  <a:cubicBezTo>
                    <a:pt x="9202" y="5473"/>
                    <a:pt x="9109" y="5305"/>
                    <a:pt x="9001" y="5133"/>
                  </a:cubicBezTo>
                  <a:cubicBezTo>
                    <a:pt x="8893" y="4960"/>
                    <a:pt x="8766" y="4784"/>
                    <a:pt x="8643" y="4590"/>
                  </a:cubicBezTo>
                  <a:cubicBezTo>
                    <a:pt x="8518" y="4397"/>
                    <a:pt x="8406" y="4213"/>
                    <a:pt x="8306" y="4039"/>
                  </a:cubicBezTo>
                  <a:cubicBezTo>
                    <a:pt x="8254" y="3953"/>
                    <a:pt x="8208" y="3868"/>
                    <a:pt x="8163" y="3785"/>
                  </a:cubicBezTo>
                  <a:cubicBezTo>
                    <a:pt x="8117" y="3703"/>
                    <a:pt x="8075" y="3625"/>
                    <a:pt x="8035" y="3548"/>
                  </a:cubicBezTo>
                  <a:cubicBezTo>
                    <a:pt x="7874" y="3243"/>
                    <a:pt x="7751" y="2983"/>
                    <a:pt x="7658" y="2774"/>
                  </a:cubicBezTo>
                  <a:cubicBezTo>
                    <a:pt x="7562" y="2563"/>
                    <a:pt x="7497" y="2404"/>
                    <a:pt x="7449" y="2298"/>
                  </a:cubicBezTo>
                  <a:cubicBezTo>
                    <a:pt x="7442" y="2282"/>
                    <a:pt x="7436" y="2267"/>
                    <a:pt x="7430" y="2254"/>
                  </a:cubicBezTo>
                  <a:cubicBezTo>
                    <a:pt x="7096" y="1171"/>
                    <a:pt x="6767" y="229"/>
                    <a:pt x="5628" y="33"/>
                  </a:cubicBezTo>
                  <a:cubicBezTo>
                    <a:pt x="5502" y="11"/>
                    <a:pt x="5374" y="0"/>
                    <a:pt x="524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67"/>
            <p:cNvSpPr/>
            <p:nvPr/>
          </p:nvSpPr>
          <p:spPr>
            <a:xfrm>
              <a:off x="3361725" y="599050"/>
              <a:ext cx="152650" cy="331825"/>
            </a:xfrm>
            <a:custGeom>
              <a:avLst/>
              <a:gdLst/>
              <a:ahLst/>
              <a:cxnLst/>
              <a:rect l="l" t="t" r="r" b="b"/>
              <a:pathLst>
                <a:path w="6106" h="13273" extrusionOk="0">
                  <a:moveTo>
                    <a:pt x="3918" y="0"/>
                  </a:moveTo>
                  <a:cubicBezTo>
                    <a:pt x="3232" y="0"/>
                    <a:pt x="2630" y="130"/>
                    <a:pt x="2630" y="130"/>
                  </a:cubicBezTo>
                  <a:cubicBezTo>
                    <a:pt x="2630" y="130"/>
                    <a:pt x="1" y="9874"/>
                    <a:pt x="424" y="11285"/>
                  </a:cubicBezTo>
                  <a:cubicBezTo>
                    <a:pt x="848" y="12696"/>
                    <a:pt x="3015" y="13272"/>
                    <a:pt x="3015" y="13272"/>
                  </a:cubicBezTo>
                  <a:cubicBezTo>
                    <a:pt x="3015" y="13272"/>
                    <a:pt x="6106" y="2711"/>
                    <a:pt x="5881" y="1095"/>
                  </a:cubicBezTo>
                  <a:cubicBezTo>
                    <a:pt x="5756" y="200"/>
                    <a:pt x="4771" y="0"/>
                    <a:pt x="3918" y="0"/>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67"/>
            <p:cNvSpPr/>
            <p:nvPr/>
          </p:nvSpPr>
          <p:spPr>
            <a:xfrm>
              <a:off x="3188650" y="867825"/>
              <a:ext cx="114775" cy="296150"/>
            </a:xfrm>
            <a:custGeom>
              <a:avLst/>
              <a:gdLst/>
              <a:ahLst/>
              <a:cxnLst/>
              <a:rect l="l" t="t" r="r" b="b"/>
              <a:pathLst>
                <a:path w="4591" h="11846" extrusionOk="0">
                  <a:moveTo>
                    <a:pt x="3388" y="1"/>
                  </a:moveTo>
                  <a:cubicBezTo>
                    <a:pt x="3175" y="1"/>
                    <a:pt x="2871" y="39"/>
                    <a:pt x="2770" y="247"/>
                  </a:cubicBezTo>
                  <a:cubicBezTo>
                    <a:pt x="2583" y="631"/>
                    <a:pt x="105" y="10470"/>
                    <a:pt x="0" y="10889"/>
                  </a:cubicBezTo>
                  <a:lnTo>
                    <a:pt x="144" y="10925"/>
                  </a:lnTo>
                  <a:cubicBezTo>
                    <a:pt x="1036" y="7384"/>
                    <a:pt x="2759" y="607"/>
                    <a:pt x="2904" y="311"/>
                  </a:cubicBezTo>
                  <a:cubicBezTo>
                    <a:pt x="2953" y="210"/>
                    <a:pt x="3134" y="149"/>
                    <a:pt x="3383" y="149"/>
                  </a:cubicBezTo>
                  <a:cubicBezTo>
                    <a:pt x="3406" y="149"/>
                    <a:pt x="3430" y="150"/>
                    <a:pt x="3454" y="151"/>
                  </a:cubicBezTo>
                  <a:cubicBezTo>
                    <a:pt x="3869" y="167"/>
                    <a:pt x="4287" y="323"/>
                    <a:pt x="4354" y="487"/>
                  </a:cubicBezTo>
                  <a:cubicBezTo>
                    <a:pt x="4364" y="535"/>
                    <a:pt x="4341" y="828"/>
                    <a:pt x="3972" y="2433"/>
                  </a:cubicBezTo>
                  <a:cubicBezTo>
                    <a:pt x="3750" y="3394"/>
                    <a:pt x="3434" y="4701"/>
                    <a:pt x="3031" y="6313"/>
                  </a:cubicBezTo>
                  <a:cubicBezTo>
                    <a:pt x="2345" y="9059"/>
                    <a:pt x="1638" y="11781"/>
                    <a:pt x="1631" y="11809"/>
                  </a:cubicBezTo>
                  <a:lnTo>
                    <a:pt x="1774" y="11846"/>
                  </a:lnTo>
                  <a:cubicBezTo>
                    <a:pt x="1783" y="11819"/>
                    <a:pt x="2499" y="9061"/>
                    <a:pt x="3189" y="6297"/>
                  </a:cubicBezTo>
                  <a:cubicBezTo>
                    <a:pt x="4590" y="680"/>
                    <a:pt x="4519" y="502"/>
                    <a:pt x="4493" y="435"/>
                  </a:cubicBezTo>
                  <a:cubicBezTo>
                    <a:pt x="4395" y="186"/>
                    <a:pt x="3892" y="19"/>
                    <a:pt x="3460" y="2"/>
                  </a:cubicBezTo>
                  <a:cubicBezTo>
                    <a:pt x="3438" y="1"/>
                    <a:pt x="3413" y="1"/>
                    <a:pt x="3388" y="1"/>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67"/>
            <p:cNvSpPr/>
            <p:nvPr/>
          </p:nvSpPr>
          <p:spPr>
            <a:xfrm>
              <a:off x="3300175" y="691575"/>
              <a:ext cx="152200" cy="174375"/>
            </a:xfrm>
            <a:custGeom>
              <a:avLst/>
              <a:gdLst/>
              <a:ahLst/>
              <a:cxnLst/>
              <a:rect l="l" t="t" r="r" b="b"/>
              <a:pathLst>
                <a:path w="6088" h="6975" extrusionOk="0">
                  <a:moveTo>
                    <a:pt x="3928" y="1"/>
                  </a:moveTo>
                  <a:cubicBezTo>
                    <a:pt x="3928" y="1"/>
                    <a:pt x="3485" y="2065"/>
                    <a:pt x="3352" y="2235"/>
                  </a:cubicBezTo>
                  <a:cubicBezTo>
                    <a:pt x="3220" y="2405"/>
                    <a:pt x="134" y="5987"/>
                    <a:pt x="67" y="6006"/>
                  </a:cubicBezTo>
                  <a:cubicBezTo>
                    <a:pt x="0" y="6023"/>
                    <a:pt x="722" y="6974"/>
                    <a:pt x="722" y="6974"/>
                  </a:cubicBezTo>
                  <a:cubicBezTo>
                    <a:pt x="722" y="6974"/>
                    <a:pt x="3644" y="4996"/>
                    <a:pt x="4443" y="4276"/>
                  </a:cubicBezTo>
                  <a:cubicBezTo>
                    <a:pt x="5243" y="3555"/>
                    <a:pt x="6088" y="1253"/>
                    <a:pt x="6088" y="1253"/>
                  </a:cubicBezTo>
                  <a:lnTo>
                    <a:pt x="3928" y="1"/>
                  </a:lnTo>
                  <a:close/>
                </a:path>
              </a:pathLst>
            </a:custGeom>
            <a:solidFill>
              <a:srgbClr val="F7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67"/>
            <p:cNvSpPr/>
            <p:nvPr/>
          </p:nvSpPr>
          <p:spPr>
            <a:xfrm>
              <a:off x="3248225" y="838600"/>
              <a:ext cx="77350" cy="60975"/>
            </a:xfrm>
            <a:custGeom>
              <a:avLst/>
              <a:gdLst/>
              <a:ahLst/>
              <a:cxnLst/>
              <a:rect l="l" t="t" r="r" b="b"/>
              <a:pathLst>
                <a:path w="3094" h="2439" extrusionOk="0">
                  <a:moveTo>
                    <a:pt x="2207" y="0"/>
                  </a:moveTo>
                  <a:cubicBezTo>
                    <a:pt x="2136" y="0"/>
                    <a:pt x="2067" y="6"/>
                    <a:pt x="2002" y="16"/>
                  </a:cubicBezTo>
                  <a:cubicBezTo>
                    <a:pt x="1448" y="73"/>
                    <a:pt x="853" y="142"/>
                    <a:pt x="412" y="514"/>
                  </a:cubicBezTo>
                  <a:cubicBezTo>
                    <a:pt x="248" y="676"/>
                    <a:pt x="129" y="902"/>
                    <a:pt x="113" y="1132"/>
                  </a:cubicBezTo>
                  <a:cubicBezTo>
                    <a:pt x="94" y="1421"/>
                    <a:pt x="0" y="2239"/>
                    <a:pt x="420" y="2239"/>
                  </a:cubicBezTo>
                  <a:cubicBezTo>
                    <a:pt x="442" y="2239"/>
                    <a:pt x="466" y="2236"/>
                    <a:pt x="492" y="2232"/>
                  </a:cubicBezTo>
                  <a:cubicBezTo>
                    <a:pt x="534" y="2288"/>
                    <a:pt x="593" y="2332"/>
                    <a:pt x="663" y="2332"/>
                  </a:cubicBezTo>
                  <a:cubicBezTo>
                    <a:pt x="680" y="2332"/>
                    <a:pt x="697" y="2330"/>
                    <a:pt x="715" y="2324"/>
                  </a:cubicBezTo>
                  <a:cubicBezTo>
                    <a:pt x="749" y="2405"/>
                    <a:pt x="808" y="2439"/>
                    <a:pt x="868" y="2439"/>
                  </a:cubicBezTo>
                  <a:cubicBezTo>
                    <a:pt x="953" y="2439"/>
                    <a:pt x="1043" y="2372"/>
                    <a:pt x="1074" y="2273"/>
                  </a:cubicBezTo>
                  <a:cubicBezTo>
                    <a:pt x="1180" y="2023"/>
                    <a:pt x="1220" y="1748"/>
                    <a:pt x="1357" y="1512"/>
                  </a:cubicBezTo>
                  <a:cubicBezTo>
                    <a:pt x="1499" y="1259"/>
                    <a:pt x="1777" y="1099"/>
                    <a:pt x="2066" y="1094"/>
                  </a:cubicBezTo>
                  <a:lnTo>
                    <a:pt x="2066" y="1094"/>
                  </a:lnTo>
                  <a:cubicBezTo>
                    <a:pt x="1836" y="1310"/>
                    <a:pt x="1589" y="1512"/>
                    <a:pt x="1367" y="1738"/>
                  </a:cubicBezTo>
                  <a:cubicBezTo>
                    <a:pt x="1244" y="1925"/>
                    <a:pt x="1376" y="2026"/>
                    <a:pt x="1532" y="2026"/>
                  </a:cubicBezTo>
                  <a:cubicBezTo>
                    <a:pt x="1600" y="2026"/>
                    <a:pt x="1673" y="2007"/>
                    <a:pt x="1731" y="1967"/>
                  </a:cubicBezTo>
                  <a:cubicBezTo>
                    <a:pt x="2114" y="1792"/>
                    <a:pt x="2462" y="1538"/>
                    <a:pt x="2741" y="1224"/>
                  </a:cubicBezTo>
                  <a:cubicBezTo>
                    <a:pt x="2899" y="1053"/>
                    <a:pt x="3093" y="885"/>
                    <a:pt x="3070" y="627"/>
                  </a:cubicBezTo>
                  <a:cubicBezTo>
                    <a:pt x="3052" y="180"/>
                    <a:pt x="2608" y="0"/>
                    <a:pt x="2207" y="0"/>
                  </a:cubicBezTo>
                  <a:close/>
                </a:path>
              </a:pathLst>
            </a:custGeom>
            <a:solidFill>
              <a:srgbClr val="F7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67"/>
            <p:cNvSpPr/>
            <p:nvPr/>
          </p:nvSpPr>
          <p:spPr>
            <a:xfrm>
              <a:off x="3502525" y="936550"/>
              <a:ext cx="139000" cy="437225"/>
            </a:xfrm>
            <a:custGeom>
              <a:avLst/>
              <a:gdLst/>
              <a:ahLst/>
              <a:cxnLst/>
              <a:rect l="l" t="t" r="r" b="b"/>
              <a:pathLst>
                <a:path w="5560" h="17489" extrusionOk="0">
                  <a:moveTo>
                    <a:pt x="3267" y="9147"/>
                  </a:moveTo>
                  <a:cubicBezTo>
                    <a:pt x="3267" y="9149"/>
                    <a:pt x="3264" y="9155"/>
                    <a:pt x="3262" y="9163"/>
                  </a:cubicBezTo>
                  <a:cubicBezTo>
                    <a:pt x="3263" y="9159"/>
                    <a:pt x="3264" y="9155"/>
                    <a:pt x="3264" y="9154"/>
                  </a:cubicBezTo>
                  <a:cubicBezTo>
                    <a:pt x="3266" y="9150"/>
                    <a:pt x="3266" y="9148"/>
                    <a:pt x="3267" y="9147"/>
                  </a:cubicBezTo>
                  <a:close/>
                  <a:moveTo>
                    <a:pt x="5342" y="0"/>
                  </a:moveTo>
                  <a:lnTo>
                    <a:pt x="1837" y="183"/>
                  </a:lnTo>
                  <a:cubicBezTo>
                    <a:pt x="1837" y="183"/>
                    <a:pt x="622" y="9909"/>
                    <a:pt x="342" y="12386"/>
                  </a:cubicBezTo>
                  <a:cubicBezTo>
                    <a:pt x="218" y="13478"/>
                    <a:pt x="137" y="14492"/>
                    <a:pt x="85" y="15284"/>
                  </a:cubicBezTo>
                  <a:cubicBezTo>
                    <a:pt x="49" y="15821"/>
                    <a:pt x="28" y="16255"/>
                    <a:pt x="16" y="16543"/>
                  </a:cubicBezTo>
                  <a:cubicBezTo>
                    <a:pt x="5" y="16793"/>
                    <a:pt x="1" y="16931"/>
                    <a:pt x="1" y="16931"/>
                  </a:cubicBezTo>
                  <a:cubicBezTo>
                    <a:pt x="1" y="16931"/>
                    <a:pt x="56" y="16988"/>
                    <a:pt x="150" y="17065"/>
                  </a:cubicBezTo>
                  <a:cubicBezTo>
                    <a:pt x="200" y="17106"/>
                    <a:pt x="260" y="17153"/>
                    <a:pt x="329" y="17200"/>
                  </a:cubicBezTo>
                  <a:cubicBezTo>
                    <a:pt x="508" y="17324"/>
                    <a:pt x="739" y="17450"/>
                    <a:pt x="978" y="17481"/>
                  </a:cubicBezTo>
                  <a:cubicBezTo>
                    <a:pt x="1002" y="17485"/>
                    <a:pt x="1027" y="17486"/>
                    <a:pt x="1050" y="17488"/>
                  </a:cubicBezTo>
                  <a:cubicBezTo>
                    <a:pt x="1064" y="17488"/>
                    <a:pt x="1077" y="17489"/>
                    <a:pt x="1090" y="17489"/>
                  </a:cubicBezTo>
                  <a:cubicBezTo>
                    <a:pt x="1311" y="17489"/>
                    <a:pt x="1531" y="17396"/>
                    <a:pt x="1711" y="17132"/>
                  </a:cubicBezTo>
                  <a:cubicBezTo>
                    <a:pt x="1711" y="17132"/>
                    <a:pt x="1727" y="17045"/>
                    <a:pt x="1757" y="16888"/>
                  </a:cubicBezTo>
                  <a:cubicBezTo>
                    <a:pt x="1813" y="16605"/>
                    <a:pt x="1911" y="16093"/>
                    <a:pt x="2032" y="15463"/>
                  </a:cubicBezTo>
                  <a:cubicBezTo>
                    <a:pt x="2460" y="13254"/>
                    <a:pt x="3170" y="9590"/>
                    <a:pt x="3256" y="9189"/>
                  </a:cubicBezTo>
                  <a:cubicBezTo>
                    <a:pt x="3282" y="9103"/>
                    <a:pt x="3314" y="9001"/>
                    <a:pt x="3350" y="8883"/>
                  </a:cubicBezTo>
                  <a:cubicBezTo>
                    <a:pt x="3824" y="7347"/>
                    <a:pt x="5559" y="2739"/>
                    <a:pt x="5342" y="0"/>
                  </a:cubicBezTo>
                  <a:close/>
                </a:path>
              </a:pathLst>
            </a:custGeom>
            <a:solidFill>
              <a:srgbClr val="F7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67"/>
            <p:cNvSpPr/>
            <p:nvPr/>
          </p:nvSpPr>
          <p:spPr>
            <a:xfrm>
              <a:off x="3319100" y="904425"/>
              <a:ext cx="200500" cy="453100"/>
            </a:xfrm>
            <a:custGeom>
              <a:avLst/>
              <a:gdLst/>
              <a:ahLst/>
              <a:cxnLst/>
              <a:rect l="l" t="t" r="r" b="b"/>
              <a:pathLst>
                <a:path w="8020" h="18124" extrusionOk="0">
                  <a:moveTo>
                    <a:pt x="4266" y="1"/>
                  </a:moveTo>
                  <a:cubicBezTo>
                    <a:pt x="4260" y="1"/>
                    <a:pt x="4256" y="2"/>
                    <a:pt x="4254" y="6"/>
                  </a:cubicBezTo>
                  <a:cubicBezTo>
                    <a:pt x="4166" y="142"/>
                    <a:pt x="2882" y="4880"/>
                    <a:pt x="2593" y="6682"/>
                  </a:cubicBezTo>
                  <a:cubicBezTo>
                    <a:pt x="2303" y="8483"/>
                    <a:pt x="1824" y="9569"/>
                    <a:pt x="1224" y="11690"/>
                  </a:cubicBezTo>
                  <a:cubicBezTo>
                    <a:pt x="907" y="12812"/>
                    <a:pt x="583" y="14400"/>
                    <a:pt x="348" y="15647"/>
                  </a:cubicBezTo>
                  <a:cubicBezTo>
                    <a:pt x="254" y="16142"/>
                    <a:pt x="176" y="16584"/>
                    <a:pt x="116" y="16921"/>
                  </a:cubicBezTo>
                  <a:cubicBezTo>
                    <a:pt x="43" y="17339"/>
                    <a:pt x="1" y="17596"/>
                    <a:pt x="1" y="17596"/>
                  </a:cubicBezTo>
                  <a:lnTo>
                    <a:pt x="598" y="17913"/>
                  </a:lnTo>
                  <a:lnTo>
                    <a:pt x="710" y="17971"/>
                  </a:lnTo>
                  <a:lnTo>
                    <a:pt x="874" y="18059"/>
                  </a:lnTo>
                  <a:lnTo>
                    <a:pt x="926" y="18086"/>
                  </a:lnTo>
                  <a:lnTo>
                    <a:pt x="996" y="18124"/>
                  </a:lnTo>
                  <a:cubicBezTo>
                    <a:pt x="996" y="18124"/>
                    <a:pt x="1079" y="17970"/>
                    <a:pt x="1219" y="17707"/>
                  </a:cubicBezTo>
                  <a:cubicBezTo>
                    <a:pt x="1235" y="17676"/>
                    <a:pt x="1254" y="17642"/>
                    <a:pt x="1271" y="17607"/>
                  </a:cubicBezTo>
                  <a:cubicBezTo>
                    <a:pt x="1291" y="17573"/>
                    <a:pt x="1309" y="17536"/>
                    <a:pt x="1330" y="17497"/>
                  </a:cubicBezTo>
                  <a:cubicBezTo>
                    <a:pt x="1526" y="17124"/>
                    <a:pt x="1790" y="16611"/>
                    <a:pt x="2075" y="16035"/>
                  </a:cubicBezTo>
                  <a:cubicBezTo>
                    <a:pt x="2531" y="15115"/>
                    <a:pt x="3038" y="14033"/>
                    <a:pt x="3401" y="13101"/>
                  </a:cubicBezTo>
                  <a:cubicBezTo>
                    <a:pt x="4225" y="10976"/>
                    <a:pt x="8020" y="2563"/>
                    <a:pt x="8020" y="2563"/>
                  </a:cubicBezTo>
                  <a:cubicBezTo>
                    <a:pt x="8020" y="2563"/>
                    <a:pt x="4518" y="1"/>
                    <a:pt x="4266" y="1"/>
                  </a:cubicBezTo>
                  <a:close/>
                </a:path>
              </a:pathLst>
            </a:custGeom>
            <a:solidFill>
              <a:srgbClr val="F7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67"/>
            <p:cNvSpPr/>
            <p:nvPr/>
          </p:nvSpPr>
          <p:spPr>
            <a:xfrm>
              <a:off x="3400275" y="802000"/>
              <a:ext cx="258000" cy="205925"/>
            </a:xfrm>
            <a:custGeom>
              <a:avLst/>
              <a:gdLst/>
              <a:ahLst/>
              <a:cxnLst/>
              <a:rect l="l" t="t" r="r" b="b"/>
              <a:pathLst>
                <a:path w="10320" h="8237" extrusionOk="0">
                  <a:moveTo>
                    <a:pt x="1941" y="1"/>
                  </a:moveTo>
                  <a:cubicBezTo>
                    <a:pt x="1939" y="1"/>
                    <a:pt x="33" y="5197"/>
                    <a:pt x="0" y="6051"/>
                  </a:cubicBezTo>
                  <a:cubicBezTo>
                    <a:pt x="0" y="6051"/>
                    <a:pt x="1315" y="6841"/>
                    <a:pt x="2357" y="7412"/>
                  </a:cubicBezTo>
                  <a:cubicBezTo>
                    <a:pt x="3399" y="7983"/>
                    <a:pt x="4571" y="8236"/>
                    <a:pt x="4571" y="8236"/>
                  </a:cubicBezTo>
                  <a:lnTo>
                    <a:pt x="5306" y="6114"/>
                  </a:lnTo>
                  <a:lnTo>
                    <a:pt x="5664" y="6018"/>
                  </a:lnTo>
                  <a:lnTo>
                    <a:pt x="5514" y="8223"/>
                  </a:lnTo>
                  <a:cubicBezTo>
                    <a:pt x="5514" y="8223"/>
                    <a:pt x="5943" y="8237"/>
                    <a:pt x="6550" y="8237"/>
                  </a:cubicBezTo>
                  <a:cubicBezTo>
                    <a:pt x="7765" y="8237"/>
                    <a:pt x="9694" y="8180"/>
                    <a:pt x="10320" y="7842"/>
                  </a:cubicBezTo>
                  <a:cubicBezTo>
                    <a:pt x="10320" y="7842"/>
                    <a:pt x="9958" y="1103"/>
                    <a:pt x="9449" y="77"/>
                  </a:cubicBezTo>
                  <a:lnTo>
                    <a:pt x="1941" y="1"/>
                  </a:lnTo>
                  <a:cubicBezTo>
                    <a:pt x="1941" y="1"/>
                    <a:pt x="1941" y="1"/>
                    <a:pt x="1941"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67"/>
            <p:cNvSpPr/>
            <p:nvPr/>
          </p:nvSpPr>
          <p:spPr>
            <a:xfrm>
              <a:off x="3488525" y="507800"/>
              <a:ext cx="92050" cy="91750"/>
            </a:xfrm>
            <a:custGeom>
              <a:avLst/>
              <a:gdLst/>
              <a:ahLst/>
              <a:cxnLst/>
              <a:rect l="l" t="t" r="r" b="b"/>
              <a:pathLst>
                <a:path w="3682" h="3670" extrusionOk="0">
                  <a:moveTo>
                    <a:pt x="990" y="0"/>
                  </a:moveTo>
                  <a:cubicBezTo>
                    <a:pt x="990" y="0"/>
                    <a:pt x="920" y="716"/>
                    <a:pt x="757" y="1469"/>
                  </a:cubicBezTo>
                  <a:cubicBezTo>
                    <a:pt x="599" y="2205"/>
                    <a:pt x="354" y="2978"/>
                    <a:pt x="0" y="3162"/>
                  </a:cubicBezTo>
                  <a:cubicBezTo>
                    <a:pt x="0" y="3162"/>
                    <a:pt x="982" y="3669"/>
                    <a:pt x="1987" y="3669"/>
                  </a:cubicBezTo>
                  <a:cubicBezTo>
                    <a:pt x="2625" y="3669"/>
                    <a:pt x="3272" y="3464"/>
                    <a:pt x="3681" y="2795"/>
                  </a:cubicBezTo>
                  <a:cubicBezTo>
                    <a:pt x="3681" y="2795"/>
                    <a:pt x="3143" y="2574"/>
                    <a:pt x="2790" y="1643"/>
                  </a:cubicBezTo>
                  <a:cubicBezTo>
                    <a:pt x="2674" y="1336"/>
                    <a:pt x="2577" y="952"/>
                    <a:pt x="2525" y="474"/>
                  </a:cubicBezTo>
                  <a:lnTo>
                    <a:pt x="990" y="0"/>
                  </a:lnTo>
                  <a:close/>
                </a:path>
              </a:pathLst>
            </a:custGeom>
            <a:solidFill>
              <a:srgbClr val="F7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67"/>
            <p:cNvSpPr/>
            <p:nvPr/>
          </p:nvSpPr>
          <p:spPr>
            <a:xfrm>
              <a:off x="3480575" y="485750"/>
              <a:ext cx="20575" cy="17875"/>
            </a:xfrm>
            <a:custGeom>
              <a:avLst/>
              <a:gdLst/>
              <a:ahLst/>
              <a:cxnLst/>
              <a:rect l="l" t="t" r="r" b="b"/>
              <a:pathLst>
                <a:path w="823" h="715" extrusionOk="0">
                  <a:moveTo>
                    <a:pt x="416" y="0"/>
                  </a:moveTo>
                  <a:cubicBezTo>
                    <a:pt x="364" y="0"/>
                    <a:pt x="300" y="20"/>
                    <a:pt x="224" y="78"/>
                  </a:cubicBezTo>
                  <a:cubicBezTo>
                    <a:pt x="1" y="247"/>
                    <a:pt x="399" y="715"/>
                    <a:pt x="714" y="715"/>
                  </a:cubicBezTo>
                  <a:cubicBezTo>
                    <a:pt x="752" y="715"/>
                    <a:pt x="789" y="708"/>
                    <a:pt x="823" y="693"/>
                  </a:cubicBezTo>
                  <a:lnTo>
                    <a:pt x="595" y="106"/>
                  </a:lnTo>
                  <a:cubicBezTo>
                    <a:pt x="595" y="106"/>
                    <a:pt x="536" y="0"/>
                    <a:pt x="416" y="0"/>
                  </a:cubicBezTo>
                  <a:close/>
                </a:path>
              </a:pathLst>
            </a:custGeom>
            <a:solidFill>
              <a:srgbClr val="F7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67"/>
            <p:cNvSpPr/>
            <p:nvPr/>
          </p:nvSpPr>
          <p:spPr>
            <a:xfrm>
              <a:off x="3570500" y="479575"/>
              <a:ext cx="17200" cy="19725"/>
            </a:xfrm>
            <a:custGeom>
              <a:avLst/>
              <a:gdLst/>
              <a:ahLst/>
              <a:cxnLst/>
              <a:rect l="l" t="t" r="r" b="b"/>
              <a:pathLst>
                <a:path w="688" h="789" extrusionOk="0">
                  <a:moveTo>
                    <a:pt x="263" y="0"/>
                  </a:moveTo>
                  <a:cubicBezTo>
                    <a:pt x="93" y="0"/>
                    <a:pt x="55" y="160"/>
                    <a:pt x="55" y="160"/>
                  </a:cubicBezTo>
                  <a:lnTo>
                    <a:pt x="1" y="786"/>
                  </a:lnTo>
                  <a:cubicBezTo>
                    <a:pt x="11" y="788"/>
                    <a:pt x="22" y="789"/>
                    <a:pt x="33" y="789"/>
                  </a:cubicBezTo>
                  <a:cubicBezTo>
                    <a:pt x="365" y="789"/>
                    <a:pt x="688" y="138"/>
                    <a:pt x="404" y="30"/>
                  </a:cubicBezTo>
                  <a:cubicBezTo>
                    <a:pt x="349" y="9"/>
                    <a:pt x="303" y="0"/>
                    <a:pt x="263" y="0"/>
                  </a:cubicBezTo>
                  <a:close/>
                </a:path>
              </a:pathLst>
            </a:custGeom>
            <a:solidFill>
              <a:srgbClr val="F7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67"/>
            <p:cNvSpPr/>
            <p:nvPr/>
          </p:nvSpPr>
          <p:spPr>
            <a:xfrm>
              <a:off x="3491475" y="423075"/>
              <a:ext cx="103800" cy="118075"/>
            </a:xfrm>
            <a:custGeom>
              <a:avLst/>
              <a:gdLst/>
              <a:ahLst/>
              <a:cxnLst/>
              <a:rect l="l" t="t" r="r" b="b"/>
              <a:pathLst>
                <a:path w="4152" h="4723" extrusionOk="0">
                  <a:moveTo>
                    <a:pt x="2085" y="1"/>
                  </a:moveTo>
                  <a:lnTo>
                    <a:pt x="2085" y="1"/>
                  </a:lnTo>
                  <a:cubicBezTo>
                    <a:pt x="2085" y="1"/>
                    <a:pt x="1077" y="1904"/>
                    <a:pt x="1" y="2143"/>
                  </a:cubicBezTo>
                  <a:cubicBezTo>
                    <a:pt x="1" y="2143"/>
                    <a:pt x="351" y="4701"/>
                    <a:pt x="1969" y="4723"/>
                  </a:cubicBezTo>
                  <a:cubicBezTo>
                    <a:pt x="1973" y="4723"/>
                    <a:pt x="1977" y="4723"/>
                    <a:pt x="1981" y="4723"/>
                  </a:cubicBezTo>
                  <a:cubicBezTo>
                    <a:pt x="3590" y="4723"/>
                    <a:pt x="4152" y="376"/>
                    <a:pt x="2085" y="1"/>
                  </a:cubicBezTo>
                  <a:close/>
                </a:path>
              </a:pathLst>
            </a:custGeom>
            <a:solidFill>
              <a:srgbClr val="F7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67"/>
            <p:cNvSpPr/>
            <p:nvPr/>
          </p:nvSpPr>
          <p:spPr>
            <a:xfrm>
              <a:off x="3373125" y="569850"/>
              <a:ext cx="321000" cy="271275"/>
            </a:xfrm>
            <a:custGeom>
              <a:avLst/>
              <a:gdLst/>
              <a:ahLst/>
              <a:cxnLst/>
              <a:rect l="l" t="t" r="r" b="b"/>
              <a:pathLst>
                <a:path w="12840" h="10851" extrusionOk="0">
                  <a:moveTo>
                    <a:pt x="8247" y="1"/>
                  </a:moveTo>
                  <a:cubicBezTo>
                    <a:pt x="8247" y="1"/>
                    <a:pt x="7499" y="624"/>
                    <a:pt x="6412" y="624"/>
                  </a:cubicBezTo>
                  <a:cubicBezTo>
                    <a:pt x="5889" y="624"/>
                    <a:pt x="5286" y="479"/>
                    <a:pt x="4651" y="49"/>
                  </a:cubicBezTo>
                  <a:lnTo>
                    <a:pt x="4202" y="100"/>
                  </a:lnTo>
                  <a:cubicBezTo>
                    <a:pt x="4202" y="100"/>
                    <a:pt x="4200" y="100"/>
                    <a:pt x="4195" y="100"/>
                  </a:cubicBezTo>
                  <a:cubicBezTo>
                    <a:pt x="4068" y="100"/>
                    <a:pt x="2193" y="131"/>
                    <a:pt x="1395" y="1938"/>
                  </a:cubicBezTo>
                  <a:cubicBezTo>
                    <a:pt x="436" y="4108"/>
                    <a:pt x="0" y="5103"/>
                    <a:pt x="0" y="5103"/>
                  </a:cubicBezTo>
                  <a:cubicBezTo>
                    <a:pt x="0" y="5103"/>
                    <a:pt x="907" y="6423"/>
                    <a:pt x="2721" y="6423"/>
                  </a:cubicBezTo>
                  <a:cubicBezTo>
                    <a:pt x="2821" y="6423"/>
                    <a:pt x="2924" y="6419"/>
                    <a:pt x="3030" y="6410"/>
                  </a:cubicBezTo>
                  <a:lnTo>
                    <a:pt x="3030" y="6410"/>
                  </a:lnTo>
                  <a:lnTo>
                    <a:pt x="2586" y="10057"/>
                  </a:lnTo>
                  <a:cubicBezTo>
                    <a:pt x="2586" y="10057"/>
                    <a:pt x="4414" y="10850"/>
                    <a:pt x="7128" y="10850"/>
                  </a:cubicBezTo>
                  <a:cubicBezTo>
                    <a:pt x="8232" y="10850"/>
                    <a:pt x="9483" y="10719"/>
                    <a:pt x="10818" y="10349"/>
                  </a:cubicBezTo>
                  <a:lnTo>
                    <a:pt x="10823" y="10164"/>
                  </a:lnTo>
                  <a:lnTo>
                    <a:pt x="10922" y="6190"/>
                  </a:lnTo>
                  <a:lnTo>
                    <a:pt x="10933" y="5716"/>
                  </a:lnTo>
                  <a:cubicBezTo>
                    <a:pt x="10933" y="5716"/>
                    <a:pt x="12056" y="5700"/>
                    <a:pt x="12839" y="3802"/>
                  </a:cubicBezTo>
                  <a:cubicBezTo>
                    <a:pt x="12839" y="3802"/>
                    <a:pt x="12019" y="2960"/>
                    <a:pt x="11241" y="1981"/>
                  </a:cubicBezTo>
                  <a:cubicBezTo>
                    <a:pt x="10952" y="1617"/>
                    <a:pt x="10650" y="1298"/>
                    <a:pt x="10337" y="1030"/>
                  </a:cubicBezTo>
                  <a:cubicBezTo>
                    <a:pt x="9822" y="590"/>
                    <a:pt x="9275" y="294"/>
                    <a:pt x="8697" y="182"/>
                  </a:cubicBezTo>
                  <a:cubicBezTo>
                    <a:pt x="8684" y="180"/>
                    <a:pt x="8668" y="177"/>
                    <a:pt x="8654" y="175"/>
                  </a:cubicBezTo>
                  <a:lnTo>
                    <a:pt x="8247" y="1"/>
                  </a:ln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67"/>
            <p:cNvSpPr/>
            <p:nvPr/>
          </p:nvSpPr>
          <p:spPr>
            <a:xfrm>
              <a:off x="3429625" y="572025"/>
              <a:ext cx="62350" cy="249250"/>
            </a:xfrm>
            <a:custGeom>
              <a:avLst/>
              <a:gdLst/>
              <a:ahLst/>
              <a:cxnLst/>
              <a:rect l="l" t="t" r="r" b="b"/>
              <a:pathLst>
                <a:path w="2494" h="9970" extrusionOk="0">
                  <a:moveTo>
                    <a:pt x="1709" y="0"/>
                  </a:moveTo>
                  <a:cubicBezTo>
                    <a:pt x="1647" y="0"/>
                    <a:pt x="1574" y="3"/>
                    <a:pt x="1494" y="9"/>
                  </a:cubicBezTo>
                  <a:cubicBezTo>
                    <a:pt x="1471" y="11"/>
                    <a:pt x="1448" y="13"/>
                    <a:pt x="1425" y="17"/>
                  </a:cubicBezTo>
                  <a:cubicBezTo>
                    <a:pt x="1124" y="50"/>
                    <a:pt x="726" y="146"/>
                    <a:pt x="330" y="395"/>
                  </a:cubicBezTo>
                  <a:cubicBezTo>
                    <a:pt x="330" y="395"/>
                    <a:pt x="1587" y="3523"/>
                    <a:pt x="100" y="9793"/>
                  </a:cubicBezTo>
                  <a:cubicBezTo>
                    <a:pt x="100" y="9793"/>
                    <a:pt x="1" y="9894"/>
                    <a:pt x="119" y="9944"/>
                  </a:cubicBezTo>
                  <a:cubicBezTo>
                    <a:pt x="145" y="9954"/>
                    <a:pt x="182" y="9963"/>
                    <a:pt x="235" y="9966"/>
                  </a:cubicBezTo>
                  <a:cubicBezTo>
                    <a:pt x="260" y="9969"/>
                    <a:pt x="291" y="9969"/>
                    <a:pt x="326" y="9969"/>
                  </a:cubicBezTo>
                  <a:cubicBezTo>
                    <a:pt x="326" y="9969"/>
                    <a:pt x="1344" y="8742"/>
                    <a:pt x="1901" y="6711"/>
                  </a:cubicBezTo>
                  <a:cubicBezTo>
                    <a:pt x="2457" y="4681"/>
                    <a:pt x="2493" y="770"/>
                    <a:pt x="1944" y="13"/>
                  </a:cubicBezTo>
                  <a:cubicBezTo>
                    <a:pt x="1944" y="13"/>
                    <a:pt x="1855" y="0"/>
                    <a:pt x="1709" y="0"/>
                  </a:cubicBez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67"/>
            <p:cNvSpPr/>
            <p:nvPr/>
          </p:nvSpPr>
          <p:spPr>
            <a:xfrm>
              <a:off x="3590625" y="574350"/>
              <a:ext cx="59150" cy="249725"/>
            </a:xfrm>
            <a:custGeom>
              <a:avLst/>
              <a:gdLst/>
              <a:ahLst/>
              <a:cxnLst/>
              <a:rect l="l" t="t" r="r" b="b"/>
              <a:pathLst>
                <a:path w="2366" h="9989" extrusionOk="0">
                  <a:moveTo>
                    <a:pt x="0" y="1"/>
                  </a:moveTo>
                  <a:lnTo>
                    <a:pt x="0" y="1"/>
                  </a:lnTo>
                  <a:cubicBezTo>
                    <a:pt x="13" y="338"/>
                    <a:pt x="73" y="1162"/>
                    <a:pt x="355" y="2774"/>
                  </a:cubicBezTo>
                  <a:cubicBezTo>
                    <a:pt x="744" y="5017"/>
                    <a:pt x="2117" y="9989"/>
                    <a:pt x="2117" y="9989"/>
                  </a:cubicBezTo>
                  <a:cubicBezTo>
                    <a:pt x="2118" y="9987"/>
                    <a:pt x="2120" y="9985"/>
                    <a:pt x="2123" y="9984"/>
                  </a:cubicBezTo>
                  <a:cubicBezTo>
                    <a:pt x="2245" y="9892"/>
                    <a:pt x="2312" y="9571"/>
                    <a:pt x="2339" y="9099"/>
                  </a:cubicBezTo>
                  <a:cubicBezTo>
                    <a:pt x="2344" y="9001"/>
                    <a:pt x="2348" y="8898"/>
                    <a:pt x="2350" y="8788"/>
                  </a:cubicBezTo>
                  <a:cubicBezTo>
                    <a:pt x="2366" y="8053"/>
                    <a:pt x="2309" y="7058"/>
                    <a:pt x="2223" y="6009"/>
                  </a:cubicBezTo>
                  <a:cubicBezTo>
                    <a:pt x="2053" y="3983"/>
                    <a:pt x="1763" y="1762"/>
                    <a:pt x="1640" y="848"/>
                  </a:cubicBezTo>
                  <a:cubicBezTo>
                    <a:pt x="1301" y="475"/>
                    <a:pt x="969" y="234"/>
                    <a:pt x="535" y="102"/>
                  </a:cubicBezTo>
                  <a:cubicBezTo>
                    <a:pt x="506" y="94"/>
                    <a:pt x="476" y="85"/>
                    <a:pt x="447" y="78"/>
                  </a:cubicBezTo>
                  <a:cubicBezTo>
                    <a:pt x="309" y="42"/>
                    <a:pt x="161" y="16"/>
                    <a:pt x="0" y="1"/>
                  </a:cubicBez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67"/>
            <p:cNvSpPr/>
            <p:nvPr/>
          </p:nvSpPr>
          <p:spPr>
            <a:xfrm>
              <a:off x="3589750" y="632350"/>
              <a:ext cx="154575" cy="161975"/>
            </a:xfrm>
            <a:custGeom>
              <a:avLst/>
              <a:gdLst/>
              <a:ahLst/>
              <a:cxnLst/>
              <a:rect l="l" t="t" r="r" b="b"/>
              <a:pathLst>
                <a:path w="6183" h="6479" extrusionOk="0">
                  <a:moveTo>
                    <a:pt x="169" y="0"/>
                  </a:moveTo>
                  <a:cubicBezTo>
                    <a:pt x="134" y="0"/>
                    <a:pt x="110" y="7"/>
                    <a:pt x="99" y="21"/>
                  </a:cubicBezTo>
                  <a:cubicBezTo>
                    <a:pt x="0" y="158"/>
                    <a:pt x="969" y="735"/>
                    <a:pt x="969" y="735"/>
                  </a:cubicBezTo>
                  <a:cubicBezTo>
                    <a:pt x="969" y="735"/>
                    <a:pt x="779" y="702"/>
                    <a:pt x="604" y="702"/>
                  </a:cubicBezTo>
                  <a:cubicBezTo>
                    <a:pt x="456" y="702"/>
                    <a:pt x="319" y="725"/>
                    <a:pt x="312" y="810"/>
                  </a:cubicBezTo>
                  <a:cubicBezTo>
                    <a:pt x="304" y="917"/>
                    <a:pt x="501" y="1060"/>
                    <a:pt x="501" y="1060"/>
                  </a:cubicBezTo>
                  <a:cubicBezTo>
                    <a:pt x="501" y="1060"/>
                    <a:pt x="351" y="1163"/>
                    <a:pt x="352" y="1230"/>
                  </a:cubicBezTo>
                  <a:cubicBezTo>
                    <a:pt x="354" y="1297"/>
                    <a:pt x="540" y="1380"/>
                    <a:pt x="540" y="1380"/>
                  </a:cubicBezTo>
                  <a:cubicBezTo>
                    <a:pt x="540" y="1380"/>
                    <a:pt x="366" y="1493"/>
                    <a:pt x="459" y="1617"/>
                  </a:cubicBezTo>
                  <a:cubicBezTo>
                    <a:pt x="597" y="1801"/>
                    <a:pt x="1152" y="1775"/>
                    <a:pt x="1221" y="1892"/>
                  </a:cubicBezTo>
                  <a:cubicBezTo>
                    <a:pt x="1268" y="1972"/>
                    <a:pt x="1308" y="2169"/>
                    <a:pt x="1415" y="2312"/>
                  </a:cubicBezTo>
                  <a:cubicBezTo>
                    <a:pt x="1591" y="2546"/>
                    <a:pt x="1737" y="2803"/>
                    <a:pt x="1834" y="3081"/>
                  </a:cubicBezTo>
                  <a:cubicBezTo>
                    <a:pt x="2226" y="4207"/>
                    <a:pt x="3155" y="6479"/>
                    <a:pt x="4280" y="6479"/>
                  </a:cubicBezTo>
                  <a:cubicBezTo>
                    <a:pt x="4370" y="6479"/>
                    <a:pt x="4462" y="6464"/>
                    <a:pt x="4554" y="6433"/>
                  </a:cubicBezTo>
                  <a:cubicBezTo>
                    <a:pt x="6182" y="5888"/>
                    <a:pt x="3901" y="1840"/>
                    <a:pt x="3901" y="1840"/>
                  </a:cubicBezTo>
                  <a:cubicBezTo>
                    <a:pt x="3901" y="1840"/>
                    <a:pt x="3323" y="2675"/>
                    <a:pt x="3072" y="2863"/>
                  </a:cubicBezTo>
                  <a:lnTo>
                    <a:pt x="2369" y="2030"/>
                  </a:lnTo>
                  <a:cubicBezTo>
                    <a:pt x="2369" y="2030"/>
                    <a:pt x="1889" y="848"/>
                    <a:pt x="1761" y="689"/>
                  </a:cubicBezTo>
                  <a:cubicBezTo>
                    <a:pt x="1592" y="481"/>
                    <a:pt x="472" y="0"/>
                    <a:pt x="169" y="0"/>
                  </a:cubicBezTo>
                  <a:close/>
                </a:path>
              </a:pathLst>
            </a:custGeom>
            <a:solidFill>
              <a:srgbClr val="F7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67"/>
            <p:cNvSpPr/>
            <p:nvPr/>
          </p:nvSpPr>
          <p:spPr>
            <a:xfrm>
              <a:off x="3319125" y="1295600"/>
              <a:ext cx="51900" cy="61925"/>
            </a:xfrm>
            <a:custGeom>
              <a:avLst/>
              <a:gdLst/>
              <a:ahLst/>
              <a:cxnLst/>
              <a:rect l="l" t="t" r="r" b="b"/>
              <a:pathLst>
                <a:path w="2076" h="2477" extrusionOk="0">
                  <a:moveTo>
                    <a:pt x="347" y="1"/>
                  </a:moveTo>
                  <a:cubicBezTo>
                    <a:pt x="253" y="496"/>
                    <a:pt x="175" y="938"/>
                    <a:pt x="116" y="1274"/>
                  </a:cubicBezTo>
                  <a:cubicBezTo>
                    <a:pt x="43" y="1692"/>
                    <a:pt x="1" y="1949"/>
                    <a:pt x="1" y="1949"/>
                  </a:cubicBezTo>
                  <a:lnTo>
                    <a:pt x="598" y="2266"/>
                  </a:lnTo>
                  <a:lnTo>
                    <a:pt x="711" y="2324"/>
                  </a:lnTo>
                  <a:lnTo>
                    <a:pt x="875" y="2412"/>
                  </a:lnTo>
                  <a:lnTo>
                    <a:pt x="927" y="2439"/>
                  </a:lnTo>
                  <a:lnTo>
                    <a:pt x="996" y="2477"/>
                  </a:lnTo>
                  <a:cubicBezTo>
                    <a:pt x="996" y="2477"/>
                    <a:pt x="1079" y="2323"/>
                    <a:pt x="1219" y="2060"/>
                  </a:cubicBezTo>
                  <a:cubicBezTo>
                    <a:pt x="1236" y="2029"/>
                    <a:pt x="1254" y="1995"/>
                    <a:pt x="1272" y="1960"/>
                  </a:cubicBezTo>
                  <a:cubicBezTo>
                    <a:pt x="1291" y="1926"/>
                    <a:pt x="1309" y="1889"/>
                    <a:pt x="1330" y="1850"/>
                  </a:cubicBezTo>
                  <a:cubicBezTo>
                    <a:pt x="1526" y="1477"/>
                    <a:pt x="1790" y="964"/>
                    <a:pt x="2076" y="388"/>
                  </a:cubicBezTo>
                  <a:lnTo>
                    <a:pt x="2076" y="388"/>
                  </a:lnTo>
                  <a:cubicBezTo>
                    <a:pt x="2046" y="389"/>
                    <a:pt x="2017" y="389"/>
                    <a:pt x="1989" y="389"/>
                  </a:cubicBezTo>
                  <a:cubicBezTo>
                    <a:pt x="1277" y="389"/>
                    <a:pt x="736" y="209"/>
                    <a:pt x="347"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67"/>
            <p:cNvSpPr/>
            <p:nvPr/>
          </p:nvSpPr>
          <p:spPr>
            <a:xfrm>
              <a:off x="3502625" y="1318625"/>
              <a:ext cx="50775" cy="64175"/>
            </a:xfrm>
            <a:custGeom>
              <a:avLst/>
              <a:gdLst/>
              <a:ahLst/>
              <a:cxnLst/>
              <a:rect l="l" t="t" r="r" b="b"/>
              <a:pathLst>
                <a:path w="2031" h="2567" extrusionOk="0">
                  <a:moveTo>
                    <a:pt x="81" y="1"/>
                  </a:moveTo>
                  <a:cubicBezTo>
                    <a:pt x="48" y="625"/>
                    <a:pt x="26" y="1130"/>
                    <a:pt x="14" y="1465"/>
                  </a:cubicBezTo>
                  <a:cubicBezTo>
                    <a:pt x="4" y="1755"/>
                    <a:pt x="1" y="1916"/>
                    <a:pt x="1" y="1916"/>
                  </a:cubicBezTo>
                  <a:cubicBezTo>
                    <a:pt x="1" y="1916"/>
                    <a:pt x="55" y="1981"/>
                    <a:pt x="150" y="2072"/>
                  </a:cubicBezTo>
                  <a:cubicBezTo>
                    <a:pt x="200" y="2119"/>
                    <a:pt x="260" y="2174"/>
                    <a:pt x="328" y="2229"/>
                  </a:cubicBezTo>
                  <a:cubicBezTo>
                    <a:pt x="508" y="2372"/>
                    <a:pt x="740" y="2520"/>
                    <a:pt x="980" y="2557"/>
                  </a:cubicBezTo>
                  <a:cubicBezTo>
                    <a:pt x="1002" y="2561"/>
                    <a:pt x="1027" y="2563"/>
                    <a:pt x="1052" y="2565"/>
                  </a:cubicBezTo>
                  <a:cubicBezTo>
                    <a:pt x="1066" y="2566"/>
                    <a:pt x="1081" y="2567"/>
                    <a:pt x="1096" y="2567"/>
                  </a:cubicBezTo>
                  <a:cubicBezTo>
                    <a:pt x="1315" y="2567"/>
                    <a:pt x="1534" y="2457"/>
                    <a:pt x="1711" y="2153"/>
                  </a:cubicBezTo>
                  <a:cubicBezTo>
                    <a:pt x="1711" y="2153"/>
                    <a:pt x="1728" y="2052"/>
                    <a:pt x="1757" y="1871"/>
                  </a:cubicBezTo>
                  <a:cubicBezTo>
                    <a:pt x="1811" y="1541"/>
                    <a:pt x="1909" y="946"/>
                    <a:pt x="2030" y="213"/>
                  </a:cubicBezTo>
                  <a:lnTo>
                    <a:pt x="2030" y="213"/>
                  </a:lnTo>
                  <a:cubicBezTo>
                    <a:pt x="1802" y="295"/>
                    <a:pt x="1573" y="327"/>
                    <a:pt x="1354" y="327"/>
                  </a:cubicBezTo>
                  <a:cubicBezTo>
                    <a:pt x="840" y="327"/>
                    <a:pt x="376" y="148"/>
                    <a:pt x="81"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67"/>
            <p:cNvSpPr/>
            <p:nvPr/>
          </p:nvSpPr>
          <p:spPr>
            <a:xfrm>
              <a:off x="3263225" y="1317700"/>
              <a:ext cx="98225" cy="136075"/>
            </a:xfrm>
            <a:custGeom>
              <a:avLst/>
              <a:gdLst/>
              <a:ahLst/>
              <a:cxnLst/>
              <a:rect l="l" t="t" r="r" b="b"/>
              <a:pathLst>
                <a:path w="3929" h="5443" extrusionOk="0">
                  <a:moveTo>
                    <a:pt x="2879" y="1"/>
                  </a:moveTo>
                  <a:cubicBezTo>
                    <a:pt x="2713" y="1"/>
                    <a:pt x="2577" y="42"/>
                    <a:pt x="2468" y="99"/>
                  </a:cubicBezTo>
                  <a:cubicBezTo>
                    <a:pt x="2424" y="120"/>
                    <a:pt x="2386" y="145"/>
                    <a:pt x="2351" y="169"/>
                  </a:cubicBezTo>
                  <a:cubicBezTo>
                    <a:pt x="2329" y="184"/>
                    <a:pt x="2309" y="202"/>
                    <a:pt x="2290" y="217"/>
                  </a:cubicBezTo>
                  <a:cubicBezTo>
                    <a:pt x="2185" y="307"/>
                    <a:pt x="2134" y="389"/>
                    <a:pt x="2134" y="389"/>
                  </a:cubicBezTo>
                  <a:cubicBezTo>
                    <a:pt x="2134" y="389"/>
                    <a:pt x="1577" y="1196"/>
                    <a:pt x="651" y="2639"/>
                  </a:cubicBezTo>
                  <a:cubicBezTo>
                    <a:pt x="415" y="3005"/>
                    <a:pt x="257" y="3362"/>
                    <a:pt x="180" y="3690"/>
                  </a:cubicBezTo>
                  <a:cubicBezTo>
                    <a:pt x="168" y="3738"/>
                    <a:pt x="160" y="3785"/>
                    <a:pt x="151" y="3832"/>
                  </a:cubicBezTo>
                  <a:cubicBezTo>
                    <a:pt x="1" y="4723"/>
                    <a:pt x="480" y="5382"/>
                    <a:pt x="1657" y="5441"/>
                  </a:cubicBezTo>
                  <a:cubicBezTo>
                    <a:pt x="1671" y="5442"/>
                    <a:pt x="1686" y="5442"/>
                    <a:pt x="1700" y="5442"/>
                  </a:cubicBezTo>
                  <a:cubicBezTo>
                    <a:pt x="1945" y="5442"/>
                    <a:pt x="2165" y="5345"/>
                    <a:pt x="2364" y="5179"/>
                  </a:cubicBezTo>
                  <a:cubicBezTo>
                    <a:pt x="2418" y="5134"/>
                    <a:pt x="2471" y="5083"/>
                    <a:pt x="2522" y="5029"/>
                  </a:cubicBezTo>
                  <a:cubicBezTo>
                    <a:pt x="2525" y="5025"/>
                    <a:pt x="2529" y="5022"/>
                    <a:pt x="2531" y="5019"/>
                  </a:cubicBezTo>
                  <a:cubicBezTo>
                    <a:pt x="2545" y="5004"/>
                    <a:pt x="2558" y="4989"/>
                    <a:pt x="2572" y="4973"/>
                  </a:cubicBezTo>
                  <a:cubicBezTo>
                    <a:pt x="3547" y="3847"/>
                    <a:pt x="3928" y="1080"/>
                    <a:pt x="3928" y="1080"/>
                  </a:cubicBezTo>
                  <a:cubicBezTo>
                    <a:pt x="3928" y="1080"/>
                    <a:pt x="3926" y="1048"/>
                    <a:pt x="3916" y="992"/>
                  </a:cubicBezTo>
                  <a:cubicBezTo>
                    <a:pt x="3915" y="980"/>
                    <a:pt x="3911" y="965"/>
                    <a:pt x="3908" y="951"/>
                  </a:cubicBezTo>
                  <a:cubicBezTo>
                    <a:pt x="3906" y="935"/>
                    <a:pt x="3902" y="919"/>
                    <a:pt x="3898" y="902"/>
                  </a:cubicBezTo>
                  <a:cubicBezTo>
                    <a:pt x="3835" y="641"/>
                    <a:pt x="3654" y="166"/>
                    <a:pt x="3159" y="38"/>
                  </a:cubicBezTo>
                  <a:cubicBezTo>
                    <a:pt x="3058" y="12"/>
                    <a:pt x="2964" y="1"/>
                    <a:pt x="2879" y="1"/>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67"/>
            <p:cNvSpPr/>
            <p:nvPr/>
          </p:nvSpPr>
          <p:spPr>
            <a:xfrm>
              <a:off x="3284775" y="1368100"/>
              <a:ext cx="54625" cy="43000"/>
            </a:xfrm>
            <a:custGeom>
              <a:avLst/>
              <a:gdLst/>
              <a:ahLst/>
              <a:cxnLst/>
              <a:rect l="l" t="t" r="r" b="b"/>
              <a:pathLst>
                <a:path w="2185" h="1720" extrusionOk="0">
                  <a:moveTo>
                    <a:pt x="707" y="0"/>
                  </a:moveTo>
                  <a:cubicBezTo>
                    <a:pt x="683" y="0"/>
                    <a:pt x="660" y="30"/>
                    <a:pt x="675" y="56"/>
                  </a:cubicBezTo>
                  <a:cubicBezTo>
                    <a:pt x="802" y="269"/>
                    <a:pt x="945" y="474"/>
                    <a:pt x="1086" y="679"/>
                  </a:cubicBezTo>
                  <a:cubicBezTo>
                    <a:pt x="883" y="727"/>
                    <a:pt x="682" y="774"/>
                    <a:pt x="481" y="823"/>
                  </a:cubicBezTo>
                  <a:cubicBezTo>
                    <a:pt x="407" y="841"/>
                    <a:pt x="332" y="859"/>
                    <a:pt x="258" y="878"/>
                  </a:cubicBezTo>
                  <a:cubicBezTo>
                    <a:pt x="181" y="899"/>
                    <a:pt x="102" y="917"/>
                    <a:pt x="29" y="948"/>
                  </a:cubicBezTo>
                  <a:cubicBezTo>
                    <a:pt x="0" y="959"/>
                    <a:pt x="0" y="1007"/>
                    <a:pt x="34" y="1007"/>
                  </a:cubicBezTo>
                  <a:cubicBezTo>
                    <a:pt x="35" y="1007"/>
                    <a:pt x="36" y="1007"/>
                    <a:pt x="37" y="1007"/>
                  </a:cubicBezTo>
                  <a:cubicBezTo>
                    <a:pt x="177" y="999"/>
                    <a:pt x="319" y="959"/>
                    <a:pt x="455" y="929"/>
                  </a:cubicBezTo>
                  <a:cubicBezTo>
                    <a:pt x="590" y="899"/>
                    <a:pt x="726" y="870"/>
                    <a:pt x="861" y="839"/>
                  </a:cubicBezTo>
                  <a:lnTo>
                    <a:pt x="1149" y="772"/>
                  </a:lnTo>
                  <a:cubicBezTo>
                    <a:pt x="1278" y="959"/>
                    <a:pt x="1406" y="1148"/>
                    <a:pt x="1535" y="1335"/>
                  </a:cubicBezTo>
                  <a:cubicBezTo>
                    <a:pt x="1618" y="1455"/>
                    <a:pt x="1700" y="1574"/>
                    <a:pt x="1783" y="1694"/>
                  </a:cubicBezTo>
                  <a:cubicBezTo>
                    <a:pt x="1794" y="1710"/>
                    <a:pt x="1811" y="1720"/>
                    <a:pt x="1829" y="1720"/>
                  </a:cubicBezTo>
                  <a:cubicBezTo>
                    <a:pt x="1838" y="1720"/>
                    <a:pt x="1848" y="1717"/>
                    <a:pt x="1857" y="1712"/>
                  </a:cubicBezTo>
                  <a:cubicBezTo>
                    <a:pt x="1882" y="1697"/>
                    <a:pt x="1892" y="1661"/>
                    <a:pt x="1875" y="1637"/>
                  </a:cubicBezTo>
                  <a:cubicBezTo>
                    <a:pt x="1670" y="1340"/>
                    <a:pt x="1464" y="1043"/>
                    <a:pt x="1258" y="747"/>
                  </a:cubicBezTo>
                  <a:cubicBezTo>
                    <a:pt x="1398" y="715"/>
                    <a:pt x="1540" y="682"/>
                    <a:pt x="1681" y="649"/>
                  </a:cubicBezTo>
                  <a:cubicBezTo>
                    <a:pt x="1756" y="633"/>
                    <a:pt x="1830" y="614"/>
                    <a:pt x="1906" y="597"/>
                  </a:cubicBezTo>
                  <a:cubicBezTo>
                    <a:pt x="1944" y="587"/>
                    <a:pt x="1984" y="578"/>
                    <a:pt x="2024" y="569"/>
                  </a:cubicBezTo>
                  <a:cubicBezTo>
                    <a:pt x="2064" y="561"/>
                    <a:pt x="2103" y="552"/>
                    <a:pt x="2142" y="535"/>
                  </a:cubicBezTo>
                  <a:cubicBezTo>
                    <a:pt x="2185" y="517"/>
                    <a:pt x="2159" y="447"/>
                    <a:pt x="2113" y="447"/>
                  </a:cubicBezTo>
                  <a:cubicBezTo>
                    <a:pt x="2077" y="448"/>
                    <a:pt x="2044" y="458"/>
                    <a:pt x="2009" y="465"/>
                  </a:cubicBezTo>
                  <a:cubicBezTo>
                    <a:pt x="1973" y="473"/>
                    <a:pt x="1937" y="481"/>
                    <a:pt x="1901" y="490"/>
                  </a:cubicBezTo>
                  <a:cubicBezTo>
                    <a:pt x="1834" y="505"/>
                    <a:pt x="1766" y="521"/>
                    <a:pt x="1699" y="536"/>
                  </a:cubicBezTo>
                  <a:cubicBezTo>
                    <a:pt x="1562" y="568"/>
                    <a:pt x="1426" y="600"/>
                    <a:pt x="1289" y="631"/>
                  </a:cubicBezTo>
                  <a:cubicBezTo>
                    <a:pt x="1257" y="639"/>
                    <a:pt x="1225" y="646"/>
                    <a:pt x="1191" y="654"/>
                  </a:cubicBezTo>
                  <a:cubicBezTo>
                    <a:pt x="1123" y="557"/>
                    <a:pt x="1056" y="460"/>
                    <a:pt x="988" y="362"/>
                  </a:cubicBezTo>
                  <a:cubicBezTo>
                    <a:pt x="905" y="242"/>
                    <a:pt x="819" y="126"/>
                    <a:pt x="729" y="12"/>
                  </a:cubicBezTo>
                  <a:cubicBezTo>
                    <a:pt x="722" y="4"/>
                    <a:pt x="714" y="0"/>
                    <a:pt x="707"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67"/>
            <p:cNvSpPr/>
            <p:nvPr/>
          </p:nvSpPr>
          <p:spPr>
            <a:xfrm>
              <a:off x="3305625" y="1340975"/>
              <a:ext cx="48325" cy="38725"/>
            </a:xfrm>
            <a:custGeom>
              <a:avLst/>
              <a:gdLst/>
              <a:ahLst/>
              <a:cxnLst/>
              <a:rect l="l" t="t" r="r" b="b"/>
              <a:pathLst>
                <a:path w="1933" h="1549" extrusionOk="0">
                  <a:moveTo>
                    <a:pt x="436" y="0"/>
                  </a:moveTo>
                  <a:cubicBezTo>
                    <a:pt x="414" y="0"/>
                    <a:pt x="394" y="22"/>
                    <a:pt x="408" y="47"/>
                  </a:cubicBezTo>
                  <a:cubicBezTo>
                    <a:pt x="437" y="98"/>
                    <a:pt x="457" y="153"/>
                    <a:pt x="486" y="204"/>
                  </a:cubicBezTo>
                  <a:cubicBezTo>
                    <a:pt x="514" y="253"/>
                    <a:pt x="541" y="301"/>
                    <a:pt x="569" y="349"/>
                  </a:cubicBezTo>
                  <a:cubicBezTo>
                    <a:pt x="619" y="433"/>
                    <a:pt x="671" y="519"/>
                    <a:pt x="722" y="603"/>
                  </a:cubicBezTo>
                  <a:cubicBezTo>
                    <a:pt x="623" y="638"/>
                    <a:pt x="525" y="675"/>
                    <a:pt x="428" y="714"/>
                  </a:cubicBezTo>
                  <a:cubicBezTo>
                    <a:pt x="362" y="741"/>
                    <a:pt x="298" y="768"/>
                    <a:pt x="233" y="797"/>
                  </a:cubicBezTo>
                  <a:cubicBezTo>
                    <a:pt x="167" y="827"/>
                    <a:pt x="103" y="859"/>
                    <a:pt x="37" y="889"/>
                  </a:cubicBezTo>
                  <a:cubicBezTo>
                    <a:pt x="0" y="907"/>
                    <a:pt x="21" y="966"/>
                    <a:pt x="55" y="966"/>
                  </a:cubicBezTo>
                  <a:cubicBezTo>
                    <a:pt x="59" y="966"/>
                    <a:pt x="64" y="965"/>
                    <a:pt x="69" y="963"/>
                  </a:cubicBezTo>
                  <a:cubicBezTo>
                    <a:pt x="185" y="912"/>
                    <a:pt x="304" y="870"/>
                    <a:pt x="421" y="825"/>
                  </a:cubicBezTo>
                  <a:cubicBezTo>
                    <a:pt x="538" y="778"/>
                    <a:pt x="656" y="736"/>
                    <a:pt x="777" y="695"/>
                  </a:cubicBezTo>
                  <a:cubicBezTo>
                    <a:pt x="777" y="695"/>
                    <a:pt x="778" y="695"/>
                    <a:pt x="779" y="694"/>
                  </a:cubicBezTo>
                  <a:cubicBezTo>
                    <a:pt x="886" y="870"/>
                    <a:pt x="994" y="1046"/>
                    <a:pt x="1101" y="1223"/>
                  </a:cubicBezTo>
                  <a:cubicBezTo>
                    <a:pt x="1134" y="1278"/>
                    <a:pt x="1168" y="1334"/>
                    <a:pt x="1201" y="1388"/>
                  </a:cubicBezTo>
                  <a:cubicBezTo>
                    <a:pt x="1217" y="1414"/>
                    <a:pt x="1233" y="1441"/>
                    <a:pt x="1249" y="1466"/>
                  </a:cubicBezTo>
                  <a:cubicBezTo>
                    <a:pt x="1257" y="1479"/>
                    <a:pt x="1264" y="1493"/>
                    <a:pt x="1273" y="1505"/>
                  </a:cubicBezTo>
                  <a:cubicBezTo>
                    <a:pt x="1285" y="1522"/>
                    <a:pt x="1303" y="1532"/>
                    <a:pt x="1320" y="1544"/>
                  </a:cubicBezTo>
                  <a:cubicBezTo>
                    <a:pt x="1325" y="1547"/>
                    <a:pt x="1331" y="1549"/>
                    <a:pt x="1338" y="1549"/>
                  </a:cubicBezTo>
                  <a:cubicBezTo>
                    <a:pt x="1348" y="1549"/>
                    <a:pt x="1358" y="1545"/>
                    <a:pt x="1365" y="1540"/>
                  </a:cubicBezTo>
                  <a:cubicBezTo>
                    <a:pt x="1379" y="1528"/>
                    <a:pt x="1381" y="1514"/>
                    <a:pt x="1379" y="1497"/>
                  </a:cubicBezTo>
                  <a:cubicBezTo>
                    <a:pt x="1376" y="1481"/>
                    <a:pt x="1375" y="1465"/>
                    <a:pt x="1367" y="1450"/>
                  </a:cubicBezTo>
                  <a:cubicBezTo>
                    <a:pt x="1362" y="1438"/>
                    <a:pt x="1355" y="1427"/>
                    <a:pt x="1348" y="1417"/>
                  </a:cubicBezTo>
                  <a:cubicBezTo>
                    <a:pt x="1333" y="1393"/>
                    <a:pt x="1318" y="1368"/>
                    <a:pt x="1303" y="1343"/>
                  </a:cubicBezTo>
                  <a:cubicBezTo>
                    <a:pt x="1273" y="1293"/>
                    <a:pt x="1243" y="1246"/>
                    <a:pt x="1215" y="1198"/>
                  </a:cubicBezTo>
                  <a:cubicBezTo>
                    <a:pt x="1155" y="1101"/>
                    <a:pt x="1096" y="1003"/>
                    <a:pt x="1036" y="906"/>
                  </a:cubicBezTo>
                  <a:cubicBezTo>
                    <a:pt x="986" y="824"/>
                    <a:pt x="934" y="740"/>
                    <a:pt x="885" y="658"/>
                  </a:cubicBezTo>
                  <a:cubicBezTo>
                    <a:pt x="1086" y="591"/>
                    <a:pt x="1288" y="530"/>
                    <a:pt x="1494" y="478"/>
                  </a:cubicBezTo>
                  <a:cubicBezTo>
                    <a:pt x="1561" y="462"/>
                    <a:pt x="1629" y="445"/>
                    <a:pt x="1696" y="429"/>
                  </a:cubicBezTo>
                  <a:cubicBezTo>
                    <a:pt x="1730" y="422"/>
                    <a:pt x="1764" y="412"/>
                    <a:pt x="1798" y="405"/>
                  </a:cubicBezTo>
                  <a:cubicBezTo>
                    <a:pt x="1834" y="396"/>
                    <a:pt x="1876" y="392"/>
                    <a:pt x="1910" y="374"/>
                  </a:cubicBezTo>
                  <a:cubicBezTo>
                    <a:pt x="1922" y="366"/>
                    <a:pt x="1933" y="350"/>
                    <a:pt x="1932" y="334"/>
                  </a:cubicBezTo>
                  <a:cubicBezTo>
                    <a:pt x="1929" y="333"/>
                    <a:pt x="1929" y="328"/>
                    <a:pt x="1928" y="324"/>
                  </a:cubicBezTo>
                  <a:cubicBezTo>
                    <a:pt x="1921" y="302"/>
                    <a:pt x="1903" y="293"/>
                    <a:pt x="1882" y="291"/>
                  </a:cubicBezTo>
                  <a:cubicBezTo>
                    <a:pt x="1878" y="290"/>
                    <a:pt x="1873" y="290"/>
                    <a:pt x="1869" y="290"/>
                  </a:cubicBezTo>
                  <a:cubicBezTo>
                    <a:pt x="1841" y="290"/>
                    <a:pt x="1810" y="300"/>
                    <a:pt x="1783" y="304"/>
                  </a:cubicBezTo>
                  <a:cubicBezTo>
                    <a:pt x="1752" y="311"/>
                    <a:pt x="1720" y="318"/>
                    <a:pt x="1690" y="324"/>
                  </a:cubicBezTo>
                  <a:cubicBezTo>
                    <a:pt x="1628" y="337"/>
                    <a:pt x="1565" y="353"/>
                    <a:pt x="1503" y="368"/>
                  </a:cubicBezTo>
                  <a:cubicBezTo>
                    <a:pt x="1381" y="399"/>
                    <a:pt x="1262" y="431"/>
                    <a:pt x="1142" y="467"/>
                  </a:cubicBezTo>
                  <a:cubicBezTo>
                    <a:pt x="1035" y="499"/>
                    <a:pt x="929" y="533"/>
                    <a:pt x="825" y="569"/>
                  </a:cubicBezTo>
                  <a:cubicBezTo>
                    <a:pt x="778" y="492"/>
                    <a:pt x="730" y="412"/>
                    <a:pt x="681" y="335"/>
                  </a:cubicBezTo>
                  <a:cubicBezTo>
                    <a:pt x="646" y="281"/>
                    <a:pt x="612" y="226"/>
                    <a:pt x="577" y="172"/>
                  </a:cubicBezTo>
                  <a:cubicBezTo>
                    <a:pt x="541" y="118"/>
                    <a:pt x="497" y="69"/>
                    <a:pt x="462" y="15"/>
                  </a:cubicBezTo>
                  <a:cubicBezTo>
                    <a:pt x="455" y="5"/>
                    <a:pt x="445" y="0"/>
                    <a:pt x="436"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67"/>
            <p:cNvSpPr/>
            <p:nvPr/>
          </p:nvSpPr>
          <p:spPr>
            <a:xfrm>
              <a:off x="3494050" y="1350025"/>
              <a:ext cx="120800" cy="112350"/>
            </a:xfrm>
            <a:custGeom>
              <a:avLst/>
              <a:gdLst/>
              <a:ahLst/>
              <a:cxnLst/>
              <a:rect l="l" t="t" r="r" b="b"/>
              <a:pathLst>
                <a:path w="4832" h="4494" extrusionOk="0">
                  <a:moveTo>
                    <a:pt x="470" y="1"/>
                  </a:moveTo>
                  <a:cubicBezTo>
                    <a:pt x="416" y="3"/>
                    <a:pt x="197" y="44"/>
                    <a:pt x="89" y="606"/>
                  </a:cubicBezTo>
                  <a:cubicBezTo>
                    <a:pt x="15" y="998"/>
                    <a:pt x="1" y="1729"/>
                    <a:pt x="17" y="2269"/>
                  </a:cubicBezTo>
                  <a:cubicBezTo>
                    <a:pt x="17" y="2300"/>
                    <a:pt x="18" y="2331"/>
                    <a:pt x="20" y="2360"/>
                  </a:cubicBezTo>
                  <a:cubicBezTo>
                    <a:pt x="32" y="2661"/>
                    <a:pt x="52" y="2888"/>
                    <a:pt x="77" y="2935"/>
                  </a:cubicBezTo>
                  <a:cubicBezTo>
                    <a:pt x="143" y="3064"/>
                    <a:pt x="1450" y="3603"/>
                    <a:pt x="1629" y="3603"/>
                  </a:cubicBezTo>
                  <a:cubicBezTo>
                    <a:pt x="1633" y="3603"/>
                    <a:pt x="1636" y="3602"/>
                    <a:pt x="1639" y="3602"/>
                  </a:cubicBezTo>
                  <a:cubicBezTo>
                    <a:pt x="1639" y="3602"/>
                    <a:pt x="2829" y="4494"/>
                    <a:pt x="3851" y="4494"/>
                  </a:cubicBezTo>
                  <a:cubicBezTo>
                    <a:pt x="4003" y="4494"/>
                    <a:pt x="4150" y="4474"/>
                    <a:pt x="4290" y="4429"/>
                  </a:cubicBezTo>
                  <a:cubicBezTo>
                    <a:pt x="4643" y="4316"/>
                    <a:pt x="4795" y="4151"/>
                    <a:pt x="4824" y="3963"/>
                  </a:cubicBezTo>
                  <a:cubicBezTo>
                    <a:pt x="4831" y="3926"/>
                    <a:pt x="4832" y="3890"/>
                    <a:pt x="4829" y="3851"/>
                  </a:cubicBezTo>
                  <a:cubicBezTo>
                    <a:pt x="4807" y="3545"/>
                    <a:pt x="4529" y="3191"/>
                    <a:pt x="4285" y="2888"/>
                  </a:cubicBezTo>
                  <a:cubicBezTo>
                    <a:pt x="4262" y="2861"/>
                    <a:pt x="4240" y="2834"/>
                    <a:pt x="4220" y="2809"/>
                  </a:cubicBezTo>
                  <a:cubicBezTo>
                    <a:pt x="4190" y="2773"/>
                    <a:pt x="4162" y="2736"/>
                    <a:pt x="4135" y="2701"/>
                  </a:cubicBezTo>
                  <a:cubicBezTo>
                    <a:pt x="4128" y="2693"/>
                    <a:pt x="4123" y="2686"/>
                    <a:pt x="4117" y="2678"/>
                  </a:cubicBezTo>
                  <a:cubicBezTo>
                    <a:pt x="4089" y="2642"/>
                    <a:pt x="4060" y="2605"/>
                    <a:pt x="4033" y="2569"/>
                  </a:cubicBezTo>
                  <a:cubicBezTo>
                    <a:pt x="3871" y="2351"/>
                    <a:pt x="3729" y="2139"/>
                    <a:pt x="3600" y="1929"/>
                  </a:cubicBezTo>
                  <a:cubicBezTo>
                    <a:pt x="3589" y="1913"/>
                    <a:pt x="3579" y="1897"/>
                    <a:pt x="3570" y="1881"/>
                  </a:cubicBezTo>
                  <a:cubicBezTo>
                    <a:pt x="3411" y="1621"/>
                    <a:pt x="3271" y="1367"/>
                    <a:pt x="3137" y="1117"/>
                  </a:cubicBezTo>
                  <a:cubicBezTo>
                    <a:pt x="3132" y="1109"/>
                    <a:pt x="3128" y="1099"/>
                    <a:pt x="3122" y="1090"/>
                  </a:cubicBezTo>
                  <a:cubicBezTo>
                    <a:pt x="3115" y="1076"/>
                    <a:pt x="3108" y="1063"/>
                    <a:pt x="3101" y="1049"/>
                  </a:cubicBezTo>
                  <a:cubicBezTo>
                    <a:pt x="2994" y="848"/>
                    <a:pt x="2890" y="633"/>
                    <a:pt x="2765" y="455"/>
                  </a:cubicBezTo>
                  <a:cubicBezTo>
                    <a:pt x="2611" y="235"/>
                    <a:pt x="2425" y="75"/>
                    <a:pt x="2171" y="75"/>
                  </a:cubicBezTo>
                  <a:cubicBezTo>
                    <a:pt x="2128" y="75"/>
                    <a:pt x="2083" y="80"/>
                    <a:pt x="2036" y="90"/>
                  </a:cubicBezTo>
                  <a:cubicBezTo>
                    <a:pt x="1460" y="209"/>
                    <a:pt x="1490" y="874"/>
                    <a:pt x="1226" y="899"/>
                  </a:cubicBezTo>
                  <a:cubicBezTo>
                    <a:pt x="1194" y="902"/>
                    <a:pt x="1160" y="905"/>
                    <a:pt x="1124" y="905"/>
                  </a:cubicBezTo>
                  <a:cubicBezTo>
                    <a:pt x="1048" y="905"/>
                    <a:pt x="964" y="895"/>
                    <a:pt x="883" y="864"/>
                  </a:cubicBezTo>
                  <a:cubicBezTo>
                    <a:pt x="798" y="832"/>
                    <a:pt x="716" y="779"/>
                    <a:pt x="648" y="687"/>
                  </a:cubicBezTo>
                  <a:cubicBezTo>
                    <a:pt x="548" y="552"/>
                    <a:pt x="480" y="338"/>
                    <a:pt x="484" y="1"/>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67"/>
            <p:cNvSpPr/>
            <p:nvPr/>
          </p:nvSpPr>
          <p:spPr>
            <a:xfrm>
              <a:off x="3540200" y="1376300"/>
              <a:ext cx="41025" cy="30525"/>
            </a:xfrm>
            <a:custGeom>
              <a:avLst/>
              <a:gdLst/>
              <a:ahLst/>
              <a:cxnLst/>
              <a:rect l="l" t="t" r="r" b="b"/>
              <a:pathLst>
                <a:path w="1641" h="1221" extrusionOk="0">
                  <a:moveTo>
                    <a:pt x="1255" y="1"/>
                  </a:moveTo>
                  <a:cubicBezTo>
                    <a:pt x="1253" y="1"/>
                    <a:pt x="1251" y="1"/>
                    <a:pt x="1249" y="2"/>
                  </a:cubicBezTo>
                  <a:cubicBezTo>
                    <a:pt x="1241" y="3"/>
                    <a:pt x="1229" y="2"/>
                    <a:pt x="1219" y="5"/>
                  </a:cubicBezTo>
                  <a:cubicBezTo>
                    <a:pt x="1205" y="11"/>
                    <a:pt x="1194" y="18"/>
                    <a:pt x="1184" y="28"/>
                  </a:cubicBezTo>
                  <a:cubicBezTo>
                    <a:pt x="1167" y="43"/>
                    <a:pt x="1153" y="61"/>
                    <a:pt x="1137" y="79"/>
                  </a:cubicBezTo>
                  <a:cubicBezTo>
                    <a:pt x="1106" y="115"/>
                    <a:pt x="1077" y="151"/>
                    <a:pt x="1047" y="188"/>
                  </a:cubicBezTo>
                  <a:cubicBezTo>
                    <a:pt x="988" y="262"/>
                    <a:pt x="931" y="338"/>
                    <a:pt x="877" y="416"/>
                  </a:cubicBezTo>
                  <a:cubicBezTo>
                    <a:pt x="855" y="447"/>
                    <a:pt x="834" y="478"/>
                    <a:pt x="814" y="510"/>
                  </a:cubicBezTo>
                  <a:lnTo>
                    <a:pt x="385" y="410"/>
                  </a:lnTo>
                  <a:cubicBezTo>
                    <a:pt x="324" y="395"/>
                    <a:pt x="266" y="383"/>
                    <a:pt x="205" y="370"/>
                  </a:cubicBezTo>
                  <a:cubicBezTo>
                    <a:pt x="175" y="364"/>
                    <a:pt x="145" y="357"/>
                    <a:pt x="116" y="354"/>
                  </a:cubicBezTo>
                  <a:cubicBezTo>
                    <a:pt x="101" y="353"/>
                    <a:pt x="84" y="352"/>
                    <a:pt x="68" y="352"/>
                  </a:cubicBezTo>
                  <a:cubicBezTo>
                    <a:pt x="52" y="352"/>
                    <a:pt x="37" y="353"/>
                    <a:pt x="25" y="357"/>
                  </a:cubicBezTo>
                  <a:cubicBezTo>
                    <a:pt x="7" y="364"/>
                    <a:pt x="1" y="384"/>
                    <a:pt x="14" y="399"/>
                  </a:cubicBezTo>
                  <a:cubicBezTo>
                    <a:pt x="31" y="416"/>
                    <a:pt x="55" y="424"/>
                    <a:pt x="76" y="435"/>
                  </a:cubicBezTo>
                  <a:cubicBezTo>
                    <a:pt x="103" y="447"/>
                    <a:pt x="132" y="455"/>
                    <a:pt x="162" y="462"/>
                  </a:cubicBezTo>
                  <a:cubicBezTo>
                    <a:pt x="213" y="477"/>
                    <a:pt x="265" y="489"/>
                    <a:pt x="317" y="503"/>
                  </a:cubicBezTo>
                  <a:lnTo>
                    <a:pt x="634" y="580"/>
                  </a:lnTo>
                  <a:cubicBezTo>
                    <a:pt x="674" y="589"/>
                    <a:pt x="714" y="599"/>
                    <a:pt x="754" y="608"/>
                  </a:cubicBezTo>
                  <a:cubicBezTo>
                    <a:pt x="695" y="699"/>
                    <a:pt x="642" y="793"/>
                    <a:pt x="591" y="890"/>
                  </a:cubicBezTo>
                  <a:cubicBezTo>
                    <a:pt x="544" y="983"/>
                    <a:pt x="494" y="1080"/>
                    <a:pt x="468" y="1180"/>
                  </a:cubicBezTo>
                  <a:cubicBezTo>
                    <a:pt x="461" y="1204"/>
                    <a:pt x="480" y="1220"/>
                    <a:pt x="499" y="1220"/>
                  </a:cubicBezTo>
                  <a:cubicBezTo>
                    <a:pt x="510" y="1220"/>
                    <a:pt x="521" y="1215"/>
                    <a:pt x="528" y="1204"/>
                  </a:cubicBezTo>
                  <a:cubicBezTo>
                    <a:pt x="579" y="1128"/>
                    <a:pt x="620" y="1045"/>
                    <a:pt x="662" y="965"/>
                  </a:cubicBezTo>
                  <a:cubicBezTo>
                    <a:pt x="705" y="885"/>
                    <a:pt x="751" y="808"/>
                    <a:pt x="797" y="730"/>
                  </a:cubicBezTo>
                  <a:cubicBezTo>
                    <a:pt x="817" y="698"/>
                    <a:pt x="838" y="666"/>
                    <a:pt x="858" y="633"/>
                  </a:cubicBezTo>
                  <a:cubicBezTo>
                    <a:pt x="992" y="666"/>
                    <a:pt x="1124" y="698"/>
                    <a:pt x="1259" y="729"/>
                  </a:cubicBezTo>
                  <a:lnTo>
                    <a:pt x="1439" y="772"/>
                  </a:lnTo>
                  <a:cubicBezTo>
                    <a:pt x="1467" y="778"/>
                    <a:pt x="1495" y="786"/>
                    <a:pt x="1524" y="791"/>
                  </a:cubicBezTo>
                  <a:cubicBezTo>
                    <a:pt x="1540" y="794"/>
                    <a:pt x="1559" y="798"/>
                    <a:pt x="1577" y="798"/>
                  </a:cubicBezTo>
                  <a:cubicBezTo>
                    <a:pt x="1593" y="798"/>
                    <a:pt x="1609" y="795"/>
                    <a:pt x="1622" y="785"/>
                  </a:cubicBezTo>
                  <a:cubicBezTo>
                    <a:pt x="1635" y="771"/>
                    <a:pt x="1640" y="754"/>
                    <a:pt x="1631" y="734"/>
                  </a:cubicBezTo>
                  <a:cubicBezTo>
                    <a:pt x="1621" y="712"/>
                    <a:pt x="1590" y="696"/>
                    <a:pt x="1566" y="689"/>
                  </a:cubicBezTo>
                  <a:cubicBezTo>
                    <a:pt x="1538" y="682"/>
                    <a:pt x="1509" y="676"/>
                    <a:pt x="1482" y="669"/>
                  </a:cubicBezTo>
                  <a:lnTo>
                    <a:pt x="1326" y="631"/>
                  </a:lnTo>
                  <a:cubicBezTo>
                    <a:pt x="1220" y="606"/>
                    <a:pt x="1115" y="581"/>
                    <a:pt x="1009" y="555"/>
                  </a:cubicBezTo>
                  <a:cubicBezTo>
                    <a:pt x="979" y="549"/>
                    <a:pt x="949" y="542"/>
                    <a:pt x="920" y="535"/>
                  </a:cubicBezTo>
                  <a:cubicBezTo>
                    <a:pt x="978" y="450"/>
                    <a:pt x="1038" y="367"/>
                    <a:pt x="1102" y="285"/>
                  </a:cubicBezTo>
                  <a:cubicBezTo>
                    <a:pt x="1134" y="245"/>
                    <a:pt x="1167" y="205"/>
                    <a:pt x="1200" y="166"/>
                  </a:cubicBezTo>
                  <a:cubicBezTo>
                    <a:pt x="1216" y="147"/>
                    <a:pt x="1233" y="128"/>
                    <a:pt x="1249" y="110"/>
                  </a:cubicBezTo>
                  <a:cubicBezTo>
                    <a:pt x="1259" y="97"/>
                    <a:pt x="1267" y="85"/>
                    <a:pt x="1274" y="70"/>
                  </a:cubicBezTo>
                  <a:cubicBezTo>
                    <a:pt x="1276" y="65"/>
                    <a:pt x="1278" y="61"/>
                    <a:pt x="1278" y="55"/>
                  </a:cubicBezTo>
                  <a:cubicBezTo>
                    <a:pt x="1280" y="48"/>
                    <a:pt x="1276" y="39"/>
                    <a:pt x="1278" y="31"/>
                  </a:cubicBezTo>
                  <a:cubicBezTo>
                    <a:pt x="1280" y="15"/>
                    <a:pt x="1270" y="1"/>
                    <a:pt x="1255"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67"/>
            <p:cNvSpPr/>
            <p:nvPr/>
          </p:nvSpPr>
          <p:spPr>
            <a:xfrm>
              <a:off x="3556100" y="1397050"/>
              <a:ext cx="42050" cy="39175"/>
            </a:xfrm>
            <a:custGeom>
              <a:avLst/>
              <a:gdLst/>
              <a:ahLst/>
              <a:cxnLst/>
              <a:rect l="l" t="t" r="r" b="b"/>
              <a:pathLst>
                <a:path w="1682" h="1567" extrusionOk="0">
                  <a:moveTo>
                    <a:pt x="1080" y="0"/>
                  </a:moveTo>
                  <a:cubicBezTo>
                    <a:pt x="1064" y="0"/>
                    <a:pt x="1047" y="9"/>
                    <a:pt x="1040" y="28"/>
                  </a:cubicBezTo>
                  <a:cubicBezTo>
                    <a:pt x="1021" y="79"/>
                    <a:pt x="997" y="126"/>
                    <a:pt x="976" y="176"/>
                  </a:cubicBezTo>
                  <a:cubicBezTo>
                    <a:pt x="956" y="227"/>
                    <a:pt x="935" y="276"/>
                    <a:pt x="914" y="327"/>
                  </a:cubicBezTo>
                  <a:cubicBezTo>
                    <a:pt x="871" y="428"/>
                    <a:pt x="826" y="528"/>
                    <a:pt x="779" y="626"/>
                  </a:cubicBezTo>
                  <a:cubicBezTo>
                    <a:pt x="773" y="635"/>
                    <a:pt x="769" y="643"/>
                    <a:pt x="764" y="654"/>
                  </a:cubicBezTo>
                  <a:cubicBezTo>
                    <a:pt x="644" y="656"/>
                    <a:pt x="522" y="659"/>
                    <a:pt x="402" y="667"/>
                  </a:cubicBezTo>
                  <a:cubicBezTo>
                    <a:pt x="342" y="671"/>
                    <a:pt x="280" y="676"/>
                    <a:pt x="219" y="682"/>
                  </a:cubicBezTo>
                  <a:cubicBezTo>
                    <a:pt x="157" y="689"/>
                    <a:pt x="99" y="702"/>
                    <a:pt x="38" y="710"/>
                  </a:cubicBezTo>
                  <a:cubicBezTo>
                    <a:pt x="17" y="713"/>
                    <a:pt x="1" y="726"/>
                    <a:pt x="1" y="749"/>
                  </a:cubicBezTo>
                  <a:cubicBezTo>
                    <a:pt x="1" y="768"/>
                    <a:pt x="17" y="786"/>
                    <a:pt x="37" y="786"/>
                  </a:cubicBezTo>
                  <a:cubicBezTo>
                    <a:pt x="38" y="786"/>
                    <a:pt x="38" y="786"/>
                    <a:pt x="39" y="786"/>
                  </a:cubicBezTo>
                  <a:cubicBezTo>
                    <a:pt x="93" y="784"/>
                    <a:pt x="147" y="785"/>
                    <a:pt x="203" y="784"/>
                  </a:cubicBezTo>
                  <a:cubicBezTo>
                    <a:pt x="254" y="781"/>
                    <a:pt x="306" y="779"/>
                    <a:pt x="356" y="776"/>
                  </a:cubicBezTo>
                  <a:cubicBezTo>
                    <a:pt x="461" y="771"/>
                    <a:pt x="567" y="767"/>
                    <a:pt x="674" y="766"/>
                  </a:cubicBezTo>
                  <a:lnTo>
                    <a:pt x="708" y="766"/>
                  </a:lnTo>
                  <a:cubicBezTo>
                    <a:pt x="633" y="911"/>
                    <a:pt x="550" y="1053"/>
                    <a:pt x="461" y="1191"/>
                  </a:cubicBezTo>
                  <a:cubicBezTo>
                    <a:pt x="429" y="1241"/>
                    <a:pt x="394" y="1291"/>
                    <a:pt x="360" y="1342"/>
                  </a:cubicBezTo>
                  <a:cubicBezTo>
                    <a:pt x="342" y="1368"/>
                    <a:pt x="324" y="1393"/>
                    <a:pt x="305" y="1419"/>
                  </a:cubicBezTo>
                  <a:cubicBezTo>
                    <a:pt x="285" y="1446"/>
                    <a:pt x="260" y="1471"/>
                    <a:pt x="255" y="1504"/>
                  </a:cubicBezTo>
                  <a:cubicBezTo>
                    <a:pt x="253" y="1532"/>
                    <a:pt x="271" y="1567"/>
                    <a:pt x="300" y="1567"/>
                  </a:cubicBezTo>
                  <a:cubicBezTo>
                    <a:pt x="305" y="1567"/>
                    <a:pt x="310" y="1566"/>
                    <a:pt x="316" y="1563"/>
                  </a:cubicBezTo>
                  <a:cubicBezTo>
                    <a:pt x="333" y="1555"/>
                    <a:pt x="347" y="1550"/>
                    <a:pt x="358" y="1536"/>
                  </a:cubicBezTo>
                  <a:cubicBezTo>
                    <a:pt x="368" y="1524"/>
                    <a:pt x="377" y="1512"/>
                    <a:pt x="386" y="1500"/>
                  </a:cubicBezTo>
                  <a:lnTo>
                    <a:pt x="435" y="1430"/>
                  </a:lnTo>
                  <a:cubicBezTo>
                    <a:pt x="468" y="1385"/>
                    <a:pt x="500" y="1339"/>
                    <a:pt x="531" y="1291"/>
                  </a:cubicBezTo>
                  <a:cubicBezTo>
                    <a:pt x="591" y="1200"/>
                    <a:pt x="650" y="1107"/>
                    <a:pt x="703" y="1012"/>
                  </a:cubicBezTo>
                  <a:cubicBezTo>
                    <a:pt x="750" y="931"/>
                    <a:pt x="794" y="848"/>
                    <a:pt x="836" y="766"/>
                  </a:cubicBezTo>
                  <a:cubicBezTo>
                    <a:pt x="995" y="767"/>
                    <a:pt x="1154" y="772"/>
                    <a:pt x="1310" y="782"/>
                  </a:cubicBezTo>
                  <a:cubicBezTo>
                    <a:pt x="1370" y="786"/>
                    <a:pt x="1429" y="791"/>
                    <a:pt x="1488" y="796"/>
                  </a:cubicBezTo>
                  <a:cubicBezTo>
                    <a:pt x="1516" y="798"/>
                    <a:pt x="1546" y="801"/>
                    <a:pt x="1574" y="802"/>
                  </a:cubicBezTo>
                  <a:cubicBezTo>
                    <a:pt x="1581" y="803"/>
                    <a:pt x="1589" y="803"/>
                    <a:pt x="1596" y="803"/>
                  </a:cubicBezTo>
                  <a:cubicBezTo>
                    <a:pt x="1622" y="803"/>
                    <a:pt x="1645" y="798"/>
                    <a:pt x="1665" y="779"/>
                  </a:cubicBezTo>
                  <a:cubicBezTo>
                    <a:pt x="1679" y="768"/>
                    <a:pt x="1681" y="749"/>
                    <a:pt x="1674" y="737"/>
                  </a:cubicBezTo>
                  <a:cubicBezTo>
                    <a:pt x="1644" y="689"/>
                    <a:pt x="1569" y="691"/>
                    <a:pt x="1519" y="686"/>
                  </a:cubicBezTo>
                  <a:cubicBezTo>
                    <a:pt x="1466" y="681"/>
                    <a:pt x="1413" y="677"/>
                    <a:pt x="1361" y="673"/>
                  </a:cubicBezTo>
                  <a:cubicBezTo>
                    <a:pt x="1254" y="666"/>
                    <a:pt x="1145" y="661"/>
                    <a:pt x="1038" y="657"/>
                  </a:cubicBezTo>
                  <a:cubicBezTo>
                    <a:pt x="991" y="656"/>
                    <a:pt x="942" y="655"/>
                    <a:pt x="894" y="655"/>
                  </a:cubicBezTo>
                  <a:cubicBezTo>
                    <a:pt x="933" y="573"/>
                    <a:pt x="968" y="492"/>
                    <a:pt x="1000" y="408"/>
                  </a:cubicBezTo>
                  <a:cubicBezTo>
                    <a:pt x="1023" y="349"/>
                    <a:pt x="1045" y="290"/>
                    <a:pt x="1066" y="230"/>
                  </a:cubicBezTo>
                  <a:cubicBezTo>
                    <a:pt x="1087" y="170"/>
                    <a:pt x="1099" y="109"/>
                    <a:pt x="1115" y="48"/>
                  </a:cubicBezTo>
                  <a:cubicBezTo>
                    <a:pt x="1124" y="18"/>
                    <a:pt x="1102" y="0"/>
                    <a:pt x="1080"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67"/>
            <p:cNvSpPr/>
            <p:nvPr/>
          </p:nvSpPr>
          <p:spPr>
            <a:xfrm>
              <a:off x="3153625" y="1444625"/>
              <a:ext cx="35100" cy="34825"/>
            </a:xfrm>
            <a:custGeom>
              <a:avLst/>
              <a:gdLst/>
              <a:ahLst/>
              <a:cxnLst/>
              <a:rect l="l" t="t" r="r" b="b"/>
              <a:pathLst>
                <a:path w="1404" h="1393" extrusionOk="0">
                  <a:moveTo>
                    <a:pt x="704" y="0"/>
                  </a:moveTo>
                  <a:cubicBezTo>
                    <a:pt x="700" y="0"/>
                    <a:pt x="696" y="0"/>
                    <a:pt x="692" y="0"/>
                  </a:cubicBezTo>
                  <a:cubicBezTo>
                    <a:pt x="309" y="5"/>
                    <a:pt x="1" y="321"/>
                    <a:pt x="6" y="706"/>
                  </a:cubicBezTo>
                  <a:cubicBezTo>
                    <a:pt x="11" y="1087"/>
                    <a:pt x="322" y="1392"/>
                    <a:pt x="702" y="1392"/>
                  </a:cubicBezTo>
                  <a:cubicBezTo>
                    <a:pt x="705" y="1392"/>
                    <a:pt x="709" y="1392"/>
                    <a:pt x="712" y="1392"/>
                  </a:cubicBezTo>
                  <a:cubicBezTo>
                    <a:pt x="1095" y="1387"/>
                    <a:pt x="1403" y="1072"/>
                    <a:pt x="1398" y="686"/>
                  </a:cubicBezTo>
                  <a:cubicBezTo>
                    <a:pt x="1393" y="306"/>
                    <a:pt x="1083" y="0"/>
                    <a:pt x="704" y="0"/>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67"/>
            <p:cNvSpPr/>
            <p:nvPr/>
          </p:nvSpPr>
          <p:spPr>
            <a:xfrm>
              <a:off x="3055550" y="1423475"/>
              <a:ext cx="35100" cy="34825"/>
            </a:xfrm>
            <a:custGeom>
              <a:avLst/>
              <a:gdLst/>
              <a:ahLst/>
              <a:cxnLst/>
              <a:rect l="l" t="t" r="r" b="b"/>
              <a:pathLst>
                <a:path w="1404" h="1393" extrusionOk="0">
                  <a:moveTo>
                    <a:pt x="702" y="0"/>
                  </a:moveTo>
                  <a:cubicBezTo>
                    <a:pt x="699" y="0"/>
                    <a:pt x="696" y="0"/>
                    <a:pt x="693" y="0"/>
                  </a:cubicBezTo>
                  <a:cubicBezTo>
                    <a:pt x="308" y="6"/>
                    <a:pt x="0" y="321"/>
                    <a:pt x="6" y="706"/>
                  </a:cubicBezTo>
                  <a:cubicBezTo>
                    <a:pt x="11" y="1086"/>
                    <a:pt x="322" y="1392"/>
                    <a:pt x="702" y="1392"/>
                  </a:cubicBezTo>
                  <a:cubicBezTo>
                    <a:pt x="705" y="1392"/>
                    <a:pt x="708" y="1392"/>
                    <a:pt x="711" y="1392"/>
                  </a:cubicBezTo>
                  <a:cubicBezTo>
                    <a:pt x="1096" y="1387"/>
                    <a:pt x="1404" y="1072"/>
                    <a:pt x="1399" y="687"/>
                  </a:cubicBezTo>
                  <a:cubicBezTo>
                    <a:pt x="1393" y="306"/>
                    <a:pt x="1082" y="0"/>
                    <a:pt x="702" y="0"/>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67"/>
            <p:cNvSpPr/>
            <p:nvPr/>
          </p:nvSpPr>
          <p:spPr>
            <a:xfrm>
              <a:off x="2983300" y="1399750"/>
              <a:ext cx="35100" cy="34825"/>
            </a:xfrm>
            <a:custGeom>
              <a:avLst/>
              <a:gdLst/>
              <a:ahLst/>
              <a:cxnLst/>
              <a:rect l="l" t="t" r="r" b="b"/>
              <a:pathLst>
                <a:path w="1404" h="1393" extrusionOk="0">
                  <a:moveTo>
                    <a:pt x="702" y="0"/>
                  </a:moveTo>
                  <a:cubicBezTo>
                    <a:pt x="699" y="0"/>
                    <a:pt x="696" y="0"/>
                    <a:pt x="693" y="0"/>
                  </a:cubicBezTo>
                  <a:cubicBezTo>
                    <a:pt x="308" y="6"/>
                    <a:pt x="0" y="321"/>
                    <a:pt x="6" y="706"/>
                  </a:cubicBezTo>
                  <a:cubicBezTo>
                    <a:pt x="11" y="1086"/>
                    <a:pt x="322" y="1392"/>
                    <a:pt x="702" y="1392"/>
                  </a:cubicBezTo>
                  <a:cubicBezTo>
                    <a:pt x="705" y="1392"/>
                    <a:pt x="708" y="1392"/>
                    <a:pt x="711" y="1392"/>
                  </a:cubicBezTo>
                  <a:cubicBezTo>
                    <a:pt x="1096" y="1387"/>
                    <a:pt x="1404" y="1072"/>
                    <a:pt x="1399" y="687"/>
                  </a:cubicBezTo>
                  <a:cubicBezTo>
                    <a:pt x="1393" y="306"/>
                    <a:pt x="1082" y="0"/>
                    <a:pt x="702" y="0"/>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67"/>
            <p:cNvSpPr/>
            <p:nvPr/>
          </p:nvSpPr>
          <p:spPr>
            <a:xfrm>
              <a:off x="2990600" y="1110625"/>
              <a:ext cx="266400" cy="338800"/>
            </a:xfrm>
            <a:custGeom>
              <a:avLst/>
              <a:gdLst/>
              <a:ahLst/>
              <a:cxnLst/>
              <a:rect l="l" t="t" r="r" b="b"/>
              <a:pathLst>
                <a:path w="10656" h="13552" extrusionOk="0">
                  <a:moveTo>
                    <a:pt x="3953" y="1"/>
                  </a:moveTo>
                  <a:cubicBezTo>
                    <a:pt x="3649" y="1"/>
                    <a:pt x="3406" y="104"/>
                    <a:pt x="3196" y="314"/>
                  </a:cubicBezTo>
                  <a:cubicBezTo>
                    <a:pt x="3181" y="330"/>
                    <a:pt x="3165" y="345"/>
                    <a:pt x="3150" y="362"/>
                  </a:cubicBezTo>
                  <a:cubicBezTo>
                    <a:pt x="2937" y="595"/>
                    <a:pt x="2758" y="940"/>
                    <a:pt x="2581" y="1403"/>
                  </a:cubicBezTo>
                  <a:cubicBezTo>
                    <a:pt x="2147" y="2533"/>
                    <a:pt x="1" y="9958"/>
                    <a:pt x="195" y="10922"/>
                  </a:cubicBezTo>
                  <a:cubicBezTo>
                    <a:pt x="387" y="11885"/>
                    <a:pt x="974" y="11944"/>
                    <a:pt x="1628" y="12160"/>
                  </a:cubicBezTo>
                  <a:cubicBezTo>
                    <a:pt x="1985" y="12278"/>
                    <a:pt x="2468" y="12442"/>
                    <a:pt x="3008" y="12616"/>
                  </a:cubicBezTo>
                  <a:cubicBezTo>
                    <a:pt x="3023" y="12622"/>
                    <a:pt x="3036" y="12625"/>
                    <a:pt x="3052" y="12630"/>
                  </a:cubicBezTo>
                  <a:cubicBezTo>
                    <a:pt x="3678" y="12831"/>
                    <a:pt x="4378" y="13045"/>
                    <a:pt x="5045" y="13215"/>
                  </a:cubicBezTo>
                  <a:cubicBezTo>
                    <a:pt x="5141" y="13240"/>
                    <a:pt x="5235" y="13262"/>
                    <a:pt x="5328" y="13284"/>
                  </a:cubicBezTo>
                  <a:cubicBezTo>
                    <a:pt x="5435" y="13310"/>
                    <a:pt x="5540" y="13334"/>
                    <a:pt x="5645" y="13356"/>
                  </a:cubicBezTo>
                  <a:cubicBezTo>
                    <a:pt x="5770" y="13384"/>
                    <a:pt x="5890" y="13410"/>
                    <a:pt x="6009" y="13431"/>
                  </a:cubicBezTo>
                  <a:cubicBezTo>
                    <a:pt x="6410" y="13507"/>
                    <a:pt x="6775" y="13552"/>
                    <a:pt x="7076" y="13552"/>
                  </a:cubicBezTo>
                  <a:cubicBezTo>
                    <a:pt x="7298" y="13552"/>
                    <a:pt x="7485" y="13527"/>
                    <a:pt x="7624" y="13472"/>
                  </a:cubicBezTo>
                  <a:cubicBezTo>
                    <a:pt x="8384" y="13169"/>
                    <a:pt x="9831" y="7348"/>
                    <a:pt x="10243" y="4602"/>
                  </a:cubicBezTo>
                  <a:cubicBezTo>
                    <a:pt x="10656" y="1855"/>
                    <a:pt x="10316" y="1680"/>
                    <a:pt x="9480" y="1377"/>
                  </a:cubicBezTo>
                  <a:cubicBezTo>
                    <a:pt x="9341" y="1325"/>
                    <a:pt x="9130" y="1260"/>
                    <a:pt x="8872" y="1187"/>
                  </a:cubicBezTo>
                  <a:cubicBezTo>
                    <a:pt x="8815" y="1172"/>
                    <a:pt x="8758" y="1155"/>
                    <a:pt x="8697" y="1139"/>
                  </a:cubicBezTo>
                  <a:cubicBezTo>
                    <a:pt x="8535" y="1092"/>
                    <a:pt x="8358" y="1044"/>
                    <a:pt x="8171" y="995"/>
                  </a:cubicBezTo>
                  <a:cubicBezTo>
                    <a:pt x="8053" y="963"/>
                    <a:pt x="7929" y="930"/>
                    <a:pt x="7804" y="899"/>
                  </a:cubicBezTo>
                  <a:cubicBezTo>
                    <a:pt x="6516" y="564"/>
                    <a:pt x="4935" y="188"/>
                    <a:pt x="4360" y="53"/>
                  </a:cubicBezTo>
                  <a:cubicBezTo>
                    <a:pt x="4213" y="18"/>
                    <a:pt x="4078" y="1"/>
                    <a:pt x="3953"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67"/>
            <p:cNvSpPr/>
            <p:nvPr/>
          </p:nvSpPr>
          <p:spPr>
            <a:xfrm>
              <a:off x="3123775" y="1135425"/>
              <a:ext cx="88775" cy="310975"/>
            </a:xfrm>
            <a:custGeom>
              <a:avLst/>
              <a:gdLst/>
              <a:ahLst/>
              <a:cxnLst/>
              <a:rect l="l" t="t" r="r" b="b"/>
              <a:pathLst>
                <a:path w="3551" h="12439" extrusionOk="0">
                  <a:moveTo>
                    <a:pt x="2845" y="0"/>
                  </a:moveTo>
                  <a:lnTo>
                    <a:pt x="2845" y="0"/>
                  </a:lnTo>
                  <a:cubicBezTo>
                    <a:pt x="2857" y="182"/>
                    <a:pt x="2859" y="365"/>
                    <a:pt x="2851" y="546"/>
                  </a:cubicBezTo>
                  <a:cubicBezTo>
                    <a:pt x="2845" y="680"/>
                    <a:pt x="2835" y="816"/>
                    <a:pt x="2823" y="950"/>
                  </a:cubicBezTo>
                  <a:lnTo>
                    <a:pt x="2811" y="1058"/>
                  </a:lnTo>
                  <a:lnTo>
                    <a:pt x="2811" y="1062"/>
                  </a:lnTo>
                  <a:lnTo>
                    <a:pt x="2807" y="1089"/>
                  </a:lnTo>
                  <a:cubicBezTo>
                    <a:pt x="2798" y="1156"/>
                    <a:pt x="2789" y="1223"/>
                    <a:pt x="2778" y="1290"/>
                  </a:cubicBezTo>
                  <a:cubicBezTo>
                    <a:pt x="2737" y="1563"/>
                    <a:pt x="2684" y="1832"/>
                    <a:pt x="2623" y="2101"/>
                  </a:cubicBezTo>
                  <a:cubicBezTo>
                    <a:pt x="2500" y="2641"/>
                    <a:pt x="2356" y="3176"/>
                    <a:pt x="2217" y="3712"/>
                  </a:cubicBezTo>
                  <a:lnTo>
                    <a:pt x="1371" y="6988"/>
                  </a:lnTo>
                  <a:lnTo>
                    <a:pt x="525" y="10264"/>
                  </a:lnTo>
                  <a:cubicBezTo>
                    <a:pt x="350" y="10940"/>
                    <a:pt x="175" y="11615"/>
                    <a:pt x="1" y="12291"/>
                  </a:cubicBezTo>
                  <a:cubicBezTo>
                    <a:pt x="108" y="12317"/>
                    <a:pt x="213" y="12340"/>
                    <a:pt x="318" y="12363"/>
                  </a:cubicBezTo>
                  <a:cubicBezTo>
                    <a:pt x="443" y="12390"/>
                    <a:pt x="563" y="12416"/>
                    <a:pt x="682" y="12438"/>
                  </a:cubicBezTo>
                  <a:cubicBezTo>
                    <a:pt x="824" y="11892"/>
                    <a:pt x="964" y="11344"/>
                    <a:pt x="1106" y="10798"/>
                  </a:cubicBezTo>
                  <a:lnTo>
                    <a:pt x="1959" y="7491"/>
                  </a:lnTo>
                  <a:lnTo>
                    <a:pt x="2818" y="4168"/>
                  </a:lnTo>
                  <a:cubicBezTo>
                    <a:pt x="3101" y="3071"/>
                    <a:pt x="3433" y="1968"/>
                    <a:pt x="3525" y="834"/>
                  </a:cubicBezTo>
                  <a:cubicBezTo>
                    <a:pt x="3543" y="624"/>
                    <a:pt x="3550" y="409"/>
                    <a:pt x="3546" y="193"/>
                  </a:cubicBezTo>
                  <a:cubicBezTo>
                    <a:pt x="3489" y="176"/>
                    <a:pt x="3432" y="160"/>
                    <a:pt x="3371" y="144"/>
                  </a:cubicBezTo>
                  <a:cubicBezTo>
                    <a:pt x="3209" y="97"/>
                    <a:pt x="3032" y="50"/>
                    <a:pt x="2845" y="0"/>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6" name="Google Shape;3146;p67"/>
          <p:cNvGrpSpPr/>
          <p:nvPr/>
        </p:nvGrpSpPr>
        <p:grpSpPr>
          <a:xfrm>
            <a:off x="7575297" y="486168"/>
            <a:ext cx="975563" cy="939764"/>
            <a:chOff x="3780202" y="1395214"/>
            <a:chExt cx="975563" cy="939764"/>
          </a:xfrm>
        </p:grpSpPr>
        <p:sp>
          <p:nvSpPr>
            <p:cNvPr id="3147" name="Google Shape;3147;p67"/>
            <p:cNvSpPr/>
            <p:nvPr/>
          </p:nvSpPr>
          <p:spPr>
            <a:xfrm>
              <a:off x="3851651" y="1411959"/>
              <a:ext cx="904115" cy="923019"/>
            </a:xfrm>
            <a:custGeom>
              <a:avLst/>
              <a:gdLst/>
              <a:ahLst/>
              <a:cxnLst/>
              <a:rect l="l" t="t" r="r" b="b"/>
              <a:pathLst>
                <a:path w="12148" h="12402" extrusionOk="0">
                  <a:moveTo>
                    <a:pt x="3447" y="1"/>
                  </a:moveTo>
                  <a:cubicBezTo>
                    <a:pt x="3414" y="1"/>
                    <a:pt x="3381" y="1"/>
                    <a:pt x="3348" y="1"/>
                  </a:cubicBezTo>
                  <a:cubicBezTo>
                    <a:pt x="3282" y="3"/>
                    <a:pt x="3229" y="57"/>
                    <a:pt x="3230" y="123"/>
                  </a:cubicBezTo>
                  <a:cubicBezTo>
                    <a:pt x="3231" y="189"/>
                    <a:pt x="3285" y="240"/>
                    <a:pt x="3349" y="240"/>
                  </a:cubicBezTo>
                  <a:lnTo>
                    <a:pt x="3350" y="240"/>
                  </a:lnTo>
                  <a:cubicBezTo>
                    <a:pt x="3383" y="240"/>
                    <a:pt x="3416" y="240"/>
                    <a:pt x="3448" y="240"/>
                  </a:cubicBezTo>
                  <a:cubicBezTo>
                    <a:pt x="3772" y="240"/>
                    <a:pt x="4098" y="263"/>
                    <a:pt x="4414" y="309"/>
                  </a:cubicBezTo>
                  <a:cubicBezTo>
                    <a:pt x="4420" y="311"/>
                    <a:pt x="4426" y="311"/>
                    <a:pt x="4432" y="311"/>
                  </a:cubicBezTo>
                  <a:cubicBezTo>
                    <a:pt x="4490" y="311"/>
                    <a:pt x="4540" y="268"/>
                    <a:pt x="4550" y="207"/>
                  </a:cubicBezTo>
                  <a:cubicBezTo>
                    <a:pt x="4559" y="143"/>
                    <a:pt x="4514" y="82"/>
                    <a:pt x="4450" y="73"/>
                  </a:cubicBezTo>
                  <a:cubicBezTo>
                    <a:pt x="4123" y="25"/>
                    <a:pt x="3784" y="1"/>
                    <a:pt x="3447" y="1"/>
                  </a:cubicBezTo>
                  <a:close/>
                  <a:moveTo>
                    <a:pt x="2265" y="102"/>
                  </a:moveTo>
                  <a:cubicBezTo>
                    <a:pt x="2259" y="102"/>
                    <a:pt x="2253" y="102"/>
                    <a:pt x="2246" y="103"/>
                  </a:cubicBezTo>
                  <a:cubicBezTo>
                    <a:pt x="1892" y="161"/>
                    <a:pt x="1530" y="247"/>
                    <a:pt x="1174" y="355"/>
                  </a:cubicBezTo>
                  <a:cubicBezTo>
                    <a:pt x="1112" y="374"/>
                    <a:pt x="1076" y="439"/>
                    <a:pt x="1095" y="503"/>
                  </a:cubicBezTo>
                  <a:cubicBezTo>
                    <a:pt x="1111" y="553"/>
                    <a:pt x="1157" y="587"/>
                    <a:pt x="1209" y="587"/>
                  </a:cubicBezTo>
                  <a:cubicBezTo>
                    <a:pt x="1220" y="587"/>
                    <a:pt x="1231" y="586"/>
                    <a:pt x="1242" y="581"/>
                  </a:cubicBezTo>
                  <a:cubicBezTo>
                    <a:pt x="1590" y="477"/>
                    <a:pt x="1940" y="395"/>
                    <a:pt x="2285" y="338"/>
                  </a:cubicBezTo>
                  <a:cubicBezTo>
                    <a:pt x="2349" y="328"/>
                    <a:pt x="2394" y="266"/>
                    <a:pt x="2383" y="201"/>
                  </a:cubicBezTo>
                  <a:cubicBezTo>
                    <a:pt x="2374" y="144"/>
                    <a:pt x="2323" y="102"/>
                    <a:pt x="2265" y="102"/>
                  </a:cubicBezTo>
                  <a:close/>
                  <a:moveTo>
                    <a:pt x="5489" y="323"/>
                  </a:moveTo>
                  <a:cubicBezTo>
                    <a:pt x="5439" y="323"/>
                    <a:pt x="5393" y="355"/>
                    <a:pt x="5376" y="405"/>
                  </a:cubicBezTo>
                  <a:cubicBezTo>
                    <a:pt x="5356" y="467"/>
                    <a:pt x="5390" y="534"/>
                    <a:pt x="5452" y="555"/>
                  </a:cubicBezTo>
                  <a:cubicBezTo>
                    <a:pt x="5786" y="664"/>
                    <a:pt x="6116" y="803"/>
                    <a:pt x="6435" y="969"/>
                  </a:cubicBezTo>
                  <a:cubicBezTo>
                    <a:pt x="6451" y="978"/>
                    <a:pt x="6471" y="982"/>
                    <a:pt x="6489" y="982"/>
                  </a:cubicBezTo>
                  <a:cubicBezTo>
                    <a:pt x="6531" y="982"/>
                    <a:pt x="6574" y="959"/>
                    <a:pt x="6594" y="917"/>
                  </a:cubicBezTo>
                  <a:cubicBezTo>
                    <a:pt x="6625" y="860"/>
                    <a:pt x="6602" y="789"/>
                    <a:pt x="6544" y="758"/>
                  </a:cubicBezTo>
                  <a:cubicBezTo>
                    <a:pt x="6214" y="587"/>
                    <a:pt x="5872" y="442"/>
                    <a:pt x="5526" y="329"/>
                  </a:cubicBezTo>
                  <a:cubicBezTo>
                    <a:pt x="5514" y="325"/>
                    <a:pt x="5501" y="323"/>
                    <a:pt x="5489" y="323"/>
                  </a:cubicBezTo>
                  <a:close/>
                  <a:moveTo>
                    <a:pt x="189" y="728"/>
                  </a:moveTo>
                  <a:cubicBezTo>
                    <a:pt x="173" y="728"/>
                    <a:pt x="158" y="732"/>
                    <a:pt x="142" y="738"/>
                  </a:cubicBezTo>
                  <a:lnTo>
                    <a:pt x="87" y="763"/>
                  </a:lnTo>
                  <a:cubicBezTo>
                    <a:pt x="27" y="790"/>
                    <a:pt x="0" y="861"/>
                    <a:pt x="27" y="920"/>
                  </a:cubicBezTo>
                  <a:cubicBezTo>
                    <a:pt x="47" y="964"/>
                    <a:pt x="91" y="990"/>
                    <a:pt x="135" y="990"/>
                  </a:cubicBezTo>
                  <a:cubicBezTo>
                    <a:pt x="153" y="990"/>
                    <a:pt x="168" y="985"/>
                    <a:pt x="184" y="979"/>
                  </a:cubicBezTo>
                  <a:lnTo>
                    <a:pt x="237" y="954"/>
                  </a:lnTo>
                  <a:cubicBezTo>
                    <a:pt x="297" y="929"/>
                    <a:pt x="324" y="859"/>
                    <a:pt x="298" y="799"/>
                  </a:cubicBezTo>
                  <a:cubicBezTo>
                    <a:pt x="279" y="755"/>
                    <a:pt x="235" y="728"/>
                    <a:pt x="189" y="728"/>
                  </a:cubicBezTo>
                  <a:close/>
                  <a:moveTo>
                    <a:pt x="7409" y="1320"/>
                  </a:moveTo>
                  <a:cubicBezTo>
                    <a:pt x="7373" y="1320"/>
                    <a:pt x="7337" y="1337"/>
                    <a:pt x="7314" y="1369"/>
                  </a:cubicBezTo>
                  <a:cubicBezTo>
                    <a:pt x="7274" y="1421"/>
                    <a:pt x="7286" y="1495"/>
                    <a:pt x="7338" y="1535"/>
                  </a:cubicBezTo>
                  <a:cubicBezTo>
                    <a:pt x="7636" y="1753"/>
                    <a:pt x="7902" y="1992"/>
                    <a:pt x="8128" y="2241"/>
                  </a:cubicBezTo>
                  <a:cubicBezTo>
                    <a:pt x="8151" y="2267"/>
                    <a:pt x="8184" y="2280"/>
                    <a:pt x="8216" y="2280"/>
                  </a:cubicBezTo>
                  <a:cubicBezTo>
                    <a:pt x="8246" y="2280"/>
                    <a:pt x="8274" y="2270"/>
                    <a:pt x="8295" y="2250"/>
                  </a:cubicBezTo>
                  <a:cubicBezTo>
                    <a:pt x="8343" y="2205"/>
                    <a:pt x="8347" y="2131"/>
                    <a:pt x="8304" y="2082"/>
                  </a:cubicBezTo>
                  <a:cubicBezTo>
                    <a:pt x="8067" y="1822"/>
                    <a:pt x="7789" y="1573"/>
                    <a:pt x="7480" y="1344"/>
                  </a:cubicBezTo>
                  <a:cubicBezTo>
                    <a:pt x="7459" y="1328"/>
                    <a:pt x="7434" y="1320"/>
                    <a:pt x="7409" y="1320"/>
                  </a:cubicBezTo>
                  <a:close/>
                  <a:moveTo>
                    <a:pt x="8845" y="2922"/>
                  </a:moveTo>
                  <a:cubicBezTo>
                    <a:pt x="8825" y="2922"/>
                    <a:pt x="8806" y="2927"/>
                    <a:pt x="8788" y="2937"/>
                  </a:cubicBezTo>
                  <a:cubicBezTo>
                    <a:pt x="8729" y="2968"/>
                    <a:pt x="8709" y="3040"/>
                    <a:pt x="8740" y="3098"/>
                  </a:cubicBezTo>
                  <a:cubicBezTo>
                    <a:pt x="8906" y="3405"/>
                    <a:pt x="9033" y="3725"/>
                    <a:pt x="9128" y="4079"/>
                  </a:cubicBezTo>
                  <a:cubicBezTo>
                    <a:pt x="9141" y="4132"/>
                    <a:pt x="9190" y="4167"/>
                    <a:pt x="9242" y="4167"/>
                  </a:cubicBezTo>
                  <a:cubicBezTo>
                    <a:pt x="9252" y="4167"/>
                    <a:pt x="9263" y="4166"/>
                    <a:pt x="9273" y="4163"/>
                  </a:cubicBezTo>
                  <a:cubicBezTo>
                    <a:pt x="9336" y="4146"/>
                    <a:pt x="9373" y="4080"/>
                    <a:pt x="9357" y="4018"/>
                  </a:cubicBezTo>
                  <a:cubicBezTo>
                    <a:pt x="9258" y="3646"/>
                    <a:pt x="9124" y="3307"/>
                    <a:pt x="8949" y="2984"/>
                  </a:cubicBezTo>
                  <a:cubicBezTo>
                    <a:pt x="8927" y="2945"/>
                    <a:pt x="8887" y="2922"/>
                    <a:pt x="8845" y="2922"/>
                  </a:cubicBezTo>
                  <a:close/>
                  <a:moveTo>
                    <a:pt x="9425" y="5000"/>
                  </a:moveTo>
                  <a:cubicBezTo>
                    <a:pt x="9421" y="5000"/>
                    <a:pt x="9417" y="5000"/>
                    <a:pt x="9412" y="5001"/>
                  </a:cubicBezTo>
                  <a:cubicBezTo>
                    <a:pt x="9346" y="5007"/>
                    <a:pt x="9299" y="5063"/>
                    <a:pt x="9304" y="5129"/>
                  </a:cubicBezTo>
                  <a:cubicBezTo>
                    <a:pt x="9336" y="5497"/>
                    <a:pt x="9341" y="5864"/>
                    <a:pt x="9343" y="6206"/>
                  </a:cubicBezTo>
                  <a:cubicBezTo>
                    <a:pt x="9343" y="6271"/>
                    <a:pt x="9396" y="6325"/>
                    <a:pt x="9462" y="6325"/>
                  </a:cubicBezTo>
                  <a:cubicBezTo>
                    <a:pt x="9527" y="6325"/>
                    <a:pt x="9580" y="6270"/>
                    <a:pt x="9581" y="6204"/>
                  </a:cubicBezTo>
                  <a:cubicBezTo>
                    <a:pt x="9580" y="5858"/>
                    <a:pt x="9573" y="5486"/>
                    <a:pt x="9541" y="5108"/>
                  </a:cubicBezTo>
                  <a:cubicBezTo>
                    <a:pt x="9535" y="5047"/>
                    <a:pt x="9486" y="5000"/>
                    <a:pt x="9425" y="5000"/>
                  </a:cubicBezTo>
                  <a:close/>
                  <a:moveTo>
                    <a:pt x="11175" y="6013"/>
                  </a:moveTo>
                  <a:cubicBezTo>
                    <a:pt x="10904" y="6013"/>
                    <a:pt x="10603" y="6150"/>
                    <a:pt x="10286" y="6420"/>
                  </a:cubicBezTo>
                  <a:cubicBezTo>
                    <a:pt x="10235" y="6464"/>
                    <a:pt x="10229" y="6538"/>
                    <a:pt x="10271" y="6588"/>
                  </a:cubicBezTo>
                  <a:cubicBezTo>
                    <a:pt x="10294" y="6616"/>
                    <a:pt x="10328" y="6631"/>
                    <a:pt x="10361" y="6631"/>
                  </a:cubicBezTo>
                  <a:cubicBezTo>
                    <a:pt x="10389" y="6631"/>
                    <a:pt x="10416" y="6621"/>
                    <a:pt x="10438" y="6603"/>
                  </a:cubicBezTo>
                  <a:cubicBezTo>
                    <a:pt x="10712" y="6369"/>
                    <a:pt x="10962" y="6250"/>
                    <a:pt x="11175" y="6250"/>
                  </a:cubicBezTo>
                  <a:cubicBezTo>
                    <a:pt x="11222" y="6250"/>
                    <a:pt x="11269" y="6258"/>
                    <a:pt x="11313" y="6269"/>
                  </a:cubicBezTo>
                  <a:cubicBezTo>
                    <a:pt x="11323" y="6272"/>
                    <a:pt x="11333" y="6273"/>
                    <a:pt x="11343" y="6273"/>
                  </a:cubicBezTo>
                  <a:cubicBezTo>
                    <a:pt x="11396" y="6273"/>
                    <a:pt x="11445" y="6238"/>
                    <a:pt x="11458" y="6185"/>
                  </a:cubicBezTo>
                  <a:cubicBezTo>
                    <a:pt x="11476" y="6122"/>
                    <a:pt x="11438" y="6057"/>
                    <a:pt x="11375" y="6039"/>
                  </a:cubicBezTo>
                  <a:cubicBezTo>
                    <a:pt x="11312" y="6023"/>
                    <a:pt x="11244" y="6013"/>
                    <a:pt x="11175" y="6013"/>
                  </a:cubicBezTo>
                  <a:close/>
                  <a:moveTo>
                    <a:pt x="11965" y="6864"/>
                  </a:moveTo>
                  <a:cubicBezTo>
                    <a:pt x="11956" y="6864"/>
                    <a:pt x="11947" y="6865"/>
                    <a:pt x="11937" y="6867"/>
                  </a:cubicBezTo>
                  <a:cubicBezTo>
                    <a:pt x="11875" y="6883"/>
                    <a:pt x="11834" y="6948"/>
                    <a:pt x="11850" y="7011"/>
                  </a:cubicBezTo>
                  <a:cubicBezTo>
                    <a:pt x="11890" y="7180"/>
                    <a:pt x="11911" y="7363"/>
                    <a:pt x="11911" y="7554"/>
                  </a:cubicBezTo>
                  <a:cubicBezTo>
                    <a:pt x="11911" y="7719"/>
                    <a:pt x="11895" y="7882"/>
                    <a:pt x="11864" y="8040"/>
                  </a:cubicBezTo>
                  <a:cubicBezTo>
                    <a:pt x="11852" y="8104"/>
                    <a:pt x="11894" y="8166"/>
                    <a:pt x="11958" y="8179"/>
                  </a:cubicBezTo>
                  <a:cubicBezTo>
                    <a:pt x="11966" y="8180"/>
                    <a:pt x="11974" y="8181"/>
                    <a:pt x="11982" y="8181"/>
                  </a:cubicBezTo>
                  <a:cubicBezTo>
                    <a:pt x="12038" y="8181"/>
                    <a:pt x="12087" y="8141"/>
                    <a:pt x="12097" y="8084"/>
                  </a:cubicBezTo>
                  <a:cubicBezTo>
                    <a:pt x="12131" y="7913"/>
                    <a:pt x="12148" y="7734"/>
                    <a:pt x="12148" y="7554"/>
                  </a:cubicBezTo>
                  <a:cubicBezTo>
                    <a:pt x="12148" y="7345"/>
                    <a:pt x="12125" y="7144"/>
                    <a:pt x="12081" y="6955"/>
                  </a:cubicBezTo>
                  <a:cubicBezTo>
                    <a:pt x="12067" y="6901"/>
                    <a:pt x="12019" y="6864"/>
                    <a:pt x="11965" y="6864"/>
                  </a:cubicBezTo>
                  <a:close/>
                  <a:moveTo>
                    <a:pt x="9477" y="7175"/>
                  </a:moveTo>
                  <a:cubicBezTo>
                    <a:pt x="9475" y="7175"/>
                    <a:pt x="9474" y="7175"/>
                    <a:pt x="9472" y="7176"/>
                  </a:cubicBezTo>
                  <a:cubicBezTo>
                    <a:pt x="9407" y="7180"/>
                    <a:pt x="9357" y="7234"/>
                    <a:pt x="9361" y="7300"/>
                  </a:cubicBezTo>
                  <a:cubicBezTo>
                    <a:pt x="9362" y="7341"/>
                    <a:pt x="9366" y="7382"/>
                    <a:pt x="9369" y="7420"/>
                  </a:cubicBezTo>
                  <a:cubicBezTo>
                    <a:pt x="9204" y="7641"/>
                    <a:pt x="9045" y="7882"/>
                    <a:pt x="8896" y="8135"/>
                  </a:cubicBezTo>
                  <a:cubicBezTo>
                    <a:pt x="8864" y="8191"/>
                    <a:pt x="8882" y="8264"/>
                    <a:pt x="8938" y="8298"/>
                  </a:cubicBezTo>
                  <a:cubicBezTo>
                    <a:pt x="8957" y="8308"/>
                    <a:pt x="8977" y="8313"/>
                    <a:pt x="8997" y="8313"/>
                  </a:cubicBezTo>
                  <a:cubicBezTo>
                    <a:pt x="9038" y="8313"/>
                    <a:pt x="9078" y="8292"/>
                    <a:pt x="9101" y="8254"/>
                  </a:cubicBezTo>
                  <a:cubicBezTo>
                    <a:pt x="9200" y="8087"/>
                    <a:pt x="9303" y="7925"/>
                    <a:pt x="9410" y="7770"/>
                  </a:cubicBezTo>
                  <a:cubicBezTo>
                    <a:pt x="9449" y="8016"/>
                    <a:pt x="9509" y="8218"/>
                    <a:pt x="9592" y="8399"/>
                  </a:cubicBezTo>
                  <a:cubicBezTo>
                    <a:pt x="9613" y="8442"/>
                    <a:pt x="9655" y="8468"/>
                    <a:pt x="9701" y="8468"/>
                  </a:cubicBezTo>
                  <a:cubicBezTo>
                    <a:pt x="9717" y="8468"/>
                    <a:pt x="9735" y="8464"/>
                    <a:pt x="9750" y="8457"/>
                  </a:cubicBezTo>
                  <a:cubicBezTo>
                    <a:pt x="9810" y="8429"/>
                    <a:pt x="9835" y="8359"/>
                    <a:pt x="9808" y="8300"/>
                  </a:cubicBezTo>
                  <a:cubicBezTo>
                    <a:pt x="9710" y="8088"/>
                    <a:pt x="9647" y="7829"/>
                    <a:pt x="9613" y="7490"/>
                  </a:cubicBezTo>
                  <a:cubicBezTo>
                    <a:pt x="9643" y="7450"/>
                    <a:pt x="9674" y="7411"/>
                    <a:pt x="9705" y="7372"/>
                  </a:cubicBezTo>
                  <a:cubicBezTo>
                    <a:pt x="9745" y="7322"/>
                    <a:pt x="9737" y="7248"/>
                    <a:pt x="9685" y="7206"/>
                  </a:cubicBezTo>
                  <a:cubicBezTo>
                    <a:pt x="9663" y="7189"/>
                    <a:pt x="9637" y="7181"/>
                    <a:pt x="9611" y="7181"/>
                  </a:cubicBezTo>
                  <a:cubicBezTo>
                    <a:pt x="9590" y="7181"/>
                    <a:pt x="9568" y="7186"/>
                    <a:pt x="9549" y="7198"/>
                  </a:cubicBezTo>
                  <a:cubicBezTo>
                    <a:pt x="9528" y="7183"/>
                    <a:pt x="9503" y="7175"/>
                    <a:pt x="9477" y="7175"/>
                  </a:cubicBezTo>
                  <a:close/>
                  <a:moveTo>
                    <a:pt x="11488" y="8888"/>
                  </a:moveTo>
                  <a:cubicBezTo>
                    <a:pt x="11462" y="8888"/>
                    <a:pt x="11436" y="8896"/>
                    <a:pt x="11414" y="8914"/>
                  </a:cubicBezTo>
                  <a:cubicBezTo>
                    <a:pt x="11280" y="9021"/>
                    <a:pt x="11127" y="9075"/>
                    <a:pt x="10957" y="9075"/>
                  </a:cubicBezTo>
                  <a:cubicBezTo>
                    <a:pt x="10819" y="9075"/>
                    <a:pt x="10669" y="9040"/>
                    <a:pt x="10509" y="8970"/>
                  </a:cubicBezTo>
                  <a:cubicBezTo>
                    <a:pt x="10494" y="8963"/>
                    <a:pt x="10478" y="8960"/>
                    <a:pt x="10462" y="8960"/>
                  </a:cubicBezTo>
                  <a:cubicBezTo>
                    <a:pt x="10417" y="8960"/>
                    <a:pt x="10374" y="8987"/>
                    <a:pt x="10354" y="9031"/>
                  </a:cubicBezTo>
                  <a:cubicBezTo>
                    <a:pt x="10327" y="9091"/>
                    <a:pt x="10354" y="9161"/>
                    <a:pt x="10415" y="9187"/>
                  </a:cubicBezTo>
                  <a:cubicBezTo>
                    <a:pt x="10603" y="9269"/>
                    <a:pt x="10786" y="9312"/>
                    <a:pt x="10957" y="9312"/>
                  </a:cubicBezTo>
                  <a:cubicBezTo>
                    <a:pt x="11182" y="9312"/>
                    <a:pt x="11385" y="9240"/>
                    <a:pt x="11561" y="9098"/>
                  </a:cubicBezTo>
                  <a:cubicBezTo>
                    <a:pt x="11612" y="9058"/>
                    <a:pt x="11621" y="8984"/>
                    <a:pt x="11580" y="8932"/>
                  </a:cubicBezTo>
                  <a:cubicBezTo>
                    <a:pt x="11557" y="8903"/>
                    <a:pt x="11522" y="8888"/>
                    <a:pt x="11488" y="8888"/>
                  </a:cubicBezTo>
                  <a:close/>
                  <a:moveTo>
                    <a:pt x="8502" y="9044"/>
                  </a:moveTo>
                  <a:cubicBezTo>
                    <a:pt x="8456" y="9044"/>
                    <a:pt x="8414" y="9070"/>
                    <a:pt x="8393" y="9114"/>
                  </a:cubicBezTo>
                  <a:cubicBezTo>
                    <a:pt x="8249" y="9437"/>
                    <a:pt x="8114" y="9781"/>
                    <a:pt x="7991" y="10137"/>
                  </a:cubicBezTo>
                  <a:cubicBezTo>
                    <a:pt x="7970" y="10199"/>
                    <a:pt x="8004" y="10265"/>
                    <a:pt x="8066" y="10287"/>
                  </a:cubicBezTo>
                  <a:cubicBezTo>
                    <a:pt x="8078" y="10291"/>
                    <a:pt x="8091" y="10293"/>
                    <a:pt x="8104" y="10293"/>
                  </a:cubicBezTo>
                  <a:cubicBezTo>
                    <a:pt x="8153" y="10293"/>
                    <a:pt x="8199" y="10262"/>
                    <a:pt x="8216" y="10214"/>
                  </a:cubicBezTo>
                  <a:cubicBezTo>
                    <a:pt x="8335" y="9866"/>
                    <a:pt x="8468" y="9529"/>
                    <a:pt x="8610" y="9211"/>
                  </a:cubicBezTo>
                  <a:cubicBezTo>
                    <a:pt x="8637" y="9151"/>
                    <a:pt x="8610" y="9082"/>
                    <a:pt x="8551" y="9055"/>
                  </a:cubicBezTo>
                  <a:cubicBezTo>
                    <a:pt x="8535" y="9047"/>
                    <a:pt x="8518" y="9044"/>
                    <a:pt x="8502" y="9044"/>
                  </a:cubicBezTo>
                  <a:close/>
                  <a:moveTo>
                    <a:pt x="7792" y="11098"/>
                  </a:moveTo>
                  <a:cubicBezTo>
                    <a:pt x="7739" y="11098"/>
                    <a:pt x="7691" y="11134"/>
                    <a:pt x="7677" y="11188"/>
                  </a:cubicBezTo>
                  <a:cubicBezTo>
                    <a:pt x="7513" y="11826"/>
                    <a:pt x="7454" y="12249"/>
                    <a:pt x="7450" y="12266"/>
                  </a:cubicBezTo>
                  <a:cubicBezTo>
                    <a:pt x="7441" y="12331"/>
                    <a:pt x="7487" y="12391"/>
                    <a:pt x="7551" y="12400"/>
                  </a:cubicBezTo>
                  <a:cubicBezTo>
                    <a:pt x="7557" y="12401"/>
                    <a:pt x="7563" y="12401"/>
                    <a:pt x="7568" y="12401"/>
                  </a:cubicBezTo>
                  <a:cubicBezTo>
                    <a:pt x="7626" y="12401"/>
                    <a:pt x="7677" y="12359"/>
                    <a:pt x="7685" y="12300"/>
                  </a:cubicBezTo>
                  <a:cubicBezTo>
                    <a:pt x="7686" y="12296"/>
                    <a:pt x="7747" y="11873"/>
                    <a:pt x="7907" y="11246"/>
                  </a:cubicBezTo>
                  <a:cubicBezTo>
                    <a:pt x="7923" y="11184"/>
                    <a:pt x="7884" y="11119"/>
                    <a:pt x="7821" y="11102"/>
                  </a:cubicBezTo>
                  <a:cubicBezTo>
                    <a:pt x="7811" y="11100"/>
                    <a:pt x="7802" y="11098"/>
                    <a:pt x="7792" y="1109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67"/>
            <p:cNvSpPr/>
            <p:nvPr/>
          </p:nvSpPr>
          <p:spPr>
            <a:xfrm>
              <a:off x="3780202" y="1395214"/>
              <a:ext cx="150339" cy="129500"/>
            </a:xfrm>
            <a:custGeom>
              <a:avLst/>
              <a:gdLst/>
              <a:ahLst/>
              <a:cxnLst/>
              <a:rect l="l" t="t" r="r" b="b"/>
              <a:pathLst>
                <a:path w="2020" h="1740" extrusionOk="0">
                  <a:moveTo>
                    <a:pt x="1109" y="1"/>
                  </a:moveTo>
                  <a:cubicBezTo>
                    <a:pt x="891" y="559"/>
                    <a:pt x="419" y="1225"/>
                    <a:pt x="1" y="1689"/>
                  </a:cubicBezTo>
                  <a:cubicBezTo>
                    <a:pt x="281" y="1654"/>
                    <a:pt x="601" y="1632"/>
                    <a:pt x="922" y="1632"/>
                  </a:cubicBezTo>
                  <a:cubicBezTo>
                    <a:pt x="1311" y="1632"/>
                    <a:pt x="1700" y="1664"/>
                    <a:pt x="2019" y="1740"/>
                  </a:cubicBezTo>
                  <a:lnTo>
                    <a:pt x="1249" y="1035"/>
                  </a:lnTo>
                  <a:lnTo>
                    <a:pt x="11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9" name="Google Shape;3149;p67"/>
          <p:cNvSpPr/>
          <p:nvPr/>
        </p:nvSpPr>
        <p:spPr>
          <a:xfrm>
            <a:off x="1023443" y="1692189"/>
            <a:ext cx="507730" cy="127586"/>
          </a:xfrm>
          <a:custGeom>
            <a:avLst/>
            <a:gdLst/>
            <a:ahLst/>
            <a:cxnLst/>
            <a:rect l="l" t="t" r="r" b="b"/>
            <a:pathLst>
              <a:path w="4661" h="1122" extrusionOk="0">
                <a:moveTo>
                  <a:pt x="3148" y="0"/>
                </a:moveTo>
                <a:cubicBezTo>
                  <a:pt x="2601" y="0"/>
                  <a:pt x="2083" y="277"/>
                  <a:pt x="1746" y="718"/>
                </a:cubicBezTo>
                <a:cubicBezTo>
                  <a:pt x="1575" y="579"/>
                  <a:pt x="1355" y="514"/>
                  <a:pt x="1133" y="514"/>
                </a:cubicBezTo>
                <a:cubicBezTo>
                  <a:pt x="1051" y="514"/>
                  <a:pt x="968" y="523"/>
                  <a:pt x="888" y="541"/>
                </a:cubicBezTo>
                <a:cubicBezTo>
                  <a:pt x="595" y="608"/>
                  <a:pt x="332" y="782"/>
                  <a:pt x="118" y="996"/>
                </a:cubicBezTo>
                <a:cubicBezTo>
                  <a:pt x="76" y="1037"/>
                  <a:pt x="38" y="1078"/>
                  <a:pt x="0" y="1122"/>
                </a:cubicBezTo>
                <a:lnTo>
                  <a:pt x="4660" y="1122"/>
                </a:lnTo>
                <a:cubicBezTo>
                  <a:pt x="4500" y="528"/>
                  <a:pt x="3936" y="80"/>
                  <a:pt x="3327" y="10"/>
                </a:cubicBezTo>
                <a:cubicBezTo>
                  <a:pt x="3267" y="3"/>
                  <a:pt x="3208" y="0"/>
                  <a:pt x="31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67"/>
          <p:cNvSpPr/>
          <p:nvPr/>
        </p:nvSpPr>
        <p:spPr>
          <a:xfrm>
            <a:off x="2443616" y="912171"/>
            <a:ext cx="806597" cy="194400"/>
          </a:xfrm>
          <a:custGeom>
            <a:avLst/>
            <a:gdLst/>
            <a:ahLst/>
            <a:cxnLst/>
            <a:rect l="l" t="t" r="r" b="b"/>
            <a:pathLst>
              <a:path w="5950" h="1434" extrusionOk="0">
                <a:moveTo>
                  <a:pt x="3184" y="1"/>
                </a:moveTo>
                <a:cubicBezTo>
                  <a:pt x="2568" y="54"/>
                  <a:pt x="2015" y="534"/>
                  <a:pt x="1875" y="1135"/>
                </a:cubicBezTo>
                <a:cubicBezTo>
                  <a:pt x="1622" y="1035"/>
                  <a:pt x="1349" y="972"/>
                  <a:pt x="1078" y="972"/>
                </a:cubicBezTo>
                <a:cubicBezTo>
                  <a:pt x="974" y="972"/>
                  <a:pt x="871" y="981"/>
                  <a:pt x="769" y="1000"/>
                </a:cubicBezTo>
                <a:cubicBezTo>
                  <a:pt x="476" y="1057"/>
                  <a:pt x="195" y="1206"/>
                  <a:pt x="1" y="1433"/>
                </a:cubicBezTo>
                <a:lnTo>
                  <a:pt x="5950" y="1433"/>
                </a:lnTo>
                <a:cubicBezTo>
                  <a:pt x="5934" y="1147"/>
                  <a:pt x="5850" y="890"/>
                  <a:pt x="5617" y="696"/>
                </a:cubicBezTo>
                <a:cubicBezTo>
                  <a:pt x="5515" y="611"/>
                  <a:pt x="5364" y="565"/>
                  <a:pt x="5211" y="565"/>
                </a:cubicBezTo>
                <a:cubicBezTo>
                  <a:pt x="4982" y="565"/>
                  <a:pt x="4747" y="667"/>
                  <a:pt x="4663" y="887"/>
                </a:cubicBezTo>
                <a:cubicBezTo>
                  <a:pt x="4384" y="308"/>
                  <a:pt x="3819" y="1"/>
                  <a:pt x="3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67"/>
          <p:cNvSpPr/>
          <p:nvPr/>
        </p:nvSpPr>
        <p:spPr>
          <a:xfrm>
            <a:off x="62436" y="1121825"/>
            <a:ext cx="701807" cy="122009"/>
          </a:xfrm>
          <a:custGeom>
            <a:avLst/>
            <a:gdLst/>
            <a:ahLst/>
            <a:cxnLst/>
            <a:rect l="l" t="t" r="r" b="b"/>
            <a:pathLst>
              <a:path w="5177" h="900" extrusionOk="0">
                <a:moveTo>
                  <a:pt x="2578" y="0"/>
                </a:moveTo>
                <a:cubicBezTo>
                  <a:pt x="2565" y="0"/>
                  <a:pt x="2552" y="0"/>
                  <a:pt x="2539" y="1"/>
                </a:cubicBezTo>
                <a:cubicBezTo>
                  <a:pt x="2016" y="16"/>
                  <a:pt x="1491" y="330"/>
                  <a:pt x="1220" y="834"/>
                </a:cubicBezTo>
                <a:cubicBezTo>
                  <a:pt x="1033" y="714"/>
                  <a:pt x="818" y="637"/>
                  <a:pt x="604" y="637"/>
                </a:cubicBezTo>
                <a:cubicBezTo>
                  <a:pt x="548" y="637"/>
                  <a:pt x="493" y="642"/>
                  <a:pt x="438" y="653"/>
                </a:cubicBezTo>
                <a:cubicBezTo>
                  <a:pt x="275" y="685"/>
                  <a:pt x="119" y="771"/>
                  <a:pt x="0" y="899"/>
                </a:cubicBezTo>
                <a:lnTo>
                  <a:pt x="5177" y="899"/>
                </a:lnTo>
                <a:lnTo>
                  <a:pt x="5157" y="848"/>
                </a:lnTo>
                <a:cubicBezTo>
                  <a:pt x="5014" y="640"/>
                  <a:pt x="4780" y="523"/>
                  <a:pt x="4545" y="513"/>
                </a:cubicBezTo>
                <a:cubicBezTo>
                  <a:pt x="4537" y="512"/>
                  <a:pt x="4529" y="512"/>
                  <a:pt x="4520" y="512"/>
                </a:cubicBezTo>
                <a:cubicBezTo>
                  <a:pt x="4295" y="512"/>
                  <a:pt x="4068" y="633"/>
                  <a:pt x="3878" y="772"/>
                </a:cubicBezTo>
                <a:cubicBezTo>
                  <a:pt x="3590" y="298"/>
                  <a:pt x="3087" y="0"/>
                  <a:pt x="2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67"/>
          <p:cNvSpPr/>
          <p:nvPr/>
        </p:nvSpPr>
        <p:spPr>
          <a:xfrm>
            <a:off x="204177" y="147756"/>
            <a:ext cx="858536" cy="863748"/>
          </a:xfrm>
          <a:custGeom>
            <a:avLst/>
            <a:gdLst/>
            <a:ahLst/>
            <a:cxnLst/>
            <a:rect l="l" t="t" r="r" b="b"/>
            <a:pathLst>
              <a:path w="12026" h="12099" extrusionOk="0">
                <a:moveTo>
                  <a:pt x="8428" y="0"/>
                </a:moveTo>
                <a:cubicBezTo>
                  <a:pt x="8246" y="0"/>
                  <a:pt x="8022" y="43"/>
                  <a:pt x="7838" y="148"/>
                </a:cubicBezTo>
                <a:cubicBezTo>
                  <a:pt x="7475" y="357"/>
                  <a:pt x="3930" y="4171"/>
                  <a:pt x="3930" y="4171"/>
                </a:cubicBezTo>
                <a:cubicBezTo>
                  <a:pt x="3930" y="4171"/>
                  <a:pt x="2472" y="3455"/>
                  <a:pt x="1558" y="3401"/>
                </a:cubicBezTo>
                <a:cubicBezTo>
                  <a:pt x="1492" y="3397"/>
                  <a:pt x="1427" y="3395"/>
                  <a:pt x="1365" y="3395"/>
                </a:cubicBezTo>
                <a:cubicBezTo>
                  <a:pt x="574" y="3395"/>
                  <a:pt x="131" y="3706"/>
                  <a:pt x="68" y="3902"/>
                </a:cubicBezTo>
                <a:cubicBezTo>
                  <a:pt x="0" y="4113"/>
                  <a:pt x="208" y="4691"/>
                  <a:pt x="979" y="5183"/>
                </a:cubicBezTo>
                <a:cubicBezTo>
                  <a:pt x="1748" y="5674"/>
                  <a:pt x="3349" y="5953"/>
                  <a:pt x="3349" y="5953"/>
                </a:cubicBezTo>
                <a:cubicBezTo>
                  <a:pt x="3349" y="5953"/>
                  <a:pt x="3349" y="5958"/>
                  <a:pt x="3350" y="5964"/>
                </a:cubicBezTo>
                <a:cubicBezTo>
                  <a:pt x="3350" y="5968"/>
                  <a:pt x="3352" y="5974"/>
                  <a:pt x="3352" y="5980"/>
                </a:cubicBezTo>
                <a:cubicBezTo>
                  <a:pt x="3353" y="5988"/>
                  <a:pt x="3353" y="5995"/>
                  <a:pt x="3354" y="6005"/>
                </a:cubicBezTo>
                <a:cubicBezTo>
                  <a:pt x="3354" y="6009"/>
                  <a:pt x="3354" y="6011"/>
                  <a:pt x="3355" y="6014"/>
                </a:cubicBezTo>
                <a:cubicBezTo>
                  <a:pt x="3358" y="6031"/>
                  <a:pt x="3360" y="6052"/>
                  <a:pt x="3363" y="6077"/>
                </a:cubicBezTo>
                <a:cubicBezTo>
                  <a:pt x="3363" y="6081"/>
                  <a:pt x="3364" y="6083"/>
                  <a:pt x="3364" y="6087"/>
                </a:cubicBezTo>
                <a:cubicBezTo>
                  <a:pt x="3367" y="6111"/>
                  <a:pt x="3371" y="6136"/>
                  <a:pt x="3374" y="6164"/>
                </a:cubicBezTo>
                <a:cubicBezTo>
                  <a:pt x="3375" y="6172"/>
                  <a:pt x="3376" y="6181"/>
                  <a:pt x="3376" y="6190"/>
                </a:cubicBezTo>
                <a:cubicBezTo>
                  <a:pt x="3384" y="6258"/>
                  <a:pt x="3394" y="6339"/>
                  <a:pt x="3406" y="6432"/>
                </a:cubicBezTo>
                <a:lnTo>
                  <a:pt x="3406" y="6433"/>
                </a:lnTo>
                <a:cubicBezTo>
                  <a:pt x="3411" y="6473"/>
                  <a:pt x="3416" y="6514"/>
                  <a:pt x="3421" y="6559"/>
                </a:cubicBezTo>
                <a:cubicBezTo>
                  <a:pt x="3424" y="6582"/>
                  <a:pt x="3427" y="6608"/>
                  <a:pt x="3430" y="6634"/>
                </a:cubicBezTo>
                <a:cubicBezTo>
                  <a:pt x="3435" y="6673"/>
                  <a:pt x="3441" y="6713"/>
                  <a:pt x="3445" y="6752"/>
                </a:cubicBezTo>
                <a:cubicBezTo>
                  <a:pt x="3447" y="6771"/>
                  <a:pt x="3450" y="6789"/>
                  <a:pt x="3451" y="6807"/>
                </a:cubicBezTo>
                <a:cubicBezTo>
                  <a:pt x="3455" y="6837"/>
                  <a:pt x="3458" y="6866"/>
                  <a:pt x="3462" y="6897"/>
                </a:cubicBezTo>
                <a:cubicBezTo>
                  <a:pt x="3474" y="6988"/>
                  <a:pt x="3486" y="7083"/>
                  <a:pt x="3498" y="7184"/>
                </a:cubicBezTo>
                <a:cubicBezTo>
                  <a:pt x="3502" y="7218"/>
                  <a:pt x="3508" y="7252"/>
                  <a:pt x="3512" y="7286"/>
                </a:cubicBezTo>
                <a:cubicBezTo>
                  <a:pt x="3518" y="7338"/>
                  <a:pt x="3524" y="7387"/>
                  <a:pt x="3530" y="7441"/>
                </a:cubicBezTo>
                <a:cubicBezTo>
                  <a:pt x="3533" y="7458"/>
                  <a:pt x="3534" y="7474"/>
                  <a:pt x="3537" y="7492"/>
                </a:cubicBezTo>
                <a:cubicBezTo>
                  <a:pt x="3538" y="7503"/>
                  <a:pt x="3540" y="7514"/>
                  <a:pt x="3541" y="7524"/>
                </a:cubicBezTo>
                <a:cubicBezTo>
                  <a:pt x="3555" y="7640"/>
                  <a:pt x="3570" y="7760"/>
                  <a:pt x="3587" y="7881"/>
                </a:cubicBezTo>
                <a:cubicBezTo>
                  <a:pt x="3590" y="7899"/>
                  <a:pt x="3592" y="7918"/>
                  <a:pt x="3595" y="7936"/>
                </a:cubicBezTo>
                <a:cubicBezTo>
                  <a:pt x="3658" y="8427"/>
                  <a:pt x="3728" y="8952"/>
                  <a:pt x="3796" y="9447"/>
                </a:cubicBezTo>
                <a:cubicBezTo>
                  <a:pt x="3802" y="9491"/>
                  <a:pt x="3807" y="9534"/>
                  <a:pt x="3814" y="9579"/>
                </a:cubicBezTo>
                <a:cubicBezTo>
                  <a:pt x="3819" y="9619"/>
                  <a:pt x="3826" y="9658"/>
                  <a:pt x="3831" y="9698"/>
                </a:cubicBezTo>
                <a:cubicBezTo>
                  <a:pt x="3833" y="9719"/>
                  <a:pt x="3836" y="9736"/>
                  <a:pt x="3839" y="9758"/>
                </a:cubicBezTo>
                <a:cubicBezTo>
                  <a:pt x="3844" y="9795"/>
                  <a:pt x="3850" y="9832"/>
                  <a:pt x="3855" y="9868"/>
                </a:cubicBezTo>
                <a:cubicBezTo>
                  <a:pt x="3858" y="9890"/>
                  <a:pt x="3862" y="9912"/>
                  <a:pt x="3864" y="9933"/>
                </a:cubicBezTo>
                <a:cubicBezTo>
                  <a:pt x="3869" y="9971"/>
                  <a:pt x="3875" y="10008"/>
                  <a:pt x="3881" y="10045"/>
                </a:cubicBezTo>
                <a:cubicBezTo>
                  <a:pt x="3891" y="10114"/>
                  <a:pt x="3900" y="10181"/>
                  <a:pt x="3910" y="10247"/>
                </a:cubicBezTo>
                <a:cubicBezTo>
                  <a:pt x="3914" y="10264"/>
                  <a:pt x="3916" y="10279"/>
                  <a:pt x="3919" y="10295"/>
                </a:cubicBezTo>
                <a:cubicBezTo>
                  <a:pt x="3926" y="10345"/>
                  <a:pt x="3934" y="10395"/>
                  <a:pt x="3940" y="10443"/>
                </a:cubicBezTo>
                <a:lnTo>
                  <a:pt x="3948" y="10489"/>
                </a:lnTo>
                <a:cubicBezTo>
                  <a:pt x="3966" y="10610"/>
                  <a:pt x="3984" y="10723"/>
                  <a:pt x="4002" y="10829"/>
                </a:cubicBezTo>
                <a:lnTo>
                  <a:pt x="4009" y="10876"/>
                </a:lnTo>
                <a:cubicBezTo>
                  <a:pt x="4017" y="10912"/>
                  <a:pt x="4022" y="10948"/>
                  <a:pt x="4028" y="10981"/>
                </a:cubicBezTo>
                <a:cubicBezTo>
                  <a:pt x="4030" y="10995"/>
                  <a:pt x="4033" y="11011"/>
                  <a:pt x="4035" y="11025"/>
                </a:cubicBezTo>
                <a:cubicBezTo>
                  <a:pt x="4043" y="11070"/>
                  <a:pt x="4051" y="11114"/>
                  <a:pt x="4059" y="11154"/>
                </a:cubicBezTo>
                <a:cubicBezTo>
                  <a:pt x="4092" y="11331"/>
                  <a:pt x="4121" y="11454"/>
                  <a:pt x="4142" y="11502"/>
                </a:cubicBezTo>
                <a:cubicBezTo>
                  <a:pt x="4159" y="11541"/>
                  <a:pt x="4179" y="11578"/>
                  <a:pt x="4203" y="11615"/>
                </a:cubicBezTo>
                <a:cubicBezTo>
                  <a:pt x="4205" y="11620"/>
                  <a:pt x="4209" y="11625"/>
                  <a:pt x="4212" y="11630"/>
                </a:cubicBezTo>
                <a:cubicBezTo>
                  <a:pt x="4234" y="11665"/>
                  <a:pt x="4257" y="11697"/>
                  <a:pt x="4282" y="11729"/>
                </a:cubicBezTo>
                <a:cubicBezTo>
                  <a:pt x="4288" y="11736"/>
                  <a:pt x="4292" y="11741"/>
                  <a:pt x="4297" y="11746"/>
                </a:cubicBezTo>
                <a:cubicBezTo>
                  <a:pt x="4323" y="11777"/>
                  <a:pt x="4348" y="11806"/>
                  <a:pt x="4377" y="11835"/>
                </a:cubicBezTo>
                <a:cubicBezTo>
                  <a:pt x="4380" y="11839"/>
                  <a:pt x="4385" y="11842"/>
                  <a:pt x="4390" y="11847"/>
                </a:cubicBezTo>
                <a:cubicBezTo>
                  <a:pt x="4418" y="11876"/>
                  <a:pt x="4447" y="11903"/>
                  <a:pt x="4477" y="11928"/>
                </a:cubicBezTo>
                <a:cubicBezTo>
                  <a:pt x="4535" y="11975"/>
                  <a:pt x="4594" y="12015"/>
                  <a:pt x="4646" y="12043"/>
                </a:cubicBezTo>
                <a:cubicBezTo>
                  <a:pt x="4652" y="12046"/>
                  <a:pt x="4657" y="12050"/>
                  <a:pt x="4663" y="12052"/>
                </a:cubicBezTo>
                <a:cubicBezTo>
                  <a:pt x="4676" y="12059"/>
                  <a:pt x="4688" y="12066"/>
                  <a:pt x="4702" y="12071"/>
                </a:cubicBezTo>
                <a:cubicBezTo>
                  <a:pt x="4708" y="12073"/>
                  <a:pt x="4713" y="12076"/>
                  <a:pt x="4719" y="12078"/>
                </a:cubicBezTo>
                <a:cubicBezTo>
                  <a:pt x="4731" y="12083"/>
                  <a:pt x="4743" y="12086"/>
                  <a:pt x="4754" y="12090"/>
                </a:cubicBezTo>
                <a:cubicBezTo>
                  <a:pt x="4759" y="12092"/>
                  <a:pt x="4765" y="12093"/>
                  <a:pt x="4769" y="12094"/>
                </a:cubicBezTo>
                <a:cubicBezTo>
                  <a:pt x="4783" y="12097"/>
                  <a:pt x="4795" y="12098"/>
                  <a:pt x="4807" y="12098"/>
                </a:cubicBezTo>
                <a:cubicBezTo>
                  <a:pt x="4829" y="12098"/>
                  <a:pt x="4846" y="12092"/>
                  <a:pt x="4857" y="12079"/>
                </a:cubicBezTo>
                <a:cubicBezTo>
                  <a:pt x="4858" y="12078"/>
                  <a:pt x="4861" y="12073"/>
                  <a:pt x="4862" y="12068"/>
                </a:cubicBezTo>
                <a:cubicBezTo>
                  <a:pt x="4865" y="12063"/>
                  <a:pt x="4867" y="12056"/>
                  <a:pt x="4869" y="12046"/>
                </a:cubicBezTo>
                <a:lnTo>
                  <a:pt x="4869" y="12043"/>
                </a:lnTo>
                <a:cubicBezTo>
                  <a:pt x="4872" y="12035"/>
                  <a:pt x="4874" y="12025"/>
                  <a:pt x="4877" y="12011"/>
                </a:cubicBezTo>
                <a:cubicBezTo>
                  <a:pt x="4882" y="11985"/>
                  <a:pt x="4888" y="11952"/>
                  <a:pt x="4894" y="11913"/>
                </a:cubicBezTo>
                <a:cubicBezTo>
                  <a:pt x="4897" y="11896"/>
                  <a:pt x="4901" y="11875"/>
                  <a:pt x="4905" y="11853"/>
                </a:cubicBezTo>
                <a:cubicBezTo>
                  <a:pt x="4905" y="11850"/>
                  <a:pt x="4906" y="11847"/>
                  <a:pt x="4906" y="11845"/>
                </a:cubicBezTo>
                <a:cubicBezTo>
                  <a:pt x="4910" y="11823"/>
                  <a:pt x="4913" y="11801"/>
                  <a:pt x="4916" y="11778"/>
                </a:cubicBezTo>
                <a:lnTo>
                  <a:pt x="4916" y="11776"/>
                </a:lnTo>
                <a:cubicBezTo>
                  <a:pt x="4924" y="11727"/>
                  <a:pt x="4931" y="11670"/>
                  <a:pt x="4941" y="11609"/>
                </a:cubicBezTo>
                <a:cubicBezTo>
                  <a:pt x="4941" y="11605"/>
                  <a:pt x="4942" y="11601"/>
                  <a:pt x="4942" y="11599"/>
                </a:cubicBezTo>
                <a:cubicBezTo>
                  <a:pt x="4946" y="11573"/>
                  <a:pt x="4950" y="11547"/>
                  <a:pt x="4954" y="11518"/>
                </a:cubicBezTo>
                <a:cubicBezTo>
                  <a:pt x="4955" y="11513"/>
                  <a:pt x="4955" y="11507"/>
                  <a:pt x="4956" y="11501"/>
                </a:cubicBezTo>
                <a:cubicBezTo>
                  <a:pt x="4970" y="11404"/>
                  <a:pt x="4985" y="11298"/>
                  <a:pt x="4998" y="11182"/>
                </a:cubicBezTo>
                <a:cubicBezTo>
                  <a:pt x="5001" y="11176"/>
                  <a:pt x="5001" y="11170"/>
                  <a:pt x="5002" y="11164"/>
                </a:cubicBezTo>
                <a:cubicBezTo>
                  <a:pt x="5006" y="11131"/>
                  <a:pt x="5011" y="11099"/>
                  <a:pt x="5014" y="11067"/>
                </a:cubicBezTo>
                <a:cubicBezTo>
                  <a:pt x="5016" y="11058"/>
                  <a:pt x="5017" y="11051"/>
                  <a:pt x="5018" y="11042"/>
                </a:cubicBezTo>
                <a:cubicBezTo>
                  <a:pt x="5022" y="11007"/>
                  <a:pt x="5027" y="10974"/>
                  <a:pt x="5031" y="10938"/>
                </a:cubicBezTo>
                <a:cubicBezTo>
                  <a:pt x="5032" y="10932"/>
                  <a:pt x="5032" y="10927"/>
                  <a:pt x="5033" y="10920"/>
                </a:cubicBezTo>
                <a:cubicBezTo>
                  <a:pt x="5044" y="10836"/>
                  <a:pt x="5055" y="10748"/>
                  <a:pt x="5067" y="10656"/>
                </a:cubicBezTo>
                <a:cubicBezTo>
                  <a:pt x="5067" y="10654"/>
                  <a:pt x="5067" y="10652"/>
                  <a:pt x="5069" y="10650"/>
                </a:cubicBezTo>
                <a:cubicBezTo>
                  <a:pt x="5074" y="10609"/>
                  <a:pt x="5079" y="10568"/>
                  <a:pt x="5084" y="10525"/>
                </a:cubicBezTo>
                <a:cubicBezTo>
                  <a:pt x="5085" y="10517"/>
                  <a:pt x="5086" y="10508"/>
                  <a:pt x="5086" y="10501"/>
                </a:cubicBezTo>
                <a:cubicBezTo>
                  <a:pt x="5090" y="10465"/>
                  <a:pt x="5095" y="10429"/>
                  <a:pt x="5099" y="10393"/>
                </a:cubicBezTo>
                <a:cubicBezTo>
                  <a:pt x="5100" y="10381"/>
                  <a:pt x="5101" y="10369"/>
                  <a:pt x="5104" y="10359"/>
                </a:cubicBezTo>
                <a:cubicBezTo>
                  <a:pt x="5109" y="10314"/>
                  <a:pt x="5115" y="10269"/>
                  <a:pt x="5120" y="10224"/>
                </a:cubicBezTo>
                <a:cubicBezTo>
                  <a:pt x="5120" y="10218"/>
                  <a:pt x="5121" y="10214"/>
                  <a:pt x="5121" y="10209"/>
                </a:cubicBezTo>
                <a:cubicBezTo>
                  <a:pt x="5126" y="10167"/>
                  <a:pt x="5131" y="10125"/>
                  <a:pt x="5137" y="10080"/>
                </a:cubicBezTo>
                <a:cubicBezTo>
                  <a:pt x="5138" y="10069"/>
                  <a:pt x="5140" y="10057"/>
                  <a:pt x="5141" y="10044"/>
                </a:cubicBezTo>
                <a:cubicBezTo>
                  <a:pt x="5145" y="10013"/>
                  <a:pt x="5148" y="9985"/>
                  <a:pt x="5152" y="9954"/>
                </a:cubicBezTo>
                <a:lnTo>
                  <a:pt x="5160" y="9888"/>
                </a:lnTo>
                <a:cubicBezTo>
                  <a:pt x="5163" y="9859"/>
                  <a:pt x="5166" y="9831"/>
                  <a:pt x="5171" y="9804"/>
                </a:cubicBezTo>
                <a:cubicBezTo>
                  <a:pt x="5173" y="9786"/>
                  <a:pt x="5174" y="9769"/>
                  <a:pt x="5177" y="9751"/>
                </a:cubicBezTo>
                <a:cubicBezTo>
                  <a:pt x="5182" y="9706"/>
                  <a:pt x="5187" y="9660"/>
                  <a:pt x="5193" y="9615"/>
                </a:cubicBezTo>
                <a:cubicBezTo>
                  <a:pt x="5194" y="9604"/>
                  <a:pt x="5196" y="9595"/>
                  <a:pt x="5197" y="9585"/>
                </a:cubicBezTo>
                <a:cubicBezTo>
                  <a:pt x="5201" y="9549"/>
                  <a:pt x="5207" y="9512"/>
                  <a:pt x="5210" y="9475"/>
                </a:cubicBezTo>
                <a:cubicBezTo>
                  <a:pt x="5213" y="9452"/>
                  <a:pt x="5215" y="9431"/>
                  <a:pt x="5218" y="9410"/>
                </a:cubicBezTo>
                <a:cubicBezTo>
                  <a:pt x="5220" y="9384"/>
                  <a:pt x="5224" y="9358"/>
                  <a:pt x="5227" y="9331"/>
                </a:cubicBezTo>
                <a:cubicBezTo>
                  <a:pt x="5229" y="9313"/>
                  <a:pt x="5230" y="9295"/>
                  <a:pt x="5233" y="9279"/>
                </a:cubicBezTo>
                <a:cubicBezTo>
                  <a:pt x="5250" y="9136"/>
                  <a:pt x="5266" y="8993"/>
                  <a:pt x="5282" y="8854"/>
                </a:cubicBezTo>
                <a:cubicBezTo>
                  <a:pt x="5285" y="8836"/>
                  <a:pt x="5287" y="8816"/>
                  <a:pt x="5289" y="8797"/>
                </a:cubicBezTo>
                <a:cubicBezTo>
                  <a:pt x="5297" y="8717"/>
                  <a:pt x="5307" y="8637"/>
                  <a:pt x="5316" y="8559"/>
                </a:cubicBezTo>
                <a:cubicBezTo>
                  <a:pt x="5317" y="8544"/>
                  <a:pt x="5318" y="8532"/>
                  <a:pt x="5321" y="8517"/>
                </a:cubicBezTo>
                <a:cubicBezTo>
                  <a:pt x="5434" y="7530"/>
                  <a:pt x="5524" y="6725"/>
                  <a:pt x="5524" y="6725"/>
                </a:cubicBezTo>
                <a:lnTo>
                  <a:pt x="9238" y="7513"/>
                </a:lnTo>
                <a:cubicBezTo>
                  <a:pt x="9238" y="7513"/>
                  <a:pt x="9242" y="7532"/>
                  <a:pt x="9251" y="7566"/>
                </a:cubicBezTo>
                <a:lnTo>
                  <a:pt x="9251" y="7569"/>
                </a:lnTo>
                <a:cubicBezTo>
                  <a:pt x="9314" y="7880"/>
                  <a:pt x="9633" y="9389"/>
                  <a:pt x="9793" y="9639"/>
                </a:cubicBezTo>
                <a:cubicBezTo>
                  <a:pt x="9948" y="9884"/>
                  <a:pt x="10146" y="10072"/>
                  <a:pt x="10256" y="10072"/>
                </a:cubicBezTo>
                <a:cubicBezTo>
                  <a:pt x="10272" y="10072"/>
                  <a:pt x="10286" y="10068"/>
                  <a:pt x="10297" y="10060"/>
                </a:cubicBezTo>
                <a:cubicBezTo>
                  <a:pt x="10391" y="9997"/>
                  <a:pt x="10477" y="7713"/>
                  <a:pt x="10477" y="7713"/>
                </a:cubicBezTo>
                <a:cubicBezTo>
                  <a:pt x="10477" y="7713"/>
                  <a:pt x="11117" y="7852"/>
                  <a:pt x="11537" y="7852"/>
                </a:cubicBezTo>
                <a:cubicBezTo>
                  <a:pt x="11722" y="7852"/>
                  <a:pt x="11865" y="7825"/>
                  <a:pt x="11890" y="7747"/>
                </a:cubicBezTo>
                <a:cubicBezTo>
                  <a:pt x="11977" y="7493"/>
                  <a:pt x="10731" y="6945"/>
                  <a:pt x="10731" y="6945"/>
                </a:cubicBezTo>
                <a:cubicBezTo>
                  <a:pt x="10731" y="6945"/>
                  <a:pt x="12025" y="5085"/>
                  <a:pt x="11968" y="4941"/>
                </a:cubicBezTo>
                <a:cubicBezTo>
                  <a:pt x="11944" y="4883"/>
                  <a:pt x="11883" y="4859"/>
                  <a:pt x="11798" y="4859"/>
                </a:cubicBezTo>
                <a:cubicBezTo>
                  <a:pt x="11673" y="4859"/>
                  <a:pt x="11495" y="4911"/>
                  <a:pt x="11311" y="4984"/>
                </a:cubicBezTo>
                <a:cubicBezTo>
                  <a:pt x="11296" y="4991"/>
                  <a:pt x="11276" y="5001"/>
                  <a:pt x="11255" y="5012"/>
                </a:cubicBezTo>
                <a:cubicBezTo>
                  <a:pt x="11230" y="5027"/>
                  <a:pt x="11201" y="5043"/>
                  <a:pt x="11172" y="5064"/>
                </a:cubicBezTo>
                <a:cubicBezTo>
                  <a:pt x="10896" y="5249"/>
                  <a:pt x="10390" y="5684"/>
                  <a:pt x="10030" y="6003"/>
                </a:cubicBezTo>
                <a:cubicBezTo>
                  <a:pt x="10027" y="6003"/>
                  <a:pt x="10027" y="6004"/>
                  <a:pt x="10026" y="6004"/>
                </a:cubicBezTo>
                <a:cubicBezTo>
                  <a:pt x="9988" y="6039"/>
                  <a:pt x="9950" y="6071"/>
                  <a:pt x="9916" y="6102"/>
                </a:cubicBezTo>
                <a:cubicBezTo>
                  <a:pt x="9913" y="6103"/>
                  <a:pt x="9912" y="6106"/>
                  <a:pt x="9909" y="6107"/>
                </a:cubicBezTo>
                <a:cubicBezTo>
                  <a:pt x="9876" y="6138"/>
                  <a:pt x="9844" y="6167"/>
                  <a:pt x="9814" y="6193"/>
                </a:cubicBezTo>
                <a:cubicBezTo>
                  <a:pt x="9813" y="6194"/>
                  <a:pt x="9810" y="6195"/>
                  <a:pt x="9809" y="6196"/>
                </a:cubicBezTo>
                <a:cubicBezTo>
                  <a:pt x="9780" y="6222"/>
                  <a:pt x="9753" y="6247"/>
                  <a:pt x="9731" y="6267"/>
                </a:cubicBezTo>
                <a:cubicBezTo>
                  <a:pt x="9729" y="6268"/>
                  <a:pt x="9727" y="6270"/>
                  <a:pt x="9726" y="6272"/>
                </a:cubicBezTo>
                <a:cubicBezTo>
                  <a:pt x="9705" y="6292"/>
                  <a:pt x="9685" y="6308"/>
                  <a:pt x="9670" y="6323"/>
                </a:cubicBezTo>
                <a:cubicBezTo>
                  <a:pt x="9665" y="6328"/>
                  <a:pt x="9661" y="6331"/>
                  <a:pt x="9656" y="6335"/>
                </a:cubicBezTo>
                <a:cubicBezTo>
                  <a:pt x="9646" y="6344"/>
                  <a:pt x="9639" y="6351"/>
                  <a:pt x="9633" y="6357"/>
                </a:cubicBezTo>
                <a:cubicBezTo>
                  <a:pt x="9619" y="6369"/>
                  <a:pt x="9612" y="6376"/>
                  <a:pt x="9612" y="6376"/>
                </a:cubicBezTo>
                <a:lnTo>
                  <a:pt x="6144" y="4830"/>
                </a:lnTo>
                <a:cubicBezTo>
                  <a:pt x="6144" y="4830"/>
                  <a:pt x="8784" y="231"/>
                  <a:pt x="8756" y="105"/>
                </a:cubicBezTo>
                <a:cubicBezTo>
                  <a:pt x="8742" y="42"/>
                  <a:pt x="8606" y="0"/>
                  <a:pt x="84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684;p72">
            <a:extLst>
              <a:ext uri="{FF2B5EF4-FFF2-40B4-BE49-F238E27FC236}">
                <a16:creationId xmlns:a16="http://schemas.microsoft.com/office/drawing/2014/main" id="{5636CEAF-F995-414C-397D-42A0BBFC196D}"/>
              </a:ext>
            </a:extLst>
          </p:cNvPr>
          <p:cNvSpPr/>
          <p:nvPr/>
        </p:nvSpPr>
        <p:spPr>
          <a:xfrm>
            <a:off x="4057836" y="1044353"/>
            <a:ext cx="506700" cy="518749"/>
          </a:xfrm>
          <a:prstGeom prst="ellipse">
            <a:avLst/>
          </a:prstGeom>
          <a:solidFill>
            <a:schemeClr val="l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84;p72">
            <a:extLst>
              <a:ext uri="{FF2B5EF4-FFF2-40B4-BE49-F238E27FC236}">
                <a16:creationId xmlns:a16="http://schemas.microsoft.com/office/drawing/2014/main" id="{DA5D45E2-263B-9710-E73C-230B62987B1F}"/>
              </a:ext>
            </a:extLst>
          </p:cNvPr>
          <p:cNvSpPr/>
          <p:nvPr/>
        </p:nvSpPr>
        <p:spPr>
          <a:xfrm>
            <a:off x="4057836" y="1677159"/>
            <a:ext cx="506700" cy="518749"/>
          </a:xfrm>
          <a:prstGeom prst="ellipse">
            <a:avLst/>
          </a:prstGeom>
          <a:solidFill>
            <a:schemeClr val="l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84;p72">
            <a:extLst>
              <a:ext uri="{FF2B5EF4-FFF2-40B4-BE49-F238E27FC236}">
                <a16:creationId xmlns:a16="http://schemas.microsoft.com/office/drawing/2014/main" id="{DD5C3130-D668-5F8F-61A1-13AF08599695}"/>
              </a:ext>
            </a:extLst>
          </p:cNvPr>
          <p:cNvSpPr/>
          <p:nvPr/>
        </p:nvSpPr>
        <p:spPr>
          <a:xfrm>
            <a:off x="4057836" y="2308598"/>
            <a:ext cx="506700" cy="518749"/>
          </a:xfrm>
          <a:prstGeom prst="ellipse">
            <a:avLst/>
          </a:prstGeom>
          <a:solidFill>
            <a:schemeClr val="l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84;p72">
            <a:extLst>
              <a:ext uri="{FF2B5EF4-FFF2-40B4-BE49-F238E27FC236}">
                <a16:creationId xmlns:a16="http://schemas.microsoft.com/office/drawing/2014/main" id="{94797729-D43C-815D-D339-F213EE2BABA9}"/>
              </a:ext>
            </a:extLst>
          </p:cNvPr>
          <p:cNvSpPr/>
          <p:nvPr/>
        </p:nvSpPr>
        <p:spPr>
          <a:xfrm>
            <a:off x="4057836" y="2940037"/>
            <a:ext cx="506700" cy="518749"/>
          </a:xfrm>
          <a:prstGeom prst="ellipse">
            <a:avLst/>
          </a:prstGeom>
          <a:solidFill>
            <a:schemeClr val="l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684;p72">
            <a:extLst>
              <a:ext uri="{FF2B5EF4-FFF2-40B4-BE49-F238E27FC236}">
                <a16:creationId xmlns:a16="http://schemas.microsoft.com/office/drawing/2014/main" id="{1B7599E9-30FD-9BE4-7163-21EB670755F2}"/>
              </a:ext>
            </a:extLst>
          </p:cNvPr>
          <p:cNvSpPr/>
          <p:nvPr/>
        </p:nvSpPr>
        <p:spPr>
          <a:xfrm>
            <a:off x="4057836" y="3575967"/>
            <a:ext cx="506700" cy="518749"/>
          </a:xfrm>
          <a:prstGeom prst="ellipse">
            <a:avLst/>
          </a:prstGeom>
          <a:solidFill>
            <a:schemeClr val="l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684;p72">
            <a:extLst>
              <a:ext uri="{FF2B5EF4-FFF2-40B4-BE49-F238E27FC236}">
                <a16:creationId xmlns:a16="http://schemas.microsoft.com/office/drawing/2014/main" id="{1FDD7B6E-7CE5-1421-2E78-481CEFD3F399}"/>
              </a:ext>
            </a:extLst>
          </p:cNvPr>
          <p:cNvSpPr/>
          <p:nvPr/>
        </p:nvSpPr>
        <p:spPr>
          <a:xfrm>
            <a:off x="4057836" y="4211897"/>
            <a:ext cx="506700" cy="518749"/>
          </a:xfrm>
          <a:prstGeom prst="ellipse">
            <a:avLst/>
          </a:prstGeom>
          <a:solidFill>
            <a:schemeClr val="l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684;p72">
            <a:extLst>
              <a:ext uri="{FF2B5EF4-FFF2-40B4-BE49-F238E27FC236}">
                <a16:creationId xmlns:a16="http://schemas.microsoft.com/office/drawing/2014/main" id="{6551046D-DCC8-2DB6-F7DA-B75F9FE6A7E9}"/>
              </a:ext>
            </a:extLst>
          </p:cNvPr>
          <p:cNvSpPr/>
          <p:nvPr/>
        </p:nvSpPr>
        <p:spPr>
          <a:xfrm>
            <a:off x="4065655" y="415554"/>
            <a:ext cx="506700" cy="518749"/>
          </a:xfrm>
          <a:prstGeom prst="ellipse">
            <a:avLst/>
          </a:prstGeom>
          <a:solidFill>
            <a:schemeClr val="l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632;p71">
            <a:extLst>
              <a:ext uri="{FF2B5EF4-FFF2-40B4-BE49-F238E27FC236}">
                <a16:creationId xmlns:a16="http://schemas.microsoft.com/office/drawing/2014/main" id="{83F255BC-6482-5771-6DEC-DED2945D167D}"/>
              </a:ext>
            </a:extLst>
          </p:cNvPr>
          <p:cNvSpPr txBox="1">
            <a:spLocks/>
          </p:cNvSpPr>
          <p:nvPr/>
        </p:nvSpPr>
        <p:spPr>
          <a:xfrm>
            <a:off x="4503213" y="371314"/>
            <a:ext cx="1182785" cy="3036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Neucha"/>
              <a:buNone/>
              <a:defRPr sz="3400" b="1" i="0" u="none" strike="noStrike" cap="none">
                <a:solidFill>
                  <a:schemeClr val="dk1"/>
                </a:solidFill>
                <a:latin typeface="Neucha"/>
                <a:ea typeface="Neucha"/>
                <a:cs typeface="Neucha"/>
                <a:sym typeface="Neucha"/>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200" dirty="0"/>
              <a:t>Omer </a:t>
            </a:r>
            <a:r>
              <a:rPr lang="en-US" sz="2200" dirty="0" err="1"/>
              <a:t>Iny</a:t>
            </a:r>
            <a:endParaRPr lang="en-US" sz="2200" dirty="0"/>
          </a:p>
        </p:txBody>
      </p:sp>
      <p:sp>
        <p:nvSpPr>
          <p:cNvPr id="26" name="Google Shape;3093;p67">
            <a:extLst>
              <a:ext uri="{FF2B5EF4-FFF2-40B4-BE49-F238E27FC236}">
                <a16:creationId xmlns:a16="http://schemas.microsoft.com/office/drawing/2014/main" id="{48F10D12-4BF0-1357-A9BF-A520A66C83B7}"/>
              </a:ext>
            </a:extLst>
          </p:cNvPr>
          <p:cNvSpPr txBox="1">
            <a:spLocks/>
          </p:cNvSpPr>
          <p:nvPr/>
        </p:nvSpPr>
        <p:spPr>
          <a:xfrm>
            <a:off x="4543741" y="1287780"/>
            <a:ext cx="3963885" cy="2763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Oxygen"/>
              <a:buNone/>
              <a:defRPr sz="1400" b="0" i="0" u="none" strike="noStrike" cap="none">
                <a:solidFill>
                  <a:schemeClr val="dk2"/>
                </a:solidFill>
                <a:latin typeface="Oxygen"/>
                <a:ea typeface="Oxygen"/>
                <a:cs typeface="Oxygen"/>
                <a:sym typeface="Oxygen"/>
              </a:defRPr>
            </a:lvl1pPr>
            <a:lvl2pPr marL="914400" marR="0" lvl="1"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2pPr>
            <a:lvl3pPr marL="1371600" marR="0" lvl="2"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3pPr>
            <a:lvl4pPr marL="1828800" marR="0" lvl="3"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4pPr>
            <a:lvl5pPr marL="2286000" marR="0" lvl="4"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5pPr>
            <a:lvl6pPr marL="2743200" marR="0" lvl="5"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6pPr>
            <a:lvl7pPr marL="3200400" marR="0" lvl="6"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7pPr>
            <a:lvl8pPr marL="3657600" marR="0" lvl="7"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8pPr>
            <a:lvl9pPr marL="4114800" marR="0" lvl="8"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9pPr>
          </a:lstStyle>
          <a:p>
            <a:pPr marL="0" indent="0"/>
            <a:r>
              <a:rPr lang="en-US" dirty="0"/>
              <a:t>Product Owner, System Architecture, Team</a:t>
            </a:r>
          </a:p>
        </p:txBody>
      </p:sp>
      <p:sp>
        <p:nvSpPr>
          <p:cNvPr id="27" name="Google Shape;3632;p71">
            <a:extLst>
              <a:ext uri="{FF2B5EF4-FFF2-40B4-BE49-F238E27FC236}">
                <a16:creationId xmlns:a16="http://schemas.microsoft.com/office/drawing/2014/main" id="{131399EA-646D-1828-E3E2-ED01601C0431}"/>
              </a:ext>
            </a:extLst>
          </p:cNvPr>
          <p:cNvSpPr txBox="1">
            <a:spLocks/>
          </p:cNvSpPr>
          <p:nvPr/>
        </p:nvSpPr>
        <p:spPr>
          <a:xfrm>
            <a:off x="4503213" y="1018999"/>
            <a:ext cx="1390576" cy="3036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Neucha"/>
              <a:buNone/>
              <a:defRPr sz="3400" b="1" i="0" u="none" strike="noStrike" cap="none">
                <a:solidFill>
                  <a:schemeClr val="dk1"/>
                </a:solidFill>
                <a:latin typeface="Neucha"/>
                <a:ea typeface="Neucha"/>
                <a:cs typeface="Neucha"/>
                <a:sym typeface="Neucha"/>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200" dirty="0"/>
              <a:t>Ido Oriane</a:t>
            </a:r>
          </a:p>
        </p:txBody>
      </p:sp>
      <p:sp>
        <p:nvSpPr>
          <p:cNvPr id="28" name="Google Shape;3093;p67">
            <a:extLst>
              <a:ext uri="{FF2B5EF4-FFF2-40B4-BE49-F238E27FC236}">
                <a16:creationId xmlns:a16="http://schemas.microsoft.com/office/drawing/2014/main" id="{16C54979-5199-2C2C-6FC2-268BD86A2470}"/>
              </a:ext>
            </a:extLst>
          </p:cNvPr>
          <p:cNvSpPr txBox="1">
            <a:spLocks/>
          </p:cNvSpPr>
          <p:nvPr/>
        </p:nvSpPr>
        <p:spPr>
          <a:xfrm>
            <a:off x="4542960" y="1923628"/>
            <a:ext cx="3563071" cy="2763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Oxygen"/>
              <a:buNone/>
              <a:defRPr sz="1400" b="0" i="0" u="none" strike="noStrike" cap="none">
                <a:solidFill>
                  <a:schemeClr val="dk2"/>
                </a:solidFill>
                <a:latin typeface="Oxygen"/>
                <a:ea typeface="Oxygen"/>
                <a:cs typeface="Oxygen"/>
                <a:sym typeface="Oxygen"/>
              </a:defRPr>
            </a:lvl1pPr>
            <a:lvl2pPr marL="914400" marR="0" lvl="1"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2pPr>
            <a:lvl3pPr marL="1371600" marR="0" lvl="2"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3pPr>
            <a:lvl4pPr marL="1828800" marR="0" lvl="3"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4pPr>
            <a:lvl5pPr marL="2286000" marR="0" lvl="4"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5pPr>
            <a:lvl6pPr marL="2743200" marR="0" lvl="5"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6pPr>
            <a:lvl7pPr marL="3200400" marR="0" lvl="6"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7pPr>
            <a:lvl8pPr marL="3657600" marR="0" lvl="7"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8pPr>
            <a:lvl9pPr marL="4114800" marR="0" lvl="8"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9pPr>
          </a:lstStyle>
          <a:p>
            <a:pPr marL="0" indent="0"/>
            <a:r>
              <a:rPr lang="en-US" dirty="0"/>
              <a:t>QA Engineer, Technical Writer, Team</a:t>
            </a:r>
          </a:p>
        </p:txBody>
      </p:sp>
      <p:sp>
        <p:nvSpPr>
          <p:cNvPr id="29" name="Google Shape;3632;p71">
            <a:extLst>
              <a:ext uri="{FF2B5EF4-FFF2-40B4-BE49-F238E27FC236}">
                <a16:creationId xmlns:a16="http://schemas.microsoft.com/office/drawing/2014/main" id="{79879B61-BD0F-35FA-58F4-19F1671298F8}"/>
              </a:ext>
            </a:extLst>
          </p:cNvPr>
          <p:cNvSpPr txBox="1">
            <a:spLocks/>
          </p:cNvSpPr>
          <p:nvPr/>
        </p:nvSpPr>
        <p:spPr>
          <a:xfrm>
            <a:off x="4502432" y="1654847"/>
            <a:ext cx="1182785" cy="3036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Neucha"/>
              <a:buNone/>
              <a:defRPr sz="3400" b="1" i="0" u="none" strike="noStrike" cap="none">
                <a:solidFill>
                  <a:schemeClr val="dk1"/>
                </a:solidFill>
                <a:latin typeface="Neucha"/>
                <a:ea typeface="Neucha"/>
                <a:cs typeface="Neucha"/>
                <a:sym typeface="Neucha"/>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200" dirty="0"/>
              <a:t>Tamer </a:t>
            </a:r>
            <a:r>
              <a:rPr lang="en-US" sz="2200" dirty="0" err="1"/>
              <a:t>Tji</a:t>
            </a:r>
            <a:endParaRPr lang="en-US" sz="2200" dirty="0"/>
          </a:p>
        </p:txBody>
      </p:sp>
      <p:sp>
        <p:nvSpPr>
          <p:cNvPr id="30" name="Google Shape;3093;p67">
            <a:extLst>
              <a:ext uri="{FF2B5EF4-FFF2-40B4-BE49-F238E27FC236}">
                <a16:creationId xmlns:a16="http://schemas.microsoft.com/office/drawing/2014/main" id="{F56DE5C7-F735-1E71-B6FC-8F8CD6A30177}"/>
              </a:ext>
            </a:extLst>
          </p:cNvPr>
          <p:cNvSpPr txBox="1">
            <a:spLocks/>
          </p:cNvSpPr>
          <p:nvPr/>
        </p:nvSpPr>
        <p:spPr>
          <a:xfrm>
            <a:off x="4543742" y="2515683"/>
            <a:ext cx="2193000" cy="2763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Oxygen"/>
              <a:buNone/>
              <a:defRPr sz="1400" b="0" i="0" u="none" strike="noStrike" cap="none">
                <a:solidFill>
                  <a:schemeClr val="dk2"/>
                </a:solidFill>
                <a:latin typeface="Oxygen"/>
                <a:ea typeface="Oxygen"/>
                <a:cs typeface="Oxygen"/>
                <a:sym typeface="Oxygen"/>
              </a:defRPr>
            </a:lvl1pPr>
            <a:lvl2pPr marL="914400" marR="0" lvl="1"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2pPr>
            <a:lvl3pPr marL="1371600" marR="0" lvl="2"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3pPr>
            <a:lvl4pPr marL="1828800" marR="0" lvl="3"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4pPr>
            <a:lvl5pPr marL="2286000" marR="0" lvl="4"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5pPr>
            <a:lvl6pPr marL="2743200" marR="0" lvl="5"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6pPr>
            <a:lvl7pPr marL="3200400" marR="0" lvl="6"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7pPr>
            <a:lvl8pPr marL="3657600" marR="0" lvl="7"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8pPr>
            <a:lvl9pPr marL="4114800" marR="0" lvl="8"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9pPr>
          </a:lstStyle>
          <a:p>
            <a:pPr marL="0" indent="0"/>
            <a:r>
              <a:rPr lang="en-US" dirty="0"/>
              <a:t>UI/UX, Team</a:t>
            </a:r>
          </a:p>
        </p:txBody>
      </p:sp>
      <p:sp>
        <p:nvSpPr>
          <p:cNvPr id="31" name="Google Shape;3632;p71">
            <a:extLst>
              <a:ext uri="{FF2B5EF4-FFF2-40B4-BE49-F238E27FC236}">
                <a16:creationId xmlns:a16="http://schemas.microsoft.com/office/drawing/2014/main" id="{0DD909C2-D5E1-D78E-D33E-B94E0A200D5A}"/>
              </a:ext>
            </a:extLst>
          </p:cNvPr>
          <p:cNvSpPr txBox="1">
            <a:spLocks/>
          </p:cNvSpPr>
          <p:nvPr/>
        </p:nvSpPr>
        <p:spPr>
          <a:xfrm>
            <a:off x="4503213" y="2246902"/>
            <a:ext cx="1273571" cy="3036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Neucha"/>
              <a:buNone/>
              <a:defRPr sz="3400" b="1" i="0" u="none" strike="noStrike" cap="none">
                <a:solidFill>
                  <a:schemeClr val="dk1"/>
                </a:solidFill>
                <a:latin typeface="Neucha"/>
                <a:ea typeface="Neucha"/>
                <a:cs typeface="Neucha"/>
                <a:sym typeface="Neucha"/>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200" dirty="0"/>
              <a:t>Yuval </a:t>
            </a:r>
            <a:r>
              <a:rPr lang="en-US" sz="2200" dirty="0" err="1"/>
              <a:t>Shib</a:t>
            </a:r>
            <a:endParaRPr lang="en-US" sz="2200" dirty="0"/>
          </a:p>
        </p:txBody>
      </p:sp>
      <p:sp>
        <p:nvSpPr>
          <p:cNvPr id="36" name="Google Shape;3093;p67">
            <a:extLst>
              <a:ext uri="{FF2B5EF4-FFF2-40B4-BE49-F238E27FC236}">
                <a16:creationId xmlns:a16="http://schemas.microsoft.com/office/drawing/2014/main" id="{2DA7962F-B083-A67E-2B33-97C8C6AF55F3}"/>
              </a:ext>
            </a:extLst>
          </p:cNvPr>
          <p:cNvSpPr txBox="1">
            <a:spLocks/>
          </p:cNvSpPr>
          <p:nvPr/>
        </p:nvSpPr>
        <p:spPr>
          <a:xfrm>
            <a:off x="4542961" y="3200008"/>
            <a:ext cx="2193000" cy="2763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Oxygen"/>
              <a:buNone/>
              <a:defRPr sz="1400" b="0" i="0" u="none" strike="noStrike" cap="none">
                <a:solidFill>
                  <a:schemeClr val="dk2"/>
                </a:solidFill>
                <a:latin typeface="Oxygen"/>
                <a:ea typeface="Oxygen"/>
                <a:cs typeface="Oxygen"/>
                <a:sym typeface="Oxygen"/>
              </a:defRPr>
            </a:lvl1pPr>
            <a:lvl2pPr marL="914400" marR="0" lvl="1"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2pPr>
            <a:lvl3pPr marL="1371600" marR="0" lvl="2"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3pPr>
            <a:lvl4pPr marL="1828800" marR="0" lvl="3"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4pPr>
            <a:lvl5pPr marL="2286000" marR="0" lvl="4"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5pPr>
            <a:lvl6pPr marL="2743200" marR="0" lvl="5"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6pPr>
            <a:lvl7pPr marL="3200400" marR="0" lvl="6"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7pPr>
            <a:lvl8pPr marL="3657600" marR="0" lvl="7"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8pPr>
            <a:lvl9pPr marL="4114800" marR="0" lvl="8"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9pPr>
          </a:lstStyle>
          <a:p>
            <a:pPr marL="0" indent="0"/>
            <a:r>
              <a:rPr lang="en-US" dirty="0"/>
              <a:t>Scrum Master, Team</a:t>
            </a:r>
          </a:p>
        </p:txBody>
      </p:sp>
      <p:sp>
        <p:nvSpPr>
          <p:cNvPr id="37" name="Google Shape;3632;p71">
            <a:extLst>
              <a:ext uri="{FF2B5EF4-FFF2-40B4-BE49-F238E27FC236}">
                <a16:creationId xmlns:a16="http://schemas.microsoft.com/office/drawing/2014/main" id="{D992BD61-7355-BF55-6DEB-08B96A6F67E9}"/>
              </a:ext>
            </a:extLst>
          </p:cNvPr>
          <p:cNvSpPr txBox="1">
            <a:spLocks/>
          </p:cNvSpPr>
          <p:nvPr/>
        </p:nvSpPr>
        <p:spPr>
          <a:xfrm>
            <a:off x="4502432" y="2931227"/>
            <a:ext cx="1391357" cy="3036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Neucha"/>
              <a:buNone/>
              <a:defRPr sz="3400" b="1" i="0" u="none" strike="noStrike" cap="none">
                <a:solidFill>
                  <a:schemeClr val="dk1"/>
                </a:solidFill>
                <a:latin typeface="Neucha"/>
                <a:ea typeface="Neucha"/>
                <a:cs typeface="Neucha"/>
                <a:sym typeface="Neucha"/>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200" dirty="0"/>
              <a:t>Matan </a:t>
            </a:r>
            <a:r>
              <a:rPr lang="en-US" sz="2200" dirty="0" err="1"/>
              <a:t>Elad</a:t>
            </a:r>
            <a:endParaRPr lang="en-US" sz="2200" dirty="0"/>
          </a:p>
        </p:txBody>
      </p:sp>
      <p:sp>
        <p:nvSpPr>
          <p:cNvPr id="38" name="Google Shape;3093;p67">
            <a:extLst>
              <a:ext uri="{FF2B5EF4-FFF2-40B4-BE49-F238E27FC236}">
                <a16:creationId xmlns:a16="http://schemas.microsoft.com/office/drawing/2014/main" id="{5E57FFDA-7E57-1A47-4831-ABE93EE43568}"/>
              </a:ext>
            </a:extLst>
          </p:cNvPr>
          <p:cNvSpPr txBox="1">
            <a:spLocks/>
          </p:cNvSpPr>
          <p:nvPr/>
        </p:nvSpPr>
        <p:spPr>
          <a:xfrm>
            <a:off x="4542961" y="3822816"/>
            <a:ext cx="2193000" cy="2763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Oxygen"/>
              <a:buNone/>
              <a:defRPr sz="1400" b="0" i="0" u="none" strike="noStrike" cap="none">
                <a:solidFill>
                  <a:schemeClr val="dk2"/>
                </a:solidFill>
                <a:latin typeface="Oxygen"/>
                <a:ea typeface="Oxygen"/>
                <a:cs typeface="Oxygen"/>
                <a:sym typeface="Oxygen"/>
              </a:defRPr>
            </a:lvl1pPr>
            <a:lvl2pPr marL="914400" marR="0" lvl="1"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2pPr>
            <a:lvl3pPr marL="1371600" marR="0" lvl="2"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3pPr>
            <a:lvl4pPr marL="1828800" marR="0" lvl="3"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4pPr>
            <a:lvl5pPr marL="2286000" marR="0" lvl="4"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5pPr>
            <a:lvl6pPr marL="2743200" marR="0" lvl="5"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6pPr>
            <a:lvl7pPr marL="3200400" marR="0" lvl="6"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7pPr>
            <a:lvl8pPr marL="3657600" marR="0" lvl="7"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8pPr>
            <a:lvl9pPr marL="4114800" marR="0" lvl="8"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9pPr>
          </a:lstStyle>
          <a:p>
            <a:pPr marL="0" indent="0"/>
            <a:r>
              <a:rPr lang="en-US" dirty="0"/>
              <a:t>DBA, Team</a:t>
            </a:r>
          </a:p>
        </p:txBody>
      </p:sp>
      <p:sp>
        <p:nvSpPr>
          <p:cNvPr id="39" name="Google Shape;3632;p71">
            <a:extLst>
              <a:ext uri="{FF2B5EF4-FFF2-40B4-BE49-F238E27FC236}">
                <a16:creationId xmlns:a16="http://schemas.microsoft.com/office/drawing/2014/main" id="{C94B184C-6596-769A-CD20-296B65E95A33}"/>
              </a:ext>
            </a:extLst>
          </p:cNvPr>
          <p:cNvSpPr txBox="1">
            <a:spLocks/>
          </p:cNvSpPr>
          <p:nvPr/>
        </p:nvSpPr>
        <p:spPr>
          <a:xfrm>
            <a:off x="4502432" y="3554035"/>
            <a:ext cx="1873654" cy="3036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Neucha"/>
              <a:buNone/>
              <a:defRPr sz="3400" b="1" i="0" u="none" strike="noStrike" cap="none">
                <a:solidFill>
                  <a:schemeClr val="dk1"/>
                </a:solidFill>
                <a:latin typeface="Neucha"/>
                <a:ea typeface="Neucha"/>
                <a:cs typeface="Neucha"/>
                <a:sym typeface="Neucha"/>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200" dirty="0"/>
              <a:t>Noy Ben Moshe</a:t>
            </a:r>
          </a:p>
        </p:txBody>
      </p:sp>
      <p:sp>
        <p:nvSpPr>
          <p:cNvPr id="40" name="Google Shape;3093;p67">
            <a:extLst>
              <a:ext uri="{FF2B5EF4-FFF2-40B4-BE49-F238E27FC236}">
                <a16:creationId xmlns:a16="http://schemas.microsoft.com/office/drawing/2014/main" id="{195E75D5-B27E-EA93-887E-4C958832D3CF}"/>
              </a:ext>
            </a:extLst>
          </p:cNvPr>
          <p:cNvSpPr txBox="1">
            <a:spLocks/>
          </p:cNvSpPr>
          <p:nvPr/>
        </p:nvSpPr>
        <p:spPr>
          <a:xfrm>
            <a:off x="4542961" y="4458539"/>
            <a:ext cx="2193000" cy="2763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Oxygen"/>
              <a:buNone/>
              <a:defRPr sz="1400" b="0" i="0" u="none" strike="noStrike" cap="none">
                <a:solidFill>
                  <a:schemeClr val="dk2"/>
                </a:solidFill>
                <a:latin typeface="Oxygen"/>
                <a:ea typeface="Oxygen"/>
                <a:cs typeface="Oxygen"/>
                <a:sym typeface="Oxygen"/>
              </a:defRPr>
            </a:lvl1pPr>
            <a:lvl2pPr marL="914400" marR="0" lvl="1"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2pPr>
            <a:lvl3pPr marL="1371600" marR="0" lvl="2"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3pPr>
            <a:lvl4pPr marL="1828800" marR="0" lvl="3"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4pPr>
            <a:lvl5pPr marL="2286000" marR="0" lvl="4"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5pPr>
            <a:lvl6pPr marL="2743200" marR="0" lvl="5"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6pPr>
            <a:lvl7pPr marL="3200400" marR="0" lvl="6"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7pPr>
            <a:lvl8pPr marL="3657600" marR="0" lvl="7"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8pPr>
            <a:lvl9pPr marL="4114800" marR="0" lvl="8" indent="-317500" algn="ctr" rtl="0">
              <a:lnSpc>
                <a:spcPct val="100000"/>
              </a:lnSpc>
              <a:spcBef>
                <a:spcPts val="0"/>
              </a:spcBef>
              <a:spcAft>
                <a:spcPts val="0"/>
              </a:spcAft>
              <a:buClr>
                <a:schemeClr val="dk2"/>
              </a:buClr>
              <a:buSzPts val="1400"/>
              <a:buFont typeface="Oxygen"/>
              <a:buNone/>
              <a:defRPr sz="1400" b="0" i="0" u="none" strike="noStrike" cap="none">
                <a:solidFill>
                  <a:schemeClr val="dk2"/>
                </a:solidFill>
                <a:latin typeface="Oxygen"/>
                <a:ea typeface="Oxygen"/>
                <a:cs typeface="Oxygen"/>
                <a:sym typeface="Oxygen"/>
              </a:defRPr>
            </a:lvl9pPr>
          </a:lstStyle>
          <a:p>
            <a:pPr marL="0" indent="0"/>
            <a:r>
              <a:rPr lang="en-US" dirty="0"/>
              <a:t>DevOps, Team</a:t>
            </a:r>
          </a:p>
        </p:txBody>
      </p:sp>
      <p:sp>
        <p:nvSpPr>
          <p:cNvPr id="41" name="Google Shape;3632;p71">
            <a:extLst>
              <a:ext uri="{FF2B5EF4-FFF2-40B4-BE49-F238E27FC236}">
                <a16:creationId xmlns:a16="http://schemas.microsoft.com/office/drawing/2014/main" id="{66D2B8E7-5939-5C80-9EFA-DBE433D8A4E7}"/>
              </a:ext>
            </a:extLst>
          </p:cNvPr>
          <p:cNvSpPr txBox="1">
            <a:spLocks/>
          </p:cNvSpPr>
          <p:nvPr/>
        </p:nvSpPr>
        <p:spPr>
          <a:xfrm>
            <a:off x="4502432" y="4189758"/>
            <a:ext cx="1391357" cy="3036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Neucha"/>
              <a:buNone/>
              <a:defRPr sz="3400" b="1" i="0" u="none" strike="noStrike" cap="none">
                <a:solidFill>
                  <a:schemeClr val="dk1"/>
                </a:solidFill>
                <a:latin typeface="Neucha"/>
                <a:ea typeface="Neucha"/>
                <a:cs typeface="Neucha"/>
                <a:sym typeface="Neucha"/>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200" dirty="0" err="1"/>
              <a:t>Avi</a:t>
            </a:r>
            <a:r>
              <a:rPr lang="en-US" sz="2200" dirty="0"/>
              <a:t> </a:t>
            </a:r>
            <a:r>
              <a:rPr lang="en-US" sz="2200" dirty="0" err="1"/>
              <a:t>Baazov</a:t>
            </a:r>
            <a:endParaRPr lang="en-US" sz="2200" dirty="0"/>
          </a:p>
        </p:txBody>
      </p:sp>
      <p:grpSp>
        <p:nvGrpSpPr>
          <p:cNvPr id="42" name="Google Shape;3472;p70">
            <a:extLst>
              <a:ext uri="{FF2B5EF4-FFF2-40B4-BE49-F238E27FC236}">
                <a16:creationId xmlns:a16="http://schemas.microsoft.com/office/drawing/2014/main" id="{0FB0E3B9-C0DC-7CB6-EC2F-9D7AB34C06C3}"/>
              </a:ext>
            </a:extLst>
          </p:cNvPr>
          <p:cNvGrpSpPr/>
          <p:nvPr/>
        </p:nvGrpSpPr>
        <p:grpSpPr>
          <a:xfrm>
            <a:off x="6376086" y="3183796"/>
            <a:ext cx="2447935" cy="1554339"/>
            <a:chOff x="1405625" y="4125375"/>
            <a:chExt cx="2051450" cy="1190250"/>
          </a:xfrm>
        </p:grpSpPr>
        <p:sp>
          <p:nvSpPr>
            <p:cNvPr id="43" name="Google Shape;3473;p70">
              <a:extLst>
                <a:ext uri="{FF2B5EF4-FFF2-40B4-BE49-F238E27FC236}">
                  <a16:creationId xmlns:a16="http://schemas.microsoft.com/office/drawing/2014/main" id="{EB423EE3-966B-068E-0E84-7C64E802D685}"/>
                </a:ext>
              </a:extLst>
            </p:cNvPr>
            <p:cNvSpPr/>
            <p:nvPr/>
          </p:nvSpPr>
          <p:spPr>
            <a:xfrm>
              <a:off x="1483775" y="4557950"/>
              <a:ext cx="1903025" cy="668350"/>
            </a:xfrm>
            <a:custGeom>
              <a:avLst/>
              <a:gdLst/>
              <a:ahLst/>
              <a:cxnLst/>
              <a:rect l="l" t="t" r="r" b="b"/>
              <a:pathLst>
                <a:path w="76121" h="26734" extrusionOk="0">
                  <a:moveTo>
                    <a:pt x="42155" y="0"/>
                  </a:moveTo>
                  <a:cubicBezTo>
                    <a:pt x="39098" y="0"/>
                    <a:pt x="35979" y="283"/>
                    <a:pt x="33019" y="837"/>
                  </a:cubicBezTo>
                  <a:cubicBezTo>
                    <a:pt x="29773" y="1445"/>
                    <a:pt x="26958" y="3444"/>
                    <a:pt x="25254" y="6273"/>
                  </a:cubicBezTo>
                  <a:lnTo>
                    <a:pt x="23398" y="9363"/>
                  </a:lnTo>
                  <a:cubicBezTo>
                    <a:pt x="23398" y="9363"/>
                    <a:pt x="23092" y="9057"/>
                    <a:pt x="22256" y="9057"/>
                  </a:cubicBezTo>
                  <a:cubicBezTo>
                    <a:pt x="22099" y="9057"/>
                    <a:pt x="21922" y="9068"/>
                    <a:pt x="21726" y="9094"/>
                  </a:cubicBezTo>
                  <a:cubicBezTo>
                    <a:pt x="20485" y="9256"/>
                    <a:pt x="8087" y="9147"/>
                    <a:pt x="3073" y="15293"/>
                  </a:cubicBezTo>
                  <a:cubicBezTo>
                    <a:pt x="3073" y="15293"/>
                    <a:pt x="1726" y="15725"/>
                    <a:pt x="863" y="18475"/>
                  </a:cubicBezTo>
                  <a:cubicBezTo>
                    <a:pt x="0" y="21225"/>
                    <a:pt x="270" y="23920"/>
                    <a:pt x="270" y="23920"/>
                  </a:cubicBezTo>
                  <a:cubicBezTo>
                    <a:pt x="270" y="23920"/>
                    <a:pt x="1671" y="22303"/>
                    <a:pt x="1995" y="21602"/>
                  </a:cubicBezTo>
                  <a:cubicBezTo>
                    <a:pt x="2303" y="20935"/>
                    <a:pt x="4810" y="16554"/>
                    <a:pt x="8863" y="16554"/>
                  </a:cubicBezTo>
                  <a:cubicBezTo>
                    <a:pt x="9067" y="16554"/>
                    <a:pt x="9276" y="16565"/>
                    <a:pt x="9488" y="16588"/>
                  </a:cubicBezTo>
                  <a:cubicBezTo>
                    <a:pt x="13909" y="17074"/>
                    <a:pt x="16388" y="20524"/>
                    <a:pt x="16927" y="23543"/>
                  </a:cubicBezTo>
                  <a:cubicBezTo>
                    <a:pt x="17467" y="26562"/>
                    <a:pt x="18490" y="26670"/>
                    <a:pt x="18490" y="26670"/>
                  </a:cubicBezTo>
                  <a:lnTo>
                    <a:pt x="50836" y="26670"/>
                  </a:lnTo>
                  <a:cubicBezTo>
                    <a:pt x="50836" y="26670"/>
                    <a:pt x="51144" y="26734"/>
                    <a:pt x="51529" y="26734"/>
                  </a:cubicBezTo>
                  <a:cubicBezTo>
                    <a:pt x="52011" y="26734"/>
                    <a:pt x="52615" y="26634"/>
                    <a:pt x="52886" y="26184"/>
                  </a:cubicBezTo>
                  <a:cubicBezTo>
                    <a:pt x="53371" y="25375"/>
                    <a:pt x="52994" y="20685"/>
                    <a:pt x="57037" y="18420"/>
                  </a:cubicBezTo>
                  <a:cubicBezTo>
                    <a:pt x="58480" y="17612"/>
                    <a:pt x="59984" y="17244"/>
                    <a:pt x="61414" y="17244"/>
                  </a:cubicBezTo>
                  <a:cubicBezTo>
                    <a:pt x="63989" y="17244"/>
                    <a:pt x="66319" y="18440"/>
                    <a:pt x="67603" y="20416"/>
                  </a:cubicBezTo>
                  <a:cubicBezTo>
                    <a:pt x="69597" y="23489"/>
                    <a:pt x="70135" y="25699"/>
                    <a:pt x="76120" y="25699"/>
                  </a:cubicBezTo>
                  <a:cubicBezTo>
                    <a:pt x="76120" y="25699"/>
                    <a:pt x="76120" y="22788"/>
                    <a:pt x="73425" y="18960"/>
                  </a:cubicBezTo>
                  <a:cubicBezTo>
                    <a:pt x="73425" y="18960"/>
                    <a:pt x="72993" y="16858"/>
                    <a:pt x="71807" y="15024"/>
                  </a:cubicBezTo>
                  <a:cubicBezTo>
                    <a:pt x="70620" y="13191"/>
                    <a:pt x="64961" y="7746"/>
                    <a:pt x="58006" y="3488"/>
                  </a:cubicBezTo>
                  <a:cubicBezTo>
                    <a:pt x="54165" y="1135"/>
                    <a:pt x="48285" y="0"/>
                    <a:pt x="42155"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474;p70">
              <a:extLst>
                <a:ext uri="{FF2B5EF4-FFF2-40B4-BE49-F238E27FC236}">
                  <a16:creationId xmlns:a16="http://schemas.microsoft.com/office/drawing/2014/main" id="{06C2CF20-8F66-4CF7-7811-7F1AAAE0B6B5}"/>
                </a:ext>
              </a:extLst>
            </p:cNvPr>
            <p:cNvSpPr/>
            <p:nvPr/>
          </p:nvSpPr>
          <p:spPr>
            <a:xfrm>
              <a:off x="2567350" y="4634075"/>
              <a:ext cx="381425" cy="201075"/>
            </a:xfrm>
            <a:custGeom>
              <a:avLst/>
              <a:gdLst/>
              <a:ahLst/>
              <a:cxnLst/>
              <a:rect l="l" t="t" r="r" b="b"/>
              <a:pathLst>
                <a:path w="15257" h="8043" extrusionOk="0">
                  <a:moveTo>
                    <a:pt x="1770" y="1"/>
                  </a:moveTo>
                  <a:cubicBezTo>
                    <a:pt x="1630" y="1"/>
                    <a:pt x="1489" y="3"/>
                    <a:pt x="1348" y="9"/>
                  </a:cubicBezTo>
                  <a:cubicBezTo>
                    <a:pt x="54" y="64"/>
                    <a:pt x="54" y="873"/>
                    <a:pt x="54" y="873"/>
                  </a:cubicBezTo>
                  <a:cubicBezTo>
                    <a:pt x="54" y="873"/>
                    <a:pt x="1" y="4969"/>
                    <a:pt x="1" y="6479"/>
                  </a:cubicBezTo>
                  <a:cubicBezTo>
                    <a:pt x="1" y="7988"/>
                    <a:pt x="1402" y="7988"/>
                    <a:pt x="1402" y="7988"/>
                  </a:cubicBezTo>
                  <a:cubicBezTo>
                    <a:pt x="1402" y="7988"/>
                    <a:pt x="2744" y="7964"/>
                    <a:pt x="4884" y="7964"/>
                  </a:cubicBezTo>
                  <a:cubicBezTo>
                    <a:pt x="5954" y="7964"/>
                    <a:pt x="7224" y="7970"/>
                    <a:pt x="8626" y="7988"/>
                  </a:cubicBezTo>
                  <a:cubicBezTo>
                    <a:pt x="12830" y="8043"/>
                    <a:pt x="13747" y="8043"/>
                    <a:pt x="13747" y="8043"/>
                  </a:cubicBezTo>
                  <a:cubicBezTo>
                    <a:pt x="13747" y="8043"/>
                    <a:pt x="14719" y="7665"/>
                    <a:pt x="14988" y="6479"/>
                  </a:cubicBezTo>
                  <a:cubicBezTo>
                    <a:pt x="15257" y="5293"/>
                    <a:pt x="14664" y="3946"/>
                    <a:pt x="11914" y="2328"/>
                  </a:cubicBezTo>
                  <a:cubicBezTo>
                    <a:pt x="9165" y="712"/>
                    <a:pt x="3990" y="172"/>
                    <a:pt x="3990" y="172"/>
                  </a:cubicBezTo>
                  <a:cubicBezTo>
                    <a:pt x="3990" y="172"/>
                    <a:pt x="2919" y="1"/>
                    <a:pt x="1770"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475;p70">
              <a:extLst>
                <a:ext uri="{FF2B5EF4-FFF2-40B4-BE49-F238E27FC236}">
                  <a16:creationId xmlns:a16="http://schemas.microsoft.com/office/drawing/2014/main" id="{D19A4A72-8CA1-6A7D-AF01-6E9AC2E77FB6}"/>
                </a:ext>
              </a:extLst>
            </p:cNvPr>
            <p:cNvSpPr/>
            <p:nvPr/>
          </p:nvSpPr>
          <p:spPr>
            <a:xfrm>
              <a:off x="2016450" y="4492600"/>
              <a:ext cx="1136575" cy="163625"/>
            </a:xfrm>
            <a:custGeom>
              <a:avLst/>
              <a:gdLst/>
              <a:ahLst/>
              <a:cxnLst/>
              <a:rect l="l" t="t" r="r" b="b"/>
              <a:pathLst>
                <a:path w="45463" h="6545" extrusionOk="0">
                  <a:moveTo>
                    <a:pt x="815" y="0"/>
                  </a:moveTo>
                  <a:cubicBezTo>
                    <a:pt x="425" y="0"/>
                    <a:pt x="1" y="115"/>
                    <a:pt x="411" y="708"/>
                  </a:cubicBezTo>
                  <a:cubicBezTo>
                    <a:pt x="1020" y="1586"/>
                    <a:pt x="3278" y="2545"/>
                    <a:pt x="5261" y="2693"/>
                  </a:cubicBezTo>
                  <a:cubicBezTo>
                    <a:pt x="5923" y="2741"/>
                    <a:pt x="9957" y="2758"/>
                    <a:pt x="15042" y="2758"/>
                  </a:cubicBezTo>
                  <a:cubicBezTo>
                    <a:pt x="25211" y="2758"/>
                    <a:pt x="39583" y="2693"/>
                    <a:pt x="39583" y="2693"/>
                  </a:cubicBezTo>
                  <a:cubicBezTo>
                    <a:pt x="39583" y="2693"/>
                    <a:pt x="40450" y="5170"/>
                    <a:pt x="42639" y="6485"/>
                  </a:cubicBezTo>
                  <a:cubicBezTo>
                    <a:pt x="42707" y="6526"/>
                    <a:pt x="42779" y="6545"/>
                    <a:pt x="42850" y="6545"/>
                  </a:cubicBezTo>
                  <a:cubicBezTo>
                    <a:pt x="43062" y="6545"/>
                    <a:pt x="43257" y="6378"/>
                    <a:pt x="43257" y="6140"/>
                  </a:cubicBezTo>
                  <a:lnTo>
                    <a:pt x="43257" y="2911"/>
                  </a:lnTo>
                  <a:lnTo>
                    <a:pt x="45425" y="2911"/>
                  </a:lnTo>
                  <a:lnTo>
                    <a:pt x="45462" y="1662"/>
                  </a:lnTo>
                  <a:lnTo>
                    <a:pt x="6290" y="1662"/>
                  </a:lnTo>
                  <a:cubicBezTo>
                    <a:pt x="6290" y="1662"/>
                    <a:pt x="6282" y="1662"/>
                    <a:pt x="6267" y="1662"/>
                  </a:cubicBezTo>
                  <a:cubicBezTo>
                    <a:pt x="5988" y="1662"/>
                    <a:pt x="3294" y="1621"/>
                    <a:pt x="1293" y="46"/>
                  </a:cubicBezTo>
                  <a:cubicBezTo>
                    <a:pt x="1293" y="46"/>
                    <a:pt x="1061" y="0"/>
                    <a:pt x="815" y="0"/>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476;p70">
              <a:extLst>
                <a:ext uri="{FF2B5EF4-FFF2-40B4-BE49-F238E27FC236}">
                  <a16:creationId xmlns:a16="http://schemas.microsoft.com/office/drawing/2014/main" id="{818596DC-FB00-2E0A-B7E6-72174F1F6D1C}"/>
                </a:ext>
              </a:extLst>
            </p:cNvPr>
            <p:cNvSpPr/>
            <p:nvPr/>
          </p:nvSpPr>
          <p:spPr>
            <a:xfrm>
              <a:off x="2471200" y="4389475"/>
              <a:ext cx="415575" cy="140050"/>
            </a:xfrm>
            <a:custGeom>
              <a:avLst/>
              <a:gdLst/>
              <a:ahLst/>
              <a:cxnLst/>
              <a:rect l="l" t="t" r="r" b="b"/>
              <a:pathLst>
                <a:path w="16623" h="5602" extrusionOk="0">
                  <a:moveTo>
                    <a:pt x="38" y="1"/>
                  </a:moveTo>
                  <a:cubicBezTo>
                    <a:pt x="17" y="1"/>
                    <a:pt x="1" y="17"/>
                    <a:pt x="1" y="38"/>
                  </a:cubicBezTo>
                  <a:lnTo>
                    <a:pt x="1" y="5565"/>
                  </a:lnTo>
                  <a:cubicBezTo>
                    <a:pt x="1" y="5585"/>
                    <a:pt x="17" y="5602"/>
                    <a:pt x="38" y="5602"/>
                  </a:cubicBezTo>
                  <a:lnTo>
                    <a:pt x="16585" y="5602"/>
                  </a:lnTo>
                  <a:cubicBezTo>
                    <a:pt x="16605" y="5602"/>
                    <a:pt x="16623" y="5585"/>
                    <a:pt x="16623" y="5565"/>
                  </a:cubicBezTo>
                  <a:lnTo>
                    <a:pt x="16623" y="38"/>
                  </a:lnTo>
                  <a:cubicBezTo>
                    <a:pt x="16623" y="17"/>
                    <a:pt x="16605" y="1"/>
                    <a:pt x="16585" y="1"/>
                  </a:cubicBezTo>
                  <a:close/>
                </a:path>
              </a:pathLst>
            </a:custGeom>
            <a:solidFill>
              <a:srgbClr val="D3C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477;p70">
              <a:extLst>
                <a:ext uri="{FF2B5EF4-FFF2-40B4-BE49-F238E27FC236}">
                  <a16:creationId xmlns:a16="http://schemas.microsoft.com/office/drawing/2014/main" id="{C6C187EF-5FBC-E8E3-CC8B-97F6062CED65}"/>
                </a:ext>
              </a:extLst>
            </p:cNvPr>
            <p:cNvSpPr/>
            <p:nvPr/>
          </p:nvSpPr>
          <p:spPr>
            <a:xfrm>
              <a:off x="2471200" y="4470775"/>
              <a:ext cx="58750" cy="58750"/>
            </a:xfrm>
            <a:custGeom>
              <a:avLst/>
              <a:gdLst/>
              <a:ahLst/>
              <a:cxnLst/>
              <a:rect l="l" t="t" r="r" b="b"/>
              <a:pathLst>
                <a:path w="2350" h="2350" extrusionOk="0">
                  <a:moveTo>
                    <a:pt x="1" y="1"/>
                  </a:moveTo>
                  <a:lnTo>
                    <a:pt x="1" y="1792"/>
                  </a:lnTo>
                  <a:cubicBezTo>
                    <a:pt x="1" y="2099"/>
                    <a:pt x="251" y="2350"/>
                    <a:pt x="558" y="2350"/>
                  </a:cubicBezTo>
                  <a:lnTo>
                    <a:pt x="2350" y="2350"/>
                  </a:lnTo>
                  <a:lnTo>
                    <a:pt x="1" y="1"/>
                  </a:ln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478;p70">
              <a:extLst>
                <a:ext uri="{FF2B5EF4-FFF2-40B4-BE49-F238E27FC236}">
                  <a16:creationId xmlns:a16="http://schemas.microsoft.com/office/drawing/2014/main" id="{9A2B59F5-F8D8-CF58-5B4D-B67A773AA632}"/>
                </a:ext>
              </a:extLst>
            </p:cNvPr>
            <p:cNvSpPr/>
            <p:nvPr/>
          </p:nvSpPr>
          <p:spPr>
            <a:xfrm>
              <a:off x="2471200" y="4389500"/>
              <a:ext cx="49725" cy="49725"/>
            </a:xfrm>
            <a:custGeom>
              <a:avLst/>
              <a:gdLst/>
              <a:ahLst/>
              <a:cxnLst/>
              <a:rect l="l" t="t" r="r" b="b"/>
              <a:pathLst>
                <a:path w="1989" h="1989" extrusionOk="0">
                  <a:moveTo>
                    <a:pt x="555" y="1"/>
                  </a:moveTo>
                  <a:cubicBezTo>
                    <a:pt x="250" y="1"/>
                    <a:pt x="1" y="250"/>
                    <a:pt x="1" y="557"/>
                  </a:cubicBezTo>
                  <a:lnTo>
                    <a:pt x="1" y="1988"/>
                  </a:lnTo>
                  <a:lnTo>
                    <a:pt x="1988" y="1"/>
                  </a:lnTo>
                  <a:lnTo>
                    <a:pt x="557" y="1"/>
                  </a:lnTo>
                  <a:cubicBezTo>
                    <a:pt x="556" y="1"/>
                    <a:pt x="556" y="1"/>
                    <a:pt x="555" y="1"/>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479;p70">
              <a:extLst>
                <a:ext uri="{FF2B5EF4-FFF2-40B4-BE49-F238E27FC236}">
                  <a16:creationId xmlns:a16="http://schemas.microsoft.com/office/drawing/2014/main" id="{EAE07667-80EF-E8B9-BDCF-0F700513FF2D}"/>
                </a:ext>
              </a:extLst>
            </p:cNvPr>
            <p:cNvSpPr/>
            <p:nvPr/>
          </p:nvSpPr>
          <p:spPr>
            <a:xfrm>
              <a:off x="2835525" y="4478300"/>
              <a:ext cx="51200" cy="51225"/>
            </a:xfrm>
            <a:custGeom>
              <a:avLst/>
              <a:gdLst/>
              <a:ahLst/>
              <a:cxnLst/>
              <a:rect l="l" t="t" r="r" b="b"/>
              <a:pathLst>
                <a:path w="2048" h="2049" extrusionOk="0">
                  <a:moveTo>
                    <a:pt x="2048" y="1"/>
                  </a:moveTo>
                  <a:lnTo>
                    <a:pt x="0" y="2049"/>
                  </a:lnTo>
                  <a:lnTo>
                    <a:pt x="1490" y="2049"/>
                  </a:lnTo>
                  <a:cubicBezTo>
                    <a:pt x="1799" y="2049"/>
                    <a:pt x="2048" y="1798"/>
                    <a:pt x="2048" y="1491"/>
                  </a:cubicBezTo>
                  <a:lnTo>
                    <a:pt x="2048" y="1"/>
                  </a:ln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480;p70">
              <a:extLst>
                <a:ext uri="{FF2B5EF4-FFF2-40B4-BE49-F238E27FC236}">
                  <a16:creationId xmlns:a16="http://schemas.microsoft.com/office/drawing/2014/main" id="{3B7DF9F1-E1F7-0E58-17B6-5765D935C0AF}"/>
                </a:ext>
              </a:extLst>
            </p:cNvPr>
            <p:cNvSpPr/>
            <p:nvPr/>
          </p:nvSpPr>
          <p:spPr>
            <a:xfrm>
              <a:off x="2844575" y="4389475"/>
              <a:ext cx="42150" cy="42175"/>
            </a:xfrm>
            <a:custGeom>
              <a:avLst/>
              <a:gdLst/>
              <a:ahLst/>
              <a:cxnLst/>
              <a:rect l="l" t="t" r="r" b="b"/>
              <a:pathLst>
                <a:path w="1686" h="1687" extrusionOk="0">
                  <a:moveTo>
                    <a:pt x="0" y="1"/>
                  </a:moveTo>
                  <a:lnTo>
                    <a:pt x="1686" y="1687"/>
                  </a:lnTo>
                  <a:lnTo>
                    <a:pt x="1686" y="556"/>
                  </a:lnTo>
                  <a:cubicBezTo>
                    <a:pt x="1686" y="250"/>
                    <a:pt x="1437" y="1"/>
                    <a:pt x="1129" y="1"/>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481;p70">
              <a:extLst>
                <a:ext uri="{FF2B5EF4-FFF2-40B4-BE49-F238E27FC236}">
                  <a16:creationId xmlns:a16="http://schemas.microsoft.com/office/drawing/2014/main" id="{D53CAA2E-8A98-03C7-38A4-A7FD834A3A17}"/>
                </a:ext>
              </a:extLst>
            </p:cNvPr>
            <p:cNvSpPr/>
            <p:nvPr/>
          </p:nvSpPr>
          <p:spPr>
            <a:xfrm>
              <a:off x="2471100" y="4440675"/>
              <a:ext cx="415625" cy="9025"/>
            </a:xfrm>
            <a:custGeom>
              <a:avLst/>
              <a:gdLst/>
              <a:ahLst/>
              <a:cxnLst/>
              <a:rect l="l" t="t" r="r" b="b"/>
              <a:pathLst>
                <a:path w="16625" h="361" extrusionOk="0">
                  <a:moveTo>
                    <a:pt x="0" y="0"/>
                  </a:moveTo>
                  <a:lnTo>
                    <a:pt x="0" y="361"/>
                  </a:lnTo>
                  <a:lnTo>
                    <a:pt x="16625" y="361"/>
                  </a:lnTo>
                  <a:lnTo>
                    <a:pt x="16625" y="0"/>
                  </a:ln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482;p70">
              <a:extLst>
                <a:ext uri="{FF2B5EF4-FFF2-40B4-BE49-F238E27FC236}">
                  <a16:creationId xmlns:a16="http://schemas.microsoft.com/office/drawing/2014/main" id="{7D92100D-9D0D-2F3F-D94E-691591FDF03F}"/>
                </a:ext>
              </a:extLst>
            </p:cNvPr>
            <p:cNvSpPr/>
            <p:nvPr/>
          </p:nvSpPr>
          <p:spPr>
            <a:xfrm>
              <a:off x="2550975" y="4387975"/>
              <a:ext cx="31650" cy="141525"/>
            </a:xfrm>
            <a:custGeom>
              <a:avLst/>
              <a:gdLst/>
              <a:ahLst/>
              <a:cxnLst/>
              <a:rect l="l" t="t" r="r" b="b"/>
              <a:pathLst>
                <a:path w="1266" h="5661" extrusionOk="0">
                  <a:moveTo>
                    <a:pt x="0" y="0"/>
                  </a:moveTo>
                  <a:lnTo>
                    <a:pt x="0" y="5661"/>
                  </a:lnTo>
                  <a:lnTo>
                    <a:pt x="1266" y="5661"/>
                  </a:lnTo>
                  <a:lnTo>
                    <a:pt x="1266" y="0"/>
                  </a:ln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483;p70">
              <a:extLst>
                <a:ext uri="{FF2B5EF4-FFF2-40B4-BE49-F238E27FC236}">
                  <a16:creationId xmlns:a16="http://schemas.microsoft.com/office/drawing/2014/main" id="{8AC7A752-57B3-329C-AA32-8E2D4207CC5A}"/>
                </a:ext>
              </a:extLst>
            </p:cNvPr>
            <p:cNvSpPr/>
            <p:nvPr/>
          </p:nvSpPr>
          <p:spPr>
            <a:xfrm>
              <a:off x="2781325" y="4387975"/>
              <a:ext cx="31625" cy="141525"/>
            </a:xfrm>
            <a:custGeom>
              <a:avLst/>
              <a:gdLst/>
              <a:ahLst/>
              <a:cxnLst/>
              <a:rect l="l" t="t" r="r" b="b"/>
              <a:pathLst>
                <a:path w="1265" h="5661" extrusionOk="0">
                  <a:moveTo>
                    <a:pt x="1" y="0"/>
                  </a:moveTo>
                  <a:lnTo>
                    <a:pt x="1" y="5661"/>
                  </a:lnTo>
                  <a:lnTo>
                    <a:pt x="1265" y="5661"/>
                  </a:lnTo>
                  <a:lnTo>
                    <a:pt x="1265" y="0"/>
                  </a:ln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484;p70">
              <a:extLst>
                <a:ext uri="{FF2B5EF4-FFF2-40B4-BE49-F238E27FC236}">
                  <a16:creationId xmlns:a16="http://schemas.microsoft.com/office/drawing/2014/main" id="{1A885BD5-0CD9-11F9-F8BF-7B6DA59D0193}"/>
                </a:ext>
              </a:extLst>
            </p:cNvPr>
            <p:cNvSpPr/>
            <p:nvPr/>
          </p:nvSpPr>
          <p:spPr>
            <a:xfrm>
              <a:off x="2621750" y="4435350"/>
              <a:ext cx="118650" cy="49750"/>
            </a:xfrm>
            <a:custGeom>
              <a:avLst/>
              <a:gdLst/>
              <a:ahLst/>
              <a:cxnLst/>
              <a:rect l="l" t="t" r="r" b="b"/>
              <a:pathLst>
                <a:path w="4746" h="1990" extrusionOk="0">
                  <a:moveTo>
                    <a:pt x="362" y="1"/>
                  </a:moveTo>
                  <a:cubicBezTo>
                    <a:pt x="163" y="1"/>
                    <a:pt x="1" y="163"/>
                    <a:pt x="1" y="363"/>
                  </a:cubicBezTo>
                  <a:lnTo>
                    <a:pt x="1" y="1628"/>
                  </a:lnTo>
                  <a:cubicBezTo>
                    <a:pt x="1" y="1827"/>
                    <a:pt x="163" y="1989"/>
                    <a:pt x="362" y="1989"/>
                  </a:cubicBezTo>
                  <a:lnTo>
                    <a:pt x="4382" y="1989"/>
                  </a:lnTo>
                  <a:cubicBezTo>
                    <a:pt x="4582" y="1989"/>
                    <a:pt x="4742" y="1829"/>
                    <a:pt x="4745" y="1628"/>
                  </a:cubicBezTo>
                  <a:lnTo>
                    <a:pt x="4745" y="363"/>
                  </a:lnTo>
                  <a:cubicBezTo>
                    <a:pt x="4745" y="163"/>
                    <a:pt x="4584" y="1"/>
                    <a:pt x="4384" y="1"/>
                  </a:cubicBezTo>
                  <a:cubicBezTo>
                    <a:pt x="4184" y="1"/>
                    <a:pt x="4021" y="163"/>
                    <a:pt x="4021" y="363"/>
                  </a:cubicBezTo>
                  <a:lnTo>
                    <a:pt x="4021" y="1265"/>
                  </a:lnTo>
                  <a:lnTo>
                    <a:pt x="724" y="1265"/>
                  </a:lnTo>
                  <a:lnTo>
                    <a:pt x="724" y="363"/>
                  </a:lnTo>
                  <a:cubicBezTo>
                    <a:pt x="724" y="163"/>
                    <a:pt x="562" y="1"/>
                    <a:pt x="362"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485;p70">
              <a:extLst>
                <a:ext uri="{FF2B5EF4-FFF2-40B4-BE49-F238E27FC236}">
                  <a16:creationId xmlns:a16="http://schemas.microsoft.com/office/drawing/2014/main" id="{4D7F7028-49A0-EC21-C542-78CB46F8CEFA}"/>
                </a:ext>
              </a:extLst>
            </p:cNvPr>
            <p:cNvSpPr/>
            <p:nvPr/>
          </p:nvSpPr>
          <p:spPr>
            <a:xfrm>
              <a:off x="2514350" y="4249175"/>
              <a:ext cx="415575" cy="140075"/>
            </a:xfrm>
            <a:custGeom>
              <a:avLst/>
              <a:gdLst/>
              <a:ahLst/>
              <a:cxnLst/>
              <a:rect l="l" t="t" r="r" b="b"/>
              <a:pathLst>
                <a:path w="16623" h="5603" extrusionOk="0">
                  <a:moveTo>
                    <a:pt x="37" y="1"/>
                  </a:moveTo>
                  <a:cubicBezTo>
                    <a:pt x="17" y="1"/>
                    <a:pt x="0" y="18"/>
                    <a:pt x="0" y="39"/>
                  </a:cubicBezTo>
                  <a:lnTo>
                    <a:pt x="0" y="5565"/>
                  </a:lnTo>
                  <a:cubicBezTo>
                    <a:pt x="0" y="5585"/>
                    <a:pt x="17" y="5603"/>
                    <a:pt x="37" y="5603"/>
                  </a:cubicBezTo>
                  <a:lnTo>
                    <a:pt x="16584" y="5603"/>
                  </a:lnTo>
                  <a:cubicBezTo>
                    <a:pt x="16605" y="5603"/>
                    <a:pt x="16623" y="5587"/>
                    <a:pt x="16623" y="5565"/>
                  </a:cubicBezTo>
                  <a:lnTo>
                    <a:pt x="16623" y="39"/>
                  </a:lnTo>
                  <a:cubicBezTo>
                    <a:pt x="16623" y="18"/>
                    <a:pt x="16605" y="1"/>
                    <a:pt x="16584"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486;p70">
              <a:extLst>
                <a:ext uri="{FF2B5EF4-FFF2-40B4-BE49-F238E27FC236}">
                  <a16:creationId xmlns:a16="http://schemas.microsoft.com/office/drawing/2014/main" id="{4D066BF8-CB0F-0A6E-EEA9-D70F66A545F1}"/>
                </a:ext>
              </a:extLst>
            </p:cNvPr>
            <p:cNvSpPr/>
            <p:nvPr/>
          </p:nvSpPr>
          <p:spPr>
            <a:xfrm>
              <a:off x="2512875" y="4300425"/>
              <a:ext cx="417025" cy="9025"/>
            </a:xfrm>
            <a:custGeom>
              <a:avLst/>
              <a:gdLst/>
              <a:ahLst/>
              <a:cxnLst/>
              <a:rect l="l" t="t" r="r" b="b"/>
              <a:pathLst>
                <a:path w="16681" h="361" extrusionOk="0">
                  <a:moveTo>
                    <a:pt x="1" y="0"/>
                  </a:moveTo>
                  <a:lnTo>
                    <a:pt x="1" y="361"/>
                  </a:lnTo>
                  <a:lnTo>
                    <a:pt x="16680" y="361"/>
                  </a:lnTo>
                  <a:lnTo>
                    <a:pt x="16680" y="0"/>
                  </a:ln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487;p70">
              <a:extLst>
                <a:ext uri="{FF2B5EF4-FFF2-40B4-BE49-F238E27FC236}">
                  <a16:creationId xmlns:a16="http://schemas.microsoft.com/office/drawing/2014/main" id="{1F03ED54-1E34-9C60-57C4-40824CDE23E3}"/>
                </a:ext>
              </a:extLst>
            </p:cNvPr>
            <p:cNvSpPr/>
            <p:nvPr/>
          </p:nvSpPr>
          <p:spPr>
            <a:xfrm>
              <a:off x="2594175" y="4247725"/>
              <a:ext cx="31625" cy="141500"/>
            </a:xfrm>
            <a:custGeom>
              <a:avLst/>
              <a:gdLst/>
              <a:ahLst/>
              <a:cxnLst/>
              <a:rect l="l" t="t" r="r" b="b"/>
              <a:pathLst>
                <a:path w="1265" h="5660" extrusionOk="0">
                  <a:moveTo>
                    <a:pt x="0" y="0"/>
                  </a:moveTo>
                  <a:lnTo>
                    <a:pt x="0" y="5660"/>
                  </a:lnTo>
                  <a:lnTo>
                    <a:pt x="1265" y="5660"/>
                  </a:lnTo>
                  <a:lnTo>
                    <a:pt x="1265" y="0"/>
                  </a:ln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488;p70">
              <a:extLst>
                <a:ext uri="{FF2B5EF4-FFF2-40B4-BE49-F238E27FC236}">
                  <a16:creationId xmlns:a16="http://schemas.microsoft.com/office/drawing/2014/main" id="{966D20B1-6BE5-0FD7-79CF-353DBC40B69F}"/>
                </a:ext>
              </a:extLst>
            </p:cNvPr>
            <p:cNvSpPr/>
            <p:nvPr/>
          </p:nvSpPr>
          <p:spPr>
            <a:xfrm>
              <a:off x="2824500" y="4247725"/>
              <a:ext cx="31650" cy="141500"/>
            </a:xfrm>
            <a:custGeom>
              <a:avLst/>
              <a:gdLst/>
              <a:ahLst/>
              <a:cxnLst/>
              <a:rect l="l" t="t" r="r" b="b"/>
              <a:pathLst>
                <a:path w="1266" h="5660" extrusionOk="0">
                  <a:moveTo>
                    <a:pt x="0" y="0"/>
                  </a:moveTo>
                  <a:lnTo>
                    <a:pt x="0" y="5660"/>
                  </a:lnTo>
                  <a:lnTo>
                    <a:pt x="1266" y="5660"/>
                  </a:lnTo>
                  <a:lnTo>
                    <a:pt x="1266" y="0"/>
                  </a:ln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489;p70">
              <a:extLst>
                <a:ext uri="{FF2B5EF4-FFF2-40B4-BE49-F238E27FC236}">
                  <a16:creationId xmlns:a16="http://schemas.microsoft.com/office/drawing/2014/main" id="{3C3F63F9-5D91-940B-05D0-AE27ED028AC0}"/>
                </a:ext>
              </a:extLst>
            </p:cNvPr>
            <p:cNvSpPr/>
            <p:nvPr/>
          </p:nvSpPr>
          <p:spPr>
            <a:xfrm>
              <a:off x="2664900" y="4295100"/>
              <a:ext cx="118650" cy="49750"/>
            </a:xfrm>
            <a:custGeom>
              <a:avLst/>
              <a:gdLst/>
              <a:ahLst/>
              <a:cxnLst/>
              <a:rect l="l" t="t" r="r" b="b"/>
              <a:pathLst>
                <a:path w="4746" h="1990" extrusionOk="0">
                  <a:moveTo>
                    <a:pt x="362" y="1"/>
                  </a:moveTo>
                  <a:cubicBezTo>
                    <a:pt x="162" y="1"/>
                    <a:pt x="1" y="163"/>
                    <a:pt x="1" y="363"/>
                  </a:cubicBezTo>
                  <a:lnTo>
                    <a:pt x="1" y="1628"/>
                  </a:lnTo>
                  <a:cubicBezTo>
                    <a:pt x="1" y="1827"/>
                    <a:pt x="162" y="1989"/>
                    <a:pt x="362" y="1989"/>
                  </a:cubicBezTo>
                  <a:lnTo>
                    <a:pt x="4382" y="1989"/>
                  </a:lnTo>
                  <a:cubicBezTo>
                    <a:pt x="4581" y="1989"/>
                    <a:pt x="4744" y="1827"/>
                    <a:pt x="4745" y="1628"/>
                  </a:cubicBezTo>
                  <a:lnTo>
                    <a:pt x="4745" y="363"/>
                  </a:lnTo>
                  <a:cubicBezTo>
                    <a:pt x="4745" y="163"/>
                    <a:pt x="4583" y="1"/>
                    <a:pt x="4384" y="1"/>
                  </a:cubicBezTo>
                  <a:cubicBezTo>
                    <a:pt x="4184" y="1"/>
                    <a:pt x="4021" y="163"/>
                    <a:pt x="4021" y="363"/>
                  </a:cubicBezTo>
                  <a:lnTo>
                    <a:pt x="4021" y="1265"/>
                  </a:lnTo>
                  <a:lnTo>
                    <a:pt x="724" y="1265"/>
                  </a:lnTo>
                  <a:lnTo>
                    <a:pt x="724" y="363"/>
                  </a:lnTo>
                  <a:cubicBezTo>
                    <a:pt x="724" y="163"/>
                    <a:pt x="562" y="1"/>
                    <a:pt x="362" y="1"/>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490;p70">
              <a:extLst>
                <a:ext uri="{FF2B5EF4-FFF2-40B4-BE49-F238E27FC236}">
                  <a16:creationId xmlns:a16="http://schemas.microsoft.com/office/drawing/2014/main" id="{846558F3-A9C0-69C0-BF45-A8DA026FC0A5}"/>
                </a:ext>
              </a:extLst>
            </p:cNvPr>
            <p:cNvSpPr/>
            <p:nvPr/>
          </p:nvSpPr>
          <p:spPr>
            <a:xfrm>
              <a:off x="2496150" y="4131425"/>
              <a:ext cx="346100" cy="116625"/>
            </a:xfrm>
            <a:custGeom>
              <a:avLst/>
              <a:gdLst/>
              <a:ahLst/>
              <a:cxnLst/>
              <a:rect l="l" t="t" r="r" b="b"/>
              <a:pathLst>
                <a:path w="13844" h="4665" extrusionOk="0">
                  <a:moveTo>
                    <a:pt x="38" y="0"/>
                  </a:moveTo>
                  <a:cubicBezTo>
                    <a:pt x="17" y="0"/>
                    <a:pt x="1" y="17"/>
                    <a:pt x="1" y="37"/>
                  </a:cubicBezTo>
                  <a:lnTo>
                    <a:pt x="1" y="4627"/>
                  </a:lnTo>
                  <a:cubicBezTo>
                    <a:pt x="1" y="4648"/>
                    <a:pt x="17" y="4664"/>
                    <a:pt x="38" y="4664"/>
                  </a:cubicBezTo>
                  <a:lnTo>
                    <a:pt x="13806" y="4664"/>
                  </a:lnTo>
                  <a:cubicBezTo>
                    <a:pt x="13825" y="4664"/>
                    <a:pt x="13842" y="4648"/>
                    <a:pt x="13843" y="4627"/>
                  </a:cubicBezTo>
                  <a:lnTo>
                    <a:pt x="13843" y="37"/>
                  </a:lnTo>
                  <a:cubicBezTo>
                    <a:pt x="13843" y="17"/>
                    <a:pt x="13827" y="0"/>
                    <a:pt x="13806" y="0"/>
                  </a:cubicBezTo>
                  <a:close/>
                </a:path>
              </a:pathLst>
            </a:custGeom>
            <a:solidFill>
              <a:srgbClr val="D3C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91;p70">
              <a:extLst>
                <a:ext uri="{FF2B5EF4-FFF2-40B4-BE49-F238E27FC236}">
                  <a16:creationId xmlns:a16="http://schemas.microsoft.com/office/drawing/2014/main" id="{0C19B438-478C-5E5C-4902-35072067533A}"/>
                </a:ext>
              </a:extLst>
            </p:cNvPr>
            <p:cNvSpPr/>
            <p:nvPr/>
          </p:nvSpPr>
          <p:spPr>
            <a:xfrm>
              <a:off x="2494900" y="4174075"/>
              <a:ext cx="347300" cy="7575"/>
            </a:xfrm>
            <a:custGeom>
              <a:avLst/>
              <a:gdLst/>
              <a:ahLst/>
              <a:cxnLst/>
              <a:rect l="l" t="t" r="r" b="b"/>
              <a:pathLst>
                <a:path w="13892" h="303" extrusionOk="0">
                  <a:moveTo>
                    <a:pt x="0" y="0"/>
                  </a:moveTo>
                  <a:lnTo>
                    <a:pt x="0" y="302"/>
                  </a:lnTo>
                  <a:lnTo>
                    <a:pt x="13891" y="302"/>
                  </a:lnTo>
                  <a:lnTo>
                    <a:pt x="13891" y="0"/>
                  </a:ln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492;p70">
              <a:extLst>
                <a:ext uri="{FF2B5EF4-FFF2-40B4-BE49-F238E27FC236}">
                  <a16:creationId xmlns:a16="http://schemas.microsoft.com/office/drawing/2014/main" id="{AA1B709B-8FBC-DD28-1963-9443AF644C3E}"/>
                </a:ext>
              </a:extLst>
            </p:cNvPr>
            <p:cNvSpPr/>
            <p:nvPr/>
          </p:nvSpPr>
          <p:spPr>
            <a:xfrm>
              <a:off x="2629075" y="4177200"/>
              <a:ext cx="83700" cy="26375"/>
            </a:xfrm>
            <a:custGeom>
              <a:avLst/>
              <a:gdLst/>
              <a:ahLst/>
              <a:cxnLst/>
              <a:rect l="l" t="t" r="r" b="b"/>
              <a:pathLst>
                <a:path w="3348" h="1055" extrusionOk="0">
                  <a:moveTo>
                    <a:pt x="0" y="0"/>
                  </a:moveTo>
                  <a:lnTo>
                    <a:pt x="0" y="1054"/>
                  </a:lnTo>
                  <a:lnTo>
                    <a:pt x="3348" y="1054"/>
                  </a:lnTo>
                  <a:lnTo>
                    <a:pt x="3348" y="0"/>
                  </a:ln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493;p70">
              <a:extLst>
                <a:ext uri="{FF2B5EF4-FFF2-40B4-BE49-F238E27FC236}">
                  <a16:creationId xmlns:a16="http://schemas.microsoft.com/office/drawing/2014/main" id="{C9653D96-3949-CC13-D81E-ADB2A3182354}"/>
                </a:ext>
              </a:extLst>
            </p:cNvPr>
            <p:cNvSpPr/>
            <p:nvPr/>
          </p:nvSpPr>
          <p:spPr>
            <a:xfrm>
              <a:off x="2204350" y="4203375"/>
              <a:ext cx="314600" cy="340300"/>
            </a:xfrm>
            <a:custGeom>
              <a:avLst/>
              <a:gdLst/>
              <a:ahLst/>
              <a:cxnLst/>
              <a:rect l="l" t="t" r="r" b="b"/>
              <a:pathLst>
                <a:path w="12584" h="13612" extrusionOk="0">
                  <a:moveTo>
                    <a:pt x="9027" y="0"/>
                  </a:moveTo>
                  <a:cubicBezTo>
                    <a:pt x="9018" y="0"/>
                    <a:pt x="9010" y="4"/>
                    <a:pt x="9003" y="11"/>
                  </a:cubicBezTo>
                  <a:lnTo>
                    <a:pt x="11" y="10558"/>
                  </a:lnTo>
                  <a:cubicBezTo>
                    <a:pt x="0" y="10570"/>
                    <a:pt x="1" y="10590"/>
                    <a:pt x="15" y="10601"/>
                  </a:cubicBezTo>
                  <a:lnTo>
                    <a:pt x="3538" y="13604"/>
                  </a:lnTo>
                  <a:cubicBezTo>
                    <a:pt x="3543" y="13609"/>
                    <a:pt x="3550" y="13611"/>
                    <a:pt x="3557" y="13611"/>
                  </a:cubicBezTo>
                  <a:cubicBezTo>
                    <a:pt x="3566" y="13611"/>
                    <a:pt x="3575" y="13608"/>
                    <a:pt x="3581" y="13601"/>
                  </a:cubicBezTo>
                  <a:lnTo>
                    <a:pt x="12573" y="3054"/>
                  </a:lnTo>
                  <a:cubicBezTo>
                    <a:pt x="12584" y="3041"/>
                    <a:pt x="12582" y="3022"/>
                    <a:pt x="12569" y="3010"/>
                  </a:cubicBezTo>
                  <a:lnTo>
                    <a:pt x="9047" y="7"/>
                  </a:lnTo>
                  <a:cubicBezTo>
                    <a:pt x="9041" y="2"/>
                    <a:pt x="9034" y="0"/>
                    <a:pt x="9027" y="0"/>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494;p70">
              <a:extLst>
                <a:ext uri="{FF2B5EF4-FFF2-40B4-BE49-F238E27FC236}">
                  <a16:creationId xmlns:a16="http://schemas.microsoft.com/office/drawing/2014/main" id="{8FBFD726-E35F-FB64-7E6C-E6BFE438192A}"/>
                </a:ext>
              </a:extLst>
            </p:cNvPr>
            <p:cNvSpPr/>
            <p:nvPr/>
          </p:nvSpPr>
          <p:spPr>
            <a:xfrm>
              <a:off x="2255975" y="4506550"/>
              <a:ext cx="69325" cy="32650"/>
            </a:xfrm>
            <a:custGeom>
              <a:avLst/>
              <a:gdLst/>
              <a:ahLst/>
              <a:cxnLst/>
              <a:rect l="l" t="t" r="r" b="b"/>
              <a:pathLst>
                <a:path w="2773" h="1306" extrusionOk="0">
                  <a:moveTo>
                    <a:pt x="2773" y="1"/>
                  </a:moveTo>
                  <a:lnTo>
                    <a:pt x="0" y="220"/>
                  </a:lnTo>
                  <a:lnTo>
                    <a:pt x="1143" y="1194"/>
                  </a:lnTo>
                  <a:cubicBezTo>
                    <a:pt x="1230" y="1269"/>
                    <a:pt x="1337" y="1306"/>
                    <a:pt x="1444" y="1306"/>
                  </a:cubicBezTo>
                  <a:cubicBezTo>
                    <a:pt x="1576" y="1306"/>
                    <a:pt x="1707" y="1250"/>
                    <a:pt x="1799" y="1142"/>
                  </a:cubicBezTo>
                  <a:lnTo>
                    <a:pt x="2773" y="1"/>
                  </a:ln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495;p70">
              <a:extLst>
                <a:ext uri="{FF2B5EF4-FFF2-40B4-BE49-F238E27FC236}">
                  <a16:creationId xmlns:a16="http://schemas.microsoft.com/office/drawing/2014/main" id="{FD24C016-EBA0-25D3-9891-6DF69103B936}"/>
                </a:ext>
              </a:extLst>
            </p:cNvPr>
            <p:cNvSpPr/>
            <p:nvPr/>
          </p:nvSpPr>
          <p:spPr>
            <a:xfrm>
              <a:off x="2207525" y="4436175"/>
              <a:ext cx="28300" cy="58700"/>
            </a:xfrm>
            <a:custGeom>
              <a:avLst/>
              <a:gdLst/>
              <a:ahLst/>
              <a:cxnLst/>
              <a:rect l="l" t="t" r="r" b="b"/>
              <a:pathLst>
                <a:path w="1132" h="2348" extrusionOk="0">
                  <a:moveTo>
                    <a:pt x="945" y="1"/>
                  </a:moveTo>
                  <a:lnTo>
                    <a:pt x="168" y="913"/>
                  </a:lnTo>
                  <a:cubicBezTo>
                    <a:pt x="0" y="1111"/>
                    <a:pt x="23" y="1405"/>
                    <a:pt x="220" y="1571"/>
                  </a:cubicBezTo>
                  <a:lnTo>
                    <a:pt x="1131" y="2348"/>
                  </a:lnTo>
                  <a:lnTo>
                    <a:pt x="945" y="1"/>
                  </a:ln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496;p70">
              <a:extLst>
                <a:ext uri="{FF2B5EF4-FFF2-40B4-BE49-F238E27FC236}">
                  <a16:creationId xmlns:a16="http://schemas.microsoft.com/office/drawing/2014/main" id="{D1D2E6A4-9C77-C544-6AC2-F6C5A07AEA14}"/>
                </a:ext>
              </a:extLst>
            </p:cNvPr>
            <p:cNvSpPr/>
            <p:nvPr/>
          </p:nvSpPr>
          <p:spPr>
            <a:xfrm>
              <a:off x="2486525" y="4251325"/>
              <a:ext cx="29275" cy="60450"/>
            </a:xfrm>
            <a:custGeom>
              <a:avLst/>
              <a:gdLst/>
              <a:ahLst/>
              <a:cxnLst/>
              <a:rect l="l" t="t" r="r" b="b"/>
              <a:pathLst>
                <a:path w="1171" h="2418" extrusionOk="0">
                  <a:moveTo>
                    <a:pt x="1" y="0"/>
                  </a:moveTo>
                  <a:lnTo>
                    <a:pt x="192" y="2417"/>
                  </a:lnTo>
                  <a:lnTo>
                    <a:pt x="1003" y="1467"/>
                  </a:lnTo>
                  <a:cubicBezTo>
                    <a:pt x="1170" y="1272"/>
                    <a:pt x="1147" y="976"/>
                    <a:pt x="952" y="810"/>
                  </a:cubicBezTo>
                  <a:lnTo>
                    <a:pt x="1" y="0"/>
                  </a:ln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497;p70">
              <a:extLst>
                <a:ext uri="{FF2B5EF4-FFF2-40B4-BE49-F238E27FC236}">
                  <a16:creationId xmlns:a16="http://schemas.microsoft.com/office/drawing/2014/main" id="{60C55E62-1371-D5E5-D733-A660630B66EC}"/>
                </a:ext>
              </a:extLst>
            </p:cNvPr>
            <p:cNvSpPr/>
            <p:nvPr/>
          </p:nvSpPr>
          <p:spPr>
            <a:xfrm>
              <a:off x="2407050" y="4207825"/>
              <a:ext cx="49775" cy="22125"/>
            </a:xfrm>
            <a:custGeom>
              <a:avLst/>
              <a:gdLst/>
              <a:ahLst/>
              <a:cxnLst/>
              <a:rect l="l" t="t" r="r" b="b"/>
              <a:pathLst>
                <a:path w="1991" h="885" extrusionOk="0">
                  <a:moveTo>
                    <a:pt x="967" y="0"/>
                  </a:moveTo>
                  <a:cubicBezTo>
                    <a:pt x="835" y="0"/>
                    <a:pt x="705" y="56"/>
                    <a:pt x="613" y="164"/>
                  </a:cubicBezTo>
                  <a:lnTo>
                    <a:pt x="0" y="884"/>
                  </a:lnTo>
                  <a:lnTo>
                    <a:pt x="1991" y="725"/>
                  </a:lnTo>
                  <a:lnTo>
                    <a:pt x="1271" y="112"/>
                  </a:lnTo>
                  <a:cubicBezTo>
                    <a:pt x="1183" y="37"/>
                    <a:pt x="1075" y="0"/>
                    <a:pt x="967" y="0"/>
                  </a:cubicBez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498;p70">
              <a:extLst>
                <a:ext uri="{FF2B5EF4-FFF2-40B4-BE49-F238E27FC236}">
                  <a16:creationId xmlns:a16="http://schemas.microsoft.com/office/drawing/2014/main" id="{66605097-1163-70E6-1FD4-5B847F3CD2B5}"/>
                </a:ext>
              </a:extLst>
            </p:cNvPr>
            <p:cNvSpPr/>
            <p:nvPr/>
          </p:nvSpPr>
          <p:spPr>
            <a:xfrm>
              <a:off x="2235825" y="4230875"/>
              <a:ext cx="232325" cy="270750"/>
            </a:xfrm>
            <a:custGeom>
              <a:avLst/>
              <a:gdLst/>
              <a:ahLst/>
              <a:cxnLst/>
              <a:rect l="l" t="t" r="r" b="b"/>
              <a:pathLst>
                <a:path w="9293" h="10830" extrusionOk="0">
                  <a:moveTo>
                    <a:pt x="9062" y="0"/>
                  </a:moveTo>
                  <a:lnTo>
                    <a:pt x="0" y="10634"/>
                  </a:lnTo>
                  <a:lnTo>
                    <a:pt x="231" y="10830"/>
                  </a:lnTo>
                  <a:lnTo>
                    <a:pt x="9293" y="197"/>
                  </a:lnTo>
                  <a:lnTo>
                    <a:pt x="9062" y="0"/>
                  </a:ln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499;p70">
              <a:extLst>
                <a:ext uri="{FF2B5EF4-FFF2-40B4-BE49-F238E27FC236}">
                  <a16:creationId xmlns:a16="http://schemas.microsoft.com/office/drawing/2014/main" id="{F4884F14-4DBA-2CEB-C4C0-FD464187F099}"/>
                </a:ext>
              </a:extLst>
            </p:cNvPr>
            <p:cNvSpPr/>
            <p:nvPr/>
          </p:nvSpPr>
          <p:spPr>
            <a:xfrm>
              <a:off x="2246625" y="4396175"/>
              <a:ext cx="107375" cy="97075"/>
            </a:xfrm>
            <a:custGeom>
              <a:avLst/>
              <a:gdLst/>
              <a:ahLst/>
              <a:cxnLst/>
              <a:rect l="l" t="t" r="r" b="b"/>
              <a:pathLst>
                <a:path w="4295" h="3883" extrusionOk="0">
                  <a:moveTo>
                    <a:pt x="687" y="1"/>
                  </a:moveTo>
                  <a:lnTo>
                    <a:pt x="0" y="807"/>
                  </a:lnTo>
                  <a:lnTo>
                    <a:pt x="3608" y="3882"/>
                  </a:lnTo>
                  <a:lnTo>
                    <a:pt x="4295" y="3076"/>
                  </a:lnTo>
                  <a:lnTo>
                    <a:pt x="687" y="1"/>
                  </a:ln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500;p70">
              <a:extLst>
                <a:ext uri="{FF2B5EF4-FFF2-40B4-BE49-F238E27FC236}">
                  <a16:creationId xmlns:a16="http://schemas.microsoft.com/office/drawing/2014/main" id="{6AF149F1-EB74-1B44-44B2-957343453456}"/>
                </a:ext>
              </a:extLst>
            </p:cNvPr>
            <p:cNvSpPr/>
            <p:nvPr/>
          </p:nvSpPr>
          <p:spPr>
            <a:xfrm>
              <a:off x="2371800" y="4249325"/>
              <a:ext cx="107375" cy="97075"/>
            </a:xfrm>
            <a:custGeom>
              <a:avLst/>
              <a:gdLst/>
              <a:ahLst/>
              <a:cxnLst/>
              <a:rect l="l" t="t" r="r" b="b"/>
              <a:pathLst>
                <a:path w="4295" h="3883" extrusionOk="0">
                  <a:moveTo>
                    <a:pt x="687" y="1"/>
                  </a:moveTo>
                  <a:lnTo>
                    <a:pt x="1" y="807"/>
                  </a:lnTo>
                  <a:lnTo>
                    <a:pt x="3608" y="3882"/>
                  </a:lnTo>
                  <a:lnTo>
                    <a:pt x="4295" y="3076"/>
                  </a:lnTo>
                  <a:lnTo>
                    <a:pt x="687" y="1"/>
                  </a:ln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501;p70">
              <a:extLst>
                <a:ext uri="{FF2B5EF4-FFF2-40B4-BE49-F238E27FC236}">
                  <a16:creationId xmlns:a16="http://schemas.microsoft.com/office/drawing/2014/main" id="{BC4AC4B3-5842-923B-8AB0-1C205CDD148E}"/>
                </a:ext>
              </a:extLst>
            </p:cNvPr>
            <p:cNvSpPr/>
            <p:nvPr/>
          </p:nvSpPr>
          <p:spPr>
            <a:xfrm>
              <a:off x="2317400" y="4324400"/>
              <a:ext cx="91750" cy="96400"/>
            </a:xfrm>
            <a:custGeom>
              <a:avLst/>
              <a:gdLst/>
              <a:ahLst/>
              <a:cxnLst/>
              <a:rect l="l" t="t" r="r" b="b"/>
              <a:pathLst>
                <a:path w="3670" h="3856" extrusionOk="0">
                  <a:moveTo>
                    <a:pt x="2524" y="1"/>
                  </a:moveTo>
                  <a:cubicBezTo>
                    <a:pt x="2439" y="1"/>
                    <a:pt x="2354" y="37"/>
                    <a:pt x="2294" y="107"/>
                  </a:cubicBezTo>
                  <a:cubicBezTo>
                    <a:pt x="2185" y="234"/>
                    <a:pt x="2200" y="426"/>
                    <a:pt x="2328" y="534"/>
                  </a:cubicBezTo>
                  <a:lnTo>
                    <a:pt x="2903" y="1024"/>
                  </a:lnTo>
                  <a:lnTo>
                    <a:pt x="1112" y="3126"/>
                  </a:lnTo>
                  <a:lnTo>
                    <a:pt x="536" y="2636"/>
                  </a:lnTo>
                  <a:cubicBezTo>
                    <a:pt x="479" y="2587"/>
                    <a:pt x="409" y="2563"/>
                    <a:pt x="339" y="2563"/>
                  </a:cubicBezTo>
                  <a:cubicBezTo>
                    <a:pt x="254" y="2563"/>
                    <a:pt x="169" y="2599"/>
                    <a:pt x="110" y="2669"/>
                  </a:cubicBezTo>
                  <a:cubicBezTo>
                    <a:pt x="1" y="2796"/>
                    <a:pt x="16" y="2987"/>
                    <a:pt x="144" y="3095"/>
                  </a:cubicBezTo>
                  <a:lnTo>
                    <a:pt x="949" y="3784"/>
                  </a:lnTo>
                  <a:cubicBezTo>
                    <a:pt x="1006" y="3832"/>
                    <a:pt x="1076" y="3856"/>
                    <a:pt x="1145" y="3856"/>
                  </a:cubicBezTo>
                  <a:cubicBezTo>
                    <a:pt x="1231" y="3856"/>
                    <a:pt x="1315" y="3820"/>
                    <a:pt x="1376" y="3750"/>
                  </a:cubicBezTo>
                  <a:lnTo>
                    <a:pt x="3560" y="1188"/>
                  </a:lnTo>
                  <a:cubicBezTo>
                    <a:pt x="3669" y="1062"/>
                    <a:pt x="3654" y="870"/>
                    <a:pt x="3526" y="762"/>
                  </a:cubicBezTo>
                  <a:lnTo>
                    <a:pt x="2721" y="73"/>
                  </a:lnTo>
                  <a:cubicBezTo>
                    <a:pt x="2663" y="25"/>
                    <a:pt x="2593" y="1"/>
                    <a:pt x="252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502;p70">
              <a:extLst>
                <a:ext uri="{FF2B5EF4-FFF2-40B4-BE49-F238E27FC236}">
                  <a16:creationId xmlns:a16="http://schemas.microsoft.com/office/drawing/2014/main" id="{E2A9C117-D811-0DAB-C29C-FA08B5781534}"/>
                </a:ext>
              </a:extLst>
            </p:cNvPr>
            <p:cNvSpPr/>
            <p:nvPr/>
          </p:nvSpPr>
          <p:spPr>
            <a:xfrm>
              <a:off x="2743600" y="4125375"/>
              <a:ext cx="81650" cy="429300"/>
            </a:xfrm>
            <a:custGeom>
              <a:avLst/>
              <a:gdLst/>
              <a:ahLst/>
              <a:cxnLst/>
              <a:rect l="l" t="t" r="r" b="b"/>
              <a:pathLst>
                <a:path w="3266" h="17172" extrusionOk="0">
                  <a:moveTo>
                    <a:pt x="2955" y="1"/>
                  </a:moveTo>
                  <a:cubicBezTo>
                    <a:pt x="2817" y="1"/>
                    <a:pt x="2694" y="102"/>
                    <a:pt x="2673" y="243"/>
                  </a:cubicBezTo>
                  <a:cubicBezTo>
                    <a:pt x="1725" y="6263"/>
                    <a:pt x="42" y="16732"/>
                    <a:pt x="26" y="16838"/>
                  </a:cubicBezTo>
                  <a:cubicBezTo>
                    <a:pt x="0" y="16995"/>
                    <a:pt x="107" y="17142"/>
                    <a:pt x="264" y="17167"/>
                  </a:cubicBezTo>
                  <a:cubicBezTo>
                    <a:pt x="279" y="17170"/>
                    <a:pt x="295" y="17171"/>
                    <a:pt x="310" y="17171"/>
                  </a:cubicBezTo>
                  <a:cubicBezTo>
                    <a:pt x="449" y="17171"/>
                    <a:pt x="572" y="17069"/>
                    <a:pt x="594" y="16929"/>
                  </a:cubicBezTo>
                  <a:cubicBezTo>
                    <a:pt x="611" y="16824"/>
                    <a:pt x="2293" y="6353"/>
                    <a:pt x="3241" y="332"/>
                  </a:cubicBezTo>
                  <a:cubicBezTo>
                    <a:pt x="3265" y="176"/>
                    <a:pt x="3158" y="28"/>
                    <a:pt x="3001" y="4"/>
                  </a:cubicBezTo>
                  <a:cubicBezTo>
                    <a:pt x="2985" y="2"/>
                    <a:pt x="2970" y="1"/>
                    <a:pt x="2955"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503;p70">
              <a:extLst>
                <a:ext uri="{FF2B5EF4-FFF2-40B4-BE49-F238E27FC236}">
                  <a16:creationId xmlns:a16="http://schemas.microsoft.com/office/drawing/2014/main" id="{DEFF5B50-A326-1E0B-35C0-DA77283C3897}"/>
                </a:ext>
              </a:extLst>
            </p:cNvPr>
            <p:cNvSpPr/>
            <p:nvPr/>
          </p:nvSpPr>
          <p:spPr>
            <a:xfrm>
              <a:off x="2523225" y="4125375"/>
              <a:ext cx="113850" cy="429300"/>
            </a:xfrm>
            <a:custGeom>
              <a:avLst/>
              <a:gdLst/>
              <a:ahLst/>
              <a:cxnLst/>
              <a:rect l="l" t="t" r="r" b="b"/>
              <a:pathLst>
                <a:path w="4554" h="17172" extrusionOk="0">
                  <a:moveTo>
                    <a:pt x="310" y="1"/>
                  </a:moveTo>
                  <a:cubicBezTo>
                    <a:pt x="295" y="1"/>
                    <a:pt x="280" y="2"/>
                    <a:pt x="265" y="4"/>
                  </a:cubicBezTo>
                  <a:cubicBezTo>
                    <a:pt x="108" y="28"/>
                    <a:pt x="1" y="175"/>
                    <a:pt x="26" y="332"/>
                  </a:cubicBezTo>
                  <a:cubicBezTo>
                    <a:pt x="978" y="6369"/>
                    <a:pt x="3927" y="16856"/>
                    <a:pt x="3957" y="16961"/>
                  </a:cubicBezTo>
                  <a:cubicBezTo>
                    <a:pt x="3993" y="17089"/>
                    <a:pt x="4108" y="17171"/>
                    <a:pt x="4234" y="17171"/>
                  </a:cubicBezTo>
                  <a:cubicBezTo>
                    <a:pt x="4260" y="17171"/>
                    <a:pt x="4286" y="17167"/>
                    <a:pt x="4312" y="17161"/>
                  </a:cubicBezTo>
                  <a:cubicBezTo>
                    <a:pt x="4463" y="17118"/>
                    <a:pt x="4554" y="16959"/>
                    <a:pt x="4510" y="16806"/>
                  </a:cubicBezTo>
                  <a:cubicBezTo>
                    <a:pt x="4481" y="16702"/>
                    <a:pt x="1538" y="6246"/>
                    <a:pt x="593" y="243"/>
                  </a:cubicBezTo>
                  <a:cubicBezTo>
                    <a:pt x="571" y="102"/>
                    <a:pt x="449" y="1"/>
                    <a:pt x="310"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504;p70">
              <a:extLst>
                <a:ext uri="{FF2B5EF4-FFF2-40B4-BE49-F238E27FC236}">
                  <a16:creationId xmlns:a16="http://schemas.microsoft.com/office/drawing/2014/main" id="{44DB1883-3FFC-C15B-DCC3-A063637E561C}"/>
                </a:ext>
              </a:extLst>
            </p:cNvPr>
            <p:cNvSpPr/>
            <p:nvPr/>
          </p:nvSpPr>
          <p:spPr>
            <a:xfrm>
              <a:off x="2390550" y="4228800"/>
              <a:ext cx="93325" cy="323025"/>
            </a:xfrm>
            <a:custGeom>
              <a:avLst/>
              <a:gdLst/>
              <a:ahLst/>
              <a:cxnLst/>
              <a:rect l="l" t="t" r="r" b="b"/>
              <a:pathLst>
                <a:path w="3733" h="12921" extrusionOk="0">
                  <a:moveTo>
                    <a:pt x="260" y="1"/>
                  </a:moveTo>
                  <a:cubicBezTo>
                    <a:pt x="247" y="1"/>
                    <a:pt x="235" y="2"/>
                    <a:pt x="222" y="4"/>
                  </a:cubicBezTo>
                  <a:cubicBezTo>
                    <a:pt x="90" y="25"/>
                    <a:pt x="1" y="148"/>
                    <a:pt x="21" y="280"/>
                  </a:cubicBezTo>
                  <a:cubicBezTo>
                    <a:pt x="822" y="5368"/>
                    <a:pt x="3207" y="12679"/>
                    <a:pt x="3232" y="12752"/>
                  </a:cubicBezTo>
                  <a:cubicBezTo>
                    <a:pt x="3266" y="12855"/>
                    <a:pt x="3361" y="12920"/>
                    <a:pt x="3463" y="12920"/>
                  </a:cubicBezTo>
                  <a:cubicBezTo>
                    <a:pt x="3487" y="12920"/>
                    <a:pt x="3513" y="12916"/>
                    <a:pt x="3537" y="12906"/>
                  </a:cubicBezTo>
                  <a:cubicBezTo>
                    <a:pt x="3664" y="12864"/>
                    <a:pt x="3732" y="12728"/>
                    <a:pt x="3691" y="12601"/>
                  </a:cubicBezTo>
                  <a:cubicBezTo>
                    <a:pt x="3669" y="12528"/>
                    <a:pt x="1294" y="5254"/>
                    <a:pt x="499" y="205"/>
                  </a:cubicBezTo>
                  <a:cubicBezTo>
                    <a:pt x="481" y="86"/>
                    <a:pt x="376" y="1"/>
                    <a:pt x="260"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505;p70">
              <a:extLst>
                <a:ext uri="{FF2B5EF4-FFF2-40B4-BE49-F238E27FC236}">
                  <a16:creationId xmlns:a16="http://schemas.microsoft.com/office/drawing/2014/main" id="{9E55A292-9F16-ADF9-6313-63F32C14A7D5}"/>
                </a:ext>
              </a:extLst>
            </p:cNvPr>
            <p:cNvSpPr/>
            <p:nvPr/>
          </p:nvSpPr>
          <p:spPr>
            <a:xfrm>
              <a:off x="1544000" y="4968225"/>
              <a:ext cx="347325" cy="347375"/>
            </a:xfrm>
            <a:custGeom>
              <a:avLst/>
              <a:gdLst/>
              <a:ahLst/>
              <a:cxnLst/>
              <a:rect l="l" t="t" r="r" b="b"/>
              <a:pathLst>
                <a:path w="13893" h="13895" extrusionOk="0">
                  <a:moveTo>
                    <a:pt x="6947" y="0"/>
                  </a:moveTo>
                  <a:cubicBezTo>
                    <a:pt x="5104" y="0"/>
                    <a:pt x="3337" y="733"/>
                    <a:pt x="2034" y="2035"/>
                  </a:cubicBezTo>
                  <a:cubicBezTo>
                    <a:pt x="732" y="3338"/>
                    <a:pt x="0" y="5105"/>
                    <a:pt x="0" y="6948"/>
                  </a:cubicBezTo>
                  <a:cubicBezTo>
                    <a:pt x="0" y="8790"/>
                    <a:pt x="732" y="10557"/>
                    <a:pt x="2034" y="11859"/>
                  </a:cubicBezTo>
                  <a:cubicBezTo>
                    <a:pt x="3337" y="13163"/>
                    <a:pt x="5104" y="13894"/>
                    <a:pt x="6947" y="13894"/>
                  </a:cubicBezTo>
                  <a:cubicBezTo>
                    <a:pt x="8789" y="13894"/>
                    <a:pt x="10556" y="13163"/>
                    <a:pt x="11859" y="11859"/>
                  </a:cubicBezTo>
                  <a:cubicBezTo>
                    <a:pt x="13161" y="10557"/>
                    <a:pt x="13893" y="8790"/>
                    <a:pt x="13893" y="6948"/>
                  </a:cubicBezTo>
                  <a:cubicBezTo>
                    <a:pt x="13893" y="5105"/>
                    <a:pt x="13161" y="3338"/>
                    <a:pt x="11859" y="2035"/>
                  </a:cubicBezTo>
                  <a:cubicBezTo>
                    <a:pt x="10556" y="733"/>
                    <a:pt x="8789" y="0"/>
                    <a:pt x="6947" y="0"/>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506;p70">
              <a:extLst>
                <a:ext uri="{FF2B5EF4-FFF2-40B4-BE49-F238E27FC236}">
                  <a16:creationId xmlns:a16="http://schemas.microsoft.com/office/drawing/2014/main" id="{C2A7E0ED-379A-E443-B18D-3A67EC80F0E3}"/>
                </a:ext>
              </a:extLst>
            </p:cNvPr>
            <p:cNvSpPr/>
            <p:nvPr/>
          </p:nvSpPr>
          <p:spPr>
            <a:xfrm>
              <a:off x="1608600" y="5032850"/>
              <a:ext cx="218175" cy="218200"/>
            </a:xfrm>
            <a:custGeom>
              <a:avLst/>
              <a:gdLst/>
              <a:ahLst/>
              <a:cxnLst/>
              <a:rect l="l" t="t" r="r" b="b"/>
              <a:pathLst>
                <a:path w="8727" h="8728" extrusionOk="0">
                  <a:moveTo>
                    <a:pt x="4745" y="783"/>
                  </a:moveTo>
                  <a:cubicBezTo>
                    <a:pt x="5425" y="855"/>
                    <a:pt x="6048" y="1119"/>
                    <a:pt x="6562" y="1518"/>
                  </a:cubicBezTo>
                  <a:lnTo>
                    <a:pt x="5468" y="2612"/>
                  </a:lnTo>
                  <a:cubicBezTo>
                    <a:pt x="5250" y="2474"/>
                    <a:pt x="5006" y="2376"/>
                    <a:pt x="4745" y="2328"/>
                  </a:cubicBezTo>
                  <a:lnTo>
                    <a:pt x="4745" y="783"/>
                  </a:lnTo>
                  <a:close/>
                  <a:moveTo>
                    <a:pt x="3984" y="783"/>
                  </a:moveTo>
                  <a:lnTo>
                    <a:pt x="3984" y="2328"/>
                  </a:lnTo>
                  <a:lnTo>
                    <a:pt x="3982" y="2328"/>
                  </a:lnTo>
                  <a:cubicBezTo>
                    <a:pt x="3691" y="2381"/>
                    <a:pt x="3419" y="2498"/>
                    <a:pt x="3184" y="2662"/>
                  </a:cubicBezTo>
                  <a:lnTo>
                    <a:pt x="2095" y="1572"/>
                  </a:lnTo>
                  <a:cubicBezTo>
                    <a:pt x="2621" y="1143"/>
                    <a:pt x="3271" y="859"/>
                    <a:pt x="3984" y="783"/>
                  </a:cubicBezTo>
                  <a:close/>
                  <a:moveTo>
                    <a:pt x="1558" y="2112"/>
                  </a:moveTo>
                  <a:lnTo>
                    <a:pt x="2647" y="3203"/>
                  </a:lnTo>
                  <a:cubicBezTo>
                    <a:pt x="2491" y="3432"/>
                    <a:pt x="2380" y="3698"/>
                    <a:pt x="2328" y="3983"/>
                  </a:cubicBezTo>
                  <a:lnTo>
                    <a:pt x="783" y="3983"/>
                  </a:lnTo>
                  <a:cubicBezTo>
                    <a:pt x="858" y="3280"/>
                    <a:pt x="1137" y="2637"/>
                    <a:pt x="1558" y="2112"/>
                  </a:cubicBezTo>
                  <a:close/>
                  <a:moveTo>
                    <a:pt x="7113" y="2044"/>
                  </a:moveTo>
                  <a:cubicBezTo>
                    <a:pt x="7567" y="2580"/>
                    <a:pt x="7867" y="3249"/>
                    <a:pt x="7944" y="3983"/>
                  </a:cubicBezTo>
                  <a:lnTo>
                    <a:pt x="6400" y="3983"/>
                  </a:lnTo>
                  <a:cubicBezTo>
                    <a:pt x="6341" y="3667"/>
                    <a:pt x="6211" y="3379"/>
                    <a:pt x="6026" y="3131"/>
                  </a:cubicBezTo>
                  <a:lnTo>
                    <a:pt x="7113" y="2044"/>
                  </a:lnTo>
                  <a:close/>
                  <a:moveTo>
                    <a:pt x="2328" y="4745"/>
                  </a:moveTo>
                  <a:cubicBezTo>
                    <a:pt x="2377" y="5007"/>
                    <a:pt x="2475" y="5250"/>
                    <a:pt x="2612" y="5467"/>
                  </a:cubicBezTo>
                  <a:lnTo>
                    <a:pt x="1518" y="6562"/>
                  </a:lnTo>
                  <a:cubicBezTo>
                    <a:pt x="1120" y="6048"/>
                    <a:pt x="855" y="5425"/>
                    <a:pt x="783" y="4745"/>
                  </a:cubicBezTo>
                  <a:close/>
                  <a:moveTo>
                    <a:pt x="7944" y="4744"/>
                  </a:moveTo>
                  <a:cubicBezTo>
                    <a:pt x="7870" y="5456"/>
                    <a:pt x="7585" y="6106"/>
                    <a:pt x="7156" y="6634"/>
                  </a:cubicBezTo>
                  <a:lnTo>
                    <a:pt x="6067" y="5543"/>
                  </a:lnTo>
                  <a:cubicBezTo>
                    <a:pt x="6230" y="5308"/>
                    <a:pt x="6346" y="5038"/>
                    <a:pt x="6400" y="4744"/>
                  </a:cubicBezTo>
                  <a:close/>
                  <a:moveTo>
                    <a:pt x="5526" y="6079"/>
                  </a:moveTo>
                  <a:lnTo>
                    <a:pt x="6615" y="7169"/>
                  </a:lnTo>
                  <a:cubicBezTo>
                    <a:pt x="6091" y="7590"/>
                    <a:pt x="5448" y="7868"/>
                    <a:pt x="4745" y="7943"/>
                  </a:cubicBezTo>
                  <a:lnTo>
                    <a:pt x="4745" y="6399"/>
                  </a:lnTo>
                  <a:cubicBezTo>
                    <a:pt x="5030" y="6346"/>
                    <a:pt x="5294" y="6237"/>
                    <a:pt x="5526" y="6079"/>
                  </a:cubicBezTo>
                  <a:close/>
                  <a:moveTo>
                    <a:pt x="3131" y="6027"/>
                  </a:moveTo>
                  <a:cubicBezTo>
                    <a:pt x="3379" y="6211"/>
                    <a:pt x="3668" y="6341"/>
                    <a:pt x="3982" y="6400"/>
                  </a:cubicBezTo>
                  <a:lnTo>
                    <a:pt x="3982" y="7944"/>
                  </a:lnTo>
                  <a:cubicBezTo>
                    <a:pt x="3249" y="7867"/>
                    <a:pt x="2580" y="7567"/>
                    <a:pt x="2044" y="7114"/>
                  </a:cubicBezTo>
                  <a:lnTo>
                    <a:pt x="3131" y="6027"/>
                  </a:lnTo>
                  <a:close/>
                  <a:moveTo>
                    <a:pt x="4364" y="0"/>
                  </a:moveTo>
                  <a:cubicBezTo>
                    <a:pt x="1958" y="0"/>
                    <a:pt x="0" y="1958"/>
                    <a:pt x="0" y="4364"/>
                  </a:cubicBezTo>
                  <a:cubicBezTo>
                    <a:pt x="0" y="6770"/>
                    <a:pt x="1958" y="8727"/>
                    <a:pt x="4364" y="8727"/>
                  </a:cubicBezTo>
                  <a:cubicBezTo>
                    <a:pt x="6769" y="8727"/>
                    <a:pt x="8727" y="6770"/>
                    <a:pt x="8727" y="4364"/>
                  </a:cubicBezTo>
                  <a:cubicBezTo>
                    <a:pt x="8727" y="1958"/>
                    <a:pt x="6769" y="0"/>
                    <a:pt x="4364" y="0"/>
                  </a:cubicBezTo>
                  <a:close/>
                </a:path>
              </a:pathLst>
            </a:custGeom>
            <a:solidFill>
              <a:srgbClr val="D3C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507;p70">
              <a:extLst>
                <a:ext uri="{FF2B5EF4-FFF2-40B4-BE49-F238E27FC236}">
                  <a16:creationId xmlns:a16="http://schemas.microsoft.com/office/drawing/2014/main" id="{7F28D2D1-8650-B996-3488-4F8D2B2CF835}"/>
                </a:ext>
              </a:extLst>
            </p:cNvPr>
            <p:cNvSpPr/>
            <p:nvPr/>
          </p:nvSpPr>
          <p:spPr>
            <a:xfrm>
              <a:off x="2841825" y="4968250"/>
              <a:ext cx="347375" cy="347375"/>
            </a:xfrm>
            <a:custGeom>
              <a:avLst/>
              <a:gdLst/>
              <a:ahLst/>
              <a:cxnLst/>
              <a:rect l="l" t="t" r="r" b="b"/>
              <a:pathLst>
                <a:path w="13895" h="13895" extrusionOk="0">
                  <a:moveTo>
                    <a:pt x="6947" y="0"/>
                  </a:moveTo>
                  <a:cubicBezTo>
                    <a:pt x="5105" y="0"/>
                    <a:pt x="3338" y="732"/>
                    <a:pt x="2035" y="2035"/>
                  </a:cubicBezTo>
                  <a:cubicBezTo>
                    <a:pt x="732" y="3337"/>
                    <a:pt x="1" y="5104"/>
                    <a:pt x="1" y="6947"/>
                  </a:cubicBezTo>
                  <a:cubicBezTo>
                    <a:pt x="1" y="8790"/>
                    <a:pt x="732" y="10557"/>
                    <a:pt x="2035" y="11859"/>
                  </a:cubicBezTo>
                  <a:cubicBezTo>
                    <a:pt x="3338" y="13163"/>
                    <a:pt x="5105" y="13894"/>
                    <a:pt x="6947" y="13894"/>
                  </a:cubicBezTo>
                  <a:cubicBezTo>
                    <a:pt x="8789" y="13894"/>
                    <a:pt x="10556" y="13163"/>
                    <a:pt x="11860" y="11859"/>
                  </a:cubicBezTo>
                  <a:cubicBezTo>
                    <a:pt x="13162" y="10557"/>
                    <a:pt x="13895" y="8790"/>
                    <a:pt x="13895" y="6947"/>
                  </a:cubicBezTo>
                  <a:cubicBezTo>
                    <a:pt x="13895" y="5104"/>
                    <a:pt x="13162" y="3337"/>
                    <a:pt x="11860" y="2035"/>
                  </a:cubicBezTo>
                  <a:cubicBezTo>
                    <a:pt x="10556" y="732"/>
                    <a:pt x="8789" y="0"/>
                    <a:pt x="6947" y="0"/>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508;p70">
              <a:extLst>
                <a:ext uri="{FF2B5EF4-FFF2-40B4-BE49-F238E27FC236}">
                  <a16:creationId xmlns:a16="http://schemas.microsoft.com/office/drawing/2014/main" id="{3182E9B4-23B9-A011-9010-E3EB8EF0124E}"/>
                </a:ext>
              </a:extLst>
            </p:cNvPr>
            <p:cNvSpPr/>
            <p:nvPr/>
          </p:nvSpPr>
          <p:spPr>
            <a:xfrm>
              <a:off x="2906450" y="5032850"/>
              <a:ext cx="218200" cy="218200"/>
            </a:xfrm>
            <a:custGeom>
              <a:avLst/>
              <a:gdLst/>
              <a:ahLst/>
              <a:cxnLst/>
              <a:rect l="l" t="t" r="r" b="b"/>
              <a:pathLst>
                <a:path w="8728" h="8728" extrusionOk="0">
                  <a:moveTo>
                    <a:pt x="4745" y="783"/>
                  </a:moveTo>
                  <a:cubicBezTo>
                    <a:pt x="5426" y="855"/>
                    <a:pt x="6048" y="1119"/>
                    <a:pt x="6562" y="1518"/>
                  </a:cubicBezTo>
                  <a:lnTo>
                    <a:pt x="5468" y="2612"/>
                  </a:lnTo>
                  <a:cubicBezTo>
                    <a:pt x="5250" y="2476"/>
                    <a:pt x="5006" y="2376"/>
                    <a:pt x="4745" y="2328"/>
                  </a:cubicBezTo>
                  <a:lnTo>
                    <a:pt x="4745" y="783"/>
                  </a:lnTo>
                  <a:close/>
                  <a:moveTo>
                    <a:pt x="3984" y="783"/>
                  </a:moveTo>
                  <a:lnTo>
                    <a:pt x="3984" y="2328"/>
                  </a:lnTo>
                  <a:cubicBezTo>
                    <a:pt x="3692" y="2381"/>
                    <a:pt x="3420" y="2498"/>
                    <a:pt x="3185" y="2662"/>
                  </a:cubicBezTo>
                  <a:lnTo>
                    <a:pt x="2095" y="1572"/>
                  </a:lnTo>
                  <a:cubicBezTo>
                    <a:pt x="2621" y="1143"/>
                    <a:pt x="3271" y="859"/>
                    <a:pt x="3984" y="783"/>
                  </a:cubicBezTo>
                  <a:close/>
                  <a:moveTo>
                    <a:pt x="1559" y="2112"/>
                  </a:moveTo>
                  <a:lnTo>
                    <a:pt x="2649" y="3203"/>
                  </a:lnTo>
                  <a:cubicBezTo>
                    <a:pt x="2492" y="3432"/>
                    <a:pt x="2382" y="3698"/>
                    <a:pt x="2329" y="3983"/>
                  </a:cubicBezTo>
                  <a:lnTo>
                    <a:pt x="785" y="3983"/>
                  </a:lnTo>
                  <a:cubicBezTo>
                    <a:pt x="859" y="3280"/>
                    <a:pt x="1137" y="2637"/>
                    <a:pt x="1559" y="2112"/>
                  </a:cubicBezTo>
                  <a:close/>
                  <a:moveTo>
                    <a:pt x="7113" y="2044"/>
                  </a:moveTo>
                  <a:cubicBezTo>
                    <a:pt x="7567" y="2580"/>
                    <a:pt x="7867" y="3249"/>
                    <a:pt x="7945" y="3983"/>
                  </a:cubicBezTo>
                  <a:lnTo>
                    <a:pt x="6400" y="3983"/>
                  </a:lnTo>
                  <a:cubicBezTo>
                    <a:pt x="6340" y="3667"/>
                    <a:pt x="6211" y="3379"/>
                    <a:pt x="6026" y="3131"/>
                  </a:cubicBezTo>
                  <a:lnTo>
                    <a:pt x="7113" y="2044"/>
                  </a:lnTo>
                  <a:close/>
                  <a:moveTo>
                    <a:pt x="2329" y="4745"/>
                  </a:moveTo>
                  <a:cubicBezTo>
                    <a:pt x="2378" y="5007"/>
                    <a:pt x="2476" y="5250"/>
                    <a:pt x="2614" y="5467"/>
                  </a:cubicBezTo>
                  <a:lnTo>
                    <a:pt x="1519" y="6562"/>
                  </a:lnTo>
                  <a:cubicBezTo>
                    <a:pt x="1121" y="6048"/>
                    <a:pt x="857" y="5425"/>
                    <a:pt x="785" y="4745"/>
                  </a:cubicBezTo>
                  <a:close/>
                  <a:moveTo>
                    <a:pt x="7944" y="4744"/>
                  </a:moveTo>
                  <a:cubicBezTo>
                    <a:pt x="7869" y="5456"/>
                    <a:pt x="7586" y="6106"/>
                    <a:pt x="7157" y="6634"/>
                  </a:cubicBezTo>
                  <a:lnTo>
                    <a:pt x="6066" y="5543"/>
                  </a:lnTo>
                  <a:cubicBezTo>
                    <a:pt x="6230" y="5308"/>
                    <a:pt x="6346" y="5038"/>
                    <a:pt x="6400" y="4744"/>
                  </a:cubicBezTo>
                  <a:close/>
                  <a:moveTo>
                    <a:pt x="5526" y="6079"/>
                  </a:moveTo>
                  <a:lnTo>
                    <a:pt x="6616" y="7169"/>
                  </a:lnTo>
                  <a:cubicBezTo>
                    <a:pt x="6091" y="7590"/>
                    <a:pt x="5448" y="7868"/>
                    <a:pt x="4746" y="7943"/>
                  </a:cubicBezTo>
                  <a:lnTo>
                    <a:pt x="4746" y="6399"/>
                  </a:lnTo>
                  <a:cubicBezTo>
                    <a:pt x="5030" y="6346"/>
                    <a:pt x="5294" y="6237"/>
                    <a:pt x="5526" y="6079"/>
                  </a:cubicBezTo>
                  <a:close/>
                  <a:moveTo>
                    <a:pt x="3131" y="6027"/>
                  </a:moveTo>
                  <a:cubicBezTo>
                    <a:pt x="3378" y="6211"/>
                    <a:pt x="3669" y="6341"/>
                    <a:pt x="3984" y="6400"/>
                  </a:cubicBezTo>
                  <a:lnTo>
                    <a:pt x="3984" y="7944"/>
                  </a:lnTo>
                  <a:cubicBezTo>
                    <a:pt x="3250" y="7867"/>
                    <a:pt x="2582" y="7567"/>
                    <a:pt x="2044" y="7114"/>
                  </a:cubicBezTo>
                  <a:lnTo>
                    <a:pt x="3131" y="6027"/>
                  </a:lnTo>
                  <a:close/>
                  <a:moveTo>
                    <a:pt x="4364" y="0"/>
                  </a:moveTo>
                  <a:cubicBezTo>
                    <a:pt x="1959" y="0"/>
                    <a:pt x="1" y="1958"/>
                    <a:pt x="1" y="4364"/>
                  </a:cubicBezTo>
                  <a:cubicBezTo>
                    <a:pt x="1" y="6770"/>
                    <a:pt x="1959" y="8727"/>
                    <a:pt x="4364" y="8727"/>
                  </a:cubicBezTo>
                  <a:cubicBezTo>
                    <a:pt x="6770" y="8727"/>
                    <a:pt x="8728" y="6770"/>
                    <a:pt x="8728" y="4364"/>
                  </a:cubicBezTo>
                  <a:cubicBezTo>
                    <a:pt x="8728" y="1958"/>
                    <a:pt x="6770" y="0"/>
                    <a:pt x="4364" y="0"/>
                  </a:cubicBezTo>
                  <a:close/>
                </a:path>
              </a:pathLst>
            </a:custGeom>
            <a:solidFill>
              <a:srgbClr val="D3C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509;p70">
              <a:extLst>
                <a:ext uri="{FF2B5EF4-FFF2-40B4-BE49-F238E27FC236}">
                  <a16:creationId xmlns:a16="http://schemas.microsoft.com/office/drawing/2014/main" id="{6B88106B-D2C5-028A-7329-59475EF77B05}"/>
                </a:ext>
              </a:extLst>
            </p:cNvPr>
            <p:cNvSpPr/>
            <p:nvPr/>
          </p:nvSpPr>
          <p:spPr>
            <a:xfrm>
              <a:off x="1429700" y="5059875"/>
              <a:ext cx="69500" cy="37425"/>
            </a:xfrm>
            <a:custGeom>
              <a:avLst/>
              <a:gdLst/>
              <a:ahLst/>
              <a:cxnLst/>
              <a:rect l="l" t="t" r="r" b="b"/>
              <a:pathLst>
                <a:path w="2780" h="1497" extrusionOk="0">
                  <a:moveTo>
                    <a:pt x="2779" y="0"/>
                  </a:moveTo>
                  <a:cubicBezTo>
                    <a:pt x="2779" y="0"/>
                    <a:pt x="150" y="485"/>
                    <a:pt x="71" y="1011"/>
                  </a:cubicBezTo>
                  <a:cubicBezTo>
                    <a:pt x="1" y="1467"/>
                    <a:pt x="1968" y="1497"/>
                    <a:pt x="2491" y="1497"/>
                  </a:cubicBezTo>
                  <a:cubicBezTo>
                    <a:pt x="2571" y="1497"/>
                    <a:pt x="2618" y="1496"/>
                    <a:pt x="2618" y="1496"/>
                  </a:cubicBezTo>
                  <a:lnTo>
                    <a:pt x="2779" y="0"/>
                  </a:ln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510;p70">
              <a:extLst>
                <a:ext uri="{FF2B5EF4-FFF2-40B4-BE49-F238E27FC236}">
                  <a16:creationId xmlns:a16="http://schemas.microsoft.com/office/drawing/2014/main" id="{24ED9411-CACE-6BCC-20B0-23A4BAE8C403}"/>
                </a:ext>
              </a:extLst>
            </p:cNvPr>
            <p:cNvSpPr/>
            <p:nvPr/>
          </p:nvSpPr>
          <p:spPr>
            <a:xfrm>
              <a:off x="3254025" y="4905225"/>
              <a:ext cx="70800" cy="27325"/>
            </a:xfrm>
            <a:custGeom>
              <a:avLst/>
              <a:gdLst/>
              <a:ahLst/>
              <a:cxnLst/>
              <a:rect l="l" t="t" r="r" b="b"/>
              <a:pathLst>
                <a:path w="2832" h="1093" extrusionOk="0">
                  <a:moveTo>
                    <a:pt x="2183" y="0"/>
                  </a:moveTo>
                  <a:lnTo>
                    <a:pt x="0" y="163"/>
                  </a:lnTo>
                  <a:lnTo>
                    <a:pt x="526" y="1092"/>
                  </a:lnTo>
                  <a:lnTo>
                    <a:pt x="2831" y="727"/>
                  </a:lnTo>
                  <a:lnTo>
                    <a:pt x="2183" y="0"/>
                  </a:lnTo>
                  <a:close/>
                </a:path>
              </a:pathLst>
            </a:custGeom>
            <a:solidFill>
              <a:srgbClr val="5753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511;p70">
              <a:extLst>
                <a:ext uri="{FF2B5EF4-FFF2-40B4-BE49-F238E27FC236}">
                  <a16:creationId xmlns:a16="http://schemas.microsoft.com/office/drawing/2014/main" id="{47169BC7-5CDA-7A4A-EF4C-1732A864C3AC}"/>
                </a:ext>
              </a:extLst>
            </p:cNvPr>
            <p:cNvSpPr/>
            <p:nvPr/>
          </p:nvSpPr>
          <p:spPr>
            <a:xfrm>
              <a:off x="3367225" y="5167325"/>
              <a:ext cx="60675" cy="27675"/>
            </a:xfrm>
            <a:custGeom>
              <a:avLst/>
              <a:gdLst/>
              <a:ahLst/>
              <a:cxnLst/>
              <a:rect l="l" t="t" r="r" b="b"/>
              <a:pathLst>
                <a:path w="2427" h="1107" extrusionOk="0">
                  <a:moveTo>
                    <a:pt x="0" y="1"/>
                  </a:moveTo>
                  <a:lnTo>
                    <a:pt x="377" y="1106"/>
                  </a:lnTo>
                  <a:lnTo>
                    <a:pt x="1860" y="1106"/>
                  </a:lnTo>
                  <a:cubicBezTo>
                    <a:pt x="2238" y="621"/>
                    <a:pt x="2427" y="1"/>
                    <a:pt x="2427" y="1"/>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512;p70">
              <a:extLst>
                <a:ext uri="{FF2B5EF4-FFF2-40B4-BE49-F238E27FC236}">
                  <a16:creationId xmlns:a16="http://schemas.microsoft.com/office/drawing/2014/main" id="{CB24663F-9E84-2C4D-EDE2-DD2C933EBD82}"/>
                </a:ext>
              </a:extLst>
            </p:cNvPr>
            <p:cNvSpPr/>
            <p:nvPr/>
          </p:nvSpPr>
          <p:spPr>
            <a:xfrm>
              <a:off x="1513650" y="4783400"/>
              <a:ext cx="528550" cy="211325"/>
            </a:xfrm>
            <a:custGeom>
              <a:avLst/>
              <a:gdLst/>
              <a:ahLst/>
              <a:cxnLst/>
              <a:rect l="l" t="t" r="r" b="b"/>
              <a:pathLst>
                <a:path w="21142" h="8453" extrusionOk="0">
                  <a:moveTo>
                    <a:pt x="20910" y="1"/>
                  </a:moveTo>
                  <a:lnTo>
                    <a:pt x="20602" y="103"/>
                  </a:lnTo>
                  <a:cubicBezTo>
                    <a:pt x="20798" y="704"/>
                    <a:pt x="20793" y="1623"/>
                    <a:pt x="19663" y="2609"/>
                  </a:cubicBezTo>
                  <a:cubicBezTo>
                    <a:pt x="18696" y="2610"/>
                    <a:pt x="6763" y="2733"/>
                    <a:pt x="0" y="8201"/>
                  </a:cubicBezTo>
                  <a:lnTo>
                    <a:pt x="204" y="8452"/>
                  </a:lnTo>
                  <a:cubicBezTo>
                    <a:pt x="7129" y="2853"/>
                    <a:pt x="19597" y="2934"/>
                    <a:pt x="19722" y="2931"/>
                  </a:cubicBezTo>
                  <a:lnTo>
                    <a:pt x="19783" y="2932"/>
                  </a:lnTo>
                  <a:lnTo>
                    <a:pt x="19829" y="2894"/>
                  </a:lnTo>
                  <a:cubicBezTo>
                    <a:pt x="21142" y="1777"/>
                    <a:pt x="21142" y="704"/>
                    <a:pt x="20910" y="1"/>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513;p70">
              <a:extLst>
                <a:ext uri="{FF2B5EF4-FFF2-40B4-BE49-F238E27FC236}">
                  <a16:creationId xmlns:a16="http://schemas.microsoft.com/office/drawing/2014/main" id="{568FE795-8F73-08FD-EC32-4264FE5D585C}"/>
                </a:ext>
              </a:extLst>
            </p:cNvPr>
            <p:cNvSpPr/>
            <p:nvPr/>
          </p:nvSpPr>
          <p:spPr>
            <a:xfrm>
              <a:off x="2945700" y="4652400"/>
              <a:ext cx="185775" cy="149075"/>
            </a:xfrm>
            <a:custGeom>
              <a:avLst/>
              <a:gdLst/>
              <a:ahLst/>
              <a:cxnLst/>
              <a:rect l="l" t="t" r="r" b="b"/>
              <a:pathLst>
                <a:path w="7431" h="5963" extrusionOk="0">
                  <a:moveTo>
                    <a:pt x="0" y="0"/>
                  </a:moveTo>
                  <a:lnTo>
                    <a:pt x="0" y="0"/>
                  </a:lnTo>
                  <a:cubicBezTo>
                    <a:pt x="57" y="269"/>
                    <a:pt x="219" y="623"/>
                    <a:pt x="608" y="1057"/>
                  </a:cubicBezTo>
                  <a:cubicBezTo>
                    <a:pt x="1572" y="2127"/>
                    <a:pt x="5619" y="5962"/>
                    <a:pt x="6625" y="5962"/>
                  </a:cubicBezTo>
                  <a:cubicBezTo>
                    <a:pt x="6632" y="5962"/>
                    <a:pt x="6639" y="5962"/>
                    <a:pt x="6646" y="5962"/>
                  </a:cubicBezTo>
                  <a:cubicBezTo>
                    <a:pt x="6912" y="5949"/>
                    <a:pt x="7179" y="5719"/>
                    <a:pt x="7431" y="5397"/>
                  </a:cubicBezTo>
                  <a:cubicBezTo>
                    <a:pt x="5310" y="3631"/>
                    <a:pt x="2765" y="1730"/>
                    <a:pt x="0"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514;p70">
              <a:extLst>
                <a:ext uri="{FF2B5EF4-FFF2-40B4-BE49-F238E27FC236}">
                  <a16:creationId xmlns:a16="http://schemas.microsoft.com/office/drawing/2014/main" id="{E30E8D7D-566E-04E5-151B-872745F50B66}"/>
                </a:ext>
              </a:extLst>
            </p:cNvPr>
            <p:cNvSpPr/>
            <p:nvPr/>
          </p:nvSpPr>
          <p:spPr>
            <a:xfrm>
              <a:off x="2945700" y="4652400"/>
              <a:ext cx="185775" cy="150500"/>
            </a:xfrm>
            <a:custGeom>
              <a:avLst/>
              <a:gdLst/>
              <a:ahLst/>
              <a:cxnLst/>
              <a:rect l="l" t="t" r="r" b="b"/>
              <a:pathLst>
                <a:path w="7431" h="6020" extrusionOk="0">
                  <a:moveTo>
                    <a:pt x="0" y="0"/>
                  </a:moveTo>
                  <a:lnTo>
                    <a:pt x="0" y="0"/>
                  </a:lnTo>
                  <a:cubicBezTo>
                    <a:pt x="146" y="852"/>
                    <a:pt x="870" y="1453"/>
                    <a:pt x="1420" y="2067"/>
                  </a:cubicBezTo>
                  <a:cubicBezTo>
                    <a:pt x="2003" y="2675"/>
                    <a:pt x="2615" y="3254"/>
                    <a:pt x="3245" y="3814"/>
                  </a:cubicBezTo>
                  <a:cubicBezTo>
                    <a:pt x="3879" y="4368"/>
                    <a:pt x="4527" y="4909"/>
                    <a:pt x="5231" y="5384"/>
                  </a:cubicBezTo>
                  <a:cubicBezTo>
                    <a:pt x="5602" y="5595"/>
                    <a:pt x="6109" y="6020"/>
                    <a:pt x="6580" y="6020"/>
                  </a:cubicBezTo>
                  <a:cubicBezTo>
                    <a:pt x="6728" y="6020"/>
                    <a:pt x="6873" y="5978"/>
                    <a:pt x="7008" y="5873"/>
                  </a:cubicBezTo>
                  <a:cubicBezTo>
                    <a:pt x="7184" y="5742"/>
                    <a:pt x="7314" y="5572"/>
                    <a:pt x="7431" y="5397"/>
                  </a:cubicBezTo>
                  <a:lnTo>
                    <a:pt x="7431" y="5397"/>
                  </a:lnTo>
                  <a:cubicBezTo>
                    <a:pt x="7288" y="5550"/>
                    <a:pt x="7134" y="5697"/>
                    <a:pt x="6960" y="5801"/>
                  </a:cubicBezTo>
                  <a:cubicBezTo>
                    <a:pt x="6860" y="5863"/>
                    <a:pt x="6756" y="5896"/>
                    <a:pt x="6651" y="5896"/>
                  </a:cubicBezTo>
                  <a:cubicBezTo>
                    <a:pt x="6572" y="5896"/>
                    <a:pt x="6493" y="5878"/>
                    <a:pt x="6413" y="5838"/>
                  </a:cubicBezTo>
                  <a:cubicBezTo>
                    <a:pt x="6045" y="5681"/>
                    <a:pt x="5707" y="5424"/>
                    <a:pt x="5376" y="5178"/>
                  </a:cubicBezTo>
                  <a:cubicBezTo>
                    <a:pt x="4717" y="4671"/>
                    <a:pt x="4083" y="4125"/>
                    <a:pt x="3457" y="3571"/>
                  </a:cubicBezTo>
                  <a:cubicBezTo>
                    <a:pt x="2828" y="3019"/>
                    <a:pt x="2212" y="2454"/>
                    <a:pt x="1595" y="1887"/>
                  </a:cubicBezTo>
                  <a:cubicBezTo>
                    <a:pt x="1015" y="1304"/>
                    <a:pt x="273" y="812"/>
                    <a:pt x="0" y="0"/>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515;p70">
              <a:extLst>
                <a:ext uri="{FF2B5EF4-FFF2-40B4-BE49-F238E27FC236}">
                  <a16:creationId xmlns:a16="http://schemas.microsoft.com/office/drawing/2014/main" id="{C0DC2020-8D16-CE66-6E7A-E135C40BF61E}"/>
                </a:ext>
              </a:extLst>
            </p:cNvPr>
            <p:cNvSpPr/>
            <p:nvPr/>
          </p:nvSpPr>
          <p:spPr>
            <a:xfrm>
              <a:off x="2529625" y="4637025"/>
              <a:ext cx="25" cy="25"/>
            </a:xfrm>
            <a:custGeom>
              <a:avLst/>
              <a:gdLst/>
              <a:ahLst/>
              <a:cxnLst/>
              <a:rect l="l" t="t" r="r" b="b"/>
              <a:pathLst>
                <a:path w="1" h="1" fill="none" extrusionOk="0">
                  <a:moveTo>
                    <a:pt x="0" y="0"/>
                  </a:moveTo>
                  <a:close/>
                </a:path>
              </a:pathLst>
            </a:custGeom>
            <a:noFill/>
            <a:ln w="4050" cap="flat" cmpd="sng">
              <a:solidFill>
                <a:srgbClr val="FFFFFF"/>
              </a:solidFill>
              <a:prstDash val="solid"/>
              <a:miter lim="10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516;p70">
              <a:extLst>
                <a:ext uri="{FF2B5EF4-FFF2-40B4-BE49-F238E27FC236}">
                  <a16:creationId xmlns:a16="http://schemas.microsoft.com/office/drawing/2014/main" id="{40AF1313-FD78-5710-C62B-F8B86C94CEB4}"/>
                </a:ext>
              </a:extLst>
            </p:cNvPr>
            <p:cNvSpPr/>
            <p:nvPr/>
          </p:nvSpPr>
          <p:spPr>
            <a:xfrm>
              <a:off x="2098350" y="4636850"/>
              <a:ext cx="436675" cy="196350"/>
            </a:xfrm>
            <a:custGeom>
              <a:avLst/>
              <a:gdLst/>
              <a:ahLst/>
              <a:cxnLst/>
              <a:rect l="l" t="t" r="r" b="b"/>
              <a:pathLst>
                <a:path w="17467" h="7854" extrusionOk="0">
                  <a:moveTo>
                    <a:pt x="15333" y="0"/>
                  </a:moveTo>
                  <a:cubicBezTo>
                    <a:pt x="13160" y="0"/>
                    <a:pt x="7722" y="247"/>
                    <a:pt x="5284" y="978"/>
                  </a:cubicBezTo>
                  <a:cubicBezTo>
                    <a:pt x="2588" y="1787"/>
                    <a:pt x="2373" y="2973"/>
                    <a:pt x="1402" y="4589"/>
                  </a:cubicBezTo>
                  <a:cubicBezTo>
                    <a:pt x="430" y="6206"/>
                    <a:pt x="1" y="7123"/>
                    <a:pt x="862" y="7554"/>
                  </a:cubicBezTo>
                  <a:cubicBezTo>
                    <a:pt x="1355" y="7800"/>
                    <a:pt x="6137" y="7853"/>
                    <a:pt x="10148" y="7853"/>
                  </a:cubicBezTo>
                  <a:cubicBezTo>
                    <a:pt x="13162" y="7853"/>
                    <a:pt x="15741" y="7823"/>
                    <a:pt x="15741" y="7823"/>
                  </a:cubicBezTo>
                  <a:cubicBezTo>
                    <a:pt x="15741" y="7823"/>
                    <a:pt x="15855" y="7841"/>
                    <a:pt x="16022" y="7841"/>
                  </a:cubicBezTo>
                  <a:cubicBezTo>
                    <a:pt x="16507" y="7841"/>
                    <a:pt x="17440" y="7692"/>
                    <a:pt x="17358" y="6530"/>
                  </a:cubicBezTo>
                  <a:lnTo>
                    <a:pt x="17358" y="1355"/>
                  </a:lnTo>
                  <a:cubicBezTo>
                    <a:pt x="17358" y="1355"/>
                    <a:pt x="17467" y="61"/>
                    <a:pt x="15904" y="8"/>
                  </a:cubicBezTo>
                  <a:cubicBezTo>
                    <a:pt x="15754" y="3"/>
                    <a:pt x="15562" y="0"/>
                    <a:pt x="15333"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517;p70">
              <a:extLst>
                <a:ext uri="{FF2B5EF4-FFF2-40B4-BE49-F238E27FC236}">
                  <a16:creationId xmlns:a16="http://schemas.microsoft.com/office/drawing/2014/main" id="{8F5CFCEF-492E-417C-5FE7-7A40754B3E7F}"/>
                </a:ext>
              </a:extLst>
            </p:cNvPr>
            <p:cNvSpPr/>
            <p:nvPr/>
          </p:nvSpPr>
          <p:spPr>
            <a:xfrm>
              <a:off x="1861750" y="4894425"/>
              <a:ext cx="25" cy="25"/>
            </a:xfrm>
            <a:custGeom>
              <a:avLst/>
              <a:gdLst/>
              <a:ahLst/>
              <a:cxnLst/>
              <a:rect l="l" t="t" r="r" b="b"/>
              <a:pathLst>
                <a:path w="1" h="1" fill="none" extrusionOk="0">
                  <a:moveTo>
                    <a:pt x="0" y="0"/>
                  </a:moveTo>
                  <a:close/>
                </a:path>
              </a:pathLst>
            </a:custGeom>
            <a:noFill/>
            <a:ln w="7325" cap="rnd" cmpd="sng">
              <a:solidFill>
                <a:srgbClr val="131C30"/>
              </a:solidFill>
              <a:prstDash val="solid"/>
              <a:miter lim="10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518;p70">
              <a:extLst>
                <a:ext uri="{FF2B5EF4-FFF2-40B4-BE49-F238E27FC236}">
                  <a16:creationId xmlns:a16="http://schemas.microsoft.com/office/drawing/2014/main" id="{748D195D-B968-759D-585C-C418F2ACCD4C}"/>
                </a:ext>
              </a:extLst>
            </p:cNvPr>
            <p:cNvSpPr/>
            <p:nvPr/>
          </p:nvSpPr>
          <p:spPr>
            <a:xfrm>
              <a:off x="2882150" y="4885000"/>
              <a:ext cx="25" cy="25"/>
            </a:xfrm>
            <a:custGeom>
              <a:avLst/>
              <a:gdLst/>
              <a:ahLst/>
              <a:cxnLst/>
              <a:rect l="l" t="t" r="r" b="b"/>
              <a:pathLst>
                <a:path w="1" h="1" fill="none" extrusionOk="0">
                  <a:moveTo>
                    <a:pt x="0" y="0"/>
                  </a:moveTo>
                  <a:close/>
                </a:path>
              </a:pathLst>
            </a:custGeom>
            <a:noFill/>
            <a:ln w="7325" cap="rnd" cmpd="sng">
              <a:solidFill>
                <a:srgbClr val="131C30"/>
              </a:solidFill>
              <a:prstDash val="solid"/>
              <a:miter lim="10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519;p70">
              <a:extLst>
                <a:ext uri="{FF2B5EF4-FFF2-40B4-BE49-F238E27FC236}">
                  <a16:creationId xmlns:a16="http://schemas.microsoft.com/office/drawing/2014/main" id="{B2F6C93D-946D-10BD-3D5D-89EDF6E40916}"/>
                </a:ext>
              </a:extLst>
            </p:cNvPr>
            <p:cNvSpPr/>
            <p:nvPr/>
          </p:nvSpPr>
          <p:spPr>
            <a:xfrm>
              <a:off x="2048900" y="4614650"/>
              <a:ext cx="1113425" cy="573175"/>
            </a:xfrm>
            <a:custGeom>
              <a:avLst/>
              <a:gdLst/>
              <a:ahLst/>
              <a:cxnLst/>
              <a:rect l="l" t="t" r="r" b="b"/>
              <a:pathLst>
                <a:path w="44537" h="22927" extrusionOk="0">
                  <a:moveTo>
                    <a:pt x="21611" y="1"/>
                  </a:moveTo>
                  <a:cubicBezTo>
                    <a:pt x="20682" y="1"/>
                    <a:pt x="20115" y="48"/>
                    <a:pt x="20086" y="50"/>
                  </a:cubicBezTo>
                  <a:lnTo>
                    <a:pt x="11411" y="265"/>
                  </a:lnTo>
                  <a:cubicBezTo>
                    <a:pt x="11188" y="268"/>
                    <a:pt x="5899" y="350"/>
                    <a:pt x="4007" y="2998"/>
                  </a:cubicBezTo>
                  <a:cubicBezTo>
                    <a:pt x="2138" y="5615"/>
                    <a:pt x="32" y="9653"/>
                    <a:pt x="11" y="9694"/>
                  </a:cubicBezTo>
                  <a:lnTo>
                    <a:pt x="0" y="9713"/>
                  </a:lnTo>
                  <a:lnTo>
                    <a:pt x="0" y="22728"/>
                  </a:lnTo>
                  <a:cubicBezTo>
                    <a:pt x="0" y="22777"/>
                    <a:pt x="42" y="22819"/>
                    <a:pt x="92" y="22819"/>
                  </a:cubicBezTo>
                  <a:cubicBezTo>
                    <a:pt x="142" y="22819"/>
                    <a:pt x="183" y="22777"/>
                    <a:pt x="183" y="22728"/>
                  </a:cubicBezTo>
                  <a:lnTo>
                    <a:pt x="183" y="9758"/>
                  </a:lnTo>
                  <a:cubicBezTo>
                    <a:pt x="346" y="9449"/>
                    <a:pt x="2361" y="5616"/>
                    <a:pt x="4155" y="3103"/>
                  </a:cubicBezTo>
                  <a:cubicBezTo>
                    <a:pt x="5993" y="531"/>
                    <a:pt x="11360" y="447"/>
                    <a:pt x="11415" y="447"/>
                  </a:cubicBezTo>
                  <a:lnTo>
                    <a:pt x="20000" y="233"/>
                  </a:lnTo>
                  <a:lnTo>
                    <a:pt x="19839" y="22836"/>
                  </a:lnTo>
                  <a:cubicBezTo>
                    <a:pt x="19839" y="22886"/>
                    <a:pt x="19879" y="22927"/>
                    <a:pt x="19929" y="22927"/>
                  </a:cubicBezTo>
                  <a:cubicBezTo>
                    <a:pt x="19979" y="22927"/>
                    <a:pt x="20020" y="22888"/>
                    <a:pt x="20021" y="22837"/>
                  </a:cubicBezTo>
                  <a:lnTo>
                    <a:pt x="20182" y="226"/>
                  </a:lnTo>
                  <a:cubicBezTo>
                    <a:pt x="20371" y="212"/>
                    <a:pt x="20877" y="183"/>
                    <a:pt x="21612" y="183"/>
                  </a:cubicBezTo>
                  <a:cubicBezTo>
                    <a:pt x="23741" y="183"/>
                    <a:pt x="27788" y="432"/>
                    <a:pt x="31593" y="2058"/>
                  </a:cubicBezTo>
                  <a:cubicBezTo>
                    <a:pt x="37106" y="4414"/>
                    <a:pt x="42135" y="9359"/>
                    <a:pt x="44170" y="12110"/>
                  </a:cubicBezTo>
                  <a:cubicBezTo>
                    <a:pt x="44189" y="12134"/>
                    <a:pt x="44216" y="12148"/>
                    <a:pt x="44243" y="12148"/>
                  </a:cubicBezTo>
                  <a:cubicBezTo>
                    <a:pt x="44263" y="12148"/>
                    <a:pt x="44472" y="12447"/>
                    <a:pt x="44495" y="12447"/>
                  </a:cubicBezTo>
                  <a:cubicBezTo>
                    <a:pt x="44495" y="12447"/>
                    <a:pt x="44496" y="12447"/>
                    <a:pt x="44496" y="12446"/>
                  </a:cubicBezTo>
                  <a:cubicBezTo>
                    <a:pt x="44536" y="12414"/>
                    <a:pt x="44345" y="12040"/>
                    <a:pt x="44316" y="12000"/>
                  </a:cubicBezTo>
                  <a:cubicBezTo>
                    <a:pt x="42269" y="9234"/>
                    <a:pt x="37210" y="4259"/>
                    <a:pt x="31663" y="1891"/>
                  </a:cubicBezTo>
                  <a:cubicBezTo>
                    <a:pt x="27830" y="253"/>
                    <a:pt x="23756" y="1"/>
                    <a:pt x="21611" y="1"/>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520;p70">
              <a:extLst>
                <a:ext uri="{FF2B5EF4-FFF2-40B4-BE49-F238E27FC236}">
                  <a16:creationId xmlns:a16="http://schemas.microsoft.com/office/drawing/2014/main" id="{29F6147E-C8D4-385B-F737-61258F80FA1D}"/>
                </a:ext>
              </a:extLst>
            </p:cNvPr>
            <p:cNvSpPr/>
            <p:nvPr/>
          </p:nvSpPr>
          <p:spPr>
            <a:xfrm>
              <a:off x="2923225" y="4745175"/>
              <a:ext cx="67250" cy="108575"/>
            </a:xfrm>
            <a:custGeom>
              <a:avLst/>
              <a:gdLst/>
              <a:ahLst/>
              <a:cxnLst/>
              <a:rect l="l" t="t" r="r" b="b"/>
              <a:pathLst>
                <a:path w="2690" h="4343" extrusionOk="0">
                  <a:moveTo>
                    <a:pt x="1099" y="0"/>
                  </a:moveTo>
                  <a:cubicBezTo>
                    <a:pt x="1061" y="0"/>
                    <a:pt x="1023" y="18"/>
                    <a:pt x="1000" y="51"/>
                  </a:cubicBezTo>
                  <a:cubicBezTo>
                    <a:pt x="961" y="106"/>
                    <a:pt x="975" y="182"/>
                    <a:pt x="1030" y="220"/>
                  </a:cubicBezTo>
                  <a:cubicBezTo>
                    <a:pt x="1087" y="260"/>
                    <a:pt x="2408" y="1215"/>
                    <a:pt x="1954" y="2728"/>
                  </a:cubicBezTo>
                  <a:cubicBezTo>
                    <a:pt x="1575" y="3993"/>
                    <a:pt x="584" y="4103"/>
                    <a:pt x="251" y="4103"/>
                  </a:cubicBezTo>
                  <a:cubicBezTo>
                    <a:pt x="190" y="4103"/>
                    <a:pt x="150" y="4099"/>
                    <a:pt x="142" y="4098"/>
                  </a:cubicBezTo>
                  <a:cubicBezTo>
                    <a:pt x="136" y="4098"/>
                    <a:pt x="131" y="4097"/>
                    <a:pt x="125" y="4097"/>
                  </a:cubicBezTo>
                  <a:cubicBezTo>
                    <a:pt x="64" y="4097"/>
                    <a:pt x="15" y="4144"/>
                    <a:pt x="8" y="4205"/>
                  </a:cubicBezTo>
                  <a:cubicBezTo>
                    <a:pt x="1" y="4272"/>
                    <a:pt x="48" y="4331"/>
                    <a:pt x="115" y="4339"/>
                  </a:cubicBezTo>
                  <a:cubicBezTo>
                    <a:pt x="116" y="4339"/>
                    <a:pt x="156" y="4342"/>
                    <a:pt x="223" y="4342"/>
                  </a:cubicBezTo>
                  <a:cubicBezTo>
                    <a:pt x="587" y="4342"/>
                    <a:pt x="1756" y="4228"/>
                    <a:pt x="2185" y="2797"/>
                  </a:cubicBezTo>
                  <a:cubicBezTo>
                    <a:pt x="2690" y="1115"/>
                    <a:pt x="1185" y="33"/>
                    <a:pt x="1169" y="22"/>
                  </a:cubicBezTo>
                  <a:cubicBezTo>
                    <a:pt x="1148" y="7"/>
                    <a:pt x="1123" y="0"/>
                    <a:pt x="1099" y="0"/>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521;p70">
              <a:extLst>
                <a:ext uri="{FF2B5EF4-FFF2-40B4-BE49-F238E27FC236}">
                  <a16:creationId xmlns:a16="http://schemas.microsoft.com/office/drawing/2014/main" id="{04105565-1DA9-834E-AA7D-1F391181202D}"/>
                </a:ext>
              </a:extLst>
            </p:cNvPr>
            <p:cNvSpPr/>
            <p:nvPr/>
          </p:nvSpPr>
          <p:spPr>
            <a:xfrm>
              <a:off x="3135650" y="4818800"/>
              <a:ext cx="37075" cy="105550"/>
            </a:xfrm>
            <a:custGeom>
              <a:avLst/>
              <a:gdLst/>
              <a:ahLst/>
              <a:cxnLst/>
              <a:rect l="l" t="t" r="r" b="b"/>
              <a:pathLst>
                <a:path w="1483" h="4222" extrusionOk="0">
                  <a:moveTo>
                    <a:pt x="1417" y="0"/>
                  </a:moveTo>
                  <a:cubicBezTo>
                    <a:pt x="1386" y="0"/>
                    <a:pt x="1360" y="25"/>
                    <a:pt x="1359" y="57"/>
                  </a:cubicBezTo>
                  <a:cubicBezTo>
                    <a:pt x="1359" y="66"/>
                    <a:pt x="1297" y="972"/>
                    <a:pt x="667" y="1969"/>
                  </a:cubicBezTo>
                  <a:cubicBezTo>
                    <a:pt x="1" y="3024"/>
                    <a:pt x="1204" y="4137"/>
                    <a:pt x="1217" y="4148"/>
                  </a:cubicBezTo>
                  <a:cubicBezTo>
                    <a:pt x="1229" y="4159"/>
                    <a:pt x="1243" y="4164"/>
                    <a:pt x="1258" y="4164"/>
                  </a:cubicBezTo>
                  <a:cubicBezTo>
                    <a:pt x="1274" y="4164"/>
                    <a:pt x="1332" y="4221"/>
                    <a:pt x="1350" y="4221"/>
                  </a:cubicBezTo>
                  <a:cubicBezTo>
                    <a:pt x="1351" y="4221"/>
                    <a:pt x="1353" y="4221"/>
                    <a:pt x="1354" y="4220"/>
                  </a:cubicBezTo>
                  <a:cubicBezTo>
                    <a:pt x="1360" y="4213"/>
                    <a:pt x="1369" y="4210"/>
                    <a:pt x="1378" y="4210"/>
                  </a:cubicBezTo>
                  <a:cubicBezTo>
                    <a:pt x="1392" y="4210"/>
                    <a:pt x="1408" y="4216"/>
                    <a:pt x="1411" y="4216"/>
                  </a:cubicBezTo>
                  <a:cubicBezTo>
                    <a:pt x="1414" y="4216"/>
                    <a:pt x="1412" y="4215"/>
                    <a:pt x="1406" y="4209"/>
                  </a:cubicBezTo>
                  <a:cubicBezTo>
                    <a:pt x="1395" y="4198"/>
                    <a:pt x="156" y="3004"/>
                    <a:pt x="769" y="2034"/>
                  </a:cubicBezTo>
                  <a:cubicBezTo>
                    <a:pt x="1417" y="1009"/>
                    <a:pt x="1477" y="103"/>
                    <a:pt x="1479" y="65"/>
                  </a:cubicBezTo>
                  <a:cubicBezTo>
                    <a:pt x="1482" y="31"/>
                    <a:pt x="1457" y="3"/>
                    <a:pt x="1423" y="0"/>
                  </a:cubicBezTo>
                  <a:cubicBezTo>
                    <a:pt x="1421" y="0"/>
                    <a:pt x="1419" y="0"/>
                    <a:pt x="1417" y="0"/>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522;p70">
              <a:extLst>
                <a:ext uri="{FF2B5EF4-FFF2-40B4-BE49-F238E27FC236}">
                  <a16:creationId xmlns:a16="http://schemas.microsoft.com/office/drawing/2014/main" id="{889D1C96-C33D-70C9-BCD5-CB398CB77611}"/>
                </a:ext>
              </a:extLst>
            </p:cNvPr>
            <p:cNvSpPr/>
            <p:nvPr/>
          </p:nvSpPr>
          <p:spPr>
            <a:xfrm>
              <a:off x="3200000" y="4855100"/>
              <a:ext cx="10450" cy="25100"/>
            </a:xfrm>
            <a:custGeom>
              <a:avLst/>
              <a:gdLst/>
              <a:ahLst/>
              <a:cxnLst/>
              <a:rect l="l" t="t" r="r" b="b"/>
              <a:pathLst>
                <a:path w="418" h="1004" extrusionOk="0">
                  <a:moveTo>
                    <a:pt x="310" y="0"/>
                  </a:moveTo>
                  <a:lnTo>
                    <a:pt x="11" y="916"/>
                  </a:lnTo>
                  <a:cubicBezTo>
                    <a:pt x="0" y="950"/>
                    <a:pt x="20" y="989"/>
                    <a:pt x="54" y="1001"/>
                  </a:cubicBezTo>
                  <a:cubicBezTo>
                    <a:pt x="61" y="1003"/>
                    <a:pt x="68" y="1004"/>
                    <a:pt x="75" y="1004"/>
                  </a:cubicBezTo>
                  <a:cubicBezTo>
                    <a:pt x="103" y="1004"/>
                    <a:pt x="130" y="986"/>
                    <a:pt x="140" y="957"/>
                  </a:cubicBezTo>
                  <a:lnTo>
                    <a:pt x="418" y="103"/>
                  </a:lnTo>
                  <a:cubicBezTo>
                    <a:pt x="383" y="69"/>
                    <a:pt x="346" y="35"/>
                    <a:pt x="310" y="0"/>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523;p70">
              <a:extLst>
                <a:ext uri="{FF2B5EF4-FFF2-40B4-BE49-F238E27FC236}">
                  <a16:creationId xmlns:a16="http://schemas.microsoft.com/office/drawing/2014/main" id="{E20D6428-CD80-12CA-B494-EEF3937761F5}"/>
                </a:ext>
              </a:extLst>
            </p:cNvPr>
            <p:cNvSpPr/>
            <p:nvPr/>
          </p:nvSpPr>
          <p:spPr>
            <a:xfrm>
              <a:off x="3206725" y="4861000"/>
              <a:ext cx="9875" cy="23225"/>
            </a:xfrm>
            <a:custGeom>
              <a:avLst/>
              <a:gdLst/>
              <a:ahLst/>
              <a:cxnLst/>
              <a:rect l="l" t="t" r="r" b="b"/>
              <a:pathLst>
                <a:path w="395" h="929" extrusionOk="0">
                  <a:moveTo>
                    <a:pt x="287" y="0"/>
                  </a:moveTo>
                  <a:lnTo>
                    <a:pt x="12" y="841"/>
                  </a:lnTo>
                  <a:cubicBezTo>
                    <a:pt x="0" y="877"/>
                    <a:pt x="20" y="915"/>
                    <a:pt x="56" y="925"/>
                  </a:cubicBezTo>
                  <a:cubicBezTo>
                    <a:pt x="63" y="928"/>
                    <a:pt x="70" y="929"/>
                    <a:pt x="78" y="929"/>
                  </a:cubicBezTo>
                  <a:cubicBezTo>
                    <a:pt x="105" y="929"/>
                    <a:pt x="131" y="911"/>
                    <a:pt x="141" y="882"/>
                  </a:cubicBezTo>
                  <a:lnTo>
                    <a:pt x="395" y="104"/>
                  </a:lnTo>
                  <a:cubicBezTo>
                    <a:pt x="359" y="69"/>
                    <a:pt x="324" y="34"/>
                    <a:pt x="287" y="0"/>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524;p70">
              <a:extLst>
                <a:ext uri="{FF2B5EF4-FFF2-40B4-BE49-F238E27FC236}">
                  <a16:creationId xmlns:a16="http://schemas.microsoft.com/office/drawing/2014/main" id="{D29EF4C9-6E85-1000-0569-FBD1D6F76610}"/>
                </a:ext>
              </a:extLst>
            </p:cNvPr>
            <p:cNvSpPr/>
            <p:nvPr/>
          </p:nvSpPr>
          <p:spPr>
            <a:xfrm>
              <a:off x="3212800" y="4866775"/>
              <a:ext cx="9725" cy="22875"/>
            </a:xfrm>
            <a:custGeom>
              <a:avLst/>
              <a:gdLst/>
              <a:ahLst/>
              <a:cxnLst/>
              <a:rect l="l" t="t" r="r" b="b"/>
              <a:pathLst>
                <a:path w="389" h="915" extrusionOk="0">
                  <a:moveTo>
                    <a:pt x="282" y="1"/>
                  </a:moveTo>
                  <a:lnTo>
                    <a:pt x="13" y="826"/>
                  </a:lnTo>
                  <a:cubicBezTo>
                    <a:pt x="1" y="861"/>
                    <a:pt x="20" y="899"/>
                    <a:pt x="55" y="911"/>
                  </a:cubicBezTo>
                  <a:cubicBezTo>
                    <a:pt x="62" y="913"/>
                    <a:pt x="70" y="914"/>
                    <a:pt x="77" y="914"/>
                  </a:cubicBezTo>
                  <a:cubicBezTo>
                    <a:pt x="105" y="914"/>
                    <a:pt x="131" y="896"/>
                    <a:pt x="140" y="867"/>
                  </a:cubicBezTo>
                  <a:lnTo>
                    <a:pt x="389" y="106"/>
                  </a:lnTo>
                  <a:cubicBezTo>
                    <a:pt x="353" y="71"/>
                    <a:pt x="318" y="35"/>
                    <a:pt x="282" y="1"/>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525;p70">
              <a:extLst>
                <a:ext uri="{FF2B5EF4-FFF2-40B4-BE49-F238E27FC236}">
                  <a16:creationId xmlns:a16="http://schemas.microsoft.com/office/drawing/2014/main" id="{8B3382D0-DD1E-86A3-A426-2FBEFBDBC6D8}"/>
                </a:ext>
              </a:extLst>
            </p:cNvPr>
            <p:cNvSpPr/>
            <p:nvPr/>
          </p:nvSpPr>
          <p:spPr>
            <a:xfrm>
              <a:off x="3218850" y="4872450"/>
              <a:ext cx="9375" cy="21900"/>
            </a:xfrm>
            <a:custGeom>
              <a:avLst/>
              <a:gdLst/>
              <a:ahLst/>
              <a:cxnLst/>
              <a:rect l="l" t="t" r="r" b="b"/>
              <a:pathLst>
                <a:path w="375" h="876" extrusionOk="0">
                  <a:moveTo>
                    <a:pt x="268" y="0"/>
                  </a:moveTo>
                  <a:lnTo>
                    <a:pt x="11" y="786"/>
                  </a:lnTo>
                  <a:cubicBezTo>
                    <a:pt x="1" y="823"/>
                    <a:pt x="20" y="861"/>
                    <a:pt x="55" y="872"/>
                  </a:cubicBezTo>
                  <a:cubicBezTo>
                    <a:pt x="62" y="874"/>
                    <a:pt x="69" y="875"/>
                    <a:pt x="76" y="875"/>
                  </a:cubicBezTo>
                  <a:cubicBezTo>
                    <a:pt x="104" y="875"/>
                    <a:pt x="131" y="857"/>
                    <a:pt x="140" y="828"/>
                  </a:cubicBezTo>
                  <a:lnTo>
                    <a:pt x="375" y="107"/>
                  </a:lnTo>
                  <a:lnTo>
                    <a:pt x="268" y="0"/>
                  </a:ln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526;p70">
              <a:extLst>
                <a:ext uri="{FF2B5EF4-FFF2-40B4-BE49-F238E27FC236}">
                  <a16:creationId xmlns:a16="http://schemas.microsoft.com/office/drawing/2014/main" id="{A8ED1E98-A3E8-DA10-F795-078DD0E8B529}"/>
                </a:ext>
              </a:extLst>
            </p:cNvPr>
            <p:cNvSpPr/>
            <p:nvPr/>
          </p:nvSpPr>
          <p:spPr>
            <a:xfrm>
              <a:off x="3224250" y="4878075"/>
              <a:ext cx="9550" cy="22350"/>
            </a:xfrm>
            <a:custGeom>
              <a:avLst/>
              <a:gdLst/>
              <a:ahLst/>
              <a:cxnLst/>
              <a:rect l="l" t="t" r="r" b="b"/>
              <a:pathLst>
                <a:path w="382" h="894" extrusionOk="0">
                  <a:moveTo>
                    <a:pt x="274" y="0"/>
                  </a:moveTo>
                  <a:lnTo>
                    <a:pt x="11" y="806"/>
                  </a:lnTo>
                  <a:cubicBezTo>
                    <a:pt x="0" y="840"/>
                    <a:pt x="20" y="879"/>
                    <a:pt x="56" y="890"/>
                  </a:cubicBezTo>
                  <a:cubicBezTo>
                    <a:pt x="63" y="893"/>
                    <a:pt x="70" y="894"/>
                    <a:pt x="77" y="894"/>
                  </a:cubicBezTo>
                  <a:cubicBezTo>
                    <a:pt x="105" y="894"/>
                    <a:pt x="131" y="876"/>
                    <a:pt x="140" y="847"/>
                  </a:cubicBezTo>
                  <a:lnTo>
                    <a:pt x="381" y="108"/>
                  </a:lnTo>
                  <a:cubicBezTo>
                    <a:pt x="345" y="72"/>
                    <a:pt x="310" y="36"/>
                    <a:pt x="274" y="0"/>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527;p70">
              <a:extLst>
                <a:ext uri="{FF2B5EF4-FFF2-40B4-BE49-F238E27FC236}">
                  <a16:creationId xmlns:a16="http://schemas.microsoft.com/office/drawing/2014/main" id="{F2AEF645-5783-0B39-C549-6033D2903E2B}"/>
                </a:ext>
              </a:extLst>
            </p:cNvPr>
            <p:cNvSpPr/>
            <p:nvPr/>
          </p:nvSpPr>
          <p:spPr>
            <a:xfrm>
              <a:off x="3229650" y="4883700"/>
              <a:ext cx="9650" cy="22775"/>
            </a:xfrm>
            <a:custGeom>
              <a:avLst/>
              <a:gdLst/>
              <a:ahLst/>
              <a:cxnLst/>
              <a:rect l="l" t="t" r="r" b="b"/>
              <a:pathLst>
                <a:path w="386" h="911" extrusionOk="0">
                  <a:moveTo>
                    <a:pt x="280" y="1"/>
                  </a:moveTo>
                  <a:lnTo>
                    <a:pt x="12" y="823"/>
                  </a:lnTo>
                  <a:cubicBezTo>
                    <a:pt x="0" y="857"/>
                    <a:pt x="20" y="896"/>
                    <a:pt x="56" y="907"/>
                  </a:cubicBezTo>
                  <a:cubicBezTo>
                    <a:pt x="63" y="910"/>
                    <a:pt x="70" y="911"/>
                    <a:pt x="77" y="911"/>
                  </a:cubicBezTo>
                  <a:cubicBezTo>
                    <a:pt x="105" y="911"/>
                    <a:pt x="131" y="893"/>
                    <a:pt x="140" y="864"/>
                  </a:cubicBezTo>
                  <a:lnTo>
                    <a:pt x="386" y="112"/>
                  </a:lnTo>
                  <a:cubicBezTo>
                    <a:pt x="351" y="74"/>
                    <a:pt x="316" y="38"/>
                    <a:pt x="280" y="1"/>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528;p70">
              <a:extLst>
                <a:ext uri="{FF2B5EF4-FFF2-40B4-BE49-F238E27FC236}">
                  <a16:creationId xmlns:a16="http://schemas.microsoft.com/office/drawing/2014/main" id="{F6B75199-992F-55E3-C520-5A26E89C0AAF}"/>
                </a:ext>
              </a:extLst>
            </p:cNvPr>
            <p:cNvSpPr/>
            <p:nvPr/>
          </p:nvSpPr>
          <p:spPr>
            <a:xfrm>
              <a:off x="3235700" y="4889625"/>
              <a:ext cx="9275" cy="21600"/>
            </a:xfrm>
            <a:custGeom>
              <a:avLst/>
              <a:gdLst/>
              <a:ahLst/>
              <a:cxnLst/>
              <a:rect l="l" t="t" r="r" b="b"/>
              <a:pathLst>
                <a:path w="371" h="864" extrusionOk="0">
                  <a:moveTo>
                    <a:pt x="264" y="1"/>
                  </a:moveTo>
                  <a:lnTo>
                    <a:pt x="12" y="773"/>
                  </a:lnTo>
                  <a:cubicBezTo>
                    <a:pt x="0" y="810"/>
                    <a:pt x="20" y="849"/>
                    <a:pt x="56" y="860"/>
                  </a:cubicBezTo>
                  <a:cubicBezTo>
                    <a:pt x="63" y="862"/>
                    <a:pt x="70" y="863"/>
                    <a:pt x="76" y="863"/>
                  </a:cubicBezTo>
                  <a:cubicBezTo>
                    <a:pt x="105" y="863"/>
                    <a:pt x="131" y="845"/>
                    <a:pt x="141" y="816"/>
                  </a:cubicBezTo>
                  <a:lnTo>
                    <a:pt x="370" y="113"/>
                  </a:lnTo>
                  <a:cubicBezTo>
                    <a:pt x="335" y="77"/>
                    <a:pt x="300" y="38"/>
                    <a:pt x="264" y="1"/>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529;p70">
              <a:extLst>
                <a:ext uri="{FF2B5EF4-FFF2-40B4-BE49-F238E27FC236}">
                  <a16:creationId xmlns:a16="http://schemas.microsoft.com/office/drawing/2014/main" id="{37B7496A-A684-0339-DB12-43A21FD9654C}"/>
                </a:ext>
              </a:extLst>
            </p:cNvPr>
            <p:cNvSpPr/>
            <p:nvPr/>
          </p:nvSpPr>
          <p:spPr>
            <a:xfrm>
              <a:off x="3215600" y="4950700"/>
              <a:ext cx="101100" cy="107175"/>
            </a:xfrm>
            <a:custGeom>
              <a:avLst/>
              <a:gdLst/>
              <a:ahLst/>
              <a:cxnLst/>
              <a:rect l="l" t="t" r="r" b="b"/>
              <a:pathLst>
                <a:path w="4044" h="4287" extrusionOk="0">
                  <a:moveTo>
                    <a:pt x="1" y="1"/>
                  </a:moveTo>
                  <a:lnTo>
                    <a:pt x="366" y="4287"/>
                  </a:lnTo>
                  <a:lnTo>
                    <a:pt x="2871" y="4287"/>
                  </a:lnTo>
                  <a:cubicBezTo>
                    <a:pt x="4044" y="1821"/>
                    <a:pt x="2386" y="1"/>
                    <a:pt x="2386"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530;p70">
              <a:extLst>
                <a:ext uri="{FF2B5EF4-FFF2-40B4-BE49-F238E27FC236}">
                  <a16:creationId xmlns:a16="http://schemas.microsoft.com/office/drawing/2014/main" id="{C155C88E-A717-9239-D97E-5D74586568FF}"/>
                </a:ext>
              </a:extLst>
            </p:cNvPr>
            <p:cNvSpPr/>
            <p:nvPr/>
          </p:nvSpPr>
          <p:spPr>
            <a:xfrm>
              <a:off x="1492650" y="4963175"/>
              <a:ext cx="47100" cy="75500"/>
            </a:xfrm>
            <a:custGeom>
              <a:avLst/>
              <a:gdLst/>
              <a:ahLst/>
              <a:cxnLst/>
              <a:rect l="l" t="t" r="r" b="b"/>
              <a:pathLst>
                <a:path w="1884" h="3020" extrusionOk="0">
                  <a:moveTo>
                    <a:pt x="1883" y="0"/>
                  </a:moveTo>
                  <a:cubicBezTo>
                    <a:pt x="1883" y="0"/>
                    <a:pt x="1107" y="0"/>
                    <a:pt x="612" y="186"/>
                  </a:cubicBezTo>
                  <a:cubicBezTo>
                    <a:pt x="433" y="253"/>
                    <a:pt x="303" y="403"/>
                    <a:pt x="257" y="589"/>
                  </a:cubicBezTo>
                  <a:cubicBezTo>
                    <a:pt x="161" y="984"/>
                    <a:pt x="1" y="1833"/>
                    <a:pt x="61" y="2817"/>
                  </a:cubicBezTo>
                  <a:cubicBezTo>
                    <a:pt x="69" y="2932"/>
                    <a:pt x="166" y="3019"/>
                    <a:pt x="280" y="3019"/>
                  </a:cubicBezTo>
                  <a:lnTo>
                    <a:pt x="752" y="3019"/>
                  </a:lnTo>
                  <a:lnTo>
                    <a:pt x="1883" y="0"/>
                  </a:ln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531;p70">
              <a:extLst>
                <a:ext uri="{FF2B5EF4-FFF2-40B4-BE49-F238E27FC236}">
                  <a16:creationId xmlns:a16="http://schemas.microsoft.com/office/drawing/2014/main" id="{F18E9B91-7480-D712-16B8-7AC03BC1DAE2}"/>
                </a:ext>
              </a:extLst>
            </p:cNvPr>
            <p:cNvSpPr/>
            <p:nvPr/>
          </p:nvSpPr>
          <p:spPr>
            <a:xfrm>
              <a:off x="2454175" y="4867475"/>
              <a:ext cx="49200" cy="42475"/>
            </a:xfrm>
            <a:custGeom>
              <a:avLst/>
              <a:gdLst/>
              <a:ahLst/>
              <a:cxnLst/>
              <a:rect l="l" t="t" r="r" b="b"/>
              <a:pathLst>
                <a:path w="1968" h="1699" extrusionOk="0">
                  <a:moveTo>
                    <a:pt x="850" y="1"/>
                  </a:moveTo>
                  <a:cubicBezTo>
                    <a:pt x="381" y="1"/>
                    <a:pt x="1" y="381"/>
                    <a:pt x="1" y="850"/>
                  </a:cubicBezTo>
                  <a:cubicBezTo>
                    <a:pt x="1" y="1318"/>
                    <a:pt x="381" y="1699"/>
                    <a:pt x="850" y="1699"/>
                  </a:cubicBezTo>
                  <a:lnTo>
                    <a:pt x="1118" y="1699"/>
                  </a:lnTo>
                  <a:cubicBezTo>
                    <a:pt x="1587" y="1699"/>
                    <a:pt x="1967" y="1318"/>
                    <a:pt x="1967" y="850"/>
                  </a:cubicBezTo>
                  <a:cubicBezTo>
                    <a:pt x="1967" y="381"/>
                    <a:pt x="1587" y="1"/>
                    <a:pt x="1118" y="1"/>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532;p70">
              <a:extLst>
                <a:ext uri="{FF2B5EF4-FFF2-40B4-BE49-F238E27FC236}">
                  <a16:creationId xmlns:a16="http://schemas.microsoft.com/office/drawing/2014/main" id="{BF4787E3-D8F2-56B1-BDEB-CE7508A9B10E}"/>
                </a:ext>
              </a:extLst>
            </p:cNvPr>
            <p:cNvSpPr/>
            <p:nvPr/>
          </p:nvSpPr>
          <p:spPr>
            <a:xfrm>
              <a:off x="2432250" y="4877300"/>
              <a:ext cx="110950" cy="18950"/>
            </a:xfrm>
            <a:custGeom>
              <a:avLst/>
              <a:gdLst/>
              <a:ahLst/>
              <a:cxnLst/>
              <a:rect l="l" t="t" r="r" b="b"/>
              <a:pathLst>
                <a:path w="4438" h="758" extrusionOk="0">
                  <a:moveTo>
                    <a:pt x="3342" y="1"/>
                  </a:moveTo>
                  <a:cubicBezTo>
                    <a:pt x="2346" y="1"/>
                    <a:pt x="847" y="152"/>
                    <a:pt x="506" y="247"/>
                  </a:cubicBezTo>
                  <a:cubicBezTo>
                    <a:pt x="1" y="390"/>
                    <a:pt x="121" y="571"/>
                    <a:pt x="121" y="571"/>
                  </a:cubicBezTo>
                  <a:cubicBezTo>
                    <a:pt x="181" y="646"/>
                    <a:pt x="205" y="671"/>
                    <a:pt x="261" y="671"/>
                  </a:cubicBezTo>
                  <a:cubicBezTo>
                    <a:pt x="355" y="671"/>
                    <a:pt x="540" y="597"/>
                    <a:pt x="1153" y="572"/>
                  </a:cubicBezTo>
                  <a:cubicBezTo>
                    <a:pt x="1249" y="568"/>
                    <a:pt x="1353" y="566"/>
                    <a:pt x="1460" y="566"/>
                  </a:cubicBezTo>
                  <a:cubicBezTo>
                    <a:pt x="2428" y="566"/>
                    <a:pt x="3747" y="718"/>
                    <a:pt x="4002" y="754"/>
                  </a:cubicBezTo>
                  <a:cubicBezTo>
                    <a:pt x="4016" y="756"/>
                    <a:pt x="4029" y="757"/>
                    <a:pt x="4042" y="757"/>
                  </a:cubicBezTo>
                  <a:cubicBezTo>
                    <a:pt x="4300" y="757"/>
                    <a:pt x="4438" y="397"/>
                    <a:pt x="4246" y="127"/>
                  </a:cubicBezTo>
                  <a:cubicBezTo>
                    <a:pt x="4180" y="35"/>
                    <a:pt x="3819" y="1"/>
                    <a:pt x="3342" y="1"/>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533;p70">
              <a:extLst>
                <a:ext uri="{FF2B5EF4-FFF2-40B4-BE49-F238E27FC236}">
                  <a16:creationId xmlns:a16="http://schemas.microsoft.com/office/drawing/2014/main" id="{A1E430BD-337B-9B2C-4729-B6D895965531}"/>
                </a:ext>
              </a:extLst>
            </p:cNvPr>
            <p:cNvSpPr/>
            <p:nvPr/>
          </p:nvSpPr>
          <p:spPr>
            <a:xfrm>
              <a:off x="2743575" y="4898550"/>
              <a:ext cx="600925" cy="327700"/>
            </a:xfrm>
            <a:custGeom>
              <a:avLst/>
              <a:gdLst/>
              <a:ahLst/>
              <a:cxnLst/>
              <a:rect l="l" t="t" r="r" b="b"/>
              <a:pathLst>
                <a:path w="24037" h="13108" extrusionOk="0">
                  <a:moveTo>
                    <a:pt x="11801" y="1"/>
                  </a:moveTo>
                  <a:cubicBezTo>
                    <a:pt x="9350" y="1"/>
                    <a:pt x="5078" y="511"/>
                    <a:pt x="2818" y="3771"/>
                  </a:cubicBezTo>
                  <a:cubicBezTo>
                    <a:pt x="140" y="7635"/>
                    <a:pt x="0" y="11677"/>
                    <a:pt x="41" y="13044"/>
                  </a:cubicBezTo>
                  <a:lnTo>
                    <a:pt x="447" y="13044"/>
                  </a:lnTo>
                  <a:cubicBezTo>
                    <a:pt x="447" y="13044"/>
                    <a:pt x="756" y="13108"/>
                    <a:pt x="1142" y="13108"/>
                  </a:cubicBezTo>
                  <a:cubicBezTo>
                    <a:pt x="1624" y="13108"/>
                    <a:pt x="2226" y="13008"/>
                    <a:pt x="2496" y="12559"/>
                  </a:cubicBezTo>
                  <a:cubicBezTo>
                    <a:pt x="2982" y="11750"/>
                    <a:pt x="2604" y="7059"/>
                    <a:pt x="6647" y="4795"/>
                  </a:cubicBezTo>
                  <a:cubicBezTo>
                    <a:pt x="8090" y="3987"/>
                    <a:pt x="9595" y="3619"/>
                    <a:pt x="11025" y="3619"/>
                  </a:cubicBezTo>
                  <a:cubicBezTo>
                    <a:pt x="13600" y="3619"/>
                    <a:pt x="15930" y="4814"/>
                    <a:pt x="17213" y="6790"/>
                  </a:cubicBezTo>
                  <a:cubicBezTo>
                    <a:pt x="19000" y="9544"/>
                    <a:pt x="19622" y="11604"/>
                    <a:pt x="24037" y="12002"/>
                  </a:cubicBezTo>
                  <a:cubicBezTo>
                    <a:pt x="23702" y="9809"/>
                    <a:pt x="20892" y="4552"/>
                    <a:pt x="19422" y="2640"/>
                  </a:cubicBezTo>
                  <a:cubicBezTo>
                    <a:pt x="17804" y="538"/>
                    <a:pt x="13653" y="106"/>
                    <a:pt x="13653" y="106"/>
                  </a:cubicBezTo>
                  <a:cubicBezTo>
                    <a:pt x="13653" y="106"/>
                    <a:pt x="12915" y="1"/>
                    <a:pt x="11801" y="1"/>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534;p70">
              <a:extLst>
                <a:ext uri="{FF2B5EF4-FFF2-40B4-BE49-F238E27FC236}">
                  <a16:creationId xmlns:a16="http://schemas.microsoft.com/office/drawing/2014/main" id="{90C8BF9D-1970-A44C-17BB-112AFA26F62F}"/>
                </a:ext>
              </a:extLst>
            </p:cNvPr>
            <p:cNvSpPr/>
            <p:nvPr/>
          </p:nvSpPr>
          <p:spPr>
            <a:xfrm>
              <a:off x="3314625" y="5060225"/>
              <a:ext cx="142450" cy="96700"/>
            </a:xfrm>
            <a:custGeom>
              <a:avLst/>
              <a:gdLst/>
              <a:ahLst/>
              <a:cxnLst/>
              <a:rect l="l" t="t" r="r" b="b"/>
              <a:pathLst>
                <a:path w="5698" h="3868" extrusionOk="0">
                  <a:moveTo>
                    <a:pt x="892" y="1"/>
                  </a:moveTo>
                  <a:lnTo>
                    <a:pt x="1107" y="269"/>
                  </a:lnTo>
                  <a:cubicBezTo>
                    <a:pt x="1107" y="269"/>
                    <a:pt x="4611" y="512"/>
                    <a:pt x="4340" y="970"/>
                  </a:cubicBezTo>
                  <a:cubicBezTo>
                    <a:pt x="4071" y="1429"/>
                    <a:pt x="486" y="1644"/>
                    <a:pt x="486" y="1644"/>
                  </a:cubicBezTo>
                  <a:lnTo>
                    <a:pt x="0" y="2021"/>
                  </a:lnTo>
                  <a:lnTo>
                    <a:pt x="0" y="3786"/>
                  </a:lnTo>
                  <a:cubicBezTo>
                    <a:pt x="0" y="3786"/>
                    <a:pt x="1072" y="3868"/>
                    <a:pt x="2299" y="3868"/>
                  </a:cubicBezTo>
                  <a:cubicBezTo>
                    <a:pt x="3658" y="3868"/>
                    <a:pt x="5208" y="3767"/>
                    <a:pt x="5697" y="3342"/>
                  </a:cubicBezTo>
                  <a:lnTo>
                    <a:pt x="5697" y="1160"/>
                  </a:lnTo>
                  <a:cubicBezTo>
                    <a:pt x="5689" y="1108"/>
                    <a:pt x="5653" y="1055"/>
                    <a:pt x="5582" y="997"/>
                  </a:cubicBezTo>
                  <a:cubicBezTo>
                    <a:pt x="4504" y="135"/>
                    <a:pt x="892" y="1"/>
                    <a:pt x="892" y="1"/>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535;p70">
              <a:extLst>
                <a:ext uri="{FF2B5EF4-FFF2-40B4-BE49-F238E27FC236}">
                  <a16:creationId xmlns:a16="http://schemas.microsoft.com/office/drawing/2014/main" id="{66F16701-4C09-1DE8-7AB9-568E1079C8E3}"/>
                </a:ext>
              </a:extLst>
            </p:cNvPr>
            <p:cNvSpPr/>
            <p:nvPr/>
          </p:nvSpPr>
          <p:spPr>
            <a:xfrm>
              <a:off x="1472825" y="4906625"/>
              <a:ext cx="573725" cy="318100"/>
            </a:xfrm>
            <a:custGeom>
              <a:avLst/>
              <a:gdLst/>
              <a:ahLst/>
              <a:cxnLst/>
              <a:rect l="l" t="t" r="r" b="b"/>
              <a:pathLst>
                <a:path w="22949" h="12724" extrusionOk="0">
                  <a:moveTo>
                    <a:pt x="9985" y="1"/>
                  </a:moveTo>
                  <a:cubicBezTo>
                    <a:pt x="7413" y="1"/>
                    <a:pt x="5267" y="544"/>
                    <a:pt x="3689" y="1138"/>
                  </a:cubicBezTo>
                  <a:cubicBezTo>
                    <a:pt x="3629" y="1207"/>
                    <a:pt x="3569" y="1276"/>
                    <a:pt x="3513" y="1346"/>
                  </a:cubicBezTo>
                  <a:cubicBezTo>
                    <a:pt x="3513" y="1346"/>
                    <a:pt x="2460" y="1889"/>
                    <a:pt x="1303" y="4528"/>
                  </a:cubicBezTo>
                  <a:cubicBezTo>
                    <a:pt x="0" y="7492"/>
                    <a:pt x="648" y="12560"/>
                    <a:pt x="648" y="12560"/>
                  </a:cubicBezTo>
                  <a:cubicBezTo>
                    <a:pt x="648" y="12560"/>
                    <a:pt x="2804" y="7979"/>
                    <a:pt x="3127" y="7278"/>
                  </a:cubicBezTo>
                  <a:cubicBezTo>
                    <a:pt x="3434" y="6614"/>
                    <a:pt x="5299" y="2604"/>
                    <a:pt x="9261" y="2604"/>
                  </a:cubicBezTo>
                  <a:cubicBezTo>
                    <a:pt x="9477" y="2604"/>
                    <a:pt x="9699" y="2616"/>
                    <a:pt x="9927" y="2641"/>
                  </a:cubicBezTo>
                  <a:cubicBezTo>
                    <a:pt x="14348" y="3127"/>
                    <a:pt x="16828" y="6577"/>
                    <a:pt x="17366" y="9596"/>
                  </a:cubicBezTo>
                  <a:cubicBezTo>
                    <a:pt x="17906" y="12615"/>
                    <a:pt x="18930" y="12723"/>
                    <a:pt x="18930" y="12723"/>
                  </a:cubicBezTo>
                  <a:lnTo>
                    <a:pt x="22949" y="12723"/>
                  </a:lnTo>
                  <a:cubicBezTo>
                    <a:pt x="22725" y="11365"/>
                    <a:pt x="20910" y="1827"/>
                    <a:pt x="13702" y="376"/>
                  </a:cubicBezTo>
                  <a:cubicBezTo>
                    <a:pt x="12385" y="111"/>
                    <a:pt x="11142" y="1"/>
                    <a:pt x="9985" y="1"/>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536;p70">
              <a:extLst>
                <a:ext uri="{FF2B5EF4-FFF2-40B4-BE49-F238E27FC236}">
                  <a16:creationId xmlns:a16="http://schemas.microsoft.com/office/drawing/2014/main" id="{A6CD1BA5-2DB9-E827-349D-9FE91913991B}"/>
                </a:ext>
              </a:extLst>
            </p:cNvPr>
            <p:cNvSpPr/>
            <p:nvPr/>
          </p:nvSpPr>
          <p:spPr>
            <a:xfrm>
              <a:off x="1405625" y="5061050"/>
              <a:ext cx="90300" cy="88275"/>
            </a:xfrm>
            <a:custGeom>
              <a:avLst/>
              <a:gdLst/>
              <a:ahLst/>
              <a:cxnLst/>
              <a:rect l="l" t="t" r="r" b="b"/>
              <a:pathLst>
                <a:path w="3612" h="3531" extrusionOk="0">
                  <a:moveTo>
                    <a:pt x="3478" y="1"/>
                  </a:moveTo>
                  <a:cubicBezTo>
                    <a:pt x="3477" y="1"/>
                    <a:pt x="1348" y="20"/>
                    <a:pt x="0" y="1152"/>
                  </a:cubicBezTo>
                  <a:lnTo>
                    <a:pt x="0" y="3147"/>
                  </a:lnTo>
                  <a:cubicBezTo>
                    <a:pt x="0" y="3147"/>
                    <a:pt x="1031" y="3530"/>
                    <a:pt x="2101" y="3530"/>
                  </a:cubicBezTo>
                  <a:cubicBezTo>
                    <a:pt x="2636" y="3530"/>
                    <a:pt x="3180" y="3435"/>
                    <a:pt x="3611" y="3147"/>
                  </a:cubicBezTo>
                  <a:lnTo>
                    <a:pt x="3611" y="1261"/>
                  </a:lnTo>
                  <a:cubicBezTo>
                    <a:pt x="3611" y="1261"/>
                    <a:pt x="162" y="991"/>
                    <a:pt x="1833" y="560"/>
                  </a:cubicBezTo>
                  <a:cubicBezTo>
                    <a:pt x="3503" y="128"/>
                    <a:pt x="3478" y="1"/>
                    <a:pt x="3478" y="1"/>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537;p70">
              <a:extLst>
                <a:ext uri="{FF2B5EF4-FFF2-40B4-BE49-F238E27FC236}">
                  <a16:creationId xmlns:a16="http://schemas.microsoft.com/office/drawing/2014/main" id="{E40D7490-ACCA-074D-FAD3-E1D0D5C1D607}"/>
                </a:ext>
              </a:extLst>
            </p:cNvPr>
            <p:cNvSpPr/>
            <p:nvPr/>
          </p:nvSpPr>
          <p:spPr>
            <a:xfrm>
              <a:off x="2101125" y="4632775"/>
              <a:ext cx="436325" cy="204550"/>
            </a:xfrm>
            <a:custGeom>
              <a:avLst/>
              <a:gdLst/>
              <a:ahLst/>
              <a:cxnLst/>
              <a:rect l="l" t="t" r="r" b="b"/>
              <a:pathLst>
                <a:path w="17453" h="8182" extrusionOk="0">
                  <a:moveTo>
                    <a:pt x="5959" y="1109"/>
                  </a:moveTo>
                  <a:lnTo>
                    <a:pt x="5329" y="7824"/>
                  </a:lnTo>
                  <a:cubicBezTo>
                    <a:pt x="2904" y="7783"/>
                    <a:pt x="1094" y="7706"/>
                    <a:pt x="826" y="7574"/>
                  </a:cubicBezTo>
                  <a:cubicBezTo>
                    <a:pt x="630" y="7476"/>
                    <a:pt x="519" y="7358"/>
                    <a:pt x="473" y="7202"/>
                  </a:cubicBezTo>
                  <a:cubicBezTo>
                    <a:pt x="333" y="6721"/>
                    <a:pt x="823" y="5845"/>
                    <a:pt x="1430" y="4836"/>
                  </a:cubicBezTo>
                  <a:cubicBezTo>
                    <a:pt x="1589" y="4572"/>
                    <a:pt x="1727" y="4323"/>
                    <a:pt x="1859" y="4080"/>
                  </a:cubicBezTo>
                  <a:cubicBezTo>
                    <a:pt x="2536" y="2846"/>
                    <a:pt x="3023" y="1955"/>
                    <a:pt x="5221" y="1296"/>
                  </a:cubicBezTo>
                  <a:cubicBezTo>
                    <a:pt x="5442" y="1230"/>
                    <a:pt x="5690" y="1168"/>
                    <a:pt x="5959" y="1109"/>
                  </a:cubicBezTo>
                  <a:close/>
                  <a:moveTo>
                    <a:pt x="15194" y="323"/>
                  </a:moveTo>
                  <a:cubicBezTo>
                    <a:pt x="15428" y="323"/>
                    <a:pt x="15628" y="326"/>
                    <a:pt x="15788" y="332"/>
                  </a:cubicBezTo>
                  <a:cubicBezTo>
                    <a:pt x="16251" y="348"/>
                    <a:pt x="16599" y="482"/>
                    <a:pt x="16819" y="728"/>
                  </a:cubicBezTo>
                  <a:cubicBezTo>
                    <a:pt x="17118" y="1062"/>
                    <a:pt x="17089" y="1502"/>
                    <a:pt x="17087" y="1518"/>
                  </a:cubicBezTo>
                  <a:lnTo>
                    <a:pt x="17087" y="6693"/>
                  </a:lnTo>
                  <a:lnTo>
                    <a:pt x="17087" y="6705"/>
                  </a:lnTo>
                  <a:cubicBezTo>
                    <a:pt x="17113" y="7085"/>
                    <a:pt x="17023" y="7373"/>
                    <a:pt x="16818" y="7561"/>
                  </a:cubicBezTo>
                  <a:cubicBezTo>
                    <a:pt x="16559" y="7799"/>
                    <a:pt x="16165" y="7843"/>
                    <a:pt x="15909" y="7843"/>
                  </a:cubicBezTo>
                  <a:cubicBezTo>
                    <a:pt x="15760" y="7843"/>
                    <a:pt x="15658" y="7828"/>
                    <a:pt x="15655" y="7828"/>
                  </a:cubicBezTo>
                  <a:lnTo>
                    <a:pt x="15642" y="7826"/>
                  </a:lnTo>
                  <a:lnTo>
                    <a:pt x="15629" y="7826"/>
                  </a:lnTo>
                  <a:cubicBezTo>
                    <a:pt x="13968" y="7845"/>
                    <a:pt x="12048" y="7857"/>
                    <a:pt x="10152" y="7857"/>
                  </a:cubicBezTo>
                  <a:cubicBezTo>
                    <a:pt x="8644" y="7857"/>
                    <a:pt x="7150" y="7849"/>
                    <a:pt x="5814" y="7831"/>
                  </a:cubicBezTo>
                  <a:lnTo>
                    <a:pt x="6456" y="1008"/>
                  </a:lnTo>
                  <a:cubicBezTo>
                    <a:pt x="9110" y="516"/>
                    <a:pt x="13280" y="323"/>
                    <a:pt x="15194" y="323"/>
                  </a:cubicBezTo>
                  <a:close/>
                  <a:moveTo>
                    <a:pt x="15213" y="1"/>
                  </a:moveTo>
                  <a:cubicBezTo>
                    <a:pt x="12952" y="1"/>
                    <a:pt x="7522" y="267"/>
                    <a:pt x="5127" y="986"/>
                  </a:cubicBezTo>
                  <a:cubicBezTo>
                    <a:pt x="2803" y="1683"/>
                    <a:pt x="2260" y="2672"/>
                    <a:pt x="1574" y="3924"/>
                  </a:cubicBezTo>
                  <a:cubicBezTo>
                    <a:pt x="1443" y="4164"/>
                    <a:pt x="1307" y="4411"/>
                    <a:pt x="1152" y="4670"/>
                  </a:cubicBezTo>
                  <a:cubicBezTo>
                    <a:pt x="369" y="5974"/>
                    <a:pt x="1" y="6739"/>
                    <a:pt x="163" y="7293"/>
                  </a:cubicBezTo>
                  <a:cubicBezTo>
                    <a:pt x="234" y="7535"/>
                    <a:pt x="408" y="7728"/>
                    <a:pt x="679" y="7863"/>
                  </a:cubicBezTo>
                  <a:cubicBezTo>
                    <a:pt x="1202" y="8124"/>
                    <a:pt x="5962" y="8181"/>
                    <a:pt x="9998" y="8181"/>
                  </a:cubicBezTo>
                  <a:cubicBezTo>
                    <a:pt x="12670" y="8181"/>
                    <a:pt x="15024" y="8156"/>
                    <a:pt x="15620" y="8148"/>
                  </a:cubicBezTo>
                  <a:cubicBezTo>
                    <a:pt x="15659" y="8154"/>
                    <a:pt x="15767" y="8167"/>
                    <a:pt x="15913" y="8167"/>
                  </a:cubicBezTo>
                  <a:cubicBezTo>
                    <a:pt x="16222" y="8167"/>
                    <a:pt x="16699" y="8109"/>
                    <a:pt x="17035" y="7800"/>
                  </a:cubicBezTo>
                  <a:cubicBezTo>
                    <a:pt x="17317" y="7542"/>
                    <a:pt x="17441" y="7168"/>
                    <a:pt x="17409" y="6687"/>
                  </a:cubicBezTo>
                  <a:lnTo>
                    <a:pt x="17409" y="1531"/>
                  </a:lnTo>
                  <a:cubicBezTo>
                    <a:pt x="17410" y="1508"/>
                    <a:pt x="17453" y="953"/>
                    <a:pt x="17063" y="516"/>
                  </a:cubicBezTo>
                  <a:cubicBezTo>
                    <a:pt x="16782" y="198"/>
                    <a:pt x="16355" y="28"/>
                    <a:pt x="15798" y="9"/>
                  </a:cubicBezTo>
                  <a:cubicBezTo>
                    <a:pt x="15640" y="3"/>
                    <a:pt x="15443" y="1"/>
                    <a:pt x="15213" y="1"/>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538;p70">
              <a:extLst>
                <a:ext uri="{FF2B5EF4-FFF2-40B4-BE49-F238E27FC236}">
                  <a16:creationId xmlns:a16="http://schemas.microsoft.com/office/drawing/2014/main" id="{F275552E-74B8-46EA-4706-E9F07885C5BC}"/>
                </a:ext>
              </a:extLst>
            </p:cNvPr>
            <p:cNvSpPr/>
            <p:nvPr/>
          </p:nvSpPr>
          <p:spPr>
            <a:xfrm>
              <a:off x="2563300" y="4630050"/>
              <a:ext cx="391150" cy="209150"/>
            </a:xfrm>
            <a:custGeom>
              <a:avLst/>
              <a:gdLst/>
              <a:ahLst/>
              <a:cxnLst/>
              <a:rect l="l" t="t" r="r" b="b"/>
              <a:pathLst>
                <a:path w="15646" h="8366" extrusionOk="0">
                  <a:moveTo>
                    <a:pt x="1938" y="324"/>
                  </a:moveTo>
                  <a:cubicBezTo>
                    <a:pt x="3058" y="324"/>
                    <a:pt x="4112" y="490"/>
                    <a:pt x="4123" y="493"/>
                  </a:cubicBezTo>
                  <a:lnTo>
                    <a:pt x="4133" y="494"/>
                  </a:lnTo>
                  <a:cubicBezTo>
                    <a:pt x="4184" y="499"/>
                    <a:pt x="9305" y="1048"/>
                    <a:pt x="11993" y="2630"/>
                  </a:cubicBezTo>
                  <a:cubicBezTo>
                    <a:pt x="14342" y="4010"/>
                    <a:pt x="15294" y="5273"/>
                    <a:pt x="14991" y="6606"/>
                  </a:cubicBezTo>
                  <a:cubicBezTo>
                    <a:pt x="14765" y="7597"/>
                    <a:pt x="14027" y="7974"/>
                    <a:pt x="13876" y="8043"/>
                  </a:cubicBezTo>
                  <a:cubicBezTo>
                    <a:pt x="13679" y="8043"/>
                    <a:pt x="12533" y="8036"/>
                    <a:pt x="8789" y="7988"/>
                  </a:cubicBezTo>
                  <a:cubicBezTo>
                    <a:pt x="7396" y="7971"/>
                    <a:pt x="6127" y="7966"/>
                    <a:pt x="5057" y="7966"/>
                  </a:cubicBezTo>
                  <a:cubicBezTo>
                    <a:pt x="2931" y="7966"/>
                    <a:pt x="1580" y="7988"/>
                    <a:pt x="1562" y="7988"/>
                  </a:cubicBezTo>
                  <a:cubicBezTo>
                    <a:pt x="1512" y="7988"/>
                    <a:pt x="321" y="7973"/>
                    <a:pt x="321" y="6642"/>
                  </a:cubicBezTo>
                  <a:cubicBezTo>
                    <a:pt x="321" y="5150"/>
                    <a:pt x="376" y="1078"/>
                    <a:pt x="376" y="1036"/>
                  </a:cubicBezTo>
                  <a:cubicBezTo>
                    <a:pt x="377" y="1009"/>
                    <a:pt x="404" y="379"/>
                    <a:pt x="1515" y="333"/>
                  </a:cubicBezTo>
                  <a:cubicBezTo>
                    <a:pt x="1655" y="327"/>
                    <a:pt x="1797" y="324"/>
                    <a:pt x="1938" y="324"/>
                  </a:cubicBezTo>
                  <a:close/>
                  <a:moveTo>
                    <a:pt x="1950" y="0"/>
                  </a:moveTo>
                  <a:cubicBezTo>
                    <a:pt x="1802" y="0"/>
                    <a:pt x="1653" y="3"/>
                    <a:pt x="1504" y="9"/>
                  </a:cubicBezTo>
                  <a:cubicBezTo>
                    <a:pt x="72" y="69"/>
                    <a:pt x="56" y="1024"/>
                    <a:pt x="56" y="1030"/>
                  </a:cubicBezTo>
                  <a:cubicBezTo>
                    <a:pt x="56" y="1073"/>
                    <a:pt x="1" y="5146"/>
                    <a:pt x="1" y="6640"/>
                  </a:cubicBezTo>
                  <a:cubicBezTo>
                    <a:pt x="1" y="8291"/>
                    <a:pt x="1546" y="8312"/>
                    <a:pt x="1567" y="8312"/>
                  </a:cubicBezTo>
                  <a:cubicBezTo>
                    <a:pt x="1587" y="8312"/>
                    <a:pt x="2943" y="8288"/>
                    <a:pt x="5075" y="8288"/>
                  </a:cubicBezTo>
                  <a:cubicBezTo>
                    <a:pt x="6141" y="8288"/>
                    <a:pt x="7402" y="8294"/>
                    <a:pt x="8787" y="8312"/>
                  </a:cubicBezTo>
                  <a:cubicBezTo>
                    <a:pt x="12944" y="8364"/>
                    <a:pt x="13900" y="8365"/>
                    <a:pt x="13909" y="8365"/>
                  </a:cubicBezTo>
                  <a:lnTo>
                    <a:pt x="13940" y="8365"/>
                  </a:lnTo>
                  <a:lnTo>
                    <a:pt x="13969" y="8354"/>
                  </a:lnTo>
                  <a:cubicBezTo>
                    <a:pt x="14011" y="8338"/>
                    <a:pt x="15022" y="7932"/>
                    <a:pt x="15308" y="6676"/>
                  </a:cubicBezTo>
                  <a:cubicBezTo>
                    <a:pt x="15645" y="5187"/>
                    <a:pt x="14645" y="3813"/>
                    <a:pt x="12159" y="2350"/>
                  </a:cubicBezTo>
                  <a:cubicBezTo>
                    <a:pt x="9427" y="743"/>
                    <a:pt x="4442" y="200"/>
                    <a:pt x="4174" y="172"/>
                  </a:cubicBezTo>
                  <a:cubicBezTo>
                    <a:pt x="4086" y="159"/>
                    <a:pt x="3063" y="0"/>
                    <a:pt x="1950" y="0"/>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539;p70">
              <a:extLst>
                <a:ext uri="{FF2B5EF4-FFF2-40B4-BE49-F238E27FC236}">
                  <a16:creationId xmlns:a16="http://schemas.microsoft.com/office/drawing/2014/main" id="{D225E077-CE82-F20C-1B0E-0EFCC4D92462}"/>
                </a:ext>
              </a:extLst>
            </p:cNvPr>
            <p:cNvSpPr/>
            <p:nvPr/>
          </p:nvSpPr>
          <p:spPr>
            <a:xfrm>
              <a:off x="1995925" y="5177175"/>
              <a:ext cx="779000" cy="55100"/>
            </a:xfrm>
            <a:custGeom>
              <a:avLst/>
              <a:gdLst/>
              <a:ahLst/>
              <a:cxnLst/>
              <a:rect l="l" t="t" r="r" b="b"/>
              <a:pathLst>
                <a:path w="31160" h="2204" extrusionOk="0">
                  <a:moveTo>
                    <a:pt x="9410" y="0"/>
                  </a:moveTo>
                  <a:cubicBezTo>
                    <a:pt x="5145" y="0"/>
                    <a:pt x="1797" y="84"/>
                    <a:pt x="1348" y="336"/>
                  </a:cubicBezTo>
                  <a:cubicBezTo>
                    <a:pt x="0" y="1090"/>
                    <a:pt x="917" y="2169"/>
                    <a:pt x="917" y="2169"/>
                  </a:cubicBezTo>
                  <a:cubicBezTo>
                    <a:pt x="917" y="2169"/>
                    <a:pt x="6882" y="2203"/>
                    <a:pt x="13420" y="2203"/>
                  </a:cubicBezTo>
                  <a:cubicBezTo>
                    <a:pt x="21068" y="2203"/>
                    <a:pt x="29500" y="2156"/>
                    <a:pt x="30081" y="1954"/>
                  </a:cubicBezTo>
                  <a:cubicBezTo>
                    <a:pt x="31159" y="1577"/>
                    <a:pt x="30135" y="336"/>
                    <a:pt x="30135" y="336"/>
                  </a:cubicBezTo>
                  <a:cubicBezTo>
                    <a:pt x="30135" y="336"/>
                    <a:pt x="17940" y="0"/>
                    <a:pt x="9410" y="0"/>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540;p70">
              <a:extLst>
                <a:ext uri="{FF2B5EF4-FFF2-40B4-BE49-F238E27FC236}">
                  <a16:creationId xmlns:a16="http://schemas.microsoft.com/office/drawing/2014/main" id="{3166A06B-78C3-5835-03CB-112D3474C8BC}"/>
                </a:ext>
              </a:extLst>
            </p:cNvPr>
            <p:cNvSpPr/>
            <p:nvPr/>
          </p:nvSpPr>
          <p:spPr>
            <a:xfrm>
              <a:off x="2524500" y="4880950"/>
              <a:ext cx="10625" cy="10625"/>
            </a:xfrm>
            <a:custGeom>
              <a:avLst/>
              <a:gdLst/>
              <a:ahLst/>
              <a:cxnLst/>
              <a:rect l="l" t="t" r="r" b="b"/>
              <a:pathLst>
                <a:path w="425" h="425" extrusionOk="0">
                  <a:moveTo>
                    <a:pt x="213" y="1"/>
                  </a:moveTo>
                  <a:cubicBezTo>
                    <a:pt x="95" y="1"/>
                    <a:pt x="0" y="95"/>
                    <a:pt x="0" y="213"/>
                  </a:cubicBezTo>
                  <a:cubicBezTo>
                    <a:pt x="0" y="330"/>
                    <a:pt x="95" y="425"/>
                    <a:pt x="213" y="425"/>
                  </a:cubicBezTo>
                  <a:cubicBezTo>
                    <a:pt x="330" y="425"/>
                    <a:pt x="425" y="330"/>
                    <a:pt x="425" y="213"/>
                  </a:cubicBezTo>
                  <a:cubicBezTo>
                    <a:pt x="425" y="95"/>
                    <a:pt x="330" y="1"/>
                    <a:pt x="213" y="1"/>
                  </a:cubicBezTo>
                  <a:close/>
                </a:path>
              </a:pathLst>
            </a:custGeom>
            <a:solidFill>
              <a:srgbClr val="D3C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541;p70">
              <a:extLst>
                <a:ext uri="{FF2B5EF4-FFF2-40B4-BE49-F238E27FC236}">
                  <a16:creationId xmlns:a16="http://schemas.microsoft.com/office/drawing/2014/main" id="{5525AB78-2758-B92B-E45F-1A0158A0FA2A}"/>
                </a:ext>
              </a:extLst>
            </p:cNvPr>
            <p:cNvSpPr/>
            <p:nvPr/>
          </p:nvSpPr>
          <p:spPr>
            <a:xfrm>
              <a:off x="2201350" y="4503625"/>
              <a:ext cx="636125" cy="92625"/>
            </a:xfrm>
            <a:custGeom>
              <a:avLst/>
              <a:gdLst/>
              <a:ahLst/>
              <a:cxnLst/>
              <a:rect l="l" t="t" r="r" b="b"/>
              <a:pathLst>
                <a:path w="25445" h="3705" extrusionOk="0">
                  <a:moveTo>
                    <a:pt x="23626" y="538"/>
                  </a:moveTo>
                  <a:lnTo>
                    <a:pt x="23626" y="888"/>
                  </a:lnTo>
                  <a:lnTo>
                    <a:pt x="2278" y="888"/>
                  </a:lnTo>
                  <a:lnTo>
                    <a:pt x="2278" y="538"/>
                  </a:lnTo>
                  <a:close/>
                  <a:moveTo>
                    <a:pt x="270" y="0"/>
                  </a:moveTo>
                  <a:cubicBezTo>
                    <a:pt x="120" y="0"/>
                    <a:pt x="1" y="121"/>
                    <a:pt x="1" y="269"/>
                  </a:cubicBezTo>
                  <a:cubicBezTo>
                    <a:pt x="1" y="418"/>
                    <a:pt x="121" y="538"/>
                    <a:pt x="270" y="538"/>
                  </a:cubicBezTo>
                  <a:lnTo>
                    <a:pt x="1227" y="538"/>
                  </a:lnTo>
                  <a:lnTo>
                    <a:pt x="1227" y="888"/>
                  </a:lnTo>
                  <a:lnTo>
                    <a:pt x="270" y="888"/>
                  </a:lnTo>
                  <a:cubicBezTo>
                    <a:pt x="120" y="888"/>
                    <a:pt x="1" y="1010"/>
                    <a:pt x="1" y="1158"/>
                  </a:cubicBezTo>
                  <a:cubicBezTo>
                    <a:pt x="1" y="1308"/>
                    <a:pt x="121" y="1427"/>
                    <a:pt x="270" y="1427"/>
                  </a:cubicBezTo>
                  <a:lnTo>
                    <a:pt x="1227" y="1427"/>
                  </a:lnTo>
                  <a:lnTo>
                    <a:pt x="1227" y="3704"/>
                  </a:lnTo>
                  <a:lnTo>
                    <a:pt x="2278" y="3704"/>
                  </a:lnTo>
                  <a:lnTo>
                    <a:pt x="2278" y="1427"/>
                  </a:lnTo>
                  <a:lnTo>
                    <a:pt x="23626" y="1427"/>
                  </a:lnTo>
                  <a:lnTo>
                    <a:pt x="23626" y="3704"/>
                  </a:lnTo>
                  <a:lnTo>
                    <a:pt x="24677" y="3704"/>
                  </a:lnTo>
                  <a:lnTo>
                    <a:pt x="24677" y="1427"/>
                  </a:lnTo>
                  <a:lnTo>
                    <a:pt x="25176" y="1427"/>
                  </a:lnTo>
                  <a:cubicBezTo>
                    <a:pt x="25325" y="1427"/>
                    <a:pt x="25445" y="1306"/>
                    <a:pt x="25445" y="1158"/>
                  </a:cubicBezTo>
                  <a:cubicBezTo>
                    <a:pt x="25445" y="1010"/>
                    <a:pt x="25325" y="888"/>
                    <a:pt x="25176" y="888"/>
                  </a:cubicBezTo>
                  <a:lnTo>
                    <a:pt x="24677" y="888"/>
                  </a:lnTo>
                  <a:lnTo>
                    <a:pt x="24677" y="538"/>
                  </a:lnTo>
                  <a:lnTo>
                    <a:pt x="25176" y="538"/>
                  </a:lnTo>
                  <a:cubicBezTo>
                    <a:pt x="25325" y="538"/>
                    <a:pt x="25445" y="418"/>
                    <a:pt x="25445" y="269"/>
                  </a:cubicBezTo>
                  <a:cubicBezTo>
                    <a:pt x="25445" y="121"/>
                    <a:pt x="25323" y="0"/>
                    <a:pt x="25176" y="0"/>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542;p70">
              <a:extLst>
                <a:ext uri="{FF2B5EF4-FFF2-40B4-BE49-F238E27FC236}">
                  <a16:creationId xmlns:a16="http://schemas.microsoft.com/office/drawing/2014/main" id="{84C96A4B-B4FF-7D87-776F-EB812AF41A01}"/>
                </a:ext>
              </a:extLst>
            </p:cNvPr>
            <p:cNvSpPr/>
            <p:nvPr/>
          </p:nvSpPr>
          <p:spPr>
            <a:xfrm>
              <a:off x="2086225" y="5119975"/>
              <a:ext cx="42900" cy="17600"/>
            </a:xfrm>
            <a:custGeom>
              <a:avLst/>
              <a:gdLst/>
              <a:ahLst/>
              <a:cxnLst/>
              <a:rect l="l" t="t" r="r" b="b"/>
              <a:pathLst>
                <a:path w="1716" h="704" extrusionOk="0">
                  <a:moveTo>
                    <a:pt x="352" y="1"/>
                  </a:moveTo>
                  <a:cubicBezTo>
                    <a:pt x="157" y="1"/>
                    <a:pt x="0" y="158"/>
                    <a:pt x="0" y="352"/>
                  </a:cubicBezTo>
                  <a:cubicBezTo>
                    <a:pt x="0" y="546"/>
                    <a:pt x="157" y="704"/>
                    <a:pt x="352" y="704"/>
                  </a:cubicBezTo>
                  <a:lnTo>
                    <a:pt x="1365" y="704"/>
                  </a:lnTo>
                  <a:cubicBezTo>
                    <a:pt x="1558" y="704"/>
                    <a:pt x="1716" y="547"/>
                    <a:pt x="1716" y="352"/>
                  </a:cubicBezTo>
                  <a:cubicBezTo>
                    <a:pt x="1716" y="158"/>
                    <a:pt x="1558" y="1"/>
                    <a:pt x="1365"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543;p70">
              <a:extLst>
                <a:ext uri="{FF2B5EF4-FFF2-40B4-BE49-F238E27FC236}">
                  <a16:creationId xmlns:a16="http://schemas.microsoft.com/office/drawing/2014/main" id="{656CBBDC-A864-9707-C9A5-606F2F5B4DED}"/>
                </a:ext>
              </a:extLst>
            </p:cNvPr>
            <p:cNvSpPr/>
            <p:nvPr/>
          </p:nvSpPr>
          <p:spPr>
            <a:xfrm>
              <a:off x="2083925" y="4769100"/>
              <a:ext cx="29225" cy="55625"/>
            </a:xfrm>
            <a:custGeom>
              <a:avLst/>
              <a:gdLst/>
              <a:ahLst/>
              <a:cxnLst/>
              <a:rect l="l" t="t" r="r" b="b"/>
              <a:pathLst>
                <a:path w="1169" h="2225" extrusionOk="0">
                  <a:moveTo>
                    <a:pt x="1112" y="1"/>
                  </a:moveTo>
                  <a:cubicBezTo>
                    <a:pt x="499" y="1"/>
                    <a:pt x="1" y="498"/>
                    <a:pt x="1" y="1113"/>
                  </a:cubicBezTo>
                  <a:cubicBezTo>
                    <a:pt x="1" y="1726"/>
                    <a:pt x="498" y="2224"/>
                    <a:pt x="1112" y="2224"/>
                  </a:cubicBezTo>
                  <a:lnTo>
                    <a:pt x="1168" y="2224"/>
                  </a:lnTo>
                  <a:lnTo>
                    <a:pt x="1168" y="1"/>
                  </a:ln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544;p70">
              <a:extLst>
                <a:ext uri="{FF2B5EF4-FFF2-40B4-BE49-F238E27FC236}">
                  <a16:creationId xmlns:a16="http://schemas.microsoft.com/office/drawing/2014/main" id="{B557591B-0D7C-9FD3-A9D8-AFA49025F07F}"/>
                </a:ext>
              </a:extLst>
            </p:cNvPr>
            <p:cNvSpPr/>
            <p:nvPr/>
          </p:nvSpPr>
          <p:spPr>
            <a:xfrm>
              <a:off x="2070175" y="4798725"/>
              <a:ext cx="28100" cy="10200"/>
            </a:xfrm>
            <a:custGeom>
              <a:avLst/>
              <a:gdLst/>
              <a:ahLst/>
              <a:cxnLst/>
              <a:rect l="l" t="t" r="r" b="b"/>
              <a:pathLst>
                <a:path w="1124" h="408" extrusionOk="0">
                  <a:moveTo>
                    <a:pt x="205" y="1"/>
                  </a:moveTo>
                  <a:cubicBezTo>
                    <a:pt x="92" y="1"/>
                    <a:pt x="0" y="91"/>
                    <a:pt x="0" y="205"/>
                  </a:cubicBezTo>
                  <a:cubicBezTo>
                    <a:pt x="0" y="317"/>
                    <a:pt x="91" y="408"/>
                    <a:pt x="205" y="408"/>
                  </a:cubicBezTo>
                  <a:lnTo>
                    <a:pt x="920" y="408"/>
                  </a:lnTo>
                  <a:cubicBezTo>
                    <a:pt x="1031" y="408"/>
                    <a:pt x="1123" y="317"/>
                    <a:pt x="1124" y="205"/>
                  </a:cubicBezTo>
                  <a:cubicBezTo>
                    <a:pt x="1124" y="92"/>
                    <a:pt x="1033" y="1"/>
                    <a:pt x="920" y="1"/>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7" name="Picture 3">
            <a:extLst>
              <a:ext uri="{FF2B5EF4-FFF2-40B4-BE49-F238E27FC236}">
                <a16:creationId xmlns:a16="http://schemas.microsoft.com/office/drawing/2014/main" id="{75A48D12-8786-B79C-557E-3ACD0405E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3785" y="380092"/>
            <a:ext cx="588728" cy="58872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0F2BB236-AA04-ACEE-6850-8D342BACDA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4957" y="1089674"/>
            <a:ext cx="366023" cy="366023"/>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92A56869-E08A-B18F-1892-A3299970EC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1021" y="1747931"/>
            <a:ext cx="369959" cy="369959"/>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8046E0B5-B2A4-6A24-EBF5-CEADD162E2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1305" y="2340809"/>
            <a:ext cx="434210" cy="43421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a:extLst>
              <a:ext uri="{FF2B5EF4-FFF2-40B4-BE49-F238E27FC236}">
                <a16:creationId xmlns:a16="http://schemas.microsoft.com/office/drawing/2014/main" id="{E4E21872-A7EC-98D8-C5DA-A09BF952E7F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24168" y="2919521"/>
            <a:ext cx="586800" cy="5868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8520CAB0-EE4B-89C6-7DDF-81DBBD036FD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2536" y="3547767"/>
            <a:ext cx="586800" cy="5868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9" name="Picture 15">
            <a:extLst>
              <a:ext uri="{FF2B5EF4-FFF2-40B4-BE49-F238E27FC236}">
                <a16:creationId xmlns:a16="http://schemas.microsoft.com/office/drawing/2014/main" id="{E9BB49ED-486E-D70B-5955-1FE80412E626}"/>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3024" y="4169926"/>
            <a:ext cx="586800" cy="5868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000"/>
                                        <p:tgtEl>
                                          <p:spTgt spid="4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6"/>
        <p:cNvGrpSpPr/>
        <p:nvPr/>
      </p:nvGrpSpPr>
      <p:grpSpPr>
        <a:xfrm>
          <a:off x="0" y="0"/>
          <a:ext cx="0" cy="0"/>
          <a:chOff x="0" y="0"/>
          <a:chExt cx="0" cy="0"/>
        </a:xfrm>
      </p:grpSpPr>
      <p:sp>
        <p:nvSpPr>
          <p:cNvPr id="3027" name="Google Shape;3027;p66"/>
          <p:cNvSpPr txBox="1">
            <a:spLocks noGrp="1"/>
          </p:cNvSpPr>
          <p:nvPr>
            <p:ph type="title"/>
          </p:nvPr>
        </p:nvSpPr>
        <p:spPr>
          <a:xfrm>
            <a:off x="1874550" y="445025"/>
            <a:ext cx="5394900" cy="67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MiniApps</a:t>
            </a:r>
            <a:endParaRPr dirty="0"/>
          </a:p>
        </p:txBody>
      </p:sp>
      <p:sp>
        <p:nvSpPr>
          <p:cNvPr id="3028" name="Google Shape;3028;p66"/>
          <p:cNvSpPr txBox="1">
            <a:spLocks noGrp="1"/>
          </p:cNvSpPr>
          <p:nvPr>
            <p:ph type="subTitle" idx="1"/>
          </p:nvPr>
        </p:nvSpPr>
        <p:spPr>
          <a:xfrm>
            <a:off x="3524663" y="2339385"/>
            <a:ext cx="2122800" cy="947268"/>
          </a:xfrm>
          <a:prstGeom prst="rect">
            <a:avLst/>
          </a:prstGeom>
        </p:spPr>
        <p:txBody>
          <a:bodyPr spcFirstLastPara="1" wrap="square" lIns="91425" tIns="91425" rIns="91425" bIns="91425" anchor="t" anchorCtr="0">
            <a:noAutofit/>
          </a:bodyPr>
          <a:lstStyle/>
          <a:p>
            <a:pPr marL="0" lvl="0" indent="0"/>
            <a:r>
              <a:rPr lang="en-US" sz="1800" dirty="0"/>
              <a:t> Allow users to search for and book flight</a:t>
            </a:r>
            <a:endParaRPr sz="1800" dirty="0"/>
          </a:p>
        </p:txBody>
      </p:sp>
      <p:sp>
        <p:nvSpPr>
          <p:cNvPr id="3029" name="Google Shape;3029;p66">
            <a:hlinkClick r:id="" action="ppaction://noaction"/>
          </p:cNvPr>
          <p:cNvSpPr txBox="1">
            <a:spLocks noGrp="1"/>
          </p:cNvSpPr>
          <p:nvPr>
            <p:ph type="title" idx="2"/>
          </p:nvPr>
        </p:nvSpPr>
        <p:spPr>
          <a:xfrm>
            <a:off x="3524663" y="1880635"/>
            <a:ext cx="2122800" cy="457200"/>
          </a:xfrm>
          <a:prstGeom prst="rect">
            <a:avLst/>
          </a:prstGeom>
        </p:spPr>
        <p:txBody>
          <a:bodyPr spcFirstLastPara="1" wrap="square" lIns="91425" tIns="91425" rIns="91425" bIns="91425" anchor="t" anchorCtr="0">
            <a:noAutofit/>
          </a:bodyPr>
          <a:lstStyle/>
          <a:p>
            <a:pPr lvl="0"/>
            <a:r>
              <a:rPr lang="en-US" sz="2800" dirty="0"/>
              <a:t>Flight Booking</a:t>
            </a:r>
            <a:endParaRPr sz="2800" dirty="0"/>
          </a:p>
        </p:txBody>
      </p:sp>
      <p:sp>
        <p:nvSpPr>
          <p:cNvPr id="3030" name="Google Shape;3030;p66"/>
          <p:cNvSpPr txBox="1">
            <a:spLocks noGrp="1"/>
          </p:cNvSpPr>
          <p:nvPr>
            <p:ph type="subTitle" idx="3"/>
          </p:nvPr>
        </p:nvSpPr>
        <p:spPr>
          <a:xfrm>
            <a:off x="6323063" y="2339385"/>
            <a:ext cx="2121300" cy="995104"/>
          </a:xfrm>
          <a:prstGeom prst="rect">
            <a:avLst/>
          </a:prstGeom>
        </p:spPr>
        <p:txBody>
          <a:bodyPr spcFirstLastPara="1" wrap="square" lIns="91425" tIns="91425" rIns="91425" bIns="91425" anchor="t" anchorCtr="0">
            <a:noAutofit/>
          </a:bodyPr>
          <a:lstStyle/>
          <a:p>
            <a:pPr marL="0" lvl="0" indent="0"/>
            <a:r>
              <a:rPr lang="en-US" sz="1800" dirty="0"/>
              <a:t> Allow users to search for and book hotels</a:t>
            </a:r>
            <a:endParaRPr sz="1800" dirty="0"/>
          </a:p>
        </p:txBody>
      </p:sp>
      <p:sp>
        <p:nvSpPr>
          <p:cNvPr id="3031" name="Google Shape;3031;p66">
            <a:hlinkClick r:id="" action="ppaction://noaction"/>
          </p:cNvPr>
          <p:cNvSpPr txBox="1">
            <a:spLocks noGrp="1"/>
          </p:cNvSpPr>
          <p:nvPr>
            <p:ph type="title" idx="4"/>
          </p:nvPr>
        </p:nvSpPr>
        <p:spPr>
          <a:xfrm>
            <a:off x="6487471" y="1878285"/>
            <a:ext cx="1956892" cy="46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Hotel Booking</a:t>
            </a:r>
            <a:endParaRPr sz="2800" dirty="0"/>
          </a:p>
        </p:txBody>
      </p:sp>
      <p:sp>
        <p:nvSpPr>
          <p:cNvPr id="3032" name="Google Shape;3032;p66"/>
          <p:cNvSpPr txBox="1">
            <a:spLocks noGrp="1"/>
          </p:cNvSpPr>
          <p:nvPr>
            <p:ph type="subTitle" idx="5"/>
          </p:nvPr>
        </p:nvSpPr>
        <p:spPr>
          <a:xfrm>
            <a:off x="766292" y="2334073"/>
            <a:ext cx="2121300" cy="995105"/>
          </a:xfrm>
          <a:prstGeom prst="rect">
            <a:avLst/>
          </a:prstGeom>
        </p:spPr>
        <p:txBody>
          <a:bodyPr spcFirstLastPara="1" wrap="square" lIns="91425" tIns="91425" rIns="91425" bIns="91425" anchor="t" anchorCtr="0">
            <a:noAutofit/>
          </a:bodyPr>
          <a:lstStyle/>
          <a:p>
            <a:pPr marL="0" lvl="0" indent="0"/>
            <a:r>
              <a:rPr lang="en-US" sz="1800" dirty="0"/>
              <a:t>Help users plan and manage their travel budget</a:t>
            </a:r>
          </a:p>
          <a:p>
            <a:pPr marL="0" lvl="0" indent="0"/>
            <a:endParaRPr sz="1800" dirty="0"/>
          </a:p>
        </p:txBody>
      </p:sp>
      <p:sp>
        <p:nvSpPr>
          <p:cNvPr id="3033" name="Google Shape;3033;p66">
            <a:hlinkClick r:id="" action="ppaction://noaction"/>
          </p:cNvPr>
          <p:cNvSpPr txBox="1">
            <a:spLocks noGrp="1"/>
          </p:cNvSpPr>
          <p:nvPr>
            <p:ph type="title" idx="6"/>
          </p:nvPr>
        </p:nvSpPr>
        <p:spPr>
          <a:xfrm>
            <a:off x="764645" y="1868942"/>
            <a:ext cx="2258174"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Budget Planner</a:t>
            </a:r>
            <a:endParaRPr sz="2800" dirty="0"/>
          </a:p>
        </p:txBody>
      </p:sp>
      <p:grpSp>
        <p:nvGrpSpPr>
          <p:cNvPr id="3043" name="Google Shape;3043;p66"/>
          <p:cNvGrpSpPr/>
          <p:nvPr/>
        </p:nvGrpSpPr>
        <p:grpSpPr>
          <a:xfrm rot="-623283">
            <a:off x="8031461" y="370066"/>
            <a:ext cx="797536" cy="574924"/>
            <a:chOff x="7362725" y="445013"/>
            <a:chExt cx="1363100" cy="982625"/>
          </a:xfrm>
        </p:grpSpPr>
        <p:grpSp>
          <p:nvGrpSpPr>
            <p:cNvPr id="3044" name="Google Shape;3044;p66"/>
            <p:cNvGrpSpPr/>
            <p:nvPr/>
          </p:nvGrpSpPr>
          <p:grpSpPr>
            <a:xfrm rot="5400000">
              <a:off x="7552963" y="254775"/>
              <a:ext cx="982625" cy="1363100"/>
              <a:chOff x="1366275" y="1760975"/>
              <a:chExt cx="982625" cy="1363100"/>
            </a:xfrm>
          </p:grpSpPr>
          <p:sp>
            <p:nvSpPr>
              <p:cNvPr id="3045" name="Google Shape;3045;p66"/>
              <p:cNvSpPr/>
              <p:nvPr/>
            </p:nvSpPr>
            <p:spPr>
              <a:xfrm>
                <a:off x="1366275" y="1760975"/>
                <a:ext cx="982625" cy="1363100"/>
              </a:xfrm>
              <a:custGeom>
                <a:avLst/>
                <a:gdLst/>
                <a:ahLst/>
                <a:cxnLst/>
                <a:rect l="l" t="t" r="r" b="b"/>
                <a:pathLst>
                  <a:path w="39305" h="54524" extrusionOk="0">
                    <a:moveTo>
                      <a:pt x="39267" y="1969"/>
                    </a:moveTo>
                    <a:cubicBezTo>
                      <a:pt x="39248" y="1969"/>
                      <a:pt x="39229" y="1970"/>
                      <a:pt x="39210" y="1970"/>
                    </a:cubicBezTo>
                    <a:lnTo>
                      <a:pt x="39210" y="1970"/>
                    </a:lnTo>
                    <a:cubicBezTo>
                      <a:pt x="39249" y="1970"/>
                      <a:pt x="39275" y="1969"/>
                      <a:pt x="39267" y="1969"/>
                    </a:cubicBezTo>
                    <a:close/>
                    <a:moveTo>
                      <a:pt x="39270" y="6121"/>
                    </a:moveTo>
                    <a:cubicBezTo>
                      <a:pt x="39247" y="6121"/>
                      <a:pt x="39225" y="6122"/>
                      <a:pt x="39202" y="6123"/>
                    </a:cubicBezTo>
                    <a:lnTo>
                      <a:pt x="39202" y="6123"/>
                    </a:lnTo>
                    <a:cubicBezTo>
                      <a:pt x="39248" y="6122"/>
                      <a:pt x="39278" y="6121"/>
                      <a:pt x="39270" y="6121"/>
                    </a:cubicBezTo>
                    <a:close/>
                    <a:moveTo>
                      <a:pt x="39272" y="10274"/>
                    </a:moveTo>
                    <a:cubicBezTo>
                      <a:pt x="39253" y="10274"/>
                      <a:pt x="39234" y="10275"/>
                      <a:pt x="39215" y="10276"/>
                    </a:cubicBezTo>
                    <a:lnTo>
                      <a:pt x="39215" y="10276"/>
                    </a:lnTo>
                    <a:cubicBezTo>
                      <a:pt x="39254" y="10275"/>
                      <a:pt x="39280" y="10274"/>
                      <a:pt x="39272" y="10274"/>
                    </a:cubicBezTo>
                    <a:close/>
                    <a:moveTo>
                      <a:pt x="39274" y="14425"/>
                    </a:moveTo>
                    <a:cubicBezTo>
                      <a:pt x="39255" y="14425"/>
                      <a:pt x="39235" y="14426"/>
                      <a:pt x="39216" y="14426"/>
                    </a:cubicBezTo>
                    <a:lnTo>
                      <a:pt x="39216" y="14426"/>
                    </a:lnTo>
                    <a:cubicBezTo>
                      <a:pt x="39256" y="14426"/>
                      <a:pt x="39282" y="14425"/>
                      <a:pt x="39274" y="14425"/>
                    </a:cubicBezTo>
                    <a:close/>
                    <a:moveTo>
                      <a:pt x="39277" y="18580"/>
                    </a:moveTo>
                    <a:cubicBezTo>
                      <a:pt x="39258" y="18580"/>
                      <a:pt x="39238" y="18580"/>
                      <a:pt x="39219" y="18581"/>
                    </a:cubicBezTo>
                    <a:lnTo>
                      <a:pt x="39219" y="18581"/>
                    </a:lnTo>
                    <a:cubicBezTo>
                      <a:pt x="39259" y="18580"/>
                      <a:pt x="39284" y="18580"/>
                      <a:pt x="39277" y="18580"/>
                    </a:cubicBezTo>
                    <a:close/>
                    <a:moveTo>
                      <a:pt x="39279" y="22732"/>
                    </a:moveTo>
                    <a:cubicBezTo>
                      <a:pt x="39260" y="22732"/>
                      <a:pt x="39240" y="22732"/>
                      <a:pt x="39220" y="22733"/>
                    </a:cubicBezTo>
                    <a:lnTo>
                      <a:pt x="39220" y="22733"/>
                    </a:lnTo>
                    <a:cubicBezTo>
                      <a:pt x="39261" y="22732"/>
                      <a:pt x="39287" y="22732"/>
                      <a:pt x="39279" y="22732"/>
                    </a:cubicBezTo>
                    <a:close/>
                    <a:moveTo>
                      <a:pt x="39282" y="26886"/>
                    </a:moveTo>
                    <a:cubicBezTo>
                      <a:pt x="39266" y="26886"/>
                      <a:pt x="39250" y="26886"/>
                      <a:pt x="39233" y="26887"/>
                    </a:cubicBezTo>
                    <a:lnTo>
                      <a:pt x="39233" y="26887"/>
                    </a:lnTo>
                    <a:cubicBezTo>
                      <a:pt x="39268" y="26886"/>
                      <a:pt x="39289" y="26886"/>
                      <a:pt x="39282" y="26886"/>
                    </a:cubicBezTo>
                    <a:close/>
                    <a:moveTo>
                      <a:pt x="39285" y="31037"/>
                    </a:moveTo>
                    <a:cubicBezTo>
                      <a:pt x="39263" y="31037"/>
                      <a:pt x="39240" y="31037"/>
                      <a:pt x="39218" y="31038"/>
                    </a:cubicBezTo>
                    <a:lnTo>
                      <a:pt x="39218" y="31038"/>
                    </a:lnTo>
                    <a:cubicBezTo>
                      <a:pt x="39263" y="31037"/>
                      <a:pt x="39294" y="31037"/>
                      <a:pt x="39285" y="31037"/>
                    </a:cubicBezTo>
                    <a:close/>
                    <a:moveTo>
                      <a:pt x="39288" y="35189"/>
                    </a:moveTo>
                    <a:cubicBezTo>
                      <a:pt x="39262" y="35189"/>
                      <a:pt x="39236" y="35190"/>
                      <a:pt x="39211" y="35191"/>
                    </a:cubicBezTo>
                    <a:lnTo>
                      <a:pt x="39211" y="35191"/>
                    </a:lnTo>
                    <a:cubicBezTo>
                      <a:pt x="39261" y="35190"/>
                      <a:pt x="39296" y="35189"/>
                      <a:pt x="39288" y="35189"/>
                    </a:cubicBezTo>
                    <a:close/>
                    <a:moveTo>
                      <a:pt x="39292" y="43496"/>
                    </a:moveTo>
                    <a:cubicBezTo>
                      <a:pt x="39274" y="43496"/>
                      <a:pt x="39255" y="43497"/>
                      <a:pt x="39236" y="43498"/>
                    </a:cubicBezTo>
                    <a:lnTo>
                      <a:pt x="39236" y="43498"/>
                    </a:lnTo>
                    <a:cubicBezTo>
                      <a:pt x="39275" y="43497"/>
                      <a:pt x="39300" y="43496"/>
                      <a:pt x="39292" y="43496"/>
                    </a:cubicBezTo>
                    <a:close/>
                    <a:moveTo>
                      <a:pt x="39295" y="47648"/>
                    </a:moveTo>
                    <a:cubicBezTo>
                      <a:pt x="39276" y="47648"/>
                      <a:pt x="39257" y="47649"/>
                      <a:pt x="39237" y="47650"/>
                    </a:cubicBezTo>
                    <a:lnTo>
                      <a:pt x="39237" y="47650"/>
                    </a:lnTo>
                    <a:cubicBezTo>
                      <a:pt x="39277" y="47649"/>
                      <a:pt x="39303" y="47648"/>
                      <a:pt x="39295" y="47648"/>
                    </a:cubicBezTo>
                    <a:close/>
                    <a:moveTo>
                      <a:pt x="39297" y="51800"/>
                    </a:moveTo>
                    <a:cubicBezTo>
                      <a:pt x="39278" y="51800"/>
                      <a:pt x="39258" y="51801"/>
                      <a:pt x="39239" y="51802"/>
                    </a:cubicBezTo>
                    <a:lnTo>
                      <a:pt x="39239" y="51802"/>
                    </a:lnTo>
                    <a:cubicBezTo>
                      <a:pt x="39279" y="51801"/>
                      <a:pt x="39305" y="51800"/>
                      <a:pt x="39297" y="51800"/>
                    </a:cubicBezTo>
                    <a:close/>
                    <a:moveTo>
                      <a:pt x="35852" y="0"/>
                    </a:moveTo>
                    <a:lnTo>
                      <a:pt x="33976" y="1"/>
                    </a:lnTo>
                    <a:cubicBezTo>
                      <a:pt x="33977" y="1097"/>
                      <a:pt x="33585" y="1183"/>
                      <a:pt x="33056" y="1183"/>
                    </a:cubicBezTo>
                    <a:cubicBezTo>
                      <a:pt x="32959" y="1183"/>
                      <a:pt x="32856" y="1180"/>
                      <a:pt x="32751" y="1180"/>
                    </a:cubicBezTo>
                    <a:cubicBezTo>
                      <a:pt x="32644" y="1180"/>
                      <a:pt x="32540" y="1183"/>
                      <a:pt x="32441" y="1183"/>
                    </a:cubicBezTo>
                    <a:cubicBezTo>
                      <a:pt x="31911" y="1183"/>
                      <a:pt x="31521" y="1097"/>
                      <a:pt x="31521" y="4"/>
                    </a:cubicBezTo>
                    <a:lnTo>
                      <a:pt x="29643" y="5"/>
                    </a:lnTo>
                    <a:cubicBezTo>
                      <a:pt x="29644" y="1100"/>
                      <a:pt x="29251" y="1185"/>
                      <a:pt x="28722" y="1185"/>
                    </a:cubicBezTo>
                    <a:cubicBezTo>
                      <a:pt x="28625" y="1185"/>
                      <a:pt x="28522" y="1182"/>
                      <a:pt x="28416" y="1182"/>
                    </a:cubicBezTo>
                    <a:cubicBezTo>
                      <a:pt x="28310" y="1182"/>
                      <a:pt x="28207" y="1185"/>
                      <a:pt x="28108" y="1185"/>
                    </a:cubicBezTo>
                    <a:cubicBezTo>
                      <a:pt x="27581" y="1185"/>
                      <a:pt x="27188" y="1099"/>
                      <a:pt x="27188" y="6"/>
                    </a:cubicBezTo>
                    <a:lnTo>
                      <a:pt x="25311" y="7"/>
                    </a:lnTo>
                    <a:cubicBezTo>
                      <a:pt x="25312" y="1102"/>
                      <a:pt x="24920" y="1188"/>
                      <a:pt x="24391" y="1188"/>
                    </a:cubicBezTo>
                    <a:cubicBezTo>
                      <a:pt x="24294" y="1188"/>
                      <a:pt x="24191" y="1185"/>
                      <a:pt x="24085" y="1185"/>
                    </a:cubicBezTo>
                    <a:cubicBezTo>
                      <a:pt x="23977" y="1185"/>
                      <a:pt x="23872" y="1188"/>
                      <a:pt x="23772" y="1188"/>
                    </a:cubicBezTo>
                    <a:cubicBezTo>
                      <a:pt x="23246" y="1188"/>
                      <a:pt x="22857" y="1099"/>
                      <a:pt x="22856" y="8"/>
                    </a:cubicBezTo>
                    <a:lnTo>
                      <a:pt x="20981" y="10"/>
                    </a:lnTo>
                    <a:cubicBezTo>
                      <a:pt x="20981" y="1109"/>
                      <a:pt x="20589" y="1191"/>
                      <a:pt x="20057" y="1191"/>
                    </a:cubicBezTo>
                    <a:cubicBezTo>
                      <a:pt x="19963" y="1191"/>
                      <a:pt x="19865" y="1188"/>
                      <a:pt x="19765" y="1188"/>
                    </a:cubicBezTo>
                    <a:cubicBezTo>
                      <a:pt x="19761" y="1188"/>
                      <a:pt x="19758" y="1188"/>
                      <a:pt x="19754" y="1188"/>
                    </a:cubicBezTo>
                    <a:cubicBezTo>
                      <a:pt x="19648" y="1188"/>
                      <a:pt x="19546" y="1191"/>
                      <a:pt x="19448" y="1191"/>
                    </a:cubicBezTo>
                    <a:cubicBezTo>
                      <a:pt x="18918" y="1191"/>
                      <a:pt x="18526" y="1106"/>
                      <a:pt x="18526" y="11"/>
                    </a:cubicBezTo>
                    <a:lnTo>
                      <a:pt x="16647" y="12"/>
                    </a:lnTo>
                    <a:cubicBezTo>
                      <a:pt x="16648" y="1108"/>
                      <a:pt x="16258" y="1194"/>
                      <a:pt x="15729" y="1194"/>
                    </a:cubicBezTo>
                    <a:cubicBezTo>
                      <a:pt x="15631" y="1194"/>
                      <a:pt x="15528" y="1191"/>
                      <a:pt x="15422" y="1191"/>
                    </a:cubicBezTo>
                    <a:cubicBezTo>
                      <a:pt x="15316" y="1191"/>
                      <a:pt x="15212" y="1194"/>
                      <a:pt x="15114" y="1194"/>
                    </a:cubicBezTo>
                    <a:cubicBezTo>
                      <a:pt x="14587" y="1194"/>
                      <a:pt x="14195" y="1108"/>
                      <a:pt x="14194" y="14"/>
                    </a:cubicBezTo>
                    <a:lnTo>
                      <a:pt x="12319" y="16"/>
                    </a:lnTo>
                    <a:cubicBezTo>
                      <a:pt x="12320" y="1110"/>
                      <a:pt x="11928" y="1196"/>
                      <a:pt x="11399" y="1196"/>
                    </a:cubicBezTo>
                    <a:cubicBezTo>
                      <a:pt x="11301" y="1196"/>
                      <a:pt x="11198" y="1193"/>
                      <a:pt x="11092" y="1193"/>
                    </a:cubicBezTo>
                    <a:cubicBezTo>
                      <a:pt x="10984" y="1193"/>
                      <a:pt x="10879" y="1196"/>
                      <a:pt x="10779" y="1196"/>
                    </a:cubicBezTo>
                    <a:cubicBezTo>
                      <a:pt x="10253" y="1196"/>
                      <a:pt x="9867" y="1107"/>
                      <a:pt x="9866" y="17"/>
                    </a:cubicBezTo>
                    <a:lnTo>
                      <a:pt x="7988" y="18"/>
                    </a:lnTo>
                    <a:cubicBezTo>
                      <a:pt x="7989" y="1113"/>
                      <a:pt x="7597" y="1198"/>
                      <a:pt x="7067" y="1198"/>
                    </a:cubicBezTo>
                    <a:cubicBezTo>
                      <a:pt x="6969" y="1198"/>
                      <a:pt x="6866" y="1195"/>
                      <a:pt x="6760" y="1195"/>
                    </a:cubicBezTo>
                    <a:cubicBezTo>
                      <a:pt x="6652" y="1196"/>
                      <a:pt x="6547" y="1199"/>
                      <a:pt x="6447" y="1199"/>
                    </a:cubicBezTo>
                    <a:cubicBezTo>
                      <a:pt x="5921" y="1199"/>
                      <a:pt x="5532" y="1110"/>
                      <a:pt x="5532" y="19"/>
                    </a:cubicBezTo>
                    <a:lnTo>
                      <a:pt x="3654" y="20"/>
                    </a:lnTo>
                    <a:cubicBezTo>
                      <a:pt x="3655" y="1116"/>
                      <a:pt x="3265" y="1202"/>
                      <a:pt x="2735" y="1202"/>
                    </a:cubicBezTo>
                    <a:cubicBezTo>
                      <a:pt x="2637" y="1202"/>
                      <a:pt x="2534" y="1199"/>
                      <a:pt x="2428" y="1199"/>
                    </a:cubicBezTo>
                    <a:cubicBezTo>
                      <a:pt x="2322" y="1199"/>
                      <a:pt x="2219" y="1202"/>
                      <a:pt x="2121" y="1202"/>
                    </a:cubicBezTo>
                    <a:cubicBezTo>
                      <a:pt x="1593" y="1202"/>
                      <a:pt x="1200" y="1116"/>
                      <a:pt x="1200" y="22"/>
                    </a:cubicBezTo>
                    <a:lnTo>
                      <a:pt x="1" y="23"/>
                    </a:lnTo>
                    <a:lnTo>
                      <a:pt x="2" y="1999"/>
                    </a:lnTo>
                    <a:cubicBezTo>
                      <a:pt x="2" y="2036"/>
                      <a:pt x="1158" y="2541"/>
                      <a:pt x="1159" y="3167"/>
                    </a:cubicBezTo>
                    <a:cubicBezTo>
                      <a:pt x="1159" y="3794"/>
                      <a:pt x="5" y="4301"/>
                      <a:pt x="5" y="4338"/>
                    </a:cubicBezTo>
                    <a:lnTo>
                      <a:pt x="5" y="6151"/>
                    </a:lnTo>
                    <a:cubicBezTo>
                      <a:pt x="5" y="6188"/>
                      <a:pt x="1161" y="6693"/>
                      <a:pt x="1161" y="7320"/>
                    </a:cubicBezTo>
                    <a:cubicBezTo>
                      <a:pt x="1161" y="7947"/>
                      <a:pt x="7" y="8453"/>
                      <a:pt x="7" y="8491"/>
                    </a:cubicBezTo>
                    <a:lnTo>
                      <a:pt x="8" y="10304"/>
                    </a:lnTo>
                    <a:cubicBezTo>
                      <a:pt x="8" y="10342"/>
                      <a:pt x="1164" y="10847"/>
                      <a:pt x="1164" y="11473"/>
                    </a:cubicBezTo>
                    <a:cubicBezTo>
                      <a:pt x="1164" y="12098"/>
                      <a:pt x="9" y="12607"/>
                      <a:pt x="9" y="12643"/>
                    </a:cubicBezTo>
                    <a:lnTo>
                      <a:pt x="11" y="14458"/>
                    </a:lnTo>
                    <a:cubicBezTo>
                      <a:pt x="11" y="14494"/>
                      <a:pt x="1166" y="15002"/>
                      <a:pt x="1166" y="15627"/>
                    </a:cubicBezTo>
                    <a:cubicBezTo>
                      <a:pt x="1166" y="16251"/>
                      <a:pt x="12" y="16761"/>
                      <a:pt x="12" y="16797"/>
                    </a:cubicBezTo>
                    <a:lnTo>
                      <a:pt x="12" y="17011"/>
                    </a:lnTo>
                    <a:lnTo>
                      <a:pt x="13" y="18611"/>
                    </a:lnTo>
                    <a:cubicBezTo>
                      <a:pt x="13" y="18648"/>
                      <a:pt x="1169" y="19153"/>
                      <a:pt x="1169" y="19779"/>
                    </a:cubicBezTo>
                    <a:cubicBezTo>
                      <a:pt x="1170" y="20406"/>
                      <a:pt x="14" y="20913"/>
                      <a:pt x="14" y="20949"/>
                    </a:cubicBezTo>
                    <a:lnTo>
                      <a:pt x="15" y="22763"/>
                    </a:lnTo>
                    <a:cubicBezTo>
                      <a:pt x="15" y="22800"/>
                      <a:pt x="1171" y="23307"/>
                      <a:pt x="1171" y="23932"/>
                    </a:cubicBezTo>
                    <a:cubicBezTo>
                      <a:pt x="1172" y="24556"/>
                      <a:pt x="17" y="25066"/>
                      <a:pt x="17" y="25102"/>
                    </a:cubicBezTo>
                    <a:lnTo>
                      <a:pt x="18" y="26915"/>
                    </a:lnTo>
                    <a:cubicBezTo>
                      <a:pt x="18" y="26951"/>
                      <a:pt x="1174" y="27459"/>
                      <a:pt x="1174" y="28085"/>
                    </a:cubicBezTo>
                    <a:cubicBezTo>
                      <a:pt x="1175" y="28710"/>
                      <a:pt x="19" y="29219"/>
                      <a:pt x="19" y="29255"/>
                    </a:cubicBezTo>
                    <a:lnTo>
                      <a:pt x="20" y="31068"/>
                    </a:lnTo>
                    <a:cubicBezTo>
                      <a:pt x="20" y="31105"/>
                      <a:pt x="1176" y="31612"/>
                      <a:pt x="1177" y="32237"/>
                    </a:cubicBezTo>
                    <a:cubicBezTo>
                      <a:pt x="1177" y="32862"/>
                      <a:pt x="21" y="33371"/>
                      <a:pt x="21" y="33407"/>
                    </a:cubicBezTo>
                    <a:lnTo>
                      <a:pt x="23" y="35222"/>
                    </a:lnTo>
                    <a:cubicBezTo>
                      <a:pt x="23" y="35257"/>
                      <a:pt x="1178" y="35765"/>
                      <a:pt x="1180" y="36390"/>
                    </a:cubicBezTo>
                    <a:cubicBezTo>
                      <a:pt x="1180" y="37016"/>
                      <a:pt x="24" y="37524"/>
                      <a:pt x="24" y="37560"/>
                    </a:cubicBezTo>
                    <a:lnTo>
                      <a:pt x="24" y="38606"/>
                    </a:lnTo>
                    <a:lnTo>
                      <a:pt x="24" y="39373"/>
                    </a:lnTo>
                    <a:cubicBezTo>
                      <a:pt x="24" y="39410"/>
                      <a:pt x="1180" y="39916"/>
                      <a:pt x="1181" y="40542"/>
                    </a:cubicBezTo>
                    <a:cubicBezTo>
                      <a:pt x="1181" y="41169"/>
                      <a:pt x="25" y="41676"/>
                      <a:pt x="25" y="41714"/>
                    </a:cubicBezTo>
                    <a:lnTo>
                      <a:pt x="26" y="43526"/>
                    </a:lnTo>
                    <a:cubicBezTo>
                      <a:pt x="26" y="43562"/>
                      <a:pt x="1182" y="44071"/>
                      <a:pt x="1183" y="44695"/>
                    </a:cubicBezTo>
                    <a:cubicBezTo>
                      <a:pt x="1183" y="45321"/>
                      <a:pt x="27" y="45829"/>
                      <a:pt x="27" y="45866"/>
                    </a:cubicBezTo>
                    <a:lnTo>
                      <a:pt x="29" y="47678"/>
                    </a:lnTo>
                    <a:cubicBezTo>
                      <a:pt x="29" y="47716"/>
                      <a:pt x="1186" y="48221"/>
                      <a:pt x="1186" y="48847"/>
                    </a:cubicBezTo>
                    <a:cubicBezTo>
                      <a:pt x="1186" y="49473"/>
                      <a:pt x="31" y="49983"/>
                      <a:pt x="31" y="50018"/>
                    </a:cubicBezTo>
                    <a:lnTo>
                      <a:pt x="32" y="51832"/>
                    </a:lnTo>
                    <a:cubicBezTo>
                      <a:pt x="32" y="51869"/>
                      <a:pt x="1188" y="52376"/>
                      <a:pt x="1188" y="53001"/>
                    </a:cubicBezTo>
                    <a:cubicBezTo>
                      <a:pt x="1188" y="53627"/>
                      <a:pt x="33" y="54133"/>
                      <a:pt x="33" y="54171"/>
                    </a:cubicBezTo>
                    <a:lnTo>
                      <a:pt x="33" y="54524"/>
                    </a:lnTo>
                    <a:lnTo>
                      <a:pt x="1231" y="54524"/>
                    </a:lnTo>
                    <a:cubicBezTo>
                      <a:pt x="1231" y="54524"/>
                      <a:pt x="1781" y="53348"/>
                      <a:pt x="2458" y="53348"/>
                    </a:cubicBezTo>
                    <a:cubicBezTo>
                      <a:pt x="2458" y="53348"/>
                      <a:pt x="2458" y="53348"/>
                      <a:pt x="2459" y="53348"/>
                    </a:cubicBezTo>
                    <a:cubicBezTo>
                      <a:pt x="3137" y="53348"/>
                      <a:pt x="3687" y="54523"/>
                      <a:pt x="3687" y="54523"/>
                    </a:cubicBezTo>
                    <a:lnTo>
                      <a:pt x="5563" y="54522"/>
                    </a:lnTo>
                    <a:cubicBezTo>
                      <a:pt x="5563" y="54522"/>
                      <a:pt x="6114" y="53345"/>
                      <a:pt x="6791" y="53344"/>
                    </a:cubicBezTo>
                    <a:cubicBezTo>
                      <a:pt x="7468" y="53344"/>
                      <a:pt x="8019" y="54520"/>
                      <a:pt x="8019" y="54520"/>
                    </a:cubicBezTo>
                    <a:lnTo>
                      <a:pt x="9898" y="54519"/>
                    </a:lnTo>
                    <a:cubicBezTo>
                      <a:pt x="9898" y="54519"/>
                      <a:pt x="10443" y="53343"/>
                      <a:pt x="11122" y="53342"/>
                    </a:cubicBezTo>
                    <a:cubicBezTo>
                      <a:pt x="11800" y="53342"/>
                      <a:pt x="12351" y="54517"/>
                      <a:pt x="12351" y="54517"/>
                    </a:cubicBezTo>
                    <a:lnTo>
                      <a:pt x="14227" y="54516"/>
                    </a:lnTo>
                    <a:cubicBezTo>
                      <a:pt x="14227" y="54516"/>
                      <a:pt x="14777" y="53339"/>
                      <a:pt x="15452" y="53339"/>
                    </a:cubicBezTo>
                    <a:cubicBezTo>
                      <a:pt x="16132" y="53339"/>
                      <a:pt x="16680" y="54514"/>
                      <a:pt x="16680" y="54514"/>
                    </a:cubicBezTo>
                    <a:lnTo>
                      <a:pt x="18558" y="54513"/>
                    </a:lnTo>
                    <a:cubicBezTo>
                      <a:pt x="18558" y="54513"/>
                      <a:pt x="19108" y="53337"/>
                      <a:pt x="19785" y="53337"/>
                    </a:cubicBezTo>
                    <a:cubicBezTo>
                      <a:pt x="19786" y="53337"/>
                      <a:pt x="19786" y="53337"/>
                      <a:pt x="19786" y="53337"/>
                    </a:cubicBezTo>
                    <a:cubicBezTo>
                      <a:pt x="20462" y="53337"/>
                      <a:pt x="21012" y="54512"/>
                      <a:pt x="21012" y="54512"/>
                    </a:cubicBezTo>
                    <a:lnTo>
                      <a:pt x="22887" y="54511"/>
                    </a:lnTo>
                    <a:cubicBezTo>
                      <a:pt x="22887" y="54511"/>
                      <a:pt x="23439" y="53333"/>
                      <a:pt x="24115" y="53333"/>
                    </a:cubicBezTo>
                    <a:cubicBezTo>
                      <a:pt x="24794" y="53333"/>
                      <a:pt x="25342" y="54508"/>
                      <a:pt x="25342" y="54508"/>
                    </a:cubicBezTo>
                    <a:lnTo>
                      <a:pt x="27221" y="54508"/>
                    </a:lnTo>
                    <a:cubicBezTo>
                      <a:pt x="27221" y="54508"/>
                      <a:pt x="27772" y="53331"/>
                      <a:pt x="28446" y="53331"/>
                    </a:cubicBezTo>
                    <a:cubicBezTo>
                      <a:pt x="29123" y="53331"/>
                      <a:pt x="29675" y="54506"/>
                      <a:pt x="29675" y="54506"/>
                    </a:cubicBezTo>
                    <a:lnTo>
                      <a:pt x="31552" y="54505"/>
                    </a:lnTo>
                    <a:cubicBezTo>
                      <a:pt x="31552" y="54505"/>
                      <a:pt x="32101" y="53329"/>
                      <a:pt x="32781" y="53329"/>
                    </a:cubicBezTo>
                    <a:cubicBezTo>
                      <a:pt x="32781" y="53329"/>
                      <a:pt x="32782" y="53329"/>
                      <a:pt x="32782" y="53329"/>
                    </a:cubicBezTo>
                    <a:cubicBezTo>
                      <a:pt x="33457" y="53329"/>
                      <a:pt x="34007" y="54504"/>
                      <a:pt x="34007" y="54504"/>
                    </a:cubicBezTo>
                    <a:lnTo>
                      <a:pt x="35884" y="54502"/>
                    </a:lnTo>
                    <a:cubicBezTo>
                      <a:pt x="35884" y="54502"/>
                      <a:pt x="36433" y="53326"/>
                      <a:pt x="37111" y="53326"/>
                    </a:cubicBezTo>
                    <a:cubicBezTo>
                      <a:pt x="37111" y="53326"/>
                      <a:pt x="37111" y="53326"/>
                      <a:pt x="37112" y="53326"/>
                    </a:cubicBezTo>
                    <a:cubicBezTo>
                      <a:pt x="37789" y="53326"/>
                      <a:pt x="38338" y="54501"/>
                      <a:pt x="38338" y="54501"/>
                    </a:cubicBezTo>
                    <a:lnTo>
                      <a:pt x="38963" y="54501"/>
                    </a:lnTo>
                    <a:lnTo>
                      <a:pt x="38963" y="54155"/>
                    </a:lnTo>
                    <a:cubicBezTo>
                      <a:pt x="38963" y="54155"/>
                      <a:pt x="37962" y="53629"/>
                      <a:pt x="37962" y="52979"/>
                    </a:cubicBezTo>
                    <a:cubicBezTo>
                      <a:pt x="37962" y="52348"/>
                      <a:pt x="38584" y="51831"/>
                      <a:pt x="39239" y="51802"/>
                    </a:cubicBezTo>
                    <a:lnTo>
                      <a:pt x="39239" y="51802"/>
                    </a:lnTo>
                    <a:cubicBezTo>
                      <a:pt x="39142" y="51804"/>
                      <a:pt x="38962" y="51807"/>
                      <a:pt x="38962" y="51809"/>
                    </a:cubicBezTo>
                    <a:lnTo>
                      <a:pt x="38961" y="49993"/>
                    </a:lnTo>
                    <a:lnTo>
                      <a:pt x="38961" y="50002"/>
                    </a:lnTo>
                    <a:cubicBezTo>
                      <a:pt x="38961" y="50002"/>
                      <a:pt x="37960" y="49474"/>
                      <a:pt x="37960" y="48826"/>
                    </a:cubicBezTo>
                    <a:cubicBezTo>
                      <a:pt x="37959" y="48195"/>
                      <a:pt x="38582" y="47678"/>
                      <a:pt x="39237" y="47650"/>
                    </a:cubicBezTo>
                    <a:lnTo>
                      <a:pt x="39237" y="47650"/>
                    </a:lnTo>
                    <a:cubicBezTo>
                      <a:pt x="39141" y="47651"/>
                      <a:pt x="38958" y="47655"/>
                      <a:pt x="38958" y="47656"/>
                    </a:cubicBezTo>
                    <a:lnTo>
                      <a:pt x="38957" y="45841"/>
                    </a:lnTo>
                    <a:lnTo>
                      <a:pt x="38957" y="45850"/>
                    </a:lnTo>
                    <a:cubicBezTo>
                      <a:pt x="38957" y="45850"/>
                      <a:pt x="37958" y="45324"/>
                      <a:pt x="37958" y="44674"/>
                    </a:cubicBezTo>
                    <a:cubicBezTo>
                      <a:pt x="37956" y="44042"/>
                      <a:pt x="38580" y="43526"/>
                      <a:pt x="39236" y="43498"/>
                    </a:cubicBezTo>
                    <a:lnTo>
                      <a:pt x="39236" y="43498"/>
                    </a:lnTo>
                    <a:cubicBezTo>
                      <a:pt x="39140" y="43499"/>
                      <a:pt x="38956" y="43502"/>
                      <a:pt x="38956" y="43502"/>
                    </a:cubicBezTo>
                    <a:lnTo>
                      <a:pt x="38955" y="41691"/>
                    </a:lnTo>
                    <a:lnTo>
                      <a:pt x="38955" y="41695"/>
                    </a:lnTo>
                    <a:cubicBezTo>
                      <a:pt x="38955" y="41695"/>
                      <a:pt x="37955" y="41169"/>
                      <a:pt x="37954" y="40521"/>
                    </a:cubicBezTo>
                    <a:cubicBezTo>
                      <a:pt x="37954" y="39872"/>
                      <a:pt x="38614" y="39344"/>
                      <a:pt x="39290" y="39344"/>
                    </a:cubicBezTo>
                    <a:cubicBezTo>
                      <a:pt x="39292" y="39344"/>
                      <a:pt x="39292" y="39344"/>
                      <a:pt x="39288" y="39344"/>
                    </a:cubicBezTo>
                    <a:cubicBezTo>
                      <a:pt x="39253" y="39344"/>
                      <a:pt x="38954" y="39349"/>
                      <a:pt x="38954" y="39349"/>
                    </a:cubicBezTo>
                    <a:lnTo>
                      <a:pt x="38954" y="38581"/>
                    </a:lnTo>
                    <a:lnTo>
                      <a:pt x="38952" y="37536"/>
                    </a:lnTo>
                    <a:lnTo>
                      <a:pt x="38952" y="37542"/>
                    </a:lnTo>
                    <a:cubicBezTo>
                      <a:pt x="38952" y="37542"/>
                      <a:pt x="37953" y="37018"/>
                      <a:pt x="37953" y="36369"/>
                    </a:cubicBezTo>
                    <a:cubicBezTo>
                      <a:pt x="37952" y="35742"/>
                      <a:pt x="38562" y="35229"/>
                      <a:pt x="39211" y="35191"/>
                    </a:cubicBezTo>
                    <a:lnTo>
                      <a:pt x="39211" y="35191"/>
                    </a:lnTo>
                    <a:cubicBezTo>
                      <a:pt x="39111" y="35194"/>
                      <a:pt x="38951" y="35198"/>
                      <a:pt x="38951" y="35198"/>
                    </a:cubicBezTo>
                    <a:lnTo>
                      <a:pt x="38950" y="33383"/>
                    </a:lnTo>
                    <a:lnTo>
                      <a:pt x="38950" y="33391"/>
                    </a:lnTo>
                    <a:cubicBezTo>
                      <a:pt x="38950" y="33391"/>
                      <a:pt x="37950" y="32865"/>
                      <a:pt x="37949" y="32215"/>
                    </a:cubicBezTo>
                    <a:cubicBezTo>
                      <a:pt x="37949" y="31587"/>
                      <a:pt x="38566" y="31072"/>
                      <a:pt x="39218" y="31038"/>
                    </a:cubicBezTo>
                    <a:lnTo>
                      <a:pt x="39218" y="31038"/>
                    </a:lnTo>
                    <a:cubicBezTo>
                      <a:pt x="39119" y="31041"/>
                      <a:pt x="38949" y="31044"/>
                      <a:pt x="38949" y="31045"/>
                    </a:cubicBezTo>
                    <a:lnTo>
                      <a:pt x="38948" y="29231"/>
                    </a:lnTo>
                    <a:lnTo>
                      <a:pt x="38948" y="29237"/>
                    </a:lnTo>
                    <a:cubicBezTo>
                      <a:pt x="38948" y="29237"/>
                      <a:pt x="37948" y="28713"/>
                      <a:pt x="37947" y="28062"/>
                    </a:cubicBezTo>
                    <a:cubicBezTo>
                      <a:pt x="37947" y="27426"/>
                      <a:pt x="38575" y="26911"/>
                      <a:pt x="39233" y="26887"/>
                    </a:cubicBezTo>
                    <a:lnTo>
                      <a:pt x="39233" y="26887"/>
                    </a:lnTo>
                    <a:cubicBezTo>
                      <a:pt x="39140" y="26888"/>
                      <a:pt x="38946" y="26891"/>
                      <a:pt x="38946" y="26892"/>
                    </a:cubicBezTo>
                    <a:lnTo>
                      <a:pt x="38945" y="25078"/>
                    </a:lnTo>
                    <a:lnTo>
                      <a:pt x="38945" y="25086"/>
                    </a:lnTo>
                    <a:cubicBezTo>
                      <a:pt x="38945" y="25086"/>
                      <a:pt x="37944" y="24560"/>
                      <a:pt x="37944" y="23910"/>
                    </a:cubicBezTo>
                    <a:cubicBezTo>
                      <a:pt x="37944" y="23278"/>
                      <a:pt x="38566" y="22762"/>
                      <a:pt x="39220" y="22733"/>
                    </a:cubicBezTo>
                    <a:lnTo>
                      <a:pt x="39220" y="22733"/>
                    </a:lnTo>
                    <a:cubicBezTo>
                      <a:pt x="39124" y="22735"/>
                      <a:pt x="38944" y="22738"/>
                      <a:pt x="38944" y="22740"/>
                    </a:cubicBezTo>
                    <a:lnTo>
                      <a:pt x="38943" y="20925"/>
                    </a:lnTo>
                    <a:lnTo>
                      <a:pt x="38943" y="20932"/>
                    </a:lnTo>
                    <a:cubicBezTo>
                      <a:pt x="38943" y="20932"/>
                      <a:pt x="37942" y="20406"/>
                      <a:pt x="37942" y="19757"/>
                    </a:cubicBezTo>
                    <a:cubicBezTo>
                      <a:pt x="37942" y="19127"/>
                      <a:pt x="38565" y="18610"/>
                      <a:pt x="39219" y="18581"/>
                    </a:cubicBezTo>
                    <a:lnTo>
                      <a:pt x="39219" y="18581"/>
                    </a:lnTo>
                    <a:cubicBezTo>
                      <a:pt x="39123" y="18583"/>
                      <a:pt x="38942" y="18586"/>
                      <a:pt x="38942" y="18587"/>
                    </a:cubicBezTo>
                    <a:lnTo>
                      <a:pt x="38940" y="16988"/>
                    </a:lnTo>
                    <a:lnTo>
                      <a:pt x="38940" y="16781"/>
                    </a:lnTo>
                    <a:cubicBezTo>
                      <a:pt x="38940" y="16781"/>
                      <a:pt x="37940" y="16255"/>
                      <a:pt x="37940" y="15605"/>
                    </a:cubicBezTo>
                    <a:cubicBezTo>
                      <a:pt x="37938" y="14973"/>
                      <a:pt x="38560" y="14456"/>
                      <a:pt x="39216" y="14426"/>
                    </a:cubicBezTo>
                    <a:lnTo>
                      <a:pt x="39216" y="14426"/>
                    </a:lnTo>
                    <a:cubicBezTo>
                      <a:pt x="39119" y="14428"/>
                      <a:pt x="38938" y="14432"/>
                      <a:pt x="38938" y="14434"/>
                    </a:cubicBezTo>
                    <a:lnTo>
                      <a:pt x="38938" y="12627"/>
                    </a:lnTo>
                    <a:cubicBezTo>
                      <a:pt x="38938" y="12627"/>
                      <a:pt x="37937" y="12100"/>
                      <a:pt x="37937" y="11452"/>
                    </a:cubicBezTo>
                    <a:cubicBezTo>
                      <a:pt x="37936" y="10821"/>
                      <a:pt x="38559" y="10304"/>
                      <a:pt x="39215" y="10276"/>
                    </a:cubicBezTo>
                    <a:lnTo>
                      <a:pt x="39215" y="10276"/>
                    </a:lnTo>
                    <a:cubicBezTo>
                      <a:pt x="39118" y="10277"/>
                      <a:pt x="38936" y="10281"/>
                      <a:pt x="38936" y="10282"/>
                    </a:cubicBezTo>
                    <a:lnTo>
                      <a:pt x="38934" y="8469"/>
                    </a:lnTo>
                    <a:lnTo>
                      <a:pt x="38934" y="8475"/>
                    </a:lnTo>
                    <a:cubicBezTo>
                      <a:pt x="38934" y="8475"/>
                      <a:pt x="37935" y="7948"/>
                      <a:pt x="37934" y="7299"/>
                    </a:cubicBezTo>
                    <a:cubicBezTo>
                      <a:pt x="37934" y="6671"/>
                      <a:pt x="38550" y="6156"/>
                      <a:pt x="39202" y="6123"/>
                    </a:cubicBezTo>
                    <a:lnTo>
                      <a:pt x="39202" y="6123"/>
                    </a:lnTo>
                    <a:cubicBezTo>
                      <a:pt x="39104" y="6125"/>
                      <a:pt x="38933" y="6129"/>
                      <a:pt x="38933" y="6130"/>
                    </a:cubicBezTo>
                    <a:lnTo>
                      <a:pt x="38932" y="4315"/>
                    </a:lnTo>
                    <a:lnTo>
                      <a:pt x="38932" y="4321"/>
                    </a:lnTo>
                    <a:cubicBezTo>
                      <a:pt x="38932" y="4321"/>
                      <a:pt x="37932" y="3796"/>
                      <a:pt x="37931" y="3147"/>
                    </a:cubicBezTo>
                    <a:cubicBezTo>
                      <a:pt x="37931" y="2515"/>
                      <a:pt x="38554" y="1999"/>
                      <a:pt x="39210" y="1970"/>
                    </a:cubicBezTo>
                    <a:lnTo>
                      <a:pt x="39210" y="1970"/>
                    </a:lnTo>
                    <a:cubicBezTo>
                      <a:pt x="39113" y="1972"/>
                      <a:pt x="38931" y="1976"/>
                      <a:pt x="38931" y="1976"/>
                    </a:cubicBezTo>
                    <a:lnTo>
                      <a:pt x="38930" y="0"/>
                    </a:lnTo>
                    <a:lnTo>
                      <a:pt x="38305" y="0"/>
                    </a:lnTo>
                    <a:cubicBezTo>
                      <a:pt x="38306" y="1093"/>
                      <a:pt x="37918" y="1179"/>
                      <a:pt x="37390" y="1179"/>
                    </a:cubicBezTo>
                    <a:cubicBezTo>
                      <a:pt x="37291" y="1179"/>
                      <a:pt x="37188" y="1176"/>
                      <a:pt x="37081" y="1176"/>
                    </a:cubicBezTo>
                    <a:cubicBezTo>
                      <a:pt x="36972" y="1176"/>
                      <a:pt x="36867" y="1180"/>
                      <a:pt x="36767" y="1180"/>
                    </a:cubicBezTo>
                    <a:cubicBezTo>
                      <a:pt x="36240" y="1180"/>
                      <a:pt x="35853" y="1090"/>
                      <a:pt x="35852"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66"/>
              <p:cNvSpPr/>
              <p:nvPr/>
            </p:nvSpPr>
            <p:spPr>
              <a:xfrm>
                <a:off x="1473425" y="1874800"/>
                <a:ext cx="769200" cy="1119275"/>
              </a:xfrm>
              <a:custGeom>
                <a:avLst/>
                <a:gdLst/>
                <a:ahLst/>
                <a:cxnLst/>
                <a:rect l="l" t="t" r="r" b="b"/>
                <a:pathLst>
                  <a:path w="30768" h="44771" extrusionOk="0">
                    <a:moveTo>
                      <a:pt x="0" y="0"/>
                    </a:moveTo>
                    <a:lnTo>
                      <a:pt x="0" y="44770"/>
                    </a:lnTo>
                    <a:lnTo>
                      <a:pt x="30768" y="44770"/>
                    </a:lnTo>
                    <a:lnTo>
                      <a:pt x="30768" y="0"/>
                    </a:ln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7" name="Google Shape;3047;p66"/>
            <p:cNvSpPr/>
            <p:nvPr/>
          </p:nvSpPr>
          <p:spPr>
            <a:xfrm>
              <a:off x="7603025" y="645925"/>
              <a:ext cx="320996" cy="281439"/>
            </a:xfrm>
            <a:custGeom>
              <a:avLst/>
              <a:gdLst/>
              <a:ahLst/>
              <a:cxnLst/>
              <a:rect l="l" t="t" r="r" b="b"/>
              <a:pathLst>
                <a:path w="9535" h="8360" extrusionOk="0">
                  <a:moveTo>
                    <a:pt x="3523" y="2724"/>
                  </a:moveTo>
                  <a:lnTo>
                    <a:pt x="4227" y="0"/>
                  </a:lnTo>
                  <a:lnTo>
                    <a:pt x="5589" y="2301"/>
                  </a:lnTo>
                  <a:lnTo>
                    <a:pt x="9535" y="1737"/>
                  </a:lnTo>
                  <a:lnTo>
                    <a:pt x="6670" y="4227"/>
                  </a:lnTo>
                  <a:lnTo>
                    <a:pt x="9206" y="7374"/>
                  </a:lnTo>
                  <a:lnTo>
                    <a:pt x="5120" y="5448"/>
                  </a:lnTo>
                  <a:lnTo>
                    <a:pt x="2349" y="8360"/>
                  </a:lnTo>
                  <a:lnTo>
                    <a:pt x="2865" y="4133"/>
                  </a:lnTo>
                  <a:lnTo>
                    <a:pt x="0" y="2348"/>
                  </a:lnTo>
                  <a:close/>
                </a:path>
              </a:pathLst>
            </a:custGeom>
            <a:solidFill>
              <a:schemeClr val="lt2"/>
            </a:solidFill>
            <a:ln>
              <a:noFill/>
            </a:ln>
          </p:spPr>
        </p:sp>
        <p:sp>
          <p:nvSpPr>
            <p:cNvPr id="3048" name="Google Shape;3048;p66"/>
            <p:cNvSpPr/>
            <p:nvPr/>
          </p:nvSpPr>
          <p:spPr>
            <a:xfrm>
              <a:off x="8206382" y="795619"/>
              <a:ext cx="320996" cy="281439"/>
            </a:xfrm>
            <a:custGeom>
              <a:avLst/>
              <a:gdLst/>
              <a:ahLst/>
              <a:cxnLst/>
              <a:rect l="l" t="t" r="r" b="b"/>
              <a:pathLst>
                <a:path w="9535" h="8360" extrusionOk="0">
                  <a:moveTo>
                    <a:pt x="3523" y="2724"/>
                  </a:moveTo>
                  <a:lnTo>
                    <a:pt x="4227" y="0"/>
                  </a:lnTo>
                  <a:lnTo>
                    <a:pt x="5589" y="2301"/>
                  </a:lnTo>
                  <a:lnTo>
                    <a:pt x="9535" y="1737"/>
                  </a:lnTo>
                  <a:lnTo>
                    <a:pt x="6670" y="4227"/>
                  </a:lnTo>
                  <a:lnTo>
                    <a:pt x="9206" y="7374"/>
                  </a:lnTo>
                  <a:lnTo>
                    <a:pt x="5120" y="5448"/>
                  </a:lnTo>
                  <a:lnTo>
                    <a:pt x="2349" y="8360"/>
                  </a:lnTo>
                  <a:lnTo>
                    <a:pt x="2865" y="4133"/>
                  </a:lnTo>
                  <a:lnTo>
                    <a:pt x="0" y="2348"/>
                  </a:lnTo>
                  <a:close/>
                </a:path>
              </a:pathLst>
            </a:custGeom>
            <a:solidFill>
              <a:schemeClr val="lt2"/>
            </a:solidFill>
            <a:ln>
              <a:noFill/>
            </a:ln>
          </p:spPr>
        </p:sp>
        <p:sp>
          <p:nvSpPr>
            <p:cNvPr id="3049" name="Google Shape;3049;p66"/>
            <p:cNvSpPr/>
            <p:nvPr/>
          </p:nvSpPr>
          <p:spPr>
            <a:xfrm rot="1059030">
              <a:off x="7821955" y="943153"/>
              <a:ext cx="320994" cy="281438"/>
            </a:xfrm>
            <a:custGeom>
              <a:avLst/>
              <a:gdLst/>
              <a:ahLst/>
              <a:cxnLst/>
              <a:rect l="l" t="t" r="r" b="b"/>
              <a:pathLst>
                <a:path w="9535" h="8360" extrusionOk="0">
                  <a:moveTo>
                    <a:pt x="3523" y="2724"/>
                  </a:moveTo>
                  <a:lnTo>
                    <a:pt x="4227" y="0"/>
                  </a:lnTo>
                  <a:lnTo>
                    <a:pt x="5589" y="2301"/>
                  </a:lnTo>
                  <a:lnTo>
                    <a:pt x="9535" y="1737"/>
                  </a:lnTo>
                  <a:lnTo>
                    <a:pt x="6670" y="4227"/>
                  </a:lnTo>
                  <a:lnTo>
                    <a:pt x="9206" y="7374"/>
                  </a:lnTo>
                  <a:lnTo>
                    <a:pt x="5120" y="5448"/>
                  </a:lnTo>
                  <a:lnTo>
                    <a:pt x="2349" y="8360"/>
                  </a:lnTo>
                  <a:lnTo>
                    <a:pt x="2865" y="4133"/>
                  </a:lnTo>
                  <a:lnTo>
                    <a:pt x="0" y="2348"/>
                  </a:lnTo>
                  <a:close/>
                </a:path>
              </a:pathLst>
            </a:custGeom>
            <a:solidFill>
              <a:schemeClr val="lt2"/>
            </a:solidFill>
            <a:ln>
              <a:noFill/>
            </a:ln>
          </p:spPr>
        </p:sp>
      </p:grpSp>
      <p:grpSp>
        <p:nvGrpSpPr>
          <p:cNvPr id="3050" name="Google Shape;3050;p66"/>
          <p:cNvGrpSpPr/>
          <p:nvPr/>
        </p:nvGrpSpPr>
        <p:grpSpPr>
          <a:xfrm rot="960982">
            <a:off x="583780" y="3720751"/>
            <a:ext cx="749954" cy="842074"/>
            <a:chOff x="1439650" y="3867075"/>
            <a:chExt cx="1352425" cy="1518550"/>
          </a:xfrm>
        </p:grpSpPr>
        <p:sp>
          <p:nvSpPr>
            <p:cNvPr id="3051" name="Google Shape;3051;p66"/>
            <p:cNvSpPr/>
            <p:nvPr/>
          </p:nvSpPr>
          <p:spPr>
            <a:xfrm>
              <a:off x="1439650" y="3867075"/>
              <a:ext cx="1352425" cy="1518550"/>
            </a:xfrm>
            <a:custGeom>
              <a:avLst/>
              <a:gdLst/>
              <a:ahLst/>
              <a:cxnLst/>
              <a:rect l="l" t="t" r="r" b="b"/>
              <a:pathLst>
                <a:path w="54097" h="60742" extrusionOk="0">
                  <a:moveTo>
                    <a:pt x="8624" y="0"/>
                  </a:moveTo>
                  <a:cubicBezTo>
                    <a:pt x="8273" y="0"/>
                    <a:pt x="7910" y="54"/>
                    <a:pt x="7569" y="84"/>
                  </a:cubicBezTo>
                  <a:cubicBezTo>
                    <a:pt x="7237" y="113"/>
                    <a:pt x="6920" y="100"/>
                    <a:pt x="6652" y="295"/>
                  </a:cubicBezTo>
                  <a:cubicBezTo>
                    <a:pt x="6633" y="292"/>
                    <a:pt x="6613" y="290"/>
                    <a:pt x="6594" y="290"/>
                  </a:cubicBezTo>
                  <a:cubicBezTo>
                    <a:pt x="6493" y="290"/>
                    <a:pt x="6397" y="344"/>
                    <a:pt x="6367" y="474"/>
                  </a:cubicBezTo>
                  <a:cubicBezTo>
                    <a:pt x="6224" y="1147"/>
                    <a:pt x="5667" y="1731"/>
                    <a:pt x="4951" y="1731"/>
                  </a:cubicBezTo>
                  <a:cubicBezTo>
                    <a:pt x="4930" y="1731"/>
                    <a:pt x="4908" y="1731"/>
                    <a:pt x="4887" y="1730"/>
                  </a:cubicBezTo>
                  <a:cubicBezTo>
                    <a:pt x="4125" y="1694"/>
                    <a:pt x="3609" y="1038"/>
                    <a:pt x="3467" y="345"/>
                  </a:cubicBezTo>
                  <a:cubicBezTo>
                    <a:pt x="3447" y="255"/>
                    <a:pt x="3373" y="213"/>
                    <a:pt x="3296" y="213"/>
                  </a:cubicBezTo>
                  <a:cubicBezTo>
                    <a:pt x="3244" y="213"/>
                    <a:pt x="3192" y="232"/>
                    <a:pt x="3153" y="267"/>
                  </a:cubicBezTo>
                  <a:cubicBezTo>
                    <a:pt x="3123" y="255"/>
                    <a:pt x="3092" y="249"/>
                    <a:pt x="3061" y="249"/>
                  </a:cubicBezTo>
                  <a:cubicBezTo>
                    <a:pt x="2316" y="274"/>
                    <a:pt x="1586" y="392"/>
                    <a:pt x="837" y="407"/>
                  </a:cubicBezTo>
                  <a:cubicBezTo>
                    <a:pt x="836" y="407"/>
                    <a:pt x="836" y="407"/>
                    <a:pt x="835" y="407"/>
                  </a:cubicBezTo>
                  <a:cubicBezTo>
                    <a:pt x="699" y="407"/>
                    <a:pt x="588" y="515"/>
                    <a:pt x="584" y="651"/>
                  </a:cubicBezTo>
                  <a:cubicBezTo>
                    <a:pt x="579" y="1265"/>
                    <a:pt x="581" y="1873"/>
                    <a:pt x="624" y="2477"/>
                  </a:cubicBezTo>
                  <a:cubicBezTo>
                    <a:pt x="635" y="2597"/>
                    <a:pt x="720" y="2657"/>
                    <a:pt x="806" y="2657"/>
                  </a:cubicBezTo>
                  <a:cubicBezTo>
                    <a:pt x="875" y="2657"/>
                    <a:pt x="946" y="2617"/>
                    <a:pt x="975" y="2537"/>
                  </a:cubicBezTo>
                  <a:lnTo>
                    <a:pt x="979" y="2537"/>
                  </a:lnTo>
                  <a:cubicBezTo>
                    <a:pt x="930" y="2674"/>
                    <a:pt x="1004" y="2858"/>
                    <a:pt x="1202" y="2874"/>
                  </a:cubicBezTo>
                  <a:cubicBezTo>
                    <a:pt x="1908" y="2940"/>
                    <a:pt x="2594" y="3433"/>
                    <a:pt x="2598" y="4201"/>
                  </a:cubicBezTo>
                  <a:cubicBezTo>
                    <a:pt x="2600" y="4974"/>
                    <a:pt x="1899" y="5528"/>
                    <a:pt x="1182" y="5574"/>
                  </a:cubicBezTo>
                  <a:cubicBezTo>
                    <a:pt x="1025" y="5583"/>
                    <a:pt x="976" y="5733"/>
                    <a:pt x="1023" y="5842"/>
                  </a:cubicBezTo>
                  <a:cubicBezTo>
                    <a:pt x="972" y="5807"/>
                    <a:pt x="912" y="5787"/>
                    <a:pt x="855" y="5787"/>
                  </a:cubicBezTo>
                  <a:cubicBezTo>
                    <a:pt x="762" y="5787"/>
                    <a:pt x="676" y="5840"/>
                    <a:pt x="650" y="5966"/>
                  </a:cubicBezTo>
                  <a:cubicBezTo>
                    <a:pt x="486" y="6683"/>
                    <a:pt x="474" y="7428"/>
                    <a:pt x="614" y="8150"/>
                  </a:cubicBezTo>
                  <a:cubicBezTo>
                    <a:pt x="537" y="8289"/>
                    <a:pt x="584" y="8497"/>
                    <a:pt x="782" y="8497"/>
                  </a:cubicBezTo>
                  <a:cubicBezTo>
                    <a:pt x="787" y="8497"/>
                    <a:pt x="793" y="8496"/>
                    <a:pt x="799" y="8496"/>
                  </a:cubicBezTo>
                  <a:cubicBezTo>
                    <a:pt x="850" y="8493"/>
                    <a:pt x="902" y="8491"/>
                    <a:pt x="954" y="8491"/>
                  </a:cubicBezTo>
                  <a:cubicBezTo>
                    <a:pt x="1666" y="8491"/>
                    <a:pt x="2411" y="8804"/>
                    <a:pt x="2497" y="9622"/>
                  </a:cubicBezTo>
                  <a:cubicBezTo>
                    <a:pt x="2600" y="10565"/>
                    <a:pt x="1789" y="10904"/>
                    <a:pt x="1082" y="11199"/>
                  </a:cubicBezTo>
                  <a:cubicBezTo>
                    <a:pt x="984" y="11239"/>
                    <a:pt x="1020" y="11363"/>
                    <a:pt x="1092" y="11407"/>
                  </a:cubicBezTo>
                  <a:cubicBezTo>
                    <a:pt x="766" y="11466"/>
                    <a:pt x="658" y="11874"/>
                    <a:pt x="578" y="12154"/>
                  </a:cubicBezTo>
                  <a:cubicBezTo>
                    <a:pt x="409" y="12737"/>
                    <a:pt x="364" y="13338"/>
                    <a:pt x="407" y="13942"/>
                  </a:cubicBezTo>
                  <a:cubicBezTo>
                    <a:pt x="413" y="13999"/>
                    <a:pt x="443" y="14050"/>
                    <a:pt x="491" y="14083"/>
                  </a:cubicBezTo>
                  <a:cubicBezTo>
                    <a:pt x="484" y="14201"/>
                    <a:pt x="556" y="14323"/>
                    <a:pt x="707" y="14323"/>
                  </a:cubicBezTo>
                  <a:cubicBezTo>
                    <a:pt x="712" y="14323"/>
                    <a:pt x="717" y="14323"/>
                    <a:pt x="722" y="14323"/>
                  </a:cubicBezTo>
                  <a:cubicBezTo>
                    <a:pt x="742" y="14322"/>
                    <a:pt x="762" y="14322"/>
                    <a:pt x="782" y="14322"/>
                  </a:cubicBezTo>
                  <a:cubicBezTo>
                    <a:pt x="1530" y="14322"/>
                    <a:pt x="2331" y="14610"/>
                    <a:pt x="2430" y="15475"/>
                  </a:cubicBezTo>
                  <a:cubicBezTo>
                    <a:pt x="2526" y="16322"/>
                    <a:pt x="1829" y="16942"/>
                    <a:pt x="1053" y="17066"/>
                  </a:cubicBezTo>
                  <a:cubicBezTo>
                    <a:pt x="944" y="17079"/>
                    <a:pt x="913" y="17174"/>
                    <a:pt x="936" y="17257"/>
                  </a:cubicBezTo>
                  <a:cubicBezTo>
                    <a:pt x="910" y="17250"/>
                    <a:pt x="884" y="17247"/>
                    <a:pt x="858" y="17247"/>
                  </a:cubicBezTo>
                  <a:cubicBezTo>
                    <a:pt x="725" y="17247"/>
                    <a:pt x="589" y="17329"/>
                    <a:pt x="579" y="17499"/>
                  </a:cubicBezTo>
                  <a:cubicBezTo>
                    <a:pt x="526" y="18257"/>
                    <a:pt x="457" y="19172"/>
                    <a:pt x="716" y="19900"/>
                  </a:cubicBezTo>
                  <a:cubicBezTo>
                    <a:pt x="563" y="20027"/>
                    <a:pt x="581" y="20329"/>
                    <a:pt x="813" y="20329"/>
                  </a:cubicBezTo>
                  <a:cubicBezTo>
                    <a:pt x="821" y="20329"/>
                    <a:pt x="830" y="20328"/>
                    <a:pt x="838" y="20327"/>
                  </a:cubicBezTo>
                  <a:cubicBezTo>
                    <a:pt x="898" y="20322"/>
                    <a:pt x="959" y="20320"/>
                    <a:pt x="1020" y="20320"/>
                  </a:cubicBezTo>
                  <a:cubicBezTo>
                    <a:pt x="1729" y="20320"/>
                    <a:pt x="2488" y="20661"/>
                    <a:pt x="2523" y="21490"/>
                  </a:cubicBezTo>
                  <a:cubicBezTo>
                    <a:pt x="2559" y="22295"/>
                    <a:pt x="1794" y="22830"/>
                    <a:pt x="1067" y="22830"/>
                  </a:cubicBezTo>
                  <a:cubicBezTo>
                    <a:pt x="1022" y="22830"/>
                    <a:pt x="977" y="22828"/>
                    <a:pt x="933" y="22824"/>
                  </a:cubicBezTo>
                  <a:cubicBezTo>
                    <a:pt x="928" y="22824"/>
                    <a:pt x="923" y="22823"/>
                    <a:pt x="918" y="22823"/>
                  </a:cubicBezTo>
                  <a:cubicBezTo>
                    <a:pt x="831" y="22823"/>
                    <a:pt x="777" y="22882"/>
                    <a:pt x="758" y="22956"/>
                  </a:cubicBezTo>
                  <a:cubicBezTo>
                    <a:pt x="719" y="22934"/>
                    <a:pt x="675" y="22923"/>
                    <a:pt x="631" y="22923"/>
                  </a:cubicBezTo>
                  <a:cubicBezTo>
                    <a:pt x="536" y="22923"/>
                    <a:pt x="440" y="22977"/>
                    <a:pt x="402" y="23097"/>
                  </a:cubicBezTo>
                  <a:cubicBezTo>
                    <a:pt x="280" y="23496"/>
                    <a:pt x="245" y="23932"/>
                    <a:pt x="181" y="24348"/>
                  </a:cubicBezTo>
                  <a:cubicBezTo>
                    <a:pt x="127" y="24713"/>
                    <a:pt x="53" y="25087"/>
                    <a:pt x="104" y="25457"/>
                  </a:cubicBezTo>
                  <a:cubicBezTo>
                    <a:pt x="113" y="25516"/>
                    <a:pt x="161" y="25541"/>
                    <a:pt x="213" y="25541"/>
                  </a:cubicBezTo>
                  <a:cubicBezTo>
                    <a:pt x="219" y="25541"/>
                    <a:pt x="225" y="25541"/>
                    <a:pt x="230" y="25540"/>
                  </a:cubicBezTo>
                  <a:lnTo>
                    <a:pt x="230" y="25540"/>
                  </a:lnTo>
                  <a:cubicBezTo>
                    <a:pt x="220" y="25697"/>
                    <a:pt x="335" y="25873"/>
                    <a:pt x="522" y="25873"/>
                  </a:cubicBezTo>
                  <a:cubicBezTo>
                    <a:pt x="542" y="25873"/>
                    <a:pt x="562" y="25871"/>
                    <a:pt x="582" y="25867"/>
                  </a:cubicBezTo>
                  <a:cubicBezTo>
                    <a:pt x="672" y="25850"/>
                    <a:pt x="765" y="25842"/>
                    <a:pt x="858" y="25842"/>
                  </a:cubicBezTo>
                  <a:cubicBezTo>
                    <a:pt x="1523" y="25842"/>
                    <a:pt x="2227" y="26257"/>
                    <a:pt x="2329" y="26954"/>
                  </a:cubicBezTo>
                  <a:cubicBezTo>
                    <a:pt x="2394" y="27378"/>
                    <a:pt x="2186" y="27776"/>
                    <a:pt x="1868" y="28040"/>
                  </a:cubicBezTo>
                  <a:cubicBezTo>
                    <a:pt x="1541" y="28314"/>
                    <a:pt x="1231" y="28258"/>
                    <a:pt x="868" y="28398"/>
                  </a:cubicBezTo>
                  <a:cubicBezTo>
                    <a:pt x="779" y="28428"/>
                    <a:pt x="734" y="28540"/>
                    <a:pt x="812" y="28616"/>
                  </a:cubicBezTo>
                  <a:cubicBezTo>
                    <a:pt x="848" y="28651"/>
                    <a:pt x="888" y="28681"/>
                    <a:pt x="931" y="28706"/>
                  </a:cubicBezTo>
                  <a:cubicBezTo>
                    <a:pt x="587" y="29441"/>
                    <a:pt x="533" y="30335"/>
                    <a:pt x="670" y="31124"/>
                  </a:cubicBezTo>
                  <a:cubicBezTo>
                    <a:pt x="688" y="31225"/>
                    <a:pt x="767" y="31269"/>
                    <a:pt x="849" y="31269"/>
                  </a:cubicBezTo>
                  <a:cubicBezTo>
                    <a:pt x="862" y="31269"/>
                    <a:pt x="875" y="31268"/>
                    <a:pt x="888" y="31266"/>
                  </a:cubicBezTo>
                  <a:lnTo>
                    <a:pt x="888" y="31266"/>
                  </a:lnTo>
                  <a:cubicBezTo>
                    <a:pt x="884" y="31389"/>
                    <a:pt x="957" y="31504"/>
                    <a:pt x="1110" y="31504"/>
                  </a:cubicBezTo>
                  <a:cubicBezTo>
                    <a:pt x="1118" y="31504"/>
                    <a:pt x="1126" y="31503"/>
                    <a:pt x="1135" y="31503"/>
                  </a:cubicBezTo>
                  <a:cubicBezTo>
                    <a:pt x="1165" y="31501"/>
                    <a:pt x="1196" y="31500"/>
                    <a:pt x="1226" y="31500"/>
                  </a:cubicBezTo>
                  <a:cubicBezTo>
                    <a:pt x="2043" y="31500"/>
                    <a:pt x="2852" y="32076"/>
                    <a:pt x="2654" y="33009"/>
                  </a:cubicBezTo>
                  <a:cubicBezTo>
                    <a:pt x="2507" y="33704"/>
                    <a:pt x="1882" y="34117"/>
                    <a:pt x="1228" y="34276"/>
                  </a:cubicBezTo>
                  <a:cubicBezTo>
                    <a:pt x="1217" y="34275"/>
                    <a:pt x="1199" y="34275"/>
                    <a:pt x="1177" y="34275"/>
                  </a:cubicBezTo>
                  <a:cubicBezTo>
                    <a:pt x="941" y="34275"/>
                    <a:pt x="137" y="34315"/>
                    <a:pt x="234" y="34887"/>
                  </a:cubicBezTo>
                  <a:cubicBezTo>
                    <a:pt x="220" y="35542"/>
                    <a:pt x="146" y="36176"/>
                    <a:pt x="25" y="36824"/>
                  </a:cubicBezTo>
                  <a:cubicBezTo>
                    <a:pt x="1" y="36957"/>
                    <a:pt x="92" y="37036"/>
                    <a:pt x="187" y="37040"/>
                  </a:cubicBezTo>
                  <a:cubicBezTo>
                    <a:pt x="186" y="37180"/>
                    <a:pt x="283" y="37323"/>
                    <a:pt x="441" y="37323"/>
                  </a:cubicBezTo>
                  <a:cubicBezTo>
                    <a:pt x="465" y="37323"/>
                    <a:pt x="490" y="37320"/>
                    <a:pt x="516" y="37313"/>
                  </a:cubicBezTo>
                  <a:cubicBezTo>
                    <a:pt x="638" y="37280"/>
                    <a:pt x="763" y="37264"/>
                    <a:pt x="887" y="37264"/>
                  </a:cubicBezTo>
                  <a:cubicBezTo>
                    <a:pt x="1060" y="37264"/>
                    <a:pt x="1233" y="37295"/>
                    <a:pt x="1396" y="37351"/>
                  </a:cubicBezTo>
                  <a:lnTo>
                    <a:pt x="1861" y="39518"/>
                  </a:lnTo>
                  <a:cubicBezTo>
                    <a:pt x="1566" y="39783"/>
                    <a:pt x="1194" y="39946"/>
                    <a:pt x="800" y="39985"/>
                  </a:cubicBezTo>
                  <a:cubicBezTo>
                    <a:pt x="636" y="40000"/>
                    <a:pt x="556" y="40236"/>
                    <a:pt x="699" y="40311"/>
                  </a:cubicBezTo>
                  <a:cubicBezTo>
                    <a:pt x="684" y="40309"/>
                    <a:pt x="669" y="40308"/>
                    <a:pt x="654" y="40308"/>
                  </a:cubicBezTo>
                  <a:cubicBezTo>
                    <a:pt x="553" y="40308"/>
                    <a:pt x="457" y="40362"/>
                    <a:pt x="435" y="40487"/>
                  </a:cubicBezTo>
                  <a:cubicBezTo>
                    <a:pt x="360" y="40910"/>
                    <a:pt x="364" y="41347"/>
                    <a:pt x="388" y="41773"/>
                  </a:cubicBezTo>
                  <a:cubicBezTo>
                    <a:pt x="403" y="42091"/>
                    <a:pt x="424" y="42413"/>
                    <a:pt x="597" y="42679"/>
                  </a:cubicBezTo>
                  <a:cubicBezTo>
                    <a:pt x="388" y="42791"/>
                    <a:pt x="491" y="43119"/>
                    <a:pt x="725" y="43151"/>
                  </a:cubicBezTo>
                  <a:cubicBezTo>
                    <a:pt x="1443" y="43249"/>
                    <a:pt x="2267" y="43529"/>
                    <a:pt x="2352" y="44383"/>
                  </a:cubicBezTo>
                  <a:cubicBezTo>
                    <a:pt x="2439" y="45237"/>
                    <a:pt x="1725" y="45682"/>
                    <a:pt x="982" y="45803"/>
                  </a:cubicBezTo>
                  <a:cubicBezTo>
                    <a:pt x="895" y="45816"/>
                    <a:pt x="870" y="45887"/>
                    <a:pt x="883" y="45959"/>
                  </a:cubicBezTo>
                  <a:cubicBezTo>
                    <a:pt x="805" y="45980"/>
                    <a:pt x="736" y="46030"/>
                    <a:pt x="698" y="46128"/>
                  </a:cubicBezTo>
                  <a:cubicBezTo>
                    <a:pt x="399" y="46901"/>
                    <a:pt x="347" y="47819"/>
                    <a:pt x="552" y="48623"/>
                  </a:cubicBezTo>
                  <a:cubicBezTo>
                    <a:pt x="429" y="48758"/>
                    <a:pt x="563" y="48995"/>
                    <a:pt x="745" y="49020"/>
                  </a:cubicBezTo>
                  <a:cubicBezTo>
                    <a:pt x="1409" y="49103"/>
                    <a:pt x="2136" y="49248"/>
                    <a:pt x="2260" y="50056"/>
                  </a:cubicBezTo>
                  <a:cubicBezTo>
                    <a:pt x="2380" y="50882"/>
                    <a:pt x="1611" y="51467"/>
                    <a:pt x="856" y="51485"/>
                  </a:cubicBezTo>
                  <a:cubicBezTo>
                    <a:pt x="695" y="51491"/>
                    <a:pt x="612" y="51672"/>
                    <a:pt x="667" y="51795"/>
                  </a:cubicBezTo>
                  <a:cubicBezTo>
                    <a:pt x="628" y="51778"/>
                    <a:pt x="584" y="51770"/>
                    <a:pt x="541" y="51770"/>
                  </a:cubicBezTo>
                  <a:cubicBezTo>
                    <a:pt x="434" y="51770"/>
                    <a:pt x="329" y="51824"/>
                    <a:pt x="306" y="51943"/>
                  </a:cubicBezTo>
                  <a:cubicBezTo>
                    <a:pt x="150" y="52791"/>
                    <a:pt x="75" y="53716"/>
                    <a:pt x="250" y="54571"/>
                  </a:cubicBezTo>
                  <a:cubicBezTo>
                    <a:pt x="269" y="54668"/>
                    <a:pt x="340" y="54709"/>
                    <a:pt x="416" y="54709"/>
                  </a:cubicBezTo>
                  <a:cubicBezTo>
                    <a:pt x="418" y="54709"/>
                    <a:pt x="420" y="54709"/>
                    <a:pt x="423" y="54709"/>
                  </a:cubicBezTo>
                  <a:cubicBezTo>
                    <a:pt x="467" y="54746"/>
                    <a:pt x="522" y="54769"/>
                    <a:pt x="588" y="54769"/>
                  </a:cubicBezTo>
                  <a:cubicBezTo>
                    <a:pt x="614" y="54769"/>
                    <a:pt x="642" y="54765"/>
                    <a:pt x="671" y="54758"/>
                  </a:cubicBezTo>
                  <a:cubicBezTo>
                    <a:pt x="785" y="54726"/>
                    <a:pt x="904" y="54711"/>
                    <a:pt x="1023" y="54711"/>
                  </a:cubicBezTo>
                  <a:cubicBezTo>
                    <a:pt x="1694" y="54711"/>
                    <a:pt x="2382" y="55194"/>
                    <a:pt x="2377" y="55928"/>
                  </a:cubicBezTo>
                  <a:cubicBezTo>
                    <a:pt x="2371" y="56688"/>
                    <a:pt x="1643" y="57176"/>
                    <a:pt x="945" y="57176"/>
                  </a:cubicBezTo>
                  <a:cubicBezTo>
                    <a:pt x="837" y="57176"/>
                    <a:pt x="730" y="57165"/>
                    <a:pt x="627" y="57140"/>
                  </a:cubicBezTo>
                  <a:cubicBezTo>
                    <a:pt x="602" y="57134"/>
                    <a:pt x="579" y="57131"/>
                    <a:pt x="558" y="57131"/>
                  </a:cubicBezTo>
                  <a:cubicBezTo>
                    <a:pt x="418" y="57131"/>
                    <a:pt x="343" y="57260"/>
                    <a:pt x="366" y="57381"/>
                  </a:cubicBezTo>
                  <a:cubicBezTo>
                    <a:pt x="290" y="57401"/>
                    <a:pt x="226" y="57462"/>
                    <a:pt x="228" y="57550"/>
                  </a:cubicBezTo>
                  <a:cubicBezTo>
                    <a:pt x="270" y="58347"/>
                    <a:pt x="346" y="59132"/>
                    <a:pt x="426" y="59924"/>
                  </a:cubicBezTo>
                  <a:cubicBezTo>
                    <a:pt x="442" y="60049"/>
                    <a:pt x="523" y="60173"/>
                    <a:pt x="662" y="60173"/>
                  </a:cubicBezTo>
                  <a:cubicBezTo>
                    <a:pt x="665" y="60173"/>
                    <a:pt x="667" y="60173"/>
                    <a:pt x="670" y="60173"/>
                  </a:cubicBezTo>
                  <a:cubicBezTo>
                    <a:pt x="1410" y="60127"/>
                    <a:pt x="2159" y="60095"/>
                    <a:pt x="2890" y="60001"/>
                  </a:cubicBezTo>
                  <a:cubicBezTo>
                    <a:pt x="2902" y="60000"/>
                    <a:pt x="2916" y="59996"/>
                    <a:pt x="2928" y="59990"/>
                  </a:cubicBezTo>
                  <a:cubicBezTo>
                    <a:pt x="2943" y="59993"/>
                    <a:pt x="2958" y="59995"/>
                    <a:pt x="2973" y="59995"/>
                  </a:cubicBezTo>
                  <a:cubicBezTo>
                    <a:pt x="3051" y="59995"/>
                    <a:pt x="3127" y="59954"/>
                    <a:pt x="3153" y="59863"/>
                  </a:cubicBezTo>
                  <a:cubicBezTo>
                    <a:pt x="3322" y="59228"/>
                    <a:pt x="3743" y="58576"/>
                    <a:pt x="4468" y="58534"/>
                  </a:cubicBezTo>
                  <a:cubicBezTo>
                    <a:pt x="4498" y="58532"/>
                    <a:pt x="4527" y="58531"/>
                    <a:pt x="4555" y="58531"/>
                  </a:cubicBezTo>
                  <a:cubicBezTo>
                    <a:pt x="5356" y="58531"/>
                    <a:pt x="5640" y="59264"/>
                    <a:pt x="5625" y="59955"/>
                  </a:cubicBezTo>
                  <a:cubicBezTo>
                    <a:pt x="5616" y="60096"/>
                    <a:pt x="5742" y="60186"/>
                    <a:pt x="5861" y="60186"/>
                  </a:cubicBezTo>
                  <a:cubicBezTo>
                    <a:pt x="5896" y="60263"/>
                    <a:pt x="5972" y="60313"/>
                    <a:pt x="6056" y="60314"/>
                  </a:cubicBezTo>
                  <a:cubicBezTo>
                    <a:pt x="6637" y="60337"/>
                    <a:pt x="7233" y="60378"/>
                    <a:pt x="7824" y="60378"/>
                  </a:cubicBezTo>
                  <a:cubicBezTo>
                    <a:pt x="8070" y="60378"/>
                    <a:pt x="8315" y="60371"/>
                    <a:pt x="8557" y="60353"/>
                  </a:cubicBezTo>
                  <a:cubicBezTo>
                    <a:pt x="8691" y="60340"/>
                    <a:pt x="8763" y="60256"/>
                    <a:pt x="8784" y="60156"/>
                  </a:cubicBezTo>
                  <a:cubicBezTo>
                    <a:pt x="8853" y="60154"/>
                    <a:pt x="8918" y="60116"/>
                    <a:pt x="8936" y="60035"/>
                  </a:cubicBezTo>
                  <a:cubicBezTo>
                    <a:pt x="9111" y="59322"/>
                    <a:pt x="9607" y="58664"/>
                    <a:pt x="10377" y="58568"/>
                  </a:cubicBezTo>
                  <a:cubicBezTo>
                    <a:pt x="10443" y="58559"/>
                    <a:pt x="10509" y="58555"/>
                    <a:pt x="10573" y="58555"/>
                  </a:cubicBezTo>
                  <a:cubicBezTo>
                    <a:pt x="11364" y="58555"/>
                    <a:pt x="11996" y="59167"/>
                    <a:pt x="12149" y="59938"/>
                  </a:cubicBezTo>
                  <a:cubicBezTo>
                    <a:pt x="12178" y="60081"/>
                    <a:pt x="12280" y="60132"/>
                    <a:pt x="12386" y="60132"/>
                  </a:cubicBezTo>
                  <a:cubicBezTo>
                    <a:pt x="12392" y="60132"/>
                    <a:pt x="12398" y="60132"/>
                    <a:pt x="12404" y="60132"/>
                  </a:cubicBezTo>
                  <a:cubicBezTo>
                    <a:pt x="12434" y="60157"/>
                    <a:pt x="12471" y="60173"/>
                    <a:pt x="12510" y="60176"/>
                  </a:cubicBezTo>
                  <a:cubicBezTo>
                    <a:pt x="12983" y="60205"/>
                    <a:pt x="13480" y="60268"/>
                    <a:pt x="13963" y="60268"/>
                  </a:cubicBezTo>
                  <a:cubicBezTo>
                    <a:pt x="14095" y="60268"/>
                    <a:pt x="14226" y="60264"/>
                    <a:pt x="14355" y="60252"/>
                  </a:cubicBezTo>
                  <a:cubicBezTo>
                    <a:pt x="14529" y="60236"/>
                    <a:pt x="14603" y="60083"/>
                    <a:pt x="14565" y="59956"/>
                  </a:cubicBezTo>
                  <a:cubicBezTo>
                    <a:pt x="14579" y="59935"/>
                    <a:pt x="14586" y="59910"/>
                    <a:pt x="14587" y="59884"/>
                  </a:cubicBezTo>
                  <a:cubicBezTo>
                    <a:pt x="14606" y="59195"/>
                    <a:pt x="15118" y="58481"/>
                    <a:pt x="15862" y="58481"/>
                  </a:cubicBezTo>
                  <a:cubicBezTo>
                    <a:pt x="15868" y="58481"/>
                    <a:pt x="15875" y="58481"/>
                    <a:pt x="15881" y="58481"/>
                  </a:cubicBezTo>
                  <a:cubicBezTo>
                    <a:pt x="16632" y="58493"/>
                    <a:pt x="17108" y="59210"/>
                    <a:pt x="17071" y="59904"/>
                  </a:cubicBezTo>
                  <a:cubicBezTo>
                    <a:pt x="17065" y="60073"/>
                    <a:pt x="17184" y="60159"/>
                    <a:pt x="17312" y="60159"/>
                  </a:cubicBezTo>
                  <a:cubicBezTo>
                    <a:pt x="17320" y="60159"/>
                    <a:pt x="17329" y="60159"/>
                    <a:pt x="17337" y="60158"/>
                  </a:cubicBezTo>
                  <a:lnTo>
                    <a:pt x="17337" y="60158"/>
                  </a:lnTo>
                  <a:cubicBezTo>
                    <a:pt x="17329" y="60254"/>
                    <a:pt x="17386" y="60357"/>
                    <a:pt x="17517" y="60365"/>
                  </a:cubicBezTo>
                  <a:cubicBezTo>
                    <a:pt x="18059" y="60412"/>
                    <a:pt x="18609" y="60448"/>
                    <a:pt x="19156" y="60448"/>
                  </a:cubicBezTo>
                  <a:cubicBezTo>
                    <a:pt x="19311" y="60448"/>
                    <a:pt x="19467" y="60445"/>
                    <a:pt x="19622" y="60438"/>
                  </a:cubicBezTo>
                  <a:cubicBezTo>
                    <a:pt x="19783" y="60432"/>
                    <a:pt x="19862" y="60306"/>
                    <a:pt x="19860" y="60187"/>
                  </a:cubicBezTo>
                  <a:lnTo>
                    <a:pt x="19860" y="60187"/>
                  </a:lnTo>
                  <a:cubicBezTo>
                    <a:pt x="19862" y="60187"/>
                    <a:pt x="19865" y="60187"/>
                    <a:pt x="19867" y="60187"/>
                  </a:cubicBezTo>
                  <a:cubicBezTo>
                    <a:pt x="19963" y="60187"/>
                    <a:pt x="20058" y="60120"/>
                    <a:pt x="20070" y="59988"/>
                  </a:cubicBezTo>
                  <a:cubicBezTo>
                    <a:pt x="20133" y="59305"/>
                    <a:pt x="20623" y="58530"/>
                    <a:pt x="21369" y="58530"/>
                  </a:cubicBezTo>
                  <a:cubicBezTo>
                    <a:pt x="21417" y="58530"/>
                    <a:pt x="21467" y="58533"/>
                    <a:pt x="21518" y="58540"/>
                  </a:cubicBezTo>
                  <a:cubicBezTo>
                    <a:pt x="22299" y="58646"/>
                    <a:pt x="22535" y="59383"/>
                    <a:pt x="22453" y="60053"/>
                  </a:cubicBezTo>
                  <a:cubicBezTo>
                    <a:pt x="22435" y="60214"/>
                    <a:pt x="22575" y="60308"/>
                    <a:pt x="22714" y="60308"/>
                  </a:cubicBezTo>
                  <a:cubicBezTo>
                    <a:pt x="22801" y="60308"/>
                    <a:pt x="22888" y="60271"/>
                    <a:pt x="22933" y="60190"/>
                  </a:cubicBezTo>
                  <a:cubicBezTo>
                    <a:pt x="22944" y="60169"/>
                    <a:pt x="22950" y="60145"/>
                    <a:pt x="22961" y="60125"/>
                  </a:cubicBezTo>
                  <a:cubicBezTo>
                    <a:pt x="22974" y="60143"/>
                    <a:pt x="22993" y="60156"/>
                    <a:pt x="23015" y="60162"/>
                  </a:cubicBezTo>
                  <a:cubicBezTo>
                    <a:pt x="23244" y="60229"/>
                    <a:pt x="23489" y="60250"/>
                    <a:pt x="23740" y="60250"/>
                  </a:cubicBezTo>
                  <a:cubicBezTo>
                    <a:pt x="23754" y="60250"/>
                    <a:pt x="23768" y="60250"/>
                    <a:pt x="23782" y="60250"/>
                  </a:cubicBezTo>
                  <a:cubicBezTo>
                    <a:pt x="24062" y="60280"/>
                    <a:pt x="24351" y="60307"/>
                    <a:pt x="24635" y="60307"/>
                  </a:cubicBezTo>
                  <a:cubicBezTo>
                    <a:pt x="24767" y="60307"/>
                    <a:pt x="24899" y="60301"/>
                    <a:pt x="25028" y="60287"/>
                  </a:cubicBezTo>
                  <a:cubicBezTo>
                    <a:pt x="25069" y="60282"/>
                    <a:pt x="25108" y="60265"/>
                    <a:pt x="25138" y="60240"/>
                  </a:cubicBezTo>
                  <a:cubicBezTo>
                    <a:pt x="25166" y="60256"/>
                    <a:pt x="25198" y="60264"/>
                    <a:pt x="25230" y="60264"/>
                  </a:cubicBezTo>
                  <a:cubicBezTo>
                    <a:pt x="25296" y="60264"/>
                    <a:pt x="25360" y="60228"/>
                    <a:pt x="25374" y="60145"/>
                  </a:cubicBezTo>
                  <a:cubicBezTo>
                    <a:pt x="25525" y="59426"/>
                    <a:pt x="26104" y="58746"/>
                    <a:pt x="26891" y="58746"/>
                  </a:cubicBezTo>
                  <a:cubicBezTo>
                    <a:pt x="26898" y="58746"/>
                    <a:pt x="26906" y="58747"/>
                    <a:pt x="26913" y="58747"/>
                  </a:cubicBezTo>
                  <a:cubicBezTo>
                    <a:pt x="27727" y="58756"/>
                    <a:pt x="28254" y="59449"/>
                    <a:pt x="28348" y="60191"/>
                  </a:cubicBezTo>
                  <a:cubicBezTo>
                    <a:pt x="28365" y="60319"/>
                    <a:pt x="28468" y="60376"/>
                    <a:pt x="28576" y="60376"/>
                  </a:cubicBezTo>
                  <a:cubicBezTo>
                    <a:pt x="28644" y="60376"/>
                    <a:pt x="28714" y="60353"/>
                    <a:pt x="28766" y="60311"/>
                  </a:cubicBezTo>
                  <a:cubicBezTo>
                    <a:pt x="28791" y="60320"/>
                    <a:pt x="28817" y="60328"/>
                    <a:pt x="28845" y="60331"/>
                  </a:cubicBezTo>
                  <a:cubicBezTo>
                    <a:pt x="29198" y="60357"/>
                    <a:pt x="29579" y="60396"/>
                    <a:pt x="29948" y="60396"/>
                  </a:cubicBezTo>
                  <a:cubicBezTo>
                    <a:pt x="30132" y="60396"/>
                    <a:pt x="30313" y="60386"/>
                    <a:pt x="30486" y="60360"/>
                  </a:cubicBezTo>
                  <a:cubicBezTo>
                    <a:pt x="30513" y="60357"/>
                    <a:pt x="30538" y="60347"/>
                    <a:pt x="30562" y="60334"/>
                  </a:cubicBezTo>
                  <a:cubicBezTo>
                    <a:pt x="30574" y="60336"/>
                    <a:pt x="30586" y="60337"/>
                    <a:pt x="30598" y="60337"/>
                  </a:cubicBezTo>
                  <a:cubicBezTo>
                    <a:pt x="30674" y="60337"/>
                    <a:pt x="30742" y="60295"/>
                    <a:pt x="30760" y="60196"/>
                  </a:cubicBezTo>
                  <a:cubicBezTo>
                    <a:pt x="30891" y="59443"/>
                    <a:pt x="31431" y="58690"/>
                    <a:pt x="32271" y="58690"/>
                  </a:cubicBezTo>
                  <a:cubicBezTo>
                    <a:pt x="32276" y="58690"/>
                    <a:pt x="32282" y="58690"/>
                    <a:pt x="32287" y="58690"/>
                  </a:cubicBezTo>
                  <a:cubicBezTo>
                    <a:pt x="33182" y="58707"/>
                    <a:pt x="33575" y="59478"/>
                    <a:pt x="33734" y="60234"/>
                  </a:cubicBezTo>
                  <a:cubicBezTo>
                    <a:pt x="33760" y="60367"/>
                    <a:pt x="33850" y="60422"/>
                    <a:pt x="33946" y="60422"/>
                  </a:cubicBezTo>
                  <a:cubicBezTo>
                    <a:pt x="33994" y="60422"/>
                    <a:pt x="34043" y="60408"/>
                    <a:pt x="34088" y="60384"/>
                  </a:cubicBezTo>
                  <a:cubicBezTo>
                    <a:pt x="34118" y="60444"/>
                    <a:pt x="34179" y="60484"/>
                    <a:pt x="34248" y="60487"/>
                  </a:cubicBezTo>
                  <a:cubicBezTo>
                    <a:pt x="34264" y="60489"/>
                    <a:pt x="34281" y="60490"/>
                    <a:pt x="34298" y="60490"/>
                  </a:cubicBezTo>
                  <a:cubicBezTo>
                    <a:pt x="34364" y="60490"/>
                    <a:pt x="34430" y="60478"/>
                    <a:pt x="34493" y="60455"/>
                  </a:cubicBezTo>
                  <a:cubicBezTo>
                    <a:pt x="34762" y="60567"/>
                    <a:pt x="35056" y="60549"/>
                    <a:pt x="35346" y="60554"/>
                  </a:cubicBezTo>
                  <a:cubicBezTo>
                    <a:pt x="35641" y="60561"/>
                    <a:pt x="35934" y="60573"/>
                    <a:pt x="36226" y="60573"/>
                  </a:cubicBezTo>
                  <a:cubicBezTo>
                    <a:pt x="36313" y="60573"/>
                    <a:pt x="36399" y="60572"/>
                    <a:pt x="36486" y="60569"/>
                  </a:cubicBezTo>
                  <a:cubicBezTo>
                    <a:pt x="36671" y="60563"/>
                    <a:pt x="36747" y="60403"/>
                    <a:pt x="36724" y="60270"/>
                  </a:cubicBezTo>
                  <a:cubicBezTo>
                    <a:pt x="37073" y="59656"/>
                    <a:pt x="37434" y="58800"/>
                    <a:pt x="38244" y="58800"/>
                  </a:cubicBezTo>
                  <a:cubicBezTo>
                    <a:pt x="38245" y="58800"/>
                    <a:pt x="38246" y="58800"/>
                    <a:pt x="38247" y="58800"/>
                  </a:cubicBezTo>
                  <a:cubicBezTo>
                    <a:pt x="39015" y="58806"/>
                    <a:pt x="39220" y="59637"/>
                    <a:pt x="39489" y="60218"/>
                  </a:cubicBezTo>
                  <a:cubicBezTo>
                    <a:pt x="39533" y="60315"/>
                    <a:pt x="39614" y="60352"/>
                    <a:pt x="39696" y="60352"/>
                  </a:cubicBezTo>
                  <a:cubicBezTo>
                    <a:pt x="39723" y="60352"/>
                    <a:pt x="39750" y="60348"/>
                    <a:pt x="39775" y="60341"/>
                  </a:cubicBezTo>
                  <a:cubicBezTo>
                    <a:pt x="39809" y="60375"/>
                    <a:pt x="39853" y="60396"/>
                    <a:pt x="39915" y="60406"/>
                  </a:cubicBezTo>
                  <a:cubicBezTo>
                    <a:pt x="40370" y="60441"/>
                    <a:pt x="40835" y="60466"/>
                    <a:pt x="41293" y="60466"/>
                  </a:cubicBezTo>
                  <a:cubicBezTo>
                    <a:pt x="41388" y="60466"/>
                    <a:pt x="41482" y="60465"/>
                    <a:pt x="41576" y="60462"/>
                  </a:cubicBezTo>
                  <a:cubicBezTo>
                    <a:pt x="41615" y="60515"/>
                    <a:pt x="41681" y="60545"/>
                    <a:pt x="41745" y="60545"/>
                  </a:cubicBezTo>
                  <a:cubicBezTo>
                    <a:pt x="41819" y="60545"/>
                    <a:pt x="41889" y="60504"/>
                    <a:pt x="41908" y="60411"/>
                  </a:cubicBezTo>
                  <a:cubicBezTo>
                    <a:pt x="42057" y="59702"/>
                    <a:pt x="42471" y="58988"/>
                    <a:pt x="43247" y="58840"/>
                  </a:cubicBezTo>
                  <a:cubicBezTo>
                    <a:pt x="43323" y="58826"/>
                    <a:pt x="43397" y="58820"/>
                    <a:pt x="43470" y="58820"/>
                  </a:cubicBezTo>
                  <a:cubicBezTo>
                    <a:pt x="44206" y="58820"/>
                    <a:pt x="44801" y="59498"/>
                    <a:pt x="44705" y="60244"/>
                  </a:cubicBezTo>
                  <a:cubicBezTo>
                    <a:pt x="44681" y="60418"/>
                    <a:pt x="44804" y="60503"/>
                    <a:pt x="44940" y="60503"/>
                  </a:cubicBezTo>
                  <a:cubicBezTo>
                    <a:pt x="45013" y="60503"/>
                    <a:pt x="45091" y="60477"/>
                    <a:pt x="45150" y="60427"/>
                  </a:cubicBezTo>
                  <a:cubicBezTo>
                    <a:pt x="45949" y="60420"/>
                    <a:pt x="46746" y="60399"/>
                    <a:pt x="47545" y="60364"/>
                  </a:cubicBezTo>
                  <a:lnTo>
                    <a:pt x="47545" y="60397"/>
                  </a:lnTo>
                  <a:cubicBezTo>
                    <a:pt x="47547" y="60512"/>
                    <a:pt x="47651" y="60582"/>
                    <a:pt x="47747" y="60582"/>
                  </a:cubicBezTo>
                  <a:cubicBezTo>
                    <a:pt x="47820" y="60582"/>
                    <a:pt x="47889" y="60541"/>
                    <a:pt x="47906" y="60448"/>
                  </a:cubicBezTo>
                  <a:cubicBezTo>
                    <a:pt x="48037" y="59752"/>
                    <a:pt x="48517" y="59083"/>
                    <a:pt x="49278" y="59021"/>
                  </a:cubicBezTo>
                  <a:cubicBezTo>
                    <a:pt x="49315" y="59018"/>
                    <a:pt x="49352" y="59016"/>
                    <a:pt x="49388" y="59016"/>
                  </a:cubicBezTo>
                  <a:cubicBezTo>
                    <a:pt x="50160" y="59016"/>
                    <a:pt x="50769" y="59662"/>
                    <a:pt x="50832" y="60421"/>
                  </a:cubicBezTo>
                  <a:cubicBezTo>
                    <a:pt x="50844" y="60600"/>
                    <a:pt x="50987" y="60691"/>
                    <a:pt x="51125" y="60691"/>
                  </a:cubicBezTo>
                  <a:cubicBezTo>
                    <a:pt x="51239" y="60691"/>
                    <a:pt x="51348" y="60629"/>
                    <a:pt x="51377" y="60504"/>
                  </a:cubicBezTo>
                  <a:cubicBezTo>
                    <a:pt x="51388" y="60515"/>
                    <a:pt x="51394" y="60534"/>
                    <a:pt x="51414" y="60543"/>
                  </a:cubicBezTo>
                  <a:cubicBezTo>
                    <a:pt x="51802" y="60729"/>
                    <a:pt x="52263" y="60723"/>
                    <a:pt x="52690" y="60736"/>
                  </a:cubicBezTo>
                  <a:cubicBezTo>
                    <a:pt x="52756" y="60739"/>
                    <a:pt x="52824" y="60742"/>
                    <a:pt x="52892" y="60742"/>
                  </a:cubicBezTo>
                  <a:cubicBezTo>
                    <a:pt x="53134" y="60742"/>
                    <a:pt x="53377" y="60705"/>
                    <a:pt x="53531" y="60493"/>
                  </a:cubicBezTo>
                  <a:cubicBezTo>
                    <a:pt x="53727" y="60218"/>
                    <a:pt x="53653" y="59770"/>
                    <a:pt x="53654" y="59457"/>
                  </a:cubicBezTo>
                  <a:cubicBezTo>
                    <a:pt x="53659" y="58952"/>
                    <a:pt x="53662" y="58446"/>
                    <a:pt x="53662" y="57942"/>
                  </a:cubicBezTo>
                  <a:cubicBezTo>
                    <a:pt x="53659" y="57885"/>
                    <a:pt x="53642" y="57831"/>
                    <a:pt x="53612" y="57784"/>
                  </a:cubicBezTo>
                  <a:cubicBezTo>
                    <a:pt x="53681" y="57699"/>
                    <a:pt x="53681" y="57552"/>
                    <a:pt x="53546" y="57534"/>
                  </a:cubicBezTo>
                  <a:cubicBezTo>
                    <a:pt x="52837" y="57426"/>
                    <a:pt x="52147" y="56854"/>
                    <a:pt x="52157" y="56083"/>
                  </a:cubicBezTo>
                  <a:cubicBezTo>
                    <a:pt x="52166" y="55275"/>
                    <a:pt x="52883" y="54857"/>
                    <a:pt x="53594" y="54756"/>
                  </a:cubicBezTo>
                  <a:cubicBezTo>
                    <a:pt x="53785" y="54729"/>
                    <a:pt x="53817" y="54542"/>
                    <a:pt x="53743" y="54401"/>
                  </a:cubicBezTo>
                  <a:cubicBezTo>
                    <a:pt x="53790" y="54368"/>
                    <a:pt x="53817" y="54314"/>
                    <a:pt x="53818" y="54256"/>
                  </a:cubicBezTo>
                  <a:cubicBezTo>
                    <a:pt x="53835" y="53610"/>
                    <a:pt x="53871" y="52835"/>
                    <a:pt x="53705" y="52209"/>
                  </a:cubicBezTo>
                  <a:cubicBezTo>
                    <a:pt x="53674" y="52090"/>
                    <a:pt x="53590" y="52038"/>
                    <a:pt x="53501" y="52038"/>
                  </a:cubicBezTo>
                  <a:cubicBezTo>
                    <a:pt x="53435" y="52038"/>
                    <a:pt x="53366" y="52067"/>
                    <a:pt x="53316" y="52117"/>
                  </a:cubicBezTo>
                  <a:cubicBezTo>
                    <a:pt x="53307" y="52063"/>
                    <a:pt x="53269" y="52015"/>
                    <a:pt x="53198" y="51994"/>
                  </a:cubicBezTo>
                  <a:cubicBezTo>
                    <a:pt x="52547" y="51846"/>
                    <a:pt x="51937" y="51281"/>
                    <a:pt x="51983" y="50562"/>
                  </a:cubicBezTo>
                  <a:cubicBezTo>
                    <a:pt x="52030" y="49787"/>
                    <a:pt x="52701" y="49478"/>
                    <a:pt x="53357" y="49325"/>
                  </a:cubicBezTo>
                  <a:cubicBezTo>
                    <a:pt x="53453" y="49306"/>
                    <a:pt x="53505" y="49217"/>
                    <a:pt x="53516" y="49128"/>
                  </a:cubicBezTo>
                  <a:cubicBezTo>
                    <a:pt x="53544" y="49141"/>
                    <a:pt x="53574" y="49148"/>
                    <a:pt x="53602" y="49148"/>
                  </a:cubicBezTo>
                  <a:cubicBezTo>
                    <a:pt x="53667" y="49148"/>
                    <a:pt x="53723" y="49112"/>
                    <a:pt x="53735" y="49027"/>
                  </a:cubicBezTo>
                  <a:cubicBezTo>
                    <a:pt x="53868" y="48172"/>
                    <a:pt x="53766" y="47283"/>
                    <a:pt x="53536" y="46455"/>
                  </a:cubicBezTo>
                  <a:cubicBezTo>
                    <a:pt x="53669" y="46386"/>
                    <a:pt x="53678" y="46160"/>
                    <a:pt x="53504" y="46110"/>
                  </a:cubicBezTo>
                  <a:cubicBezTo>
                    <a:pt x="52925" y="45945"/>
                    <a:pt x="52413" y="45533"/>
                    <a:pt x="52386" y="44880"/>
                  </a:cubicBezTo>
                  <a:cubicBezTo>
                    <a:pt x="52361" y="44180"/>
                    <a:pt x="52945" y="43699"/>
                    <a:pt x="53605" y="43633"/>
                  </a:cubicBezTo>
                  <a:cubicBezTo>
                    <a:pt x="53911" y="43601"/>
                    <a:pt x="53946" y="43178"/>
                    <a:pt x="53659" y="43118"/>
                  </a:cubicBezTo>
                  <a:cubicBezTo>
                    <a:pt x="53735" y="42428"/>
                    <a:pt x="53816" y="41668"/>
                    <a:pt x="53739" y="40988"/>
                  </a:cubicBezTo>
                  <a:cubicBezTo>
                    <a:pt x="53714" y="40769"/>
                    <a:pt x="53613" y="40550"/>
                    <a:pt x="53429" y="40477"/>
                  </a:cubicBezTo>
                  <a:cubicBezTo>
                    <a:pt x="53464" y="40389"/>
                    <a:pt x="53447" y="40290"/>
                    <a:pt x="53339" y="40242"/>
                  </a:cubicBezTo>
                  <a:cubicBezTo>
                    <a:pt x="52699" y="39956"/>
                    <a:pt x="51279" y="39079"/>
                    <a:pt x="52308" y="38322"/>
                  </a:cubicBezTo>
                  <a:cubicBezTo>
                    <a:pt x="52772" y="37984"/>
                    <a:pt x="53380" y="37941"/>
                    <a:pt x="53833" y="37571"/>
                  </a:cubicBezTo>
                  <a:cubicBezTo>
                    <a:pt x="53940" y="37480"/>
                    <a:pt x="53917" y="37326"/>
                    <a:pt x="53835" y="37226"/>
                  </a:cubicBezTo>
                  <a:cubicBezTo>
                    <a:pt x="53862" y="36475"/>
                    <a:pt x="53851" y="35697"/>
                    <a:pt x="53743" y="34952"/>
                  </a:cubicBezTo>
                  <a:cubicBezTo>
                    <a:pt x="53725" y="34833"/>
                    <a:pt x="53632" y="34777"/>
                    <a:pt x="53532" y="34777"/>
                  </a:cubicBezTo>
                  <a:cubicBezTo>
                    <a:pt x="53506" y="34777"/>
                    <a:pt x="53480" y="34781"/>
                    <a:pt x="53454" y="34789"/>
                  </a:cubicBezTo>
                  <a:cubicBezTo>
                    <a:pt x="52890" y="34522"/>
                    <a:pt x="52356" y="34183"/>
                    <a:pt x="52296" y="33493"/>
                  </a:cubicBezTo>
                  <a:cubicBezTo>
                    <a:pt x="52234" y="32739"/>
                    <a:pt x="52804" y="32197"/>
                    <a:pt x="53501" y="32058"/>
                  </a:cubicBezTo>
                  <a:cubicBezTo>
                    <a:pt x="53690" y="32025"/>
                    <a:pt x="53717" y="31866"/>
                    <a:pt x="53665" y="31735"/>
                  </a:cubicBezTo>
                  <a:cubicBezTo>
                    <a:pt x="53713" y="31701"/>
                    <a:pt x="53743" y="31648"/>
                    <a:pt x="53748" y="31589"/>
                  </a:cubicBezTo>
                  <a:cubicBezTo>
                    <a:pt x="53841" y="30812"/>
                    <a:pt x="53834" y="30006"/>
                    <a:pt x="53833" y="29220"/>
                  </a:cubicBezTo>
                  <a:cubicBezTo>
                    <a:pt x="53831" y="29054"/>
                    <a:pt x="53707" y="28974"/>
                    <a:pt x="53581" y="28974"/>
                  </a:cubicBezTo>
                  <a:cubicBezTo>
                    <a:pt x="53536" y="28974"/>
                    <a:pt x="53492" y="28983"/>
                    <a:pt x="53452" y="29003"/>
                  </a:cubicBezTo>
                  <a:cubicBezTo>
                    <a:pt x="53442" y="28975"/>
                    <a:pt x="53422" y="28952"/>
                    <a:pt x="53394" y="28940"/>
                  </a:cubicBezTo>
                  <a:cubicBezTo>
                    <a:pt x="52118" y="28313"/>
                    <a:pt x="52033" y="26558"/>
                    <a:pt x="53535" y="26159"/>
                  </a:cubicBezTo>
                  <a:cubicBezTo>
                    <a:pt x="53674" y="26123"/>
                    <a:pt x="53729" y="26021"/>
                    <a:pt x="53723" y="25915"/>
                  </a:cubicBezTo>
                  <a:cubicBezTo>
                    <a:pt x="53758" y="25884"/>
                    <a:pt x="53780" y="25839"/>
                    <a:pt x="53782" y="25793"/>
                  </a:cubicBezTo>
                  <a:cubicBezTo>
                    <a:pt x="53860" y="25012"/>
                    <a:pt x="53896" y="24209"/>
                    <a:pt x="53869" y="23425"/>
                  </a:cubicBezTo>
                  <a:cubicBezTo>
                    <a:pt x="53864" y="23261"/>
                    <a:pt x="53742" y="23179"/>
                    <a:pt x="53621" y="23179"/>
                  </a:cubicBezTo>
                  <a:cubicBezTo>
                    <a:pt x="53593" y="23179"/>
                    <a:pt x="53565" y="23184"/>
                    <a:pt x="53538" y="23193"/>
                  </a:cubicBezTo>
                  <a:cubicBezTo>
                    <a:pt x="53519" y="23135"/>
                    <a:pt x="53472" y="23092"/>
                    <a:pt x="53414" y="23076"/>
                  </a:cubicBezTo>
                  <a:cubicBezTo>
                    <a:pt x="52722" y="22901"/>
                    <a:pt x="52102" y="22299"/>
                    <a:pt x="52216" y="21531"/>
                  </a:cubicBezTo>
                  <a:cubicBezTo>
                    <a:pt x="52319" y="20839"/>
                    <a:pt x="52951" y="20408"/>
                    <a:pt x="53613" y="20408"/>
                  </a:cubicBezTo>
                  <a:cubicBezTo>
                    <a:pt x="53665" y="20408"/>
                    <a:pt x="53718" y="20411"/>
                    <a:pt x="53770" y="20416"/>
                  </a:cubicBezTo>
                  <a:cubicBezTo>
                    <a:pt x="53781" y="20417"/>
                    <a:pt x="53792" y="20418"/>
                    <a:pt x="53803" y="20418"/>
                  </a:cubicBezTo>
                  <a:cubicBezTo>
                    <a:pt x="54083" y="20418"/>
                    <a:pt x="54096" y="20009"/>
                    <a:pt x="53850" y="19912"/>
                  </a:cubicBezTo>
                  <a:cubicBezTo>
                    <a:pt x="53904" y="19587"/>
                    <a:pt x="53892" y="19250"/>
                    <a:pt x="53895" y="18918"/>
                  </a:cubicBezTo>
                  <a:cubicBezTo>
                    <a:pt x="53901" y="18444"/>
                    <a:pt x="53925" y="17969"/>
                    <a:pt x="53946" y="17495"/>
                  </a:cubicBezTo>
                  <a:cubicBezTo>
                    <a:pt x="53951" y="17359"/>
                    <a:pt x="53876" y="17276"/>
                    <a:pt x="53778" y="17245"/>
                  </a:cubicBezTo>
                  <a:cubicBezTo>
                    <a:pt x="53758" y="17224"/>
                    <a:pt x="53735" y="17209"/>
                    <a:pt x="53709" y="17199"/>
                  </a:cubicBezTo>
                  <a:cubicBezTo>
                    <a:pt x="53035" y="16908"/>
                    <a:pt x="52370" y="16494"/>
                    <a:pt x="52239" y="15703"/>
                  </a:cubicBezTo>
                  <a:cubicBezTo>
                    <a:pt x="52135" y="15082"/>
                    <a:pt x="52537" y="14465"/>
                    <a:pt x="53136" y="14465"/>
                  </a:cubicBezTo>
                  <a:cubicBezTo>
                    <a:pt x="53241" y="14465"/>
                    <a:pt x="53351" y="14484"/>
                    <a:pt x="53466" y="14525"/>
                  </a:cubicBezTo>
                  <a:cubicBezTo>
                    <a:pt x="53499" y="14536"/>
                    <a:pt x="53529" y="14542"/>
                    <a:pt x="53557" y="14542"/>
                  </a:cubicBezTo>
                  <a:cubicBezTo>
                    <a:pt x="53764" y="14542"/>
                    <a:pt x="53856" y="14257"/>
                    <a:pt x="53728" y="14097"/>
                  </a:cubicBezTo>
                  <a:cubicBezTo>
                    <a:pt x="53834" y="13261"/>
                    <a:pt x="53834" y="12408"/>
                    <a:pt x="53829" y="11564"/>
                  </a:cubicBezTo>
                  <a:cubicBezTo>
                    <a:pt x="53827" y="11414"/>
                    <a:pt x="53721" y="11335"/>
                    <a:pt x="53606" y="11324"/>
                  </a:cubicBezTo>
                  <a:cubicBezTo>
                    <a:pt x="53590" y="11259"/>
                    <a:pt x="53543" y="11208"/>
                    <a:pt x="53480" y="11186"/>
                  </a:cubicBezTo>
                  <a:cubicBezTo>
                    <a:pt x="52928" y="10967"/>
                    <a:pt x="52496" y="10380"/>
                    <a:pt x="52627" y="9764"/>
                  </a:cubicBezTo>
                  <a:cubicBezTo>
                    <a:pt x="52758" y="9181"/>
                    <a:pt x="53261" y="8932"/>
                    <a:pt x="53791" y="8816"/>
                  </a:cubicBezTo>
                  <a:cubicBezTo>
                    <a:pt x="54027" y="8760"/>
                    <a:pt x="53995" y="8449"/>
                    <a:pt x="53804" y="8369"/>
                  </a:cubicBezTo>
                  <a:cubicBezTo>
                    <a:pt x="53830" y="8068"/>
                    <a:pt x="53844" y="7762"/>
                    <a:pt x="53852" y="7462"/>
                  </a:cubicBezTo>
                  <a:cubicBezTo>
                    <a:pt x="53862" y="7100"/>
                    <a:pt x="53908" y="6720"/>
                    <a:pt x="53822" y="6365"/>
                  </a:cubicBezTo>
                  <a:cubicBezTo>
                    <a:pt x="53805" y="6272"/>
                    <a:pt x="53723" y="6221"/>
                    <a:pt x="53638" y="6214"/>
                  </a:cubicBezTo>
                  <a:cubicBezTo>
                    <a:pt x="53708" y="6125"/>
                    <a:pt x="53689" y="5995"/>
                    <a:pt x="53596" y="5930"/>
                  </a:cubicBezTo>
                  <a:cubicBezTo>
                    <a:pt x="53060" y="5550"/>
                    <a:pt x="52290" y="5227"/>
                    <a:pt x="52430" y="4416"/>
                  </a:cubicBezTo>
                  <a:cubicBezTo>
                    <a:pt x="52540" y="3775"/>
                    <a:pt x="53148" y="3333"/>
                    <a:pt x="53686" y="3060"/>
                  </a:cubicBezTo>
                  <a:cubicBezTo>
                    <a:pt x="53829" y="2989"/>
                    <a:pt x="53845" y="2850"/>
                    <a:pt x="53787" y="2739"/>
                  </a:cubicBezTo>
                  <a:cubicBezTo>
                    <a:pt x="53928" y="2709"/>
                    <a:pt x="54061" y="2588"/>
                    <a:pt x="54032" y="2400"/>
                  </a:cubicBezTo>
                  <a:cubicBezTo>
                    <a:pt x="53933" y="1731"/>
                    <a:pt x="53896" y="1054"/>
                    <a:pt x="53924" y="378"/>
                  </a:cubicBezTo>
                  <a:cubicBezTo>
                    <a:pt x="53929" y="228"/>
                    <a:pt x="53793" y="97"/>
                    <a:pt x="53647" y="96"/>
                  </a:cubicBezTo>
                  <a:cubicBezTo>
                    <a:pt x="52861" y="97"/>
                    <a:pt x="52073" y="112"/>
                    <a:pt x="51287" y="133"/>
                  </a:cubicBezTo>
                  <a:cubicBezTo>
                    <a:pt x="51011" y="138"/>
                    <a:pt x="51007" y="541"/>
                    <a:pt x="51283" y="554"/>
                  </a:cubicBezTo>
                  <a:lnTo>
                    <a:pt x="51294" y="554"/>
                  </a:lnTo>
                  <a:cubicBezTo>
                    <a:pt x="51003" y="1263"/>
                    <a:pt x="50422" y="1590"/>
                    <a:pt x="49822" y="1590"/>
                  </a:cubicBezTo>
                  <a:cubicBezTo>
                    <a:pt x="49168" y="1590"/>
                    <a:pt x="48491" y="1201"/>
                    <a:pt x="48141" y="494"/>
                  </a:cubicBezTo>
                  <a:cubicBezTo>
                    <a:pt x="48106" y="425"/>
                    <a:pt x="48046" y="396"/>
                    <a:pt x="47984" y="396"/>
                  </a:cubicBezTo>
                  <a:cubicBezTo>
                    <a:pt x="47919" y="396"/>
                    <a:pt x="47853" y="428"/>
                    <a:pt x="47813" y="478"/>
                  </a:cubicBezTo>
                  <a:cubicBezTo>
                    <a:pt x="47920" y="315"/>
                    <a:pt x="47850" y="44"/>
                    <a:pt x="47598" y="40"/>
                  </a:cubicBezTo>
                  <a:cubicBezTo>
                    <a:pt x="47536" y="38"/>
                    <a:pt x="47474" y="38"/>
                    <a:pt x="47412" y="38"/>
                  </a:cubicBezTo>
                  <a:cubicBezTo>
                    <a:pt x="46759" y="38"/>
                    <a:pt x="46067" y="113"/>
                    <a:pt x="45445" y="283"/>
                  </a:cubicBezTo>
                  <a:cubicBezTo>
                    <a:pt x="45311" y="319"/>
                    <a:pt x="45284" y="466"/>
                    <a:pt x="45338" y="562"/>
                  </a:cubicBezTo>
                  <a:lnTo>
                    <a:pt x="45338" y="569"/>
                  </a:lnTo>
                  <a:cubicBezTo>
                    <a:pt x="45275" y="1265"/>
                    <a:pt x="44699" y="1870"/>
                    <a:pt x="43993" y="1870"/>
                  </a:cubicBezTo>
                  <a:cubicBezTo>
                    <a:pt x="43948" y="1870"/>
                    <a:pt x="43902" y="1867"/>
                    <a:pt x="43856" y="1862"/>
                  </a:cubicBezTo>
                  <a:cubicBezTo>
                    <a:pt x="43140" y="1782"/>
                    <a:pt x="42691" y="1168"/>
                    <a:pt x="42542" y="507"/>
                  </a:cubicBezTo>
                  <a:cubicBezTo>
                    <a:pt x="42529" y="449"/>
                    <a:pt x="42492" y="414"/>
                    <a:pt x="42451" y="405"/>
                  </a:cubicBezTo>
                  <a:cubicBezTo>
                    <a:pt x="42445" y="285"/>
                    <a:pt x="42363" y="165"/>
                    <a:pt x="42196" y="146"/>
                  </a:cubicBezTo>
                  <a:cubicBezTo>
                    <a:pt x="41960" y="118"/>
                    <a:pt x="41713" y="106"/>
                    <a:pt x="41464" y="106"/>
                  </a:cubicBezTo>
                  <a:cubicBezTo>
                    <a:pt x="41045" y="106"/>
                    <a:pt x="40619" y="139"/>
                    <a:pt x="40220" y="177"/>
                  </a:cubicBezTo>
                  <a:cubicBezTo>
                    <a:pt x="40124" y="181"/>
                    <a:pt x="40041" y="246"/>
                    <a:pt x="40013" y="339"/>
                  </a:cubicBezTo>
                  <a:cubicBezTo>
                    <a:pt x="39918" y="392"/>
                    <a:pt x="39875" y="506"/>
                    <a:pt x="39912" y="608"/>
                  </a:cubicBezTo>
                  <a:cubicBezTo>
                    <a:pt x="40103" y="1225"/>
                    <a:pt x="39530" y="1724"/>
                    <a:pt x="38953" y="1724"/>
                  </a:cubicBezTo>
                  <a:cubicBezTo>
                    <a:pt x="38874" y="1724"/>
                    <a:pt x="38794" y="1715"/>
                    <a:pt x="38717" y="1695"/>
                  </a:cubicBezTo>
                  <a:cubicBezTo>
                    <a:pt x="38185" y="1555"/>
                    <a:pt x="37840" y="1122"/>
                    <a:pt x="37560" y="676"/>
                  </a:cubicBezTo>
                  <a:cubicBezTo>
                    <a:pt x="37667" y="498"/>
                    <a:pt x="37590" y="215"/>
                    <a:pt x="37321" y="210"/>
                  </a:cubicBezTo>
                  <a:cubicBezTo>
                    <a:pt x="37059" y="204"/>
                    <a:pt x="36796" y="200"/>
                    <a:pt x="36532" y="200"/>
                  </a:cubicBezTo>
                  <a:cubicBezTo>
                    <a:pt x="35828" y="200"/>
                    <a:pt x="35121" y="225"/>
                    <a:pt x="34423" y="285"/>
                  </a:cubicBezTo>
                  <a:cubicBezTo>
                    <a:pt x="34225" y="304"/>
                    <a:pt x="34176" y="512"/>
                    <a:pt x="34277" y="625"/>
                  </a:cubicBezTo>
                  <a:cubicBezTo>
                    <a:pt x="34143" y="1228"/>
                    <a:pt x="33838" y="1830"/>
                    <a:pt x="33124" y="1873"/>
                  </a:cubicBezTo>
                  <a:cubicBezTo>
                    <a:pt x="33103" y="1874"/>
                    <a:pt x="33081" y="1875"/>
                    <a:pt x="33060" y="1875"/>
                  </a:cubicBezTo>
                  <a:cubicBezTo>
                    <a:pt x="32403" y="1875"/>
                    <a:pt x="31912" y="1291"/>
                    <a:pt x="31802" y="682"/>
                  </a:cubicBezTo>
                  <a:cubicBezTo>
                    <a:pt x="31795" y="658"/>
                    <a:pt x="31784" y="635"/>
                    <a:pt x="31772" y="614"/>
                  </a:cubicBezTo>
                  <a:cubicBezTo>
                    <a:pt x="31858" y="436"/>
                    <a:pt x="31781" y="173"/>
                    <a:pt x="31525" y="172"/>
                  </a:cubicBezTo>
                  <a:cubicBezTo>
                    <a:pt x="31380" y="171"/>
                    <a:pt x="31234" y="171"/>
                    <a:pt x="31088" y="171"/>
                  </a:cubicBezTo>
                  <a:cubicBezTo>
                    <a:pt x="30455" y="171"/>
                    <a:pt x="29821" y="177"/>
                    <a:pt x="29190" y="205"/>
                  </a:cubicBezTo>
                  <a:cubicBezTo>
                    <a:pt x="29162" y="195"/>
                    <a:pt x="29133" y="190"/>
                    <a:pt x="29103" y="190"/>
                  </a:cubicBezTo>
                  <a:cubicBezTo>
                    <a:pt x="29053" y="190"/>
                    <a:pt x="29003" y="204"/>
                    <a:pt x="28958" y="227"/>
                  </a:cubicBezTo>
                  <a:cubicBezTo>
                    <a:pt x="28814" y="270"/>
                    <a:pt x="28762" y="420"/>
                    <a:pt x="28809" y="544"/>
                  </a:cubicBezTo>
                  <a:cubicBezTo>
                    <a:pt x="28738" y="1203"/>
                    <a:pt x="28217" y="1786"/>
                    <a:pt x="27527" y="1786"/>
                  </a:cubicBezTo>
                  <a:cubicBezTo>
                    <a:pt x="27506" y="1786"/>
                    <a:pt x="27485" y="1785"/>
                    <a:pt x="27465" y="1784"/>
                  </a:cubicBezTo>
                  <a:cubicBezTo>
                    <a:pt x="26755" y="1737"/>
                    <a:pt x="26326" y="1147"/>
                    <a:pt x="26164" y="511"/>
                  </a:cubicBezTo>
                  <a:cubicBezTo>
                    <a:pt x="26152" y="461"/>
                    <a:pt x="26116" y="420"/>
                    <a:pt x="26069" y="401"/>
                  </a:cubicBezTo>
                  <a:cubicBezTo>
                    <a:pt x="26037" y="352"/>
                    <a:pt x="25987" y="318"/>
                    <a:pt x="25929" y="307"/>
                  </a:cubicBezTo>
                  <a:cubicBezTo>
                    <a:pt x="25759" y="271"/>
                    <a:pt x="25587" y="261"/>
                    <a:pt x="25414" y="261"/>
                  </a:cubicBezTo>
                  <a:cubicBezTo>
                    <a:pt x="25233" y="261"/>
                    <a:pt x="25051" y="272"/>
                    <a:pt x="24871" y="276"/>
                  </a:cubicBezTo>
                  <a:cubicBezTo>
                    <a:pt x="24843" y="277"/>
                    <a:pt x="24815" y="277"/>
                    <a:pt x="24787" y="277"/>
                  </a:cubicBezTo>
                  <a:cubicBezTo>
                    <a:pt x="24705" y="277"/>
                    <a:pt x="24622" y="276"/>
                    <a:pt x="24539" y="276"/>
                  </a:cubicBezTo>
                  <a:cubicBezTo>
                    <a:pt x="24317" y="276"/>
                    <a:pt x="24092" y="285"/>
                    <a:pt x="23888" y="351"/>
                  </a:cubicBezTo>
                  <a:cubicBezTo>
                    <a:pt x="23861" y="342"/>
                    <a:pt x="23833" y="336"/>
                    <a:pt x="23805" y="336"/>
                  </a:cubicBezTo>
                  <a:cubicBezTo>
                    <a:pt x="23740" y="336"/>
                    <a:pt x="23678" y="365"/>
                    <a:pt x="23644" y="435"/>
                  </a:cubicBezTo>
                  <a:cubicBezTo>
                    <a:pt x="23319" y="1061"/>
                    <a:pt x="23147" y="1762"/>
                    <a:pt x="22300" y="1845"/>
                  </a:cubicBezTo>
                  <a:cubicBezTo>
                    <a:pt x="22252" y="1850"/>
                    <a:pt x="22205" y="1852"/>
                    <a:pt x="22159" y="1852"/>
                  </a:cubicBezTo>
                  <a:cubicBezTo>
                    <a:pt x="21390" y="1852"/>
                    <a:pt x="20827" y="1201"/>
                    <a:pt x="20691" y="471"/>
                  </a:cubicBezTo>
                  <a:cubicBezTo>
                    <a:pt x="20685" y="418"/>
                    <a:pt x="20652" y="374"/>
                    <a:pt x="20604" y="351"/>
                  </a:cubicBezTo>
                  <a:cubicBezTo>
                    <a:pt x="20588" y="214"/>
                    <a:pt x="20500" y="92"/>
                    <a:pt x="20329" y="92"/>
                  </a:cubicBezTo>
                  <a:cubicBezTo>
                    <a:pt x="20328" y="92"/>
                    <a:pt x="20327" y="92"/>
                    <a:pt x="20326" y="92"/>
                  </a:cubicBezTo>
                  <a:cubicBezTo>
                    <a:pt x="19492" y="101"/>
                    <a:pt x="18656" y="104"/>
                    <a:pt x="17822" y="160"/>
                  </a:cubicBezTo>
                  <a:cubicBezTo>
                    <a:pt x="17744" y="162"/>
                    <a:pt x="17673" y="210"/>
                    <a:pt x="17641" y="281"/>
                  </a:cubicBezTo>
                  <a:cubicBezTo>
                    <a:pt x="17562" y="315"/>
                    <a:pt x="17500" y="387"/>
                    <a:pt x="17505" y="506"/>
                  </a:cubicBezTo>
                  <a:cubicBezTo>
                    <a:pt x="17538" y="1270"/>
                    <a:pt x="16987" y="2070"/>
                    <a:pt x="16160" y="2070"/>
                  </a:cubicBezTo>
                  <a:cubicBezTo>
                    <a:pt x="16159" y="2070"/>
                    <a:pt x="16157" y="2070"/>
                    <a:pt x="16156" y="2070"/>
                  </a:cubicBezTo>
                  <a:cubicBezTo>
                    <a:pt x="15327" y="2068"/>
                    <a:pt x="14746" y="1254"/>
                    <a:pt x="14761" y="485"/>
                  </a:cubicBezTo>
                  <a:cubicBezTo>
                    <a:pt x="14765" y="376"/>
                    <a:pt x="14671" y="311"/>
                    <a:pt x="14579" y="304"/>
                  </a:cubicBezTo>
                  <a:cubicBezTo>
                    <a:pt x="14528" y="255"/>
                    <a:pt x="14464" y="222"/>
                    <a:pt x="14395" y="214"/>
                  </a:cubicBezTo>
                  <a:cubicBezTo>
                    <a:pt x="14151" y="179"/>
                    <a:pt x="13886" y="164"/>
                    <a:pt x="13617" y="164"/>
                  </a:cubicBezTo>
                  <a:cubicBezTo>
                    <a:pt x="13294" y="164"/>
                    <a:pt x="12965" y="186"/>
                    <a:pt x="12656" y="225"/>
                  </a:cubicBezTo>
                  <a:cubicBezTo>
                    <a:pt x="12606" y="139"/>
                    <a:pt x="12509" y="87"/>
                    <a:pt x="12419" y="87"/>
                  </a:cubicBezTo>
                  <a:cubicBezTo>
                    <a:pt x="12329" y="87"/>
                    <a:pt x="12244" y="139"/>
                    <a:pt x="12219" y="262"/>
                  </a:cubicBezTo>
                  <a:cubicBezTo>
                    <a:pt x="12057" y="1015"/>
                    <a:pt x="11656" y="1756"/>
                    <a:pt x="10777" y="1798"/>
                  </a:cubicBezTo>
                  <a:cubicBezTo>
                    <a:pt x="10754" y="1800"/>
                    <a:pt x="10731" y="1800"/>
                    <a:pt x="10708" y="1800"/>
                  </a:cubicBezTo>
                  <a:cubicBezTo>
                    <a:pt x="9918" y="1800"/>
                    <a:pt x="9341" y="1110"/>
                    <a:pt x="9177" y="383"/>
                  </a:cubicBezTo>
                  <a:cubicBezTo>
                    <a:pt x="9170" y="350"/>
                    <a:pt x="9151" y="321"/>
                    <a:pt x="9123" y="301"/>
                  </a:cubicBezTo>
                  <a:cubicBezTo>
                    <a:pt x="9124" y="165"/>
                    <a:pt x="9026" y="20"/>
                    <a:pt x="8862" y="10"/>
                  </a:cubicBezTo>
                  <a:cubicBezTo>
                    <a:pt x="8784" y="3"/>
                    <a:pt x="8704" y="0"/>
                    <a:pt x="8624" y="0"/>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66"/>
            <p:cNvSpPr/>
            <p:nvPr/>
          </p:nvSpPr>
          <p:spPr>
            <a:xfrm>
              <a:off x="1651550" y="4472550"/>
              <a:ext cx="925500" cy="726000"/>
            </a:xfrm>
            <a:custGeom>
              <a:avLst/>
              <a:gdLst/>
              <a:ahLst/>
              <a:cxnLst/>
              <a:rect l="l" t="t" r="r" b="b"/>
              <a:pathLst>
                <a:path w="37020" h="29040" extrusionOk="0">
                  <a:moveTo>
                    <a:pt x="9841" y="8414"/>
                  </a:moveTo>
                  <a:cubicBezTo>
                    <a:pt x="10094" y="8414"/>
                    <a:pt x="10347" y="8493"/>
                    <a:pt x="10568" y="8673"/>
                  </a:cubicBezTo>
                  <a:cubicBezTo>
                    <a:pt x="10614" y="8715"/>
                    <a:pt x="10637" y="8777"/>
                    <a:pt x="10628" y="8838"/>
                  </a:cubicBezTo>
                  <a:cubicBezTo>
                    <a:pt x="10889" y="9079"/>
                    <a:pt x="11020" y="9451"/>
                    <a:pt x="11091" y="9825"/>
                  </a:cubicBezTo>
                  <a:cubicBezTo>
                    <a:pt x="11278" y="10851"/>
                    <a:pt x="11215" y="11980"/>
                    <a:pt x="11158" y="13017"/>
                  </a:cubicBezTo>
                  <a:cubicBezTo>
                    <a:pt x="11154" y="13115"/>
                    <a:pt x="11092" y="13203"/>
                    <a:pt x="10998" y="13237"/>
                  </a:cubicBezTo>
                  <a:cubicBezTo>
                    <a:pt x="10967" y="13327"/>
                    <a:pt x="10882" y="13387"/>
                    <a:pt x="10788" y="13387"/>
                  </a:cubicBezTo>
                  <a:cubicBezTo>
                    <a:pt x="10784" y="13387"/>
                    <a:pt x="10781" y="13387"/>
                    <a:pt x="10777" y="13387"/>
                  </a:cubicBezTo>
                  <a:cubicBezTo>
                    <a:pt x="10751" y="13387"/>
                    <a:pt x="10726" y="13386"/>
                    <a:pt x="10700" y="13386"/>
                  </a:cubicBezTo>
                  <a:cubicBezTo>
                    <a:pt x="10028" y="13386"/>
                    <a:pt x="9403" y="13462"/>
                    <a:pt x="8743" y="13603"/>
                  </a:cubicBezTo>
                  <a:cubicBezTo>
                    <a:pt x="8728" y="13607"/>
                    <a:pt x="8714" y="13608"/>
                    <a:pt x="8700" y="13608"/>
                  </a:cubicBezTo>
                  <a:cubicBezTo>
                    <a:pt x="8572" y="13608"/>
                    <a:pt x="8519" y="13463"/>
                    <a:pt x="8580" y="13370"/>
                  </a:cubicBezTo>
                  <a:lnTo>
                    <a:pt x="8441" y="13277"/>
                  </a:lnTo>
                  <a:cubicBezTo>
                    <a:pt x="8343" y="13277"/>
                    <a:pt x="8258" y="13203"/>
                    <a:pt x="8283" y="13076"/>
                  </a:cubicBezTo>
                  <a:cubicBezTo>
                    <a:pt x="8574" y="11796"/>
                    <a:pt x="7822" y="10264"/>
                    <a:pt x="8617" y="9098"/>
                  </a:cubicBezTo>
                  <a:cubicBezTo>
                    <a:pt x="8902" y="8685"/>
                    <a:pt x="9373" y="8414"/>
                    <a:pt x="9841" y="8414"/>
                  </a:cubicBezTo>
                  <a:close/>
                  <a:moveTo>
                    <a:pt x="6239" y="9199"/>
                  </a:moveTo>
                  <a:cubicBezTo>
                    <a:pt x="6323" y="9199"/>
                    <a:pt x="6408" y="9211"/>
                    <a:pt x="6493" y="9235"/>
                  </a:cubicBezTo>
                  <a:cubicBezTo>
                    <a:pt x="6521" y="9213"/>
                    <a:pt x="6552" y="9203"/>
                    <a:pt x="6584" y="9203"/>
                  </a:cubicBezTo>
                  <a:cubicBezTo>
                    <a:pt x="6644" y="9203"/>
                    <a:pt x="6702" y="9240"/>
                    <a:pt x="6724" y="9305"/>
                  </a:cubicBezTo>
                  <a:cubicBezTo>
                    <a:pt x="6731" y="9317"/>
                    <a:pt x="6730" y="9335"/>
                    <a:pt x="6736" y="9347"/>
                  </a:cubicBezTo>
                  <a:cubicBezTo>
                    <a:pt x="6767" y="9366"/>
                    <a:pt x="6797" y="9372"/>
                    <a:pt x="6821" y="9396"/>
                  </a:cubicBezTo>
                  <a:cubicBezTo>
                    <a:pt x="6954" y="9488"/>
                    <a:pt x="6941" y="9635"/>
                    <a:pt x="6868" y="9720"/>
                  </a:cubicBezTo>
                  <a:cubicBezTo>
                    <a:pt x="7274" y="10962"/>
                    <a:pt x="7460" y="12220"/>
                    <a:pt x="7431" y="13545"/>
                  </a:cubicBezTo>
                  <a:cubicBezTo>
                    <a:pt x="7426" y="13697"/>
                    <a:pt x="7310" y="13774"/>
                    <a:pt x="7193" y="13774"/>
                  </a:cubicBezTo>
                  <a:cubicBezTo>
                    <a:pt x="7159" y="13774"/>
                    <a:pt x="7126" y="13768"/>
                    <a:pt x="7095" y="13756"/>
                  </a:cubicBezTo>
                  <a:cubicBezTo>
                    <a:pt x="7076" y="13830"/>
                    <a:pt x="7026" y="13896"/>
                    <a:pt x="6941" y="13920"/>
                  </a:cubicBezTo>
                  <a:cubicBezTo>
                    <a:pt x="6348" y="14062"/>
                    <a:pt x="5688" y="14099"/>
                    <a:pt x="5078" y="14144"/>
                  </a:cubicBezTo>
                  <a:cubicBezTo>
                    <a:pt x="5072" y="14144"/>
                    <a:pt x="5067" y="14144"/>
                    <a:pt x="5061" y="14144"/>
                  </a:cubicBezTo>
                  <a:cubicBezTo>
                    <a:pt x="4944" y="14144"/>
                    <a:pt x="4891" y="14022"/>
                    <a:pt x="4920" y="13918"/>
                  </a:cubicBezTo>
                  <a:cubicBezTo>
                    <a:pt x="4877" y="13911"/>
                    <a:pt x="4841" y="13893"/>
                    <a:pt x="4829" y="13837"/>
                  </a:cubicBezTo>
                  <a:cubicBezTo>
                    <a:pt x="4636" y="12731"/>
                    <a:pt x="4588" y="11095"/>
                    <a:pt x="5083" y="10042"/>
                  </a:cubicBezTo>
                  <a:cubicBezTo>
                    <a:pt x="5310" y="9572"/>
                    <a:pt x="5757" y="9199"/>
                    <a:pt x="6239" y="9199"/>
                  </a:cubicBezTo>
                  <a:close/>
                  <a:moveTo>
                    <a:pt x="2663" y="10198"/>
                  </a:moveTo>
                  <a:cubicBezTo>
                    <a:pt x="2683" y="10198"/>
                    <a:pt x="2703" y="10203"/>
                    <a:pt x="2719" y="10214"/>
                  </a:cubicBezTo>
                  <a:cubicBezTo>
                    <a:pt x="2848" y="10232"/>
                    <a:pt x="2971" y="10279"/>
                    <a:pt x="3079" y="10351"/>
                  </a:cubicBezTo>
                  <a:cubicBezTo>
                    <a:pt x="3182" y="10425"/>
                    <a:pt x="3169" y="10590"/>
                    <a:pt x="3064" y="10638"/>
                  </a:cubicBezTo>
                  <a:cubicBezTo>
                    <a:pt x="3643" y="11680"/>
                    <a:pt x="3040" y="13079"/>
                    <a:pt x="3784" y="14086"/>
                  </a:cubicBezTo>
                  <a:cubicBezTo>
                    <a:pt x="3869" y="14197"/>
                    <a:pt x="3795" y="14324"/>
                    <a:pt x="3690" y="14378"/>
                  </a:cubicBezTo>
                  <a:lnTo>
                    <a:pt x="3691" y="14378"/>
                  </a:lnTo>
                  <a:cubicBezTo>
                    <a:pt x="3756" y="14476"/>
                    <a:pt x="3743" y="14623"/>
                    <a:pt x="3591" y="14658"/>
                  </a:cubicBezTo>
                  <a:cubicBezTo>
                    <a:pt x="3248" y="14747"/>
                    <a:pt x="2882" y="14744"/>
                    <a:pt x="2534" y="14797"/>
                  </a:cubicBezTo>
                  <a:cubicBezTo>
                    <a:pt x="2185" y="14855"/>
                    <a:pt x="1838" y="14944"/>
                    <a:pt x="1494" y="15039"/>
                  </a:cubicBezTo>
                  <a:cubicBezTo>
                    <a:pt x="1481" y="15043"/>
                    <a:pt x="1468" y="15045"/>
                    <a:pt x="1455" y="15045"/>
                  </a:cubicBezTo>
                  <a:cubicBezTo>
                    <a:pt x="1318" y="15045"/>
                    <a:pt x="1235" y="14824"/>
                    <a:pt x="1381" y="14764"/>
                  </a:cubicBezTo>
                  <a:cubicBezTo>
                    <a:pt x="1393" y="14764"/>
                    <a:pt x="1399" y="14758"/>
                    <a:pt x="1411" y="14752"/>
                  </a:cubicBezTo>
                  <a:cubicBezTo>
                    <a:pt x="1350" y="14752"/>
                    <a:pt x="1295" y="14726"/>
                    <a:pt x="1278" y="14659"/>
                  </a:cubicBezTo>
                  <a:cubicBezTo>
                    <a:pt x="962" y="13539"/>
                    <a:pt x="947" y="12142"/>
                    <a:pt x="1469" y="11066"/>
                  </a:cubicBezTo>
                  <a:cubicBezTo>
                    <a:pt x="1684" y="10624"/>
                    <a:pt x="2118" y="10201"/>
                    <a:pt x="2588" y="10201"/>
                  </a:cubicBezTo>
                  <a:cubicBezTo>
                    <a:pt x="2604" y="10201"/>
                    <a:pt x="2619" y="10201"/>
                    <a:pt x="2634" y="10202"/>
                  </a:cubicBezTo>
                  <a:cubicBezTo>
                    <a:pt x="2644" y="10199"/>
                    <a:pt x="2653" y="10198"/>
                    <a:pt x="2663" y="10198"/>
                  </a:cubicBezTo>
                  <a:close/>
                  <a:moveTo>
                    <a:pt x="26587" y="14015"/>
                  </a:moveTo>
                  <a:cubicBezTo>
                    <a:pt x="26856" y="14015"/>
                    <a:pt x="27167" y="14091"/>
                    <a:pt x="27525" y="14260"/>
                  </a:cubicBezTo>
                  <a:cubicBezTo>
                    <a:pt x="27634" y="14309"/>
                    <a:pt x="27658" y="14407"/>
                    <a:pt x="27633" y="14498"/>
                  </a:cubicBezTo>
                  <a:cubicBezTo>
                    <a:pt x="27869" y="14714"/>
                    <a:pt x="28002" y="15057"/>
                    <a:pt x="28053" y="15454"/>
                  </a:cubicBezTo>
                  <a:cubicBezTo>
                    <a:pt x="28250" y="16871"/>
                    <a:pt x="28166" y="18385"/>
                    <a:pt x="28199" y="19813"/>
                  </a:cubicBezTo>
                  <a:cubicBezTo>
                    <a:pt x="28206" y="19888"/>
                    <a:pt x="28170" y="19961"/>
                    <a:pt x="28106" y="20002"/>
                  </a:cubicBezTo>
                  <a:cubicBezTo>
                    <a:pt x="28300" y="20131"/>
                    <a:pt x="28249" y="20500"/>
                    <a:pt x="27958" y="20500"/>
                  </a:cubicBezTo>
                  <a:cubicBezTo>
                    <a:pt x="27957" y="20500"/>
                    <a:pt x="27956" y="20500"/>
                    <a:pt x="27955" y="20500"/>
                  </a:cubicBezTo>
                  <a:cubicBezTo>
                    <a:pt x="27076" y="20494"/>
                    <a:pt x="26191" y="20500"/>
                    <a:pt x="25319" y="20433"/>
                  </a:cubicBezTo>
                  <a:cubicBezTo>
                    <a:pt x="25124" y="20419"/>
                    <a:pt x="25064" y="20236"/>
                    <a:pt x="25133" y="20107"/>
                  </a:cubicBezTo>
                  <a:cubicBezTo>
                    <a:pt x="25059" y="20101"/>
                    <a:pt x="24992" y="20052"/>
                    <a:pt x="24981" y="19948"/>
                  </a:cubicBezTo>
                  <a:cubicBezTo>
                    <a:pt x="24893" y="18681"/>
                    <a:pt x="24480" y="14015"/>
                    <a:pt x="26587" y="14015"/>
                  </a:cubicBezTo>
                  <a:close/>
                  <a:moveTo>
                    <a:pt x="14024" y="14007"/>
                  </a:moveTo>
                  <a:cubicBezTo>
                    <a:pt x="14247" y="14007"/>
                    <a:pt x="14475" y="14074"/>
                    <a:pt x="14696" y="14228"/>
                  </a:cubicBezTo>
                  <a:cubicBezTo>
                    <a:pt x="14732" y="14254"/>
                    <a:pt x="14757" y="14294"/>
                    <a:pt x="14768" y="14337"/>
                  </a:cubicBezTo>
                  <a:cubicBezTo>
                    <a:pt x="15467" y="14660"/>
                    <a:pt x="15633" y="15454"/>
                    <a:pt x="15688" y="16243"/>
                  </a:cubicBezTo>
                  <a:cubicBezTo>
                    <a:pt x="15776" y="17500"/>
                    <a:pt x="15876" y="18978"/>
                    <a:pt x="15221" y="20103"/>
                  </a:cubicBezTo>
                  <a:cubicBezTo>
                    <a:pt x="15182" y="20167"/>
                    <a:pt x="15126" y="20193"/>
                    <a:pt x="15069" y="20193"/>
                  </a:cubicBezTo>
                  <a:cubicBezTo>
                    <a:pt x="15018" y="20193"/>
                    <a:pt x="14967" y="20172"/>
                    <a:pt x="14927" y="20137"/>
                  </a:cubicBezTo>
                  <a:lnTo>
                    <a:pt x="14719" y="20172"/>
                  </a:lnTo>
                  <a:cubicBezTo>
                    <a:pt x="14765" y="20326"/>
                    <a:pt x="14692" y="20531"/>
                    <a:pt x="14498" y="20531"/>
                  </a:cubicBezTo>
                  <a:cubicBezTo>
                    <a:pt x="14492" y="20531"/>
                    <a:pt x="14485" y="20531"/>
                    <a:pt x="14479" y="20530"/>
                  </a:cubicBezTo>
                  <a:cubicBezTo>
                    <a:pt x="13783" y="20495"/>
                    <a:pt x="13087" y="20477"/>
                    <a:pt x="12392" y="20411"/>
                  </a:cubicBezTo>
                  <a:cubicBezTo>
                    <a:pt x="12215" y="20398"/>
                    <a:pt x="12192" y="20190"/>
                    <a:pt x="12321" y="20118"/>
                  </a:cubicBezTo>
                  <a:cubicBezTo>
                    <a:pt x="12253" y="18616"/>
                    <a:pt x="11975" y="16581"/>
                    <a:pt x="12565" y="15158"/>
                  </a:cubicBezTo>
                  <a:cubicBezTo>
                    <a:pt x="12818" y="14538"/>
                    <a:pt x="13398" y="14007"/>
                    <a:pt x="14024" y="14007"/>
                  </a:cubicBezTo>
                  <a:close/>
                  <a:moveTo>
                    <a:pt x="9553" y="14823"/>
                  </a:moveTo>
                  <a:cubicBezTo>
                    <a:pt x="9886" y="14823"/>
                    <a:pt x="10225" y="14954"/>
                    <a:pt x="10489" y="15227"/>
                  </a:cubicBezTo>
                  <a:cubicBezTo>
                    <a:pt x="10529" y="15271"/>
                    <a:pt x="10550" y="15328"/>
                    <a:pt x="10549" y="15387"/>
                  </a:cubicBezTo>
                  <a:cubicBezTo>
                    <a:pt x="10724" y="15595"/>
                    <a:pt x="10851" y="15865"/>
                    <a:pt x="10929" y="16170"/>
                  </a:cubicBezTo>
                  <a:cubicBezTo>
                    <a:pt x="11236" y="17443"/>
                    <a:pt x="11116" y="18931"/>
                    <a:pt x="11160" y="20231"/>
                  </a:cubicBezTo>
                  <a:cubicBezTo>
                    <a:pt x="11166" y="20310"/>
                    <a:pt x="11141" y="20366"/>
                    <a:pt x="11098" y="20402"/>
                  </a:cubicBezTo>
                  <a:cubicBezTo>
                    <a:pt x="11074" y="20511"/>
                    <a:pt x="10999" y="20602"/>
                    <a:pt x="10859" y="20613"/>
                  </a:cubicBezTo>
                  <a:cubicBezTo>
                    <a:pt x="10277" y="20656"/>
                    <a:pt x="9676" y="20707"/>
                    <a:pt x="9084" y="20707"/>
                  </a:cubicBezTo>
                  <a:cubicBezTo>
                    <a:pt x="8982" y="20707"/>
                    <a:pt x="8879" y="20705"/>
                    <a:pt x="8777" y="20702"/>
                  </a:cubicBezTo>
                  <a:cubicBezTo>
                    <a:pt x="8689" y="20696"/>
                    <a:pt x="8618" y="20629"/>
                    <a:pt x="8608" y="20542"/>
                  </a:cubicBezTo>
                  <a:cubicBezTo>
                    <a:pt x="8593" y="20583"/>
                    <a:pt x="8550" y="20604"/>
                    <a:pt x="8507" y="20604"/>
                  </a:cubicBezTo>
                  <a:cubicBezTo>
                    <a:pt x="8461" y="20604"/>
                    <a:pt x="8415" y="20579"/>
                    <a:pt x="8406" y="20528"/>
                  </a:cubicBezTo>
                  <a:cubicBezTo>
                    <a:pt x="8260" y="19654"/>
                    <a:pt x="8254" y="18751"/>
                    <a:pt x="8242" y="17860"/>
                  </a:cubicBezTo>
                  <a:cubicBezTo>
                    <a:pt x="8229" y="17152"/>
                    <a:pt x="8102" y="16255"/>
                    <a:pt x="8400" y="15578"/>
                  </a:cubicBezTo>
                  <a:cubicBezTo>
                    <a:pt x="8624" y="15084"/>
                    <a:pt x="9083" y="14823"/>
                    <a:pt x="9553" y="14823"/>
                  </a:cubicBezTo>
                  <a:close/>
                  <a:moveTo>
                    <a:pt x="30762" y="15075"/>
                  </a:moveTo>
                  <a:cubicBezTo>
                    <a:pt x="31144" y="15075"/>
                    <a:pt x="31502" y="15256"/>
                    <a:pt x="31660" y="15669"/>
                  </a:cubicBezTo>
                  <a:cubicBezTo>
                    <a:pt x="31663" y="15674"/>
                    <a:pt x="31666" y="15681"/>
                    <a:pt x="31666" y="15687"/>
                  </a:cubicBezTo>
                  <a:cubicBezTo>
                    <a:pt x="31852" y="15915"/>
                    <a:pt x="31966" y="16215"/>
                    <a:pt x="32031" y="16539"/>
                  </a:cubicBezTo>
                  <a:cubicBezTo>
                    <a:pt x="32266" y="17804"/>
                    <a:pt x="32127" y="19250"/>
                    <a:pt x="32117" y="20531"/>
                  </a:cubicBezTo>
                  <a:cubicBezTo>
                    <a:pt x="32117" y="20572"/>
                    <a:pt x="32107" y="20612"/>
                    <a:pt x="32086" y="20647"/>
                  </a:cubicBezTo>
                  <a:cubicBezTo>
                    <a:pt x="32104" y="20781"/>
                    <a:pt x="32030" y="20922"/>
                    <a:pt x="31868" y="20922"/>
                  </a:cubicBezTo>
                  <a:cubicBezTo>
                    <a:pt x="31861" y="20922"/>
                    <a:pt x="31854" y="20921"/>
                    <a:pt x="31846" y="20921"/>
                  </a:cubicBezTo>
                  <a:cubicBezTo>
                    <a:pt x="31047" y="20859"/>
                    <a:pt x="30236" y="20780"/>
                    <a:pt x="29450" y="20622"/>
                  </a:cubicBezTo>
                  <a:cubicBezTo>
                    <a:pt x="29322" y="20596"/>
                    <a:pt x="29323" y="20456"/>
                    <a:pt x="29390" y="20378"/>
                  </a:cubicBezTo>
                  <a:cubicBezTo>
                    <a:pt x="29349" y="20343"/>
                    <a:pt x="29322" y="20295"/>
                    <a:pt x="29312" y="20242"/>
                  </a:cubicBezTo>
                  <a:cubicBezTo>
                    <a:pt x="29198" y="19196"/>
                    <a:pt x="29181" y="18142"/>
                    <a:pt x="29262" y="17092"/>
                  </a:cubicBezTo>
                  <a:cubicBezTo>
                    <a:pt x="29303" y="16537"/>
                    <a:pt x="29387" y="15934"/>
                    <a:pt x="29775" y="15510"/>
                  </a:cubicBezTo>
                  <a:cubicBezTo>
                    <a:pt x="30028" y="15234"/>
                    <a:pt x="30405" y="15075"/>
                    <a:pt x="30762" y="15075"/>
                  </a:cubicBezTo>
                  <a:close/>
                  <a:moveTo>
                    <a:pt x="5917" y="15926"/>
                  </a:moveTo>
                  <a:cubicBezTo>
                    <a:pt x="6135" y="15926"/>
                    <a:pt x="6359" y="16004"/>
                    <a:pt x="6570" y="16181"/>
                  </a:cubicBezTo>
                  <a:cubicBezTo>
                    <a:pt x="6685" y="16280"/>
                    <a:pt x="6654" y="16408"/>
                    <a:pt x="6568" y="16492"/>
                  </a:cubicBezTo>
                  <a:cubicBezTo>
                    <a:pt x="7340" y="17737"/>
                    <a:pt x="7604" y="19168"/>
                    <a:pt x="7130" y="20580"/>
                  </a:cubicBezTo>
                  <a:cubicBezTo>
                    <a:pt x="7091" y="20689"/>
                    <a:pt x="7004" y="20735"/>
                    <a:pt x="6916" y="20735"/>
                  </a:cubicBezTo>
                  <a:cubicBezTo>
                    <a:pt x="6862" y="20735"/>
                    <a:pt x="6807" y="20717"/>
                    <a:pt x="6763" y="20686"/>
                  </a:cubicBezTo>
                  <a:lnTo>
                    <a:pt x="6763" y="20686"/>
                  </a:lnTo>
                  <a:cubicBezTo>
                    <a:pt x="6786" y="20809"/>
                    <a:pt x="6719" y="20968"/>
                    <a:pt x="6553" y="20984"/>
                  </a:cubicBezTo>
                  <a:cubicBezTo>
                    <a:pt x="5961" y="21041"/>
                    <a:pt x="5345" y="21024"/>
                    <a:pt x="4746" y="21050"/>
                  </a:cubicBezTo>
                  <a:cubicBezTo>
                    <a:pt x="4743" y="21051"/>
                    <a:pt x="4740" y="21051"/>
                    <a:pt x="4737" y="21051"/>
                  </a:cubicBezTo>
                  <a:cubicBezTo>
                    <a:pt x="4592" y="21051"/>
                    <a:pt x="4562" y="20805"/>
                    <a:pt x="4711" y="20781"/>
                  </a:cubicBezTo>
                  <a:cubicBezTo>
                    <a:pt x="4743" y="20775"/>
                    <a:pt x="4779" y="20771"/>
                    <a:pt x="4809" y="20765"/>
                  </a:cubicBezTo>
                  <a:lnTo>
                    <a:pt x="4804" y="20735"/>
                  </a:lnTo>
                  <a:cubicBezTo>
                    <a:pt x="4770" y="20732"/>
                    <a:pt x="4740" y="20714"/>
                    <a:pt x="4725" y="20685"/>
                  </a:cubicBezTo>
                  <a:cubicBezTo>
                    <a:pt x="4424" y="20061"/>
                    <a:pt x="4459" y="19322"/>
                    <a:pt x="4489" y="18638"/>
                  </a:cubicBezTo>
                  <a:cubicBezTo>
                    <a:pt x="4518" y="18047"/>
                    <a:pt x="4541" y="17344"/>
                    <a:pt x="4777" y="16798"/>
                  </a:cubicBezTo>
                  <a:cubicBezTo>
                    <a:pt x="4994" y="16296"/>
                    <a:pt x="5441" y="15926"/>
                    <a:pt x="5917" y="15926"/>
                  </a:cubicBezTo>
                  <a:close/>
                  <a:moveTo>
                    <a:pt x="34239" y="16351"/>
                  </a:moveTo>
                  <a:cubicBezTo>
                    <a:pt x="34383" y="16351"/>
                    <a:pt x="34549" y="16401"/>
                    <a:pt x="34741" y="16510"/>
                  </a:cubicBezTo>
                  <a:cubicBezTo>
                    <a:pt x="34741" y="16513"/>
                    <a:pt x="34744" y="16516"/>
                    <a:pt x="34747" y="16516"/>
                  </a:cubicBezTo>
                  <a:cubicBezTo>
                    <a:pt x="35180" y="16617"/>
                    <a:pt x="35439" y="17003"/>
                    <a:pt x="35540" y="17511"/>
                  </a:cubicBezTo>
                  <a:cubicBezTo>
                    <a:pt x="35764" y="18654"/>
                    <a:pt x="35644" y="19958"/>
                    <a:pt x="35666" y="21119"/>
                  </a:cubicBezTo>
                  <a:cubicBezTo>
                    <a:pt x="35665" y="21133"/>
                    <a:pt x="35662" y="21148"/>
                    <a:pt x="35653" y="21161"/>
                  </a:cubicBezTo>
                  <a:lnTo>
                    <a:pt x="35659" y="21167"/>
                  </a:lnTo>
                  <a:cubicBezTo>
                    <a:pt x="35930" y="21257"/>
                    <a:pt x="35847" y="21651"/>
                    <a:pt x="35608" y="21651"/>
                  </a:cubicBezTo>
                  <a:cubicBezTo>
                    <a:pt x="35583" y="21651"/>
                    <a:pt x="35557" y="21646"/>
                    <a:pt x="35528" y="21637"/>
                  </a:cubicBezTo>
                  <a:cubicBezTo>
                    <a:pt x="34864" y="21412"/>
                    <a:pt x="34207" y="21316"/>
                    <a:pt x="33510" y="21280"/>
                  </a:cubicBezTo>
                  <a:cubicBezTo>
                    <a:pt x="33321" y="21273"/>
                    <a:pt x="33262" y="20960"/>
                    <a:pt x="33464" y="20932"/>
                  </a:cubicBezTo>
                  <a:lnTo>
                    <a:pt x="33464" y="20932"/>
                  </a:lnTo>
                  <a:cubicBezTo>
                    <a:pt x="33467" y="20932"/>
                    <a:pt x="33471" y="20932"/>
                    <a:pt x="33474" y="20932"/>
                  </a:cubicBezTo>
                  <a:cubicBezTo>
                    <a:pt x="33485" y="20932"/>
                    <a:pt x="33496" y="20930"/>
                    <a:pt x="33506" y="20926"/>
                  </a:cubicBezTo>
                  <a:cubicBezTo>
                    <a:pt x="33483" y="20896"/>
                    <a:pt x="33471" y="20859"/>
                    <a:pt x="33470" y="20822"/>
                  </a:cubicBezTo>
                  <a:cubicBezTo>
                    <a:pt x="33431" y="20240"/>
                    <a:pt x="32963" y="16351"/>
                    <a:pt x="34239" y="16351"/>
                  </a:cubicBezTo>
                  <a:close/>
                  <a:moveTo>
                    <a:pt x="2706" y="16561"/>
                  </a:moveTo>
                  <a:cubicBezTo>
                    <a:pt x="2863" y="16561"/>
                    <a:pt x="3027" y="16605"/>
                    <a:pt x="3192" y="16705"/>
                  </a:cubicBezTo>
                  <a:cubicBezTo>
                    <a:pt x="3361" y="16805"/>
                    <a:pt x="3312" y="16999"/>
                    <a:pt x="3176" y="17077"/>
                  </a:cubicBezTo>
                  <a:cubicBezTo>
                    <a:pt x="3533" y="18387"/>
                    <a:pt x="3625" y="19883"/>
                    <a:pt x="3390" y="21211"/>
                  </a:cubicBezTo>
                  <a:lnTo>
                    <a:pt x="3391" y="21211"/>
                  </a:lnTo>
                  <a:cubicBezTo>
                    <a:pt x="3377" y="21310"/>
                    <a:pt x="3309" y="21352"/>
                    <a:pt x="3230" y="21357"/>
                  </a:cubicBezTo>
                  <a:cubicBezTo>
                    <a:pt x="3194" y="21406"/>
                    <a:pt x="3138" y="21436"/>
                    <a:pt x="3078" y="21441"/>
                  </a:cubicBezTo>
                  <a:cubicBezTo>
                    <a:pt x="2568" y="21483"/>
                    <a:pt x="2062" y="21553"/>
                    <a:pt x="1561" y="21650"/>
                  </a:cubicBezTo>
                  <a:cubicBezTo>
                    <a:pt x="1550" y="21652"/>
                    <a:pt x="1539" y="21654"/>
                    <a:pt x="1529" y="21654"/>
                  </a:cubicBezTo>
                  <a:cubicBezTo>
                    <a:pt x="1419" y="21654"/>
                    <a:pt x="1348" y="21524"/>
                    <a:pt x="1399" y="21435"/>
                  </a:cubicBezTo>
                  <a:cubicBezTo>
                    <a:pt x="1339" y="21428"/>
                    <a:pt x="1290" y="21383"/>
                    <a:pt x="1278" y="21324"/>
                  </a:cubicBezTo>
                  <a:cubicBezTo>
                    <a:pt x="1011" y="20127"/>
                    <a:pt x="1065" y="18576"/>
                    <a:pt x="1593" y="17439"/>
                  </a:cubicBezTo>
                  <a:cubicBezTo>
                    <a:pt x="1808" y="16971"/>
                    <a:pt x="2227" y="16561"/>
                    <a:pt x="2706" y="16561"/>
                  </a:cubicBezTo>
                  <a:close/>
                  <a:moveTo>
                    <a:pt x="10082" y="1"/>
                  </a:moveTo>
                  <a:cubicBezTo>
                    <a:pt x="7362" y="530"/>
                    <a:pt x="4567" y="1315"/>
                    <a:pt x="2750" y="3549"/>
                  </a:cubicBezTo>
                  <a:cubicBezTo>
                    <a:pt x="958" y="5751"/>
                    <a:pt x="680" y="8673"/>
                    <a:pt x="575" y="11406"/>
                  </a:cubicBezTo>
                  <a:cubicBezTo>
                    <a:pt x="337" y="17202"/>
                    <a:pt x="562" y="23082"/>
                    <a:pt x="1" y="28857"/>
                  </a:cubicBezTo>
                  <a:cubicBezTo>
                    <a:pt x="440" y="28874"/>
                    <a:pt x="874" y="28882"/>
                    <a:pt x="1313" y="28904"/>
                  </a:cubicBezTo>
                  <a:cubicBezTo>
                    <a:pt x="1146" y="27769"/>
                    <a:pt x="389" y="23265"/>
                    <a:pt x="2392" y="23265"/>
                  </a:cubicBezTo>
                  <a:cubicBezTo>
                    <a:pt x="2406" y="23265"/>
                    <a:pt x="2421" y="23265"/>
                    <a:pt x="2435" y="23266"/>
                  </a:cubicBezTo>
                  <a:cubicBezTo>
                    <a:pt x="4302" y="23322"/>
                    <a:pt x="3476" y="27693"/>
                    <a:pt x="3272" y="28966"/>
                  </a:cubicBezTo>
                  <a:cubicBezTo>
                    <a:pt x="3645" y="28975"/>
                    <a:pt x="4016" y="28990"/>
                    <a:pt x="4382" y="29005"/>
                  </a:cubicBezTo>
                  <a:cubicBezTo>
                    <a:pt x="3898" y="27727"/>
                    <a:pt x="3872" y="26310"/>
                    <a:pt x="4168" y="24981"/>
                  </a:cubicBezTo>
                  <a:cubicBezTo>
                    <a:pt x="4308" y="24367"/>
                    <a:pt x="4630" y="22705"/>
                    <a:pt x="5547" y="22705"/>
                  </a:cubicBezTo>
                  <a:cubicBezTo>
                    <a:pt x="5574" y="22705"/>
                    <a:pt x="5602" y="22707"/>
                    <a:pt x="5630" y="22710"/>
                  </a:cubicBezTo>
                  <a:cubicBezTo>
                    <a:pt x="6485" y="22807"/>
                    <a:pt x="6981" y="24185"/>
                    <a:pt x="7141" y="24862"/>
                  </a:cubicBezTo>
                  <a:cubicBezTo>
                    <a:pt x="7437" y="26128"/>
                    <a:pt x="7377" y="27544"/>
                    <a:pt x="7264" y="28831"/>
                  </a:cubicBezTo>
                  <a:cubicBezTo>
                    <a:pt x="7251" y="28965"/>
                    <a:pt x="7154" y="29031"/>
                    <a:pt x="7049" y="29031"/>
                  </a:cubicBezTo>
                  <a:lnTo>
                    <a:pt x="7049" y="29037"/>
                  </a:lnTo>
                  <a:cubicBezTo>
                    <a:pt x="7353" y="29035"/>
                    <a:pt x="7660" y="29033"/>
                    <a:pt x="7967" y="29033"/>
                  </a:cubicBezTo>
                  <a:cubicBezTo>
                    <a:pt x="8086" y="29033"/>
                    <a:pt x="8206" y="29033"/>
                    <a:pt x="8325" y="29034"/>
                  </a:cubicBezTo>
                  <a:cubicBezTo>
                    <a:pt x="8312" y="29018"/>
                    <a:pt x="8301" y="28999"/>
                    <a:pt x="8295" y="28980"/>
                  </a:cubicBezTo>
                  <a:cubicBezTo>
                    <a:pt x="8131" y="27282"/>
                    <a:pt x="8004" y="25321"/>
                    <a:pt x="8248" y="23633"/>
                  </a:cubicBezTo>
                  <a:cubicBezTo>
                    <a:pt x="8355" y="22926"/>
                    <a:pt x="8676" y="22261"/>
                    <a:pt x="9466" y="22261"/>
                  </a:cubicBezTo>
                  <a:cubicBezTo>
                    <a:pt x="9487" y="22261"/>
                    <a:pt x="9508" y="22262"/>
                    <a:pt x="9529" y="22263"/>
                  </a:cubicBezTo>
                  <a:cubicBezTo>
                    <a:pt x="11975" y="22367"/>
                    <a:pt x="11450" y="27405"/>
                    <a:pt x="11245" y="28856"/>
                  </a:cubicBezTo>
                  <a:cubicBezTo>
                    <a:pt x="11231" y="28936"/>
                    <a:pt x="11178" y="29006"/>
                    <a:pt x="11103" y="29037"/>
                  </a:cubicBezTo>
                  <a:cubicBezTo>
                    <a:pt x="11256" y="29039"/>
                    <a:pt x="11409" y="29039"/>
                    <a:pt x="11564" y="29039"/>
                  </a:cubicBezTo>
                  <a:cubicBezTo>
                    <a:pt x="11852" y="29039"/>
                    <a:pt x="12142" y="29037"/>
                    <a:pt x="12433" y="29035"/>
                  </a:cubicBezTo>
                  <a:cubicBezTo>
                    <a:pt x="12426" y="29027"/>
                    <a:pt x="12421" y="29016"/>
                    <a:pt x="12421" y="29005"/>
                  </a:cubicBezTo>
                  <a:cubicBezTo>
                    <a:pt x="12293" y="27186"/>
                    <a:pt x="12236" y="25043"/>
                    <a:pt x="12536" y="23238"/>
                  </a:cubicBezTo>
                  <a:cubicBezTo>
                    <a:pt x="12645" y="22580"/>
                    <a:pt x="12985" y="21905"/>
                    <a:pt x="13603" y="21836"/>
                  </a:cubicBezTo>
                  <a:cubicBezTo>
                    <a:pt x="13609" y="21836"/>
                    <a:pt x="13609" y="21830"/>
                    <a:pt x="13621" y="21830"/>
                  </a:cubicBezTo>
                  <a:cubicBezTo>
                    <a:pt x="13766" y="21790"/>
                    <a:pt x="13903" y="21772"/>
                    <a:pt x="14032" y="21772"/>
                  </a:cubicBezTo>
                  <a:cubicBezTo>
                    <a:pt x="14800" y="21772"/>
                    <a:pt x="15265" y="22442"/>
                    <a:pt x="15405" y="23260"/>
                  </a:cubicBezTo>
                  <a:cubicBezTo>
                    <a:pt x="15522" y="23949"/>
                    <a:pt x="15565" y="24714"/>
                    <a:pt x="15560" y="25494"/>
                  </a:cubicBezTo>
                  <a:lnTo>
                    <a:pt x="16676" y="25491"/>
                  </a:lnTo>
                  <a:cubicBezTo>
                    <a:pt x="16676" y="24649"/>
                    <a:pt x="16719" y="23818"/>
                    <a:pt x="16865" y="23063"/>
                  </a:cubicBezTo>
                  <a:cubicBezTo>
                    <a:pt x="17026" y="22238"/>
                    <a:pt x="17531" y="21571"/>
                    <a:pt x="18310" y="21571"/>
                  </a:cubicBezTo>
                  <a:cubicBezTo>
                    <a:pt x="18417" y="21571"/>
                    <a:pt x="18529" y="21584"/>
                    <a:pt x="18646" y="21610"/>
                  </a:cubicBezTo>
                  <a:cubicBezTo>
                    <a:pt x="18733" y="21588"/>
                    <a:pt x="18819" y="21578"/>
                    <a:pt x="18905" y="21578"/>
                  </a:cubicBezTo>
                  <a:cubicBezTo>
                    <a:pt x="19506" y="21578"/>
                    <a:pt x="20074" y="22092"/>
                    <a:pt x="20304" y="22698"/>
                  </a:cubicBezTo>
                  <a:cubicBezTo>
                    <a:pt x="20597" y="23474"/>
                    <a:pt x="20433" y="24340"/>
                    <a:pt x="20378" y="25145"/>
                  </a:cubicBezTo>
                  <a:cubicBezTo>
                    <a:pt x="20289" y="26439"/>
                    <a:pt x="20285" y="27725"/>
                    <a:pt x="20277" y="29027"/>
                  </a:cubicBezTo>
                  <a:cubicBezTo>
                    <a:pt x="21790" y="29006"/>
                    <a:pt x="23310" y="28975"/>
                    <a:pt x="24824" y="28950"/>
                  </a:cubicBezTo>
                  <a:cubicBezTo>
                    <a:pt x="24587" y="27958"/>
                    <a:pt x="24693" y="26886"/>
                    <a:pt x="24712" y="25867"/>
                  </a:cubicBezTo>
                  <a:cubicBezTo>
                    <a:pt x="24724" y="25067"/>
                    <a:pt x="24645" y="24199"/>
                    <a:pt x="24809" y="23408"/>
                  </a:cubicBezTo>
                  <a:cubicBezTo>
                    <a:pt x="24975" y="22591"/>
                    <a:pt x="25523" y="21829"/>
                    <a:pt x="26316" y="21829"/>
                  </a:cubicBezTo>
                  <a:cubicBezTo>
                    <a:pt x="26493" y="21829"/>
                    <a:pt x="26683" y="21867"/>
                    <a:pt x="26883" y="21952"/>
                  </a:cubicBezTo>
                  <a:cubicBezTo>
                    <a:pt x="26946" y="21976"/>
                    <a:pt x="26997" y="22021"/>
                    <a:pt x="27028" y="22081"/>
                  </a:cubicBezTo>
                  <a:cubicBezTo>
                    <a:pt x="27564" y="22261"/>
                    <a:pt x="27903" y="22783"/>
                    <a:pt x="28038" y="23444"/>
                  </a:cubicBezTo>
                  <a:cubicBezTo>
                    <a:pt x="28374" y="25105"/>
                    <a:pt x="28255" y="27144"/>
                    <a:pt x="28206" y="28846"/>
                  </a:cubicBezTo>
                  <a:cubicBezTo>
                    <a:pt x="28206" y="28861"/>
                    <a:pt x="28201" y="28875"/>
                    <a:pt x="28193" y="28888"/>
                  </a:cubicBezTo>
                  <a:cubicBezTo>
                    <a:pt x="28590" y="28886"/>
                    <a:pt x="28981" y="28876"/>
                    <a:pt x="29371" y="28874"/>
                  </a:cubicBezTo>
                  <a:cubicBezTo>
                    <a:pt x="29270" y="27630"/>
                    <a:pt x="28694" y="22304"/>
                    <a:pt x="30627" y="22304"/>
                  </a:cubicBezTo>
                  <a:cubicBezTo>
                    <a:pt x="30830" y="22304"/>
                    <a:pt x="31060" y="22363"/>
                    <a:pt x="31322" y="22491"/>
                  </a:cubicBezTo>
                  <a:cubicBezTo>
                    <a:pt x="31353" y="22505"/>
                    <a:pt x="31380" y="22526"/>
                    <a:pt x="31401" y="22552"/>
                  </a:cubicBezTo>
                  <a:cubicBezTo>
                    <a:pt x="31827" y="22831"/>
                    <a:pt x="32085" y="23351"/>
                    <a:pt x="32197" y="23883"/>
                  </a:cubicBezTo>
                  <a:cubicBezTo>
                    <a:pt x="32339" y="24537"/>
                    <a:pt x="32310" y="25233"/>
                    <a:pt x="32335" y="25898"/>
                  </a:cubicBezTo>
                  <a:cubicBezTo>
                    <a:pt x="32360" y="26619"/>
                    <a:pt x="32086" y="28216"/>
                    <a:pt x="32594" y="28768"/>
                  </a:cubicBezTo>
                  <a:cubicBezTo>
                    <a:pt x="32617" y="28792"/>
                    <a:pt x="32632" y="28822"/>
                    <a:pt x="32636" y="28855"/>
                  </a:cubicBezTo>
                  <a:cubicBezTo>
                    <a:pt x="32767" y="28853"/>
                    <a:pt x="32897" y="28853"/>
                    <a:pt x="33027" y="28853"/>
                  </a:cubicBezTo>
                  <a:cubicBezTo>
                    <a:pt x="33252" y="28853"/>
                    <a:pt x="33477" y="28854"/>
                    <a:pt x="33705" y="28856"/>
                  </a:cubicBezTo>
                  <a:cubicBezTo>
                    <a:pt x="33612" y="27991"/>
                    <a:pt x="33130" y="22635"/>
                    <a:pt x="34780" y="22635"/>
                  </a:cubicBezTo>
                  <a:cubicBezTo>
                    <a:pt x="34959" y="22635"/>
                    <a:pt x="35164" y="22699"/>
                    <a:pt x="35397" y="22838"/>
                  </a:cubicBezTo>
                  <a:cubicBezTo>
                    <a:pt x="35463" y="22881"/>
                    <a:pt x="35504" y="22955"/>
                    <a:pt x="35505" y="23034"/>
                  </a:cubicBezTo>
                  <a:cubicBezTo>
                    <a:pt x="35784" y="23348"/>
                    <a:pt x="35823" y="23811"/>
                    <a:pt x="35832" y="24294"/>
                  </a:cubicBezTo>
                  <a:cubicBezTo>
                    <a:pt x="35869" y="25808"/>
                    <a:pt x="35869" y="27365"/>
                    <a:pt x="35779" y="28884"/>
                  </a:cubicBezTo>
                  <a:lnTo>
                    <a:pt x="36116" y="28886"/>
                  </a:lnTo>
                  <a:cubicBezTo>
                    <a:pt x="36074" y="28831"/>
                    <a:pt x="36056" y="28757"/>
                    <a:pt x="36075" y="28672"/>
                  </a:cubicBezTo>
                  <a:cubicBezTo>
                    <a:pt x="36560" y="26441"/>
                    <a:pt x="36827" y="24197"/>
                    <a:pt x="36814" y="21914"/>
                  </a:cubicBezTo>
                  <a:cubicBezTo>
                    <a:pt x="36796" y="19406"/>
                    <a:pt x="37019" y="16393"/>
                    <a:pt x="34588" y="15042"/>
                  </a:cubicBezTo>
                  <a:cubicBezTo>
                    <a:pt x="31116" y="13131"/>
                    <a:pt x="26554" y="12610"/>
                    <a:pt x="22645" y="12190"/>
                  </a:cubicBezTo>
                  <a:cubicBezTo>
                    <a:pt x="22612" y="12225"/>
                    <a:pt x="22569" y="12248"/>
                    <a:pt x="22522" y="12256"/>
                  </a:cubicBezTo>
                  <a:cubicBezTo>
                    <a:pt x="21355" y="12443"/>
                    <a:pt x="20440" y="13241"/>
                    <a:pt x="19303" y="13429"/>
                  </a:cubicBezTo>
                  <a:cubicBezTo>
                    <a:pt x="19211" y="13444"/>
                    <a:pt x="19122" y="13450"/>
                    <a:pt x="19036" y="13450"/>
                  </a:cubicBezTo>
                  <a:cubicBezTo>
                    <a:pt x="18031" y="13450"/>
                    <a:pt x="17436" y="12520"/>
                    <a:pt x="16422" y="12520"/>
                  </a:cubicBezTo>
                  <a:cubicBezTo>
                    <a:pt x="16394" y="12520"/>
                    <a:pt x="16366" y="12520"/>
                    <a:pt x="16337" y="12522"/>
                  </a:cubicBezTo>
                  <a:cubicBezTo>
                    <a:pt x="16332" y="12523"/>
                    <a:pt x="16326" y="12523"/>
                    <a:pt x="16321" y="12523"/>
                  </a:cubicBezTo>
                  <a:cubicBezTo>
                    <a:pt x="16289" y="12523"/>
                    <a:pt x="16268" y="12507"/>
                    <a:pt x="16246" y="12491"/>
                  </a:cubicBezTo>
                  <a:cubicBezTo>
                    <a:pt x="16206" y="12569"/>
                    <a:pt x="16132" y="12625"/>
                    <a:pt x="16040" y="12625"/>
                  </a:cubicBezTo>
                  <a:cubicBezTo>
                    <a:pt x="16032" y="12625"/>
                    <a:pt x="16023" y="12625"/>
                    <a:pt x="16014" y="12624"/>
                  </a:cubicBezTo>
                  <a:cubicBezTo>
                    <a:pt x="15386" y="12546"/>
                    <a:pt x="15302" y="12289"/>
                    <a:pt x="15075" y="11701"/>
                  </a:cubicBezTo>
                  <a:cubicBezTo>
                    <a:pt x="14415" y="9981"/>
                    <a:pt x="14803" y="7934"/>
                    <a:pt x="14224" y="6207"/>
                  </a:cubicBezTo>
                  <a:cubicBezTo>
                    <a:pt x="13650" y="4500"/>
                    <a:pt x="12216" y="4338"/>
                    <a:pt x="11182" y="3109"/>
                  </a:cubicBezTo>
                  <a:cubicBezTo>
                    <a:pt x="10420" y="2195"/>
                    <a:pt x="10091" y="1154"/>
                    <a:pt x="10082"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66"/>
            <p:cNvSpPr/>
            <p:nvPr/>
          </p:nvSpPr>
          <p:spPr>
            <a:xfrm>
              <a:off x="1782050" y="4117700"/>
              <a:ext cx="148075" cy="244250"/>
            </a:xfrm>
            <a:custGeom>
              <a:avLst/>
              <a:gdLst/>
              <a:ahLst/>
              <a:cxnLst/>
              <a:rect l="l" t="t" r="r" b="b"/>
              <a:pathLst>
                <a:path w="5923" h="9770" extrusionOk="0">
                  <a:moveTo>
                    <a:pt x="2468" y="702"/>
                  </a:moveTo>
                  <a:cubicBezTo>
                    <a:pt x="2472" y="702"/>
                    <a:pt x="2477" y="702"/>
                    <a:pt x="2482" y="702"/>
                  </a:cubicBezTo>
                  <a:cubicBezTo>
                    <a:pt x="3099" y="707"/>
                    <a:pt x="3611" y="977"/>
                    <a:pt x="4019" y="1515"/>
                  </a:cubicBezTo>
                  <a:cubicBezTo>
                    <a:pt x="4427" y="2054"/>
                    <a:pt x="4629" y="2657"/>
                    <a:pt x="4624" y="3324"/>
                  </a:cubicBezTo>
                  <a:cubicBezTo>
                    <a:pt x="4619" y="3941"/>
                    <a:pt x="4417" y="4462"/>
                    <a:pt x="4019" y="4888"/>
                  </a:cubicBezTo>
                  <a:cubicBezTo>
                    <a:pt x="3624" y="5309"/>
                    <a:pt x="3146" y="5520"/>
                    <a:pt x="2584" y="5520"/>
                  </a:cubicBezTo>
                  <a:cubicBezTo>
                    <a:pt x="2579" y="5520"/>
                    <a:pt x="2574" y="5520"/>
                    <a:pt x="2569" y="5520"/>
                  </a:cubicBezTo>
                  <a:cubicBezTo>
                    <a:pt x="1977" y="5515"/>
                    <a:pt x="1454" y="5388"/>
                    <a:pt x="1004" y="5138"/>
                  </a:cubicBezTo>
                  <a:lnTo>
                    <a:pt x="933" y="1284"/>
                  </a:lnTo>
                  <a:cubicBezTo>
                    <a:pt x="1458" y="896"/>
                    <a:pt x="1970" y="702"/>
                    <a:pt x="2468" y="702"/>
                  </a:cubicBezTo>
                  <a:close/>
                  <a:moveTo>
                    <a:pt x="2759" y="0"/>
                  </a:moveTo>
                  <a:cubicBezTo>
                    <a:pt x="1934" y="0"/>
                    <a:pt x="1291" y="152"/>
                    <a:pt x="829" y="455"/>
                  </a:cubicBezTo>
                  <a:cubicBezTo>
                    <a:pt x="820" y="422"/>
                    <a:pt x="817" y="273"/>
                    <a:pt x="819" y="10"/>
                  </a:cubicBezTo>
                  <a:lnTo>
                    <a:pt x="819" y="10"/>
                  </a:lnTo>
                  <a:lnTo>
                    <a:pt x="261" y="154"/>
                  </a:lnTo>
                  <a:cubicBezTo>
                    <a:pt x="205" y="1249"/>
                    <a:pt x="152" y="2797"/>
                    <a:pt x="104" y="4798"/>
                  </a:cubicBezTo>
                  <a:cubicBezTo>
                    <a:pt x="66" y="6798"/>
                    <a:pt x="31" y="8145"/>
                    <a:pt x="1" y="8836"/>
                  </a:cubicBezTo>
                  <a:cubicBezTo>
                    <a:pt x="32" y="9009"/>
                    <a:pt x="114" y="9154"/>
                    <a:pt x="245" y="9269"/>
                  </a:cubicBezTo>
                  <a:cubicBezTo>
                    <a:pt x="384" y="9394"/>
                    <a:pt x="527" y="9457"/>
                    <a:pt x="676" y="9458"/>
                  </a:cubicBezTo>
                  <a:cubicBezTo>
                    <a:pt x="678" y="9458"/>
                    <a:pt x="680" y="9458"/>
                    <a:pt x="682" y="9458"/>
                  </a:cubicBezTo>
                  <a:cubicBezTo>
                    <a:pt x="893" y="9458"/>
                    <a:pt x="1036" y="9331"/>
                    <a:pt x="1111" y="9078"/>
                  </a:cubicBezTo>
                  <a:cubicBezTo>
                    <a:pt x="1070" y="7810"/>
                    <a:pt x="1045" y="6875"/>
                    <a:pt x="1033" y="6274"/>
                  </a:cubicBezTo>
                  <a:lnTo>
                    <a:pt x="1033" y="6274"/>
                  </a:lnTo>
                  <a:lnTo>
                    <a:pt x="2007" y="6392"/>
                  </a:lnTo>
                  <a:cubicBezTo>
                    <a:pt x="2203" y="6740"/>
                    <a:pt x="2435" y="7096"/>
                    <a:pt x="2704" y="7460"/>
                  </a:cubicBezTo>
                  <a:cubicBezTo>
                    <a:pt x="2981" y="7816"/>
                    <a:pt x="3291" y="8172"/>
                    <a:pt x="3635" y="8529"/>
                  </a:cubicBezTo>
                  <a:cubicBezTo>
                    <a:pt x="3986" y="8878"/>
                    <a:pt x="4363" y="9168"/>
                    <a:pt x="4764" y="9401"/>
                  </a:cubicBezTo>
                  <a:cubicBezTo>
                    <a:pt x="5166" y="9636"/>
                    <a:pt x="5552" y="9757"/>
                    <a:pt x="5922" y="9769"/>
                  </a:cubicBezTo>
                  <a:lnTo>
                    <a:pt x="5729" y="9261"/>
                  </a:lnTo>
                  <a:cubicBezTo>
                    <a:pt x="5252" y="9125"/>
                    <a:pt x="4773" y="8772"/>
                    <a:pt x="4291" y="8200"/>
                  </a:cubicBezTo>
                  <a:cubicBezTo>
                    <a:pt x="3810" y="7628"/>
                    <a:pt x="3427" y="7041"/>
                    <a:pt x="3144" y="6438"/>
                  </a:cubicBezTo>
                  <a:cubicBezTo>
                    <a:pt x="3547" y="6408"/>
                    <a:pt x="3907" y="6296"/>
                    <a:pt x="4220" y="6100"/>
                  </a:cubicBezTo>
                  <a:cubicBezTo>
                    <a:pt x="4535" y="5904"/>
                    <a:pt x="4780" y="5655"/>
                    <a:pt x="4954" y="5352"/>
                  </a:cubicBezTo>
                  <a:cubicBezTo>
                    <a:pt x="5138" y="5049"/>
                    <a:pt x="5276" y="4724"/>
                    <a:pt x="5370" y="4380"/>
                  </a:cubicBezTo>
                  <a:cubicBezTo>
                    <a:pt x="5462" y="4025"/>
                    <a:pt x="5510" y="3660"/>
                    <a:pt x="5513" y="3280"/>
                  </a:cubicBezTo>
                  <a:cubicBezTo>
                    <a:pt x="5521" y="2252"/>
                    <a:pt x="5300" y="1452"/>
                    <a:pt x="4852" y="880"/>
                  </a:cubicBezTo>
                  <a:cubicBezTo>
                    <a:pt x="4403" y="300"/>
                    <a:pt x="3721" y="7"/>
                    <a:pt x="2807" y="1"/>
                  </a:cubicBezTo>
                  <a:cubicBezTo>
                    <a:pt x="2791" y="0"/>
                    <a:pt x="2775" y="0"/>
                    <a:pt x="2759"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66"/>
            <p:cNvSpPr/>
            <p:nvPr/>
          </p:nvSpPr>
          <p:spPr>
            <a:xfrm>
              <a:off x="1978550" y="4112625"/>
              <a:ext cx="140500" cy="236350"/>
            </a:xfrm>
            <a:custGeom>
              <a:avLst/>
              <a:gdLst/>
              <a:ahLst/>
              <a:cxnLst/>
              <a:rect l="l" t="t" r="r" b="b"/>
              <a:pathLst>
                <a:path w="5620" h="9454" extrusionOk="0">
                  <a:moveTo>
                    <a:pt x="2538" y="888"/>
                  </a:moveTo>
                  <a:cubicBezTo>
                    <a:pt x="2540" y="888"/>
                    <a:pt x="2542" y="888"/>
                    <a:pt x="2544" y="888"/>
                  </a:cubicBezTo>
                  <a:cubicBezTo>
                    <a:pt x="2980" y="892"/>
                    <a:pt x="3353" y="1055"/>
                    <a:pt x="3665" y="1378"/>
                  </a:cubicBezTo>
                  <a:cubicBezTo>
                    <a:pt x="3974" y="1694"/>
                    <a:pt x="4198" y="2103"/>
                    <a:pt x="4335" y="2606"/>
                  </a:cubicBezTo>
                  <a:cubicBezTo>
                    <a:pt x="4479" y="3110"/>
                    <a:pt x="4579" y="3579"/>
                    <a:pt x="4633" y="4017"/>
                  </a:cubicBezTo>
                  <a:cubicBezTo>
                    <a:pt x="4695" y="4454"/>
                    <a:pt x="4725" y="4873"/>
                    <a:pt x="4723" y="5277"/>
                  </a:cubicBezTo>
                  <a:cubicBezTo>
                    <a:pt x="4716" y="6208"/>
                    <a:pt x="4562" y="6993"/>
                    <a:pt x="4260" y="7633"/>
                  </a:cubicBezTo>
                  <a:cubicBezTo>
                    <a:pt x="3959" y="8273"/>
                    <a:pt x="3508" y="8607"/>
                    <a:pt x="2906" y="8636"/>
                  </a:cubicBezTo>
                  <a:cubicBezTo>
                    <a:pt x="2635" y="8625"/>
                    <a:pt x="2389" y="8570"/>
                    <a:pt x="2168" y="8470"/>
                  </a:cubicBezTo>
                  <a:cubicBezTo>
                    <a:pt x="1954" y="8361"/>
                    <a:pt x="1777" y="8241"/>
                    <a:pt x="1639" y="8107"/>
                  </a:cubicBezTo>
                  <a:cubicBezTo>
                    <a:pt x="1508" y="7967"/>
                    <a:pt x="1394" y="7772"/>
                    <a:pt x="1297" y="7525"/>
                  </a:cubicBezTo>
                  <a:cubicBezTo>
                    <a:pt x="1200" y="7277"/>
                    <a:pt x="1127" y="7059"/>
                    <a:pt x="1079" y="6869"/>
                  </a:cubicBezTo>
                  <a:cubicBezTo>
                    <a:pt x="1039" y="6679"/>
                    <a:pt x="1008" y="6423"/>
                    <a:pt x="987" y="6102"/>
                  </a:cubicBezTo>
                  <a:cubicBezTo>
                    <a:pt x="964" y="5773"/>
                    <a:pt x="949" y="5521"/>
                    <a:pt x="942" y="5348"/>
                  </a:cubicBezTo>
                  <a:lnTo>
                    <a:pt x="948" y="4571"/>
                  </a:lnTo>
                  <a:cubicBezTo>
                    <a:pt x="952" y="4084"/>
                    <a:pt x="1009" y="3570"/>
                    <a:pt x="1120" y="3028"/>
                  </a:cubicBezTo>
                  <a:cubicBezTo>
                    <a:pt x="1231" y="2477"/>
                    <a:pt x="1412" y="1984"/>
                    <a:pt x="1662" y="1549"/>
                  </a:cubicBezTo>
                  <a:cubicBezTo>
                    <a:pt x="1919" y="1109"/>
                    <a:pt x="2211" y="888"/>
                    <a:pt x="2538" y="888"/>
                  </a:cubicBezTo>
                  <a:close/>
                  <a:moveTo>
                    <a:pt x="2581" y="0"/>
                  </a:moveTo>
                  <a:cubicBezTo>
                    <a:pt x="2337" y="0"/>
                    <a:pt x="2113" y="28"/>
                    <a:pt x="1907" y="81"/>
                  </a:cubicBezTo>
                  <a:cubicBezTo>
                    <a:pt x="1693" y="137"/>
                    <a:pt x="1507" y="226"/>
                    <a:pt x="1349" y="349"/>
                  </a:cubicBezTo>
                  <a:cubicBezTo>
                    <a:pt x="1192" y="463"/>
                    <a:pt x="1047" y="586"/>
                    <a:pt x="915" y="717"/>
                  </a:cubicBezTo>
                  <a:cubicBezTo>
                    <a:pt x="782" y="847"/>
                    <a:pt x="669" y="1019"/>
                    <a:pt x="577" y="1233"/>
                  </a:cubicBezTo>
                  <a:cubicBezTo>
                    <a:pt x="493" y="1446"/>
                    <a:pt x="418" y="1639"/>
                    <a:pt x="351" y="1811"/>
                  </a:cubicBezTo>
                  <a:cubicBezTo>
                    <a:pt x="284" y="1976"/>
                    <a:pt x="229" y="2198"/>
                    <a:pt x="185" y="2478"/>
                  </a:cubicBezTo>
                  <a:cubicBezTo>
                    <a:pt x="142" y="2749"/>
                    <a:pt x="107" y="2970"/>
                    <a:pt x="82" y="3143"/>
                  </a:cubicBezTo>
                  <a:cubicBezTo>
                    <a:pt x="64" y="3316"/>
                    <a:pt x="46" y="3551"/>
                    <a:pt x="27" y="3847"/>
                  </a:cubicBezTo>
                  <a:cubicBezTo>
                    <a:pt x="17" y="4143"/>
                    <a:pt x="11" y="4366"/>
                    <a:pt x="10" y="4514"/>
                  </a:cubicBezTo>
                  <a:lnTo>
                    <a:pt x="5" y="5144"/>
                  </a:lnTo>
                  <a:cubicBezTo>
                    <a:pt x="0" y="5729"/>
                    <a:pt x="22" y="6234"/>
                    <a:pt x="68" y="6663"/>
                  </a:cubicBezTo>
                  <a:cubicBezTo>
                    <a:pt x="123" y="7092"/>
                    <a:pt x="214" y="7488"/>
                    <a:pt x="344" y="7852"/>
                  </a:cubicBezTo>
                  <a:cubicBezTo>
                    <a:pt x="481" y="8214"/>
                    <a:pt x="663" y="8509"/>
                    <a:pt x="893" y="8732"/>
                  </a:cubicBezTo>
                  <a:cubicBezTo>
                    <a:pt x="1130" y="8957"/>
                    <a:pt x="1429" y="9131"/>
                    <a:pt x="1790" y="9257"/>
                  </a:cubicBezTo>
                  <a:cubicBezTo>
                    <a:pt x="2160" y="9383"/>
                    <a:pt x="2600" y="9449"/>
                    <a:pt x="3111" y="9453"/>
                  </a:cubicBezTo>
                  <a:cubicBezTo>
                    <a:pt x="3118" y="9453"/>
                    <a:pt x="3125" y="9453"/>
                    <a:pt x="3132" y="9453"/>
                  </a:cubicBezTo>
                  <a:cubicBezTo>
                    <a:pt x="3437" y="9453"/>
                    <a:pt x="3713" y="9401"/>
                    <a:pt x="3964" y="9298"/>
                  </a:cubicBezTo>
                  <a:cubicBezTo>
                    <a:pt x="4221" y="9194"/>
                    <a:pt x="4431" y="9059"/>
                    <a:pt x="4597" y="8896"/>
                  </a:cubicBezTo>
                  <a:cubicBezTo>
                    <a:pt x="4771" y="8724"/>
                    <a:pt x="4921" y="8511"/>
                    <a:pt x="5046" y="8256"/>
                  </a:cubicBezTo>
                  <a:cubicBezTo>
                    <a:pt x="5172" y="7993"/>
                    <a:pt x="5268" y="7735"/>
                    <a:pt x="5336" y="7480"/>
                  </a:cubicBezTo>
                  <a:cubicBezTo>
                    <a:pt x="5413" y="7226"/>
                    <a:pt x="5468" y="6934"/>
                    <a:pt x="5503" y="6605"/>
                  </a:cubicBezTo>
                  <a:cubicBezTo>
                    <a:pt x="5547" y="6267"/>
                    <a:pt x="5574" y="5967"/>
                    <a:pt x="5584" y="5703"/>
                  </a:cubicBezTo>
                  <a:cubicBezTo>
                    <a:pt x="5602" y="5440"/>
                    <a:pt x="5613" y="5144"/>
                    <a:pt x="5616" y="4814"/>
                  </a:cubicBezTo>
                  <a:cubicBezTo>
                    <a:pt x="5619" y="4329"/>
                    <a:pt x="5601" y="3883"/>
                    <a:pt x="5563" y="3480"/>
                  </a:cubicBezTo>
                  <a:cubicBezTo>
                    <a:pt x="5533" y="3076"/>
                    <a:pt x="5453" y="2652"/>
                    <a:pt x="5326" y="2206"/>
                  </a:cubicBezTo>
                  <a:cubicBezTo>
                    <a:pt x="5205" y="1761"/>
                    <a:pt x="5039" y="1384"/>
                    <a:pt x="4827" y="1078"/>
                  </a:cubicBezTo>
                  <a:cubicBezTo>
                    <a:pt x="4616" y="772"/>
                    <a:pt x="4320" y="519"/>
                    <a:pt x="3943" y="319"/>
                  </a:cubicBezTo>
                  <a:cubicBezTo>
                    <a:pt x="3566" y="110"/>
                    <a:pt x="3123" y="4"/>
                    <a:pt x="2612" y="0"/>
                  </a:cubicBezTo>
                  <a:cubicBezTo>
                    <a:pt x="2602" y="0"/>
                    <a:pt x="2592" y="0"/>
                    <a:pt x="2581"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66"/>
            <p:cNvSpPr/>
            <p:nvPr/>
          </p:nvSpPr>
          <p:spPr>
            <a:xfrm>
              <a:off x="2162075" y="4126025"/>
              <a:ext cx="227275" cy="223650"/>
            </a:xfrm>
            <a:custGeom>
              <a:avLst/>
              <a:gdLst/>
              <a:ahLst/>
              <a:cxnLst/>
              <a:rect l="l" t="t" r="r" b="b"/>
              <a:pathLst>
                <a:path w="9091" h="8946" extrusionOk="0">
                  <a:moveTo>
                    <a:pt x="6092" y="0"/>
                  </a:moveTo>
                  <a:cubicBezTo>
                    <a:pt x="5957" y="345"/>
                    <a:pt x="5721" y="1155"/>
                    <a:pt x="5382" y="2428"/>
                  </a:cubicBezTo>
                  <a:cubicBezTo>
                    <a:pt x="5052" y="3702"/>
                    <a:pt x="4769" y="4622"/>
                    <a:pt x="4535" y="5189"/>
                  </a:cubicBezTo>
                  <a:cubicBezTo>
                    <a:pt x="4479" y="5032"/>
                    <a:pt x="4342" y="4516"/>
                    <a:pt x="4127" y="3642"/>
                  </a:cubicBezTo>
                  <a:cubicBezTo>
                    <a:pt x="3910" y="2767"/>
                    <a:pt x="3694" y="1967"/>
                    <a:pt x="3477" y="1241"/>
                  </a:cubicBezTo>
                  <a:cubicBezTo>
                    <a:pt x="3268" y="506"/>
                    <a:pt x="3107" y="131"/>
                    <a:pt x="2991" y="113"/>
                  </a:cubicBezTo>
                  <a:cubicBezTo>
                    <a:pt x="2464" y="44"/>
                    <a:pt x="2160" y="9"/>
                    <a:pt x="2078" y="8"/>
                  </a:cubicBezTo>
                  <a:cubicBezTo>
                    <a:pt x="1987" y="8"/>
                    <a:pt x="1868" y="15"/>
                    <a:pt x="1719" y="30"/>
                  </a:cubicBezTo>
                  <a:cubicBezTo>
                    <a:pt x="1629" y="1084"/>
                    <a:pt x="1350" y="2571"/>
                    <a:pt x="884" y="4495"/>
                  </a:cubicBezTo>
                  <a:cubicBezTo>
                    <a:pt x="417" y="6418"/>
                    <a:pt x="122" y="7829"/>
                    <a:pt x="1" y="8725"/>
                  </a:cubicBezTo>
                  <a:lnTo>
                    <a:pt x="765" y="8805"/>
                  </a:lnTo>
                  <a:cubicBezTo>
                    <a:pt x="1796" y="5289"/>
                    <a:pt x="2391" y="2863"/>
                    <a:pt x="2548" y="1531"/>
                  </a:cubicBezTo>
                  <a:cubicBezTo>
                    <a:pt x="2627" y="1911"/>
                    <a:pt x="2869" y="2780"/>
                    <a:pt x="3270" y="4143"/>
                  </a:cubicBezTo>
                  <a:cubicBezTo>
                    <a:pt x="3672" y="5495"/>
                    <a:pt x="3877" y="6292"/>
                    <a:pt x="3883" y="6531"/>
                  </a:cubicBezTo>
                  <a:cubicBezTo>
                    <a:pt x="3957" y="6531"/>
                    <a:pt x="4125" y="6544"/>
                    <a:pt x="4388" y="6571"/>
                  </a:cubicBezTo>
                  <a:cubicBezTo>
                    <a:pt x="4652" y="6598"/>
                    <a:pt x="4841" y="6612"/>
                    <a:pt x="4957" y="6613"/>
                  </a:cubicBezTo>
                  <a:lnTo>
                    <a:pt x="5043" y="6613"/>
                  </a:lnTo>
                  <a:cubicBezTo>
                    <a:pt x="5080" y="6606"/>
                    <a:pt x="5107" y="6602"/>
                    <a:pt x="5124" y="6602"/>
                  </a:cubicBezTo>
                  <a:cubicBezTo>
                    <a:pt x="5126" y="6602"/>
                    <a:pt x="5128" y="6602"/>
                    <a:pt x="5130" y="6602"/>
                  </a:cubicBezTo>
                  <a:cubicBezTo>
                    <a:pt x="5256" y="6256"/>
                    <a:pt x="5483" y="5505"/>
                    <a:pt x="5813" y="4346"/>
                  </a:cubicBezTo>
                  <a:cubicBezTo>
                    <a:pt x="6151" y="3179"/>
                    <a:pt x="6458" y="2276"/>
                    <a:pt x="6735" y="1635"/>
                  </a:cubicBezTo>
                  <a:cubicBezTo>
                    <a:pt x="7247" y="3665"/>
                    <a:pt x="7719" y="6102"/>
                    <a:pt x="8151" y="8946"/>
                  </a:cubicBezTo>
                  <a:lnTo>
                    <a:pt x="9091" y="8867"/>
                  </a:lnTo>
                  <a:cubicBezTo>
                    <a:pt x="8971" y="8256"/>
                    <a:pt x="8796" y="7336"/>
                    <a:pt x="8567" y="6108"/>
                  </a:cubicBezTo>
                  <a:cubicBezTo>
                    <a:pt x="8346" y="4879"/>
                    <a:pt x="8136" y="3782"/>
                    <a:pt x="7936" y="2818"/>
                  </a:cubicBezTo>
                  <a:cubicBezTo>
                    <a:pt x="7746" y="1853"/>
                    <a:pt x="7547" y="954"/>
                    <a:pt x="7339" y="120"/>
                  </a:cubicBezTo>
                  <a:cubicBezTo>
                    <a:pt x="6639" y="50"/>
                    <a:pt x="6224" y="10"/>
                    <a:pt x="6092"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66"/>
            <p:cNvSpPr/>
            <p:nvPr/>
          </p:nvSpPr>
          <p:spPr>
            <a:xfrm>
              <a:off x="2433600" y="4123250"/>
              <a:ext cx="127525" cy="227150"/>
            </a:xfrm>
            <a:custGeom>
              <a:avLst/>
              <a:gdLst/>
              <a:ahLst/>
              <a:cxnLst/>
              <a:rect l="l" t="t" r="r" b="b"/>
              <a:pathLst>
                <a:path w="5101" h="9086" extrusionOk="0">
                  <a:moveTo>
                    <a:pt x="375" y="1"/>
                  </a:moveTo>
                  <a:cubicBezTo>
                    <a:pt x="278" y="841"/>
                    <a:pt x="214" y="2322"/>
                    <a:pt x="182" y="4446"/>
                  </a:cubicBezTo>
                  <a:cubicBezTo>
                    <a:pt x="150" y="6570"/>
                    <a:pt x="89" y="8085"/>
                    <a:pt x="1" y="8990"/>
                  </a:cubicBezTo>
                  <a:cubicBezTo>
                    <a:pt x="222" y="9050"/>
                    <a:pt x="637" y="9081"/>
                    <a:pt x="1248" y="9086"/>
                  </a:cubicBezTo>
                  <a:cubicBezTo>
                    <a:pt x="1279" y="9086"/>
                    <a:pt x="1312" y="9086"/>
                    <a:pt x="1347" y="9086"/>
                  </a:cubicBezTo>
                  <a:cubicBezTo>
                    <a:pt x="1729" y="9086"/>
                    <a:pt x="2305" y="9074"/>
                    <a:pt x="3075" y="9050"/>
                  </a:cubicBezTo>
                  <a:cubicBezTo>
                    <a:pt x="3828" y="9034"/>
                    <a:pt x="4374" y="9025"/>
                    <a:pt x="4711" y="9025"/>
                  </a:cubicBezTo>
                  <a:cubicBezTo>
                    <a:pt x="4754" y="9025"/>
                    <a:pt x="4793" y="9025"/>
                    <a:pt x="4829" y="9026"/>
                  </a:cubicBezTo>
                  <a:lnTo>
                    <a:pt x="4710" y="8468"/>
                  </a:lnTo>
                  <a:cubicBezTo>
                    <a:pt x="4225" y="8391"/>
                    <a:pt x="3040" y="8259"/>
                    <a:pt x="1155" y="8072"/>
                  </a:cubicBezTo>
                  <a:cubicBezTo>
                    <a:pt x="1159" y="7726"/>
                    <a:pt x="1166" y="7187"/>
                    <a:pt x="1180" y="6455"/>
                  </a:cubicBezTo>
                  <a:cubicBezTo>
                    <a:pt x="1202" y="5713"/>
                    <a:pt x="1214" y="5162"/>
                    <a:pt x="1216" y="4799"/>
                  </a:cubicBezTo>
                  <a:cubicBezTo>
                    <a:pt x="1513" y="4793"/>
                    <a:pt x="2531" y="4719"/>
                    <a:pt x="4269" y="4574"/>
                  </a:cubicBezTo>
                  <a:lnTo>
                    <a:pt x="4150" y="4006"/>
                  </a:lnTo>
                  <a:cubicBezTo>
                    <a:pt x="3952" y="3988"/>
                    <a:pt x="3483" y="3947"/>
                    <a:pt x="2742" y="3884"/>
                  </a:cubicBezTo>
                  <a:cubicBezTo>
                    <a:pt x="2002" y="3813"/>
                    <a:pt x="1491" y="3760"/>
                    <a:pt x="1213" y="3725"/>
                  </a:cubicBezTo>
                  <a:cubicBezTo>
                    <a:pt x="1207" y="3345"/>
                    <a:pt x="1190" y="2864"/>
                    <a:pt x="1161" y="2280"/>
                  </a:cubicBezTo>
                  <a:cubicBezTo>
                    <a:pt x="1141" y="1695"/>
                    <a:pt x="1127" y="1308"/>
                    <a:pt x="1120" y="1118"/>
                  </a:cubicBezTo>
                  <a:cubicBezTo>
                    <a:pt x="1178" y="1110"/>
                    <a:pt x="1763" y="1065"/>
                    <a:pt x="2875" y="982"/>
                  </a:cubicBezTo>
                  <a:cubicBezTo>
                    <a:pt x="3987" y="901"/>
                    <a:pt x="4729" y="827"/>
                    <a:pt x="5100" y="764"/>
                  </a:cubicBezTo>
                  <a:lnTo>
                    <a:pt x="4968" y="207"/>
                  </a:lnTo>
                  <a:cubicBezTo>
                    <a:pt x="4598" y="147"/>
                    <a:pt x="3808" y="104"/>
                    <a:pt x="2598" y="79"/>
                  </a:cubicBezTo>
                  <a:cubicBezTo>
                    <a:pt x="1395" y="54"/>
                    <a:pt x="655" y="27"/>
                    <a:pt x="375"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7" name="Google Shape;3057;p66"/>
          <p:cNvGrpSpPr/>
          <p:nvPr/>
        </p:nvGrpSpPr>
        <p:grpSpPr>
          <a:xfrm rot="10800000">
            <a:off x="7708843" y="3694055"/>
            <a:ext cx="758834" cy="504731"/>
            <a:chOff x="1656375" y="4657700"/>
            <a:chExt cx="371050" cy="246800"/>
          </a:xfrm>
        </p:grpSpPr>
        <p:sp>
          <p:nvSpPr>
            <p:cNvPr id="3058" name="Google Shape;3058;p66"/>
            <p:cNvSpPr/>
            <p:nvPr/>
          </p:nvSpPr>
          <p:spPr>
            <a:xfrm>
              <a:off x="2015825" y="4744925"/>
              <a:ext cx="11600" cy="17625"/>
            </a:xfrm>
            <a:custGeom>
              <a:avLst/>
              <a:gdLst/>
              <a:ahLst/>
              <a:cxnLst/>
              <a:rect l="l" t="t" r="r" b="b"/>
              <a:pathLst>
                <a:path w="464" h="705" extrusionOk="0">
                  <a:moveTo>
                    <a:pt x="279" y="0"/>
                  </a:moveTo>
                  <a:cubicBezTo>
                    <a:pt x="240" y="0"/>
                    <a:pt x="203" y="23"/>
                    <a:pt x="178" y="75"/>
                  </a:cubicBezTo>
                  <a:cubicBezTo>
                    <a:pt x="100" y="230"/>
                    <a:pt x="45" y="395"/>
                    <a:pt x="16" y="565"/>
                  </a:cubicBezTo>
                  <a:cubicBezTo>
                    <a:pt x="0" y="667"/>
                    <a:pt x="66" y="705"/>
                    <a:pt x="145" y="705"/>
                  </a:cubicBezTo>
                  <a:cubicBezTo>
                    <a:pt x="165" y="705"/>
                    <a:pt x="185" y="703"/>
                    <a:pt x="205" y="699"/>
                  </a:cubicBezTo>
                  <a:cubicBezTo>
                    <a:pt x="302" y="649"/>
                    <a:pt x="464" y="164"/>
                    <a:pt x="409" y="85"/>
                  </a:cubicBezTo>
                  <a:cubicBezTo>
                    <a:pt x="372" y="32"/>
                    <a:pt x="324" y="0"/>
                    <a:pt x="27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66"/>
            <p:cNvSpPr/>
            <p:nvPr/>
          </p:nvSpPr>
          <p:spPr>
            <a:xfrm>
              <a:off x="2000875" y="4775425"/>
              <a:ext cx="13500" cy="16450"/>
            </a:xfrm>
            <a:custGeom>
              <a:avLst/>
              <a:gdLst/>
              <a:ahLst/>
              <a:cxnLst/>
              <a:rect l="l" t="t" r="r" b="b"/>
              <a:pathLst>
                <a:path w="540" h="658" extrusionOk="0">
                  <a:moveTo>
                    <a:pt x="398" y="0"/>
                  </a:moveTo>
                  <a:cubicBezTo>
                    <a:pt x="362" y="0"/>
                    <a:pt x="328" y="13"/>
                    <a:pt x="302" y="36"/>
                  </a:cubicBezTo>
                  <a:cubicBezTo>
                    <a:pt x="290" y="46"/>
                    <a:pt x="280" y="56"/>
                    <a:pt x="271" y="69"/>
                  </a:cubicBezTo>
                  <a:cubicBezTo>
                    <a:pt x="188" y="186"/>
                    <a:pt x="114" y="314"/>
                    <a:pt x="43" y="440"/>
                  </a:cubicBezTo>
                  <a:cubicBezTo>
                    <a:pt x="1" y="516"/>
                    <a:pt x="10" y="591"/>
                    <a:pt x="94" y="636"/>
                  </a:cubicBezTo>
                  <a:cubicBezTo>
                    <a:pt x="121" y="651"/>
                    <a:pt x="147" y="658"/>
                    <a:pt x="171" y="658"/>
                  </a:cubicBezTo>
                  <a:cubicBezTo>
                    <a:pt x="218" y="658"/>
                    <a:pt x="260" y="629"/>
                    <a:pt x="291" y="581"/>
                  </a:cubicBezTo>
                  <a:cubicBezTo>
                    <a:pt x="367" y="465"/>
                    <a:pt x="438" y="345"/>
                    <a:pt x="508" y="226"/>
                  </a:cubicBezTo>
                  <a:cubicBezTo>
                    <a:pt x="533" y="184"/>
                    <a:pt x="540" y="133"/>
                    <a:pt x="524" y="85"/>
                  </a:cubicBezTo>
                  <a:cubicBezTo>
                    <a:pt x="505" y="38"/>
                    <a:pt x="461" y="5"/>
                    <a:pt x="410" y="0"/>
                  </a:cubicBezTo>
                  <a:cubicBezTo>
                    <a:pt x="406" y="0"/>
                    <a:pt x="402" y="0"/>
                    <a:pt x="398"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66"/>
            <p:cNvSpPr/>
            <p:nvPr/>
          </p:nvSpPr>
          <p:spPr>
            <a:xfrm>
              <a:off x="2011100" y="4775425"/>
              <a:ext cx="3275" cy="5650"/>
            </a:xfrm>
            <a:custGeom>
              <a:avLst/>
              <a:gdLst/>
              <a:ahLst/>
              <a:cxnLst/>
              <a:rect l="l" t="t" r="r" b="b"/>
              <a:pathLst>
                <a:path w="131" h="226" extrusionOk="0">
                  <a:moveTo>
                    <a:pt x="1" y="0"/>
                  </a:moveTo>
                  <a:cubicBezTo>
                    <a:pt x="52" y="5"/>
                    <a:pt x="96" y="38"/>
                    <a:pt x="115" y="85"/>
                  </a:cubicBezTo>
                  <a:cubicBezTo>
                    <a:pt x="131" y="133"/>
                    <a:pt x="124" y="184"/>
                    <a:pt x="99" y="226"/>
                  </a:cubicBezTo>
                  <a:cubicBezTo>
                    <a:pt x="124" y="184"/>
                    <a:pt x="131" y="133"/>
                    <a:pt x="115" y="85"/>
                  </a:cubicBezTo>
                  <a:cubicBezTo>
                    <a:pt x="96" y="38"/>
                    <a:pt x="52" y="5"/>
                    <a:pt x="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66"/>
            <p:cNvSpPr/>
            <p:nvPr/>
          </p:nvSpPr>
          <p:spPr>
            <a:xfrm>
              <a:off x="1800400" y="4891625"/>
              <a:ext cx="18475" cy="9525"/>
            </a:xfrm>
            <a:custGeom>
              <a:avLst/>
              <a:gdLst/>
              <a:ahLst/>
              <a:cxnLst/>
              <a:rect l="l" t="t" r="r" b="b"/>
              <a:pathLst>
                <a:path w="739" h="381" extrusionOk="0">
                  <a:moveTo>
                    <a:pt x="594" y="1"/>
                  </a:moveTo>
                  <a:cubicBezTo>
                    <a:pt x="586" y="1"/>
                    <a:pt x="578" y="1"/>
                    <a:pt x="569" y="3"/>
                  </a:cubicBezTo>
                  <a:cubicBezTo>
                    <a:pt x="419" y="27"/>
                    <a:pt x="271" y="66"/>
                    <a:pt x="142" y="94"/>
                  </a:cubicBezTo>
                  <a:cubicBezTo>
                    <a:pt x="41" y="133"/>
                    <a:pt x="1" y="192"/>
                    <a:pt x="24" y="280"/>
                  </a:cubicBezTo>
                  <a:cubicBezTo>
                    <a:pt x="42" y="349"/>
                    <a:pt x="94" y="381"/>
                    <a:pt x="154" y="381"/>
                  </a:cubicBezTo>
                  <a:cubicBezTo>
                    <a:pt x="165" y="381"/>
                    <a:pt x="175" y="380"/>
                    <a:pt x="185" y="378"/>
                  </a:cubicBezTo>
                  <a:cubicBezTo>
                    <a:pt x="335" y="352"/>
                    <a:pt x="484" y="319"/>
                    <a:pt x="631" y="277"/>
                  </a:cubicBezTo>
                  <a:cubicBezTo>
                    <a:pt x="705" y="258"/>
                    <a:pt x="739" y="189"/>
                    <a:pt x="723" y="113"/>
                  </a:cubicBezTo>
                  <a:cubicBezTo>
                    <a:pt x="709" y="44"/>
                    <a:pt x="659" y="1"/>
                    <a:pt x="59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66"/>
            <p:cNvSpPr/>
            <p:nvPr/>
          </p:nvSpPr>
          <p:spPr>
            <a:xfrm>
              <a:off x="1768325" y="4897175"/>
              <a:ext cx="18325" cy="7325"/>
            </a:xfrm>
            <a:custGeom>
              <a:avLst/>
              <a:gdLst/>
              <a:ahLst/>
              <a:cxnLst/>
              <a:rect l="l" t="t" r="r" b="b"/>
              <a:pathLst>
                <a:path w="733" h="293" extrusionOk="0">
                  <a:moveTo>
                    <a:pt x="614" y="1"/>
                  </a:moveTo>
                  <a:cubicBezTo>
                    <a:pt x="442" y="3"/>
                    <a:pt x="268" y="5"/>
                    <a:pt x="98" y="22"/>
                  </a:cubicBezTo>
                  <a:cubicBezTo>
                    <a:pt x="30" y="29"/>
                    <a:pt x="0" y="93"/>
                    <a:pt x="2" y="164"/>
                  </a:cubicBezTo>
                  <a:cubicBezTo>
                    <a:pt x="4" y="240"/>
                    <a:pt x="50" y="290"/>
                    <a:pt x="115" y="291"/>
                  </a:cubicBezTo>
                  <a:cubicBezTo>
                    <a:pt x="160" y="292"/>
                    <a:pt x="205" y="293"/>
                    <a:pt x="250" y="293"/>
                  </a:cubicBezTo>
                  <a:cubicBezTo>
                    <a:pt x="371" y="293"/>
                    <a:pt x="493" y="288"/>
                    <a:pt x="612" y="271"/>
                  </a:cubicBezTo>
                  <a:cubicBezTo>
                    <a:pt x="710" y="259"/>
                    <a:pt x="733" y="170"/>
                    <a:pt x="714" y="88"/>
                  </a:cubicBezTo>
                  <a:cubicBezTo>
                    <a:pt x="691" y="33"/>
                    <a:pt x="655" y="1"/>
                    <a:pt x="61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66"/>
            <p:cNvSpPr/>
            <p:nvPr/>
          </p:nvSpPr>
          <p:spPr>
            <a:xfrm>
              <a:off x="1831700" y="4880875"/>
              <a:ext cx="18400" cy="11250"/>
            </a:xfrm>
            <a:custGeom>
              <a:avLst/>
              <a:gdLst/>
              <a:ahLst/>
              <a:cxnLst/>
              <a:rect l="l" t="t" r="r" b="b"/>
              <a:pathLst>
                <a:path w="736" h="450" extrusionOk="0">
                  <a:moveTo>
                    <a:pt x="577" y="0"/>
                  </a:moveTo>
                  <a:cubicBezTo>
                    <a:pt x="555" y="0"/>
                    <a:pt x="531" y="6"/>
                    <a:pt x="507" y="17"/>
                  </a:cubicBezTo>
                  <a:cubicBezTo>
                    <a:pt x="443" y="44"/>
                    <a:pt x="380" y="74"/>
                    <a:pt x="316" y="103"/>
                  </a:cubicBezTo>
                  <a:lnTo>
                    <a:pt x="314" y="97"/>
                  </a:lnTo>
                  <a:cubicBezTo>
                    <a:pt x="248" y="123"/>
                    <a:pt x="181" y="142"/>
                    <a:pt x="118" y="173"/>
                  </a:cubicBezTo>
                  <a:cubicBezTo>
                    <a:pt x="42" y="211"/>
                    <a:pt x="0" y="274"/>
                    <a:pt x="36" y="362"/>
                  </a:cubicBezTo>
                  <a:cubicBezTo>
                    <a:pt x="62" y="423"/>
                    <a:pt x="105" y="450"/>
                    <a:pt x="157" y="450"/>
                  </a:cubicBezTo>
                  <a:cubicBezTo>
                    <a:pt x="179" y="450"/>
                    <a:pt x="202" y="445"/>
                    <a:pt x="227" y="436"/>
                  </a:cubicBezTo>
                  <a:cubicBezTo>
                    <a:pt x="364" y="384"/>
                    <a:pt x="502" y="334"/>
                    <a:pt x="632" y="268"/>
                  </a:cubicBezTo>
                  <a:cubicBezTo>
                    <a:pt x="707" y="231"/>
                    <a:pt x="735" y="152"/>
                    <a:pt x="687" y="70"/>
                  </a:cubicBezTo>
                  <a:cubicBezTo>
                    <a:pt x="660" y="23"/>
                    <a:pt x="622" y="0"/>
                    <a:pt x="57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66"/>
            <p:cNvSpPr/>
            <p:nvPr/>
          </p:nvSpPr>
          <p:spPr>
            <a:xfrm>
              <a:off x="1861025" y="4864950"/>
              <a:ext cx="17450" cy="13000"/>
            </a:xfrm>
            <a:custGeom>
              <a:avLst/>
              <a:gdLst/>
              <a:ahLst/>
              <a:cxnLst/>
              <a:rect l="l" t="t" r="r" b="b"/>
              <a:pathLst>
                <a:path w="698" h="520" extrusionOk="0">
                  <a:moveTo>
                    <a:pt x="541" y="0"/>
                  </a:moveTo>
                  <a:cubicBezTo>
                    <a:pt x="515" y="0"/>
                    <a:pt x="487" y="9"/>
                    <a:pt x="460" y="24"/>
                  </a:cubicBezTo>
                  <a:cubicBezTo>
                    <a:pt x="334" y="95"/>
                    <a:pt x="214" y="179"/>
                    <a:pt x="95" y="260"/>
                  </a:cubicBezTo>
                  <a:cubicBezTo>
                    <a:pt x="20" y="310"/>
                    <a:pt x="0" y="382"/>
                    <a:pt x="53" y="456"/>
                  </a:cubicBezTo>
                  <a:cubicBezTo>
                    <a:pt x="84" y="500"/>
                    <a:pt x="124" y="519"/>
                    <a:pt x="168" y="519"/>
                  </a:cubicBezTo>
                  <a:cubicBezTo>
                    <a:pt x="196" y="519"/>
                    <a:pt x="226" y="511"/>
                    <a:pt x="256" y="498"/>
                  </a:cubicBezTo>
                  <a:cubicBezTo>
                    <a:pt x="378" y="417"/>
                    <a:pt x="500" y="338"/>
                    <a:pt x="619" y="256"/>
                  </a:cubicBezTo>
                  <a:cubicBezTo>
                    <a:pt x="686" y="209"/>
                    <a:pt x="697" y="144"/>
                    <a:pt x="657" y="74"/>
                  </a:cubicBezTo>
                  <a:cubicBezTo>
                    <a:pt x="627" y="23"/>
                    <a:pt x="586" y="0"/>
                    <a:pt x="54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66"/>
            <p:cNvSpPr/>
            <p:nvPr/>
          </p:nvSpPr>
          <p:spPr>
            <a:xfrm>
              <a:off x="1735200" y="4894900"/>
              <a:ext cx="18875" cy="8725"/>
            </a:xfrm>
            <a:custGeom>
              <a:avLst/>
              <a:gdLst/>
              <a:ahLst/>
              <a:cxnLst/>
              <a:rect l="l" t="t" r="r" b="b"/>
              <a:pathLst>
                <a:path w="755" h="349" extrusionOk="0">
                  <a:moveTo>
                    <a:pt x="172" y="0"/>
                  </a:moveTo>
                  <a:cubicBezTo>
                    <a:pt x="103" y="0"/>
                    <a:pt x="52" y="29"/>
                    <a:pt x="30" y="111"/>
                  </a:cubicBezTo>
                  <a:cubicBezTo>
                    <a:pt x="0" y="221"/>
                    <a:pt x="69" y="262"/>
                    <a:pt x="158" y="287"/>
                  </a:cubicBezTo>
                  <a:cubicBezTo>
                    <a:pt x="210" y="302"/>
                    <a:pt x="263" y="313"/>
                    <a:pt x="317" y="327"/>
                  </a:cubicBezTo>
                  <a:cubicBezTo>
                    <a:pt x="386" y="332"/>
                    <a:pt x="455" y="335"/>
                    <a:pt x="524" y="344"/>
                  </a:cubicBezTo>
                  <a:cubicBezTo>
                    <a:pt x="544" y="346"/>
                    <a:pt x="564" y="348"/>
                    <a:pt x="583" y="348"/>
                  </a:cubicBezTo>
                  <a:cubicBezTo>
                    <a:pt x="656" y="348"/>
                    <a:pt x="716" y="322"/>
                    <a:pt x="734" y="228"/>
                  </a:cubicBezTo>
                  <a:cubicBezTo>
                    <a:pt x="755" y="108"/>
                    <a:pt x="671" y="73"/>
                    <a:pt x="573" y="56"/>
                  </a:cubicBezTo>
                  <a:cubicBezTo>
                    <a:pt x="512" y="46"/>
                    <a:pt x="450" y="33"/>
                    <a:pt x="389" y="22"/>
                  </a:cubicBezTo>
                  <a:cubicBezTo>
                    <a:pt x="362" y="19"/>
                    <a:pt x="335" y="18"/>
                    <a:pt x="306" y="14"/>
                  </a:cubicBezTo>
                  <a:cubicBezTo>
                    <a:pt x="279" y="12"/>
                    <a:pt x="252" y="9"/>
                    <a:pt x="225" y="5"/>
                  </a:cubicBezTo>
                  <a:cubicBezTo>
                    <a:pt x="206" y="2"/>
                    <a:pt x="188" y="0"/>
                    <a:pt x="172"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66"/>
            <p:cNvSpPr/>
            <p:nvPr/>
          </p:nvSpPr>
          <p:spPr>
            <a:xfrm>
              <a:off x="1887475" y="4844050"/>
              <a:ext cx="16750" cy="14750"/>
            </a:xfrm>
            <a:custGeom>
              <a:avLst/>
              <a:gdLst/>
              <a:ahLst/>
              <a:cxnLst/>
              <a:rect l="l" t="t" r="r" b="b"/>
              <a:pathLst>
                <a:path w="670" h="590" extrusionOk="0">
                  <a:moveTo>
                    <a:pt x="484" y="0"/>
                  </a:moveTo>
                  <a:cubicBezTo>
                    <a:pt x="431" y="0"/>
                    <a:pt x="382" y="39"/>
                    <a:pt x="336" y="85"/>
                  </a:cubicBezTo>
                  <a:cubicBezTo>
                    <a:pt x="253" y="166"/>
                    <a:pt x="170" y="248"/>
                    <a:pt x="87" y="328"/>
                  </a:cubicBezTo>
                  <a:cubicBezTo>
                    <a:pt x="18" y="397"/>
                    <a:pt x="1" y="471"/>
                    <a:pt x="73" y="545"/>
                  </a:cubicBezTo>
                  <a:cubicBezTo>
                    <a:pt x="103" y="576"/>
                    <a:pt x="134" y="590"/>
                    <a:pt x="166" y="590"/>
                  </a:cubicBezTo>
                  <a:cubicBezTo>
                    <a:pt x="202" y="590"/>
                    <a:pt x="239" y="571"/>
                    <a:pt x="274" y="541"/>
                  </a:cubicBezTo>
                  <a:cubicBezTo>
                    <a:pt x="368" y="462"/>
                    <a:pt x="459" y="379"/>
                    <a:pt x="552" y="298"/>
                  </a:cubicBezTo>
                  <a:cubicBezTo>
                    <a:pt x="618" y="221"/>
                    <a:pt x="669" y="136"/>
                    <a:pt x="581" y="48"/>
                  </a:cubicBezTo>
                  <a:cubicBezTo>
                    <a:pt x="548" y="14"/>
                    <a:pt x="515" y="0"/>
                    <a:pt x="48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66"/>
            <p:cNvSpPr/>
            <p:nvPr/>
          </p:nvSpPr>
          <p:spPr>
            <a:xfrm>
              <a:off x="1947175" y="4815350"/>
              <a:ext cx="18025" cy="8475"/>
            </a:xfrm>
            <a:custGeom>
              <a:avLst/>
              <a:gdLst/>
              <a:ahLst/>
              <a:cxnLst/>
              <a:rect l="l" t="t" r="r" b="b"/>
              <a:pathLst>
                <a:path w="721" h="339" extrusionOk="0">
                  <a:moveTo>
                    <a:pt x="523" y="0"/>
                  </a:moveTo>
                  <a:cubicBezTo>
                    <a:pt x="406" y="0"/>
                    <a:pt x="291" y="51"/>
                    <a:pt x="174" y="51"/>
                  </a:cubicBezTo>
                  <a:cubicBezTo>
                    <a:pt x="170" y="51"/>
                    <a:pt x="167" y="51"/>
                    <a:pt x="163" y="51"/>
                  </a:cubicBezTo>
                  <a:cubicBezTo>
                    <a:pt x="159" y="51"/>
                    <a:pt x="155" y="51"/>
                    <a:pt x="152" y="51"/>
                  </a:cubicBezTo>
                  <a:cubicBezTo>
                    <a:pt x="62" y="51"/>
                    <a:pt x="0" y="99"/>
                    <a:pt x="4" y="199"/>
                  </a:cubicBezTo>
                  <a:cubicBezTo>
                    <a:pt x="6" y="308"/>
                    <a:pt x="78" y="339"/>
                    <a:pt x="160" y="339"/>
                  </a:cubicBezTo>
                  <a:cubicBezTo>
                    <a:pt x="172" y="339"/>
                    <a:pt x="183" y="338"/>
                    <a:pt x="194" y="337"/>
                  </a:cubicBezTo>
                  <a:cubicBezTo>
                    <a:pt x="353" y="323"/>
                    <a:pt x="511" y="296"/>
                    <a:pt x="669" y="275"/>
                  </a:cubicBezTo>
                  <a:cubicBezTo>
                    <a:pt x="673" y="266"/>
                    <a:pt x="677" y="257"/>
                    <a:pt x="682" y="248"/>
                  </a:cubicBezTo>
                  <a:cubicBezTo>
                    <a:pt x="689" y="231"/>
                    <a:pt x="695" y="216"/>
                    <a:pt x="700" y="199"/>
                  </a:cubicBezTo>
                  <a:cubicBezTo>
                    <a:pt x="716" y="150"/>
                    <a:pt x="720" y="99"/>
                    <a:pt x="690" y="47"/>
                  </a:cubicBezTo>
                  <a:cubicBezTo>
                    <a:pt x="634" y="12"/>
                    <a:pt x="578" y="0"/>
                    <a:pt x="52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66"/>
            <p:cNvSpPr/>
            <p:nvPr/>
          </p:nvSpPr>
          <p:spPr>
            <a:xfrm>
              <a:off x="1977500" y="4801000"/>
              <a:ext cx="17075" cy="13475"/>
            </a:xfrm>
            <a:custGeom>
              <a:avLst/>
              <a:gdLst/>
              <a:ahLst/>
              <a:cxnLst/>
              <a:rect l="l" t="t" r="r" b="b"/>
              <a:pathLst>
                <a:path w="683" h="539" extrusionOk="0">
                  <a:moveTo>
                    <a:pt x="530" y="1"/>
                  </a:moveTo>
                  <a:cubicBezTo>
                    <a:pt x="501" y="1"/>
                    <a:pt x="471" y="11"/>
                    <a:pt x="442" y="31"/>
                  </a:cubicBezTo>
                  <a:cubicBezTo>
                    <a:pt x="323" y="112"/>
                    <a:pt x="205" y="196"/>
                    <a:pt x="89" y="283"/>
                  </a:cubicBezTo>
                  <a:cubicBezTo>
                    <a:pt x="18" y="337"/>
                    <a:pt x="0" y="411"/>
                    <a:pt x="55" y="483"/>
                  </a:cubicBezTo>
                  <a:cubicBezTo>
                    <a:pt x="84" y="521"/>
                    <a:pt x="119" y="539"/>
                    <a:pt x="161" y="539"/>
                  </a:cubicBezTo>
                  <a:cubicBezTo>
                    <a:pt x="197" y="539"/>
                    <a:pt x="240" y="525"/>
                    <a:pt x="289" y="498"/>
                  </a:cubicBezTo>
                  <a:cubicBezTo>
                    <a:pt x="378" y="431"/>
                    <a:pt x="497" y="347"/>
                    <a:pt x="608" y="255"/>
                  </a:cubicBezTo>
                  <a:cubicBezTo>
                    <a:pt x="677" y="199"/>
                    <a:pt x="682" y="123"/>
                    <a:pt x="627" y="53"/>
                  </a:cubicBezTo>
                  <a:cubicBezTo>
                    <a:pt x="599" y="17"/>
                    <a:pt x="565" y="1"/>
                    <a:pt x="530"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66"/>
            <p:cNvSpPr/>
            <p:nvPr/>
          </p:nvSpPr>
          <p:spPr>
            <a:xfrm>
              <a:off x="1909450" y="4812350"/>
              <a:ext cx="23300" cy="22425"/>
            </a:xfrm>
            <a:custGeom>
              <a:avLst/>
              <a:gdLst/>
              <a:ahLst/>
              <a:cxnLst/>
              <a:rect l="l" t="t" r="r" b="b"/>
              <a:pathLst>
                <a:path w="932" h="897" extrusionOk="0">
                  <a:moveTo>
                    <a:pt x="354" y="0"/>
                  </a:moveTo>
                  <a:cubicBezTo>
                    <a:pt x="312" y="0"/>
                    <a:pt x="274" y="16"/>
                    <a:pt x="249" y="60"/>
                  </a:cubicBezTo>
                  <a:cubicBezTo>
                    <a:pt x="216" y="117"/>
                    <a:pt x="197" y="175"/>
                    <a:pt x="246" y="235"/>
                  </a:cubicBezTo>
                  <a:cubicBezTo>
                    <a:pt x="349" y="295"/>
                    <a:pt x="273" y="352"/>
                    <a:pt x="239" y="405"/>
                  </a:cubicBezTo>
                  <a:cubicBezTo>
                    <a:pt x="189" y="488"/>
                    <a:pt x="128" y="564"/>
                    <a:pt x="75" y="645"/>
                  </a:cubicBezTo>
                  <a:cubicBezTo>
                    <a:pt x="24" y="720"/>
                    <a:pt x="0" y="801"/>
                    <a:pt x="89" y="865"/>
                  </a:cubicBezTo>
                  <a:cubicBezTo>
                    <a:pt x="119" y="887"/>
                    <a:pt x="149" y="896"/>
                    <a:pt x="177" y="896"/>
                  </a:cubicBezTo>
                  <a:cubicBezTo>
                    <a:pt x="227" y="896"/>
                    <a:pt x="271" y="865"/>
                    <a:pt x="307" y="818"/>
                  </a:cubicBezTo>
                  <a:cubicBezTo>
                    <a:pt x="387" y="713"/>
                    <a:pt x="467" y="606"/>
                    <a:pt x="527" y="491"/>
                  </a:cubicBezTo>
                  <a:cubicBezTo>
                    <a:pt x="564" y="421"/>
                    <a:pt x="595" y="373"/>
                    <a:pt x="659" y="373"/>
                  </a:cubicBezTo>
                  <a:cubicBezTo>
                    <a:pt x="679" y="373"/>
                    <a:pt x="702" y="378"/>
                    <a:pt x="730" y="388"/>
                  </a:cubicBezTo>
                  <a:cubicBezTo>
                    <a:pt x="750" y="395"/>
                    <a:pt x="770" y="399"/>
                    <a:pt x="789" y="399"/>
                  </a:cubicBezTo>
                  <a:cubicBezTo>
                    <a:pt x="852" y="399"/>
                    <a:pt x="901" y="358"/>
                    <a:pt x="915" y="279"/>
                  </a:cubicBezTo>
                  <a:cubicBezTo>
                    <a:pt x="932" y="188"/>
                    <a:pt x="881" y="133"/>
                    <a:pt x="798" y="110"/>
                  </a:cubicBezTo>
                  <a:cubicBezTo>
                    <a:pt x="671" y="75"/>
                    <a:pt x="543" y="41"/>
                    <a:pt x="414" y="9"/>
                  </a:cubicBezTo>
                  <a:cubicBezTo>
                    <a:pt x="394" y="3"/>
                    <a:pt x="373" y="0"/>
                    <a:pt x="35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66"/>
            <p:cNvSpPr/>
            <p:nvPr/>
          </p:nvSpPr>
          <p:spPr>
            <a:xfrm>
              <a:off x="1917850" y="4693375"/>
              <a:ext cx="12875" cy="16975"/>
            </a:xfrm>
            <a:custGeom>
              <a:avLst/>
              <a:gdLst/>
              <a:ahLst/>
              <a:cxnLst/>
              <a:rect l="l" t="t" r="r" b="b"/>
              <a:pathLst>
                <a:path w="515" h="679" extrusionOk="0">
                  <a:moveTo>
                    <a:pt x="167" y="1"/>
                  </a:moveTo>
                  <a:cubicBezTo>
                    <a:pt x="144" y="1"/>
                    <a:pt x="119" y="7"/>
                    <a:pt x="95" y="21"/>
                  </a:cubicBezTo>
                  <a:cubicBezTo>
                    <a:pt x="23" y="60"/>
                    <a:pt x="1" y="140"/>
                    <a:pt x="37" y="220"/>
                  </a:cubicBezTo>
                  <a:cubicBezTo>
                    <a:pt x="93" y="339"/>
                    <a:pt x="154" y="456"/>
                    <a:pt x="214" y="574"/>
                  </a:cubicBezTo>
                  <a:cubicBezTo>
                    <a:pt x="246" y="637"/>
                    <a:pt x="295" y="679"/>
                    <a:pt x="354" y="679"/>
                  </a:cubicBezTo>
                  <a:cubicBezTo>
                    <a:pt x="375" y="679"/>
                    <a:pt x="396" y="674"/>
                    <a:pt x="419" y="663"/>
                  </a:cubicBezTo>
                  <a:cubicBezTo>
                    <a:pt x="508" y="622"/>
                    <a:pt x="514" y="535"/>
                    <a:pt x="484" y="448"/>
                  </a:cubicBezTo>
                  <a:cubicBezTo>
                    <a:pt x="468" y="403"/>
                    <a:pt x="445" y="360"/>
                    <a:pt x="404" y="270"/>
                  </a:cubicBezTo>
                  <a:cubicBezTo>
                    <a:pt x="383" y="236"/>
                    <a:pt x="335" y="159"/>
                    <a:pt x="290" y="82"/>
                  </a:cubicBezTo>
                  <a:cubicBezTo>
                    <a:pt x="258" y="27"/>
                    <a:pt x="215" y="1"/>
                    <a:pt x="167"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66"/>
            <p:cNvSpPr/>
            <p:nvPr/>
          </p:nvSpPr>
          <p:spPr>
            <a:xfrm>
              <a:off x="1895825" y="4669225"/>
              <a:ext cx="17050" cy="14125"/>
            </a:xfrm>
            <a:custGeom>
              <a:avLst/>
              <a:gdLst/>
              <a:ahLst/>
              <a:cxnLst/>
              <a:rect l="l" t="t" r="r" b="b"/>
              <a:pathLst>
                <a:path w="682" h="565" extrusionOk="0">
                  <a:moveTo>
                    <a:pt x="198" y="0"/>
                  </a:moveTo>
                  <a:cubicBezTo>
                    <a:pt x="173" y="0"/>
                    <a:pt x="145" y="7"/>
                    <a:pt x="113" y="22"/>
                  </a:cubicBezTo>
                  <a:cubicBezTo>
                    <a:pt x="30" y="76"/>
                    <a:pt x="0" y="158"/>
                    <a:pt x="95" y="247"/>
                  </a:cubicBezTo>
                  <a:cubicBezTo>
                    <a:pt x="202" y="345"/>
                    <a:pt x="317" y="436"/>
                    <a:pt x="431" y="527"/>
                  </a:cubicBezTo>
                  <a:cubicBezTo>
                    <a:pt x="462" y="552"/>
                    <a:pt x="495" y="565"/>
                    <a:pt x="527" y="565"/>
                  </a:cubicBezTo>
                  <a:cubicBezTo>
                    <a:pt x="565" y="565"/>
                    <a:pt x="601" y="545"/>
                    <a:pt x="630" y="504"/>
                  </a:cubicBezTo>
                  <a:cubicBezTo>
                    <a:pt x="679" y="436"/>
                    <a:pt x="681" y="363"/>
                    <a:pt x="607" y="301"/>
                  </a:cubicBezTo>
                  <a:cubicBezTo>
                    <a:pt x="505" y="218"/>
                    <a:pt x="407" y="131"/>
                    <a:pt x="306" y="46"/>
                  </a:cubicBezTo>
                  <a:cubicBezTo>
                    <a:pt x="274" y="18"/>
                    <a:pt x="240" y="0"/>
                    <a:pt x="198"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66"/>
            <p:cNvSpPr/>
            <p:nvPr/>
          </p:nvSpPr>
          <p:spPr>
            <a:xfrm>
              <a:off x="1932875" y="4756475"/>
              <a:ext cx="8425" cy="17950"/>
            </a:xfrm>
            <a:custGeom>
              <a:avLst/>
              <a:gdLst/>
              <a:ahLst/>
              <a:cxnLst/>
              <a:rect l="l" t="t" r="r" b="b"/>
              <a:pathLst>
                <a:path w="337" h="718" extrusionOk="0">
                  <a:moveTo>
                    <a:pt x="177" y="0"/>
                  </a:moveTo>
                  <a:cubicBezTo>
                    <a:pt x="175" y="0"/>
                    <a:pt x="172" y="1"/>
                    <a:pt x="169" y="1"/>
                  </a:cubicBezTo>
                  <a:cubicBezTo>
                    <a:pt x="109" y="3"/>
                    <a:pt x="53" y="29"/>
                    <a:pt x="44" y="91"/>
                  </a:cubicBezTo>
                  <a:cubicBezTo>
                    <a:pt x="18" y="268"/>
                    <a:pt x="0" y="448"/>
                    <a:pt x="29" y="625"/>
                  </a:cubicBezTo>
                  <a:cubicBezTo>
                    <a:pt x="40" y="687"/>
                    <a:pt x="82" y="717"/>
                    <a:pt x="140" y="717"/>
                  </a:cubicBezTo>
                  <a:cubicBezTo>
                    <a:pt x="166" y="717"/>
                    <a:pt x="194" y="712"/>
                    <a:pt x="223" y="701"/>
                  </a:cubicBezTo>
                  <a:cubicBezTo>
                    <a:pt x="239" y="686"/>
                    <a:pt x="278" y="665"/>
                    <a:pt x="284" y="638"/>
                  </a:cubicBezTo>
                  <a:cubicBezTo>
                    <a:pt x="323" y="455"/>
                    <a:pt x="337" y="268"/>
                    <a:pt x="300" y="82"/>
                  </a:cubicBezTo>
                  <a:cubicBezTo>
                    <a:pt x="289" y="30"/>
                    <a:pt x="233" y="0"/>
                    <a:pt x="17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66"/>
            <p:cNvSpPr/>
            <p:nvPr/>
          </p:nvSpPr>
          <p:spPr>
            <a:xfrm>
              <a:off x="1838200" y="4663700"/>
              <a:ext cx="15850" cy="14875"/>
            </a:xfrm>
            <a:custGeom>
              <a:avLst/>
              <a:gdLst/>
              <a:ahLst/>
              <a:cxnLst/>
              <a:rect l="l" t="t" r="r" b="b"/>
              <a:pathLst>
                <a:path w="634" h="595" extrusionOk="0">
                  <a:moveTo>
                    <a:pt x="465" y="1"/>
                  </a:moveTo>
                  <a:cubicBezTo>
                    <a:pt x="443" y="1"/>
                    <a:pt x="421" y="8"/>
                    <a:pt x="400" y="22"/>
                  </a:cubicBezTo>
                  <a:cubicBezTo>
                    <a:pt x="256" y="121"/>
                    <a:pt x="126" y="234"/>
                    <a:pt x="37" y="386"/>
                  </a:cubicBezTo>
                  <a:cubicBezTo>
                    <a:pt x="0" y="447"/>
                    <a:pt x="18" y="507"/>
                    <a:pt x="64" y="557"/>
                  </a:cubicBezTo>
                  <a:cubicBezTo>
                    <a:pt x="91" y="587"/>
                    <a:pt x="123" y="595"/>
                    <a:pt x="157" y="595"/>
                  </a:cubicBezTo>
                  <a:cubicBezTo>
                    <a:pt x="178" y="595"/>
                    <a:pt x="199" y="592"/>
                    <a:pt x="221" y="589"/>
                  </a:cubicBezTo>
                  <a:cubicBezTo>
                    <a:pt x="345" y="463"/>
                    <a:pt x="475" y="339"/>
                    <a:pt x="594" y="206"/>
                  </a:cubicBezTo>
                  <a:cubicBezTo>
                    <a:pt x="633" y="162"/>
                    <a:pt x="604" y="99"/>
                    <a:pt x="567" y="54"/>
                  </a:cubicBezTo>
                  <a:cubicBezTo>
                    <a:pt x="539" y="20"/>
                    <a:pt x="502" y="1"/>
                    <a:pt x="465"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66"/>
            <p:cNvSpPr/>
            <p:nvPr/>
          </p:nvSpPr>
          <p:spPr>
            <a:xfrm>
              <a:off x="1858125" y="4779075"/>
              <a:ext cx="16825" cy="14475"/>
            </a:xfrm>
            <a:custGeom>
              <a:avLst/>
              <a:gdLst/>
              <a:ahLst/>
              <a:cxnLst/>
              <a:rect l="l" t="t" r="r" b="b"/>
              <a:pathLst>
                <a:path w="673" h="579" extrusionOk="0">
                  <a:moveTo>
                    <a:pt x="177" y="0"/>
                  </a:moveTo>
                  <a:cubicBezTo>
                    <a:pt x="153" y="0"/>
                    <a:pt x="126" y="8"/>
                    <a:pt x="97" y="23"/>
                  </a:cubicBezTo>
                  <a:cubicBezTo>
                    <a:pt x="54" y="69"/>
                    <a:pt x="1" y="135"/>
                    <a:pt x="60" y="212"/>
                  </a:cubicBezTo>
                  <a:cubicBezTo>
                    <a:pt x="169" y="354"/>
                    <a:pt x="306" y="474"/>
                    <a:pt x="462" y="564"/>
                  </a:cubicBezTo>
                  <a:cubicBezTo>
                    <a:pt x="479" y="574"/>
                    <a:pt x="498" y="579"/>
                    <a:pt x="517" y="579"/>
                  </a:cubicBezTo>
                  <a:cubicBezTo>
                    <a:pt x="550" y="579"/>
                    <a:pt x="584" y="563"/>
                    <a:pt x="610" y="528"/>
                  </a:cubicBezTo>
                  <a:cubicBezTo>
                    <a:pt x="651" y="475"/>
                    <a:pt x="673" y="405"/>
                    <a:pt x="624" y="358"/>
                  </a:cubicBezTo>
                  <a:cubicBezTo>
                    <a:pt x="499" y="238"/>
                    <a:pt x="367" y="128"/>
                    <a:pt x="233" y="19"/>
                  </a:cubicBezTo>
                  <a:cubicBezTo>
                    <a:pt x="218" y="7"/>
                    <a:pt x="199" y="0"/>
                    <a:pt x="17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66"/>
            <p:cNvSpPr/>
            <p:nvPr/>
          </p:nvSpPr>
          <p:spPr>
            <a:xfrm>
              <a:off x="1826675" y="4723625"/>
              <a:ext cx="9800" cy="17650"/>
            </a:xfrm>
            <a:custGeom>
              <a:avLst/>
              <a:gdLst/>
              <a:ahLst/>
              <a:cxnLst/>
              <a:rect l="l" t="t" r="r" b="b"/>
              <a:pathLst>
                <a:path w="392" h="706" extrusionOk="0">
                  <a:moveTo>
                    <a:pt x="148" y="0"/>
                  </a:moveTo>
                  <a:cubicBezTo>
                    <a:pt x="139" y="0"/>
                    <a:pt x="129" y="1"/>
                    <a:pt x="120" y="2"/>
                  </a:cubicBezTo>
                  <a:cubicBezTo>
                    <a:pt x="33" y="15"/>
                    <a:pt x="0" y="87"/>
                    <a:pt x="9" y="173"/>
                  </a:cubicBezTo>
                  <a:cubicBezTo>
                    <a:pt x="21" y="311"/>
                    <a:pt x="46" y="447"/>
                    <a:pt x="89" y="564"/>
                  </a:cubicBezTo>
                  <a:cubicBezTo>
                    <a:pt x="114" y="653"/>
                    <a:pt x="157" y="706"/>
                    <a:pt x="229" y="706"/>
                  </a:cubicBezTo>
                  <a:cubicBezTo>
                    <a:pt x="243" y="706"/>
                    <a:pt x="258" y="704"/>
                    <a:pt x="275" y="699"/>
                  </a:cubicBezTo>
                  <a:cubicBezTo>
                    <a:pt x="380" y="673"/>
                    <a:pt x="391" y="589"/>
                    <a:pt x="374" y="501"/>
                  </a:cubicBezTo>
                  <a:cubicBezTo>
                    <a:pt x="351" y="380"/>
                    <a:pt x="319" y="259"/>
                    <a:pt x="296" y="138"/>
                  </a:cubicBezTo>
                  <a:cubicBezTo>
                    <a:pt x="279" y="47"/>
                    <a:pt x="224" y="0"/>
                    <a:pt x="148"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66"/>
            <p:cNvSpPr/>
            <p:nvPr/>
          </p:nvSpPr>
          <p:spPr>
            <a:xfrm>
              <a:off x="1926250" y="4788900"/>
              <a:ext cx="10975" cy="17400"/>
            </a:xfrm>
            <a:custGeom>
              <a:avLst/>
              <a:gdLst/>
              <a:ahLst/>
              <a:cxnLst/>
              <a:rect l="l" t="t" r="r" b="b"/>
              <a:pathLst>
                <a:path w="439" h="696" extrusionOk="0">
                  <a:moveTo>
                    <a:pt x="283" y="0"/>
                  </a:moveTo>
                  <a:cubicBezTo>
                    <a:pt x="264" y="0"/>
                    <a:pt x="243" y="4"/>
                    <a:pt x="223" y="13"/>
                  </a:cubicBezTo>
                  <a:cubicBezTo>
                    <a:pt x="211" y="22"/>
                    <a:pt x="188" y="33"/>
                    <a:pt x="180" y="49"/>
                  </a:cubicBezTo>
                  <a:cubicBezTo>
                    <a:pt x="104" y="221"/>
                    <a:pt x="37" y="396"/>
                    <a:pt x="10" y="583"/>
                  </a:cubicBezTo>
                  <a:cubicBezTo>
                    <a:pt x="1" y="648"/>
                    <a:pt x="64" y="675"/>
                    <a:pt x="119" y="690"/>
                  </a:cubicBezTo>
                  <a:cubicBezTo>
                    <a:pt x="134" y="694"/>
                    <a:pt x="148" y="695"/>
                    <a:pt x="162" y="695"/>
                  </a:cubicBezTo>
                  <a:cubicBezTo>
                    <a:pt x="213" y="695"/>
                    <a:pt x="256" y="669"/>
                    <a:pt x="276" y="618"/>
                  </a:cubicBezTo>
                  <a:cubicBezTo>
                    <a:pt x="329" y="474"/>
                    <a:pt x="387" y="329"/>
                    <a:pt x="417" y="180"/>
                  </a:cubicBezTo>
                  <a:cubicBezTo>
                    <a:pt x="438" y="77"/>
                    <a:pt x="369" y="0"/>
                    <a:pt x="28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66"/>
            <p:cNvSpPr/>
            <p:nvPr/>
          </p:nvSpPr>
          <p:spPr>
            <a:xfrm>
              <a:off x="1837450" y="4753950"/>
              <a:ext cx="14375" cy="16200"/>
            </a:xfrm>
            <a:custGeom>
              <a:avLst/>
              <a:gdLst/>
              <a:ahLst/>
              <a:cxnLst/>
              <a:rect l="l" t="t" r="r" b="b"/>
              <a:pathLst>
                <a:path w="575" h="648" extrusionOk="0">
                  <a:moveTo>
                    <a:pt x="174" y="1"/>
                  </a:moveTo>
                  <a:cubicBezTo>
                    <a:pt x="152" y="1"/>
                    <a:pt x="129" y="7"/>
                    <a:pt x="104" y="21"/>
                  </a:cubicBezTo>
                  <a:cubicBezTo>
                    <a:pt x="1" y="77"/>
                    <a:pt x="21" y="168"/>
                    <a:pt x="64" y="261"/>
                  </a:cubicBezTo>
                  <a:cubicBezTo>
                    <a:pt x="146" y="371"/>
                    <a:pt x="223" y="485"/>
                    <a:pt x="310" y="592"/>
                  </a:cubicBezTo>
                  <a:cubicBezTo>
                    <a:pt x="341" y="630"/>
                    <a:pt x="377" y="648"/>
                    <a:pt x="415" y="648"/>
                  </a:cubicBezTo>
                  <a:cubicBezTo>
                    <a:pt x="447" y="648"/>
                    <a:pt x="480" y="634"/>
                    <a:pt x="511" y="608"/>
                  </a:cubicBezTo>
                  <a:cubicBezTo>
                    <a:pt x="572" y="556"/>
                    <a:pt x="574" y="488"/>
                    <a:pt x="530" y="421"/>
                  </a:cubicBezTo>
                  <a:cubicBezTo>
                    <a:pt x="463" y="318"/>
                    <a:pt x="394" y="215"/>
                    <a:pt x="326" y="111"/>
                  </a:cubicBezTo>
                  <a:cubicBezTo>
                    <a:pt x="286" y="50"/>
                    <a:pt x="236" y="1"/>
                    <a:pt x="17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66"/>
            <p:cNvSpPr/>
            <p:nvPr/>
          </p:nvSpPr>
          <p:spPr>
            <a:xfrm>
              <a:off x="1827350" y="4691175"/>
              <a:ext cx="9400" cy="17750"/>
            </a:xfrm>
            <a:custGeom>
              <a:avLst/>
              <a:gdLst/>
              <a:ahLst/>
              <a:cxnLst/>
              <a:rect l="l" t="t" r="r" b="b"/>
              <a:pathLst>
                <a:path w="376" h="710" extrusionOk="0">
                  <a:moveTo>
                    <a:pt x="207" y="0"/>
                  </a:moveTo>
                  <a:cubicBezTo>
                    <a:pt x="150" y="0"/>
                    <a:pt x="114" y="40"/>
                    <a:pt x="96" y="93"/>
                  </a:cubicBezTo>
                  <a:cubicBezTo>
                    <a:pt x="42" y="244"/>
                    <a:pt x="7" y="401"/>
                    <a:pt x="4" y="561"/>
                  </a:cubicBezTo>
                  <a:cubicBezTo>
                    <a:pt x="1" y="667"/>
                    <a:pt x="63" y="709"/>
                    <a:pt x="153" y="709"/>
                  </a:cubicBezTo>
                  <a:cubicBezTo>
                    <a:pt x="170" y="709"/>
                    <a:pt x="187" y="708"/>
                    <a:pt x="206" y="705"/>
                  </a:cubicBezTo>
                  <a:cubicBezTo>
                    <a:pt x="224" y="687"/>
                    <a:pt x="255" y="670"/>
                    <a:pt x="260" y="648"/>
                  </a:cubicBezTo>
                  <a:cubicBezTo>
                    <a:pt x="299" y="472"/>
                    <a:pt x="340" y="296"/>
                    <a:pt x="365" y="119"/>
                  </a:cubicBezTo>
                  <a:cubicBezTo>
                    <a:pt x="376" y="47"/>
                    <a:pt x="303" y="19"/>
                    <a:pt x="240" y="4"/>
                  </a:cubicBezTo>
                  <a:cubicBezTo>
                    <a:pt x="229" y="1"/>
                    <a:pt x="218" y="0"/>
                    <a:pt x="20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66"/>
            <p:cNvSpPr/>
            <p:nvPr/>
          </p:nvSpPr>
          <p:spPr>
            <a:xfrm>
              <a:off x="1884775" y="4798925"/>
              <a:ext cx="17475" cy="12375"/>
            </a:xfrm>
            <a:custGeom>
              <a:avLst/>
              <a:gdLst/>
              <a:ahLst/>
              <a:cxnLst/>
              <a:rect l="l" t="t" r="r" b="b"/>
              <a:pathLst>
                <a:path w="699" h="495" extrusionOk="0">
                  <a:moveTo>
                    <a:pt x="165" y="0"/>
                  </a:moveTo>
                  <a:cubicBezTo>
                    <a:pt x="161" y="0"/>
                    <a:pt x="157" y="0"/>
                    <a:pt x="153" y="1"/>
                  </a:cubicBezTo>
                  <a:cubicBezTo>
                    <a:pt x="135" y="2"/>
                    <a:pt x="117" y="5"/>
                    <a:pt x="99" y="8"/>
                  </a:cubicBezTo>
                  <a:cubicBezTo>
                    <a:pt x="89" y="12"/>
                    <a:pt x="79" y="18"/>
                    <a:pt x="70" y="26"/>
                  </a:cubicBezTo>
                  <a:cubicBezTo>
                    <a:pt x="59" y="34"/>
                    <a:pt x="49" y="45"/>
                    <a:pt x="42" y="56"/>
                  </a:cubicBezTo>
                  <a:cubicBezTo>
                    <a:pt x="1" y="117"/>
                    <a:pt x="12" y="208"/>
                    <a:pt x="90" y="262"/>
                  </a:cubicBezTo>
                  <a:cubicBezTo>
                    <a:pt x="209" y="343"/>
                    <a:pt x="340" y="408"/>
                    <a:pt x="470" y="473"/>
                  </a:cubicBezTo>
                  <a:cubicBezTo>
                    <a:pt x="498" y="487"/>
                    <a:pt x="526" y="495"/>
                    <a:pt x="552" y="495"/>
                  </a:cubicBezTo>
                  <a:cubicBezTo>
                    <a:pt x="596" y="495"/>
                    <a:pt x="635" y="472"/>
                    <a:pt x="661" y="415"/>
                  </a:cubicBezTo>
                  <a:cubicBezTo>
                    <a:pt x="699" y="333"/>
                    <a:pt x="682" y="266"/>
                    <a:pt x="601" y="221"/>
                  </a:cubicBezTo>
                  <a:cubicBezTo>
                    <a:pt x="481" y="153"/>
                    <a:pt x="359" y="87"/>
                    <a:pt x="240" y="18"/>
                  </a:cubicBezTo>
                  <a:cubicBezTo>
                    <a:pt x="228" y="12"/>
                    <a:pt x="217" y="7"/>
                    <a:pt x="205" y="5"/>
                  </a:cubicBezTo>
                  <a:cubicBezTo>
                    <a:pt x="192" y="2"/>
                    <a:pt x="178" y="0"/>
                    <a:pt x="16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66"/>
            <p:cNvSpPr/>
            <p:nvPr/>
          </p:nvSpPr>
          <p:spPr>
            <a:xfrm>
              <a:off x="1886525" y="4798925"/>
              <a:ext cx="2075" cy="650"/>
            </a:xfrm>
            <a:custGeom>
              <a:avLst/>
              <a:gdLst/>
              <a:ahLst/>
              <a:cxnLst/>
              <a:rect l="l" t="t" r="r" b="b"/>
              <a:pathLst>
                <a:path w="83" h="26" extrusionOk="0">
                  <a:moveTo>
                    <a:pt x="83" y="1"/>
                  </a:moveTo>
                  <a:cubicBezTo>
                    <a:pt x="65" y="2"/>
                    <a:pt x="47" y="5"/>
                    <a:pt x="29" y="8"/>
                  </a:cubicBezTo>
                  <a:cubicBezTo>
                    <a:pt x="19" y="12"/>
                    <a:pt x="8" y="18"/>
                    <a:pt x="0" y="26"/>
                  </a:cubicBezTo>
                  <a:cubicBezTo>
                    <a:pt x="8" y="18"/>
                    <a:pt x="19" y="12"/>
                    <a:pt x="29" y="8"/>
                  </a:cubicBezTo>
                  <a:cubicBezTo>
                    <a:pt x="47" y="5"/>
                    <a:pt x="65" y="2"/>
                    <a:pt x="8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66"/>
            <p:cNvSpPr/>
            <p:nvPr/>
          </p:nvSpPr>
          <p:spPr>
            <a:xfrm>
              <a:off x="1929775" y="4723975"/>
              <a:ext cx="9400" cy="17750"/>
            </a:xfrm>
            <a:custGeom>
              <a:avLst/>
              <a:gdLst/>
              <a:ahLst/>
              <a:cxnLst/>
              <a:rect l="l" t="t" r="r" b="b"/>
              <a:pathLst>
                <a:path w="376" h="710" extrusionOk="0">
                  <a:moveTo>
                    <a:pt x="148" y="1"/>
                  </a:moveTo>
                  <a:cubicBezTo>
                    <a:pt x="134" y="1"/>
                    <a:pt x="120" y="2"/>
                    <a:pt x="105" y="5"/>
                  </a:cubicBezTo>
                  <a:cubicBezTo>
                    <a:pt x="35" y="18"/>
                    <a:pt x="0" y="84"/>
                    <a:pt x="9" y="147"/>
                  </a:cubicBezTo>
                  <a:cubicBezTo>
                    <a:pt x="30" y="303"/>
                    <a:pt x="64" y="458"/>
                    <a:pt x="83" y="557"/>
                  </a:cubicBezTo>
                  <a:cubicBezTo>
                    <a:pt x="122" y="665"/>
                    <a:pt x="165" y="709"/>
                    <a:pt x="225" y="709"/>
                  </a:cubicBezTo>
                  <a:cubicBezTo>
                    <a:pt x="237" y="709"/>
                    <a:pt x="249" y="708"/>
                    <a:pt x="262" y="704"/>
                  </a:cubicBezTo>
                  <a:cubicBezTo>
                    <a:pt x="328" y="688"/>
                    <a:pt x="376" y="645"/>
                    <a:pt x="369" y="571"/>
                  </a:cubicBezTo>
                  <a:cubicBezTo>
                    <a:pt x="356" y="408"/>
                    <a:pt x="335" y="243"/>
                    <a:pt x="276" y="87"/>
                  </a:cubicBezTo>
                  <a:cubicBezTo>
                    <a:pt x="253" y="24"/>
                    <a:pt x="203" y="1"/>
                    <a:pt x="148"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66"/>
            <p:cNvSpPr/>
            <p:nvPr/>
          </p:nvSpPr>
          <p:spPr>
            <a:xfrm>
              <a:off x="1866700" y="4657700"/>
              <a:ext cx="18300" cy="8675"/>
            </a:xfrm>
            <a:custGeom>
              <a:avLst/>
              <a:gdLst/>
              <a:ahLst/>
              <a:cxnLst/>
              <a:rect l="l" t="t" r="r" b="b"/>
              <a:pathLst>
                <a:path w="732" h="347" extrusionOk="0">
                  <a:moveTo>
                    <a:pt x="195" y="0"/>
                  </a:moveTo>
                  <a:cubicBezTo>
                    <a:pt x="172" y="0"/>
                    <a:pt x="149" y="1"/>
                    <a:pt x="126" y="1"/>
                  </a:cubicBezTo>
                  <a:cubicBezTo>
                    <a:pt x="38" y="33"/>
                    <a:pt x="1" y="78"/>
                    <a:pt x="10" y="150"/>
                  </a:cubicBezTo>
                  <a:cubicBezTo>
                    <a:pt x="20" y="216"/>
                    <a:pt x="53" y="270"/>
                    <a:pt x="124" y="281"/>
                  </a:cubicBezTo>
                  <a:cubicBezTo>
                    <a:pt x="268" y="304"/>
                    <a:pt x="412" y="329"/>
                    <a:pt x="556" y="345"/>
                  </a:cubicBezTo>
                  <a:cubicBezTo>
                    <a:pt x="562" y="346"/>
                    <a:pt x="568" y="346"/>
                    <a:pt x="574" y="346"/>
                  </a:cubicBezTo>
                  <a:cubicBezTo>
                    <a:pt x="631" y="346"/>
                    <a:pt x="682" y="319"/>
                    <a:pt x="705" y="256"/>
                  </a:cubicBezTo>
                  <a:cubicBezTo>
                    <a:pt x="731" y="186"/>
                    <a:pt x="711" y="121"/>
                    <a:pt x="653" y="93"/>
                  </a:cubicBezTo>
                  <a:cubicBezTo>
                    <a:pt x="503" y="20"/>
                    <a:pt x="344" y="0"/>
                    <a:pt x="19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66"/>
            <p:cNvSpPr/>
            <p:nvPr/>
          </p:nvSpPr>
          <p:spPr>
            <a:xfrm>
              <a:off x="1703650" y="4885600"/>
              <a:ext cx="18900" cy="10875"/>
            </a:xfrm>
            <a:custGeom>
              <a:avLst/>
              <a:gdLst/>
              <a:ahLst/>
              <a:cxnLst/>
              <a:rect l="l" t="t" r="r" b="b"/>
              <a:pathLst>
                <a:path w="756" h="435" extrusionOk="0">
                  <a:moveTo>
                    <a:pt x="146" y="1"/>
                  </a:moveTo>
                  <a:cubicBezTo>
                    <a:pt x="136" y="1"/>
                    <a:pt x="128" y="2"/>
                    <a:pt x="123" y="4"/>
                  </a:cubicBezTo>
                  <a:cubicBezTo>
                    <a:pt x="20" y="43"/>
                    <a:pt x="0" y="196"/>
                    <a:pt x="103" y="256"/>
                  </a:cubicBezTo>
                  <a:cubicBezTo>
                    <a:pt x="246" y="340"/>
                    <a:pt x="401" y="407"/>
                    <a:pt x="566" y="433"/>
                  </a:cubicBezTo>
                  <a:cubicBezTo>
                    <a:pt x="573" y="434"/>
                    <a:pt x="580" y="434"/>
                    <a:pt x="587" y="434"/>
                  </a:cubicBezTo>
                  <a:cubicBezTo>
                    <a:pt x="689" y="434"/>
                    <a:pt x="755" y="321"/>
                    <a:pt x="709" y="228"/>
                  </a:cubicBezTo>
                  <a:cubicBezTo>
                    <a:pt x="675" y="162"/>
                    <a:pt x="265" y="1"/>
                    <a:pt x="14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66"/>
            <p:cNvSpPr/>
            <p:nvPr/>
          </p:nvSpPr>
          <p:spPr>
            <a:xfrm>
              <a:off x="1676000" y="4869000"/>
              <a:ext cx="16475" cy="13450"/>
            </a:xfrm>
            <a:custGeom>
              <a:avLst/>
              <a:gdLst/>
              <a:ahLst/>
              <a:cxnLst/>
              <a:rect l="l" t="t" r="r" b="b"/>
              <a:pathLst>
                <a:path w="659" h="538" extrusionOk="0">
                  <a:moveTo>
                    <a:pt x="151" y="0"/>
                  </a:moveTo>
                  <a:cubicBezTo>
                    <a:pt x="100" y="0"/>
                    <a:pt x="55" y="27"/>
                    <a:pt x="31" y="72"/>
                  </a:cubicBezTo>
                  <a:cubicBezTo>
                    <a:pt x="1" y="127"/>
                    <a:pt x="5" y="187"/>
                    <a:pt x="47" y="227"/>
                  </a:cubicBezTo>
                  <a:cubicBezTo>
                    <a:pt x="176" y="351"/>
                    <a:pt x="318" y="461"/>
                    <a:pt x="488" y="528"/>
                  </a:cubicBezTo>
                  <a:cubicBezTo>
                    <a:pt x="501" y="535"/>
                    <a:pt x="515" y="537"/>
                    <a:pt x="529" y="537"/>
                  </a:cubicBezTo>
                  <a:cubicBezTo>
                    <a:pt x="564" y="537"/>
                    <a:pt x="597" y="520"/>
                    <a:pt x="616" y="489"/>
                  </a:cubicBezTo>
                  <a:cubicBezTo>
                    <a:pt x="624" y="477"/>
                    <a:pt x="632" y="466"/>
                    <a:pt x="638" y="453"/>
                  </a:cubicBezTo>
                  <a:cubicBezTo>
                    <a:pt x="658" y="415"/>
                    <a:pt x="659" y="371"/>
                    <a:pt x="640" y="334"/>
                  </a:cubicBezTo>
                  <a:cubicBezTo>
                    <a:pt x="625" y="299"/>
                    <a:pt x="486" y="193"/>
                    <a:pt x="359" y="110"/>
                  </a:cubicBezTo>
                  <a:cubicBezTo>
                    <a:pt x="340" y="99"/>
                    <a:pt x="322" y="87"/>
                    <a:pt x="306" y="77"/>
                  </a:cubicBezTo>
                  <a:cubicBezTo>
                    <a:pt x="286" y="64"/>
                    <a:pt x="266" y="53"/>
                    <a:pt x="249" y="43"/>
                  </a:cubicBezTo>
                  <a:cubicBezTo>
                    <a:pt x="202" y="17"/>
                    <a:pt x="165" y="0"/>
                    <a:pt x="15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66"/>
            <p:cNvSpPr/>
            <p:nvPr/>
          </p:nvSpPr>
          <p:spPr>
            <a:xfrm>
              <a:off x="1656375" y="4850300"/>
              <a:ext cx="11400" cy="10925"/>
            </a:xfrm>
            <a:custGeom>
              <a:avLst/>
              <a:gdLst/>
              <a:ahLst/>
              <a:cxnLst/>
              <a:rect l="l" t="t" r="r" b="b"/>
              <a:pathLst>
                <a:path w="456" h="437" extrusionOk="0">
                  <a:moveTo>
                    <a:pt x="135" y="1"/>
                  </a:moveTo>
                  <a:cubicBezTo>
                    <a:pt x="123" y="1"/>
                    <a:pt x="111" y="3"/>
                    <a:pt x="101" y="7"/>
                  </a:cubicBezTo>
                  <a:cubicBezTo>
                    <a:pt x="11" y="46"/>
                    <a:pt x="1" y="121"/>
                    <a:pt x="28" y="198"/>
                  </a:cubicBezTo>
                  <a:cubicBezTo>
                    <a:pt x="70" y="317"/>
                    <a:pt x="228" y="437"/>
                    <a:pt x="323" y="437"/>
                  </a:cubicBezTo>
                  <a:cubicBezTo>
                    <a:pt x="338" y="437"/>
                    <a:pt x="350" y="434"/>
                    <a:pt x="361" y="429"/>
                  </a:cubicBezTo>
                  <a:cubicBezTo>
                    <a:pt x="440" y="388"/>
                    <a:pt x="455" y="315"/>
                    <a:pt x="437" y="241"/>
                  </a:cubicBezTo>
                  <a:cubicBezTo>
                    <a:pt x="388" y="118"/>
                    <a:pt x="230" y="1"/>
                    <a:pt x="135"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3702;p73">
            <a:extLst>
              <a:ext uri="{FF2B5EF4-FFF2-40B4-BE49-F238E27FC236}">
                <a16:creationId xmlns:a16="http://schemas.microsoft.com/office/drawing/2014/main" id="{55C3302E-C9F8-BF5D-1D11-2AB99DBAEA90}"/>
              </a:ext>
            </a:extLst>
          </p:cNvPr>
          <p:cNvSpPr txBox="1">
            <a:spLocks noGrp="1"/>
          </p:cNvSpPr>
          <p:nvPr/>
        </p:nvSpPr>
        <p:spPr>
          <a:xfrm>
            <a:off x="4220743" y="1491699"/>
            <a:ext cx="635797" cy="5319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500"/>
              <a:buFont typeface="Neucha"/>
              <a:buNone/>
              <a:defRPr sz="7000" b="1" i="0" u="none" strike="noStrike" cap="none">
                <a:solidFill>
                  <a:schemeClr val="accent1"/>
                </a:solidFill>
                <a:latin typeface="Neucha"/>
                <a:ea typeface="Neucha"/>
                <a:cs typeface="Neucha"/>
                <a:sym typeface="Neucha"/>
              </a:defRPr>
            </a:lvl1pPr>
            <a:lvl2pPr marR="0" lvl="1"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r>
              <a:rPr lang="en" sz="3200" dirty="0"/>
              <a:t>02</a:t>
            </a:r>
            <a:endParaRPr sz="3200" dirty="0"/>
          </a:p>
        </p:txBody>
      </p:sp>
      <p:sp>
        <p:nvSpPr>
          <p:cNvPr id="23" name="Google Shape;3702;p73">
            <a:extLst>
              <a:ext uri="{FF2B5EF4-FFF2-40B4-BE49-F238E27FC236}">
                <a16:creationId xmlns:a16="http://schemas.microsoft.com/office/drawing/2014/main" id="{95D9D076-F9A5-CDF0-F98C-E59514949757}"/>
              </a:ext>
            </a:extLst>
          </p:cNvPr>
          <p:cNvSpPr txBox="1">
            <a:spLocks noGrp="1"/>
          </p:cNvSpPr>
          <p:nvPr/>
        </p:nvSpPr>
        <p:spPr>
          <a:xfrm>
            <a:off x="1556651" y="1491698"/>
            <a:ext cx="635797" cy="5319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500"/>
              <a:buFont typeface="Neucha"/>
              <a:buNone/>
              <a:defRPr sz="7000" b="1" i="0" u="none" strike="noStrike" cap="none">
                <a:solidFill>
                  <a:schemeClr val="accent1"/>
                </a:solidFill>
                <a:latin typeface="Neucha"/>
                <a:ea typeface="Neucha"/>
                <a:cs typeface="Neucha"/>
                <a:sym typeface="Neucha"/>
              </a:defRPr>
            </a:lvl1pPr>
            <a:lvl2pPr marR="0" lvl="1"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r>
              <a:rPr lang="en" sz="3200" dirty="0"/>
              <a:t>01</a:t>
            </a:r>
            <a:endParaRPr sz="3200" dirty="0"/>
          </a:p>
        </p:txBody>
      </p:sp>
      <p:sp>
        <p:nvSpPr>
          <p:cNvPr id="24" name="Google Shape;3702;p73">
            <a:extLst>
              <a:ext uri="{FF2B5EF4-FFF2-40B4-BE49-F238E27FC236}">
                <a16:creationId xmlns:a16="http://schemas.microsoft.com/office/drawing/2014/main" id="{1BA18842-37A1-9FC0-9FC5-48F69248B5ED}"/>
              </a:ext>
            </a:extLst>
          </p:cNvPr>
          <p:cNvSpPr txBox="1">
            <a:spLocks noGrp="1"/>
          </p:cNvSpPr>
          <p:nvPr/>
        </p:nvSpPr>
        <p:spPr>
          <a:xfrm>
            <a:off x="7146708" y="1491697"/>
            <a:ext cx="635797" cy="5319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500"/>
              <a:buFont typeface="Neucha"/>
              <a:buNone/>
              <a:defRPr sz="7000" b="1" i="0" u="none" strike="noStrike" cap="none">
                <a:solidFill>
                  <a:schemeClr val="accent1"/>
                </a:solidFill>
                <a:latin typeface="Neucha"/>
                <a:ea typeface="Neucha"/>
                <a:cs typeface="Neucha"/>
                <a:sym typeface="Neucha"/>
              </a:defRPr>
            </a:lvl1pPr>
            <a:lvl2pPr marR="0" lvl="1"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r>
              <a:rPr lang="en" sz="3200" dirty="0"/>
              <a:t>03</a:t>
            </a:r>
            <a:endParaRPr sz="3200" dirty="0"/>
          </a:p>
        </p:txBody>
      </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28"/>
                                        </p:tgtEl>
                                        <p:attrNameLst>
                                          <p:attrName>style.visibility</p:attrName>
                                        </p:attrNameLst>
                                      </p:cBhvr>
                                      <p:to>
                                        <p:strVal val="visible"/>
                                      </p:to>
                                    </p:set>
                                    <p:animEffect transition="in" filter="fade">
                                      <p:cBhvr>
                                        <p:cTn id="7" dur="1000"/>
                                        <p:tgtEl>
                                          <p:spTgt spid="3028"/>
                                        </p:tgtEl>
                                      </p:cBhvr>
                                    </p:animEffect>
                                  </p:childTnLst>
                                </p:cTn>
                              </p:par>
                              <p:par>
                                <p:cTn id="8" presetID="10" presetClass="entr" presetSubtype="0" fill="hold" nodeType="withEffect">
                                  <p:stCondLst>
                                    <p:cond delay="0"/>
                                  </p:stCondLst>
                                  <p:childTnLst>
                                    <p:set>
                                      <p:cBhvr>
                                        <p:cTn id="9" dur="1" fill="hold">
                                          <p:stCondLst>
                                            <p:cond delay="0"/>
                                          </p:stCondLst>
                                        </p:cTn>
                                        <p:tgtEl>
                                          <p:spTgt spid="3029"/>
                                        </p:tgtEl>
                                        <p:attrNameLst>
                                          <p:attrName>style.visibility</p:attrName>
                                        </p:attrNameLst>
                                      </p:cBhvr>
                                      <p:to>
                                        <p:strVal val="visible"/>
                                      </p:to>
                                    </p:set>
                                    <p:animEffect transition="in" filter="fade">
                                      <p:cBhvr>
                                        <p:cTn id="10" dur="1000"/>
                                        <p:tgtEl>
                                          <p:spTgt spid="3029"/>
                                        </p:tgtEl>
                                      </p:cBhvr>
                                    </p:animEffect>
                                  </p:childTnLst>
                                </p:cTn>
                              </p:par>
                              <p:par>
                                <p:cTn id="11" presetID="10" presetClass="entr" presetSubtype="0" fill="hold" nodeType="withEffect">
                                  <p:stCondLst>
                                    <p:cond delay="0"/>
                                  </p:stCondLst>
                                  <p:childTnLst>
                                    <p:set>
                                      <p:cBhvr>
                                        <p:cTn id="12" dur="1" fill="hold">
                                          <p:stCondLst>
                                            <p:cond delay="0"/>
                                          </p:stCondLst>
                                        </p:cTn>
                                        <p:tgtEl>
                                          <p:spTgt spid="3030"/>
                                        </p:tgtEl>
                                        <p:attrNameLst>
                                          <p:attrName>style.visibility</p:attrName>
                                        </p:attrNameLst>
                                      </p:cBhvr>
                                      <p:to>
                                        <p:strVal val="visible"/>
                                      </p:to>
                                    </p:set>
                                    <p:animEffect transition="in" filter="fade">
                                      <p:cBhvr>
                                        <p:cTn id="13" dur="1000"/>
                                        <p:tgtEl>
                                          <p:spTgt spid="3030"/>
                                        </p:tgtEl>
                                      </p:cBhvr>
                                    </p:animEffect>
                                  </p:childTnLst>
                                </p:cTn>
                              </p:par>
                              <p:par>
                                <p:cTn id="14" presetID="10" presetClass="entr" presetSubtype="0" fill="hold" nodeType="withEffect">
                                  <p:stCondLst>
                                    <p:cond delay="0"/>
                                  </p:stCondLst>
                                  <p:childTnLst>
                                    <p:set>
                                      <p:cBhvr>
                                        <p:cTn id="15" dur="1" fill="hold">
                                          <p:stCondLst>
                                            <p:cond delay="0"/>
                                          </p:stCondLst>
                                        </p:cTn>
                                        <p:tgtEl>
                                          <p:spTgt spid="3031"/>
                                        </p:tgtEl>
                                        <p:attrNameLst>
                                          <p:attrName>style.visibility</p:attrName>
                                        </p:attrNameLst>
                                      </p:cBhvr>
                                      <p:to>
                                        <p:strVal val="visible"/>
                                      </p:to>
                                    </p:set>
                                    <p:animEffect transition="in" filter="fade">
                                      <p:cBhvr>
                                        <p:cTn id="16" dur="1000"/>
                                        <p:tgtEl>
                                          <p:spTgt spid="3031"/>
                                        </p:tgtEl>
                                      </p:cBhvr>
                                    </p:animEffect>
                                  </p:childTnLst>
                                </p:cTn>
                              </p:par>
                              <p:par>
                                <p:cTn id="17" presetID="10" presetClass="entr" presetSubtype="0" fill="hold" nodeType="withEffect">
                                  <p:stCondLst>
                                    <p:cond delay="0"/>
                                  </p:stCondLst>
                                  <p:childTnLst>
                                    <p:set>
                                      <p:cBhvr>
                                        <p:cTn id="18" dur="1" fill="hold">
                                          <p:stCondLst>
                                            <p:cond delay="0"/>
                                          </p:stCondLst>
                                        </p:cTn>
                                        <p:tgtEl>
                                          <p:spTgt spid="3032"/>
                                        </p:tgtEl>
                                        <p:attrNameLst>
                                          <p:attrName>style.visibility</p:attrName>
                                        </p:attrNameLst>
                                      </p:cBhvr>
                                      <p:to>
                                        <p:strVal val="visible"/>
                                      </p:to>
                                    </p:set>
                                    <p:animEffect transition="in" filter="fade">
                                      <p:cBhvr>
                                        <p:cTn id="19" dur="1000"/>
                                        <p:tgtEl>
                                          <p:spTgt spid="3032"/>
                                        </p:tgtEl>
                                      </p:cBhvr>
                                    </p:animEffect>
                                  </p:childTnLst>
                                </p:cTn>
                              </p:par>
                              <p:par>
                                <p:cTn id="20" presetID="10" presetClass="entr" presetSubtype="0" fill="hold" nodeType="withEffect">
                                  <p:stCondLst>
                                    <p:cond delay="0"/>
                                  </p:stCondLst>
                                  <p:childTnLst>
                                    <p:set>
                                      <p:cBhvr>
                                        <p:cTn id="21" dur="1" fill="hold">
                                          <p:stCondLst>
                                            <p:cond delay="0"/>
                                          </p:stCondLst>
                                        </p:cTn>
                                        <p:tgtEl>
                                          <p:spTgt spid="3033"/>
                                        </p:tgtEl>
                                        <p:attrNameLst>
                                          <p:attrName>style.visibility</p:attrName>
                                        </p:attrNameLst>
                                      </p:cBhvr>
                                      <p:to>
                                        <p:strVal val="visible"/>
                                      </p:to>
                                    </p:set>
                                    <p:animEffect transition="in" filter="fade">
                                      <p:cBhvr>
                                        <p:cTn id="22" dur="1000"/>
                                        <p:tgtEl>
                                          <p:spTgt spid="3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99"/>
        <p:cNvGrpSpPr/>
        <p:nvPr/>
      </p:nvGrpSpPr>
      <p:grpSpPr>
        <a:xfrm>
          <a:off x="0" y="0"/>
          <a:ext cx="0" cy="0"/>
          <a:chOff x="0" y="0"/>
          <a:chExt cx="0" cy="0"/>
        </a:xfrm>
      </p:grpSpPr>
      <p:sp>
        <p:nvSpPr>
          <p:cNvPr id="3701" name="Google Shape;3701;p73"/>
          <p:cNvSpPr txBox="1">
            <a:spLocks noGrp="1"/>
          </p:cNvSpPr>
          <p:nvPr>
            <p:ph type="title"/>
          </p:nvPr>
        </p:nvSpPr>
        <p:spPr>
          <a:xfrm>
            <a:off x="3440925" y="2378388"/>
            <a:ext cx="4989300" cy="769500"/>
          </a:xfrm>
          <a:prstGeom prst="rect">
            <a:avLst/>
          </a:prstGeom>
        </p:spPr>
        <p:txBody>
          <a:bodyPr spcFirstLastPara="1" wrap="square" lIns="91425" tIns="91425" rIns="91425" bIns="91425" anchor="t" anchorCtr="0">
            <a:noAutofit/>
          </a:bodyPr>
          <a:lstStyle/>
          <a:p>
            <a:pPr lvl="0"/>
            <a:r>
              <a:rPr lang="en-US" sz="5400" dirty="0"/>
              <a:t>Budget Planner</a:t>
            </a:r>
          </a:p>
        </p:txBody>
      </p:sp>
      <p:sp>
        <p:nvSpPr>
          <p:cNvPr id="3702" name="Google Shape;3702;p73"/>
          <p:cNvSpPr txBox="1">
            <a:spLocks noGrp="1"/>
          </p:cNvSpPr>
          <p:nvPr>
            <p:ph type="title" idx="2"/>
          </p:nvPr>
        </p:nvSpPr>
        <p:spPr>
          <a:xfrm>
            <a:off x="3440925" y="1581438"/>
            <a:ext cx="1285500" cy="73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3703" name="Google Shape;3703;p73"/>
          <p:cNvGrpSpPr/>
          <p:nvPr/>
        </p:nvGrpSpPr>
        <p:grpSpPr>
          <a:xfrm>
            <a:off x="713766" y="856678"/>
            <a:ext cx="2578220" cy="3430126"/>
            <a:chOff x="1353025" y="2037525"/>
            <a:chExt cx="1194450" cy="1589125"/>
          </a:xfrm>
        </p:grpSpPr>
        <p:sp>
          <p:nvSpPr>
            <p:cNvPr id="3704" name="Google Shape;3704;p73"/>
            <p:cNvSpPr/>
            <p:nvPr/>
          </p:nvSpPr>
          <p:spPr>
            <a:xfrm>
              <a:off x="1760350" y="2037525"/>
              <a:ext cx="393025" cy="1433775"/>
            </a:xfrm>
            <a:custGeom>
              <a:avLst/>
              <a:gdLst/>
              <a:ahLst/>
              <a:cxnLst/>
              <a:rect l="l" t="t" r="r" b="b"/>
              <a:pathLst>
                <a:path w="15721" h="57351" extrusionOk="0">
                  <a:moveTo>
                    <a:pt x="732" y="1"/>
                  </a:moveTo>
                  <a:cubicBezTo>
                    <a:pt x="682" y="1"/>
                    <a:pt x="631" y="7"/>
                    <a:pt x="580" y="20"/>
                  </a:cubicBezTo>
                  <a:cubicBezTo>
                    <a:pt x="249" y="102"/>
                    <a:pt x="0" y="933"/>
                    <a:pt x="83" y="1263"/>
                  </a:cubicBezTo>
                  <a:lnTo>
                    <a:pt x="1789" y="7259"/>
                  </a:lnTo>
                  <a:lnTo>
                    <a:pt x="2247" y="9052"/>
                  </a:lnTo>
                  <a:lnTo>
                    <a:pt x="12322" y="48565"/>
                  </a:lnTo>
                  <a:lnTo>
                    <a:pt x="12785" y="50377"/>
                  </a:lnTo>
                  <a:lnTo>
                    <a:pt x="14282" y="56247"/>
                  </a:lnTo>
                  <a:cubicBezTo>
                    <a:pt x="14349" y="56516"/>
                    <a:pt x="14747" y="57337"/>
                    <a:pt x="15011" y="57350"/>
                  </a:cubicBezTo>
                  <a:cubicBezTo>
                    <a:pt x="15022" y="57350"/>
                    <a:pt x="15032" y="57351"/>
                    <a:pt x="15042" y="57351"/>
                  </a:cubicBezTo>
                  <a:cubicBezTo>
                    <a:pt x="15094" y="57351"/>
                    <a:pt x="15145" y="57344"/>
                    <a:pt x="15195" y="57331"/>
                  </a:cubicBezTo>
                  <a:cubicBezTo>
                    <a:pt x="15523" y="57248"/>
                    <a:pt x="15721" y="56912"/>
                    <a:pt x="15638" y="56581"/>
                  </a:cubicBezTo>
                  <a:lnTo>
                    <a:pt x="13994" y="50135"/>
                  </a:lnTo>
                  <a:lnTo>
                    <a:pt x="13557" y="48420"/>
                  </a:lnTo>
                  <a:lnTo>
                    <a:pt x="3374" y="8495"/>
                  </a:lnTo>
                  <a:lnTo>
                    <a:pt x="2966" y="6889"/>
                  </a:lnTo>
                  <a:lnTo>
                    <a:pt x="1327" y="466"/>
                  </a:lnTo>
                  <a:cubicBezTo>
                    <a:pt x="1256" y="186"/>
                    <a:pt x="1007" y="1"/>
                    <a:pt x="73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73"/>
            <p:cNvSpPr/>
            <p:nvPr/>
          </p:nvSpPr>
          <p:spPr>
            <a:xfrm>
              <a:off x="2068350" y="3248025"/>
              <a:ext cx="41825" cy="48925"/>
            </a:xfrm>
            <a:custGeom>
              <a:avLst/>
              <a:gdLst/>
              <a:ahLst/>
              <a:cxnLst/>
              <a:rect l="l" t="t" r="r" b="b"/>
              <a:pathLst>
                <a:path w="1673" h="1957" extrusionOk="0">
                  <a:moveTo>
                    <a:pt x="1235" y="0"/>
                  </a:moveTo>
                  <a:lnTo>
                    <a:pt x="1" y="146"/>
                  </a:lnTo>
                  <a:lnTo>
                    <a:pt x="464" y="1957"/>
                  </a:lnTo>
                  <a:cubicBezTo>
                    <a:pt x="894" y="1881"/>
                    <a:pt x="1358" y="1784"/>
                    <a:pt x="1673" y="1715"/>
                  </a:cubicBezTo>
                  <a:lnTo>
                    <a:pt x="1235" y="0"/>
                  </a:ln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73"/>
            <p:cNvSpPr/>
            <p:nvPr/>
          </p:nvSpPr>
          <p:spPr>
            <a:xfrm>
              <a:off x="1805050" y="2209750"/>
              <a:ext cx="39675" cy="54075"/>
            </a:xfrm>
            <a:custGeom>
              <a:avLst/>
              <a:gdLst/>
              <a:ahLst/>
              <a:cxnLst/>
              <a:rect l="l" t="t" r="r" b="b"/>
              <a:pathLst>
                <a:path w="1587" h="2163" extrusionOk="0">
                  <a:moveTo>
                    <a:pt x="1179" y="0"/>
                  </a:moveTo>
                  <a:cubicBezTo>
                    <a:pt x="890" y="76"/>
                    <a:pt x="381" y="218"/>
                    <a:pt x="1" y="370"/>
                  </a:cubicBezTo>
                  <a:lnTo>
                    <a:pt x="459" y="2163"/>
                  </a:lnTo>
                  <a:lnTo>
                    <a:pt x="1586" y="1606"/>
                  </a:lnTo>
                  <a:lnTo>
                    <a:pt x="1179" y="0"/>
                  </a:ln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73"/>
            <p:cNvSpPr/>
            <p:nvPr/>
          </p:nvSpPr>
          <p:spPr>
            <a:xfrm>
              <a:off x="1353025" y="2137900"/>
              <a:ext cx="768625" cy="1276800"/>
            </a:xfrm>
            <a:custGeom>
              <a:avLst/>
              <a:gdLst/>
              <a:ahLst/>
              <a:cxnLst/>
              <a:rect l="l" t="t" r="r" b="b"/>
              <a:pathLst>
                <a:path w="30745" h="51072" extrusionOk="0">
                  <a:moveTo>
                    <a:pt x="17498" y="0"/>
                  </a:moveTo>
                  <a:cubicBezTo>
                    <a:pt x="17360" y="0"/>
                    <a:pt x="17152" y="45"/>
                    <a:pt x="16829" y="181"/>
                  </a:cubicBezTo>
                  <a:cubicBezTo>
                    <a:pt x="16256" y="420"/>
                    <a:pt x="15667" y="696"/>
                    <a:pt x="15078" y="1002"/>
                  </a:cubicBezTo>
                  <a:cubicBezTo>
                    <a:pt x="7147" y="5121"/>
                    <a:pt x="1717" y="13084"/>
                    <a:pt x="904" y="21783"/>
                  </a:cubicBezTo>
                  <a:cubicBezTo>
                    <a:pt x="1" y="31483"/>
                    <a:pt x="4508" y="40983"/>
                    <a:pt x="12665" y="46574"/>
                  </a:cubicBezTo>
                  <a:cubicBezTo>
                    <a:pt x="16609" y="49277"/>
                    <a:pt x="21312" y="50831"/>
                    <a:pt x="26266" y="51066"/>
                  </a:cubicBezTo>
                  <a:cubicBezTo>
                    <a:pt x="26353" y="51070"/>
                    <a:pt x="26464" y="51071"/>
                    <a:pt x="26586" y="51071"/>
                  </a:cubicBezTo>
                  <a:cubicBezTo>
                    <a:pt x="26808" y="51071"/>
                    <a:pt x="27066" y="51067"/>
                    <a:pt x="27283" y="51067"/>
                  </a:cubicBezTo>
                  <a:cubicBezTo>
                    <a:pt x="27773" y="51066"/>
                    <a:pt x="28832" y="51022"/>
                    <a:pt x="29218" y="51014"/>
                  </a:cubicBezTo>
                  <a:cubicBezTo>
                    <a:pt x="29543" y="51008"/>
                    <a:pt x="29113" y="50744"/>
                    <a:pt x="29171" y="50744"/>
                  </a:cubicBezTo>
                  <a:cubicBezTo>
                    <a:pt x="29182" y="50744"/>
                    <a:pt x="29210" y="50753"/>
                    <a:pt x="29262" y="50774"/>
                  </a:cubicBezTo>
                  <a:cubicBezTo>
                    <a:pt x="29526" y="50883"/>
                    <a:pt x="29781" y="50987"/>
                    <a:pt x="30004" y="50987"/>
                  </a:cubicBezTo>
                  <a:cubicBezTo>
                    <a:pt x="30025" y="50987"/>
                    <a:pt x="30047" y="50986"/>
                    <a:pt x="30068" y="50984"/>
                  </a:cubicBezTo>
                  <a:cubicBezTo>
                    <a:pt x="30455" y="50954"/>
                    <a:pt x="30745" y="50612"/>
                    <a:pt x="30710" y="50224"/>
                  </a:cubicBezTo>
                  <a:cubicBezTo>
                    <a:pt x="30677" y="49858"/>
                    <a:pt x="30372" y="49585"/>
                    <a:pt x="30013" y="49585"/>
                  </a:cubicBezTo>
                  <a:cubicBezTo>
                    <a:pt x="29990" y="49585"/>
                    <a:pt x="29967" y="49586"/>
                    <a:pt x="29944" y="49588"/>
                  </a:cubicBezTo>
                  <a:cubicBezTo>
                    <a:pt x="29142" y="49659"/>
                    <a:pt x="28338" y="49697"/>
                    <a:pt x="27553" y="49700"/>
                  </a:cubicBezTo>
                  <a:lnTo>
                    <a:pt x="27500" y="49700"/>
                  </a:lnTo>
                  <a:cubicBezTo>
                    <a:pt x="22399" y="49700"/>
                    <a:pt x="17545" y="48219"/>
                    <a:pt x="13458" y="45418"/>
                  </a:cubicBezTo>
                  <a:cubicBezTo>
                    <a:pt x="5603" y="40029"/>
                    <a:pt x="1058" y="30857"/>
                    <a:pt x="1881" y="22052"/>
                  </a:cubicBezTo>
                  <a:cubicBezTo>
                    <a:pt x="2638" y="13915"/>
                    <a:pt x="8168" y="5812"/>
                    <a:pt x="15640" y="1889"/>
                  </a:cubicBezTo>
                  <a:cubicBezTo>
                    <a:pt x="16218" y="1586"/>
                    <a:pt x="16806" y="1308"/>
                    <a:pt x="17387" y="1065"/>
                  </a:cubicBezTo>
                  <a:cubicBezTo>
                    <a:pt x="17745" y="914"/>
                    <a:pt x="17913" y="502"/>
                    <a:pt x="17764" y="145"/>
                  </a:cubicBezTo>
                  <a:cubicBezTo>
                    <a:pt x="17745" y="101"/>
                    <a:pt x="17702" y="0"/>
                    <a:pt x="17498"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73"/>
            <p:cNvSpPr/>
            <p:nvPr/>
          </p:nvSpPr>
          <p:spPr>
            <a:xfrm>
              <a:off x="1471875" y="2194000"/>
              <a:ext cx="1075600" cy="1083675"/>
            </a:xfrm>
            <a:custGeom>
              <a:avLst/>
              <a:gdLst/>
              <a:ahLst/>
              <a:cxnLst/>
              <a:rect l="l" t="t" r="r" b="b"/>
              <a:pathLst>
                <a:path w="43024" h="43347" extrusionOk="0">
                  <a:moveTo>
                    <a:pt x="21384" y="0"/>
                  </a:moveTo>
                  <a:cubicBezTo>
                    <a:pt x="14552" y="0"/>
                    <a:pt x="8561" y="3703"/>
                    <a:pt x="4599" y="8756"/>
                  </a:cubicBezTo>
                  <a:cubicBezTo>
                    <a:pt x="1962" y="12127"/>
                    <a:pt x="307" y="16318"/>
                    <a:pt x="89" y="20920"/>
                  </a:cubicBezTo>
                  <a:cubicBezTo>
                    <a:pt x="74" y="21225"/>
                    <a:pt x="66" y="21530"/>
                    <a:pt x="67" y="21830"/>
                  </a:cubicBezTo>
                  <a:cubicBezTo>
                    <a:pt x="1" y="33237"/>
                    <a:pt x="8950" y="42762"/>
                    <a:pt x="20449" y="43311"/>
                  </a:cubicBezTo>
                  <a:cubicBezTo>
                    <a:pt x="20941" y="43334"/>
                    <a:pt x="21427" y="43346"/>
                    <a:pt x="21906" y="43346"/>
                  </a:cubicBezTo>
                  <a:cubicBezTo>
                    <a:pt x="34073" y="43346"/>
                    <a:pt x="42224" y="35816"/>
                    <a:pt x="42839" y="22948"/>
                  </a:cubicBezTo>
                  <a:cubicBezTo>
                    <a:pt x="43023" y="19076"/>
                    <a:pt x="42166" y="15397"/>
                    <a:pt x="40514" y="12181"/>
                  </a:cubicBezTo>
                  <a:cubicBezTo>
                    <a:pt x="39684" y="10564"/>
                    <a:pt x="38652" y="9059"/>
                    <a:pt x="37440" y="7704"/>
                  </a:cubicBezTo>
                  <a:cubicBezTo>
                    <a:pt x="33753" y="3558"/>
                    <a:pt x="28266" y="305"/>
                    <a:pt x="22282" y="21"/>
                  </a:cubicBezTo>
                  <a:cubicBezTo>
                    <a:pt x="21981" y="7"/>
                    <a:pt x="21682" y="0"/>
                    <a:pt x="21384" y="0"/>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73"/>
            <p:cNvSpPr/>
            <p:nvPr/>
          </p:nvSpPr>
          <p:spPr>
            <a:xfrm>
              <a:off x="1724825" y="2121375"/>
              <a:ext cx="86775" cy="72125"/>
            </a:xfrm>
            <a:custGeom>
              <a:avLst/>
              <a:gdLst/>
              <a:ahLst/>
              <a:cxnLst/>
              <a:rect l="l" t="t" r="r" b="b"/>
              <a:pathLst>
                <a:path w="3471" h="2885" extrusionOk="0">
                  <a:moveTo>
                    <a:pt x="2242" y="1"/>
                  </a:moveTo>
                  <a:cubicBezTo>
                    <a:pt x="2103" y="1"/>
                    <a:pt x="1962" y="28"/>
                    <a:pt x="1826" y="85"/>
                  </a:cubicBezTo>
                  <a:cubicBezTo>
                    <a:pt x="1222" y="337"/>
                    <a:pt x="629" y="617"/>
                    <a:pt x="47" y="919"/>
                  </a:cubicBezTo>
                  <a:cubicBezTo>
                    <a:pt x="40" y="962"/>
                    <a:pt x="36" y="1005"/>
                    <a:pt x="35" y="1049"/>
                  </a:cubicBezTo>
                  <a:cubicBezTo>
                    <a:pt x="0" y="1777"/>
                    <a:pt x="344" y="2470"/>
                    <a:pt x="945" y="2884"/>
                  </a:cubicBezTo>
                  <a:cubicBezTo>
                    <a:pt x="1504" y="2590"/>
                    <a:pt x="2079" y="2318"/>
                    <a:pt x="2660" y="2074"/>
                  </a:cubicBezTo>
                  <a:cubicBezTo>
                    <a:pt x="3212" y="1844"/>
                    <a:pt x="3470" y="1211"/>
                    <a:pt x="3240" y="661"/>
                  </a:cubicBezTo>
                  <a:cubicBezTo>
                    <a:pt x="3064" y="249"/>
                    <a:pt x="2663" y="1"/>
                    <a:pt x="2242"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73"/>
            <p:cNvSpPr/>
            <p:nvPr/>
          </p:nvSpPr>
          <p:spPr>
            <a:xfrm>
              <a:off x="1740675" y="2090450"/>
              <a:ext cx="108575" cy="106900"/>
            </a:xfrm>
            <a:custGeom>
              <a:avLst/>
              <a:gdLst/>
              <a:ahLst/>
              <a:cxnLst/>
              <a:rect l="l" t="t" r="r" b="b"/>
              <a:pathLst>
                <a:path w="4343" h="4276" extrusionOk="0">
                  <a:moveTo>
                    <a:pt x="2165" y="0"/>
                  </a:moveTo>
                  <a:cubicBezTo>
                    <a:pt x="1036" y="0"/>
                    <a:pt x="99" y="894"/>
                    <a:pt x="56" y="2034"/>
                  </a:cubicBezTo>
                  <a:cubicBezTo>
                    <a:pt x="0" y="3199"/>
                    <a:pt x="911" y="4075"/>
                    <a:pt x="2065" y="4243"/>
                  </a:cubicBezTo>
                  <a:cubicBezTo>
                    <a:pt x="2216" y="4265"/>
                    <a:pt x="2358" y="4276"/>
                    <a:pt x="2491" y="4276"/>
                  </a:cubicBezTo>
                  <a:cubicBezTo>
                    <a:pt x="3775" y="4276"/>
                    <a:pt x="4225" y="3290"/>
                    <a:pt x="4274" y="2234"/>
                  </a:cubicBezTo>
                  <a:cubicBezTo>
                    <a:pt x="4343" y="1061"/>
                    <a:pt x="3440" y="58"/>
                    <a:pt x="2266" y="2"/>
                  </a:cubicBezTo>
                  <a:cubicBezTo>
                    <a:pt x="2232" y="1"/>
                    <a:pt x="2198" y="0"/>
                    <a:pt x="216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73"/>
            <p:cNvSpPr/>
            <p:nvPr/>
          </p:nvSpPr>
          <p:spPr>
            <a:xfrm>
              <a:off x="1770550" y="2114050"/>
              <a:ext cx="50825" cy="53425"/>
            </a:xfrm>
            <a:custGeom>
              <a:avLst/>
              <a:gdLst/>
              <a:ahLst/>
              <a:cxnLst/>
              <a:rect l="l" t="t" r="r" b="b"/>
              <a:pathLst>
                <a:path w="2033" h="2137" extrusionOk="0">
                  <a:moveTo>
                    <a:pt x="998" y="1"/>
                  </a:moveTo>
                  <a:cubicBezTo>
                    <a:pt x="488" y="1"/>
                    <a:pt x="49" y="633"/>
                    <a:pt x="24" y="1144"/>
                  </a:cubicBezTo>
                  <a:cubicBezTo>
                    <a:pt x="0" y="1667"/>
                    <a:pt x="403" y="2110"/>
                    <a:pt x="926" y="2136"/>
                  </a:cubicBezTo>
                  <a:cubicBezTo>
                    <a:pt x="935" y="2136"/>
                    <a:pt x="945" y="2136"/>
                    <a:pt x="955" y="2136"/>
                  </a:cubicBezTo>
                  <a:cubicBezTo>
                    <a:pt x="1466" y="2136"/>
                    <a:pt x="1984" y="1495"/>
                    <a:pt x="2007" y="983"/>
                  </a:cubicBezTo>
                  <a:cubicBezTo>
                    <a:pt x="2032" y="461"/>
                    <a:pt x="1548" y="26"/>
                    <a:pt x="1027" y="2"/>
                  </a:cubicBezTo>
                  <a:cubicBezTo>
                    <a:pt x="1017" y="1"/>
                    <a:pt x="1008" y="1"/>
                    <a:pt x="998"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73"/>
            <p:cNvSpPr/>
            <p:nvPr/>
          </p:nvSpPr>
          <p:spPr>
            <a:xfrm>
              <a:off x="2057725" y="3325950"/>
              <a:ext cx="109475" cy="105625"/>
            </a:xfrm>
            <a:custGeom>
              <a:avLst/>
              <a:gdLst/>
              <a:ahLst/>
              <a:cxnLst/>
              <a:rect l="l" t="t" r="r" b="b"/>
              <a:pathLst>
                <a:path w="4379" h="4225" extrusionOk="0">
                  <a:moveTo>
                    <a:pt x="2191" y="1"/>
                  </a:moveTo>
                  <a:cubicBezTo>
                    <a:pt x="1071" y="1"/>
                    <a:pt x="136" y="882"/>
                    <a:pt x="82" y="2012"/>
                  </a:cubicBezTo>
                  <a:cubicBezTo>
                    <a:pt x="0" y="3729"/>
                    <a:pt x="927" y="4167"/>
                    <a:pt x="2091" y="4223"/>
                  </a:cubicBezTo>
                  <a:cubicBezTo>
                    <a:pt x="2114" y="4224"/>
                    <a:pt x="2137" y="4225"/>
                    <a:pt x="2160" y="4225"/>
                  </a:cubicBezTo>
                  <a:cubicBezTo>
                    <a:pt x="3296" y="4225"/>
                    <a:pt x="4268" y="2905"/>
                    <a:pt x="4323" y="1763"/>
                  </a:cubicBezTo>
                  <a:cubicBezTo>
                    <a:pt x="4378" y="598"/>
                    <a:pt x="3457" y="59"/>
                    <a:pt x="2291" y="3"/>
                  </a:cubicBezTo>
                  <a:cubicBezTo>
                    <a:pt x="2258" y="2"/>
                    <a:pt x="2224" y="1"/>
                    <a:pt x="2191"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73"/>
            <p:cNvSpPr/>
            <p:nvPr/>
          </p:nvSpPr>
          <p:spPr>
            <a:xfrm>
              <a:off x="2088250" y="3354925"/>
              <a:ext cx="53325" cy="47550"/>
            </a:xfrm>
            <a:custGeom>
              <a:avLst/>
              <a:gdLst/>
              <a:ahLst/>
              <a:cxnLst/>
              <a:rect l="l" t="t" r="r" b="b"/>
              <a:pathLst>
                <a:path w="2133" h="1902" extrusionOk="0">
                  <a:moveTo>
                    <a:pt x="777" y="1"/>
                  </a:moveTo>
                  <a:cubicBezTo>
                    <a:pt x="369" y="1"/>
                    <a:pt x="62" y="111"/>
                    <a:pt x="24" y="909"/>
                  </a:cubicBezTo>
                  <a:cubicBezTo>
                    <a:pt x="0" y="1431"/>
                    <a:pt x="403" y="1874"/>
                    <a:pt x="925" y="1899"/>
                  </a:cubicBezTo>
                  <a:cubicBezTo>
                    <a:pt x="946" y="1901"/>
                    <a:pt x="967" y="1901"/>
                    <a:pt x="989" y="1901"/>
                  </a:cubicBezTo>
                  <a:cubicBezTo>
                    <a:pt x="1497" y="1901"/>
                    <a:pt x="2084" y="1617"/>
                    <a:pt x="2108" y="1118"/>
                  </a:cubicBezTo>
                  <a:cubicBezTo>
                    <a:pt x="2132" y="596"/>
                    <a:pt x="1536" y="33"/>
                    <a:pt x="1015" y="9"/>
                  </a:cubicBezTo>
                  <a:cubicBezTo>
                    <a:pt x="933" y="5"/>
                    <a:pt x="853" y="1"/>
                    <a:pt x="777"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73"/>
            <p:cNvSpPr/>
            <p:nvPr/>
          </p:nvSpPr>
          <p:spPr>
            <a:xfrm>
              <a:off x="1945300" y="3369875"/>
              <a:ext cx="76125" cy="196550"/>
            </a:xfrm>
            <a:custGeom>
              <a:avLst/>
              <a:gdLst/>
              <a:ahLst/>
              <a:cxnLst/>
              <a:rect l="l" t="t" r="r" b="b"/>
              <a:pathLst>
                <a:path w="3045" h="7862" extrusionOk="0">
                  <a:moveTo>
                    <a:pt x="1938" y="1"/>
                  </a:moveTo>
                  <a:cubicBezTo>
                    <a:pt x="1366" y="1"/>
                    <a:pt x="889" y="450"/>
                    <a:pt x="861" y="1028"/>
                  </a:cubicBezTo>
                  <a:lnTo>
                    <a:pt x="29" y="6704"/>
                  </a:lnTo>
                  <a:cubicBezTo>
                    <a:pt x="1" y="7302"/>
                    <a:pt x="1024" y="7832"/>
                    <a:pt x="1618" y="7860"/>
                  </a:cubicBezTo>
                  <a:cubicBezTo>
                    <a:pt x="1636" y="7861"/>
                    <a:pt x="1654" y="7862"/>
                    <a:pt x="1672" y="7862"/>
                  </a:cubicBezTo>
                  <a:cubicBezTo>
                    <a:pt x="2244" y="7862"/>
                    <a:pt x="2720" y="7412"/>
                    <a:pt x="2747" y="6834"/>
                  </a:cubicBezTo>
                  <a:lnTo>
                    <a:pt x="3016" y="1130"/>
                  </a:lnTo>
                  <a:cubicBezTo>
                    <a:pt x="3045" y="534"/>
                    <a:pt x="2586" y="29"/>
                    <a:pt x="1990" y="2"/>
                  </a:cubicBezTo>
                  <a:cubicBezTo>
                    <a:pt x="1973" y="1"/>
                    <a:pt x="1955" y="1"/>
                    <a:pt x="1938"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73"/>
            <p:cNvSpPr/>
            <p:nvPr/>
          </p:nvSpPr>
          <p:spPr>
            <a:xfrm>
              <a:off x="1623750" y="3537400"/>
              <a:ext cx="657000" cy="89250"/>
            </a:xfrm>
            <a:custGeom>
              <a:avLst/>
              <a:gdLst/>
              <a:ahLst/>
              <a:cxnLst/>
              <a:rect l="l" t="t" r="r" b="b"/>
              <a:pathLst>
                <a:path w="26280" h="3570" extrusionOk="0">
                  <a:moveTo>
                    <a:pt x="15772" y="1"/>
                  </a:moveTo>
                  <a:cubicBezTo>
                    <a:pt x="15333" y="1"/>
                    <a:pt x="14888" y="3"/>
                    <a:pt x="14436" y="7"/>
                  </a:cubicBezTo>
                  <a:cubicBezTo>
                    <a:pt x="9315" y="50"/>
                    <a:pt x="2311" y="277"/>
                    <a:pt x="686" y="2035"/>
                  </a:cubicBezTo>
                  <a:cubicBezTo>
                    <a:pt x="240" y="2516"/>
                    <a:pt x="1" y="3031"/>
                    <a:pt x="5" y="3569"/>
                  </a:cubicBezTo>
                  <a:lnTo>
                    <a:pt x="26280" y="3351"/>
                  </a:lnTo>
                  <a:cubicBezTo>
                    <a:pt x="26275" y="2814"/>
                    <a:pt x="26027" y="2302"/>
                    <a:pt x="25573" y="1828"/>
                  </a:cubicBezTo>
                  <a:cubicBezTo>
                    <a:pt x="24065" y="250"/>
                    <a:pt x="20306" y="1"/>
                    <a:pt x="1577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73"/>
            <p:cNvSpPr/>
            <p:nvPr/>
          </p:nvSpPr>
          <p:spPr>
            <a:xfrm>
              <a:off x="2352775" y="2940525"/>
              <a:ext cx="425" cy="775"/>
            </a:xfrm>
            <a:custGeom>
              <a:avLst/>
              <a:gdLst/>
              <a:ahLst/>
              <a:cxnLst/>
              <a:rect l="l" t="t" r="r" b="b"/>
              <a:pathLst>
                <a:path w="17" h="31" fill="none" extrusionOk="0">
                  <a:moveTo>
                    <a:pt x="1" y="30"/>
                  </a:moveTo>
                  <a:lnTo>
                    <a:pt x="17" y="1"/>
                  </a:lnTo>
                </a:path>
              </a:pathLst>
            </a:custGeom>
            <a:noFill/>
            <a:ln w="327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73"/>
            <p:cNvSpPr/>
            <p:nvPr/>
          </p:nvSpPr>
          <p:spPr>
            <a:xfrm>
              <a:off x="2353900" y="2650075"/>
              <a:ext cx="180325" cy="288975"/>
            </a:xfrm>
            <a:custGeom>
              <a:avLst/>
              <a:gdLst/>
              <a:ahLst/>
              <a:cxnLst/>
              <a:rect l="l" t="t" r="r" b="b"/>
              <a:pathLst>
                <a:path w="7213" h="11559" fill="none" extrusionOk="0">
                  <a:moveTo>
                    <a:pt x="1" y="11559"/>
                  </a:moveTo>
                  <a:cubicBezTo>
                    <a:pt x="404" y="10767"/>
                    <a:pt x="731" y="9938"/>
                    <a:pt x="978" y="9083"/>
                  </a:cubicBezTo>
                  <a:cubicBezTo>
                    <a:pt x="1062" y="8789"/>
                    <a:pt x="1136" y="8492"/>
                    <a:pt x="1200" y="8191"/>
                  </a:cubicBezTo>
                  <a:cubicBezTo>
                    <a:pt x="1285" y="7791"/>
                    <a:pt x="1351" y="7384"/>
                    <a:pt x="1399" y="6972"/>
                  </a:cubicBezTo>
                  <a:cubicBezTo>
                    <a:pt x="1552" y="5624"/>
                    <a:pt x="2101" y="4527"/>
                    <a:pt x="3317" y="3833"/>
                  </a:cubicBezTo>
                  <a:cubicBezTo>
                    <a:pt x="4311" y="3267"/>
                    <a:pt x="5061" y="2442"/>
                    <a:pt x="5731" y="1526"/>
                  </a:cubicBezTo>
                  <a:cubicBezTo>
                    <a:pt x="6056" y="1080"/>
                    <a:pt x="6396" y="643"/>
                    <a:pt x="6818" y="290"/>
                  </a:cubicBezTo>
                  <a:cubicBezTo>
                    <a:pt x="6888" y="231"/>
                    <a:pt x="6960" y="173"/>
                    <a:pt x="7036" y="119"/>
                  </a:cubicBezTo>
                  <a:cubicBezTo>
                    <a:pt x="7093" y="78"/>
                    <a:pt x="7152" y="38"/>
                    <a:pt x="7213" y="1"/>
                  </a:cubicBezTo>
                </a:path>
              </a:pathLst>
            </a:custGeom>
            <a:noFill/>
            <a:ln w="327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73"/>
            <p:cNvSpPr/>
            <p:nvPr/>
          </p:nvSpPr>
          <p:spPr>
            <a:xfrm>
              <a:off x="2534900" y="2649200"/>
              <a:ext cx="725" cy="475"/>
            </a:xfrm>
            <a:custGeom>
              <a:avLst/>
              <a:gdLst/>
              <a:ahLst/>
              <a:cxnLst/>
              <a:rect l="l" t="t" r="r" b="b"/>
              <a:pathLst>
                <a:path w="29" h="19" fill="none" extrusionOk="0">
                  <a:moveTo>
                    <a:pt x="0" y="19"/>
                  </a:moveTo>
                  <a:cubicBezTo>
                    <a:pt x="10" y="12"/>
                    <a:pt x="19" y="7"/>
                    <a:pt x="28" y="1"/>
                  </a:cubicBezTo>
                </a:path>
              </a:pathLst>
            </a:custGeom>
            <a:noFill/>
            <a:ln w="327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73"/>
            <p:cNvSpPr/>
            <p:nvPr/>
          </p:nvSpPr>
          <p:spPr>
            <a:xfrm>
              <a:off x="2220200" y="2951800"/>
              <a:ext cx="200" cy="825"/>
            </a:xfrm>
            <a:custGeom>
              <a:avLst/>
              <a:gdLst/>
              <a:ahLst/>
              <a:cxnLst/>
              <a:rect l="l" t="t" r="r" b="b"/>
              <a:pathLst>
                <a:path w="8" h="33" fill="none" extrusionOk="0">
                  <a:moveTo>
                    <a:pt x="1" y="0"/>
                  </a:moveTo>
                  <a:cubicBezTo>
                    <a:pt x="4" y="11"/>
                    <a:pt x="6" y="22"/>
                    <a:pt x="8" y="33"/>
                  </a:cubicBezTo>
                </a:path>
              </a:pathLst>
            </a:custGeom>
            <a:noFill/>
            <a:ln w="327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73"/>
            <p:cNvSpPr/>
            <p:nvPr/>
          </p:nvSpPr>
          <p:spPr>
            <a:xfrm>
              <a:off x="2220725" y="2952025"/>
              <a:ext cx="126100" cy="97375"/>
            </a:xfrm>
            <a:custGeom>
              <a:avLst/>
              <a:gdLst/>
              <a:ahLst/>
              <a:cxnLst/>
              <a:rect l="l" t="t" r="r" b="b"/>
              <a:pathLst>
                <a:path w="5044" h="3895" fill="none" extrusionOk="0">
                  <a:moveTo>
                    <a:pt x="0" y="90"/>
                  </a:moveTo>
                  <a:cubicBezTo>
                    <a:pt x="57" y="382"/>
                    <a:pt x="62" y="679"/>
                    <a:pt x="71" y="976"/>
                  </a:cubicBezTo>
                  <a:cubicBezTo>
                    <a:pt x="74" y="1086"/>
                    <a:pt x="77" y="1195"/>
                    <a:pt x="83" y="1305"/>
                  </a:cubicBezTo>
                  <a:cubicBezTo>
                    <a:pt x="124" y="2037"/>
                    <a:pt x="345" y="2704"/>
                    <a:pt x="896" y="3218"/>
                  </a:cubicBezTo>
                  <a:cubicBezTo>
                    <a:pt x="1617" y="3894"/>
                    <a:pt x="2720" y="3884"/>
                    <a:pt x="3256" y="3135"/>
                  </a:cubicBezTo>
                  <a:cubicBezTo>
                    <a:pt x="3956" y="2155"/>
                    <a:pt x="4536" y="1095"/>
                    <a:pt x="5044" y="1"/>
                  </a:cubicBezTo>
                </a:path>
              </a:pathLst>
            </a:custGeom>
            <a:noFill/>
            <a:ln w="327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73"/>
            <p:cNvSpPr/>
            <p:nvPr/>
          </p:nvSpPr>
          <p:spPr>
            <a:xfrm>
              <a:off x="2347150" y="2950525"/>
              <a:ext cx="400" cy="775"/>
            </a:xfrm>
            <a:custGeom>
              <a:avLst/>
              <a:gdLst/>
              <a:ahLst/>
              <a:cxnLst/>
              <a:rect l="l" t="t" r="r" b="b"/>
              <a:pathLst>
                <a:path w="16" h="31" fill="none" extrusionOk="0">
                  <a:moveTo>
                    <a:pt x="1" y="30"/>
                  </a:moveTo>
                  <a:lnTo>
                    <a:pt x="15" y="0"/>
                  </a:lnTo>
                </a:path>
              </a:pathLst>
            </a:custGeom>
            <a:noFill/>
            <a:ln w="327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73"/>
            <p:cNvSpPr/>
            <p:nvPr/>
          </p:nvSpPr>
          <p:spPr>
            <a:xfrm>
              <a:off x="2274150" y="2279375"/>
              <a:ext cx="775" cy="350"/>
            </a:xfrm>
            <a:custGeom>
              <a:avLst/>
              <a:gdLst/>
              <a:ahLst/>
              <a:cxnLst/>
              <a:rect l="l" t="t" r="r" b="b"/>
              <a:pathLst>
                <a:path w="31" h="14" fill="none" extrusionOk="0">
                  <a:moveTo>
                    <a:pt x="31" y="0"/>
                  </a:moveTo>
                  <a:lnTo>
                    <a:pt x="1" y="14"/>
                  </a:lnTo>
                </a:path>
              </a:pathLst>
            </a:custGeom>
            <a:noFill/>
            <a:ln w="327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73"/>
            <p:cNvSpPr/>
            <p:nvPr/>
          </p:nvSpPr>
          <p:spPr>
            <a:xfrm>
              <a:off x="1922100" y="2280425"/>
              <a:ext cx="350550" cy="656725"/>
            </a:xfrm>
            <a:custGeom>
              <a:avLst/>
              <a:gdLst/>
              <a:ahLst/>
              <a:cxnLst/>
              <a:rect l="l" t="t" r="r" b="b"/>
              <a:pathLst>
                <a:path w="14022" h="26269" fill="none" extrusionOk="0">
                  <a:moveTo>
                    <a:pt x="14022" y="0"/>
                  </a:moveTo>
                  <a:cubicBezTo>
                    <a:pt x="13108" y="435"/>
                    <a:pt x="12877" y="929"/>
                    <a:pt x="13088" y="1957"/>
                  </a:cubicBezTo>
                  <a:cubicBezTo>
                    <a:pt x="13114" y="2084"/>
                    <a:pt x="13143" y="2209"/>
                    <a:pt x="13165" y="2337"/>
                  </a:cubicBezTo>
                  <a:cubicBezTo>
                    <a:pt x="13279" y="3001"/>
                    <a:pt x="13119" y="3577"/>
                    <a:pt x="12594" y="4014"/>
                  </a:cubicBezTo>
                  <a:cubicBezTo>
                    <a:pt x="12126" y="4403"/>
                    <a:pt x="11584" y="4620"/>
                    <a:pt x="10971" y="4658"/>
                  </a:cubicBezTo>
                  <a:cubicBezTo>
                    <a:pt x="10056" y="4712"/>
                    <a:pt x="9224" y="4400"/>
                    <a:pt x="8387" y="4100"/>
                  </a:cubicBezTo>
                  <a:cubicBezTo>
                    <a:pt x="7561" y="3804"/>
                    <a:pt x="6737" y="3517"/>
                    <a:pt x="5838" y="3559"/>
                  </a:cubicBezTo>
                  <a:cubicBezTo>
                    <a:pt x="4501" y="3622"/>
                    <a:pt x="3703" y="4319"/>
                    <a:pt x="3540" y="5614"/>
                  </a:cubicBezTo>
                  <a:cubicBezTo>
                    <a:pt x="3503" y="5907"/>
                    <a:pt x="3511" y="6208"/>
                    <a:pt x="3508" y="6506"/>
                  </a:cubicBezTo>
                  <a:cubicBezTo>
                    <a:pt x="3500" y="7475"/>
                    <a:pt x="3226" y="8340"/>
                    <a:pt x="2534" y="9045"/>
                  </a:cubicBezTo>
                  <a:cubicBezTo>
                    <a:pt x="2280" y="9302"/>
                    <a:pt x="2047" y="9580"/>
                    <a:pt x="1797" y="9841"/>
                  </a:cubicBezTo>
                  <a:cubicBezTo>
                    <a:pt x="1071" y="10602"/>
                    <a:pt x="602" y="11491"/>
                    <a:pt x="466" y="12543"/>
                  </a:cubicBezTo>
                  <a:cubicBezTo>
                    <a:pt x="0" y="16136"/>
                    <a:pt x="3047" y="18338"/>
                    <a:pt x="5873" y="17903"/>
                  </a:cubicBezTo>
                  <a:cubicBezTo>
                    <a:pt x="6539" y="17799"/>
                    <a:pt x="7143" y="17484"/>
                    <a:pt x="7801" y="17354"/>
                  </a:cubicBezTo>
                  <a:cubicBezTo>
                    <a:pt x="8887" y="17141"/>
                    <a:pt x="9568" y="17752"/>
                    <a:pt x="9468" y="18854"/>
                  </a:cubicBezTo>
                  <a:cubicBezTo>
                    <a:pt x="9449" y="19060"/>
                    <a:pt x="9401" y="19263"/>
                    <a:pt x="9360" y="19465"/>
                  </a:cubicBezTo>
                  <a:cubicBezTo>
                    <a:pt x="8975" y="21365"/>
                    <a:pt x="9345" y="23084"/>
                    <a:pt x="10550" y="24616"/>
                  </a:cubicBezTo>
                  <a:cubicBezTo>
                    <a:pt x="10965" y="25144"/>
                    <a:pt x="11455" y="25624"/>
                    <a:pt x="11703" y="26268"/>
                  </a:cubicBezTo>
                </a:path>
              </a:pathLst>
            </a:custGeom>
            <a:noFill/>
            <a:ln w="327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73"/>
            <p:cNvSpPr/>
            <p:nvPr/>
          </p:nvSpPr>
          <p:spPr>
            <a:xfrm>
              <a:off x="2214950" y="2937900"/>
              <a:ext cx="325" cy="825"/>
            </a:xfrm>
            <a:custGeom>
              <a:avLst/>
              <a:gdLst/>
              <a:ahLst/>
              <a:cxnLst/>
              <a:rect l="l" t="t" r="r" b="b"/>
              <a:pathLst>
                <a:path w="13" h="33" fill="none" extrusionOk="0">
                  <a:moveTo>
                    <a:pt x="1" y="1"/>
                  </a:moveTo>
                  <a:cubicBezTo>
                    <a:pt x="5" y="11"/>
                    <a:pt x="8" y="22"/>
                    <a:pt x="12" y="32"/>
                  </a:cubicBezTo>
                </a:path>
              </a:pathLst>
            </a:custGeom>
            <a:noFill/>
            <a:ln w="327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73"/>
            <p:cNvSpPr/>
            <p:nvPr/>
          </p:nvSpPr>
          <p:spPr>
            <a:xfrm>
              <a:off x="1924550" y="2905225"/>
              <a:ext cx="475" cy="750"/>
            </a:xfrm>
            <a:custGeom>
              <a:avLst/>
              <a:gdLst/>
              <a:ahLst/>
              <a:cxnLst/>
              <a:rect l="l" t="t" r="r" b="b"/>
              <a:pathLst>
                <a:path w="19" h="30" fill="none" extrusionOk="0">
                  <a:moveTo>
                    <a:pt x="1" y="29"/>
                  </a:moveTo>
                  <a:lnTo>
                    <a:pt x="1" y="29"/>
                  </a:lnTo>
                  <a:lnTo>
                    <a:pt x="19" y="1"/>
                  </a:lnTo>
                </a:path>
              </a:pathLst>
            </a:custGeom>
            <a:noFill/>
            <a:ln w="327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73"/>
            <p:cNvSpPr/>
            <p:nvPr/>
          </p:nvSpPr>
          <p:spPr>
            <a:xfrm>
              <a:off x="1579175" y="2209075"/>
              <a:ext cx="398200" cy="694775"/>
            </a:xfrm>
            <a:custGeom>
              <a:avLst/>
              <a:gdLst/>
              <a:ahLst/>
              <a:cxnLst/>
              <a:rect l="l" t="t" r="r" b="b"/>
              <a:pathLst>
                <a:path w="15928" h="27791" fill="none" extrusionOk="0">
                  <a:moveTo>
                    <a:pt x="13870" y="27790"/>
                  </a:moveTo>
                  <a:cubicBezTo>
                    <a:pt x="14072" y="27484"/>
                    <a:pt x="14277" y="27180"/>
                    <a:pt x="14470" y="26870"/>
                  </a:cubicBezTo>
                  <a:cubicBezTo>
                    <a:pt x="15060" y="25921"/>
                    <a:pt x="15487" y="24929"/>
                    <a:pt x="15392" y="23767"/>
                  </a:cubicBezTo>
                  <a:cubicBezTo>
                    <a:pt x="15301" y="22623"/>
                    <a:pt x="14578" y="21708"/>
                    <a:pt x="13492" y="21457"/>
                  </a:cubicBezTo>
                  <a:cubicBezTo>
                    <a:pt x="13216" y="21393"/>
                    <a:pt x="12935" y="21354"/>
                    <a:pt x="12654" y="21339"/>
                  </a:cubicBezTo>
                  <a:cubicBezTo>
                    <a:pt x="11649" y="21286"/>
                    <a:pt x="10742" y="21049"/>
                    <a:pt x="10180" y="20104"/>
                  </a:cubicBezTo>
                  <a:cubicBezTo>
                    <a:pt x="10140" y="20038"/>
                    <a:pt x="10077" y="19987"/>
                    <a:pt x="10026" y="19930"/>
                  </a:cubicBezTo>
                  <a:cubicBezTo>
                    <a:pt x="9627" y="19494"/>
                    <a:pt x="9133" y="19389"/>
                    <a:pt x="8581" y="19528"/>
                  </a:cubicBezTo>
                  <a:cubicBezTo>
                    <a:pt x="8280" y="19605"/>
                    <a:pt x="7999" y="19732"/>
                    <a:pt x="7729" y="19888"/>
                  </a:cubicBezTo>
                  <a:cubicBezTo>
                    <a:pt x="7080" y="20265"/>
                    <a:pt x="6561" y="20825"/>
                    <a:pt x="5907" y="21194"/>
                  </a:cubicBezTo>
                  <a:cubicBezTo>
                    <a:pt x="5237" y="21571"/>
                    <a:pt x="4549" y="21729"/>
                    <a:pt x="3880" y="21230"/>
                  </a:cubicBezTo>
                  <a:cubicBezTo>
                    <a:pt x="3211" y="20731"/>
                    <a:pt x="2471" y="20378"/>
                    <a:pt x="1723" y="20031"/>
                  </a:cubicBezTo>
                  <a:cubicBezTo>
                    <a:pt x="1272" y="19822"/>
                    <a:pt x="876" y="19538"/>
                    <a:pt x="570" y="19140"/>
                  </a:cubicBezTo>
                  <a:cubicBezTo>
                    <a:pt x="1" y="18401"/>
                    <a:pt x="215" y="17470"/>
                    <a:pt x="1042" y="17048"/>
                  </a:cubicBezTo>
                  <a:cubicBezTo>
                    <a:pt x="1376" y="16879"/>
                    <a:pt x="1733" y="16761"/>
                    <a:pt x="2103" y="16701"/>
                  </a:cubicBezTo>
                  <a:cubicBezTo>
                    <a:pt x="3231" y="16517"/>
                    <a:pt x="4064" y="15908"/>
                    <a:pt x="4692" y="14971"/>
                  </a:cubicBezTo>
                  <a:cubicBezTo>
                    <a:pt x="5270" y="14110"/>
                    <a:pt x="6001" y="13414"/>
                    <a:pt x="6902" y="12895"/>
                  </a:cubicBezTo>
                  <a:cubicBezTo>
                    <a:pt x="7213" y="12716"/>
                    <a:pt x="7506" y="12500"/>
                    <a:pt x="7795" y="12282"/>
                  </a:cubicBezTo>
                  <a:cubicBezTo>
                    <a:pt x="8619" y="11657"/>
                    <a:pt x="8937" y="10845"/>
                    <a:pt x="8661" y="9823"/>
                  </a:cubicBezTo>
                  <a:cubicBezTo>
                    <a:pt x="8597" y="9586"/>
                    <a:pt x="8542" y="9346"/>
                    <a:pt x="8479" y="9108"/>
                  </a:cubicBezTo>
                  <a:cubicBezTo>
                    <a:pt x="8144" y="7831"/>
                    <a:pt x="8620" y="6919"/>
                    <a:pt x="9848" y="6490"/>
                  </a:cubicBezTo>
                  <a:cubicBezTo>
                    <a:pt x="10637" y="6215"/>
                    <a:pt x="10939" y="5653"/>
                    <a:pt x="10772" y="4819"/>
                  </a:cubicBezTo>
                  <a:cubicBezTo>
                    <a:pt x="10687" y="4392"/>
                    <a:pt x="10480" y="4022"/>
                    <a:pt x="10301" y="3635"/>
                  </a:cubicBezTo>
                  <a:cubicBezTo>
                    <a:pt x="10090" y="3178"/>
                    <a:pt x="10176" y="2604"/>
                    <a:pt x="10528" y="2265"/>
                  </a:cubicBezTo>
                  <a:cubicBezTo>
                    <a:pt x="10892" y="1916"/>
                    <a:pt x="11328" y="1806"/>
                    <a:pt x="11811" y="1984"/>
                  </a:cubicBezTo>
                  <a:cubicBezTo>
                    <a:pt x="12244" y="2143"/>
                    <a:pt x="12365" y="2519"/>
                    <a:pt x="12464" y="2922"/>
                  </a:cubicBezTo>
                  <a:cubicBezTo>
                    <a:pt x="12688" y="3839"/>
                    <a:pt x="13455" y="4361"/>
                    <a:pt x="14360" y="4238"/>
                  </a:cubicBezTo>
                  <a:cubicBezTo>
                    <a:pt x="14946" y="4158"/>
                    <a:pt x="15481" y="3672"/>
                    <a:pt x="15331" y="2958"/>
                  </a:cubicBezTo>
                  <a:cubicBezTo>
                    <a:pt x="15272" y="2676"/>
                    <a:pt x="15239" y="2381"/>
                    <a:pt x="15274" y="2074"/>
                  </a:cubicBezTo>
                  <a:cubicBezTo>
                    <a:pt x="15357" y="1335"/>
                    <a:pt x="15686" y="682"/>
                    <a:pt x="15928" y="0"/>
                  </a:cubicBezTo>
                </a:path>
              </a:pathLst>
            </a:custGeom>
            <a:noFill/>
            <a:ln w="327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73"/>
            <p:cNvSpPr/>
            <p:nvPr/>
          </p:nvSpPr>
          <p:spPr>
            <a:xfrm>
              <a:off x="1977625" y="2207475"/>
              <a:ext cx="300" cy="800"/>
            </a:xfrm>
            <a:custGeom>
              <a:avLst/>
              <a:gdLst/>
              <a:ahLst/>
              <a:cxnLst/>
              <a:rect l="l" t="t" r="r" b="b"/>
              <a:pathLst>
                <a:path w="12" h="32" fill="none" extrusionOk="0">
                  <a:moveTo>
                    <a:pt x="0" y="32"/>
                  </a:moveTo>
                  <a:cubicBezTo>
                    <a:pt x="4" y="21"/>
                    <a:pt x="8" y="11"/>
                    <a:pt x="12" y="0"/>
                  </a:cubicBezTo>
                </a:path>
              </a:pathLst>
            </a:custGeom>
            <a:noFill/>
            <a:ln w="327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73"/>
            <p:cNvSpPr/>
            <p:nvPr/>
          </p:nvSpPr>
          <p:spPr>
            <a:xfrm>
              <a:off x="1524525" y="2541575"/>
              <a:ext cx="450" cy="725"/>
            </a:xfrm>
            <a:custGeom>
              <a:avLst/>
              <a:gdLst/>
              <a:ahLst/>
              <a:cxnLst/>
              <a:rect l="l" t="t" r="r" b="b"/>
              <a:pathLst>
                <a:path w="18" h="29" fill="none" extrusionOk="0">
                  <a:moveTo>
                    <a:pt x="1" y="0"/>
                  </a:moveTo>
                  <a:cubicBezTo>
                    <a:pt x="6" y="10"/>
                    <a:pt x="11" y="19"/>
                    <a:pt x="17" y="29"/>
                  </a:cubicBezTo>
                </a:path>
              </a:pathLst>
            </a:custGeom>
            <a:noFill/>
            <a:ln w="327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73"/>
            <p:cNvSpPr/>
            <p:nvPr/>
          </p:nvSpPr>
          <p:spPr>
            <a:xfrm>
              <a:off x="1514050" y="2543750"/>
              <a:ext cx="400725" cy="653475"/>
            </a:xfrm>
            <a:custGeom>
              <a:avLst/>
              <a:gdLst/>
              <a:ahLst/>
              <a:cxnLst/>
              <a:rect l="l" t="t" r="r" b="b"/>
              <a:pathLst>
                <a:path w="16029" h="26139" fill="none" extrusionOk="0">
                  <a:moveTo>
                    <a:pt x="469" y="0"/>
                  </a:moveTo>
                  <a:cubicBezTo>
                    <a:pt x="796" y="611"/>
                    <a:pt x="844" y="1263"/>
                    <a:pt x="702" y="1938"/>
                  </a:cubicBezTo>
                  <a:cubicBezTo>
                    <a:pt x="583" y="2495"/>
                    <a:pt x="450" y="3047"/>
                    <a:pt x="328" y="3603"/>
                  </a:cubicBezTo>
                  <a:cubicBezTo>
                    <a:pt x="0" y="5099"/>
                    <a:pt x="341" y="5940"/>
                    <a:pt x="1617" y="6775"/>
                  </a:cubicBezTo>
                  <a:cubicBezTo>
                    <a:pt x="1822" y="6908"/>
                    <a:pt x="2033" y="7033"/>
                    <a:pt x="2244" y="7156"/>
                  </a:cubicBezTo>
                  <a:cubicBezTo>
                    <a:pt x="2916" y="7544"/>
                    <a:pt x="3580" y="7945"/>
                    <a:pt x="4034" y="8602"/>
                  </a:cubicBezTo>
                  <a:cubicBezTo>
                    <a:pt x="4401" y="9131"/>
                    <a:pt x="4914" y="9365"/>
                    <a:pt x="5531" y="9444"/>
                  </a:cubicBezTo>
                  <a:cubicBezTo>
                    <a:pt x="6026" y="9507"/>
                    <a:pt x="6530" y="9530"/>
                    <a:pt x="6979" y="9802"/>
                  </a:cubicBezTo>
                  <a:cubicBezTo>
                    <a:pt x="7627" y="10197"/>
                    <a:pt x="7763" y="10683"/>
                    <a:pt x="7359" y="11317"/>
                  </a:cubicBezTo>
                  <a:cubicBezTo>
                    <a:pt x="7005" y="11875"/>
                    <a:pt x="6929" y="12466"/>
                    <a:pt x="7081" y="13103"/>
                  </a:cubicBezTo>
                  <a:cubicBezTo>
                    <a:pt x="7302" y="14026"/>
                    <a:pt x="7824" y="14781"/>
                    <a:pt x="8436" y="15467"/>
                  </a:cubicBezTo>
                  <a:cubicBezTo>
                    <a:pt x="9466" y="16621"/>
                    <a:pt x="10035" y="17910"/>
                    <a:pt x="9862" y="19499"/>
                  </a:cubicBezTo>
                  <a:cubicBezTo>
                    <a:pt x="9763" y="20401"/>
                    <a:pt x="9959" y="21273"/>
                    <a:pt x="10328" y="22106"/>
                  </a:cubicBezTo>
                  <a:cubicBezTo>
                    <a:pt x="10983" y="23588"/>
                    <a:pt x="12034" y="24775"/>
                    <a:pt x="13108" y="25948"/>
                  </a:cubicBezTo>
                  <a:cubicBezTo>
                    <a:pt x="13282" y="26139"/>
                    <a:pt x="13356" y="26057"/>
                    <a:pt x="13414" y="25867"/>
                  </a:cubicBezTo>
                  <a:cubicBezTo>
                    <a:pt x="13595" y="25269"/>
                    <a:pt x="13557" y="24660"/>
                    <a:pt x="13458" y="24060"/>
                  </a:cubicBezTo>
                  <a:cubicBezTo>
                    <a:pt x="13272" y="22938"/>
                    <a:pt x="13237" y="21857"/>
                    <a:pt x="13886" y="20839"/>
                  </a:cubicBezTo>
                  <a:cubicBezTo>
                    <a:pt x="14181" y="20374"/>
                    <a:pt x="14267" y="19833"/>
                    <a:pt x="14138" y="19271"/>
                  </a:cubicBezTo>
                  <a:cubicBezTo>
                    <a:pt x="13928" y="18353"/>
                    <a:pt x="14141" y="17544"/>
                    <a:pt x="14738" y="16806"/>
                  </a:cubicBezTo>
                  <a:cubicBezTo>
                    <a:pt x="15201" y="16232"/>
                    <a:pt x="15602" y="15607"/>
                    <a:pt x="16029" y="15002"/>
                  </a:cubicBezTo>
                </a:path>
              </a:pathLst>
            </a:custGeom>
            <a:noFill/>
            <a:ln w="327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73"/>
            <p:cNvSpPr/>
            <p:nvPr/>
          </p:nvSpPr>
          <p:spPr>
            <a:xfrm>
              <a:off x="1915225" y="2917400"/>
              <a:ext cx="500" cy="725"/>
            </a:xfrm>
            <a:custGeom>
              <a:avLst/>
              <a:gdLst/>
              <a:ahLst/>
              <a:cxnLst/>
              <a:rect l="l" t="t" r="r" b="b"/>
              <a:pathLst>
                <a:path w="20" h="29" fill="none" extrusionOk="0">
                  <a:moveTo>
                    <a:pt x="1" y="29"/>
                  </a:moveTo>
                  <a:lnTo>
                    <a:pt x="20" y="0"/>
                  </a:lnTo>
                </a:path>
              </a:pathLst>
            </a:custGeom>
            <a:noFill/>
            <a:ln w="327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73"/>
            <p:cNvSpPr/>
            <p:nvPr/>
          </p:nvSpPr>
          <p:spPr>
            <a:xfrm>
              <a:off x="1935550" y="2959275"/>
              <a:ext cx="170200" cy="205700"/>
            </a:xfrm>
            <a:custGeom>
              <a:avLst/>
              <a:gdLst/>
              <a:ahLst/>
              <a:cxnLst/>
              <a:rect l="l" t="t" r="r" b="b"/>
              <a:pathLst>
                <a:path w="6808" h="8228" extrusionOk="0">
                  <a:moveTo>
                    <a:pt x="6775" y="1607"/>
                  </a:moveTo>
                  <a:cubicBezTo>
                    <a:pt x="6779" y="1608"/>
                    <a:pt x="6781" y="1609"/>
                    <a:pt x="6781" y="1609"/>
                  </a:cubicBezTo>
                  <a:cubicBezTo>
                    <a:pt x="6781" y="1609"/>
                    <a:pt x="6781" y="1609"/>
                    <a:pt x="6781" y="1609"/>
                  </a:cubicBezTo>
                  <a:cubicBezTo>
                    <a:pt x="6779" y="1608"/>
                    <a:pt x="6777" y="1608"/>
                    <a:pt x="6775" y="1607"/>
                  </a:cubicBezTo>
                  <a:close/>
                  <a:moveTo>
                    <a:pt x="6658" y="1893"/>
                  </a:moveTo>
                  <a:lnTo>
                    <a:pt x="6657" y="1894"/>
                  </a:lnTo>
                  <a:lnTo>
                    <a:pt x="6657" y="1894"/>
                  </a:lnTo>
                  <a:cubicBezTo>
                    <a:pt x="6657" y="1894"/>
                    <a:pt x="6658" y="1894"/>
                    <a:pt x="6658" y="1894"/>
                  </a:cubicBezTo>
                  <a:lnTo>
                    <a:pt x="6658" y="1893"/>
                  </a:lnTo>
                  <a:close/>
                  <a:moveTo>
                    <a:pt x="6626" y="2130"/>
                  </a:moveTo>
                  <a:cubicBezTo>
                    <a:pt x="6632" y="2132"/>
                    <a:pt x="6636" y="2133"/>
                    <a:pt x="6637" y="2133"/>
                  </a:cubicBezTo>
                  <a:cubicBezTo>
                    <a:pt x="6637" y="2133"/>
                    <a:pt x="6637" y="2133"/>
                    <a:pt x="6637" y="2133"/>
                  </a:cubicBezTo>
                  <a:cubicBezTo>
                    <a:pt x="6633" y="2132"/>
                    <a:pt x="6630" y="2131"/>
                    <a:pt x="6626" y="2130"/>
                  </a:cubicBezTo>
                  <a:close/>
                  <a:moveTo>
                    <a:pt x="6482" y="2655"/>
                  </a:moveTo>
                  <a:cubicBezTo>
                    <a:pt x="6487" y="2656"/>
                    <a:pt x="6492" y="2657"/>
                    <a:pt x="6492" y="2657"/>
                  </a:cubicBezTo>
                  <a:cubicBezTo>
                    <a:pt x="6492" y="2657"/>
                    <a:pt x="6492" y="2657"/>
                    <a:pt x="6492" y="2657"/>
                  </a:cubicBezTo>
                  <a:cubicBezTo>
                    <a:pt x="6488" y="2656"/>
                    <a:pt x="6485" y="2655"/>
                    <a:pt x="6482" y="2655"/>
                  </a:cubicBezTo>
                  <a:close/>
                  <a:moveTo>
                    <a:pt x="6368" y="2941"/>
                  </a:moveTo>
                  <a:lnTo>
                    <a:pt x="6368" y="2942"/>
                  </a:lnTo>
                  <a:lnTo>
                    <a:pt x="6368" y="2942"/>
                  </a:lnTo>
                  <a:cubicBezTo>
                    <a:pt x="6368" y="2942"/>
                    <a:pt x="6368" y="2942"/>
                    <a:pt x="6368" y="2942"/>
                  </a:cubicBezTo>
                  <a:lnTo>
                    <a:pt x="6368" y="2941"/>
                  </a:lnTo>
                  <a:close/>
                  <a:moveTo>
                    <a:pt x="6337" y="3179"/>
                  </a:moveTo>
                  <a:cubicBezTo>
                    <a:pt x="6343" y="3180"/>
                    <a:pt x="6347" y="3181"/>
                    <a:pt x="6347" y="3181"/>
                  </a:cubicBezTo>
                  <a:cubicBezTo>
                    <a:pt x="6347" y="3181"/>
                    <a:pt x="6347" y="3181"/>
                    <a:pt x="6347" y="3181"/>
                  </a:cubicBezTo>
                  <a:cubicBezTo>
                    <a:pt x="6344" y="3180"/>
                    <a:pt x="6340" y="3179"/>
                    <a:pt x="6337" y="3179"/>
                  </a:cubicBezTo>
                  <a:close/>
                  <a:moveTo>
                    <a:pt x="6224" y="3466"/>
                  </a:moveTo>
                  <a:lnTo>
                    <a:pt x="6223" y="3467"/>
                  </a:lnTo>
                  <a:lnTo>
                    <a:pt x="6223" y="3467"/>
                  </a:lnTo>
                  <a:cubicBezTo>
                    <a:pt x="6224" y="3467"/>
                    <a:pt x="6224" y="3467"/>
                    <a:pt x="6224" y="3467"/>
                  </a:cubicBezTo>
                  <a:lnTo>
                    <a:pt x="6224" y="3466"/>
                  </a:lnTo>
                  <a:close/>
                  <a:moveTo>
                    <a:pt x="6192" y="3703"/>
                  </a:moveTo>
                  <a:cubicBezTo>
                    <a:pt x="6198" y="3704"/>
                    <a:pt x="6203" y="3705"/>
                    <a:pt x="6203" y="3705"/>
                  </a:cubicBezTo>
                  <a:cubicBezTo>
                    <a:pt x="6203" y="3705"/>
                    <a:pt x="6203" y="3705"/>
                    <a:pt x="6203" y="3705"/>
                  </a:cubicBezTo>
                  <a:cubicBezTo>
                    <a:pt x="6199" y="3704"/>
                    <a:pt x="6196" y="3703"/>
                    <a:pt x="6192" y="3703"/>
                  </a:cubicBezTo>
                  <a:close/>
                  <a:moveTo>
                    <a:pt x="6079" y="3989"/>
                  </a:moveTo>
                  <a:lnTo>
                    <a:pt x="6079" y="3990"/>
                  </a:lnTo>
                  <a:lnTo>
                    <a:pt x="6079" y="3990"/>
                  </a:lnTo>
                  <a:cubicBezTo>
                    <a:pt x="6079" y="3990"/>
                    <a:pt x="6079" y="3990"/>
                    <a:pt x="6079" y="3990"/>
                  </a:cubicBezTo>
                  <a:lnTo>
                    <a:pt x="6079" y="3989"/>
                  </a:lnTo>
                  <a:close/>
                  <a:moveTo>
                    <a:pt x="6048" y="4227"/>
                  </a:moveTo>
                  <a:cubicBezTo>
                    <a:pt x="6054" y="4228"/>
                    <a:pt x="6058" y="4229"/>
                    <a:pt x="6058" y="4229"/>
                  </a:cubicBezTo>
                  <a:cubicBezTo>
                    <a:pt x="6058" y="4229"/>
                    <a:pt x="6058" y="4229"/>
                    <a:pt x="6058" y="4229"/>
                  </a:cubicBezTo>
                  <a:cubicBezTo>
                    <a:pt x="6055" y="4228"/>
                    <a:pt x="6051" y="4227"/>
                    <a:pt x="6048" y="4227"/>
                  </a:cubicBezTo>
                  <a:close/>
                  <a:moveTo>
                    <a:pt x="5907" y="4752"/>
                  </a:moveTo>
                  <a:cubicBezTo>
                    <a:pt x="5910" y="4752"/>
                    <a:pt x="5913" y="4753"/>
                    <a:pt x="5913" y="4753"/>
                  </a:cubicBezTo>
                  <a:lnTo>
                    <a:pt x="5913" y="4753"/>
                  </a:lnTo>
                  <a:cubicBezTo>
                    <a:pt x="5911" y="4753"/>
                    <a:pt x="5909" y="4752"/>
                    <a:pt x="5907" y="4752"/>
                  </a:cubicBezTo>
                  <a:close/>
                  <a:moveTo>
                    <a:pt x="5790" y="5038"/>
                  </a:moveTo>
                  <a:lnTo>
                    <a:pt x="5789" y="5039"/>
                  </a:lnTo>
                  <a:lnTo>
                    <a:pt x="5789" y="5039"/>
                  </a:lnTo>
                  <a:cubicBezTo>
                    <a:pt x="5790" y="5039"/>
                    <a:pt x="5790" y="5039"/>
                    <a:pt x="5790" y="5039"/>
                  </a:cubicBezTo>
                  <a:lnTo>
                    <a:pt x="5790" y="5038"/>
                  </a:lnTo>
                  <a:close/>
                  <a:moveTo>
                    <a:pt x="5758" y="5275"/>
                  </a:moveTo>
                  <a:lnTo>
                    <a:pt x="5758" y="5275"/>
                  </a:lnTo>
                  <a:cubicBezTo>
                    <a:pt x="5765" y="5276"/>
                    <a:pt x="5770" y="5277"/>
                    <a:pt x="5770" y="5277"/>
                  </a:cubicBezTo>
                  <a:cubicBezTo>
                    <a:pt x="5770" y="5277"/>
                    <a:pt x="5770" y="5277"/>
                    <a:pt x="5770" y="5277"/>
                  </a:cubicBezTo>
                  <a:cubicBezTo>
                    <a:pt x="5766" y="5276"/>
                    <a:pt x="5762" y="5275"/>
                    <a:pt x="5758" y="5275"/>
                  </a:cubicBezTo>
                  <a:close/>
                  <a:moveTo>
                    <a:pt x="5614" y="5799"/>
                  </a:moveTo>
                  <a:cubicBezTo>
                    <a:pt x="5620" y="5800"/>
                    <a:pt x="5625" y="5801"/>
                    <a:pt x="5625" y="5801"/>
                  </a:cubicBezTo>
                  <a:cubicBezTo>
                    <a:pt x="5625" y="5801"/>
                    <a:pt x="5625" y="5801"/>
                    <a:pt x="5625" y="5801"/>
                  </a:cubicBezTo>
                  <a:cubicBezTo>
                    <a:pt x="5621" y="5800"/>
                    <a:pt x="5618" y="5799"/>
                    <a:pt x="5614" y="5799"/>
                  </a:cubicBezTo>
                  <a:close/>
                  <a:moveTo>
                    <a:pt x="5500" y="6086"/>
                  </a:moveTo>
                  <a:lnTo>
                    <a:pt x="5500" y="6087"/>
                  </a:lnTo>
                  <a:lnTo>
                    <a:pt x="5500" y="6087"/>
                  </a:lnTo>
                  <a:cubicBezTo>
                    <a:pt x="5500" y="6087"/>
                    <a:pt x="5500" y="6087"/>
                    <a:pt x="5500" y="6087"/>
                  </a:cubicBezTo>
                  <a:lnTo>
                    <a:pt x="5500" y="6086"/>
                  </a:lnTo>
                  <a:close/>
                  <a:moveTo>
                    <a:pt x="5476" y="6325"/>
                  </a:moveTo>
                  <a:lnTo>
                    <a:pt x="5480" y="6326"/>
                  </a:lnTo>
                  <a:cubicBezTo>
                    <a:pt x="5479" y="6326"/>
                    <a:pt x="5477" y="6326"/>
                    <a:pt x="5476" y="6325"/>
                  </a:cubicBezTo>
                  <a:close/>
                  <a:moveTo>
                    <a:pt x="5331" y="6849"/>
                  </a:moveTo>
                  <a:lnTo>
                    <a:pt x="5336" y="6850"/>
                  </a:lnTo>
                  <a:cubicBezTo>
                    <a:pt x="5334" y="6850"/>
                    <a:pt x="5333" y="6850"/>
                    <a:pt x="5331" y="6849"/>
                  </a:cubicBezTo>
                  <a:close/>
                  <a:moveTo>
                    <a:pt x="5211" y="7134"/>
                  </a:moveTo>
                  <a:lnTo>
                    <a:pt x="5211" y="7135"/>
                  </a:lnTo>
                  <a:lnTo>
                    <a:pt x="5211" y="7135"/>
                  </a:lnTo>
                  <a:cubicBezTo>
                    <a:pt x="5211" y="7135"/>
                    <a:pt x="5211" y="7136"/>
                    <a:pt x="5211" y="7136"/>
                  </a:cubicBezTo>
                  <a:lnTo>
                    <a:pt x="5211" y="7134"/>
                  </a:lnTo>
                  <a:close/>
                  <a:moveTo>
                    <a:pt x="5179" y="7372"/>
                  </a:moveTo>
                  <a:cubicBezTo>
                    <a:pt x="5186" y="7373"/>
                    <a:pt x="5191" y="7375"/>
                    <a:pt x="5191" y="7375"/>
                  </a:cubicBezTo>
                  <a:cubicBezTo>
                    <a:pt x="5191" y="7375"/>
                    <a:pt x="5191" y="7375"/>
                    <a:pt x="5191" y="7374"/>
                  </a:cubicBezTo>
                  <a:cubicBezTo>
                    <a:pt x="5187" y="7373"/>
                    <a:pt x="5183" y="7372"/>
                    <a:pt x="5179" y="7372"/>
                  </a:cubicBezTo>
                  <a:close/>
                  <a:moveTo>
                    <a:pt x="5066" y="7659"/>
                  </a:moveTo>
                  <a:lnTo>
                    <a:pt x="5066" y="7659"/>
                  </a:lnTo>
                  <a:lnTo>
                    <a:pt x="5066" y="7659"/>
                  </a:lnTo>
                  <a:cubicBezTo>
                    <a:pt x="5066" y="7659"/>
                    <a:pt x="5066" y="7660"/>
                    <a:pt x="5066" y="7660"/>
                  </a:cubicBezTo>
                  <a:lnTo>
                    <a:pt x="5066" y="7659"/>
                  </a:lnTo>
                  <a:close/>
                  <a:moveTo>
                    <a:pt x="5035" y="7896"/>
                  </a:moveTo>
                  <a:cubicBezTo>
                    <a:pt x="5041" y="7897"/>
                    <a:pt x="5046" y="7899"/>
                    <a:pt x="5047" y="7899"/>
                  </a:cubicBezTo>
                  <a:cubicBezTo>
                    <a:pt x="5047" y="7899"/>
                    <a:pt x="5047" y="7899"/>
                    <a:pt x="5047" y="7899"/>
                  </a:cubicBezTo>
                  <a:cubicBezTo>
                    <a:pt x="5043" y="7897"/>
                    <a:pt x="5039" y="7897"/>
                    <a:pt x="5035" y="7896"/>
                  </a:cubicBezTo>
                  <a:close/>
                  <a:moveTo>
                    <a:pt x="1894" y="0"/>
                  </a:moveTo>
                  <a:lnTo>
                    <a:pt x="1826" y="250"/>
                  </a:lnTo>
                  <a:cubicBezTo>
                    <a:pt x="1824" y="254"/>
                    <a:pt x="1953" y="357"/>
                    <a:pt x="1931" y="437"/>
                  </a:cubicBezTo>
                  <a:cubicBezTo>
                    <a:pt x="1909" y="516"/>
                    <a:pt x="1745" y="540"/>
                    <a:pt x="1744" y="544"/>
                  </a:cubicBezTo>
                  <a:lnTo>
                    <a:pt x="1681" y="773"/>
                  </a:lnTo>
                  <a:cubicBezTo>
                    <a:pt x="1680" y="777"/>
                    <a:pt x="1808" y="882"/>
                    <a:pt x="1786" y="960"/>
                  </a:cubicBezTo>
                  <a:cubicBezTo>
                    <a:pt x="1764" y="1040"/>
                    <a:pt x="1602" y="1063"/>
                    <a:pt x="1599" y="1068"/>
                  </a:cubicBezTo>
                  <a:lnTo>
                    <a:pt x="1537" y="1297"/>
                  </a:lnTo>
                  <a:cubicBezTo>
                    <a:pt x="1535" y="1302"/>
                    <a:pt x="1663" y="1406"/>
                    <a:pt x="1641" y="1484"/>
                  </a:cubicBezTo>
                  <a:cubicBezTo>
                    <a:pt x="1620" y="1563"/>
                    <a:pt x="1457" y="1587"/>
                    <a:pt x="1456" y="1592"/>
                  </a:cubicBezTo>
                  <a:lnTo>
                    <a:pt x="1393" y="1821"/>
                  </a:lnTo>
                  <a:cubicBezTo>
                    <a:pt x="1391" y="1825"/>
                    <a:pt x="1519" y="1930"/>
                    <a:pt x="1498" y="2008"/>
                  </a:cubicBezTo>
                  <a:cubicBezTo>
                    <a:pt x="1476" y="2087"/>
                    <a:pt x="1312" y="2111"/>
                    <a:pt x="1311" y="2116"/>
                  </a:cubicBezTo>
                  <a:lnTo>
                    <a:pt x="1304" y="2142"/>
                  </a:lnTo>
                  <a:lnTo>
                    <a:pt x="1248" y="2345"/>
                  </a:lnTo>
                  <a:cubicBezTo>
                    <a:pt x="1246" y="2349"/>
                    <a:pt x="1375" y="2453"/>
                    <a:pt x="1353" y="2532"/>
                  </a:cubicBezTo>
                  <a:cubicBezTo>
                    <a:pt x="1331" y="2611"/>
                    <a:pt x="1168" y="2635"/>
                    <a:pt x="1167" y="2639"/>
                  </a:cubicBezTo>
                  <a:lnTo>
                    <a:pt x="1104" y="2869"/>
                  </a:lnTo>
                  <a:cubicBezTo>
                    <a:pt x="1103" y="2873"/>
                    <a:pt x="1230" y="2977"/>
                    <a:pt x="1208" y="3056"/>
                  </a:cubicBezTo>
                  <a:cubicBezTo>
                    <a:pt x="1186" y="3135"/>
                    <a:pt x="1024" y="3159"/>
                    <a:pt x="1022" y="3163"/>
                  </a:cubicBezTo>
                  <a:lnTo>
                    <a:pt x="959" y="3392"/>
                  </a:lnTo>
                  <a:cubicBezTo>
                    <a:pt x="958" y="3396"/>
                    <a:pt x="1086" y="3501"/>
                    <a:pt x="1064" y="3579"/>
                  </a:cubicBezTo>
                  <a:cubicBezTo>
                    <a:pt x="1043" y="3659"/>
                    <a:pt x="879" y="3682"/>
                    <a:pt x="878" y="3687"/>
                  </a:cubicBezTo>
                  <a:lnTo>
                    <a:pt x="815" y="3916"/>
                  </a:lnTo>
                  <a:cubicBezTo>
                    <a:pt x="813" y="3920"/>
                    <a:pt x="941" y="4025"/>
                    <a:pt x="920" y="4103"/>
                  </a:cubicBezTo>
                  <a:cubicBezTo>
                    <a:pt x="898" y="4182"/>
                    <a:pt x="735" y="4206"/>
                    <a:pt x="734" y="4211"/>
                  </a:cubicBezTo>
                  <a:lnTo>
                    <a:pt x="671" y="4440"/>
                  </a:lnTo>
                  <a:cubicBezTo>
                    <a:pt x="669" y="4444"/>
                    <a:pt x="798" y="4549"/>
                    <a:pt x="776" y="4627"/>
                  </a:cubicBezTo>
                  <a:cubicBezTo>
                    <a:pt x="754" y="4706"/>
                    <a:pt x="590" y="4730"/>
                    <a:pt x="589" y="4734"/>
                  </a:cubicBezTo>
                  <a:lnTo>
                    <a:pt x="553" y="4866"/>
                  </a:lnTo>
                  <a:lnTo>
                    <a:pt x="527" y="4964"/>
                  </a:lnTo>
                  <a:cubicBezTo>
                    <a:pt x="525" y="4968"/>
                    <a:pt x="653" y="5072"/>
                    <a:pt x="632" y="5151"/>
                  </a:cubicBezTo>
                  <a:cubicBezTo>
                    <a:pt x="610" y="5230"/>
                    <a:pt x="447" y="5254"/>
                    <a:pt x="445" y="5258"/>
                  </a:cubicBezTo>
                  <a:lnTo>
                    <a:pt x="383" y="5487"/>
                  </a:lnTo>
                  <a:cubicBezTo>
                    <a:pt x="382" y="5491"/>
                    <a:pt x="509" y="5596"/>
                    <a:pt x="487" y="5674"/>
                  </a:cubicBezTo>
                  <a:cubicBezTo>
                    <a:pt x="465" y="5754"/>
                    <a:pt x="303" y="5778"/>
                    <a:pt x="301" y="5782"/>
                  </a:cubicBezTo>
                  <a:lnTo>
                    <a:pt x="238" y="6011"/>
                  </a:lnTo>
                  <a:cubicBezTo>
                    <a:pt x="237" y="6015"/>
                    <a:pt x="365" y="6120"/>
                    <a:pt x="343" y="6199"/>
                  </a:cubicBezTo>
                  <a:cubicBezTo>
                    <a:pt x="322" y="6277"/>
                    <a:pt x="158" y="6301"/>
                    <a:pt x="157" y="6306"/>
                  </a:cubicBezTo>
                  <a:lnTo>
                    <a:pt x="94" y="6535"/>
                  </a:lnTo>
                  <a:cubicBezTo>
                    <a:pt x="92" y="6539"/>
                    <a:pt x="220" y="6644"/>
                    <a:pt x="199" y="6723"/>
                  </a:cubicBezTo>
                  <a:cubicBezTo>
                    <a:pt x="177" y="6801"/>
                    <a:pt x="14" y="6825"/>
                    <a:pt x="13" y="6829"/>
                  </a:cubicBezTo>
                  <a:lnTo>
                    <a:pt x="0" y="6875"/>
                  </a:lnTo>
                  <a:lnTo>
                    <a:pt x="151" y="6916"/>
                  </a:lnTo>
                  <a:cubicBezTo>
                    <a:pt x="151" y="6916"/>
                    <a:pt x="243" y="6808"/>
                    <a:pt x="325" y="6808"/>
                  </a:cubicBezTo>
                  <a:cubicBezTo>
                    <a:pt x="332" y="6808"/>
                    <a:pt x="340" y="6809"/>
                    <a:pt x="347" y="6811"/>
                  </a:cubicBezTo>
                  <a:cubicBezTo>
                    <a:pt x="433" y="6834"/>
                    <a:pt x="461" y="7001"/>
                    <a:pt x="461" y="7001"/>
                  </a:cubicBezTo>
                  <a:lnTo>
                    <a:pt x="698" y="7066"/>
                  </a:lnTo>
                  <a:cubicBezTo>
                    <a:pt x="698" y="7066"/>
                    <a:pt x="791" y="6958"/>
                    <a:pt x="872" y="6958"/>
                  </a:cubicBezTo>
                  <a:cubicBezTo>
                    <a:pt x="879" y="6958"/>
                    <a:pt x="886" y="6959"/>
                    <a:pt x="893" y="6960"/>
                  </a:cubicBezTo>
                  <a:cubicBezTo>
                    <a:pt x="979" y="6985"/>
                    <a:pt x="1007" y="7152"/>
                    <a:pt x="1007" y="7152"/>
                  </a:cubicBezTo>
                  <a:lnTo>
                    <a:pt x="1244" y="7217"/>
                  </a:lnTo>
                  <a:cubicBezTo>
                    <a:pt x="1244" y="7217"/>
                    <a:pt x="1337" y="7109"/>
                    <a:pt x="1419" y="7109"/>
                  </a:cubicBezTo>
                  <a:cubicBezTo>
                    <a:pt x="1426" y="7109"/>
                    <a:pt x="1433" y="7110"/>
                    <a:pt x="1440" y="7111"/>
                  </a:cubicBezTo>
                  <a:cubicBezTo>
                    <a:pt x="1525" y="7134"/>
                    <a:pt x="1554" y="7302"/>
                    <a:pt x="1554" y="7302"/>
                  </a:cubicBezTo>
                  <a:lnTo>
                    <a:pt x="1790" y="7368"/>
                  </a:lnTo>
                  <a:cubicBezTo>
                    <a:pt x="1790" y="7368"/>
                    <a:pt x="1882" y="7259"/>
                    <a:pt x="1964" y="7259"/>
                  </a:cubicBezTo>
                  <a:cubicBezTo>
                    <a:pt x="1971" y="7259"/>
                    <a:pt x="1979" y="7260"/>
                    <a:pt x="1986" y="7262"/>
                  </a:cubicBezTo>
                  <a:cubicBezTo>
                    <a:pt x="2071" y="7285"/>
                    <a:pt x="2099" y="7453"/>
                    <a:pt x="2099" y="7453"/>
                  </a:cubicBezTo>
                  <a:lnTo>
                    <a:pt x="2336" y="7518"/>
                  </a:lnTo>
                  <a:cubicBezTo>
                    <a:pt x="2336" y="7518"/>
                    <a:pt x="2430" y="7409"/>
                    <a:pt x="2511" y="7409"/>
                  </a:cubicBezTo>
                  <a:cubicBezTo>
                    <a:pt x="2518" y="7409"/>
                    <a:pt x="2525" y="7410"/>
                    <a:pt x="2532" y="7412"/>
                  </a:cubicBezTo>
                  <a:cubicBezTo>
                    <a:pt x="2618" y="7436"/>
                    <a:pt x="2646" y="7604"/>
                    <a:pt x="2646" y="7604"/>
                  </a:cubicBezTo>
                  <a:lnTo>
                    <a:pt x="2883" y="7669"/>
                  </a:lnTo>
                  <a:cubicBezTo>
                    <a:pt x="2883" y="7669"/>
                    <a:pt x="2975" y="7560"/>
                    <a:pt x="3057" y="7560"/>
                  </a:cubicBezTo>
                  <a:cubicBezTo>
                    <a:pt x="3064" y="7560"/>
                    <a:pt x="3071" y="7561"/>
                    <a:pt x="3078" y="7563"/>
                  </a:cubicBezTo>
                  <a:cubicBezTo>
                    <a:pt x="3164" y="7587"/>
                    <a:pt x="3193" y="7754"/>
                    <a:pt x="3193" y="7754"/>
                  </a:cubicBezTo>
                  <a:lnTo>
                    <a:pt x="3429" y="7820"/>
                  </a:lnTo>
                  <a:cubicBezTo>
                    <a:pt x="3429" y="7820"/>
                    <a:pt x="3522" y="7711"/>
                    <a:pt x="3602" y="7711"/>
                  </a:cubicBezTo>
                  <a:cubicBezTo>
                    <a:pt x="3610" y="7711"/>
                    <a:pt x="3617" y="7712"/>
                    <a:pt x="3624" y="7714"/>
                  </a:cubicBezTo>
                  <a:cubicBezTo>
                    <a:pt x="3710" y="7737"/>
                    <a:pt x="3739" y="7905"/>
                    <a:pt x="3739" y="7905"/>
                  </a:cubicBezTo>
                  <a:lnTo>
                    <a:pt x="3975" y="7970"/>
                  </a:lnTo>
                  <a:cubicBezTo>
                    <a:pt x="3975" y="7970"/>
                    <a:pt x="4068" y="7862"/>
                    <a:pt x="4149" y="7862"/>
                  </a:cubicBezTo>
                  <a:cubicBezTo>
                    <a:pt x="4157" y="7862"/>
                    <a:pt x="4164" y="7863"/>
                    <a:pt x="4171" y="7865"/>
                  </a:cubicBezTo>
                  <a:cubicBezTo>
                    <a:pt x="4256" y="7888"/>
                    <a:pt x="4286" y="8056"/>
                    <a:pt x="4286" y="8056"/>
                  </a:cubicBezTo>
                  <a:lnTo>
                    <a:pt x="4521" y="8121"/>
                  </a:lnTo>
                  <a:cubicBezTo>
                    <a:pt x="4521" y="8121"/>
                    <a:pt x="4615" y="8012"/>
                    <a:pt x="4696" y="8012"/>
                  </a:cubicBezTo>
                  <a:cubicBezTo>
                    <a:pt x="4703" y="8012"/>
                    <a:pt x="4711" y="8013"/>
                    <a:pt x="4717" y="8015"/>
                  </a:cubicBezTo>
                  <a:cubicBezTo>
                    <a:pt x="4803" y="8039"/>
                    <a:pt x="4832" y="8206"/>
                    <a:pt x="4832" y="8206"/>
                  </a:cubicBezTo>
                  <a:lnTo>
                    <a:pt x="4910" y="8228"/>
                  </a:lnTo>
                  <a:lnTo>
                    <a:pt x="4923" y="8184"/>
                  </a:lnTo>
                  <a:cubicBezTo>
                    <a:pt x="4923" y="8184"/>
                    <a:pt x="4814" y="8083"/>
                    <a:pt x="4837" y="8000"/>
                  </a:cubicBezTo>
                  <a:cubicBezTo>
                    <a:pt x="4856" y="7933"/>
                    <a:pt x="4927" y="7892"/>
                    <a:pt x="4999" y="7892"/>
                  </a:cubicBezTo>
                  <a:cubicBezTo>
                    <a:pt x="5011" y="7892"/>
                    <a:pt x="5023" y="7893"/>
                    <a:pt x="5035" y="7896"/>
                  </a:cubicBezTo>
                  <a:lnTo>
                    <a:pt x="5035" y="7896"/>
                  </a:lnTo>
                  <a:cubicBezTo>
                    <a:pt x="5022" y="7893"/>
                    <a:pt x="5004" y="7888"/>
                    <a:pt x="5004" y="7888"/>
                  </a:cubicBezTo>
                  <a:lnTo>
                    <a:pt x="5066" y="7659"/>
                  </a:lnTo>
                  <a:lnTo>
                    <a:pt x="5066" y="7659"/>
                  </a:lnTo>
                  <a:cubicBezTo>
                    <a:pt x="5061" y="7654"/>
                    <a:pt x="4959" y="7556"/>
                    <a:pt x="4982" y="7476"/>
                  </a:cubicBezTo>
                  <a:cubicBezTo>
                    <a:pt x="5000" y="7409"/>
                    <a:pt x="5072" y="7368"/>
                    <a:pt x="5144" y="7368"/>
                  </a:cubicBezTo>
                  <a:cubicBezTo>
                    <a:pt x="5156" y="7368"/>
                    <a:pt x="5168" y="7369"/>
                    <a:pt x="5179" y="7372"/>
                  </a:cubicBezTo>
                  <a:lnTo>
                    <a:pt x="5179" y="7372"/>
                  </a:lnTo>
                  <a:cubicBezTo>
                    <a:pt x="5166" y="7369"/>
                    <a:pt x="5148" y="7364"/>
                    <a:pt x="5148" y="7364"/>
                  </a:cubicBezTo>
                  <a:lnTo>
                    <a:pt x="5211" y="7135"/>
                  </a:lnTo>
                  <a:lnTo>
                    <a:pt x="5211" y="7135"/>
                  </a:lnTo>
                  <a:cubicBezTo>
                    <a:pt x="5205" y="7130"/>
                    <a:pt x="5104" y="7032"/>
                    <a:pt x="5126" y="6952"/>
                  </a:cubicBezTo>
                  <a:cubicBezTo>
                    <a:pt x="5145" y="6885"/>
                    <a:pt x="5216" y="6844"/>
                    <a:pt x="5288" y="6844"/>
                  </a:cubicBezTo>
                  <a:cubicBezTo>
                    <a:pt x="5302" y="6844"/>
                    <a:pt x="5317" y="6846"/>
                    <a:pt x="5331" y="6849"/>
                  </a:cubicBezTo>
                  <a:lnTo>
                    <a:pt x="5331" y="6849"/>
                  </a:lnTo>
                  <a:lnTo>
                    <a:pt x="5293" y="6839"/>
                  </a:lnTo>
                  <a:lnTo>
                    <a:pt x="5356" y="6611"/>
                  </a:lnTo>
                  <a:lnTo>
                    <a:pt x="5356" y="6611"/>
                  </a:lnTo>
                  <a:cubicBezTo>
                    <a:pt x="5356" y="6611"/>
                    <a:pt x="5356" y="6611"/>
                    <a:pt x="5356" y="6611"/>
                  </a:cubicBezTo>
                  <a:lnTo>
                    <a:pt x="5356" y="6610"/>
                  </a:lnTo>
                  <a:lnTo>
                    <a:pt x="5356" y="6611"/>
                  </a:lnTo>
                  <a:lnTo>
                    <a:pt x="5356" y="6611"/>
                  </a:lnTo>
                  <a:cubicBezTo>
                    <a:pt x="5350" y="6606"/>
                    <a:pt x="5248" y="6508"/>
                    <a:pt x="5271" y="6428"/>
                  </a:cubicBezTo>
                  <a:cubicBezTo>
                    <a:pt x="5290" y="6361"/>
                    <a:pt x="5361" y="6320"/>
                    <a:pt x="5432" y="6320"/>
                  </a:cubicBezTo>
                  <a:cubicBezTo>
                    <a:pt x="5447" y="6320"/>
                    <a:pt x="5462" y="6322"/>
                    <a:pt x="5476" y="6325"/>
                  </a:cubicBezTo>
                  <a:lnTo>
                    <a:pt x="5476" y="6325"/>
                  </a:lnTo>
                  <a:lnTo>
                    <a:pt x="5438" y="6315"/>
                  </a:lnTo>
                  <a:lnTo>
                    <a:pt x="5464" y="6218"/>
                  </a:lnTo>
                  <a:lnTo>
                    <a:pt x="5500" y="6087"/>
                  </a:lnTo>
                  <a:lnTo>
                    <a:pt x="5500" y="6087"/>
                  </a:lnTo>
                  <a:cubicBezTo>
                    <a:pt x="5495" y="6082"/>
                    <a:pt x="5393" y="5984"/>
                    <a:pt x="5416" y="5904"/>
                  </a:cubicBezTo>
                  <a:cubicBezTo>
                    <a:pt x="5434" y="5837"/>
                    <a:pt x="5505" y="5795"/>
                    <a:pt x="5578" y="5795"/>
                  </a:cubicBezTo>
                  <a:cubicBezTo>
                    <a:pt x="5590" y="5795"/>
                    <a:pt x="5602" y="5796"/>
                    <a:pt x="5614" y="5799"/>
                  </a:cubicBezTo>
                  <a:lnTo>
                    <a:pt x="5614" y="5799"/>
                  </a:lnTo>
                  <a:cubicBezTo>
                    <a:pt x="5601" y="5796"/>
                    <a:pt x="5582" y="5791"/>
                    <a:pt x="5582" y="5791"/>
                  </a:cubicBezTo>
                  <a:lnTo>
                    <a:pt x="5645" y="5563"/>
                  </a:lnTo>
                  <a:lnTo>
                    <a:pt x="5645" y="5563"/>
                  </a:lnTo>
                  <a:cubicBezTo>
                    <a:pt x="5645" y="5563"/>
                    <a:pt x="5645" y="5563"/>
                    <a:pt x="5645" y="5563"/>
                  </a:cubicBezTo>
                  <a:lnTo>
                    <a:pt x="5645" y="5562"/>
                  </a:lnTo>
                  <a:lnTo>
                    <a:pt x="5645" y="5563"/>
                  </a:lnTo>
                  <a:lnTo>
                    <a:pt x="5645" y="5563"/>
                  </a:lnTo>
                  <a:cubicBezTo>
                    <a:pt x="5639" y="5558"/>
                    <a:pt x="5538" y="5460"/>
                    <a:pt x="5560" y="5380"/>
                  </a:cubicBezTo>
                  <a:cubicBezTo>
                    <a:pt x="5578" y="5313"/>
                    <a:pt x="5650" y="5271"/>
                    <a:pt x="5723" y="5271"/>
                  </a:cubicBezTo>
                  <a:cubicBezTo>
                    <a:pt x="5735" y="5271"/>
                    <a:pt x="5747" y="5272"/>
                    <a:pt x="5758" y="5275"/>
                  </a:cubicBezTo>
                  <a:lnTo>
                    <a:pt x="5758" y="5275"/>
                  </a:lnTo>
                  <a:cubicBezTo>
                    <a:pt x="5746" y="5271"/>
                    <a:pt x="5727" y="5267"/>
                    <a:pt x="5727" y="5267"/>
                  </a:cubicBezTo>
                  <a:lnTo>
                    <a:pt x="5789" y="5039"/>
                  </a:lnTo>
                  <a:lnTo>
                    <a:pt x="5789" y="5039"/>
                  </a:lnTo>
                  <a:cubicBezTo>
                    <a:pt x="5784" y="5034"/>
                    <a:pt x="5681" y="4935"/>
                    <a:pt x="5704" y="4856"/>
                  </a:cubicBezTo>
                  <a:cubicBezTo>
                    <a:pt x="5723" y="4788"/>
                    <a:pt x="5794" y="4747"/>
                    <a:pt x="5866" y="4747"/>
                  </a:cubicBezTo>
                  <a:cubicBezTo>
                    <a:pt x="5880" y="4747"/>
                    <a:pt x="5893" y="4748"/>
                    <a:pt x="5907" y="4752"/>
                  </a:cubicBezTo>
                  <a:lnTo>
                    <a:pt x="5907" y="4752"/>
                  </a:lnTo>
                  <a:cubicBezTo>
                    <a:pt x="5895" y="4749"/>
                    <a:pt x="5871" y="4743"/>
                    <a:pt x="5871" y="4743"/>
                  </a:cubicBezTo>
                  <a:lnTo>
                    <a:pt x="5934" y="4515"/>
                  </a:lnTo>
                  <a:lnTo>
                    <a:pt x="5934" y="4515"/>
                  </a:lnTo>
                  <a:cubicBezTo>
                    <a:pt x="5934" y="4515"/>
                    <a:pt x="5934" y="4515"/>
                    <a:pt x="5934" y="4515"/>
                  </a:cubicBezTo>
                  <a:lnTo>
                    <a:pt x="5934" y="4514"/>
                  </a:lnTo>
                  <a:lnTo>
                    <a:pt x="5934" y="4515"/>
                  </a:lnTo>
                  <a:lnTo>
                    <a:pt x="5934" y="4515"/>
                  </a:lnTo>
                  <a:cubicBezTo>
                    <a:pt x="5929" y="4510"/>
                    <a:pt x="5827" y="4411"/>
                    <a:pt x="5848" y="4332"/>
                  </a:cubicBezTo>
                  <a:cubicBezTo>
                    <a:pt x="5867" y="4264"/>
                    <a:pt x="5939" y="4223"/>
                    <a:pt x="6011" y="4223"/>
                  </a:cubicBezTo>
                  <a:cubicBezTo>
                    <a:pt x="6023" y="4223"/>
                    <a:pt x="6036" y="4224"/>
                    <a:pt x="6048" y="4227"/>
                  </a:cubicBezTo>
                  <a:lnTo>
                    <a:pt x="6048" y="4227"/>
                  </a:lnTo>
                  <a:cubicBezTo>
                    <a:pt x="6035" y="4224"/>
                    <a:pt x="6016" y="4219"/>
                    <a:pt x="6016" y="4219"/>
                  </a:cubicBezTo>
                  <a:lnTo>
                    <a:pt x="6079" y="3990"/>
                  </a:lnTo>
                  <a:lnTo>
                    <a:pt x="6079" y="3990"/>
                  </a:lnTo>
                  <a:cubicBezTo>
                    <a:pt x="6073" y="3985"/>
                    <a:pt x="5971" y="3886"/>
                    <a:pt x="5993" y="3807"/>
                  </a:cubicBezTo>
                  <a:cubicBezTo>
                    <a:pt x="6012" y="3740"/>
                    <a:pt x="6083" y="3699"/>
                    <a:pt x="6155" y="3699"/>
                  </a:cubicBezTo>
                  <a:cubicBezTo>
                    <a:pt x="6168" y="3699"/>
                    <a:pt x="6180" y="3700"/>
                    <a:pt x="6192" y="3703"/>
                  </a:cubicBezTo>
                  <a:lnTo>
                    <a:pt x="6192" y="3703"/>
                  </a:lnTo>
                  <a:cubicBezTo>
                    <a:pt x="6180" y="3700"/>
                    <a:pt x="6161" y="3695"/>
                    <a:pt x="6161" y="3695"/>
                  </a:cubicBezTo>
                  <a:lnTo>
                    <a:pt x="6215" y="3492"/>
                  </a:lnTo>
                  <a:lnTo>
                    <a:pt x="6223" y="3467"/>
                  </a:lnTo>
                  <a:lnTo>
                    <a:pt x="6223" y="3467"/>
                  </a:lnTo>
                  <a:cubicBezTo>
                    <a:pt x="6218" y="3461"/>
                    <a:pt x="6115" y="3363"/>
                    <a:pt x="6138" y="3284"/>
                  </a:cubicBezTo>
                  <a:cubicBezTo>
                    <a:pt x="6157" y="3216"/>
                    <a:pt x="6228" y="3175"/>
                    <a:pt x="6300" y="3175"/>
                  </a:cubicBezTo>
                  <a:cubicBezTo>
                    <a:pt x="6312" y="3175"/>
                    <a:pt x="6325" y="3176"/>
                    <a:pt x="6337" y="3179"/>
                  </a:cubicBezTo>
                  <a:lnTo>
                    <a:pt x="6337" y="3179"/>
                  </a:lnTo>
                  <a:cubicBezTo>
                    <a:pt x="6324" y="3175"/>
                    <a:pt x="6305" y="3171"/>
                    <a:pt x="6305" y="3171"/>
                  </a:cubicBezTo>
                  <a:lnTo>
                    <a:pt x="6368" y="2942"/>
                  </a:lnTo>
                  <a:lnTo>
                    <a:pt x="6368" y="2942"/>
                  </a:lnTo>
                  <a:cubicBezTo>
                    <a:pt x="6363" y="2937"/>
                    <a:pt x="6260" y="2838"/>
                    <a:pt x="6282" y="2759"/>
                  </a:cubicBezTo>
                  <a:cubicBezTo>
                    <a:pt x="6301" y="2692"/>
                    <a:pt x="6373" y="2651"/>
                    <a:pt x="6445" y="2651"/>
                  </a:cubicBezTo>
                  <a:cubicBezTo>
                    <a:pt x="6457" y="2651"/>
                    <a:pt x="6469" y="2652"/>
                    <a:pt x="6482" y="2655"/>
                  </a:cubicBezTo>
                  <a:lnTo>
                    <a:pt x="6482" y="2655"/>
                  </a:lnTo>
                  <a:cubicBezTo>
                    <a:pt x="6469" y="2651"/>
                    <a:pt x="6450" y="2647"/>
                    <a:pt x="6450" y="2647"/>
                  </a:cubicBezTo>
                  <a:lnTo>
                    <a:pt x="6513" y="2418"/>
                  </a:lnTo>
                  <a:cubicBezTo>
                    <a:pt x="6513" y="2418"/>
                    <a:pt x="6404" y="2317"/>
                    <a:pt x="6427" y="2235"/>
                  </a:cubicBezTo>
                  <a:cubicBezTo>
                    <a:pt x="6446" y="2168"/>
                    <a:pt x="6517" y="2127"/>
                    <a:pt x="6589" y="2127"/>
                  </a:cubicBezTo>
                  <a:cubicBezTo>
                    <a:pt x="6602" y="2127"/>
                    <a:pt x="6614" y="2128"/>
                    <a:pt x="6626" y="2130"/>
                  </a:cubicBezTo>
                  <a:lnTo>
                    <a:pt x="6626" y="2130"/>
                  </a:lnTo>
                  <a:cubicBezTo>
                    <a:pt x="6614" y="2127"/>
                    <a:pt x="6595" y="2122"/>
                    <a:pt x="6595" y="2122"/>
                  </a:cubicBezTo>
                  <a:lnTo>
                    <a:pt x="6657" y="1894"/>
                  </a:lnTo>
                  <a:lnTo>
                    <a:pt x="6657" y="1894"/>
                  </a:lnTo>
                  <a:cubicBezTo>
                    <a:pt x="6652" y="1889"/>
                    <a:pt x="6549" y="1790"/>
                    <a:pt x="6572" y="1711"/>
                  </a:cubicBezTo>
                  <a:cubicBezTo>
                    <a:pt x="6590" y="1644"/>
                    <a:pt x="6661" y="1602"/>
                    <a:pt x="6733" y="1602"/>
                  </a:cubicBezTo>
                  <a:cubicBezTo>
                    <a:pt x="6747" y="1602"/>
                    <a:pt x="6761" y="1604"/>
                    <a:pt x="6775" y="1607"/>
                  </a:cubicBezTo>
                  <a:lnTo>
                    <a:pt x="6775" y="1607"/>
                  </a:lnTo>
                  <a:cubicBezTo>
                    <a:pt x="6763" y="1604"/>
                    <a:pt x="6739" y="1597"/>
                    <a:pt x="6739" y="1597"/>
                  </a:cubicBezTo>
                  <a:lnTo>
                    <a:pt x="6807" y="1349"/>
                  </a:lnTo>
                  <a:lnTo>
                    <a:pt x="6729" y="1327"/>
                  </a:lnTo>
                  <a:cubicBezTo>
                    <a:pt x="6701" y="1429"/>
                    <a:pt x="6663" y="1456"/>
                    <a:pt x="6618" y="1456"/>
                  </a:cubicBezTo>
                  <a:cubicBezTo>
                    <a:pt x="6591" y="1456"/>
                    <a:pt x="6562" y="1447"/>
                    <a:pt x="6530" y="1438"/>
                  </a:cubicBezTo>
                  <a:cubicBezTo>
                    <a:pt x="6445" y="1414"/>
                    <a:pt x="6370" y="1411"/>
                    <a:pt x="6415" y="1246"/>
                  </a:cubicBezTo>
                  <a:lnTo>
                    <a:pt x="6180" y="1181"/>
                  </a:lnTo>
                  <a:cubicBezTo>
                    <a:pt x="6152" y="1281"/>
                    <a:pt x="6117" y="1307"/>
                    <a:pt x="6075" y="1307"/>
                  </a:cubicBezTo>
                  <a:cubicBezTo>
                    <a:pt x="6048" y="1307"/>
                    <a:pt x="6017" y="1296"/>
                    <a:pt x="5984" y="1287"/>
                  </a:cubicBezTo>
                  <a:cubicBezTo>
                    <a:pt x="5898" y="1264"/>
                    <a:pt x="5824" y="1260"/>
                    <a:pt x="5869" y="1096"/>
                  </a:cubicBezTo>
                  <a:lnTo>
                    <a:pt x="5632" y="1030"/>
                  </a:lnTo>
                  <a:cubicBezTo>
                    <a:pt x="5605" y="1130"/>
                    <a:pt x="5570" y="1156"/>
                    <a:pt x="5528" y="1156"/>
                  </a:cubicBezTo>
                  <a:cubicBezTo>
                    <a:pt x="5501" y="1156"/>
                    <a:pt x="5471" y="1146"/>
                    <a:pt x="5438" y="1136"/>
                  </a:cubicBezTo>
                  <a:cubicBezTo>
                    <a:pt x="5352" y="1113"/>
                    <a:pt x="5278" y="1109"/>
                    <a:pt x="5323" y="945"/>
                  </a:cubicBezTo>
                  <a:lnTo>
                    <a:pt x="5086" y="879"/>
                  </a:lnTo>
                  <a:cubicBezTo>
                    <a:pt x="5059" y="980"/>
                    <a:pt x="5024" y="1006"/>
                    <a:pt x="4981" y="1006"/>
                  </a:cubicBezTo>
                  <a:cubicBezTo>
                    <a:pt x="4954" y="1006"/>
                    <a:pt x="4924" y="995"/>
                    <a:pt x="4890" y="986"/>
                  </a:cubicBezTo>
                  <a:cubicBezTo>
                    <a:pt x="4806" y="962"/>
                    <a:pt x="4732" y="958"/>
                    <a:pt x="4777" y="795"/>
                  </a:cubicBezTo>
                  <a:lnTo>
                    <a:pt x="4540" y="730"/>
                  </a:lnTo>
                  <a:cubicBezTo>
                    <a:pt x="4513" y="829"/>
                    <a:pt x="4478" y="855"/>
                    <a:pt x="4436" y="855"/>
                  </a:cubicBezTo>
                  <a:cubicBezTo>
                    <a:pt x="4408" y="855"/>
                    <a:pt x="4378" y="844"/>
                    <a:pt x="4344" y="835"/>
                  </a:cubicBezTo>
                  <a:cubicBezTo>
                    <a:pt x="4259" y="811"/>
                    <a:pt x="4186" y="808"/>
                    <a:pt x="4230" y="645"/>
                  </a:cubicBezTo>
                  <a:lnTo>
                    <a:pt x="3993" y="579"/>
                  </a:lnTo>
                  <a:cubicBezTo>
                    <a:pt x="3966" y="678"/>
                    <a:pt x="3931" y="705"/>
                    <a:pt x="3889" y="705"/>
                  </a:cubicBezTo>
                  <a:cubicBezTo>
                    <a:pt x="3862" y="705"/>
                    <a:pt x="3831" y="694"/>
                    <a:pt x="3798" y="684"/>
                  </a:cubicBezTo>
                  <a:cubicBezTo>
                    <a:pt x="3713" y="661"/>
                    <a:pt x="3639" y="657"/>
                    <a:pt x="3684" y="494"/>
                  </a:cubicBezTo>
                  <a:lnTo>
                    <a:pt x="3448" y="428"/>
                  </a:lnTo>
                  <a:cubicBezTo>
                    <a:pt x="3421" y="528"/>
                    <a:pt x="3386" y="554"/>
                    <a:pt x="3343" y="554"/>
                  </a:cubicBezTo>
                  <a:cubicBezTo>
                    <a:pt x="3316" y="554"/>
                    <a:pt x="3286" y="543"/>
                    <a:pt x="3252" y="534"/>
                  </a:cubicBezTo>
                  <a:cubicBezTo>
                    <a:pt x="3166" y="511"/>
                    <a:pt x="3093" y="506"/>
                    <a:pt x="3138" y="343"/>
                  </a:cubicBezTo>
                  <a:lnTo>
                    <a:pt x="2901" y="278"/>
                  </a:lnTo>
                  <a:cubicBezTo>
                    <a:pt x="2874" y="377"/>
                    <a:pt x="2839" y="403"/>
                    <a:pt x="2797" y="403"/>
                  </a:cubicBezTo>
                  <a:cubicBezTo>
                    <a:pt x="2770" y="403"/>
                    <a:pt x="2739" y="393"/>
                    <a:pt x="2706" y="384"/>
                  </a:cubicBezTo>
                  <a:cubicBezTo>
                    <a:pt x="2620" y="360"/>
                    <a:pt x="2547" y="356"/>
                    <a:pt x="2592" y="192"/>
                  </a:cubicBezTo>
                  <a:lnTo>
                    <a:pt x="2355" y="127"/>
                  </a:lnTo>
                  <a:cubicBezTo>
                    <a:pt x="2328" y="226"/>
                    <a:pt x="2293" y="253"/>
                    <a:pt x="2250" y="253"/>
                  </a:cubicBezTo>
                  <a:cubicBezTo>
                    <a:pt x="2223" y="253"/>
                    <a:pt x="2193" y="242"/>
                    <a:pt x="2159" y="233"/>
                  </a:cubicBezTo>
                  <a:cubicBezTo>
                    <a:pt x="2074" y="210"/>
                    <a:pt x="2001" y="206"/>
                    <a:pt x="2046" y="42"/>
                  </a:cubicBezTo>
                  <a:lnTo>
                    <a:pt x="1894" y="0"/>
                  </a:ln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73"/>
            <p:cNvSpPr/>
            <p:nvPr/>
          </p:nvSpPr>
          <p:spPr>
            <a:xfrm>
              <a:off x="1945975" y="2972150"/>
              <a:ext cx="149350" cy="182150"/>
            </a:xfrm>
            <a:custGeom>
              <a:avLst/>
              <a:gdLst/>
              <a:ahLst/>
              <a:cxnLst/>
              <a:rect l="l" t="t" r="r" b="b"/>
              <a:pathLst>
                <a:path w="5974" h="7286" extrusionOk="0">
                  <a:moveTo>
                    <a:pt x="1712" y="0"/>
                  </a:moveTo>
                  <a:lnTo>
                    <a:pt x="0" y="6087"/>
                  </a:lnTo>
                  <a:lnTo>
                    <a:pt x="4261" y="7285"/>
                  </a:lnTo>
                  <a:lnTo>
                    <a:pt x="5973" y="1198"/>
                  </a:lnTo>
                  <a:lnTo>
                    <a:pt x="1712" y="0"/>
                  </a:ln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73"/>
            <p:cNvSpPr/>
            <p:nvPr/>
          </p:nvSpPr>
          <p:spPr>
            <a:xfrm>
              <a:off x="1986375" y="3070650"/>
              <a:ext cx="57825" cy="50750"/>
            </a:xfrm>
            <a:custGeom>
              <a:avLst/>
              <a:gdLst/>
              <a:ahLst/>
              <a:cxnLst/>
              <a:rect l="l" t="t" r="r" b="b"/>
              <a:pathLst>
                <a:path w="2313" h="2030" extrusionOk="0">
                  <a:moveTo>
                    <a:pt x="850" y="1"/>
                  </a:moveTo>
                  <a:cubicBezTo>
                    <a:pt x="773" y="1"/>
                    <a:pt x="682" y="43"/>
                    <a:pt x="575" y="148"/>
                  </a:cubicBezTo>
                  <a:cubicBezTo>
                    <a:pt x="0" y="708"/>
                    <a:pt x="911" y="2030"/>
                    <a:pt x="911" y="2030"/>
                  </a:cubicBezTo>
                  <a:cubicBezTo>
                    <a:pt x="911" y="2030"/>
                    <a:pt x="2177" y="1444"/>
                    <a:pt x="2233" y="1120"/>
                  </a:cubicBezTo>
                  <a:cubicBezTo>
                    <a:pt x="2313" y="653"/>
                    <a:pt x="2179" y="475"/>
                    <a:pt x="1954" y="475"/>
                  </a:cubicBezTo>
                  <a:cubicBezTo>
                    <a:pt x="1759" y="475"/>
                    <a:pt x="1495" y="608"/>
                    <a:pt x="1240" y="800"/>
                  </a:cubicBezTo>
                  <a:cubicBezTo>
                    <a:pt x="1240" y="800"/>
                    <a:pt x="1180" y="1"/>
                    <a:pt x="850"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73"/>
            <p:cNvSpPr/>
            <p:nvPr/>
          </p:nvSpPr>
          <p:spPr>
            <a:xfrm>
              <a:off x="1989900" y="3024425"/>
              <a:ext cx="29850" cy="25275"/>
            </a:xfrm>
            <a:custGeom>
              <a:avLst/>
              <a:gdLst/>
              <a:ahLst/>
              <a:cxnLst/>
              <a:rect l="l" t="t" r="r" b="b"/>
              <a:pathLst>
                <a:path w="1194" h="1011" extrusionOk="0">
                  <a:moveTo>
                    <a:pt x="352" y="1"/>
                  </a:moveTo>
                  <a:cubicBezTo>
                    <a:pt x="305" y="1"/>
                    <a:pt x="257" y="33"/>
                    <a:pt x="208" y="117"/>
                  </a:cubicBezTo>
                  <a:cubicBezTo>
                    <a:pt x="1" y="479"/>
                    <a:pt x="643" y="1010"/>
                    <a:pt x="643" y="1010"/>
                  </a:cubicBezTo>
                  <a:cubicBezTo>
                    <a:pt x="643" y="1010"/>
                    <a:pt x="1194" y="537"/>
                    <a:pt x="1175" y="366"/>
                  </a:cubicBezTo>
                  <a:cubicBezTo>
                    <a:pt x="1152" y="159"/>
                    <a:pt x="1082" y="77"/>
                    <a:pt x="993" y="77"/>
                  </a:cubicBezTo>
                  <a:cubicBezTo>
                    <a:pt x="886" y="77"/>
                    <a:pt x="751" y="193"/>
                    <a:pt x="634" y="349"/>
                  </a:cubicBezTo>
                  <a:cubicBezTo>
                    <a:pt x="634" y="349"/>
                    <a:pt x="505" y="1"/>
                    <a:pt x="352"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73"/>
            <p:cNvSpPr/>
            <p:nvPr/>
          </p:nvSpPr>
          <p:spPr>
            <a:xfrm>
              <a:off x="2037125" y="3011975"/>
              <a:ext cx="30000" cy="26175"/>
            </a:xfrm>
            <a:custGeom>
              <a:avLst/>
              <a:gdLst/>
              <a:ahLst/>
              <a:cxnLst/>
              <a:rect l="l" t="t" r="r" b="b"/>
              <a:pathLst>
                <a:path w="1200" h="1047" extrusionOk="0">
                  <a:moveTo>
                    <a:pt x="477" y="1"/>
                  </a:moveTo>
                  <a:cubicBezTo>
                    <a:pt x="441" y="1"/>
                    <a:pt x="397" y="16"/>
                    <a:pt x="342" y="54"/>
                  </a:cubicBezTo>
                  <a:cubicBezTo>
                    <a:pt x="0" y="291"/>
                    <a:pt x="352" y="1047"/>
                    <a:pt x="352" y="1047"/>
                  </a:cubicBezTo>
                  <a:cubicBezTo>
                    <a:pt x="352" y="1047"/>
                    <a:pt x="1052" y="856"/>
                    <a:pt x="1107" y="695"/>
                  </a:cubicBezTo>
                  <a:cubicBezTo>
                    <a:pt x="1199" y="434"/>
                    <a:pt x="1122" y="337"/>
                    <a:pt x="977" y="337"/>
                  </a:cubicBezTo>
                  <a:cubicBezTo>
                    <a:pt x="880" y="337"/>
                    <a:pt x="754" y="380"/>
                    <a:pt x="627" y="445"/>
                  </a:cubicBezTo>
                  <a:cubicBezTo>
                    <a:pt x="627" y="445"/>
                    <a:pt x="668" y="1"/>
                    <a:pt x="477"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73"/>
            <p:cNvSpPr/>
            <p:nvPr/>
          </p:nvSpPr>
          <p:spPr>
            <a:xfrm>
              <a:off x="1574100" y="2473925"/>
              <a:ext cx="368075" cy="230200"/>
            </a:xfrm>
            <a:custGeom>
              <a:avLst/>
              <a:gdLst/>
              <a:ahLst/>
              <a:cxnLst/>
              <a:rect l="l" t="t" r="r" b="b"/>
              <a:pathLst>
                <a:path w="14723" h="9208" extrusionOk="0">
                  <a:moveTo>
                    <a:pt x="12103" y="1"/>
                  </a:moveTo>
                  <a:cubicBezTo>
                    <a:pt x="11872" y="1"/>
                    <a:pt x="11631" y="43"/>
                    <a:pt x="11394" y="132"/>
                  </a:cubicBezTo>
                  <a:lnTo>
                    <a:pt x="1381" y="3902"/>
                  </a:lnTo>
                  <a:cubicBezTo>
                    <a:pt x="496" y="4236"/>
                    <a:pt x="1" y="5096"/>
                    <a:pt x="276" y="5827"/>
                  </a:cubicBezTo>
                  <a:lnTo>
                    <a:pt x="1229" y="8358"/>
                  </a:lnTo>
                  <a:cubicBezTo>
                    <a:pt x="1430" y="8892"/>
                    <a:pt x="1987" y="9207"/>
                    <a:pt x="2618" y="9207"/>
                  </a:cubicBezTo>
                  <a:cubicBezTo>
                    <a:pt x="2850" y="9207"/>
                    <a:pt x="3091" y="9165"/>
                    <a:pt x="3328" y="9076"/>
                  </a:cubicBezTo>
                  <a:lnTo>
                    <a:pt x="13342" y="5306"/>
                  </a:lnTo>
                  <a:cubicBezTo>
                    <a:pt x="14226" y="4973"/>
                    <a:pt x="14722" y="4111"/>
                    <a:pt x="14446" y="3381"/>
                  </a:cubicBezTo>
                  <a:lnTo>
                    <a:pt x="13494" y="850"/>
                  </a:lnTo>
                  <a:cubicBezTo>
                    <a:pt x="13293" y="316"/>
                    <a:pt x="12735" y="1"/>
                    <a:pt x="12103"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73"/>
            <p:cNvSpPr/>
            <p:nvPr/>
          </p:nvSpPr>
          <p:spPr>
            <a:xfrm>
              <a:off x="1576425" y="2583575"/>
              <a:ext cx="57975" cy="120125"/>
            </a:xfrm>
            <a:custGeom>
              <a:avLst/>
              <a:gdLst/>
              <a:ahLst/>
              <a:cxnLst/>
              <a:rect l="l" t="t" r="r" b="b"/>
              <a:pathLst>
                <a:path w="2319" h="4805" extrusionOk="0">
                  <a:moveTo>
                    <a:pt x="555" y="0"/>
                  </a:moveTo>
                  <a:cubicBezTo>
                    <a:pt x="165" y="409"/>
                    <a:pt x="1" y="952"/>
                    <a:pt x="184" y="1441"/>
                  </a:cubicBezTo>
                  <a:lnTo>
                    <a:pt x="1137" y="3972"/>
                  </a:lnTo>
                  <a:cubicBezTo>
                    <a:pt x="1315" y="4447"/>
                    <a:pt x="1776" y="4744"/>
                    <a:pt x="2318" y="4805"/>
                  </a:cubicBezTo>
                  <a:cubicBezTo>
                    <a:pt x="1975" y="4174"/>
                    <a:pt x="1697" y="3505"/>
                    <a:pt x="1451" y="2835"/>
                  </a:cubicBezTo>
                  <a:cubicBezTo>
                    <a:pt x="1109" y="1904"/>
                    <a:pt x="834" y="952"/>
                    <a:pt x="555" y="0"/>
                  </a:cubicBez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73"/>
            <p:cNvSpPr/>
            <p:nvPr/>
          </p:nvSpPr>
          <p:spPr>
            <a:xfrm>
              <a:off x="1878375" y="2474000"/>
              <a:ext cx="61675" cy="121575"/>
            </a:xfrm>
            <a:custGeom>
              <a:avLst/>
              <a:gdLst/>
              <a:ahLst/>
              <a:cxnLst/>
              <a:rect l="l" t="t" r="r" b="b"/>
              <a:pathLst>
                <a:path w="2467" h="4863" extrusionOk="0">
                  <a:moveTo>
                    <a:pt x="0" y="0"/>
                  </a:moveTo>
                  <a:cubicBezTo>
                    <a:pt x="404" y="801"/>
                    <a:pt x="1693" y="4435"/>
                    <a:pt x="1866" y="4862"/>
                  </a:cubicBezTo>
                  <a:cubicBezTo>
                    <a:pt x="2286" y="4450"/>
                    <a:pt x="2466" y="3884"/>
                    <a:pt x="2275" y="3378"/>
                  </a:cubicBezTo>
                  <a:lnTo>
                    <a:pt x="1323" y="847"/>
                  </a:lnTo>
                  <a:cubicBezTo>
                    <a:pt x="1129" y="333"/>
                    <a:pt x="604" y="21"/>
                    <a:pt x="0" y="0"/>
                  </a:cubicBez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73"/>
            <p:cNvSpPr/>
            <p:nvPr/>
          </p:nvSpPr>
          <p:spPr>
            <a:xfrm>
              <a:off x="1667400" y="2556025"/>
              <a:ext cx="96700" cy="98550"/>
            </a:xfrm>
            <a:custGeom>
              <a:avLst/>
              <a:gdLst/>
              <a:ahLst/>
              <a:cxnLst/>
              <a:rect l="l" t="t" r="r" b="b"/>
              <a:pathLst>
                <a:path w="3868" h="3942" extrusionOk="0">
                  <a:moveTo>
                    <a:pt x="1201" y="2890"/>
                  </a:moveTo>
                  <a:cubicBezTo>
                    <a:pt x="1237" y="2890"/>
                    <a:pt x="1272" y="2891"/>
                    <a:pt x="1308" y="2893"/>
                  </a:cubicBezTo>
                  <a:cubicBezTo>
                    <a:pt x="1383" y="2894"/>
                    <a:pt x="1457" y="2898"/>
                    <a:pt x="1526" y="2904"/>
                  </a:cubicBezTo>
                  <a:cubicBezTo>
                    <a:pt x="1511" y="3018"/>
                    <a:pt x="1481" y="3119"/>
                    <a:pt x="1435" y="3207"/>
                  </a:cubicBezTo>
                  <a:cubicBezTo>
                    <a:pt x="1389" y="3294"/>
                    <a:pt x="1333" y="3371"/>
                    <a:pt x="1267" y="3437"/>
                  </a:cubicBezTo>
                  <a:cubicBezTo>
                    <a:pt x="1202" y="3501"/>
                    <a:pt x="1129" y="3556"/>
                    <a:pt x="1050" y="3602"/>
                  </a:cubicBezTo>
                  <a:cubicBezTo>
                    <a:pt x="970" y="3647"/>
                    <a:pt x="891" y="3685"/>
                    <a:pt x="812" y="3715"/>
                  </a:cubicBezTo>
                  <a:cubicBezTo>
                    <a:pt x="747" y="3742"/>
                    <a:pt x="682" y="3759"/>
                    <a:pt x="617" y="3770"/>
                  </a:cubicBezTo>
                  <a:cubicBezTo>
                    <a:pt x="581" y="3775"/>
                    <a:pt x="545" y="3778"/>
                    <a:pt x="511" y="3778"/>
                  </a:cubicBezTo>
                  <a:cubicBezTo>
                    <a:pt x="485" y="3778"/>
                    <a:pt x="460" y="3776"/>
                    <a:pt x="435" y="3773"/>
                  </a:cubicBezTo>
                  <a:cubicBezTo>
                    <a:pt x="379" y="3763"/>
                    <a:pt x="330" y="3744"/>
                    <a:pt x="288" y="3714"/>
                  </a:cubicBezTo>
                  <a:cubicBezTo>
                    <a:pt x="245" y="3684"/>
                    <a:pt x="213" y="3642"/>
                    <a:pt x="192" y="3588"/>
                  </a:cubicBezTo>
                  <a:cubicBezTo>
                    <a:pt x="169" y="3529"/>
                    <a:pt x="163" y="3470"/>
                    <a:pt x="176" y="3412"/>
                  </a:cubicBezTo>
                  <a:cubicBezTo>
                    <a:pt x="190" y="3355"/>
                    <a:pt x="216" y="3298"/>
                    <a:pt x="257" y="3245"/>
                  </a:cubicBezTo>
                  <a:cubicBezTo>
                    <a:pt x="296" y="3192"/>
                    <a:pt x="350" y="3143"/>
                    <a:pt x="414" y="3100"/>
                  </a:cubicBezTo>
                  <a:cubicBezTo>
                    <a:pt x="478" y="3055"/>
                    <a:pt x="550" y="3016"/>
                    <a:pt x="630" y="2986"/>
                  </a:cubicBezTo>
                  <a:cubicBezTo>
                    <a:pt x="701" y="2959"/>
                    <a:pt x="774" y="2938"/>
                    <a:pt x="851" y="2924"/>
                  </a:cubicBezTo>
                  <a:cubicBezTo>
                    <a:pt x="927" y="2908"/>
                    <a:pt x="1004" y="2898"/>
                    <a:pt x="1080" y="2894"/>
                  </a:cubicBezTo>
                  <a:cubicBezTo>
                    <a:pt x="1121" y="2891"/>
                    <a:pt x="1161" y="2890"/>
                    <a:pt x="1201" y="2890"/>
                  </a:cubicBezTo>
                  <a:close/>
                  <a:moveTo>
                    <a:pt x="1860" y="0"/>
                  </a:moveTo>
                  <a:cubicBezTo>
                    <a:pt x="1850" y="0"/>
                    <a:pt x="1841" y="1"/>
                    <a:pt x="1832" y="1"/>
                  </a:cubicBezTo>
                  <a:cubicBezTo>
                    <a:pt x="1741" y="3"/>
                    <a:pt x="1651" y="22"/>
                    <a:pt x="1560" y="56"/>
                  </a:cubicBezTo>
                  <a:cubicBezTo>
                    <a:pt x="1412" y="114"/>
                    <a:pt x="1294" y="197"/>
                    <a:pt x="1207" y="304"/>
                  </a:cubicBezTo>
                  <a:cubicBezTo>
                    <a:pt x="1120" y="410"/>
                    <a:pt x="1062" y="534"/>
                    <a:pt x="1030" y="677"/>
                  </a:cubicBezTo>
                  <a:cubicBezTo>
                    <a:pt x="1000" y="821"/>
                    <a:pt x="997" y="980"/>
                    <a:pt x="1021" y="1156"/>
                  </a:cubicBezTo>
                  <a:cubicBezTo>
                    <a:pt x="1045" y="1330"/>
                    <a:pt x="1094" y="1514"/>
                    <a:pt x="1169" y="1708"/>
                  </a:cubicBezTo>
                  <a:cubicBezTo>
                    <a:pt x="1202" y="1793"/>
                    <a:pt x="1230" y="1865"/>
                    <a:pt x="1255" y="1926"/>
                  </a:cubicBezTo>
                  <a:cubicBezTo>
                    <a:pt x="1282" y="1985"/>
                    <a:pt x="1305" y="2038"/>
                    <a:pt x="1325" y="2088"/>
                  </a:cubicBezTo>
                  <a:cubicBezTo>
                    <a:pt x="1347" y="2134"/>
                    <a:pt x="1365" y="2178"/>
                    <a:pt x="1382" y="2218"/>
                  </a:cubicBezTo>
                  <a:cubicBezTo>
                    <a:pt x="1401" y="2257"/>
                    <a:pt x="1419" y="2299"/>
                    <a:pt x="1437" y="2344"/>
                  </a:cubicBezTo>
                  <a:cubicBezTo>
                    <a:pt x="1455" y="2393"/>
                    <a:pt x="1470" y="2435"/>
                    <a:pt x="1482" y="2473"/>
                  </a:cubicBezTo>
                  <a:cubicBezTo>
                    <a:pt x="1493" y="2509"/>
                    <a:pt x="1503" y="2543"/>
                    <a:pt x="1509" y="2575"/>
                  </a:cubicBezTo>
                  <a:cubicBezTo>
                    <a:pt x="1516" y="2605"/>
                    <a:pt x="1521" y="2634"/>
                    <a:pt x="1524" y="2661"/>
                  </a:cubicBezTo>
                  <a:cubicBezTo>
                    <a:pt x="1528" y="2687"/>
                    <a:pt x="1530" y="2714"/>
                    <a:pt x="1532" y="2743"/>
                  </a:cubicBezTo>
                  <a:cubicBezTo>
                    <a:pt x="1459" y="2736"/>
                    <a:pt x="1382" y="2732"/>
                    <a:pt x="1302" y="2730"/>
                  </a:cubicBezTo>
                  <a:cubicBezTo>
                    <a:pt x="1271" y="2729"/>
                    <a:pt x="1241" y="2728"/>
                    <a:pt x="1210" y="2728"/>
                  </a:cubicBezTo>
                  <a:cubicBezTo>
                    <a:pt x="1159" y="2728"/>
                    <a:pt x="1108" y="2730"/>
                    <a:pt x="1056" y="2733"/>
                  </a:cubicBezTo>
                  <a:cubicBezTo>
                    <a:pt x="973" y="2739"/>
                    <a:pt x="891" y="2750"/>
                    <a:pt x="808" y="2766"/>
                  </a:cubicBezTo>
                  <a:cubicBezTo>
                    <a:pt x="727" y="2783"/>
                    <a:pt x="648" y="2806"/>
                    <a:pt x="570" y="2835"/>
                  </a:cubicBezTo>
                  <a:cubicBezTo>
                    <a:pt x="466" y="2875"/>
                    <a:pt x="375" y="2925"/>
                    <a:pt x="294" y="2986"/>
                  </a:cubicBezTo>
                  <a:cubicBezTo>
                    <a:pt x="215" y="3046"/>
                    <a:pt x="150" y="3112"/>
                    <a:pt x="101" y="3183"/>
                  </a:cubicBezTo>
                  <a:cubicBezTo>
                    <a:pt x="53" y="3255"/>
                    <a:pt x="24" y="3331"/>
                    <a:pt x="13" y="3412"/>
                  </a:cubicBezTo>
                  <a:cubicBezTo>
                    <a:pt x="1" y="3492"/>
                    <a:pt x="10" y="3573"/>
                    <a:pt x="42" y="3655"/>
                  </a:cubicBezTo>
                  <a:cubicBezTo>
                    <a:pt x="75" y="3742"/>
                    <a:pt x="123" y="3808"/>
                    <a:pt x="185" y="3851"/>
                  </a:cubicBezTo>
                  <a:cubicBezTo>
                    <a:pt x="247" y="3894"/>
                    <a:pt x="316" y="3922"/>
                    <a:pt x="392" y="3934"/>
                  </a:cubicBezTo>
                  <a:cubicBezTo>
                    <a:pt x="425" y="3939"/>
                    <a:pt x="459" y="3942"/>
                    <a:pt x="494" y="3942"/>
                  </a:cubicBezTo>
                  <a:cubicBezTo>
                    <a:pt x="538" y="3942"/>
                    <a:pt x="583" y="3938"/>
                    <a:pt x="630" y="3930"/>
                  </a:cubicBezTo>
                  <a:cubicBezTo>
                    <a:pt x="714" y="3916"/>
                    <a:pt x="793" y="3895"/>
                    <a:pt x="868" y="3865"/>
                  </a:cubicBezTo>
                  <a:cubicBezTo>
                    <a:pt x="945" y="3836"/>
                    <a:pt x="1027" y="3795"/>
                    <a:pt x="1112" y="3746"/>
                  </a:cubicBezTo>
                  <a:cubicBezTo>
                    <a:pt x="1200" y="3695"/>
                    <a:pt x="1282" y="3634"/>
                    <a:pt x="1359" y="3558"/>
                  </a:cubicBezTo>
                  <a:cubicBezTo>
                    <a:pt x="1438" y="3483"/>
                    <a:pt x="1507" y="3393"/>
                    <a:pt x="1566" y="3291"/>
                  </a:cubicBezTo>
                  <a:cubicBezTo>
                    <a:pt x="1625" y="3186"/>
                    <a:pt x="1666" y="3065"/>
                    <a:pt x="1690" y="2927"/>
                  </a:cubicBezTo>
                  <a:cubicBezTo>
                    <a:pt x="1822" y="2945"/>
                    <a:pt x="1952" y="2965"/>
                    <a:pt x="2082" y="2987"/>
                  </a:cubicBezTo>
                  <a:cubicBezTo>
                    <a:pt x="2211" y="3009"/>
                    <a:pt x="2339" y="3026"/>
                    <a:pt x="2467" y="3035"/>
                  </a:cubicBezTo>
                  <a:cubicBezTo>
                    <a:pt x="2524" y="3039"/>
                    <a:pt x="2581" y="3041"/>
                    <a:pt x="2637" y="3041"/>
                  </a:cubicBezTo>
                  <a:cubicBezTo>
                    <a:pt x="2710" y="3041"/>
                    <a:pt x="2782" y="3038"/>
                    <a:pt x="2855" y="3031"/>
                  </a:cubicBezTo>
                  <a:cubicBezTo>
                    <a:pt x="2985" y="3019"/>
                    <a:pt x="3117" y="2988"/>
                    <a:pt x="3250" y="2937"/>
                  </a:cubicBezTo>
                  <a:cubicBezTo>
                    <a:pt x="3336" y="2903"/>
                    <a:pt x="3410" y="2863"/>
                    <a:pt x="3474" y="2817"/>
                  </a:cubicBezTo>
                  <a:cubicBezTo>
                    <a:pt x="3537" y="2770"/>
                    <a:pt x="3592" y="2723"/>
                    <a:pt x="3638" y="2674"/>
                  </a:cubicBezTo>
                  <a:cubicBezTo>
                    <a:pt x="3683" y="2623"/>
                    <a:pt x="3721" y="2574"/>
                    <a:pt x="3749" y="2525"/>
                  </a:cubicBezTo>
                  <a:cubicBezTo>
                    <a:pt x="3778" y="2474"/>
                    <a:pt x="3800" y="2430"/>
                    <a:pt x="3817" y="2391"/>
                  </a:cubicBezTo>
                  <a:cubicBezTo>
                    <a:pt x="3834" y="2350"/>
                    <a:pt x="3845" y="2316"/>
                    <a:pt x="3853" y="2290"/>
                  </a:cubicBezTo>
                  <a:cubicBezTo>
                    <a:pt x="3860" y="2264"/>
                    <a:pt x="3863" y="2249"/>
                    <a:pt x="3864" y="2246"/>
                  </a:cubicBezTo>
                  <a:cubicBezTo>
                    <a:pt x="3867" y="2230"/>
                    <a:pt x="3866" y="2216"/>
                    <a:pt x="3860" y="2200"/>
                  </a:cubicBezTo>
                  <a:cubicBezTo>
                    <a:pt x="3853" y="2181"/>
                    <a:pt x="3838" y="2166"/>
                    <a:pt x="3817" y="2156"/>
                  </a:cubicBezTo>
                  <a:cubicBezTo>
                    <a:pt x="3806" y="2149"/>
                    <a:pt x="3795" y="2146"/>
                    <a:pt x="3783" y="2146"/>
                  </a:cubicBezTo>
                  <a:cubicBezTo>
                    <a:pt x="3773" y="2146"/>
                    <a:pt x="3763" y="2148"/>
                    <a:pt x="3752" y="2153"/>
                  </a:cubicBezTo>
                  <a:cubicBezTo>
                    <a:pt x="3724" y="2164"/>
                    <a:pt x="3707" y="2184"/>
                    <a:pt x="3702" y="2215"/>
                  </a:cubicBezTo>
                  <a:cubicBezTo>
                    <a:pt x="3702" y="2216"/>
                    <a:pt x="3695" y="2239"/>
                    <a:pt x="3683" y="2283"/>
                  </a:cubicBezTo>
                  <a:cubicBezTo>
                    <a:pt x="3670" y="2326"/>
                    <a:pt x="3645" y="2378"/>
                    <a:pt x="3607" y="2439"/>
                  </a:cubicBezTo>
                  <a:cubicBezTo>
                    <a:pt x="3571" y="2499"/>
                    <a:pt x="3519" y="2560"/>
                    <a:pt x="3451" y="2624"/>
                  </a:cubicBezTo>
                  <a:cubicBezTo>
                    <a:pt x="3385" y="2687"/>
                    <a:pt x="3297" y="2740"/>
                    <a:pt x="3188" y="2782"/>
                  </a:cubicBezTo>
                  <a:cubicBezTo>
                    <a:pt x="3064" y="2830"/>
                    <a:pt x="2941" y="2859"/>
                    <a:pt x="2816" y="2870"/>
                  </a:cubicBezTo>
                  <a:cubicBezTo>
                    <a:pt x="2758" y="2874"/>
                    <a:pt x="2699" y="2876"/>
                    <a:pt x="2641" y="2876"/>
                  </a:cubicBezTo>
                  <a:cubicBezTo>
                    <a:pt x="2575" y="2876"/>
                    <a:pt x="2510" y="2873"/>
                    <a:pt x="2444" y="2867"/>
                  </a:cubicBezTo>
                  <a:cubicBezTo>
                    <a:pt x="2321" y="2856"/>
                    <a:pt x="2197" y="2839"/>
                    <a:pt x="2073" y="2817"/>
                  </a:cubicBezTo>
                  <a:cubicBezTo>
                    <a:pt x="1948" y="2795"/>
                    <a:pt x="1824" y="2776"/>
                    <a:pt x="1699" y="2762"/>
                  </a:cubicBezTo>
                  <a:cubicBezTo>
                    <a:pt x="1700" y="2730"/>
                    <a:pt x="1698" y="2697"/>
                    <a:pt x="1692" y="2661"/>
                  </a:cubicBezTo>
                  <a:cubicBezTo>
                    <a:pt x="1689" y="2623"/>
                    <a:pt x="1683" y="2587"/>
                    <a:pt x="1676" y="2550"/>
                  </a:cubicBezTo>
                  <a:cubicBezTo>
                    <a:pt x="1667" y="2513"/>
                    <a:pt x="1658" y="2478"/>
                    <a:pt x="1648" y="2443"/>
                  </a:cubicBezTo>
                  <a:cubicBezTo>
                    <a:pt x="1638" y="2408"/>
                    <a:pt x="1628" y="2377"/>
                    <a:pt x="1616" y="2348"/>
                  </a:cubicBezTo>
                  <a:cubicBezTo>
                    <a:pt x="1597" y="2299"/>
                    <a:pt x="1577" y="2252"/>
                    <a:pt x="1556" y="2206"/>
                  </a:cubicBezTo>
                  <a:cubicBezTo>
                    <a:pt x="1537" y="2159"/>
                    <a:pt x="1515" y="2110"/>
                    <a:pt x="1492" y="2058"/>
                  </a:cubicBezTo>
                  <a:cubicBezTo>
                    <a:pt x="1470" y="2005"/>
                    <a:pt x="1445" y="1947"/>
                    <a:pt x="1418" y="1884"/>
                  </a:cubicBezTo>
                  <a:cubicBezTo>
                    <a:pt x="1392" y="1821"/>
                    <a:pt x="1362" y="1747"/>
                    <a:pt x="1330" y="1663"/>
                  </a:cubicBezTo>
                  <a:cubicBezTo>
                    <a:pt x="1262" y="1487"/>
                    <a:pt x="1215" y="1323"/>
                    <a:pt x="1187" y="1169"/>
                  </a:cubicBezTo>
                  <a:cubicBezTo>
                    <a:pt x="1162" y="1012"/>
                    <a:pt x="1160" y="872"/>
                    <a:pt x="1182" y="748"/>
                  </a:cubicBezTo>
                  <a:cubicBezTo>
                    <a:pt x="1204" y="622"/>
                    <a:pt x="1251" y="513"/>
                    <a:pt x="1324" y="421"/>
                  </a:cubicBezTo>
                  <a:cubicBezTo>
                    <a:pt x="1396" y="329"/>
                    <a:pt x="1495" y="258"/>
                    <a:pt x="1623" y="208"/>
                  </a:cubicBezTo>
                  <a:cubicBezTo>
                    <a:pt x="1691" y="182"/>
                    <a:pt x="1761" y="168"/>
                    <a:pt x="1831" y="165"/>
                  </a:cubicBezTo>
                  <a:cubicBezTo>
                    <a:pt x="1840" y="165"/>
                    <a:pt x="1850" y="165"/>
                    <a:pt x="1859" y="165"/>
                  </a:cubicBezTo>
                  <a:cubicBezTo>
                    <a:pt x="1919" y="165"/>
                    <a:pt x="1975" y="174"/>
                    <a:pt x="2029" y="193"/>
                  </a:cubicBezTo>
                  <a:cubicBezTo>
                    <a:pt x="2091" y="212"/>
                    <a:pt x="2146" y="244"/>
                    <a:pt x="2196" y="290"/>
                  </a:cubicBezTo>
                  <a:cubicBezTo>
                    <a:pt x="2245" y="333"/>
                    <a:pt x="2284" y="389"/>
                    <a:pt x="2310" y="457"/>
                  </a:cubicBezTo>
                  <a:cubicBezTo>
                    <a:pt x="2336" y="525"/>
                    <a:pt x="2347" y="590"/>
                    <a:pt x="2340" y="652"/>
                  </a:cubicBezTo>
                  <a:cubicBezTo>
                    <a:pt x="2336" y="713"/>
                    <a:pt x="2320" y="769"/>
                    <a:pt x="2295" y="819"/>
                  </a:cubicBezTo>
                  <a:cubicBezTo>
                    <a:pt x="2288" y="833"/>
                    <a:pt x="2283" y="848"/>
                    <a:pt x="2279" y="864"/>
                  </a:cubicBezTo>
                  <a:cubicBezTo>
                    <a:pt x="2276" y="877"/>
                    <a:pt x="2278" y="892"/>
                    <a:pt x="2285" y="909"/>
                  </a:cubicBezTo>
                  <a:cubicBezTo>
                    <a:pt x="2293" y="932"/>
                    <a:pt x="2308" y="945"/>
                    <a:pt x="2327" y="951"/>
                  </a:cubicBezTo>
                  <a:cubicBezTo>
                    <a:pt x="2334" y="953"/>
                    <a:pt x="2342" y="954"/>
                    <a:pt x="2351" y="954"/>
                  </a:cubicBezTo>
                  <a:cubicBezTo>
                    <a:pt x="2362" y="954"/>
                    <a:pt x="2373" y="952"/>
                    <a:pt x="2384" y="947"/>
                  </a:cubicBezTo>
                  <a:cubicBezTo>
                    <a:pt x="2418" y="934"/>
                    <a:pt x="2445" y="908"/>
                    <a:pt x="2464" y="867"/>
                  </a:cubicBezTo>
                  <a:cubicBezTo>
                    <a:pt x="2484" y="827"/>
                    <a:pt x="2497" y="780"/>
                    <a:pt x="2504" y="727"/>
                  </a:cubicBezTo>
                  <a:cubicBezTo>
                    <a:pt x="2510" y="673"/>
                    <a:pt x="2510" y="616"/>
                    <a:pt x="2504" y="559"/>
                  </a:cubicBezTo>
                  <a:cubicBezTo>
                    <a:pt x="2496" y="500"/>
                    <a:pt x="2484" y="446"/>
                    <a:pt x="2465" y="397"/>
                  </a:cubicBezTo>
                  <a:cubicBezTo>
                    <a:pt x="2430" y="307"/>
                    <a:pt x="2380" y="233"/>
                    <a:pt x="2315" y="173"/>
                  </a:cubicBezTo>
                  <a:cubicBezTo>
                    <a:pt x="2251" y="113"/>
                    <a:pt x="2178" y="69"/>
                    <a:pt x="2094" y="41"/>
                  </a:cubicBezTo>
                  <a:cubicBezTo>
                    <a:pt x="2020" y="13"/>
                    <a:pt x="1942" y="0"/>
                    <a:pt x="186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73"/>
            <p:cNvSpPr/>
            <p:nvPr/>
          </p:nvSpPr>
          <p:spPr>
            <a:xfrm>
              <a:off x="1758900" y="2592225"/>
              <a:ext cx="31025" cy="26525"/>
            </a:xfrm>
            <a:custGeom>
              <a:avLst/>
              <a:gdLst/>
              <a:ahLst/>
              <a:cxnLst/>
              <a:rect l="l" t="t" r="r" b="b"/>
              <a:pathLst>
                <a:path w="1241" h="1061" extrusionOk="0">
                  <a:moveTo>
                    <a:pt x="322" y="162"/>
                  </a:moveTo>
                  <a:cubicBezTo>
                    <a:pt x="338" y="162"/>
                    <a:pt x="354" y="166"/>
                    <a:pt x="371" y="174"/>
                  </a:cubicBezTo>
                  <a:cubicBezTo>
                    <a:pt x="399" y="187"/>
                    <a:pt x="421" y="213"/>
                    <a:pt x="437" y="254"/>
                  </a:cubicBezTo>
                  <a:cubicBezTo>
                    <a:pt x="451" y="291"/>
                    <a:pt x="459" y="331"/>
                    <a:pt x="460" y="372"/>
                  </a:cubicBezTo>
                  <a:cubicBezTo>
                    <a:pt x="460" y="413"/>
                    <a:pt x="454" y="454"/>
                    <a:pt x="442" y="496"/>
                  </a:cubicBezTo>
                  <a:cubicBezTo>
                    <a:pt x="431" y="539"/>
                    <a:pt x="412" y="580"/>
                    <a:pt x="387" y="621"/>
                  </a:cubicBezTo>
                  <a:cubicBezTo>
                    <a:pt x="363" y="662"/>
                    <a:pt x="334" y="698"/>
                    <a:pt x="298" y="733"/>
                  </a:cubicBezTo>
                  <a:cubicBezTo>
                    <a:pt x="283" y="711"/>
                    <a:pt x="266" y="688"/>
                    <a:pt x="250" y="663"/>
                  </a:cubicBezTo>
                  <a:cubicBezTo>
                    <a:pt x="236" y="637"/>
                    <a:pt x="223" y="611"/>
                    <a:pt x="214" y="587"/>
                  </a:cubicBezTo>
                  <a:cubicBezTo>
                    <a:pt x="199" y="547"/>
                    <a:pt x="186" y="507"/>
                    <a:pt x="178" y="465"/>
                  </a:cubicBezTo>
                  <a:cubicBezTo>
                    <a:pt x="171" y="421"/>
                    <a:pt x="169" y="380"/>
                    <a:pt x="173" y="340"/>
                  </a:cubicBezTo>
                  <a:cubicBezTo>
                    <a:pt x="176" y="301"/>
                    <a:pt x="187" y="267"/>
                    <a:pt x="205" y="236"/>
                  </a:cubicBezTo>
                  <a:cubicBezTo>
                    <a:pt x="223" y="206"/>
                    <a:pt x="250" y="184"/>
                    <a:pt x="287" y="169"/>
                  </a:cubicBezTo>
                  <a:cubicBezTo>
                    <a:pt x="299" y="165"/>
                    <a:pt x="310" y="162"/>
                    <a:pt x="322" y="162"/>
                  </a:cubicBezTo>
                  <a:close/>
                  <a:moveTo>
                    <a:pt x="317" y="0"/>
                  </a:moveTo>
                  <a:cubicBezTo>
                    <a:pt x="286" y="0"/>
                    <a:pt x="256" y="5"/>
                    <a:pt x="227" y="16"/>
                  </a:cubicBezTo>
                  <a:cubicBezTo>
                    <a:pt x="175" y="36"/>
                    <a:pt x="131" y="67"/>
                    <a:pt x="95" y="109"/>
                  </a:cubicBezTo>
                  <a:cubicBezTo>
                    <a:pt x="61" y="151"/>
                    <a:pt x="35" y="199"/>
                    <a:pt x="20" y="256"/>
                  </a:cubicBezTo>
                  <a:cubicBezTo>
                    <a:pt x="6" y="312"/>
                    <a:pt x="1" y="372"/>
                    <a:pt x="6" y="437"/>
                  </a:cubicBezTo>
                  <a:cubicBezTo>
                    <a:pt x="12" y="502"/>
                    <a:pt x="29" y="569"/>
                    <a:pt x="55" y="639"/>
                  </a:cubicBezTo>
                  <a:cubicBezTo>
                    <a:pt x="83" y="709"/>
                    <a:pt x="119" y="774"/>
                    <a:pt x="166" y="836"/>
                  </a:cubicBezTo>
                  <a:cubicBezTo>
                    <a:pt x="215" y="898"/>
                    <a:pt x="270" y="948"/>
                    <a:pt x="333" y="987"/>
                  </a:cubicBezTo>
                  <a:cubicBezTo>
                    <a:pt x="397" y="1025"/>
                    <a:pt x="467" y="1048"/>
                    <a:pt x="546" y="1057"/>
                  </a:cubicBezTo>
                  <a:cubicBezTo>
                    <a:pt x="564" y="1059"/>
                    <a:pt x="582" y="1060"/>
                    <a:pt x="601" y="1060"/>
                  </a:cubicBezTo>
                  <a:cubicBezTo>
                    <a:pt x="664" y="1060"/>
                    <a:pt x="730" y="1047"/>
                    <a:pt x="799" y="1020"/>
                  </a:cubicBezTo>
                  <a:cubicBezTo>
                    <a:pt x="939" y="964"/>
                    <a:pt x="1044" y="861"/>
                    <a:pt x="1113" y="713"/>
                  </a:cubicBezTo>
                  <a:cubicBezTo>
                    <a:pt x="1184" y="565"/>
                    <a:pt x="1226" y="369"/>
                    <a:pt x="1241" y="126"/>
                  </a:cubicBezTo>
                  <a:cubicBezTo>
                    <a:pt x="1241" y="120"/>
                    <a:pt x="1241" y="115"/>
                    <a:pt x="1241" y="109"/>
                  </a:cubicBezTo>
                  <a:cubicBezTo>
                    <a:pt x="1240" y="104"/>
                    <a:pt x="1239" y="98"/>
                    <a:pt x="1235" y="90"/>
                  </a:cubicBezTo>
                  <a:cubicBezTo>
                    <a:pt x="1228" y="72"/>
                    <a:pt x="1215" y="57"/>
                    <a:pt x="1192" y="46"/>
                  </a:cubicBezTo>
                  <a:cubicBezTo>
                    <a:pt x="1182" y="40"/>
                    <a:pt x="1170" y="37"/>
                    <a:pt x="1159" y="37"/>
                  </a:cubicBezTo>
                  <a:cubicBezTo>
                    <a:pt x="1149" y="37"/>
                    <a:pt x="1139" y="39"/>
                    <a:pt x="1129" y="43"/>
                  </a:cubicBezTo>
                  <a:cubicBezTo>
                    <a:pt x="1113" y="49"/>
                    <a:pt x="1101" y="58"/>
                    <a:pt x="1092" y="72"/>
                  </a:cubicBezTo>
                  <a:cubicBezTo>
                    <a:pt x="1082" y="83"/>
                    <a:pt x="1077" y="97"/>
                    <a:pt x="1076" y="115"/>
                  </a:cubicBezTo>
                  <a:cubicBezTo>
                    <a:pt x="1072" y="190"/>
                    <a:pt x="1065" y="267"/>
                    <a:pt x="1054" y="344"/>
                  </a:cubicBezTo>
                  <a:cubicBezTo>
                    <a:pt x="1044" y="422"/>
                    <a:pt x="1026" y="495"/>
                    <a:pt x="1001" y="564"/>
                  </a:cubicBezTo>
                  <a:cubicBezTo>
                    <a:pt x="977" y="633"/>
                    <a:pt x="943" y="695"/>
                    <a:pt x="901" y="749"/>
                  </a:cubicBezTo>
                  <a:cubicBezTo>
                    <a:pt x="859" y="801"/>
                    <a:pt x="805" y="840"/>
                    <a:pt x="738" y="866"/>
                  </a:cubicBezTo>
                  <a:cubicBezTo>
                    <a:pt x="684" y="887"/>
                    <a:pt x="634" y="897"/>
                    <a:pt x="588" y="897"/>
                  </a:cubicBezTo>
                  <a:cubicBezTo>
                    <a:pt x="578" y="897"/>
                    <a:pt x="568" y="896"/>
                    <a:pt x="558" y="895"/>
                  </a:cubicBezTo>
                  <a:cubicBezTo>
                    <a:pt x="504" y="888"/>
                    <a:pt x="455" y="870"/>
                    <a:pt x="412" y="842"/>
                  </a:cubicBezTo>
                  <a:cubicBezTo>
                    <a:pt x="455" y="796"/>
                    <a:pt x="492" y="746"/>
                    <a:pt x="525" y="692"/>
                  </a:cubicBezTo>
                  <a:cubicBezTo>
                    <a:pt x="557" y="639"/>
                    <a:pt x="581" y="585"/>
                    <a:pt x="598" y="530"/>
                  </a:cubicBezTo>
                  <a:cubicBezTo>
                    <a:pt x="616" y="475"/>
                    <a:pt x="624" y="419"/>
                    <a:pt x="624" y="362"/>
                  </a:cubicBezTo>
                  <a:cubicBezTo>
                    <a:pt x="624" y="306"/>
                    <a:pt x="614" y="250"/>
                    <a:pt x="593" y="194"/>
                  </a:cubicBezTo>
                  <a:cubicBezTo>
                    <a:pt x="575" y="150"/>
                    <a:pt x="553" y="115"/>
                    <a:pt x="525" y="86"/>
                  </a:cubicBezTo>
                  <a:cubicBezTo>
                    <a:pt x="497" y="58"/>
                    <a:pt x="466" y="37"/>
                    <a:pt x="433" y="23"/>
                  </a:cubicBezTo>
                  <a:cubicBezTo>
                    <a:pt x="398" y="9"/>
                    <a:pt x="363" y="1"/>
                    <a:pt x="328" y="0"/>
                  </a:cubicBezTo>
                  <a:cubicBezTo>
                    <a:pt x="324" y="0"/>
                    <a:pt x="321" y="0"/>
                    <a:pt x="31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73"/>
            <p:cNvSpPr/>
            <p:nvPr/>
          </p:nvSpPr>
          <p:spPr>
            <a:xfrm>
              <a:off x="1751450" y="2542600"/>
              <a:ext cx="62750" cy="64700"/>
            </a:xfrm>
            <a:custGeom>
              <a:avLst/>
              <a:gdLst/>
              <a:ahLst/>
              <a:cxnLst/>
              <a:rect l="l" t="t" r="r" b="b"/>
              <a:pathLst>
                <a:path w="2510" h="2588" extrusionOk="0">
                  <a:moveTo>
                    <a:pt x="1045" y="313"/>
                  </a:moveTo>
                  <a:cubicBezTo>
                    <a:pt x="1059" y="313"/>
                    <a:pt x="1077" y="325"/>
                    <a:pt x="1097" y="347"/>
                  </a:cubicBezTo>
                  <a:cubicBezTo>
                    <a:pt x="1124" y="374"/>
                    <a:pt x="1151" y="415"/>
                    <a:pt x="1180" y="470"/>
                  </a:cubicBezTo>
                  <a:lnTo>
                    <a:pt x="984" y="546"/>
                  </a:lnTo>
                  <a:cubicBezTo>
                    <a:pt x="980" y="468"/>
                    <a:pt x="985" y="411"/>
                    <a:pt x="998" y="377"/>
                  </a:cubicBezTo>
                  <a:cubicBezTo>
                    <a:pt x="1010" y="340"/>
                    <a:pt x="1023" y="320"/>
                    <a:pt x="1036" y="315"/>
                  </a:cubicBezTo>
                  <a:cubicBezTo>
                    <a:pt x="1038" y="314"/>
                    <a:pt x="1041" y="313"/>
                    <a:pt x="1045" y="313"/>
                  </a:cubicBezTo>
                  <a:close/>
                  <a:moveTo>
                    <a:pt x="1243" y="610"/>
                  </a:moveTo>
                  <a:cubicBezTo>
                    <a:pt x="1277" y="696"/>
                    <a:pt x="1306" y="793"/>
                    <a:pt x="1332" y="900"/>
                  </a:cubicBezTo>
                  <a:cubicBezTo>
                    <a:pt x="1359" y="1006"/>
                    <a:pt x="1381" y="1118"/>
                    <a:pt x="1398" y="1234"/>
                  </a:cubicBezTo>
                  <a:cubicBezTo>
                    <a:pt x="1416" y="1349"/>
                    <a:pt x="1429" y="1466"/>
                    <a:pt x="1435" y="1583"/>
                  </a:cubicBezTo>
                  <a:cubicBezTo>
                    <a:pt x="1442" y="1699"/>
                    <a:pt x="1443" y="1810"/>
                    <a:pt x="1437" y="1916"/>
                  </a:cubicBezTo>
                  <a:cubicBezTo>
                    <a:pt x="1405" y="1866"/>
                    <a:pt x="1373" y="1808"/>
                    <a:pt x="1342" y="1743"/>
                  </a:cubicBezTo>
                  <a:cubicBezTo>
                    <a:pt x="1310" y="1678"/>
                    <a:pt x="1275" y="1595"/>
                    <a:pt x="1237" y="1496"/>
                  </a:cubicBezTo>
                  <a:cubicBezTo>
                    <a:pt x="1168" y="1318"/>
                    <a:pt x="1114" y="1164"/>
                    <a:pt x="1078" y="1036"/>
                  </a:cubicBezTo>
                  <a:cubicBezTo>
                    <a:pt x="1041" y="906"/>
                    <a:pt x="1016" y="795"/>
                    <a:pt x="1002" y="704"/>
                  </a:cubicBezTo>
                  <a:lnTo>
                    <a:pt x="1243" y="610"/>
                  </a:lnTo>
                  <a:close/>
                  <a:moveTo>
                    <a:pt x="2409" y="0"/>
                  </a:moveTo>
                  <a:cubicBezTo>
                    <a:pt x="2398" y="0"/>
                    <a:pt x="2388" y="2"/>
                    <a:pt x="2377" y="7"/>
                  </a:cubicBezTo>
                  <a:lnTo>
                    <a:pt x="1333" y="411"/>
                  </a:lnTo>
                  <a:cubicBezTo>
                    <a:pt x="1309" y="364"/>
                    <a:pt x="1283" y="322"/>
                    <a:pt x="1257" y="285"/>
                  </a:cubicBezTo>
                  <a:cubicBezTo>
                    <a:pt x="1232" y="249"/>
                    <a:pt x="1204" y="218"/>
                    <a:pt x="1175" y="195"/>
                  </a:cubicBezTo>
                  <a:cubicBezTo>
                    <a:pt x="1146" y="172"/>
                    <a:pt x="1114" y="157"/>
                    <a:pt x="1083" y="151"/>
                  </a:cubicBezTo>
                  <a:cubicBezTo>
                    <a:pt x="1071" y="148"/>
                    <a:pt x="1059" y="147"/>
                    <a:pt x="1046" y="147"/>
                  </a:cubicBezTo>
                  <a:cubicBezTo>
                    <a:pt x="1026" y="147"/>
                    <a:pt x="1005" y="151"/>
                    <a:pt x="984" y="159"/>
                  </a:cubicBezTo>
                  <a:cubicBezTo>
                    <a:pt x="949" y="172"/>
                    <a:pt x="919" y="194"/>
                    <a:pt x="896" y="224"/>
                  </a:cubicBezTo>
                  <a:cubicBezTo>
                    <a:pt x="874" y="251"/>
                    <a:pt x="856" y="284"/>
                    <a:pt x="844" y="323"/>
                  </a:cubicBezTo>
                  <a:cubicBezTo>
                    <a:pt x="832" y="362"/>
                    <a:pt x="825" y="406"/>
                    <a:pt x="822" y="454"/>
                  </a:cubicBezTo>
                  <a:cubicBezTo>
                    <a:pt x="820" y="502"/>
                    <a:pt x="822" y="553"/>
                    <a:pt x="827" y="607"/>
                  </a:cubicBezTo>
                  <a:lnTo>
                    <a:pt x="59" y="905"/>
                  </a:lnTo>
                  <a:cubicBezTo>
                    <a:pt x="37" y="913"/>
                    <a:pt x="21" y="927"/>
                    <a:pt x="12" y="946"/>
                  </a:cubicBezTo>
                  <a:cubicBezTo>
                    <a:pt x="1" y="965"/>
                    <a:pt x="0" y="984"/>
                    <a:pt x="8" y="1005"/>
                  </a:cubicBezTo>
                  <a:cubicBezTo>
                    <a:pt x="18" y="1027"/>
                    <a:pt x="32" y="1042"/>
                    <a:pt x="53" y="1050"/>
                  </a:cubicBezTo>
                  <a:cubicBezTo>
                    <a:pt x="61" y="1053"/>
                    <a:pt x="69" y="1054"/>
                    <a:pt x="78" y="1054"/>
                  </a:cubicBezTo>
                  <a:cubicBezTo>
                    <a:pt x="90" y="1054"/>
                    <a:pt x="102" y="1052"/>
                    <a:pt x="114" y="1047"/>
                  </a:cubicBezTo>
                  <a:lnTo>
                    <a:pt x="847" y="763"/>
                  </a:lnTo>
                  <a:cubicBezTo>
                    <a:pt x="861" y="837"/>
                    <a:pt x="876" y="911"/>
                    <a:pt x="896" y="987"/>
                  </a:cubicBezTo>
                  <a:cubicBezTo>
                    <a:pt x="915" y="1060"/>
                    <a:pt x="936" y="1132"/>
                    <a:pt x="958" y="1201"/>
                  </a:cubicBezTo>
                  <a:cubicBezTo>
                    <a:pt x="980" y="1271"/>
                    <a:pt x="1002" y="1336"/>
                    <a:pt x="1024" y="1397"/>
                  </a:cubicBezTo>
                  <a:cubicBezTo>
                    <a:pt x="1046" y="1457"/>
                    <a:pt x="1066" y="1511"/>
                    <a:pt x="1084" y="1555"/>
                  </a:cubicBezTo>
                  <a:cubicBezTo>
                    <a:pt x="1153" y="1735"/>
                    <a:pt x="1231" y="1895"/>
                    <a:pt x="1317" y="2036"/>
                  </a:cubicBezTo>
                  <a:cubicBezTo>
                    <a:pt x="1402" y="2176"/>
                    <a:pt x="1493" y="2291"/>
                    <a:pt x="1587" y="2382"/>
                  </a:cubicBezTo>
                  <a:cubicBezTo>
                    <a:pt x="1682" y="2472"/>
                    <a:pt x="1780" y="2532"/>
                    <a:pt x="1878" y="2565"/>
                  </a:cubicBezTo>
                  <a:cubicBezTo>
                    <a:pt x="1925" y="2580"/>
                    <a:pt x="1971" y="2587"/>
                    <a:pt x="2017" y="2587"/>
                  </a:cubicBezTo>
                  <a:cubicBezTo>
                    <a:pt x="2067" y="2587"/>
                    <a:pt x="2117" y="2578"/>
                    <a:pt x="2167" y="2559"/>
                  </a:cubicBezTo>
                  <a:cubicBezTo>
                    <a:pt x="2220" y="2538"/>
                    <a:pt x="2265" y="2505"/>
                    <a:pt x="2302" y="2459"/>
                  </a:cubicBezTo>
                  <a:cubicBezTo>
                    <a:pt x="2339" y="2413"/>
                    <a:pt x="2370" y="2363"/>
                    <a:pt x="2395" y="2306"/>
                  </a:cubicBezTo>
                  <a:cubicBezTo>
                    <a:pt x="2422" y="2248"/>
                    <a:pt x="2442" y="2189"/>
                    <a:pt x="2456" y="2128"/>
                  </a:cubicBezTo>
                  <a:cubicBezTo>
                    <a:pt x="2470" y="2064"/>
                    <a:pt x="2481" y="2005"/>
                    <a:pt x="2488" y="1951"/>
                  </a:cubicBezTo>
                  <a:cubicBezTo>
                    <a:pt x="2497" y="1895"/>
                    <a:pt x="2502" y="1848"/>
                    <a:pt x="2503" y="1808"/>
                  </a:cubicBezTo>
                  <a:cubicBezTo>
                    <a:pt x="2506" y="1768"/>
                    <a:pt x="2508" y="1742"/>
                    <a:pt x="2509" y="1731"/>
                  </a:cubicBezTo>
                  <a:cubicBezTo>
                    <a:pt x="2509" y="1720"/>
                    <a:pt x="2507" y="1710"/>
                    <a:pt x="2504" y="1700"/>
                  </a:cubicBezTo>
                  <a:cubicBezTo>
                    <a:pt x="2497" y="1681"/>
                    <a:pt x="2482" y="1667"/>
                    <a:pt x="2461" y="1656"/>
                  </a:cubicBezTo>
                  <a:cubicBezTo>
                    <a:pt x="2450" y="1650"/>
                    <a:pt x="2438" y="1647"/>
                    <a:pt x="2426" y="1647"/>
                  </a:cubicBezTo>
                  <a:cubicBezTo>
                    <a:pt x="2417" y="1647"/>
                    <a:pt x="2406" y="1649"/>
                    <a:pt x="2396" y="1653"/>
                  </a:cubicBezTo>
                  <a:cubicBezTo>
                    <a:pt x="2363" y="1666"/>
                    <a:pt x="2345" y="1691"/>
                    <a:pt x="2344" y="1730"/>
                  </a:cubicBezTo>
                  <a:cubicBezTo>
                    <a:pt x="2344" y="1768"/>
                    <a:pt x="2338" y="1823"/>
                    <a:pt x="2329" y="1892"/>
                  </a:cubicBezTo>
                  <a:cubicBezTo>
                    <a:pt x="2321" y="1959"/>
                    <a:pt x="2307" y="2029"/>
                    <a:pt x="2288" y="2101"/>
                  </a:cubicBezTo>
                  <a:cubicBezTo>
                    <a:pt x="2269" y="2171"/>
                    <a:pt x="2244" y="2235"/>
                    <a:pt x="2213" y="2295"/>
                  </a:cubicBezTo>
                  <a:cubicBezTo>
                    <a:pt x="2181" y="2352"/>
                    <a:pt x="2142" y="2390"/>
                    <a:pt x="2094" y="2408"/>
                  </a:cubicBezTo>
                  <a:cubicBezTo>
                    <a:pt x="2069" y="2418"/>
                    <a:pt x="2043" y="2422"/>
                    <a:pt x="2016" y="2422"/>
                  </a:cubicBezTo>
                  <a:cubicBezTo>
                    <a:pt x="2000" y="2422"/>
                    <a:pt x="1983" y="2421"/>
                    <a:pt x="1966" y="2417"/>
                  </a:cubicBezTo>
                  <a:cubicBezTo>
                    <a:pt x="1922" y="2408"/>
                    <a:pt x="1877" y="2390"/>
                    <a:pt x="1830" y="2363"/>
                  </a:cubicBezTo>
                  <a:cubicBezTo>
                    <a:pt x="1785" y="2333"/>
                    <a:pt x="1739" y="2297"/>
                    <a:pt x="1694" y="2253"/>
                  </a:cubicBezTo>
                  <a:cubicBezTo>
                    <a:pt x="1649" y="2209"/>
                    <a:pt x="1605" y="2157"/>
                    <a:pt x="1563" y="2102"/>
                  </a:cubicBezTo>
                  <a:cubicBezTo>
                    <a:pt x="1574" y="2066"/>
                    <a:pt x="1583" y="2016"/>
                    <a:pt x="1589" y="1951"/>
                  </a:cubicBezTo>
                  <a:cubicBezTo>
                    <a:pt x="1594" y="1885"/>
                    <a:pt x="1596" y="1809"/>
                    <a:pt x="1594" y="1723"/>
                  </a:cubicBezTo>
                  <a:cubicBezTo>
                    <a:pt x="1594" y="1637"/>
                    <a:pt x="1590" y="1545"/>
                    <a:pt x="1582" y="1447"/>
                  </a:cubicBezTo>
                  <a:cubicBezTo>
                    <a:pt x="1574" y="1348"/>
                    <a:pt x="1563" y="1247"/>
                    <a:pt x="1548" y="1148"/>
                  </a:cubicBezTo>
                  <a:cubicBezTo>
                    <a:pt x="1533" y="1045"/>
                    <a:pt x="1514" y="945"/>
                    <a:pt x="1489" y="846"/>
                  </a:cubicBezTo>
                  <a:cubicBezTo>
                    <a:pt x="1465" y="748"/>
                    <a:pt x="1437" y="656"/>
                    <a:pt x="1406" y="574"/>
                  </a:cubicBezTo>
                  <a:lnTo>
                    <a:pt x="1397" y="551"/>
                  </a:lnTo>
                  <a:lnTo>
                    <a:pt x="2432" y="150"/>
                  </a:lnTo>
                  <a:cubicBezTo>
                    <a:pt x="2454" y="142"/>
                    <a:pt x="2469" y="128"/>
                    <a:pt x="2480" y="110"/>
                  </a:cubicBezTo>
                  <a:cubicBezTo>
                    <a:pt x="2489" y="90"/>
                    <a:pt x="2490" y="70"/>
                    <a:pt x="2482" y="48"/>
                  </a:cubicBezTo>
                  <a:cubicBezTo>
                    <a:pt x="2474" y="26"/>
                    <a:pt x="2460" y="13"/>
                    <a:pt x="2440" y="7"/>
                  </a:cubicBezTo>
                  <a:cubicBezTo>
                    <a:pt x="2430" y="2"/>
                    <a:pt x="2419" y="0"/>
                    <a:pt x="240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73"/>
            <p:cNvSpPr/>
            <p:nvPr/>
          </p:nvSpPr>
          <p:spPr>
            <a:xfrm>
              <a:off x="1813200" y="2519825"/>
              <a:ext cx="6275" cy="17775"/>
            </a:xfrm>
            <a:custGeom>
              <a:avLst/>
              <a:gdLst/>
              <a:ahLst/>
              <a:cxnLst/>
              <a:rect l="l" t="t" r="r" b="b"/>
              <a:pathLst>
                <a:path w="251" h="711" extrusionOk="0">
                  <a:moveTo>
                    <a:pt x="84" y="0"/>
                  </a:moveTo>
                  <a:cubicBezTo>
                    <a:pt x="74" y="0"/>
                    <a:pt x="64" y="3"/>
                    <a:pt x="54" y="7"/>
                  </a:cubicBezTo>
                  <a:cubicBezTo>
                    <a:pt x="32" y="15"/>
                    <a:pt x="17" y="30"/>
                    <a:pt x="8" y="52"/>
                  </a:cubicBezTo>
                  <a:cubicBezTo>
                    <a:pt x="0" y="73"/>
                    <a:pt x="2" y="94"/>
                    <a:pt x="11" y="115"/>
                  </a:cubicBezTo>
                  <a:cubicBezTo>
                    <a:pt x="80" y="276"/>
                    <a:pt x="80" y="436"/>
                    <a:pt x="12" y="596"/>
                  </a:cubicBezTo>
                  <a:cubicBezTo>
                    <a:pt x="3" y="617"/>
                    <a:pt x="3" y="638"/>
                    <a:pt x="11" y="660"/>
                  </a:cubicBezTo>
                  <a:cubicBezTo>
                    <a:pt x="18" y="680"/>
                    <a:pt x="33" y="694"/>
                    <a:pt x="54" y="704"/>
                  </a:cubicBezTo>
                  <a:cubicBezTo>
                    <a:pt x="65" y="709"/>
                    <a:pt x="75" y="711"/>
                    <a:pt x="86" y="711"/>
                  </a:cubicBezTo>
                  <a:cubicBezTo>
                    <a:pt x="97" y="711"/>
                    <a:pt x="107" y="709"/>
                    <a:pt x="118" y="705"/>
                  </a:cubicBezTo>
                  <a:cubicBezTo>
                    <a:pt x="137" y="697"/>
                    <a:pt x="152" y="683"/>
                    <a:pt x="164" y="661"/>
                  </a:cubicBezTo>
                  <a:cubicBezTo>
                    <a:pt x="251" y="458"/>
                    <a:pt x="251" y="254"/>
                    <a:pt x="162" y="49"/>
                  </a:cubicBezTo>
                  <a:cubicBezTo>
                    <a:pt x="152" y="28"/>
                    <a:pt x="137" y="14"/>
                    <a:pt x="115" y="7"/>
                  </a:cubicBezTo>
                  <a:cubicBezTo>
                    <a:pt x="105" y="3"/>
                    <a:pt x="95" y="0"/>
                    <a:pt x="8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73"/>
            <p:cNvSpPr/>
            <p:nvPr/>
          </p:nvSpPr>
          <p:spPr>
            <a:xfrm>
              <a:off x="1841375" y="2554325"/>
              <a:ext cx="33475" cy="33750"/>
            </a:xfrm>
            <a:custGeom>
              <a:avLst/>
              <a:gdLst/>
              <a:ahLst/>
              <a:cxnLst/>
              <a:rect l="l" t="t" r="r" b="b"/>
              <a:pathLst>
                <a:path w="1339" h="1350" extrusionOk="0">
                  <a:moveTo>
                    <a:pt x="106" y="1"/>
                  </a:moveTo>
                  <a:cubicBezTo>
                    <a:pt x="94" y="1"/>
                    <a:pt x="83" y="3"/>
                    <a:pt x="71" y="7"/>
                  </a:cubicBezTo>
                  <a:cubicBezTo>
                    <a:pt x="38" y="21"/>
                    <a:pt x="17" y="46"/>
                    <a:pt x="9" y="82"/>
                  </a:cubicBezTo>
                  <a:cubicBezTo>
                    <a:pt x="0" y="116"/>
                    <a:pt x="4" y="156"/>
                    <a:pt x="22" y="201"/>
                  </a:cubicBezTo>
                  <a:cubicBezTo>
                    <a:pt x="32" y="224"/>
                    <a:pt x="42" y="245"/>
                    <a:pt x="55" y="266"/>
                  </a:cubicBezTo>
                  <a:cubicBezTo>
                    <a:pt x="67" y="286"/>
                    <a:pt x="84" y="310"/>
                    <a:pt x="106" y="337"/>
                  </a:cubicBezTo>
                  <a:cubicBezTo>
                    <a:pt x="117" y="397"/>
                    <a:pt x="123" y="457"/>
                    <a:pt x="125" y="515"/>
                  </a:cubicBezTo>
                  <a:cubicBezTo>
                    <a:pt x="128" y="572"/>
                    <a:pt x="126" y="641"/>
                    <a:pt x="117" y="723"/>
                  </a:cubicBezTo>
                  <a:cubicBezTo>
                    <a:pt x="115" y="736"/>
                    <a:pt x="114" y="746"/>
                    <a:pt x="115" y="751"/>
                  </a:cubicBezTo>
                  <a:cubicBezTo>
                    <a:pt x="115" y="756"/>
                    <a:pt x="118" y="762"/>
                    <a:pt x="120" y="769"/>
                  </a:cubicBezTo>
                  <a:cubicBezTo>
                    <a:pt x="127" y="788"/>
                    <a:pt x="141" y="802"/>
                    <a:pt x="161" y="812"/>
                  </a:cubicBezTo>
                  <a:cubicBezTo>
                    <a:pt x="169" y="816"/>
                    <a:pt x="179" y="818"/>
                    <a:pt x="188" y="818"/>
                  </a:cubicBezTo>
                  <a:cubicBezTo>
                    <a:pt x="200" y="818"/>
                    <a:pt x="211" y="815"/>
                    <a:pt x="223" y="811"/>
                  </a:cubicBezTo>
                  <a:cubicBezTo>
                    <a:pt x="243" y="803"/>
                    <a:pt x="258" y="790"/>
                    <a:pt x="265" y="773"/>
                  </a:cubicBezTo>
                  <a:cubicBezTo>
                    <a:pt x="274" y="754"/>
                    <a:pt x="279" y="731"/>
                    <a:pt x="282" y="703"/>
                  </a:cubicBezTo>
                  <a:cubicBezTo>
                    <a:pt x="286" y="667"/>
                    <a:pt x="287" y="634"/>
                    <a:pt x="288" y="602"/>
                  </a:cubicBezTo>
                  <a:cubicBezTo>
                    <a:pt x="289" y="571"/>
                    <a:pt x="290" y="542"/>
                    <a:pt x="290" y="518"/>
                  </a:cubicBezTo>
                  <a:cubicBezTo>
                    <a:pt x="322" y="550"/>
                    <a:pt x="354" y="581"/>
                    <a:pt x="388" y="611"/>
                  </a:cubicBezTo>
                  <a:cubicBezTo>
                    <a:pt x="421" y="638"/>
                    <a:pt x="454" y="666"/>
                    <a:pt x="483" y="694"/>
                  </a:cubicBezTo>
                  <a:cubicBezTo>
                    <a:pt x="514" y="721"/>
                    <a:pt x="541" y="749"/>
                    <a:pt x="565" y="780"/>
                  </a:cubicBezTo>
                  <a:cubicBezTo>
                    <a:pt x="589" y="809"/>
                    <a:pt x="608" y="841"/>
                    <a:pt x="622" y="875"/>
                  </a:cubicBezTo>
                  <a:cubicBezTo>
                    <a:pt x="628" y="892"/>
                    <a:pt x="632" y="913"/>
                    <a:pt x="634" y="938"/>
                  </a:cubicBezTo>
                  <a:cubicBezTo>
                    <a:pt x="637" y="962"/>
                    <a:pt x="635" y="987"/>
                    <a:pt x="630" y="1012"/>
                  </a:cubicBezTo>
                  <a:cubicBezTo>
                    <a:pt x="624" y="1037"/>
                    <a:pt x="611" y="1060"/>
                    <a:pt x="593" y="1082"/>
                  </a:cubicBezTo>
                  <a:cubicBezTo>
                    <a:pt x="578" y="1106"/>
                    <a:pt x="553" y="1122"/>
                    <a:pt x="520" y="1135"/>
                  </a:cubicBezTo>
                  <a:cubicBezTo>
                    <a:pt x="503" y="1141"/>
                    <a:pt x="486" y="1145"/>
                    <a:pt x="468" y="1145"/>
                  </a:cubicBezTo>
                  <a:cubicBezTo>
                    <a:pt x="463" y="1146"/>
                    <a:pt x="459" y="1146"/>
                    <a:pt x="454" y="1146"/>
                  </a:cubicBezTo>
                  <a:cubicBezTo>
                    <a:pt x="442" y="1146"/>
                    <a:pt x="431" y="1145"/>
                    <a:pt x="420" y="1143"/>
                  </a:cubicBezTo>
                  <a:cubicBezTo>
                    <a:pt x="406" y="1139"/>
                    <a:pt x="393" y="1136"/>
                    <a:pt x="384" y="1134"/>
                  </a:cubicBezTo>
                  <a:cubicBezTo>
                    <a:pt x="372" y="1131"/>
                    <a:pt x="366" y="1128"/>
                    <a:pt x="364" y="1125"/>
                  </a:cubicBezTo>
                  <a:cubicBezTo>
                    <a:pt x="353" y="1121"/>
                    <a:pt x="342" y="1118"/>
                    <a:pt x="331" y="1118"/>
                  </a:cubicBezTo>
                  <a:cubicBezTo>
                    <a:pt x="321" y="1118"/>
                    <a:pt x="311" y="1120"/>
                    <a:pt x="300" y="1124"/>
                  </a:cubicBezTo>
                  <a:cubicBezTo>
                    <a:pt x="279" y="1132"/>
                    <a:pt x="264" y="1147"/>
                    <a:pt x="254" y="1169"/>
                  </a:cubicBezTo>
                  <a:cubicBezTo>
                    <a:pt x="245" y="1190"/>
                    <a:pt x="244" y="1211"/>
                    <a:pt x="252" y="1231"/>
                  </a:cubicBezTo>
                  <a:cubicBezTo>
                    <a:pt x="258" y="1245"/>
                    <a:pt x="266" y="1256"/>
                    <a:pt x="280" y="1266"/>
                  </a:cubicBezTo>
                  <a:cubicBezTo>
                    <a:pt x="357" y="1320"/>
                    <a:pt x="440" y="1348"/>
                    <a:pt x="530" y="1350"/>
                  </a:cubicBezTo>
                  <a:cubicBezTo>
                    <a:pt x="536" y="1350"/>
                    <a:pt x="541" y="1350"/>
                    <a:pt x="546" y="1350"/>
                  </a:cubicBezTo>
                  <a:cubicBezTo>
                    <a:pt x="632" y="1350"/>
                    <a:pt x="718" y="1333"/>
                    <a:pt x="804" y="1299"/>
                  </a:cubicBezTo>
                  <a:cubicBezTo>
                    <a:pt x="881" y="1270"/>
                    <a:pt x="947" y="1231"/>
                    <a:pt x="1001" y="1183"/>
                  </a:cubicBezTo>
                  <a:cubicBezTo>
                    <a:pt x="1057" y="1137"/>
                    <a:pt x="1104" y="1085"/>
                    <a:pt x="1143" y="1028"/>
                  </a:cubicBezTo>
                  <a:cubicBezTo>
                    <a:pt x="1182" y="968"/>
                    <a:pt x="1215" y="906"/>
                    <a:pt x="1240" y="842"/>
                  </a:cubicBezTo>
                  <a:cubicBezTo>
                    <a:pt x="1265" y="777"/>
                    <a:pt x="1285" y="715"/>
                    <a:pt x="1299" y="653"/>
                  </a:cubicBezTo>
                  <a:cubicBezTo>
                    <a:pt x="1313" y="589"/>
                    <a:pt x="1323" y="530"/>
                    <a:pt x="1328" y="475"/>
                  </a:cubicBezTo>
                  <a:cubicBezTo>
                    <a:pt x="1334" y="418"/>
                    <a:pt x="1338" y="368"/>
                    <a:pt x="1339" y="325"/>
                  </a:cubicBezTo>
                  <a:cubicBezTo>
                    <a:pt x="1339" y="314"/>
                    <a:pt x="1336" y="303"/>
                    <a:pt x="1332" y="292"/>
                  </a:cubicBezTo>
                  <a:cubicBezTo>
                    <a:pt x="1325" y="273"/>
                    <a:pt x="1311" y="258"/>
                    <a:pt x="1291" y="247"/>
                  </a:cubicBezTo>
                  <a:cubicBezTo>
                    <a:pt x="1281" y="241"/>
                    <a:pt x="1270" y="237"/>
                    <a:pt x="1258" y="237"/>
                  </a:cubicBezTo>
                  <a:cubicBezTo>
                    <a:pt x="1249" y="237"/>
                    <a:pt x="1240" y="239"/>
                    <a:pt x="1230" y="243"/>
                  </a:cubicBezTo>
                  <a:cubicBezTo>
                    <a:pt x="1204" y="252"/>
                    <a:pt x="1192" y="275"/>
                    <a:pt x="1190" y="312"/>
                  </a:cubicBezTo>
                  <a:cubicBezTo>
                    <a:pt x="1187" y="392"/>
                    <a:pt x="1177" y="475"/>
                    <a:pt x="1164" y="559"/>
                  </a:cubicBezTo>
                  <a:cubicBezTo>
                    <a:pt x="1149" y="643"/>
                    <a:pt x="1127" y="724"/>
                    <a:pt x="1095" y="802"/>
                  </a:cubicBezTo>
                  <a:cubicBezTo>
                    <a:pt x="1065" y="878"/>
                    <a:pt x="1024" y="946"/>
                    <a:pt x="973" y="1007"/>
                  </a:cubicBezTo>
                  <a:cubicBezTo>
                    <a:pt x="921" y="1068"/>
                    <a:pt x="856" y="1113"/>
                    <a:pt x="779" y="1143"/>
                  </a:cubicBezTo>
                  <a:lnTo>
                    <a:pt x="759" y="1151"/>
                  </a:lnTo>
                  <a:cubicBezTo>
                    <a:pt x="752" y="1154"/>
                    <a:pt x="744" y="1155"/>
                    <a:pt x="737" y="1157"/>
                  </a:cubicBezTo>
                  <a:cubicBezTo>
                    <a:pt x="777" y="1100"/>
                    <a:pt x="798" y="1043"/>
                    <a:pt x="801" y="982"/>
                  </a:cubicBezTo>
                  <a:cubicBezTo>
                    <a:pt x="804" y="921"/>
                    <a:pt x="795" y="862"/>
                    <a:pt x="773" y="805"/>
                  </a:cubicBezTo>
                  <a:cubicBezTo>
                    <a:pt x="756" y="761"/>
                    <a:pt x="731" y="721"/>
                    <a:pt x="697" y="683"/>
                  </a:cubicBezTo>
                  <a:cubicBezTo>
                    <a:pt x="666" y="645"/>
                    <a:pt x="628" y="608"/>
                    <a:pt x="585" y="568"/>
                  </a:cubicBezTo>
                  <a:cubicBezTo>
                    <a:pt x="541" y="527"/>
                    <a:pt x="492" y="482"/>
                    <a:pt x="437" y="435"/>
                  </a:cubicBezTo>
                  <a:cubicBezTo>
                    <a:pt x="383" y="387"/>
                    <a:pt x="324" y="330"/>
                    <a:pt x="263" y="265"/>
                  </a:cubicBezTo>
                  <a:cubicBezTo>
                    <a:pt x="257" y="229"/>
                    <a:pt x="252" y="200"/>
                    <a:pt x="248" y="177"/>
                  </a:cubicBezTo>
                  <a:cubicBezTo>
                    <a:pt x="243" y="154"/>
                    <a:pt x="237" y="131"/>
                    <a:pt x="229" y="109"/>
                  </a:cubicBezTo>
                  <a:cubicBezTo>
                    <a:pt x="213" y="70"/>
                    <a:pt x="191" y="40"/>
                    <a:pt x="162" y="20"/>
                  </a:cubicBezTo>
                  <a:cubicBezTo>
                    <a:pt x="144" y="7"/>
                    <a:pt x="125" y="1"/>
                    <a:pt x="10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73"/>
            <p:cNvSpPr/>
            <p:nvPr/>
          </p:nvSpPr>
          <p:spPr>
            <a:xfrm>
              <a:off x="1619175" y="2866700"/>
              <a:ext cx="457200" cy="179375"/>
            </a:xfrm>
            <a:custGeom>
              <a:avLst/>
              <a:gdLst/>
              <a:ahLst/>
              <a:cxnLst/>
              <a:rect l="l" t="t" r="r" b="b"/>
              <a:pathLst>
                <a:path w="18288" h="7175" extrusionOk="0">
                  <a:moveTo>
                    <a:pt x="16456" y="1"/>
                  </a:moveTo>
                  <a:cubicBezTo>
                    <a:pt x="13503" y="1"/>
                    <a:pt x="828" y="1557"/>
                    <a:pt x="828" y="1557"/>
                  </a:cubicBezTo>
                  <a:cubicBezTo>
                    <a:pt x="828" y="1557"/>
                    <a:pt x="1044" y="2616"/>
                    <a:pt x="0" y="2966"/>
                  </a:cubicBezTo>
                  <a:lnTo>
                    <a:pt x="374" y="6132"/>
                  </a:lnTo>
                  <a:cubicBezTo>
                    <a:pt x="374" y="6132"/>
                    <a:pt x="377" y="6131"/>
                    <a:pt x="381" y="6131"/>
                  </a:cubicBezTo>
                  <a:cubicBezTo>
                    <a:pt x="469" y="6131"/>
                    <a:pt x="1376" y="6156"/>
                    <a:pt x="1495" y="7174"/>
                  </a:cubicBezTo>
                  <a:cubicBezTo>
                    <a:pt x="1495" y="7174"/>
                    <a:pt x="6669" y="6607"/>
                    <a:pt x="8849" y="6304"/>
                  </a:cubicBezTo>
                  <a:cubicBezTo>
                    <a:pt x="11029" y="6002"/>
                    <a:pt x="17100" y="5349"/>
                    <a:pt x="17100" y="5349"/>
                  </a:cubicBezTo>
                  <a:cubicBezTo>
                    <a:pt x="17100" y="5349"/>
                    <a:pt x="16957" y="4532"/>
                    <a:pt x="17372" y="4211"/>
                  </a:cubicBezTo>
                  <a:cubicBezTo>
                    <a:pt x="17720" y="3943"/>
                    <a:pt x="18130" y="3921"/>
                    <a:pt x="18251" y="3921"/>
                  </a:cubicBezTo>
                  <a:cubicBezTo>
                    <a:pt x="18275" y="3921"/>
                    <a:pt x="18287" y="3922"/>
                    <a:pt x="18287" y="3922"/>
                  </a:cubicBezTo>
                  <a:lnTo>
                    <a:pt x="17907" y="713"/>
                  </a:lnTo>
                  <a:cubicBezTo>
                    <a:pt x="17907" y="713"/>
                    <a:pt x="17727" y="811"/>
                    <a:pt x="17534" y="811"/>
                  </a:cubicBezTo>
                  <a:cubicBezTo>
                    <a:pt x="17307" y="811"/>
                    <a:pt x="17061" y="676"/>
                    <a:pt x="17065" y="89"/>
                  </a:cubicBezTo>
                  <a:cubicBezTo>
                    <a:pt x="17066" y="28"/>
                    <a:pt x="16845" y="1"/>
                    <a:pt x="16456" y="1"/>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73"/>
            <p:cNvSpPr/>
            <p:nvPr/>
          </p:nvSpPr>
          <p:spPr>
            <a:xfrm>
              <a:off x="1675025" y="2910100"/>
              <a:ext cx="48825" cy="71900"/>
            </a:xfrm>
            <a:custGeom>
              <a:avLst/>
              <a:gdLst/>
              <a:ahLst/>
              <a:cxnLst/>
              <a:rect l="l" t="t" r="r" b="b"/>
              <a:pathLst>
                <a:path w="1953" h="2876" extrusionOk="0">
                  <a:moveTo>
                    <a:pt x="937" y="0"/>
                  </a:moveTo>
                  <a:cubicBezTo>
                    <a:pt x="927" y="0"/>
                    <a:pt x="916" y="2"/>
                    <a:pt x="905" y="4"/>
                  </a:cubicBezTo>
                  <a:cubicBezTo>
                    <a:pt x="848" y="44"/>
                    <a:pt x="807" y="91"/>
                    <a:pt x="782" y="145"/>
                  </a:cubicBezTo>
                  <a:cubicBezTo>
                    <a:pt x="758" y="199"/>
                    <a:pt x="738" y="257"/>
                    <a:pt x="724" y="318"/>
                  </a:cubicBezTo>
                  <a:cubicBezTo>
                    <a:pt x="713" y="379"/>
                    <a:pt x="702" y="441"/>
                    <a:pt x="694" y="504"/>
                  </a:cubicBezTo>
                  <a:cubicBezTo>
                    <a:pt x="685" y="566"/>
                    <a:pt x="670" y="626"/>
                    <a:pt x="648" y="681"/>
                  </a:cubicBezTo>
                  <a:cubicBezTo>
                    <a:pt x="612" y="720"/>
                    <a:pt x="575" y="749"/>
                    <a:pt x="537" y="770"/>
                  </a:cubicBezTo>
                  <a:cubicBezTo>
                    <a:pt x="501" y="790"/>
                    <a:pt x="462" y="806"/>
                    <a:pt x="421" y="814"/>
                  </a:cubicBezTo>
                  <a:cubicBezTo>
                    <a:pt x="381" y="823"/>
                    <a:pt x="340" y="828"/>
                    <a:pt x="296" y="828"/>
                  </a:cubicBezTo>
                  <a:cubicBezTo>
                    <a:pt x="252" y="827"/>
                    <a:pt x="206" y="824"/>
                    <a:pt x="157" y="817"/>
                  </a:cubicBezTo>
                  <a:cubicBezTo>
                    <a:pt x="140" y="829"/>
                    <a:pt x="123" y="836"/>
                    <a:pt x="105" y="840"/>
                  </a:cubicBezTo>
                  <a:cubicBezTo>
                    <a:pt x="85" y="841"/>
                    <a:pt x="68" y="846"/>
                    <a:pt x="52" y="850"/>
                  </a:cubicBezTo>
                  <a:cubicBezTo>
                    <a:pt x="38" y="853"/>
                    <a:pt x="25" y="860"/>
                    <a:pt x="16" y="872"/>
                  </a:cubicBezTo>
                  <a:cubicBezTo>
                    <a:pt x="6" y="881"/>
                    <a:pt x="1" y="900"/>
                    <a:pt x="2" y="927"/>
                  </a:cubicBezTo>
                  <a:lnTo>
                    <a:pt x="4" y="954"/>
                  </a:lnTo>
                  <a:cubicBezTo>
                    <a:pt x="7" y="966"/>
                    <a:pt x="16" y="972"/>
                    <a:pt x="30" y="975"/>
                  </a:cubicBezTo>
                  <a:cubicBezTo>
                    <a:pt x="38" y="977"/>
                    <a:pt x="47" y="977"/>
                    <a:pt x="56" y="977"/>
                  </a:cubicBezTo>
                  <a:cubicBezTo>
                    <a:pt x="61" y="977"/>
                    <a:pt x="66" y="977"/>
                    <a:pt x="72" y="977"/>
                  </a:cubicBezTo>
                  <a:cubicBezTo>
                    <a:pt x="88" y="976"/>
                    <a:pt x="103" y="972"/>
                    <a:pt x="118" y="969"/>
                  </a:cubicBezTo>
                  <a:cubicBezTo>
                    <a:pt x="134" y="965"/>
                    <a:pt x="146" y="962"/>
                    <a:pt x="154" y="961"/>
                  </a:cubicBezTo>
                  <a:cubicBezTo>
                    <a:pt x="160" y="960"/>
                    <a:pt x="165" y="960"/>
                    <a:pt x="168" y="960"/>
                  </a:cubicBezTo>
                  <a:cubicBezTo>
                    <a:pt x="173" y="960"/>
                    <a:pt x="175" y="961"/>
                    <a:pt x="175" y="962"/>
                  </a:cubicBezTo>
                  <a:lnTo>
                    <a:pt x="194" y="968"/>
                  </a:lnTo>
                  <a:cubicBezTo>
                    <a:pt x="220" y="975"/>
                    <a:pt x="246" y="979"/>
                    <a:pt x="270" y="979"/>
                  </a:cubicBezTo>
                  <a:cubicBezTo>
                    <a:pt x="273" y="979"/>
                    <a:pt x="276" y="979"/>
                    <a:pt x="279" y="979"/>
                  </a:cubicBezTo>
                  <a:cubicBezTo>
                    <a:pt x="308" y="978"/>
                    <a:pt x="337" y="977"/>
                    <a:pt x="365" y="973"/>
                  </a:cubicBezTo>
                  <a:cubicBezTo>
                    <a:pt x="386" y="972"/>
                    <a:pt x="408" y="971"/>
                    <a:pt x="428" y="971"/>
                  </a:cubicBezTo>
                  <a:cubicBezTo>
                    <a:pt x="436" y="971"/>
                    <a:pt x="443" y="971"/>
                    <a:pt x="450" y="971"/>
                  </a:cubicBezTo>
                  <a:cubicBezTo>
                    <a:pt x="454" y="971"/>
                    <a:pt x="457" y="971"/>
                    <a:pt x="461" y="971"/>
                  </a:cubicBezTo>
                  <a:cubicBezTo>
                    <a:pt x="486" y="971"/>
                    <a:pt x="511" y="975"/>
                    <a:pt x="535" y="982"/>
                  </a:cubicBezTo>
                  <a:cubicBezTo>
                    <a:pt x="497" y="1113"/>
                    <a:pt x="460" y="1245"/>
                    <a:pt x="424" y="1379"/>
                  </a:cubicBezTo>
                  <a:cubicBezTo>
                    <a:pt x="391" y="1511"/>
                    <a:pt x="364" y="1644"/>
                    <a:pt x="340" y="1779"/>
                  </a:cubicBezTo>
                  <a:cubicBezTo>
                    <a:pt x="331" y="1834"/>
                    <a:pt x="324" y="1888"/>
                    <a:pt x="316" y="1944"/>
                  </a:cubicBezTo>
                  <a:cubicBezTo>
                    <a:pt x="309" y="1996"/>
                    <a:pt x="301" y="2051"/>
                    <a:pt x="291" y="2108"/>
                  </a:cubicBezTo>
                  <a:cubicBezTo>
                    <a:pt x="289" y="2122"/>
                    <a:pt x="287" y="2135"/>
                    <a:pt x="285" y="2145"/>
                  </a:cubicBezTo>
                  <a:cubicBezTo>
                    <a:pt x="284" y="2156"/>
                    <a:pt x="285" y="2168"/>
                    <a:pt x="288" y="2184"/>
                  </a:cubicBezTo>
                  <a:cubicBezTo>
                    <a:pt x="292" y="2208"/>
                    <a:pt x="297" y="2232"/>
                    <a:pt x="305" y="2256"/>
                  </a:cubicBezTo>
                  <a:cubicBezTo>
                    <a:pt x="314" y="2277"/>
                    <a:pt x="321" y="2300"/>
                    <a:pt x="324" y="2322"/>
                  </a:cubicBezTo>
                  <a:cubicBezTo>
                    <a:pt x="329" y="2342"/>
                    <a:pt x="329" y="2363"/>
                    <a:pt x="325" y="2385"/>
                  </a:cubicBezTo>
                  <a:cubicBezTo>
                    <a:pt x="321" y="2406"/>
                    <a:pt x="309" y="2428"/>
                    <a:pt x="288" y="2451"/>
                  </a:cubicBezTo>
                  <a:lnTo>
                    <a:pt x="311" y="2470"/>
                  </a:lnTo>
                  <a:cubicBezTo>
                    <a:pt x="322" y="2549"/>
                    <a:pt x="347" y="2621"/>
                    <a:pt x="386" y="2686"/>
                  </a:cubicBezTo>
                  <a:cubicBezTo>
                    <a:pt x="426" y="2748"/>
                    <a:pt x="482" y="2799"/>
                    <a:pt x="553" y="2838"/>
                  </a:cubicBezTo>
                  <a:cubicBezTo>
                    <a:pt x="565" y="2844"/>
                    <a:pt x="580" y="2851"/>
                    <a:pt x="602" y="2857"/>
                  </a:cubicBezTo>
                  <a:cubicBezTo>
                    <a:pt x="623" y="2865"/>
                    <a:pt x="641" y="2872"/>
                    <a:pt x="654" y="2874"/>
                  </a:cubicBezTo>
                  <a:cubicBezTo>
                    <a:pt x="662" y="2875"/>
                    <a:pt x="670" y="2875"/>
                    <a:pt x="679" y="2875"/>
                  </a:cubicBezTo>
                  <a:cubicBezTo>
                    <a:pt x="714" y="2875"/>
                    <a:pt x="752" y="2867"/>
                    <a:pt x="792" y="2851"/>
                  </a:cubicBezTo>
                  <a:cubicBezTo>
                    <a:pt x="845" y="2832"/>
                    <a:pt x="887" y="2809"/>
                    <a:pt x="917" y="2781"/>
                  </a:cubicBezTo>
                  <a:cubicBezTo>
                    <a:pt x="919" y="2782"/>
                    <a:pt x="922" y="2782"/>
                    <a:pt x="925" y="2782"/>
                  </a:cubicBezTo>
                  <a:cubicBezTo>
                    <a:pt x="931" y="2782"/>
                    <a:pt x="939" y="2781"/>
                    <a:pt x="946" y="2779"/>
                  </a:cubicBezTo>
                  <a:cubicBezTo>
                    <a:pt x="958" y="2776"/>
                    <a:pt x="969" y="2774"/>
                    <a:pt x="980" y="2773"/>
                  </a:cubicBezTo>
                  <a:cubicBezTo>
                    <a:pt x="983" y="2773"/>
                    <a:pt x="985" y="2773"/>
                    <a:pt x="988" y="2773"/>
                  </a:cubicBezTo>
                  <a:cubicBezTo>
                    <a:pt x="996" y="2773"/>
                    <a:pt x="1004" y="2774"/>
                    <a:pt x="1011" y="2776"/>
                  </a:cubicBezTo>
                  <a:cubicBezTo>
                    <a:pt x="1020" y="2778"/>
                    <a:pt x="1028" y="2785"/>
                    <a:pt x="1033" y="2795"/>
                  </a:cubicBezTo>
                  <a:cubicBezTo>
                    <a:pt x="1070" y="2748"/>
                    <a:pt x="1108" y="2705"/>
                    <a:pt x="1147" y="2667"/>
                  </a:cubicBezTo>
                  <a:cubicBezTo>
                    <a:pt x="1187" y="2626"/>
                    <a:pt x="1229" y="2589"/>
                    <a:pt x="1273" y="2553"/>
                  </a:cubicBezTo>
                  <a:cubicBezTo>
                    <a:pt x="1287" y="2544"/>
                    <a:pt x="1301" y="2533"/>
                    <a:pt x="1315" y="2524"/>
                  </a:cubicBezTo>
                  <a:cubicBezTo>
                    <a:pt x="1330" y="2512"/>
                    <a:pt x="1343" y="2501"/>
                    <a:pt x="1357" y="2491"/>
                  </a:cubicBezTo>
                  <a:cubicBezTo>
                    <a:pt x="1386" y="2469"/>
                    <a:pt x="1411" y="2445"/>
                    <a:pt x="1429" y="2419"/>
                  </a:cubicBezTo>
                  <a:cubicBezTo>
                    <a:pt x="1502" y="2337"/>
                    <a:pt x="1566" y="2247"/>
                    <a:pt x="1621" y="2148"/>
                  </a:cubicBezTo>
                  <a:cubicBezTo>
                    <a:pt x="1677" y="2047"/>
                    <a:pt x="1721" y="1944"/>
                    <a:pt x="1753" y="1840"/>
                  </a:cubicBezTo>
                  <a:lnTo>
                    <a:pt x="1753" y="1840"/>
                  </a:lnTo>
                  <a:cubicBezTo>
                    <a:pt x="1691" y="1861"/>
                    <a:pt x="1637" y="1895"/>
                    <a:pt x="1592" y="1939"/>
                  </a:cubicBezTo>
                  <a:cubicBezTo>
                    <a:pt x="1549" y="1983"/>
                    <a:pt x="1508" y="2031"/>
                    <a:pt x="1469" y="2083"/>
                  </a:cubicBezTo>
                  <a:cubicBezTo>
                    <a:pt x="1430" y="2134"/>
                    <a:pt x="1392" y="2185"/>
                    <a:pt x="1353" y="2237"/>
                  </a:cubicBezTo>
                  <a:cubicBezTo>
                    <a:pt x="1313" y="2288"/>
                    <a:pt x="1268" y="2332"/>
                    <a:pt x="1215" y="2367"/>
                  </a:cubicBezTo>
                  <a:cubicBezTo>
                    <a:pt x="1205" y="2365"/>
                    <a:pt x="1197" y="2364"/>
                    <a:pt x="1189" y="2364"/>
                  </a:cubicBezTo>
                  <a:cubicBezTo>
                    <a:pt x="1179" y="2364"/>
                    <a:pt x="1169" y="2366"/>
                    <a:pt x="1160" y="2370"/>
                  </a:cubicBezTo>
                  <a:cubicBezTo>
                    <a:pt x="1146" y="2375"/>
                    <a:pt x="1134" y="2383"/>
                    <a:pt x="1123" y="2395"/>
                  </a:cubicBezTo>
                  <a:cubicBezTo>
                    <a:pt x="1112" y="2404"/>
                    <a:pt x="1101" y="2417"/>
                    <a:pt x="1092" y="2431"/>
                  </a:cubicBezTo>
                  <a:cubicBezTo>
                    <a:pt x="1084" y="2446"/>
                    <a:pt x="1073" y="2460"/>
                    <a:pt x="1063" y="2473"/>
                  </a:cubicBezTo>
                  <a:cubicBezTo>
                    <a:pt x="1033" y="2481"/>
                    <a:pt x="1005" y="2494"/>
                    <a:pt x="977" y="2512"/>
                  </a:cubicBezTo>
                  <a:cubicBezTo>
                    <a:pt x="950" y="2529"/>
                    <a:pt x="925" y="2549"/>
                    <a:pt x="901" y="2574"/>
                  </a:cubicBezTo>
                  <a:cubicBezTo>
                    <a:pt x="877" y="2597"/>
                    <a:pt x="854" y="2622"/>
                    <a:pt x="832" y="2650"/>
                  </a:cubicBezTo>
                  <a:cubicBezTo>
                    <a:pt x="812" y="2677"/>
                    <a:pt x="794" y="2702"/>
                    <a:pt x="779" y="2726"/>
                  </a:cubicBezTo>
                  <a:lnTo>
                    <a:pt x="706" y="2641"/>
                  </a:lnTo>
                  <a:lnTo>
                    <a:pt x="663" y="2689"/>
                  </a:lnTo>
                  <a:cubicBezTo>
                    <a:pt x="648" y="2676"/>
                    <a:pt x="633" y="2659"/>
                    <a:pt x="619" y="2641"/>
                  </a:cubicBezTo>
                  <a:cubicBezTo>
                    <a:pt x="606" y="2621"/>
                    <a:pt x="593" y="2601"/>
                    <a:pt x="583" y="2579"/>
                  </a:cubicBezTo>
                  <a:cubicBezTo>
                    <a:pt x="572" y="2557"/>
                    <a:pt x="564" y="2535"/>
                    <a:pt x="558" y="2513"/>
                  </a:cubicBezTo>
                  <a:cubicBezTo>
                    <a:pt x="554" y="2491"/>
                    <a:pt x="555" y="2469"/>
                    <a:pt x="561" y="2447"/>
                  </a:cubicBezTo>
                  <a:cubicBezTo>
                    <a:pt x="545" y="2371"/>
                    <a:pt x="529" y="2292"/>
                    <a:pt x="515" y="2213"/>
                  </a:cubicBezTo>
                  <a:cubicBezTo>
                    <a:pt x="502" y="2135"/>
                    <a:pt x="492" y="2056"/>
                    <a:pt x="489" y="1978"/>
                  </a:cubicBezTo>
                  <a:cubicBezTo>
                    <a:pt x="529" y="1875"/>
                    <a:pt x="563" y="1771"/>
                    <a:pt x="592" y="1667"/>
                  </a:cubicBezTo>
                  <a:cubicBezTo>
                    <a:pt x="622" y="1561"/>
                    <a:pt x="653" y="1456"/>
                    <a:pt x="681" y="1348"/>
                  </a:cubicBezTo>
                  <a:lnTo>
                    <a:pt x="711" y="1225"/>
                  </a:lnTo>
                  <a:cubicBezTo>
                    <a:pt x="722" y="1182"/>
                    <a:pt x="732" y="1140"/>
                    <a:pt x="745" y="1099"/>
                  </a:cubicBezTo>
                  <a:cubicBezTo>
                    <a:pt x="761" y="1041"/>
                    <a:pt x="783" y="1003"/>
                    <a:pt x="811" y="986"/>
                  </a:cubicBezTo>
                  <a:cubicBezTo>
                    <a:pt x="840" y="967"/>
                    <a:pt x="873" y="958"/>
                    <a:pt x="907" y="957"/>
                  </a:cubicBezTo>
                  <a:cubicBezTo>
                    <a:pt x="942" y="954"/>
                    <a:pt x="978" y="950"/>
                    <a:pt x="1014" y="949"/>
                  </a:cubicBezTo>
                  <a:cubicBezTo>
                    <a:pt x="1050" y="947"/>
                    <a:pt x="1086" y="934"/>
                    <a:pt x="1120" y="905"/>
                  </a:cubicBezTo>
                  <a:cubicBezTo>
                    <a:pt x="1135" y="914"/>
                    <a:pt x="1150" y="918"/>
                    <a:pt x="1165" y="918"/>
                  </a:cubicBezTo>
                  <a:cubicBezTo>
                    <a:pt x="1171" y="918"/>
                    <a:pt x="1178" y="917"/>
                    <a:pt x="1184" y="916"/>
                  </a:cubicBezTo>
                  <a:cubicBezTo>
                    <a:pt x="1206" y="909"/>
                    <a:pt x="1222" y="895"/>
                    <a:pt x="1232" y="875"/>
                  </a:cubicBezTo>
                  <a:lnTo>
                    <a:pt x="1281" y="915"/>
                  </a:lnTo>
                  <a:cubicBezTo>
                    <a:pt x="1312" y="914"/>
                    <a:pt x="1342" y="909"/>
                    <a:pt x="1373" y="899"/>
                  </a:cubicBezTo>
                  <a:lnTo>
                    <a:pt x="1465" y="870"/>
                  </a:lnTo>
                  <a:cubicBezTo>
                    <a:pt x="1495" y="858"/>
                    <a:pt x="1525" y="849"/>
                    <a:pt x="1554" y="844"/>
                  </a:cubicBezTo>
                  <a:cubicBezTo>
                    <a:pt x="1572" y="838"/>
                    <a:pt x="1590" y="835"/>
                    <a:pt x="1609" y="835"/>
                  </a:cubicBezTo>
                  <a:cubicBezTo>
                    <a:pt x="1619" y="835"/>
                    <a:pt x="1630" y="836"/>
                    <a:pt x="1640" y="838"/>
                  </a:cubicBezTo>
                  <a:cubicBezTo>
                    <a:pt x="1657" y="809"/>
                    <a:pt x="1678" y="793"/>
                    <a:pt x="1704" y="790"/>
                  </a:cubicBezTo>
                  <a:cubicBezTo>
                    <a:pt x="1720" y="788"/>
                    <a:pt x="1736" y="787"/>
                    <a:pt x="1752" y="787"/>
                  </a:cubicBezTo>
                  <a:cubicBezTo>
                    <a:pt x="1764" y="787"/>
                    <a:pt x="1775" y="787"/>
                    <a:pt x="1787" y="788"/>
                  </a:cubicBezTo>
                  <a:cubicBezTo>
                    <a:pt x="1801" y="789"/>
                    <a:pt x="1814" y="790"/>
                    <a:pt x="1827" y="790"/>
                  </a:cubicBezTo>
                  <a:cubicBezTo>
                    <a:pt x="1844" y="790"/>
                    <a:pt x="1860" y="789"/>
                    <a:pt x="1876" y="788"/>
                  </a:cubicBezTo>
                  <a:cubicBezTo>
                    <a:pt x="1905" y="784"/>
                    <a:pt x="1930" y="767"/>
                    <a:pt x="1952" y="739"/>
                  </a:cubicBezTo>
                  <a:cubicBezTo>
                    <a:pt x="1944" y="718"/>
                    <a:pt x="1941" y="699"/>
                    <a:pt x="1943" y="685"/>
                  </a:cubicBezTo>
                  <a:cubicBezTo>
                    <a:pt x="1946" y="670"/>
                    <a:pt x="1948" y="655"/>
                    <a:pt x="1949" y="642"/>
                  </a:cubicBezTo>
                  <a:cubicBezTo>
                    <a:pt x="1951" y="631"/>
                    <a:pt x="1949" y="618"/>
                    <a:pt x="1943" y="607"/>
                  </a:cubicBezTo>
                  <a:cubicBezTo>
                    <a:pt x="1937" y="595"/>
                    <a:pt x="1920" y="583"/>
                    <a:pt x="1893" y="569"/>
                  </a:cubicBezTo>
                  <a:cubicBezTo>
                    <a:pt x="1868" y="576"/>
                    <a:pt x="1839" y="587"/>
                    <a:pt x="1807" y="598"/>
                  </a:cubicBezTo>
                  <a:cubicBezTo>
                    <a:pt x="1776" y="608"/>
                    <a:pt x="1745" y="617"/>
                    <a:pt x="1712" y="624"/>
                  </a:cubicBezTo>
                  <a:cubicBezTo>
                    <a:pt x="1682" y="633"/>
                    <a:pt x="1650" y="639"/>
                    <a:pt x="1617" y="643"/>
                  </a:cubicBezTo>
                  <a:cubicBezTo>
                    <a:pt x="1593" y="647"/>
                    <a:pt x="1571" y="649"/>
                    <a:pt x="1549" y="649"/>
                  </a:cubicBezTo>
                  <a:cubicBezTo>
                    <a:pt x="1543" y="649"/>
                    <a:pt x="1537" y="649"/>
                    <a:pt x="1531" y="649"/>
                  </a:cubicBezTo>
                  <a:cubicBezTo>
                    <a:pt x="1519" y="659"/>
                    <a:pt x="1506" y="664"/>
                    <a:pt x="1493" y="664"/>
                  </a:cubicBezTo>
                  <a:cubicBezTo>
                    <a:pt x="1490" y="664"/>
                    <a:pt x="1488" y="664"/>
                    <a:pt x="1485" y="663"/>
                  </a:cubicBezTo>
                  <a:cubicBezTo>
                    <a:pt x="1471" y="659"/>
                    <a:pt x="1456" y="655"/>
                    <a:pt x="1440" y="650"/>
                  </a:cubicBezTo>
                  <a:cubicBezTo>
                    <a:pt x="1423" y="642"/>
                    <a:pt x="1405" y="637"/>
                    <a:pt x="1386" y="633"/>
                  </a:cubicBezTo>
                  <a:cubicBezTo>
                    <a:pt x="1383" y="632"/>
                    <a:pt x="1379" y="632"/>
                    <a:pt x="1375" y="632"/>
                  </a:cubicBezTo>
                  <a:cubicBezTo>
                    <a:pt x="1361" y="632"/>
                    <a:pt x="1346" y="637"/>
                    <a:pt x="1330" y="646"/>
                  </a:cubicBezTo>
                  <a:cubicBezTo>
                    <a:pt x="1316" y="674"/>
                    <a:pt x="1302" y="688"/>
                    <a:pt x="1284" y="693"/>
                  </a:cubicBezTo>
                  <a:cubicBezTo>
                    <a:pt x="1280" y="693"/>
                    <a:pt x="1275" y="693"/>
                    <a:pt x="1271" y="693"/>
                  </a:cubicBezTo>
                  <a:cubicBezTo>
                    <a:pt x="1258" y="693"/>
                    <a:pt x="1245" y="692"/>
                    <a:pt x="1231" y="689"/>
                  </a:cubicBezTo>
                  <a:cubicBezTo>
                    <a:pt x="1214" y="683"/>
                    <a:pt x="1196" y="681"/>
                    <a:pt x="1178" y="681"/>
                  </a:cubicBezTo>
                  <a:cubicBezTo>
                    <a:pt x="1176" y="681"/>
                    <a:pt x="1175" y="681"/>
                    <a:pt x="1173" y="681"/>
                  </a:cubicBezTo>
                  <a:cubicBezTo>
                    <a:pt x="1158" y="681"/>
                    <a:pt x="1143" y="690"/>
                    <a:pt x="1129" y="708"/>
                  </a:cubicBezTo>
                  <a:cubicBezTo>
                    <a:pt x="1118" y="697"/>
                    <a:pt x="1106" y="690"/>
                    <a:pt x="1095" y="690"/>
                  </a:cubicBezTo>
                  <a:cubicBezTo>
                    <a:pt x="1095" y="690"/>
                    <a:pt x="1094" y="690"/>
                    <a:pt x="1093" y="691"/>
                  </a:cubicBezTo>
                  <a:cubicBezTo>
                    <a:pt x="1080" y="692"/>
                    <a:pt x="1068" y="696"/>
                    <a:pt x="1054" y="702"/>
                  </a:cubicBezTo>
                  <a:cubicBezTo>
                    <a:pt x="1043" y="708"/>
                    <a:pt x="1030" y="715"/>
                    <a:pt x="1014" y="722"/>
                  </a:cubicBezTo>
                  <a:cubicBezTo>
                    <a:pt x="1006" y="724"/>
                    <a:pt x="998" y="726"/>
                    <a:pt x="989" y="726"/>
                  </a:cubicBezTo>
                  <a:cubicBezTo>
                    <a:pt x="982" y="726"/>
                    <a:pt x="975" y="725"/>
                    <a:pt x="967" y="723"/>
                  </a:cubicBezTo>
                  <a:cubicBezTo>
                    <a:pt x="950" y="705"/>
                    <a:pt x="932" y="687"/>
                    <a:pt x="911" y="668"/>
                  </a:cubicBezTo>
                  <a:cubicBezTo>
                    <a:pt x="890" y="650"/>
                    <a:pt x="884" y="624"/>
                    <a:pt x="896" y="594"/>
                  </a:cubicBezTo>
                  <a:cubicBezTo>
                    <a:pt x="909" y="580"/>
                    <a:pt x="920" y="562"/>
                    <a:pt x="929" y="539"/>
                  </a:cubicBezTo>
                  <a:cubicBezTo>
                    <a:pt x="942" y="514"/>
                    <a:pt x="957" y="501"/>
                    <a:pt x="976" y="498"/>
                  </a:cubicBezTo>
                  <a:cubicBezTo>
                    <a:pt x="977" y="485"/>
                    <a:pt x="982" y="470"/>
                    <a:pt x="990" y="455"/>
                  </a:cubicBezTo>
                  <a:cubicBezTo>
                    <a:pt x="1000" y="438"/>
                    <a:pt x="1007" y="422"/>
                    <a:pt x="1012" y="408"/>
                  </a:cubicBezTo>
                  <a:cubicBezTo>
                    <a:pt x="1019" y="393"/>
                    <a:pt x="1019" y="380"/>
                    <a:pt x="1014" y="369"/>
                  </a:cubicBezTo>
                  <a:cubicBezTo>
                    <a:pt x="1009" y="356"/>
                    <a:pt x="996" y="348"/>
                    <a:pt x="972" y="340"/>
                  </a:cubicBezTo>
                  <a:cubicBezTo>
                    <a:pt x="988" y="318"/>
                    <a:pt x="999" y="294"/>
                    <a:pt x="1005" y="270"/>
                  </a:cubicBezTo>
                  <a:cubicBezTo>
                    <a:pt x="1011" y="245"/>
                    <a:pt x="1016" y="219"/>
                    <a:pt x="1020" y="193"/>
                  </a:cubicBezTo>
                  <a:cubicBezTo>
                    <a:pt x="1024" y="166"/>
                    <a:pt x="1028" y="139"/>
                    <a:pt x="1030" y="113"/>
                  </a:cubicBezTo>
                  <a:cubicBezTo>
                    <a:pt x="1033" y="87"/>
                    <a:pt x="1037" y="61"/>
                    <a:pt x="1045" y="35"/>
                  </a:cubicBezTo>
                  <a:cubicBezTo>
                    <a:pt x="1023" y="26"/>
                    <a:pt x="1001" y="17"/>
                    <a:pt x="979" y="8"/>
                  </a:cubicBezTo>
                  <a:cubicBezTo>
                    <a:pt x="966" y="3"/>
                    <a:pt x="952" y="0"/>
                    <a:pt x="937"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73"/>
            <p:cNvSpPr/>
            <p:nvPr/>
          </p:nvSpPr>
          <p:spPr>
            <a:xfrm>
              <a:off x="1711875" y="2944050"/>
              <a:ext cx="44500" cy="35700"/>
            </a:xfrm>
            <a:custGeom>
              <a:avLst/>
              <a:gdLst/>
              <a:ahLst/>
              <a:cxnLst/>
              <a:rect l="l" t="t" r="r" b="b"/>
              <a:pathLst>
                <a:path w="1780" h="1428" extrusionOk="0">
                  <a:moveTo>
                    <a:pt x="730" y="149"/>
                  </a:moveTo>
                  <a:cubicBezTo>
                    <a:pt x="759" y="167"/>
                    <a:pt x="778" y="189"/>
                    <a:pt x="786" y="214"/>
                  </a:cubicBezTo>
                  <a:cubicBezTo>
                    <a:pt x="795" y="240"/>
                    <a:pt x="798" y="267"/>
                    <a:pt x="795" y="297"/>
                  </a:cubicBezTo>
                  <a:cubicBezTo>
                    <a:pt x="793" y="325"/>
                    <a:pt x="789" y="354"/>
                    <a:pt x="782" y="385"/>
                  </a:cubicBezTo>
                  <a:cubicBezTo>
                    <a:pt x="776" y="415"/>
                    <a:pt x="774" y="443"/>
                    <a:pt x="777" y="469"/>
                  </a:cubicBezTo>
                  <a:cubicBezTo>
                    <a:pt x="772" y="478"/>
                    <a:pt x="765" y="485"/>
                    <a:pt x="752" y="490"/>
                  </a:cubicBezTo>
                  <a:cubicBezTo>
                    <a:pt x="740" y="494"/>
                    <a:pt x="728" y="497"/>
                    <a:pt x="714" y="498"/>
                  </a:cubicBezTo>
                  <a:cubicBezTo>
                    <a:pt x="702" y="498"/>
                    <a:pt x="689" y="496"/>
                    <a:pt x="677" y="494"/>
                  </a:cubicBezTo>
                  <a:cubicBezTo>
                    <a:pt x="664" y="490"/>
                    <a:pt x="654" y="485"/>
                    <a:pt x="647" y="481"/>
                  </a:cubicBezTo>
                  <a:cubicBezTo>
                    <a:pt x="649" y="461"/>
                    <a:pt x="643" y="447"/>
                    <a:pt x="629" y="435"/>
                  </a:cubicBezTo>
                  <a:cubicBezTo>
                    <a:pt x="619" y="424"/>
                    <a:pt x="606" y="414"/>
                    <a:pt x="593" y="405"/>
                  </a:cubicBezTo>
                  <a:cubicBezTo>
                    <a:pt x="580" y="393"/>
                    <a:pt x="569" y="383"/>
                    <a:pt x="559" y="371"/>
                  </a:cubicBezTo>
                  <a:cubicBezTo>
                    <a:pt x="549" y="358"/>
                    <a:pt x="548" y="341"/>
                    <a:pt x="554" y="319"/>
                  </a:cubicBezTo>
                  <a:lnTo>
                    <a:pt x="554" y="319"/>
                  </a:lnTo>
                  <a:cubicBezTo>
                    <a:pt x="559" y="319"/>
                    <a:pt x="564" y="320"/>
                    <a:pt x="568" y="320"/>
                  </a:cubicBezTo>
                  <a:cubicBezTo>
                    <a:pt x="588" y="320"/>
                    <a:pt x="604" y="314"/>
                    <a:pt x="616" y="303"/>
                  </a:cubicBezTo>
                  <a:cubicBezTo>
                    <a:pt x="631" y="289"/>
                    <a:pt x="645" y="274"/>
                    <a:pt x="656" y="255"/>
                  </a:cubicBezTo>
                  <a:cubicBezTo>
                    <a:pt x="666" y="235"/>
                    <a:pt x="677" y="216"/>
                    <a:pt x="687" y="197"/>
                  </a:cubicBezTo>
                  <a:cubicBezTo>
                    <a:pt x="697" y="177"/>
                    <a:pt x="711" y="160"/>
                    <a:pt x="730" y="149"/>
                  </a:cubicBezTo>
                  <a:close/>
                  <a:moveTo>
                    <a:pt x="422" y="538"/>
                  </a:moveTo>
                  <a:cubicBezTo>
                    <a:pt x="461" y="538"/>
                    <a:pt x="493" y="546"/>
                    <a:pt x="521" y="563"/>
                  </a:cubicBezTo>
                  <a:cubicBezTo>
                    <a:pt x="551" y="578"/>
                    <a:pt x="578" y="594"/>
                    <a:pt x="604" y="613"/>
                  </a:cubicBezTo>
                  <a:cubicBezTo>
                    <a:pt x="631" y="631"/>
                    <a:pt x="659" y="648"/>
                    <a:pt x="685" y="664"/>
                  </a:cubicBezTo>
                  <a:cubicBezTo>
                    <a:pt x="707" y="674"/>
                    <a:pt x="731" y="679"/>
                    <a:pt x="758" y="679"/>
                  </a:cubicBezTo>
                  <a:cubicBezTo>
                    <a:pt x="764" y="679"/>
                    <a:pt x="771" y="679"/>
                    <a:pt x="777" y="678"/>
                  </a:cubicBezTo>
                  <a:lnTo>
                    <a:pt x="777" y="678"/>
                  </a:lnTo>
                  <a:cubicBezTo>
                    <a:pt x="783" y="726"/>
                    <a:pt x="776" y="772"/>
                    <a:pt x="755" y="813"/>
                  </a:cubicBezTo>
                  <a:cubicBezTo>
                    <a:pt x="736" y="853"/>
                    <a:pt x="714" y="893"/>
                    <a:pt x="688" y="932"/>
                  </a:cubicBezTo>
                  <a:lnTo>
                    <a:pt x="708" y="949"/>
                  </a:lnTo>
                  <a:cubicBezTo>
                    <a:pt x="677" y="958"/>
                    <a:pt x="657" y="980"/>
                    <a:pt x="645" y="1012"/>
                  </a:cubicBezTo>
                  <a:cubicBezTo>
                    <a:pt x="634" y="1043"/>
                    <a:pt x="623" y="1072"/>
                    <a:pt x="614" y="1102"/>
                  </a:cubicBezTo>
                  <a:cubicBezTo>
                    <a:pt x="604" y="1130"/>
                    <a:pt x="591" y="1152"/>
                    <a:pt x="573" y="1168"/>
                  </a:cubicBezTo>
                  <a:cubicBezTo>
                    <a:pt x="565" y="1175"/>
                    <a:pt x="555" y="1178"/>
                    <a:pt x="542" y="1178"/>
                  </a:cubicBezTo>
                  <a:cubicBezTo>
                    <a:pt x="525" y="1178"/>
                    <a:pt x="504" y="1172"/>
                    <a:pt x="478" y="1160"/>
                  </a:cubicBezTo>
                  <a:cubicBezTo>
                    <a:pt x="462" y="1169"/>
                    <a:pt x="444" y="1176"/>
                    <a:pt x="425" y="1181"/>
                  </a:cubicBezTo>
                  <a:cubicBezTo>
                    <a:pt x="408" y="1186"/>
                    <a:pt x="390" y="1192"/>
                    <a:pt x="372" y="1199"/>
                  </a:cubicBezTo>
                  <a:cubicBezTo>
                    <a:pt x="355" y="1204"/>
                    <a:pt x="338" y="1212"/>
                    <a:pt x="321" y="1222"/>
                  </a:cubicBezTo>
                  <a:cubicBezTo>
                    <a:pt x="304" y="1231"/>
                    <a:pt x="290" y="1242"/>
                    <a:pt x="277" y="1257"/>
                  </a:cubicBezTo>
                  <a:cubicBezTo>
                    <a:pt x="280" y="1248"/>
                    <a:pt x="278" y="1240"/>
                    <a:pt x="273" y="1234"/>
                  </a:cubicBezTo>
                  <a:cubicBezTo>
                    <a:pt x="269" y="1227"/>
                    <a:pt x="263" y="1222"/>
                    <a:pt x="255" y="1220"/>
                  </a:cubicBezTo>
                  <a:lnTo>
                    <a:pt x="202" y="1264"/>
                  </a:lnTo>
                  <a:cubicBezTo>
                    <a:pt x="218" y="1230"/>
                    <a:pt x="226" y="1191"/>
                    <a:pt x="226" y="1149"/>
                  </a:cubicBezTo>
                  <a:lnTo>
                    <a:pt x="225" y="1024"/>
                  </a:lnTo>
                  <a:cubicBezTo>
                    <a:pt x="227" y="982"/>
                    <a:pt x="232" y="942"/>
                    <a:pt x="244" y="907"/>
                  </a:cubicBezTo>
                  <a:cubicBezTo>
                    <a:pt x="254" y="869"/>
                    <a:pt x="278" y="840"/>
                    <a:pt x="316" y="817"/>
                  </a:cubicBezTo>
                  <a:cubicBezTo>
                    <a:pt x="299" y="786"/>
                    <a:pt x="293" y="759"/>
                    <a:pt x="296" y="735"/>
                  </a:cubicBezTo>
                  <a:cubicBezTo>
                    <a:pt x="300" y="710"/>
                    <a:pt x="310" y="687"/>
                    <a:pt x="323" y="665"/>
                  </a:cubicBezTo>
                  <a:cubicBezTo>
                    <a:pt x="337" y="642"/>
                    <a:pt x="354" y="622"/>
                    <a:pt x="373" y="602"/>
                  </a:cubicBezTo>
                  <a:cubicBezTo>
                    <a:pt x="391" y="581"/>
                    <a:pt x="408" y="560"/>
                    <a:pt x="422" y="538"/>
                  </a:cubicBezTo>
                  <a:close/>
                  <a:moveTo>
                    <a:pt x="749" y="1"/>
                  </a:moveTo>
                  <a:cubicBezTo>
                    <a:pt x="738" y="1"/>
                    <a:pt x="727" y="3"/>
                    <a:pt x="716" y="6"/>
                  </a:cubicBezTo>
                  <a:cubicBezTo>
                    <a:pt x="685" y="18"/>
                    <a:pt x="653" y="36"/>
                    <a:pt x="622" y="59"/>
                  </a:cubicBezTo>
                  <a:cubicBezTo>
                    <a:pt x="593" y="83"/>
                    <a:pt x="561" y="106"/>
                    <a:pt x="527" y="130"/>
                  </a:cubicBezTo>
                  <a:cubicBezTo>
                    <a:pt x="498" y="150"/>
                    <a:pt x="463" y="160"/>
                    <a:pt x="422" y="160"/>
                  </a:cubicBezTo>
                  <a:cubicBezTo>
                    <a:pt x="417" y="160"/>
                    <a:pt x="412" y="160"/>
                    <a:pt x="406" y="159"/>
                  </a:cubicBezTo>
                  <a:lnTo>
                    <a:pt x="406" y="159"/>
                  </a:lnTo>
                  <a:cubicBezTo>
                    <a:pt x="412" y="170"/>
                    <a:pt x="413" y="180"/>
                    <a:pt x="409" y="191"/>
                  </a:cubicBezTo>
                  <a:lnTo>
                    <a:pt x="402" y="222"/>
                  </a:lnTo>
                  <a:cubicBezTo>
                    <a:pt x="399" y="232"/>
                    <a:pt x="397" y="240"/>
                    <a:pt x="396" y="250"/>
                  </a:cubicBezTo>
                  <a:cubicBezTo>
                    <a:pt x="397" y="258"/>
                    <a:pt x="404" y="266"/>
                    <a:pt x="417" y="274"/>
                  </a:cubicBezTo>
                  <a:cubicBezTo>
                    <a:pt x="407" y="287"/>
                    <a:pt x="397" y="298"/>
                    <a:pt x="385" y="305"/>
                  </a:cubicBezTo>
                  <a:cubicBezTo>
                    <a:pt x="374" y="314"/>
                    <a:pt x="361" y="322"/>
                    <a:pt x="348" y="329"/>
                  </a:cubicBezTo>
                  <a:cubicBezTo>
                    <a:pt x="337" y="336"/>
                    <a:pt x="324" y="343"/>
                    <a:pt x="311" y="351"/>
                  </a:cubicBezTo>
                  <a:cubicBezTo>
                    <a:pt x="298" y="360"/>
                    <a:pt x="287" y="369"/>
                    <a:pt x="277" y="381"/>
                  </a:cubicBezTo>
                  <a:cubicBezTo>
                    <a:pt x="286" y="418"/>
                    <a:pt x="279" y="448"/>
                    <a:pt x="258" y="469"/>
                  </a:cubicBezTo>
                  <a:cubicBezTo>
                    <a:pt x="238" y="490"/>
                    <a:pt x="215" y="510"/>
                    <a:pt x="190" y="527"/>
                  </a:cubicBezTo>
                  <a:cubicBezTo>
                    <a:pt x="166" y="545"/>
                    <a:pt x="145" y="565"/>
                    <a:pt x="128" y="587"/>
                  </a:cubicBezTo>
                  <a:cubicBezTo>
                    <a:pt x="113" y="608"/>
                    <a:pt x="114" y="638"/>
                    <a:pt x="131" y="679"/>
                  </a:cubicBezTo>
                  <a:cubicBezTo>
                    <a:pt x="113" y="689"/>
                    <a:pt x="102" y="701"/>
                    <a:pt x="98" y="716"/>
                  </a:cubicBezTo>
                  <a:cubicBezTo>
                    <a:pt x="94" y="729"/>
                    <a:pt x="91" y="742"/>
                    <a:pt x="89" y="759"/>
                  </a:cubicBezTo>
                  <a:cubicBezTo>
                    <a:pt x="89" y="773"/>
                    <a:pt x="85" y="787"/>
                    <a:pt x="79" y="801"/>
                  </a:cubicBezTo>
                  <a:cubicBezTo>
                    <a:pt x="75" y="816"/>
                    <a:pt x="65" y="829"/>
                    <a:pt x="49" y="841"/>
                  </a:cubicBezTo>
                  <a:cubicBezTo>
                    <a:pt x="62" y="874"/>
                    <a:pt x="67" y="906"/>
                    <a:pt x="62" y="934"/>
                  </a:cubicBezTo>
                  <a:cubicBezTo>
                    <a:pt x="56" y="960"/>
                    <a:pt x="48" y="987"/>
                    <a:pt x="38" y="1015"/>
                  </a:cubicBezTo>
                  <a:cubicBezTo>
                    <a:pt x="29" y="1041"/>
                    <a:pt x="19" y="1069"/>
                    <a:pt x="12" y="1097"/>
                  </a:cubicBezTo>
                  <a:cubicBezTo>
                    <a:pt x="2" y="1125"/>
                    <a:pt x="0" y="1154"/>
                    <a:pt x="7" y="1184"/>
                  </a:cubicBezTo>
                  <a:cubicBezTo>
                    <a:pt x="30" y="1211"/>
                    <a:pt x="50" y="1238"/>
                    <a:pt x="67" y="1268"/>
                  </a:cubicBezTo>
                  <a:cubicBezTo>
                    <a:pt x="81" y="1299"/>
                    <a:pt x="92" y="1331"/>
                    <a:pt x="96" y="1368"/>
                  </a:cubicBezTo>
                  <a:cubicBezTo>
                    <a:pt x="110" y="1364"/>
                    <a:pt x="123" y="1362"/>
                    <a:pt x="134" y="1362"/>
                  </a:cubicBezTo>
                  <a:cubicBezTo>
                    <a:pt x="138" y="1362"/>
                    <a:pt x="142" y="1362"/>
                    <a:pt x="145" y="1363"/>
                  </a:cubicBezTo>
                  <a:cubicBezTo>
                    <a:pt x="162" y="1367"/>
                    <a:pt x="177" y="1372"/>
                    <a:pt x="189" y="1380"/>
                  </a:cubicBezTo>
                  <a:cubicBezTo>
                    <a:pt x="204" y="1388"/>
                    <a:pt x="217" y="1396"/>
                    <a:pt x="230" y="1406"/>
                  </a:cubicBezTo>
                  <a:cubicBezTo>
                    <a:pt x="246" y="1414"/>
                    <a:pt x="259" y="1421"/>
                    <a:pt x="274" y="1428"/>
                  </a:cubicBezTo>
                  <a:cubicBezTo>
                    <a:pt x="352" y="1410"/>
                    <a:pt x="425" y="1379"/>
                    <a:pt x="494" y="1338"/>
                  </a:cubicBezTo>
                  <a:cubicBezTo>
                    <a:pt x="563" y="1296"/>
                    <a:pt x="622" y="1244"/>
                    <a:pt x="671" y="1182"/>
                  </a:cubicBezTo>
                  <a:cubicBezTo>
                    <a:pt x="675" y="1183"/>
                    <a:pt x="679" y="1183"/>
                    <a:pt x="683" y="1183"/>
                  </a:cubicBezTo>
                  <a:cubicBezTo>
                    <a:pt x="713" y="1183"/>
                    <a:pt x="732" y="1175"/>
                    <a:pt x="743" y="1160"/>
                  </a:cubicBezTo>
                  <a:cubicBezTo>
                    <a:pt x="755" y="1144"/>
                    <a:pt x="763" y="1124"/>
                    <a:pt x="769" y="1101"/>
                  </a:cubicBezTo>
                  <a:cubicBezTo>
                    <a:pt x="773" y="1078"/>
                    <a:pt x="779" y="1055"/>
                    <a:pt x="786" y="1030"/>
                  </a:cubicBezTo>
                  <a:cubicBezTo>
                    <a:pt x="794" y="1007"/>
                    <a:pt x="813" y="990"/>
                    <a:pt x="841" y="979"/>
                  </a:cubicBezTo>
                  <a:cubicBezTo>
                    <a:pt x="837" y="974"/>
                    <a:pt x="832" y="969"/>
                    <a:pt x="824" y="962"/>
                  </a:cubicBezTo>
                  <a:cubicBezTo>
                    <a:pt x="818" y="956"/>
                    <a:pt x="816" y="948"/>
                    <a:pt x="819" y="939"/>
                  </a:cubicBezTo>
                  <a:cubicBezTo>
                    <a:pt x="855" y="926"/>
                    <a:pt x="877" y="905"/>
                    <a:pt x="884" y="878"/>
                  </a:cubicBezTo>
                  <a:cubicBezTo>
                    <a:pt x="893" y="849"/>
                    <a:pt x="901" y="820"/>
                    <a:pt x="905" y="789"/>
                  </a:cubicBezTo>
                  <a:cubicBezTo>
                    <a:pt x="911" y="758"/>
                    <a:pt x="919" y="730"/>
                    <a:pt x="929" y="707"/>
                  </a:cubicBezTo>
                  <a:cubicBezTo>
                    <a:pt x="939" y="681"/>
                    <a:pt x="964" y="665"/>
                    <a:pt x="1004" y="658"/>
                  </a:cubicBezTo>
                  <a:cubicBezTo>
                    <a:pt x="1011" y="656"/>
                    <a:pt x="1018" y="655"/>
                    <a:pt x="1026" y="655"/>
                  </a:cubicBezTo>
                  <a:cubicBezTo>
                    <a:pt x="1029" y="655"/>
                    <a:pt x="1031" y="655"/>
                    <a:pt x="1034" y="655"/>
                  </a:cubicBezTo>
                  <a:lnTo>
                    <a:pt x="1068" y="652"/>
                  </a:lnTo>
                  <a:cubicBezTo>
                    <a:pt x="1078" y="650"/>
                    <a:pt x="1088" y="650"/>
                    <a:pt x="1098" y="650"/>
                  </a:cubicBezTo>
                  <a:cubicBezTo>
                    <a:pt x="1108" y="650"/>
                    <a:pt x="1118" y="650"/>
                    <a:pt x="1128" y="652"/>
                  </a:cubicBezTo>
                  <a:cubicBezTo>
                    <a:pt x="1133" y="652"/>
                    <a:pt x="1137" y="652"/>
                    <a:pt x="1142" y="652"/>
                  </a:cubicBezTo>
                  <a:cubicBezTo>
                    <a:pt x="1159" y="652"/>
                    <a:pt x="1176" y="651"/>
                    <a:pt x="1193" y="646"/>
                  </a:cubicBezTo>
                  <a:cubicBezTo>
                    <a:pt x="1268" y="627"/>
                    <a:pt x="1337" y="611"/>
                    <a:pt x="1399" y="599"/>
                  </a:cubicBezTo>
                  <a:cubicBezTo>
                    <a:pt x="1462" y="585"/>
                    <a:pt x="1531" y="565"/>
                    <a:pt x="1607" y="541"/>
                  </a:cubicBezTo>
                  <a:cubicBezTo>
                    <a:pt x="1622" y="525"/>
                    <a:pt x="1640" y="512"/>
                    <a:pt x="1662" y="499"/>
                  </a:cubicBezTo>
                  <a:cubicBezTo>
                    <a:pt x="1685" y="485"/>
                    <a:pt x="1705" y="470"/>
                    <a:pt x="1723" y="455"/>
                  </a:cubicBezTo>
                  <a:cubicBezTo>
                    <a:pt x="1742" y="439"/>
                    <a:pt x="1757" y="421"/>
                    <a:pt x="1768" y="404"/>
                  </a:cubicBezTo>
                  <a:cubicBezTo>
                    <a:pt x="1778" y="384"/>
                    <a:pt x="1779" y="361"/>
                    <a:pt x="1770" y="336"/>
                  </a:cubicBezTo>
                  <a:lnTo>
                    <a:pt x="1770" y="336"/>
                  </a:lnTo>
                  <a:cubicBezTo>
                    <a:pt x="1746" y="356"/>
                    <a:pt x="1719" y="370"/>
                    <a:pt x="1692" y="376"/>
                  </a:cubicBezTo>
                  <a:cubicBezTo>
                    <a:pt x="1667" y="382"/>
                    <a:pt x="1640" y="387"/>
                    <a:pt x="1612" y="391"/>
                  </a:cubicBezTo>
                  <a:cubicBezTo>
                    <a:pt x="1584" y="393"/>
                    <a:pt x="1558" y="399"/>
                    <a:pt x="1533" y="409"/>
                  </a:cubicBezTo>
                  <a:cubicBezTo>
                    <a:pt x="1508" y="416"/>
                    <a:pt x="1484" y="432"/>
                    <a:pt x="1462" y="457"/>
                  </a:cubicBezTo>
                  <a:cubicBezTo>
                    <a:pt x="1444" y="432"/>
                    <a:pt x="1427" y="420"/>
                    <a:pt x="1411" y="420"/>
                  </a:cubicBezTo>
                  <a:cubicBezTo>
                    <a:pt x="1410" y="420"/>
                    <a:pt x="1408" y="420"/>
                    <a:pt x="1406" y="420"/>
                  </a:cubicBezTo>
                  <a:cubicBezTo>
                    <a:pt x="1388" y="421"/>
                    <a:pt x="1371" y="429"/>
                    <a:pt x="1355" y="440"/>
                  </a:cubicBezTo>
                  <a:cubicBezTo>
                    <a:pt x="1341" y="452"/>
                    <a:pt x="1325" y="463"/>
                    <a:pt x="1309" y="474"/>
                  </a:cubicBezTo>
                  <a:cubicBezTo>
                    <a:pt x="1303" y="477"/>
                    <a:pt x="1297" y="478"/>
                    <a:pt x="1291" y="478"/>
                  </a:cubicBezTo>
                  <a:cubicBezTo>
                    <a:pt x="1279" y="478"/>
                    <a:pt x="1266" y="473"/>
                    <a:pt x="1253" y="462"/>
                  </a:cubicBezTo>
                  <a:cubicBezTo>
                    <a:pt x="1206" y="496"/>
                    <a:pt x="1158" y="513"/>
                    <a:pt x="1110" y="513"/>
                  </a:cubicBezTo>
                  <a:cubicBezTo>
                    <a:pt x="1108" y="513"/>
                    <a:pt x="1107" y="513"/>
                    <a:pt x="1105" y="513"/>
                  </a:cubicBezTo>
                  <a:cubicBezTo>
                    <a:pt x="1055" y="511"/>
                    <a:pt x="1002" y="497"/>
                    <a:pt x="950" y="472"/>
                  </a:cubicBezTo>
                  <a:lnTo>
                    <a:pt x="946" y="428"/>
                  </a:lnTo>
                  <a:lnTo>
                    <a:pt x="941" y="368"/>
                  </a:lnTo>
                  <a:lnTo>
                    <a:pt x="934" y="305"/>
                  </a:lnTo>
                  <a:lnTo>
                    <a:pt x="931" y="264"/>
                  </a:lnTo>
                  <a:cubicBezTo>
                    <a:pt x="928" y="254"/>
                    <a:pt x="923" y="238"/>
                    <a:pt x="913" y="216"/>
                  </a:cubicBezTo>
                  <a:cubicBezTo>
                    <a:pt x="905" y="194"/>
                    <a:pt x="895" y="171"/>
                    <a:pt x="884" y="148"/>
                  </a:cubicBezTo>
                  <a:cubicBezTo>
                    <a:pt x="875" y="125"/>
                    <a:pt x="865" y="102"/>
                    <a:pt x="855" y="80"/>
                  </a:cubicBezTo>
                  <a:lnTo>
                    <a:pt x="834" y="27"/>
                  </a:lnTo>
                  <a:cubicBezTo>
                    <a:pt x="802" y="10"/>
                    <a:pt x="774" y="1"/>
                    <a:pt x="749"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73"/>
            <p:cNvSpPr/>
            <p:nvPr/>
          </p:nvSpPr>
          <p:spPr>
            <a:xfrm>
              <a:off x="1728475" y="2941200"/>
              <a:ext cx="67475" cy="86850"/>
            </a:xfrm>
            <a:custGeom>
              <a:avLst/>
              <a:gdLst/>
              <a:ahLst/>
              <a:cxnLst/>
              <a:rect l="l" t="t" r="r" b="b"/>
              <a:pathLst>
                <a:path w="2699" h="3474" extrusionOk="0">
                  <a:moveTo>
                    <a:pt x="1395" y="1590"/>
                  </a:moveTo>
                  <a:cubicBezTo>
                    <a:pt x="1417" y="1619"/>
                    <a:pt x="1425" y="1645"/>
                    <a:pt x="1421" y="1668"/>
                  </a:cubicBezTo>
                  <a:cubicBezTo>
                    <a:pt x="1418" y="1692"/>
                    <a:pt x="1409" y="1715"/>
                    <a:pt x="1395" y="1737"/>
                  </a:cubicBezTo>
                  <a:cubicBezTo>
                    <a:pt x="1383" y="1759"/>
                    <a:pt x="1371" y="1782"/>
                    <a:pt x="1357" y="1806"/>
                  </a:cubicBezTo>
                  <a:cubicBezTo>
                    <a:pt x="1346" y="1831"/>
                    <a:pt x="1343" y="1859"/>
                    <a:pt x="1349" y="1890"/>
                  </a:cubicBezTo>
                  <a:cubicBezTo>
                    <a:pt x="1309" y="1915"/>
                    <a:pt x="1285" y="1944"/>
                    <a:pt x="1275" y="1980"/>
                  </a:cubicBezTo>
                  <a:cubicBezTo>
                    <a:pt x="1267" y="2017"/>
                    <a:pt x="1261" y="2055"/>
                    <a:pt x="1258" y="2092"/>
                  </a:cubicBezTo>
                  <a:cubicBezTo>
                    <a:pt x="1256" y="2131"/>
                    <a:pt x="1250" y="2166"/>
                    <a:pt x="1241" y="2201"/>
                  </a:cubicBezTo>
                  <a:cubicBezTo>
                    <a:pt x="1231" y="2234"/>
                    <a:pt x="1207" y="2262"/>
                    <a:pt x="1168" y="2283"/>
                  </a:cubicBezTo>
                  <a:cubicBezTo>
                    <a:pt x="1179" y="2303"/>
                    <a:pt x="1181" y="2318"/>
                    <a:pt x="1172" y="2330"/>
                  </a:cubicBezTo>
                  <a:cubicBezTo>
                    <a:pt x="1162" y="2341"/>
                    <a:pt x="1152" y="2351"/>
                    <a:pt x="1140" y="2359"/>
                  </a:cubicBezTo>
                  <a:cubicBezTo>
                    <a:pt x="1129" y="2369"/>
                    <a:pt x="1120" y="2379"/>
                    <a:pt x="1116" y="2390"/>
                  </a:cubicBezTo>
                  <a:cubicBezTo>
                    <a:pt x="1114" y="2400"/>
                    <a:pt x="1126" y="2414"/>
                    <a:pt x="1152" y="2431"/>
                  </a:cubicBezTo>
                  <a:cubicBezTo>
                    <a:pt x="1139" y="2427"/>
                    <a:pt x="1127" y="2425"/>
                    <a:pt x="1118" y="2425"/>
                  </a:cubicBezTo>
                  <a:cubicBezTo>
                    <a:pt x="1109" y="2425"/>
                    <a:pt x="1102" y="2427"/>
                    <a:pt x="1096" y="2430"/>
                  </a:cubicBezTo>
                  <a:cubicBezTo>
                    <a:pt x="1087" y="2439"/>
                    <a:pt x="1079" y="2449"/>
                    <a:pt x="1073" y="2464"/>
                  </a:cubicBezTo>
                  <a:cubicBezTo>
                    <a:pt x="1068" y="2479"/>
                    <a:pt x="1063" y="2494"/>
                    <a:pt x="1056" y="2510"/>
                  </a:cubicBezTo>
                  <a:cubicBezTo>
                    <a:pt x="1051" y="2527"/>
                    <a:pt x="1041" y="2538"/>
                    <a:pt x="1024" y="2547"/>
                  </a:cubicBezTo>
                  <a:cubicBezTo>
                    <a:pt x="1030" y="2581"/>
                    <a:pt x="1027" y="2611"/>
                    <a:pt x="1016" y="2634"/>
                  </a:cubicBezTo>
                  <a:cubicBezTo>
                    <a:pt x="1002" y="2658"/>
                    <a:pt x="986" y="2681"/>
                    <a:pt x="969" y="2701"/>
                  </a:cubicBezTo>
                  <a:cubicBezTo>
                    <a:pt x="952" y="2722"/>
                    <a:pt x="937" y="2744"/>
                    <a:pt x="923" y="2768"/>
                  </a:cubicBezTo>
                  <a:cubicBezTo>
                    <a:pt x="910" y="2792"/>
                    <a:pt x="905" y="2820"/>
                    <a:pt x="913" y="2853"/>
                  </a:cubicBezTo>
                  <a:cubicBezTo>
                    <a:pt x="898" y="2872"/>
                    <a:pt x="881" y="2888"/>
                    <a:pt x="863" y="2904"/>
                  </a:cubicBezTo>
                  <a:cubicBezTo>
                    <a:pt x="840" y="2920"/>
                    <a:pt x="822" y="2937"/>
                    <a:pt x="804" y="2954"/>
                  </a:cubicBezTo>
                  <a:cubicBezTo>
                    <a:pt x="786" y="2971"/>
                    <a:pt x="771" y="2989"/>
                    <a:pt x="759" y="3008"/>
                  </a:cubicBezTo>
                  <a:cubicBezTo>
                    <a:pt x="746" y="3028"/>
                    <a:pt x="741" y="3052"/>
                    <a:pt x="742" y="3080"/>
                  </a:cubicBezTo>
                  <a:lnTo>
                    <a:pt x="717" y="3061"/>
                  </a:lnTo>
                  <a:cubicBezTo>
                    <a:pt x="717" y="3084"/>
                    <a:pt x="709" y="3099"/>
                    <a:pt x="695" y="3105"/>
                  </a:cubicBezTo>
                  <a:cubicBezTo>
                    <a:pt x="678" y="3114"/>
                    <a:pt x="660" y="3121"/>
                    <a:pt x="641" y="3126"/>
                  </a:cubicBezTo>
                  <a:cubicBezTo>
                    <a:pt x="620" y="3132"/>
                    <a:pt x="603" y="3138"/>
                    <a:pt x="586" y="3146"/>
                  </a:cubicBezTo>
                  <a:cubicBezTo>
                    <a:pt x="567" y="3157"/>
                    <a:pt x="555" y="3176"/>
                    <a:pt x="551" y="3202"/>
                  </a:cubicBezTo>
                  <a:cubicBezTo>
                    <a:pt x="522" y="3210"/>
                    <a:pt x="496" y="3218"/>
                    <a:pt x="473" y="3225"/>
                  </a:cubicBezTo>
                  <a:cubicBezTo>
                    <a:pt x="446" y="3234"/>
                    <a:pt x="422" y="3240"/>
                    <a:pt x="398" y="3242"/>
                  </a:cubicBezTo>
                  <a:cubicBezTo>
                    <a:pt x="393" y="3242"/>
                    <a:pt x="389" y="3242"/>
                    <a:pt x="384" y="3242"/>
                  </a:cubicBezTo>
                  <a:cubicBezTo>
                    <a:pt x="364" y="3242"/>
                    <a:pt x="345" y="3239"/>
                    <a:pt x="326" y="3232"/>
                  </a:cubicBezTo>
                  <a:cubicBezTo>
                    <a:pt x="303" y="3224"/>
                    <a:pt x="279" y="3208"/>
                    <a:pt x="254" y="3184"/>
                  </a:cubicBezTo>
                  <a:cubicBezTo>
                    <a:pt x="249" y="3133"/>
                    <a:pt x="241" y="3075"/>
                    <a:pt x="228" y="3011"/>
                  </a:cubicBezTo>
                  <a:cubicBezTo>
                    <a:pt x="216" y="2949"/>
                    <a:pt x="207" y="2887"/>
                    <a:pt x="203" y="2826"/>
                  </a:cubicBezTo>
                  <a:cubicBezTo>
                    <a:pt x="200" y="2765"/>
                    <a:pt x="205" y="2705"/>
                    <a:pt x="221" y="2648"/>
                  </a:cubicBezTo>
                  <a:cubicBezTo>
                    <a:pt x="236" y="2593"/>
                    <a:pt x="268" y="2546"/>
                    <a:pt x="319" y="2506"/>
                  </a:cubicBezTo>
                  <a:cubicBezTo>
                    <a:pt x="322" y="2462"/>
                    <a:pt x="335" y="2427"/>
                    <a:pt x="358" y="2400"/>
                  </a:cubicBezTo>
                  <a:cubicBezTo>
                    <a:pt x="382" y="2374"/>
                    <a:pt x="410" y="2351"/>
                    <a:pt x="441" y="2330"/>
                  </a:cubicBezTo>
                  <a:cubicBezTo>
                    <a:pt x="471" y="2310"/>
                    <a:pt x="501" y="2289"/>
                    <a:pt x="530" y="2267"/>
                  </a:cubicBezTo>
                  <a:cubicBezTo>
                    <a:pt x="560" y="2247"/>
                    <a:pt x="583" y="2221"/>
                    <a:pt x="598" y="2187"/>
                  </a:cubicBezTo>
                  <a:cubicBezTo>
                    <a:pt x="636" y="2174"/>
                    <a:pt x="671" y="2155"/>
                    <a:pt x="703" y="2131"/>
                  </a:cubicBezTo>
                  <a:cubicBezTo>
                    <a:pt x="735" y="2110"/>
                    <a:pt x="765" y="2085"/>
                    <a:pt x="793" y="2057"/>
                  </a:cubicBezTo>
                  <a:cubicBezTo>
                    <a:pt x="823" y="2032"/>
                    <a:pt x="852" y="2006"/>
                    <a:pt x="880" y="1979"/>
                  </a:cubicBezTo>
                  <a:cubicBezTo>
                    <a:pt x="908" y="1952"/>
                    <a:pt x="937" y="1927"/>
                    <a:pt x="968" y="1903"/>
                  </a:cubicBezTo>
                  <a:cubicBezTo>
                    <a:pt x="978" y="1907"/>
                    <a:pt x="986" y="1909"/>
                    <a:pt x="995" y="1909"/>
                  </a:cubicBezTo>
                  <a:cubicBezTo>
                    <a:pt x="1004" y="1909"/>
                    <a:pt x="1012" y="1907"/>
                    <a:pt x="1021" y="1901"/>
                  </a:cubicBezTo>
                  <a:cubicBezTo>
                    <a:pt x="1036" y="1891"/>
                    <a:pt x="1052" y="1878"/>
                    <a:pt x="1067" y="1863"/>
                  </a:cubicBezTo>
                  <a:cubicBezTo>
                    <a:pt x="1082" y="1850"/>
                    <a:pt x="1095" y="1837"/>
                    <a:pt x="1110" y="1825"/>
                  </a:cubicBezTo>
                  <a:cubicBezTo>
                    <a:pt x="1119" y="1819"/>
                    <a:pt x="1129" y="1817"/>
                    <a:pt x="1139" y="1817"/>
                  </a:cubicBezTo>
                  <a:cubicBezTo>
                    <a:pt x="1147" y="1817"/>
                    <a:pt x="1156" y="1819"/>
                    <a:pt x="1165" y="1823"/>
                  </a:cubicBezTo>
                  <a:cubicBezTo>
                    <a:pt x="1172" y="1802"/>
                    <a:pt x="1183" y="1783"/>
                    <a:pt x="1199" y="1767"/>
                  </a:cubicBezTo>
                  <a:cubicBezTo>
                    <a:pt x="1216" y="1752"/>
                    <a:pt x="1234" y="1738"/>
                    <a:pt x="1253" y="1726"/>
                  </a:cubicBezTo>
                  <a:cubicBezTo>
                    <a:pt x="1273" y="1714"/>
                    <a:pt x="1293" y="1702"/>
                    <a:pt x="1313" y="1692"/>
                  </a:cubicBezTo>
                  <a:cubicBezTo>
                    <a:pt x="1333" y="1681"/>
                    <a:pt x="1351" y="1670"/>
                    <a:pt x="1368" y="1658"/>
                  </a:cubicBezTo>
                  <a:lnTo>
                    <a:pt x="1395" y="1590"/>
                  </a:lnTo>
                  <a:close/>
                  <a:moveTo>
                    <a:pt x="1932" y="1"/>
                  </a:moveTo>
                  <a:cubicBezTo>
                    <a:pt x="1918" y="1"/>
                    <a:pt x="1904" y="4"/>
                    <a:pt x="1889" y="9"/>
                  </a:cubicBezTo>
                  <a:cubicBezTo>
                    <a:pt x="1863" y="95"/>
                    <a:pt x="1831" y="173"/>
                    <a:pt x="1792" y="241"/>
                  </a:cubicBezTo>
                  <a:cubicBezTo>
                    <a:pt x="1754" y="307"/>
                    <a:pt x="1711" y="370"/>
                    <a:pt x="1665" y="431"/>
                  </a:cubicBezTo>
                  <a:cubicBezTo>
                    <a:pt x="1618" y="490"/>
                    <a:pt x="1568" y="550"/>
                    <a:pt x="1513" y="609"/>
                  </a:cubicBezTo>
                  <a:cubicBezTo>
                    <a:pt x="1461" y="665"/>
                    <a:pt x="1410" y="728"/>
                    <a:pt x="1358" y="795"/>
                  </a:cubicBezTo>
                  <a:cubicBezTo>
                    <a:pt x="1355" y="795"/>
                    <a:pt x="1352" y="795"/>
                    <a:pt x="1349" y="795"/>
                  </a:cubicBezTo>
                  <a:cubicBezTo>
                    <a:pt x="1322" y="795"/>
                    <a:pt x="1297" y="799"/>
                    <a:pt x="1272" y="806"/>
                  </a:cubicBezTo>
                  <a:cubicBezTo>
                    <a:pt x="1245" y="813"/>
                    <a:pt x="1220" y="829"/>
                    <a:pt x="1198" y="852"/>
                  </a:cubicBezTo>
                  <a:cubicBezTo>
                    <a:pt x="1192" y="880"/>
                    <a:pt x="1178" y="902"/>
                    <a:pt x="1157" y="918"/>
                  </a:cubicBezTo>
                  <a:cubicBezTo>
                    <a:pt x="1137" y="932"/>
                    <a:pt x="1114" y="944"/>
                    <a:pt x="1087" y="954"/>
                  </a:cubicBezTo>
                  <a:cubicBezTo>
                    <a:pt x="1060" y="961"/>
                    <a:pt x="1031" y="968"/>
                    <a:pt x="1002" y="974"/>
                  </a:cubicBezTo>
                  <a:cubicBezTo>
                    <a:pt x="974" y="980"/>
                    <a:pt x="948" y="989"/>
                    <a:pt x="929" y="1002"/>
                  </a:cubicBezTo>
                  <a:cubicBezTo>
                    <a:pt x="903" y="969"/>
                    <a:pt x="890" y="942"/>
                    <a:pt x="888" y="921"/>
                  </a:cubicBezTo>
                  <a:cubicBezTo>
                    <a:pt x="886" y="899"/>
                    <a:pt x="890" y="880"/>
                    <a:pt x="901" y="866"/>
                  </a:cubicBezTo>
                  <a:cubicBezTo>
                    <a:pt x="913" y="849"/>
                    <a:pt x="930" y="835"/>
                    <a:pt x="950" y="825"/>
                  </a:cubicBezTo>
                  <a:cubicBezTo>
                    <a:pt x="969" y="812"/>
                    <a:pt x="989" y="799"/>
                    <a:pt x="1009" y="785"/>
                  </a:cubicBezTo>
                  <a:cubicBezTo>
                    <a:pt x="1028" y="771"/>
                    <a:pt x="1045" y="756"/>
                    <a:pt x="1060" y="739"/>
                  </a:cubicBezTo>
                  <a:cubicBezTo>
                    <a:pt x="1074" y="722"/>
                    <a:pt x="1079" y="700"/>
                    <a:pt x="1077" y="674"/>
                  </a:cubicBezTo>
                  <a:cubicBezTo>
                    <a:pt x="1130" y="633"/>
                    <a:pt x="1179" y="589"/>
                    <a:pt x="1227" y="543"/>
                  </a:cubicBezTo>
                  <a:cubicBezTo>
                    <a:pt x="1278" y="495"/>
                    <a:pt x="1315" y="439"/>
                    <a:pt x="1340" y="376"/>
                  </a:cubicBezTo>
                  <a:cubicBezTo>
                    <a:pt x="1378" y="366"/>
                    <a:pt x="1410" y="349"/>
                    <a:pt x="1433" y="326"/>
                  </a:cubicBezTo>
                  <a:cubicBezTo>
                    <a:pt x="1457" y="303"/>
                    <a:pt x="1480" y="278"/>
                    <a:pt x="1500" y="251"/>
                  </a:cubicBezTo>
                  <a:cubicBezTo>
                    <a:pt x="1520" y="223"/>
                    <a:pt x="1540" y="197"/>
                    <a:pt x="1557" y="171"/>
                  </a:cubicBezTo>
                  <a:cubicBezTo>
                    <a:pt x="1578" y="142"/>
                    <a:pt x="1602" y="118"/>
                    <a:pt x="1630" y="98"/>
                  </a:cubicBezTo>
                  <a:lnTo>
                    <a:pt x="1579" y="61"/>
                  </a:lnTo>
                  <a:cubicBezTo>
                    <a:pt x="1540" y="65"/>
                    <a:pt x="1505" y="75"/>
                    <a:pt x="1476" y="94"/>
                  </a:cubicBezTo>
                  <a:cubicBezTo>
                    <a:pt x="1445" y="112"/>
                    <a:pt x="1417" y="134"/>
                    <a:pt x="1390" y="159"/>
                  </a:cubicBezTo>
                  <a:cubicBezTo>
                    <a:pt x="1361" y="182"/>
                    <a:pt x="1334" y="207"/>
                    <a:pt x="1307" y="235"/>
                  </a:cubicBezTo>
                  <a:cubicBezTo>
                    <a:pt x="1282" y="260"/>
                    <a:pt x="1253" y="282"/>
                    <a:pt x="1222" y="300"/>
                  </a:cubicBezTo>
                  <a:cubicBezTo>
                    <a:pt x="1205" y="310"/>
                    <a:pt x="1187" y="323"/>
                    <a:pt x="1168" y="336"/>
                  </a:cubicBezTo>
                  <a:cubicBezTo>
                    <a:pt x="1150" y="349"/>
                    <a:pt x="1131" y="363"/>
                    <a:pt x="1113" y="378"/>
                  </a:cubicBezTo>
                  <a:cubicBezTo>
                    <a:pt x="1097" y="393"/>
                    <a:pt x="1083" y="411"/>
                    <a:pt x="1068" y="429"/>
                  </a:cubicBezTo>
                  <a:cubicBezTo>
                    <a:pt x="1056" y="447"/>
                    <a:pt x="1048" y="466"/>
                    <a:pt x="1045" y="486"/>
                  </a:cubicBezTo>
                  <a:cubicBezTo>
                    <a:pt x="1036" y="488"/>
                    <a:pt x="1027" y="495"/>
                    <a:pt x="1018" y="504"/>
                  </a:cubicBezTo>
                  <a:cubicBezTo>
                    <a:pt x="1008" y="512"/>
                    <a:pt x="997" y="520"/>
                    <a:pt x="986" y="528"/>
                  </a:cubicBezTo>
                  <a:cubicBezTo>
                    <a:pt x="976" y="534"/>
                    <a:pt x="966" y="540"/>
                    <a:pt x="956" y="544"/>
                  </a:cubicBezTo>
                  <a:cubicBezTo>
                    <a:pt x="953" y="544"/>
                    <a:pt x="950" y="545"/>
                    <a:pt x="947" y="545"/>
                  </a:cubicBezTo>
                  <a:cubicBezTo>
                    <a:pt x="940" y="545"/>
                    <a:pt x="933" y="543"/>
                    <a:pt x="926" y="539"/>
                  </a:cubicBezTo>
                  <a:cubicBezTo>
                    <a:pt x="853" y="596"/>
                    <a:pt x="796" y="671"/>
                    <a:pt x="756" y="763"/>
                  </a:cubicBezTo>
                  <a:cubicBezTo>
                    <a:pt x="726" y="790"/>
                    <a:pt x="708" y="821"/>
                    <a:pt x="701" y="854"/>
                  </a:cubicBezTo>
                  <a:cubicBezTo>
                    <a:pt x="694" y="887"/>
                    <a:pt x="694" y="920"/>
                    <a:pt x="702" y="954"/>
                  </a:cubicBezTo>
                  <a:cubicBezTo>
                    <a:pt x="708" y="986"/>
                    <a:pt x="720" y="1020"/>
                    <a:pt x="737" y="1053"/>
                  </a:cubicBezTo>
                  <a:cubicBezTo>
                    <a:pt x="752" y="1085"/>
                    <a:pt x="768" y="1114"/>
                    <a:pt x="785" y="1142"/>
                  </a:cubicBezTo>
                  <a:cubicBezTo>
                    <a:pt x="788" y="1143"/>
                    <a:pt x="790" y="1144"/>
                    <a:pt x="793" y="1144"/>
                  </a:cubicBezTo>
                  <a:cubicBezTo>
                    <a:pt x="799" y="1144"/>
                    <a:pt x="804" y="1142"/>
                    <a:pt x="810" y="1138"/>
                  </a:cubicBezTo>
                  <a:cubicBezTo>
                    <a:pt x="816" y="1132"/>
                    <a:pt x="822" y="1125"/>
                    <a:pt x="824" y="1115"/>
                  </a:cubicBezTo>
                  <a:lnTo>
                    <a:pt x="872" y="1156"/>
                  </a:lnTo>
                  <a:cubicBezTo>
                    <a:pt x="891" y="1150"/>
                    <a:pt x="913" y="1146"/>
                    <a:pt x="937" y="1146"/>
                  </a:cubicBezTo>
                  <a:cubicBezTo>
                    <a:pt x="940" y="1146"/>
                    <a:pt x="944" y="1146"/>
                    <a:pt x="947" y="1147"/>
                  </a:cubicBezTo>
                  <a:cubicBezTo>
                    <a:pt x="955" y="1147"/>
                    <a:pt x="962" y="1147"/>
                    <a:pt x="969" y="1147"/>
                  </a:cubicBezTo>
                  <a:cubicBezTo>
                    <a:pt x="991" y="1147"/>
                    <a:pt x="1012" y="1146"/>
                    <a:pt x="1033" y="1143"/>
                  </a:cubicBezTo>
                  <a:cubicBezTo>
                    <a:pt x="1061" y="1141"/>
                    <a:pt x="1086" y="1135"/>
                    <a:pt x="1108" y="1125"/>
                  </a:cubicBezTo>
                  <a:cubicBezTo>
                    <a:pt x="1131" y="1113"/>
                    <a:pt x="1147" y="1093"/>
                    <a:pt x="1154" y="1065"/>
                  </a:cubicBezTo>
                  <a:cubicBezTo>
                    <a:pt x="1170" y="1078"/>
                    <a:pt x="1184" y="1084"/>
                    <a:pt x="1196" y="1084"/>
                  </a:cubicBezTo>
                  <a:cubicBezTo>
                    <a:pt x="1201" y="1084"/>
                    <a:pt x="1206" y="1083"/>
                    <a:pt x="1210" y="1080"/>
                  </a:cubicBezTo>
                  <a:cubicBezTo>
                    <a:pt x="1226" y="1072"/>
                    <a:pt x="1239" y="1061"/>
                    <a:pt x="1249" y="1046"/>
                  </a:cubicBezTo>
                  <a:cubicBezTo>
                    <a:pt x="1262" y="1029"/>
                    <a:pt x="1273" y="1014"/>
                    <a:pt x="1285" y="1001"/>
                  </a:cubicBezTo>
                  <a:cubicBezTo>
                    <a:pt x="1294" y="990"/>
                    <a:pt x="1305" y="984"/>
                    <a:pt x="1316" y="984"/>
                  </a:cubicBezTo>
                  <a:cubicBezTo>
                    <a:pt x="1320" y="984"/>
                    <a:pt x="1324" y="985"/>
                    <a:pt x="1328" y="986"/>
                  </a:cubicBezTo>
                  <a:cubicBezTo>
                    <a:pt x="1338" y="966"/>
                    <a:pt x="1353" y="952"/>
                    <a:pt x="1373" y="940"/>
                  </a:cubicBezTo>
                  <a:cubicBezTo>
                    <a:pt x="1394" y="930"/>
                    <a:pt x="1413" y="920"/>
                    <a:pt x="1431" y="912"/>
                  </a:cubicBezTo>
                  <a:cubicBezTo>
                    <a:pt x="1449" y="901"/>
                    <a:pt x="1466" y="891"/>
                    <a:pt x="1480" y="878"/>
                  </a:cubicBezTo>
                  <a:cubicBezTo>
                    <a:pt x="1497" y="867"/>
                    <a:pt x="1506" y="849"/>
                    <a:pt x="1509" y="824"/>
                  </a:cubicBezTo>
                  <a:cubicBezTo>
                    <a:pt x="1513" y="825"/>
                    <a:pt x="1516" y="826"/>
                    <a:pt x="1520" y="826"/>
                  </a:cubicBezTo>
                  <a:cubicBezTo>
                    <a:pt x="1528" y="826"/>
                    <a:pt x="1538" y="822"/>
                    <a:pt x="1548" y="815"/>
                  </a:cubicBezTo>
                  <a:cubicBezTo>
                    <a:pt x="1563" y="805"/>
                    <a:pt x="1578" y="794"/>
                    <a:pt x="1595" y="785"/>
                  </a:cubicBezTo>
                  <a:cubicBezTo>
                    <a:pt x="1613" y="774"/>
                    <a:pt x="1631" y="767"/>
                    <a:pt x="1648" y="764"/>
                  </a:cubicBezTo>
                  <a:cubicBezTo>
                    <a:pt x="1650" y="763"/>
                    <a:pt x="1653" y="763"/>
                    <a:pt x="1655" y="763"/>
                  </a:cubicBezTo>
                  <a:cubicBezTo>
                    <a:pt x="1670" y="763"/>
                    <a:pt x="1683" y="771"/>
                    <a:pt x="1695" y="786"/>
                  </a:cubicBezTo>
                  <a:cubicBezTo>
                    <a:pt x="1678" y="793"/>
                    <a:pt x="1667" y="804"/>
                    <a:pt x="1663" y="817"/>
                  </a:cubicBezTo>
                  <a:cubicBezTo>
                    <a:pt x="1659" y="832"/>
                    <a:pt x="1656" y="848"/>
                    <a:pt x="1655" y="866"/>
                  </a:cubicBezTo>
                  <a:cubicBezTo>
                    <a:pt x="1654" y="883"/>
                    <a:pt x="1653" y="900"/>
                    <a:pt x="1649" y="918"/>
                  </a:cubicBezTo>
                  <a:cubicBezTo>
                    <a:pt x="1645" y="935"/>
                    <a:pt x="1636" y="948"/>
                    <a:pt x="1621" y="960"/>
                  </a:cubicBezTo>
                  <a:cubicBezTo>
                    <a:pt x="1638" y="1032"/>
                    <a:pt x="1639" y="1092"/>
                    <a:pt x="1624" y="1140"/>
                  </a:cubicBezTo>
                  <a:cubicBezTo>
                    <a:pt x="1610" y="1187"/>
                    <a:pt x="1585" y="1227"/>
                    <a:pt x="1549" y="1262"/>
                  </a:cubicBezTo>
                  <a:cubicBezTo>
                    <a:pt x="1515" y="1296"/>
                    <a:pt x="1476" y="1327"/>
                    <a:pt x="1428" y="1352"/>
                  </a:cubicBezTo>
                  <a:lnTo>
                    <a:pt x="1289" y="1433"/>
                  </a:lnTo>
                  <a:cubicBezTo>
                    <a:pt x="1245" y="1461"/>
                    <a:pt x="1204" y="1492"/>
                    <a:pt x="1168" y="1527"/>
                  </a:cubicBezTo>
                  <a:cubicBezTo>
                    <a:pt x="1132" y="1562"/>
                    <a:pt x="1108" y="1606"/>
                    <a:pt x="1095" y="1659"/>
                  </a:cubicBezTo>
                  <a:cubicBezTo>
                    <a:pt x="1086" y="1645"/>
                    <a:pt x="1078" y="1637"/>
                    <a:pt x="1071" y="1637"/>
                  </a:cubicBezTo>
                  <a:cubicBezTo>
                    <a:pt x="1069" y="1637"/>
                    <a:pt x="1068" y="1638"/>
                    <a:pt x="1067" y="1638"/>
                  </a:cubicBezTo>
                  <a:cubicBezTo>
                    <a:pt x="1059" y="1642"/>
                    <a:pt x="1050" y="1648"/>
                    <a:pt x="1040" y="1654"/>
                  </a:cubicBezTo>
                  <a:cubicBezTo>
                    <a:pt x="1032" y="1661"/>
                    <a:pt x="1024" y="1666"/>
                    <a:pt x="1016" y="1668"/>
                  </a:cubicBezTo>
                  <a:cubicBezTo>
                    <a:pt x="1014" y="1669"/>
                    <a:pt x="1012" y="1670"/>
                    <a:pt x="1010" y="1670"/>
                  </a:cubicBezTo>
                  <a:cubicBezTo>
                    <a:pt x="1003" y="1670"/>
                    <a:pt x="996" y="1663"/>
                    <a:pt x="987" y="1648"/>
                  </a:cubicBezTo>
                  <a:cubicBezTo>
                    <a:pt x="976" y="1696"/>
                    <a:pt x="956" y="1731"/>
                    <a:pt x="926" y="1755"/>
                  </a:cubicBezTo>
                  <a:cubicBezTo>
                    <a:pt x="897" y="1781"/>
                    <a:pt x="865" y="1802"/>
                    <a:pt x="830" y="1819"/>
                  </a:cubicBezTo>
                  <a:cubicBezTo>
                    <a:pt x="793" y="1838"/>
                    <a:pt x="758" y="1858"/>
                    <a:pt x="722" y="1878"/>
                  </a:cubicBezTo>
                  <a:cubicBezTo>
                    <a:pt x="687" y="1900"/>
                    <a:pt x="661" y="1933"/>
                    <a:pt x="642" y="1975"/>
                  </a:cubicBezTo>
                  <a:cubicBezTo>
                    <a:pt x="531" y="2020"/>
                    <a:pt x="434" y="2081"/>
                    <a:pt x="350" y="2160"/>
                  </a:cubicBezTo>
                  <a:cubicBezTo>
                    <a:pt x="265" y="2242"/>
                    <a:pt x="185" y="2329"/>
                    <a:pt x="112" y="2422"/>
                  </a:cubicBezTo>
                  <a:lnTo>
                    <a:pt x="118" y="2464"/>
                  </a:lnTo>
                  <a:cubicBezTo>
                    <a:pt x="99" y="2481"/>
                    <a:pt x="86" y="2503"/>
                    <a:pt x="80" y="2528"/>
                  </a:cubicBezTo>
                  <a:cubicBezTo>
                    <a:pt x="73" y="2552"/>
                    <a:pt x="68" y="2578"/>
                    <a:pt x="63" y="2604"/>
                  </a:cubicBezTo>
                  <a:cubicBezTo>
                    <a:pt x="57" y="2632"/>
                    <a:pt x="50" y="2658"/>
                    <a:pt x="44" y="2682"/>
                  </a:cubicBezTo>
                  <a:cubicBezTo>
                    <a:pt x="36" y="2707"/>
                    <a:pt x="22" y="2729"/>
                    <a:pt x="3" y="2746"/>
                  </a:cubicBezTo>
                  <a:cubicBezTo>
                    <a:pt x="21" y="2774"/>
                    <a:pt x="28" y="2804"/>
                    <a:pt x="26" y="2833"/>
                  </a:cubicBezTo>
                  <a:cubicBezTo>
                    <a:pt x="24" y="2863"/>
                    <a:pt x="20" y="2893"/>
                    <a:pt x="14" y="2923"/>
                  </a:cubicBezTo>
                  <a:cubicBezTo>
                    <a:pt x="7" y="2953"/>
                    <a:pt x="4" y="2984"/>
                    <a:pt x="3" y="3013"/>
                  </a:cubicBezTo>
                  <a:cubicBezTo>
                    <a:pt x="1" y="3045"/>
                    <a:pt x="8" y="3075"/>
                    <a:pt x="27" y="3102"/>
                  </a:cubicBezTo>
                  <a:cubicBezTo>
                    <a:pt x="19" y="3114"/>
                    <a:pt x="17" y="3125"/>
                    <a:pt x="20" y="3137"/>
                  </a:cubicBezTo>
                  <a:cubicBezTo>
                    <a:pt x="23" y="3152"/>
                    <a:pt x="27" y="3164"/>
                    <a:pt x="33" y="3176"/>
                  </a:cubicBezTo>
                  <a:cubicBezTo>
                    <a:pt x="40" y="3188"/>
                    <a:pt x="48" y="3201"/>
                    <a:pt x="58" y="3212"/>
                  </a:cubicBezTo>
                  <a:cubicBezTo>
                    <a:pt x="66" y="3224"/>
                    <a:pt x="72" y="3234"/>
                    <a:pt x="76" y="3245"/>
                  </a:cubicBezTo>
                  <a:cubicBezTo>
                    <a:pt x="69" y="3283"/>
                    <a:pt x="74" y="3311"/>
                    <a:pt x="92" y="3332"/>
                  </a:cubicBezTo>
                  <a:cubicBezTo>
                    <a:pt x="110" y="3355"/>
                    <a:pt x="132" y="3374"/>
                    <a:pt x="160" y="3389"/>
                  </a:cubicBezTo>
                  <a:cubicBezTo>
                    <a:pt x="188" y="3405"/>
                    <a:pt x="218" y="3420"/>
                    <a:pt x="250" y="3430"/>
                  </a:cubicBezTo>
                  <a:cubicBezTo>
                    <a:pt x="281" y="3444"/>
                    <a:pt x="307" y="3458"/>
                    <a:pt x="330" y="3473"/>
                  </a:cubicBezTo>
                  <a:lnTo>
                    <a:pt x="365" y="3428"/>
                  </a:lnTo>
                  <a:cubicBezTo>
                    <a:pt x="376" y="3441"/>
                    <a:pt x="387" y="3446"/>
                    <a:pt x="394" y="3446"/>
                  </a:cubicBezTo>
                  <a:cubicBezTo>
                    <a:pt x="396" y="3446"/>
                    <a:pt x="397" y="3446"/>
                    <a:pt x="398" y="3446"/>
                  </a:cubicBezTo>
                  <a:cubicBezTo>
                    <a:pt x="407" y="3445"/>
                    <a:pt x="416" y="3438"/>
                    <a:pt x="428" y="3423"/>
                  </a:cubicBezTo>
                  <a:cubicBezTo>
                    <a:pt x="440" y="3428"/>
                    <a:pt x="452" y="3431"/>
                    <a:pt x="463" y="3431"/>
                  </a:cubicBezTo>
                  <a:cubicBezTo>
                    <a:pt x="473" y="3431"/>
                    <a:pt x="483" y="3428"/>
                    <a:pt x="493" y="3424"/>
                  </a:cubicBezTo>
                  <a:cubicBezTo>
                    <a:pt x="511" y="3416"/>
                    <a:pt x="530" y="3404"/>
                    <a:pt x="550" y="3390"/>
                  </a:cubicBezTo>
                  <a:cubicBezTo>
                    <a:pt x="568" y="3377"/>
                    <a:pt x="587" y="3365"/>
                    <a:pt x="607" y="3357"/>
                  </a:cubicBezTo>
                  <a:cubicBezTo>
                    <a:pt x="615" y="3353"/>
                    <a:pt x="624" y="3350"/>
                    <a:pt x="634" y="3350"/>
                  </a:cubicBezTo>
                  <a:cubicBezTo>
                    <a:pt x="644" y="3350"/>
                    <a:pt x="656" y="3353"/>
                    <a:pt x="668" y="3359"/>
                  </a:cubicBezTo>
                  <a:lnTo>
                    <a:pt x="774" y="3242"/>
                  </a:lnTo>
                  <a:cubicBezTo>
                    <a:pt x="786" y="3244"/>
                    <a:pt x="796" y="3245"/>
                    <a:pt x="806" y="3245"/>
                  </a:cubicBezTo>
                  <a:cubicBezTo>
                    <a:pt x="822" y="3245"/>
                    <a:pt x="836" y="3242"/>
                    <a:pt x="848" y="3235"/>
                  </a:cubicBezTo>
                  <a:cubicBezTo>
                    <a:pt x="864" y="3227"/>
                    <a:pt x="877" y="3214"/>
                    <a:pt x="889" y="3198"/>
                  </a:cubicBezTo>
                  <a:cubicBezTo>
                    <a:pt x="897" y="3183"/>
                    <a:pt x="904" y="3166"/>
                    <a:pt x="910" y="3146"/>
                  </a:cubicBezTo>
                  <a:cubicBezTo>
                    <a:pt x="915" y="3126"/>
                    <a:pt x="922" y="3108"/>
                    <a:pt x="931" y="3090"/>
                  </a:cubicBezTo>
                  <a:cubicBezTo>
                    <a:pt x="940" y="3073"/>
                    <a:pt x="953" y="3058"/>
                    <a:pt x="969" y="3047"/>
                  </a:cubicBezTo>
                  <a:cubicBezTo>
                    <a:pt x="983" y="3037"/>
                    <a:pt x="1001" y="3033"/>
                    <a:pt x="1025" y="3033"/>
                  </a:cubicBezTo>
                  <a:cubicBezTo>
                    <a:pt x="1028" y="3033"/>
                    <a:pt x="1031" y="3033"/>
                    <a:pt x="1033" y="3033"/>
                  </a:cubicBezTo>
                  <a:cubicBezTo>
                    <a:pt x="1043" y="3001"/>
                    <a:pt x="1056" y="2968"/>
                    <a:pt x="1074" y="2936"/>
                  </a:cubicBezTo>
                  <a:cubicBezTo>
                    <a:pt x="1092" y="2904"/>
                    <a:pt x="1111" y="2874"/>
                    <a:pt x="1131" y="2843"/>
                  </a:cubicBezTo>
                  <a:cubicBezTo>
                    <a:pt x="1152" y="2814"/>
                    <a:pt x="1170" y="2786"/>
                    <a:pt x="1186" y="2757"/>
                  </a:cubicBezTo>
                  <a:cubicBezTo>
                    <a:pt x="1203" y="2730"/>
                    <a:pt x="1215" y="2704"/>
                    <a:pt x="1221" y="2679"/>
                  </a:cubicBezTo>
                  <a:cubicBezTo>
                    <a:pt x="1223" y="2666"/>
                    <a:pt x="1225" y="2655"/>
                    <a:pt x="1226" y="2644"/>
                  </a:cubicBezTo>
                  <a:cubicBezTo>
                    <a:pt x="1226" y="2634"/>
                    <a:pt x="1228" y="2623"/>
                    <a:pt x="1230" y="2613"/>
                  </a:cubicBezTo>
                  <a:cubicBezTo>
                    <a:pt x="1246" y="2547"/>
                    <a:pt x="1280" y="2490"/>
                    <a:pt x="1331" y="2444"/>
                  </a:cubicBezTo>
                  <a:cubicBezTo>
                    <a:pt x="1335" y="2438"/>
                    <a:pt x="1340" y="2434"/>
                    <a:pt x="1346" y="2429"/>
                  </a:cubicBezTo>
                  <a:cubicBezTo>
                    <a:pt x="1352" y="2425"/>
                    <a:pt x="1357" y="2420"/>
                    <a:pt x="1362" y="2412"/>
                  </a:cubicBezTo>
                  <a:cubicBezTo>
                    <a:pt x="1373" y="2402"/>
                    <a:pt x="1377" y="2389"/>
                    <a:pt x="1374" y="2372"/>
                  </a:cubicBezTo>
                  <a:lnTo>
                    <a:pt x="1370" y="2325"/>
                  </a:lnTo>
                  <a:cubicBezTo>
                    <a:pt x="1369" y="2310"/>
                    <a:pt x="1370" y="2297"/>
                    <a:pt x="1374" y="2288"/>
                  </a:cubicBezTo>
                  <a:cubicBezTo>
                    <a:pt x="1378" y="2282"/>
                    <a:pt x="1387" y="2278"/>
                    <a:pt x="1401" y="2278"/>
                  </a:cubicBezTo>
                  <a:cubicBezTo>
                    <a:pt x="1407" y="2278"/>
                    <a:pt x="1415" y="2279"/>
                    <a:pt x="1423" y="2281"/>
                  </a:cubicBezTo>
                  <a:lnTo>
                    <a:pt x="1410" y="2220"/>
                  </a:lnTo>
                  <a:cubicBezTo>
                    <a:pt x="1440" y="2187"/>
                    <a:pt x="1464" y="2151"/>
                    <a:pt x="1481" y="2111"/>
                  </a:cubicBezTo>
                  <a:cubicBezTo>
                    <a:pt x="1501" y="2073"/>
                    <a:pt x="1518" y="2032"/>
                    <a:pt x="1533" y="1991"/>
                  </a:cubicBezTo>
                  <a:lnTo>
                    <a:pt x="1580" y="1872"/>
                  </a:lnTo>
                  <a:cubicBezTo>
                    <a:pt x="1597" y="1832"/>
                    <a:pt x="1618" y="1794"/>
                    <a:pt x="1640" y="1759"/>
                  </a:cubicBezTo>
                  <a:cubicBezTo>
                    <a:pt x="1624" y="1748"/>
                    <a:pt x="1616" y="1737"/>
                    <a:pt x="1617" y="1725"/>
                  </a:cubicBezTo>
                  <a:cubicBezTo>
                    <a:pt x="1619" y="1712"/>
                    <a:pt x="1623" y="1699"/>
                    <a:pt x="1629" y="1684"/>
                  </a:cubicBezTo>
                  <a:cubicBezTo>
                    <a:pt x="1635" y="1672"/>
                    <a:pt x="1638" y="1659"/>
                    <a:pt x="1638" y="1646"/>
                  </a:cubicBezTo>
                  <a:cubicBezTo>
                    <a:pt x="1641" y="1634"/>
                    <a:pt x="1633" y="1622"/>
                    <a:pt x="1614" y="1612"/>
                  </a:cubicBezTo>
                  <a:cubicBezTo>
                    <a:pt x="1642" y="1596"/>
                    <a:pt x="1661" y="1574"/>
                    <a:pt x="1672" y="1547"/>
                  </a:cubicBezTo>
                  <a:cubicBezTo>
                    <a:pt x="1683" y="1522"/>
                    <a:pt x="1692" y="1494"/>
                    <a:pt x="1696" y="1466"/>
                  </a:cubicBezTo>
                  <a:cubicBezTo>
                    <a:pt x="1700" y="1438"/>
                    <a:pt x="1705" y="1410"/>
                    <a:pt x="1711" y="1381"/>
                  </a:cubicBezTo>
                  <a:cubicBezTo>
                    <a:pt x="1718" y="1353"/>
                    <a:pt x="1730" y="1328"/>
                    <a:pt x="1749" y="1307"/>
                  </a:cubicBezTo>
                  <a:cubicBezTo>
                    <a:pt x="1759" y="1297"/>
                    <a:pt x="1772" y="1290"/>
                    <a:pt x="1789" y="1285"/>
                  </a:cubicBezTo>
                  <a:cubicBezTo>
                    <a:pt x="1806" y="1280"/>
                    <a:pt x="1823" y="1274"/>
                    <a:pt x="1837" y="1268"/>
                  </a:cubicBezTo>
                  <a:cubicBezTo>
                    <a:pt x="1852" y="1261"/>
                    <a:pt x="1862" y="1252"/>
                    <a:pt x="1869" y="1241"/>
                  </a:cubicBezTo>
                  <a:cubicBezTo>
                    <a:pt x="1875" y="1232"/>
                    <a:pt x="1871" y="1216"/>
                    <a:pt x="1856" y="1193"/>
                  </a:cubicBezTo>
                  <a:cubicBezTo>
                    <a:pt x="1862" y="1177"/>
                    <a:pt x="1870" y="1169"/>
                    <a:pt x="1878" y="1167"/>
                  </a:cubicBezTo>
                  <a:cubicBezTo>
                    <a:pt x="1880" y="1167"/>
                    <a:pt x="1882" y="1167"/>
                    <a:pt x="1883" y="1167"/>
                  </a:cubicBezTo>
                  <a:cubicBezTo>
                    <a:pt x="1892" y="1167"/>
                    <a:pt x="1901" y="1170"/>
                    <a:pt x="1910" y="1175"/>
                  </a:cubicBezTo>
                  <a:cubicBezTo>
                    <a:pt x="1921" y="1179"/>
                    <a:pt x="1933" y="1183"/>
                    <a:pt x="1945" y="1187"/>
                  </a:cubicBezTo>
                  <a:cubicBezTo>
                    <a:pt x="1949" y="1189"/>
                    <a:pt x="1953" y="1189"/>
                    <a:pt x="1957" y="1189"/>
                  </a:cubicBezTo>
                  <a:cubicBezTo>
                    <a:pt x="1965" y="1189"/>
                    <a:pt x="1973" y="1187"/>
                    <a:pt x="1981" y="1181"/>
                  </a:cubicBezTo>
                  <a:cubicBezTo>
                    <a:pt x="1994" y="1172"/>
                    <a:pt x="2008" y="1157"/>
                    <a:pt x="2022" y="1138"/>
                  </a:cubicBezTo>
                  <a:cubicBezTo>
                    <a:pt x="2035" y="1118"/>
                    <a:pt x="2048" y="1101"/>
                    <a:pt x="2059" y="1088"/>
                  </a:cubicBezTo>
                  <a:cubicBezTo>
                    <a:pt x="2091" y="1049"/>
                    <a:pt x="2123" y="1011"/>
                    <a:pt x="2159" y="975"/>
                  </a:cubicBezTo>
                  <a:cubicBezTo>
                    <a:pt x="2196" y="936"/>
                    <a:pt x="2238" y="904"/>
                    <a:pt x="2284" y="879"/>
                  </a:cubicBezTo>
                  <a:cubicBezTo>
                    <a:pt x="2297" y="882"/>
                    <a:pt x="2308" y="884"/>
                    <a:pt x="2319" y="884"/>
                  </a:cubicBezTo>
                  <a:cubicBezTo>
                    <a:pt x="2340" y="884"/>
                    <a:pt x="2357" y="878"/>
                    <a:pt x="2369" y="867"/>
                  </a:cubicBezTo>
                  <a:cubicBezTo>
                    <a:pt x="2386" y="848"/>
                    <a:pt x="2400" y="825"/>
                    <a:pt x="2409" y="797"/>
                  </a:cubicBezTo>
                  <a:cubicBezTo>
                    <a:pt x="2419" y="769"/>
                    <a:pt x="2429" y="741"/>
                    <a:pt x="2439" y="714"/>
                  </a:cubicBezTo>
                  <a:cubicBezTo>
                    <a:pt x="2450" y="685"/>
                    <a:pt x="2469" y="664"/>
                    <a:pt x="2496" y="651"/>
                  </a:cubicBezTo>
                  <a:cubicBezTo>
                    <a:pt x="2534" y="650"/>
                    <a:pt x="2563" y="639"/>
                    <a:pt x="2582" y="619"/>
                  </a:cubicBezTo>
                  <a:cubicBezTo>
                    <a:pt x="2603" y="600"/>
                    <a:pt x="2619" y="577"/>
                    <a:pt x="2631" y="550"/>
                  </a:cubicBezTo>
                  <a:cubicBezTo>
                    <a:pt x="2644" y="523"/>
                    <a:pt x="2655" y="494"/>
                    <a:pt x="2662" y="463"/>
                  </a:cubicBezTo>
                  <a:cubicBezTo>
                    <a:pt x="2670" y="433"/>
                    <a:pt x="2682" y="404"/>
                    <a:pt x="2699" y="379"/>
                  </a:cubicBezTo>
                  <a:lnTo>
                    <a:pt x="2680" y="363"/>
                  </a:lnTo>
                  <a:cubicBezTo>
                    <a:pt x="2672" y="356"/>
                    <a:pt x="2669" y="349"/>
                    <a:pt x="2673" y="339"/>
                  </a:cubicBezTo>
                  <a:lnTo>
                    <a:pt x="2673" y="339"/>
                  </a:lnTo>
                  <a:lnTo>
                    <a:pt x="2608" y="346"/>
                  </a:lnTo>
                  <a:cubicBezTo>
                    <a:pt x="2597" y="392"/>
                    <a:pt x="2576" y="426"/>
                    <a:pt x="2544" y="451"/>
                  </a:cubicBezTo>
                  <a:cubicBezTo>
                    <a:pt x="2512" y="473"/>
                    <a:pt x="2479" y="493"/>
                    <a:pt x="2444" y="511"/>
                  </a:cubicBezTo>
                  <a:cubicBezTo>
                    <a:pt x="2409" y="530"/>
                    <a:pt x="2376" y="553"/>
                    <a:pt x="2346" y="578"/>
                  </a:cubicBezTo>
                  <a:cubicBezTo>
                    <a:pt x="2314" y="603"/>
                    <a:pt x="2296" y="639"/>
                    <a:pt x="2290" y="691"/>
                  </a:cubicBezTo>
                  <a:cubicBezTo>
                    <a:pt x="2269" y="725"/>
                    <a:pt x="2243" y="751"/>
                    <a:pt x="2211" y="768"/>
                  </a:cubicBezTo>
                  <a:cubicBezTo>
                    <a:pt x="2179" y="784"/>
                    <a:pt x="2146" y="797"/>
                    <a:pt x="2113" y="811"/>
                  </a:cubicBezTo>
                  <a:cubicBezTo>
                    <a:pt x="2079" y="823"/>
                    <a:pt x="2046" y="837"/>
                    <a:pt x="2012" y="854"/>
                  </a:cubicBezTo>
                  <a:cubicBezTo>
                    <a:pt x="1981" y="871"/>
                    <a:pt x="1955" y="897"/>
                    <a:pt x="1935" y="932"/>
                  </a:cubicBezTo>
                  <a:lnTo>
                    <a:pt x="1884" y="895"/>
                  </a:lnTo>
                  <a:cubicBezTo>
                    <a:pt x="1883" y="844"/>
                    <a:pt x="1886" y="794"/>
                    <a:pt x="1892" y="745"/>
                  </a:cubicBezTo>
                  <a:cubicBezTo>
                    <a:pt x="1900" y="694"/>
                    <a:pt x="1914" y="644"/>
                    <a:pt x="1934" y="597"/>
                  </a:cubicBezTo>
                  <a:cubicBezTo>
                    <a:pt x="1928" y="575"/>
                    <a:pt x="1928" y="554"/>
                    <a:pt x="1934" y="534"/>
                  </a:cubicBezTo>
                  <a:cubicBezTo>
                    <a:pt x="1940" y="515"/>
                    <a:pt x="1948" y="497"/>
                    <a:pt x="1958" y="480"/>
                  </a:cubicBezTo>
                  <a:cubicBezTo>
                    <a:pt x="1966" y="461"/>
                    <a:pt x="1973" y="443"/>
                    <a:pt x="1979" y="425"/>
                  </a:cubicBezTo>
                  <a:cubicBezTo>
                    <a:pt x="1984" y="406"/>
                    <a:pt x="1983" y="385"/>
                    <a:pt x="1976" y="363"/>
                  </a:cubicBezTo>
                  <a:cubicBezTo>
                    <a:pt x="1984" y="353"/>
                    <a:pt x="1990" y="343"/>
                    <a:pt x="1997" y="330"/>
                  </a:cubicBezTo>
                  <a:cubicBezTo>
                    <a:pt x="2003" y="318"/>
                    <a:pt x="2011" y="313"/>
                    <a:pt x="2023" y="313"/>
                  </a:cubicBezTo>
                  <a:cubicBezTo>
                    <a:pt x="2025" y="313"/>
                    <a:pt x="2027" y="313"/>
                    <a:pt x="2029" y="313"/>
                  </a:cubicBezTo>
                  <a:cubicBezTo>
                    <a:pt x="2018" y="290"/>
                    <a:pt x="2012" y="269"/>
                    <a:pt x="2012" y="249"/>
                  </a:cubicBezTo>
                  <a:cubicBezTo>
                    <a:pt x="2014" y="230"/>
                    <a:pt x="2018" y="213"/>
                    <a:pt x="2021" y="197"/>
                  </a:cubicBezTo>
                  <a:lnTo>
                    <a:pt x="2036" y="142"/>
                  </a:lnTo>
                  <a:cubicBezTo>
                    <a:pt x="2044" y="124"/>
                    <a:pt x="2048" y="103"/>
                    <a:pt x="2050" y="82"/>
                  </a:cubicBezTo>
                  <a:cubicBezTo>
                    <a:pt x="2035" y="53"/>
                    <a:pt x="2013" y="31"/>
                    <a:pt x="1983" y="15"/>
                  </a:cubicBezTo>
                  <a:cubicBezTo>
                    <a:pt x="1967" y="5"/>
                    <a:pt x="1950" y="1"/>
                    <a:pt x="1932"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73"/>
            <p:cNvSpPr/>
            <p:nvPr/>
          </p:nvSpPr>
          <p:spPr>
            <a:xfrm>
              <a:off x="1792700" y="2933200"/>
              <a:ext cx="49250" cy="36750"/>
            </a:xfrm>
            <a:custGeom>
              <a:avLst/>
              <a:gdLst/>
              <a:ahLst/>
              <a:cxnLst/>
              <a:rect l="l" t="t" r="r" b="b"/>
              <a:pathLst>
                <a:path w="1970" h="1470" extrusionOk="0">
                  <a:moveTo>
                    <a:pt x="778" y="230"/>
                  </a:moveTo>
                  <a:cubicBezTo>
                    <a:pt x="800" y="230"/>
                    <a:pt x="826" y="236"/>
                    <a:pt x="857" y="249"/>
                  </a:cubicBezTo>
                  <a:lnTo>
                    <a:pt x="860" y="252"/>
                  </a:lnTo>
                  <a:cubicBezTo>
                    <a:pt x="861" y="251"/>
                    <a:pt x="861" y="251"/>
                    <a:pt x="862" y="251"/>
                  </a:cubicBezTo>
                  <a:cubicBezTo>
                    <a:pt x="863" y="251"/>
                    <a:pt x="864" y="252"/>
                    <a:pt x="866" y="254"/>
                  </a:cubicBezTo>
                  <a:cubicBezTo>
                    <a:pt x="864" y="262"/>
                    <a:pt x="860" y="278"/>
                    <a:pt x="852" y="299"/>
                  </a:cubicBezTo>
                  <a:cubicBezTo>
                    <a:pt x="845" y="319"/>
                    <a:pt x="840" y="335"/>
                    <a:pt x="837" y="345"/>
                  </a:cubicBezTo>
                  <a:cubicBezTo>
                    <a:pt x="823" y="396"/>
                    <a:pt x="804" y="448"/>
                    <a:pt x="781" y="497"/>
                  </a:cubicBezTo>
                  <a:cubicBezTo>
                    <a:pt x="757" y="546"/>
                    <a:pt x="718" y="581"/>
                    <a:pt x="664" y="601"/>
                  </a:cubicBezTo>
                  <a:cubicBezTo>
                    <a:pt x="652" y="633"/>
                    <a:pt x="631" y="661"/>
                    <a:pt x="601" y="683"/>
                  </a:cubicBezTo>
                  <a:cubicBezTo>
                    <a:pt x="571" y="705"/>
                    <a:pt x="541" y="726"/>
                    <a:pt x="507" y="746"/>
                  </a:cubicBezTo>
                  <a:cubicBezTo>
                    <a:pt x="476" y="764"/>
                    <a:pt x="444" y="785"/>
                    <a:pt x="414" y="807"/>
                  </a:cubicBezTo>
                  <a:cubicBezTo>
                    <a:pt x="383" y="829"/>
                    <a:pt x="360" y="854"/>
                    <a:pt x="345" y="884"/>
                  </a:cubicBezTo>
                  <a:lnTo>
                    <a:pt x="325" y="867"/>
                  </a:lnTo>
                  <a:cubicBezTo>
                    <a:pt x="319" y="862"/>
                    <a:pt x="313" y="860"/>
                    <a:pt x="308" y="860"/>
                  </a:cubicBezTo>
                  <a:cubicBezTo>
                    <a:pt x="305" y="860"/>
                    <a:pt x="303" y="860"/>
                    <a:pt x="301" y="862"/>
                  </a:cubicBezTo>
                  <a:lnTo>
                    <a:pt x="289" y="849"/>
                  </a:lnTo>
                  <a:cubicBezTo>
                    <a:pt x="303" y="826"/>
                    <a:pt x="312" y="801"/>
                    <a:pt x="318" y="776"/>
                  </a:cubicBezTo>
                  <a:cubicBezTo>
                    <a:pt x="327" y="750"/>
                    <a:pt x="335" y="724"/>
                    <a:pt x="344" y="700"/>
                  </a:cubicBezTo>
                  <a:cubicBezTo>
                    <a:pt x="354" y="677"/>
                    <a:pt x="366" y="655"/>
                    <a:pt x="379" y="634"/>
                  </a:cubicBezTo>
                  <a:cubicBezTo>
                    <a:pt x="395" y="614"/>
                    <a:pt x="417" y="598"/>
                    <a:pt x="445" y="584"/>
                  </a:cubicBezTo>
                  <a:cubicBezTo>
                    <a:pt x="445" y="557"/>
                    <a:pt x="445" y="530"/>
                    <a:pt x="446" y="503"/>
                  </a:cubicBezTo>
                  <a:lnTo>
                    <a:pt x="455" y="418"/>
                  </a:lnTo>
                  <a:cubicBezTo>
                    <a:pt x="468" y="421"/>
                    <a:pt x="482" y="423"/>
                    <a:pt x="494" y="423"/>
                  </a:cubicBezTo>
                  <a:cubicBezTo>
                    <a:pt x="512" y="423"/>
                    <a:pt x="529" y="419"/>
                    <a:pt x="543" y="413"/>
                  </a:cubicBezTo>
                  <a:cubicBezTo>
                    <a:pt x="566" y="403"/>
                    <a:pt x="586" y="388"/>
                    <a:pt x="601" y="371"/>
                  </a:cubicBezTo>
                  <a:cubicBezTo>
                    <a:pt x="619" y="352"/>
                    <a:pt x="635" y="332"/>
                    <a:pt x="649" y="313"/>
                  </a:cubicBezTo>
                  <a:cubicBezTo>
                    <a:pt x="664" y="290"/>
                    <a:pt x="681" y="272"/>
                    <a:pt x="699" y="258"/>
                  </a:cubicBezTo>
                  <a:cubicBezTo>
                    <a:pt x="719" y="242"/>
                    <a:pt x="740" y="233"/>
                    <a:pt x="765" y="231"/>
                  </a:cubicBezTo>
                  <a:cubicBezTo>
                    <a:pt x="769" y="230"/>
                    <a:pt x="774" y="230"/>
                    <a:pt x="778" y="230"/>
                  </a:cubicBezTo>
                  <a:close/>
                  <a:moveTo>
                    <a:pt x="859" y="0"/>
                  </a:moveTo>
                  <a:cubicBezTo>
                    <a:pt x="812" y="0"/>
                    <a:pt x="768" y="25"/>
                    <a:pt x="727" y="75"/>
                  </a:cubicBezTo>
                  <a:lnTo>
                    <a:pt x="721" y="70"/>
                  </a:lnTo>
                  <a:cubicBezTo>
                    <a:pt x="705" y="61"/>
                    <a:pt x="691" y="55"/>
                    <a:pt x="679" y="55"/>
                  </a:cubicBezTo>
                  <a:cubicBezTo>
                    <a:pt x="671" y="55"/>
                    <a:pt x="664" y="58"/>
                    <a:pt x="658" y="63"/>
                  </a:cubicBezTo>
                  <a:cubicBezTo>
                    <a:pt x="643" y="75"/>
                    <a:pt x="629" y="90"/>
                    <a:pt x="615" y="108"/>
                  </a:cubicBezTo>
                  <a:cubicBezTo>
                    <a:pt x="600" y="126"/>
                    <a:pt x="584" y="142"/>
                    <a:pt x="564" y="157"/>
                  </a:cubicBezTo>
                  <a:cubicBezTo>
                    <a:pt x="553" y="167"/>
                    <a:pt x="540" y="171"/>
                    <a:pt x="524" y="171"/>
                  </a:cubicBezTo>
                  <a:cubicBezTo>
                    <a:pt x="513" y="171"/>
                    <a:pt x="500" y="169"/>
                    <a:pt x="486" y="165"/>
                  </a:cubicBezTo>
                  <a:cubicBezTo>
                    <a:pt x="459" y="195"/>
                    <a:pt x="431" y="223"/>
                    <a:pt x="400" y="251"/>
                  </a:cubicBezTo>
                  <a:cubicBezTo>
                    <a:pt x="369" y="278"/>
                    <a:pt x="339" y="306"/>
                    <a:pt x="311" y="335"/>
                  </a:cubicBezTo>
                  <a:cubicBezTo>
                    <a:pt x="282" y="362"/>
                    <a:pt x="253" y="391"/>
                    <a:pt x="227" y="424"/>
                  </a:cubicBezTo>
                  <a:cubicBezTo>
                    <a:pt x="202" y="454"/>
                    <a:pt x="180" y="488"/>
                    <a:pt x="163" y="526"/>
                  </a:cubicBezTo>
                  <a:cubicBezTo>
                    <a:pt x="171" y="548"/>
                    <a:pt x="173" y="566"/>
                    <a:pt x="171" y="580"/>
                  </a:cubicBezTo>
                  <a:cubicBezTo>
                    <a:pt x="169" y="592"/>
                    <a:pt x="164" y="604"/>
                    <a:pt x="158" y="615"/>
                  </a:cubicBezTo>
                  <a:cubicBezTo>
                    <a:pt x="152" y="625"/>
                    <a:pt x="144" y="635"/>
                    <a:pt x="135" y="646"/>
                  </a:cubicBezTo>
                  <a:cubicBezTo>
                    <a:pt x="127" y="655"/>
                    <a:pt x="118" y="669"/>
                    <a:pt x="109" y="686"/>
                  </a:cubicBezTo>
                  <a:cubicBezTo>
                    <a:pt x="112" y="690"/>
                    <a:pt x="115" y="695"/>
                    <a:pt x="121" y="700"/>
                  </a:cubicBezTo>
                  <a:cubicBezTo>
                    <a:pt x="129" y="705"/>
                    <a:pt x="133" y="711"/>
                    <a:pt x="133" y="719"/>
                  </a:cubicBezTo>
                  <a:cubicBezTo>
                    <a:pt x="135" y="735"/>
                    <a:pt x="132" y="746"/>
                    <a:pt x="126" y="755"/>
                  </a:cubicBezTo>
                  <a:cubicBezTo>
                    <a:pt x="121" y="760"/>
                    <a:pt x="114" y="764"/>
                    <a:pt x="104" y="766"/>
                  </a:cubicBezTo>
                  <a:lnTo>
                    <a:pt x="75" y="770"/>
                  </a:lnTo>
                  <a:cubicBezTo>
                    <a:pt x="70" y="769"/>
                    <a:pt x="65" y="769"/>
                    <a:pt x="60" y="769"/>
                  </a:cubicBezTo>
                  <a:cubicBezTo>
                    <a:pt x="55" y="769"/>
                    <a:pt x="51" y="769"/>
                    <a:pt x="46" y="770"/>
                  </a:cubicBezTo>
                  <a:cubicBezTo>
                    <a:pt x="47" y="781"/>
                    <a:pt x="49" y="793"/>
                    <a:pt x="52" y="803"/>
                  </a:cubicBezTo>
                  <a:lnTo>
                    <a:pt x="55" y="837"/>
                  </a:lnTo>
                  <a:cubicBezTo>
                    <a:pt x="58" y="871"/>
                    <a:pt x="56" y="902"/>
                    <a:pt x="50" y="929"/>
                  </a:cubicBezTo>
                  <a:cubicBezTo>
                    <a:pt x="42" y="955"/>
                    <a:pt x="31" y="981"/>
                    <a:pt x="18" y="1004"/>
                  </a:cubicBezTo>
                  <a:cubicBezTo>
                    <a:pt x="4" y="1028"/>
                    <a:pt x="1" y="1056"/>
                    <a:pt x="7" y="1087"/>
                  </a:cubicBezTo>
                  <a:cubicBezTo>
                    <a:pt x="11" y="1116"/>
                    <a:pt x="21" y="1145"/>
                    <a:pt x="35" y="1173"/>
                  </a:cubicBezTo>
                  <a:cubicBezTo>
                    <a:pt x="48" y="1201"/>
                    <a:pt x="64" y="1229"/>
                    <a:pt x="82" y="1253"/>
                  </a:cubicBezTo>
                  <a:cubicBezTo>
                    <a:pt x="99" y="1278"/>
                    <a:pt x="114" y="1296"/>
                    <a:pt x="127" y="1309"/>
                  </a:cubicBezTo>
                  <a:cubicBezTo>
                    <a:pt x="143" y="1328"/>
                    <a:pt x="160" y="1350"/>
                    <a:pt x="177" y="1375"/>
                  </a:cubicBezTo>
                  <a:cubicBezTo>
                    <a:pt x="195" y="1398"/>
                    <a:pt x="213" y="1418"/>
                    <a:pt x="231" y="1436"/>
                  </a:cubicBezTo>
                  <a:cubicBezTo>
                    <a:pt x="250" y="1452"/>
                    <a:pt x="270" y="1461"/>
                    <a:pt x="292" y="1467"/>
                  </a:cubicBezTo>
                  <a:cubicBezTo>
                    <a:pt x="299" y="1469"/>
                    <a:pt x="306" y="1470"/>
                    <a:pt x="313" y="1470"/>
                  </a:cubicBezTo>
                  <a:cubicBezTo>
                    <a:pt x="331" y="1470"/>
                    <a:pt x="350" y="1464"/>
                    <a:pt x="370" y="1452"/>
                  </a:cubicBezTo>
                  <a:lnTo>
                    <a:pt x="374" y="1452"/>
                  </a:lnTo>
                  <a:cubicBezTo>
                    <a:pt x="388" y="1454"/>
                    <a:pt x="401" y="1454"/>
                    <a:pt x="414" y="1454"/>
                  </a:cubicBezTo>
                  <a:cubicBezTo>
                    <a:pt x="424" y="1454"/>
                    <a:pt x="434" y="1454"/>
                    <a:pt x="443" y="1453"/>
                  </a:cubicBezTo>
                  <a:cubicBezTo>
                    <a:pt x="463" y="1452"/>
                    <a:pt x="486" y="1448"/>
                    <a:pt x="509" y="1442"/>
                  </a:cubicBezTo>
                  <a:cubicBezTo>
                    <a:pt x="532" y="1436"/>
                    <a:pt x="553" y="1432"/>
                    <a:pt x="574" y="1429"/>
                  </a:cubicBezTo>
                  <a:cubicBezTo>
                    <a:pt x="588" y="1427"/>
                    <a:pt x="601" y="1427"/>
                    <a:pt x="615" y="1427"/>
                  </a:cubicBezTo>
                  <a:cubicBezTo>
                    <a:pt x="623" y="1427"/>
                    <a:pt x="631" y="1427"/>
                    <a:pt x="639" y="1428"/>
                  </a:cubicBezTo>
                  <a:cubicBezTo>
                    <a:pt x="656" y="1416"/>
                    <a:pt x="679" y="1408"/>
                    <a:pt x="710" y="1403"/>
                  </a:cubicBezTo>
                  <a:cubicBezTo>
                    <a:pt x="741" y="1398"/>
                    <a:pt x="769" y="1392"/>
                    <a:pt x="795" y="1385"/>
                  </a:cubicBezTo>
                  <a:cubicBezTo>
                    <a:pt x="820" y="1375"/>
                    <a:pt x="839" y="1364"/>
                    <a:pt x="852" y="1348"/>
                  </a:cubicBezTo>
                  <a:cubicBezTo>
                    <a:pt x="864" y="1333"/>
                    <a:pt x="862" y="1309"/>
                    <a:pt x="846" y="1276"/>
                  </a:cubicBezTo>
                  <a:lnTo>
                    <a:pt x="878" y="1262"/>
                  </a:lnTo>
                  <a:cubicBezTo>
                    <a:pt x="917" y="1245"/>
                    <a:pt x="956" y="1226"/>
                    <a:pt x="993" y="1208"/>
                  </a:cubicBezTo>
                  <a:cubicBezTo>
                    <a:pt x="1033" y="1187"/>
                    <a:pt x="1072" y="1164"/>
                    <a:pt x="1108" y="1140"/>
                  </a:cubicBezTo>
                  <a:cubicBezTo>
                    <a:pt x="1116" y="1133"/>
                    <a:pt x="1124" y="1127"/>
                    <a:pt x="1132" y="1120"/>
                  </a:cubicBezTo>
                  <a:cubicBezTo>
                    <a:pt x="1140" y="1111"/>
                    <a:pt x="1149" y="1105"/>
                    <a:pt x="1157" y="1101"/>
                  </a:cubicBezTo>
                  <a:lnTo>
                    <a:pt x="1415" y="947"/>
                  </a:lnTo>
                  <a:lnTo>
                    <a:pt x="1438" y="966"/>
                  </a:lnTo>
                  <a:cubicBezTo>
                    <a:pt x="1472" y="931"/>
                    <a:pt x="1510" y="905"/>
                    <a:pt x="1551" y="885"/>
                  </a:cubicBezTo>
                  <a:cubicBezTo>
                    <a:pt x="1591" y="864"/>
                    <a:pt x="1631" y="841"/>
                    <a:pt x="1669" y="815"/>
                  </a:cubicBezTo>
                  <a:cubicBezTo>
                    <a:pt x="1682" y="815"/>
                    <a:pt x="1691" y="809"/>
                    <a:pt x="1698" y="799"/>
                  </a:cubicBezTo>
                  <a:lnTo>
                    <a:pt x="1720" y="760"/>
                  </a:lnTo>
                  <a:cubicBezTo>
                    <a:pt x="1729" y="745"/>
                    <a:pt x="1739" y="732"/>
                    <a:pt x="1748" y="721"/>
                  </a:cubicBezTo>
                  <a:cubicBezTo>
                    <a:pt x="1756" y="712"/>
                    <a:pt x="1768" y="708"/>
                    <a:pt x="1783" y="708"/>
                  </a:cubicBezTo>
                  <a:cubicBezTo>
                    <a:pt x="1787" y="708"/>
                    <a:pt x="1792" y="708"/>
                    <a:pt x="1796" y="709"/>
                  </a:cubicBezTo>
                  <a:cubicBezTo>
                    <a:pt x="1811" y="695"/>
                    <a:pt x="1823" y="680"/>
                    <a:pt x="1834" y="664"/>
                  </a:cubicBezTo>
                  <a:cubicBezTo>
                    <a:pt x="1844" y="647"/>
                    <a:pt x="1857" y="631"/>
                    <a:pt x="1870" y="615"/>
                  </a:cubicBezTo>
                  <a:cubicBezTo>
                    <a:pt x="1883" y="597"/>
                    <a:pt x="1894" y="583"/>
                    <a:pt x="1899" y="574"/>
                  </a:cubicBezTo>
                  <a:cubicBezTo>
                    <a:pt x="1907" y="564"/>
                    <a:pt x="1914" y="556"/>
                    <a:pt x="1918" y="548"/>
                  </a:cubicBezTo>
                  <a:lnTo>
                    <a:pt x="1937" y="521"/>
                  </a:lnTo>
                  <a:lnTo>
                    <a:pt x="1969" y="481"/>
                  </a:lnTo>
                  <a:cubicBezTo>
                    <a:pt x="1966" y="478"/>
                    <a:pt x="1964" y="473"/>
                    <a:pt x="1963" y="466"/>
                  </a:cubicBezTo>
                  <a:cubicBezTo>
                    <a:pt x="1964" y="459"/>
                    <a:pt x="1965" y="454"/>
                    <a:pt x="1967" y="450"/>
                  </a:cubicBezTo>
                  <a:lnTo>
                    <a:pt x="1965" y="424"/>
                  </a:lnTo>
                  <a:cubicBezTo>
                    <a:pt x="1964" y="413"/>
                    <a:pt x="1959" y="407"/>
                    <a:pt x="1949" y="405"/>
                  </a:cubicBezTo>
                  <a:cubicBezTo>
                    <a:pt x="1929" y="426"/>
                    <a:pt x="1907" y="445"/>
                    <a:pt x="1884" y="462"/>
                  </a:cubicBezTo>
                  <a:cubicBezTo>
                    <a:pt x="1863" y="480"/>
                    <a:pt x="1841" y="498"/>
                    <a:pt x="1818" y="516"/>
                  </a:cubicBezTo>
                  <a:cubicBezTo>
                    <a:pt x="1791" y="537"/>
                    <a:pt x="1769" y="555"/>
                    <a:pt x="1752" y="566"/>
                  </a:cubicBezTo>
                  <a:cubicBezTo>
                    <a:pt x="1738" y="577"/>
                    <a:pt x="1724" y="587"/>
                    <a:pt x="1713" y="599"/>
                  </a:cubicBezTo>
                  <a:cubicBezTo>
                    <a:pt x="1702" y="608"/>
                    <a:pt x="1690" y="620"/>
                    <a:pt x="1677" y="633"/>
                  </a:cubicBezTo>
                  <a:cubicBezTo>
                    <a:pt x="1666" y="646"/>
                    <a:pt x="1648" y="666"/>
                    <a:pt x="1625" y="693"/>
                  </a:cubicBezTo>
                  <a:lnTo>
                    <a:pt x="1618" y="703"/>
                  </a:lnTo>
                  <a:lnTo>
                    <a:pt x="1595" y="679"/>
                  </a:lnTo>
                  <a:cubicBezTo>
                    <a:pt x="1577" y="700"/>
                    <a:pt x="1559" y="720"/>
                    <a:pt x="1541" y="739"/>
                  </a:cubicBezTo>
                  <a:cubicBezTo>
                    <a:pt x="1526" y="753"/>
                    <a:pt x="1509" y="760"/>
                    <a:pt x="1489" y="760"/>
                  </a:cubicBezTo>
                  <a:cubicBezTo>
                    <a:pt x="1481" y="760"/>
                    <a:pt x="1472" y="759"/>
                    <a:pt x="1463" y="757"/>
                  </a:cubicBezTo>
                  <a:cubicBezTo>
                    <a:pt x="1450" y="766"/>
                    <a:pt x="1436" y="774"/>
                    <a:pt x="1421" y="777"/>
                  </a:cubicBezTo>
                  <a:cubicBezTo>
                    <a:pt x="1406" y="780"/>
                    <a:pt x="1393" y="783"/>
                    <a:pt x="1380" y="788"/>
                  </a:cubicBezTo>
                  <a:cubicBezTo>
                    <a:pt x="1368" y="793"/>
                    <a:pt x="1356" y="800"/>
                    <a:pt x="1345" y="809"/>
                  </a:cubicBezTo>
                  <a:cubicBezTo>
                    <a:pt x="1335" y="818"/>
                    <a:pt x="1328" y="832"/>
                    <a:pt x="1322" y="853"/>
                  </a:cubicBezTo>
                  <a:lnTo>
                    <a:pt x="1320" y="862"/>
                  </a:lnTo>
                  <a:lnTo>
                    <a:pt x="1316" y="862"/>
                  </a:lnTo>
                  <a:cubicBezTo>
                    <a:pt x="1293" y="867"/>
                    <a:pt x="1271" y="872"/>
                    <a:pt x="1249" y="875"/>
                  </a:cubicBezTo>
                  <a:cubicBezTo>
                    <a:pt x="1226" y="880"/>
                    <a:pt x="1205" y="885"/>
                    <a:pt x="1185" y="892"/>
                  </a:cubicBezTo>
                  <a:cubicBezTo>
                    <a:pt x="1166" y="898"/>
                    <a:pt x="1149" y="908"/>
                    <a:pt x="1133" y="920"/>
                  </a:cubicBezTo>
                  <a:cubicBezTo>
                    <a:pt x="1116" y="932"/>
                    <a:pt x="1102" y="948"/>
                    <a:pt x="1092" y="969"/>
                  </a:cubicBezTo>
                  <a:cubicBezTo>
                    <a:pt x="1087" y="981"/>
                    <a:pt x="1082" y="993"/>
                    <a:pt x="1080" y="1003"/>
                  </a:cubicBezTo>
                  <a:cubicBezTo>
                    <a:pt x="1077" y="1013"/>
                    <a:pt x="1075" y="1023"/>
                    <a:pt x="1072" y="1036"/>
                  </a:cubicBezTo>
                  <a:lnTo>
                    <a:pt x="1070" y="1041"/>
                  </a:lnTo>
                  <a:cubicBezTo>
                    <a:pt x="1058" y="1045"/>
                    <a:pt x="1045" y="1047"/>
                    <a:pt x="1032" y="1047"/>
                  </a:cubicBezTo>
                  <a:cubicBezTo>
                    <a:pt x="1030" y="1047"/>
                    <a:pt x="1028" y="1047"/>
                    <a:pt x="1026" y="1047"/>
                  </a:cubicBezTo>
                  <a:cubicBezTo>
                    <a:pt x="1012" y="1047"/>
                    <a:pt x="1001" y="1040"/>
                    <a:pt x="990" y="1027"/>
                  </a:cubicBezTo>
                  <a:cubicBezTo>
                    <a:pt x="949" y="1038"/>
                    <a:pt x="910" y="1053"/>
                    <a:pt x="872" y="1071"/>
                  </a:cubicBezTo>
                  <a:cubicBezTo>
                    <a:pt x="835" y="1089"/>
                    <a:pt x="798" y="1108"/>
                    <a:pt x="762" y="1129"/>
                  </a:cubicBezTo>
                  <a:cubicBezTo>
                    <a:pt x="726" y="1148"/>
                    <a:pt x="689" y="1167"/>
                    <a:pt x="652" y="1186"/>
                  </a:cubicBezTo>
                  <a:cubicBezTo>
                    <a:pt x="615" y="1203"/>
                    <a:pt x="575" y="1216"/>
                    <a:pt x="534" y="1225"/>
                  </a:cubicBezTo>
                  <a:lnTo>
                    <a:pt x="532" y="1228"/>
                  </a:lnTo>
                  <a:lnTo>
                    <a:pt x="529" y="1225"/>
                  </a:lnTo>
                  <a:cubicBezTo>
                    <a:pt x="511" y="1216"/>
                    <a:pt x="492" y="1211"/>
                    <a:pt x="471" y="1211"/>
                  </a:cubicBezTo>
                  <a:cubicBezTo>
                    <a:pt x="465" y="1211"/>
                    <a:pt x="460" y="1211"/>
                    <a:pt x="455" y="1212"/>
                  </a:cubicBezTo>
                  <a:cubicBezTo>
                    <a:pt x="428" y="1214"/>
                    <a:pt x="402" y="1218"/>
                    <a:pt x="375" y="1223"/>
                  </a:cubicBezTo>
                  <a:cubicBezTo>
                    <a:pt x="348" y="1229"/>
                    <a:pt x="321" y="1231"/>
                    <a:pt x="294" y="1231"/>
                  </a:cubicBezTo>
                  <a:cubicBezTo>
                    <a:pt x="268" y="1230"/>
                    <a:pt x="245" y="1220"/>
                    <a:pt x="226" y="1203"/>
                  </a:cubicBezTo>
                  <a:cubicBezTo>
                    <a:pt x="238" y="1173"/>
                    <a:pt x="253" y="1148"/>
                    <a:pt x="275" y="1131"/>
                  </a:cubicBezTo>
                  <a:cubicBezTo>
                    <a:pt x="297" y="1111"/>
                    <a:pt x="322" y="1095"/>
                    <a:pt x="347" y="1083"/>
                  </a:cubicBezTo>
                  <a:cubicBezTo>
                    <a:pt x="373" y="1068"/>
                    <a:pt x="400" y="1056"/>
                    <a:pt x="427" y="1046"/>
                  </a:cubicBezTo>
                  <a:cubicBezTo>
                    <a:pt x="454" y="1036"/>
                    <a:pt x="477" y="1023"/>
                    <a:pt x="497" y="1008"/>
                  </a:cubicBezTo>
                  <a:cubicBezTo>
                    <a:pt x="519" y="993"/>
                    <a:pt x="534" y="974"/>
                    <a:pt x="547" y="952"/>
                  </a:cubicBezTo>
                  <a:cubicBezTo>
                    <a:pt x="558" y="930"/>
                    <a:pt x="563" y="901"/>
                    <a:pt x="559" y="865"/>
                  </a:cubicBezTo>
                  <a:lnTo>
                    <a:pt x="559" y="865"/>
                  </a:lnTo>
                  <a:cubicBezTo>
                    <a:pt x="575" y="867"/>
                    <a:pt x="592" y="868"/>
                    <a:pt x="610" y="870"/>
                  </a:cubicBezTo>
                  <a:cubicBezTo>
                    <a:pt x="628" y="872"/>
                    <a:pt x="644" y="875"/>
                    <a:pt x="660" y="879"/>
                  </a:cubicBezTo>
                  <a:cubicBezTo>
                    <a:pt x="674" y="869"/>
                    <a:pt x="683" y="855"/>
                    <a:pt x="688" y="838"/>
                  </a:cubicBezTo>
                  <a:cubicBezTo>
                    <a:pt x="696" y="819"/>
                    <a:pt x="705" y="802"/>
                    <a:pt x="718" y="787"/>
                  </a:cubicBezTo>
                  <a:lnTo>
                    <a:pt x="722" y="782"/>
                  </a:lnTo>
                  <a:lnTo>
                    <a:pt x="728" y="786"/>
                  </a:lnTo>
                  <a:cubicBezTo>
                    <a:pt x="742" y="795"/>
                    <a:pt x="753" y="800"/>
                    <a:pt x="761" y="800"/>
                  </a:cubicBezTo>
                  <a:cubicBezTo>
                    <a:pt x="766" y="800"/>
                    <a:pt x="771" y="797"/>
                    <a:pt x="773" y="793"/>
                  </a:cubicBezTo>
                  <a:cubicBezTo>
                    <a:pt x="780" y="782"/>
                    <a:pt x="784" y="767"/>
                    <a:pt x="788" y="750"/>
                  </a:cubicBezTo>
                  <a:cubicBezTo>
                    <a:pt x="791" y="731"/>
                    <a:pt x="797" y="712"/>
                    <a:pt x="806" y="696"/>
                  </a:cubicBezTo>
                  <a:cubicBezTo>
                    <a:pt x="814" y="684"/>
                    <a:pt x="829" y="677"/>
                    <a:pt x="848" y="677"/>
                  </a:cubicBezTo>
                  <a:cubicBezTo>
                    <a:pt x="855" y="677"/>
                    <a:pt x="862" y="678"/>
                    <a:pt x="870" y="679"/>
                  </a:cubicBezTo>
                  <a:cubicBezTo>
                    <a:pt x="906" y="652"/>
                    <a:pt x="933" y="620"/>
                    <a:pt x="950" y="583"/>
                  </a:cubicBezTo>
                  <a:cubicBezTo>
                    <a:pt x="968" y="545"/>
                    <a:pt x="984" y="505"/>
                    <a:pt x="998" y="463"/>
                  </a:cubicBezTo>
                  <a:lnTo>
                    <a:pt x="1025" y="393"/>
                  </a:lnTo>
                  <a:cubicBezTo>
                    <a:pt x="1035" y="370"/>
                    <a:pt x="1047" y="347"/>
                    <a:pt x="1060" y="325"/>
                  </a:cubicBezTo>
                  <a:cubicBezTo>
                    <a:pt x="1073" y="304"/>
                    <a:pt x="1077" y="281"/>
                    <a:pt x="1075" y="256"/>
                  </a:cubicBezTo>
                  <a:cubicBezTo>
                    <a:pt x="1073" y="230"/>
                    <a:pt x="1062" y="208"/>
                    <a:pt x="1041" y="191"/>
                  </a:cubicBezTo>
                  <a:cubicBezTo>
                    <a:pt x="1069" y="176"/>
                    <a:pt x="1076" y="152"/>
                    <a:pt x="1064" y="121"/>
                  </a:cubicBezTo>
                  <a:cubicBezTo>
                    <a:pt x="1050" y="87"/>
                    <a:pt x="1025" y="59"/>
                    <a:pt x="987" y="36"/>
                  </a:cubicBezTo>
                  <a:cubicBezTo>
                    <a:pt x="953" y="13"/>
                    <a:pt x="911" y="1"/>
                    <a:pt x="861" y="0"/>
                  </a:cubicBezTo>
                  <a:cubicBezTo>
                    <a:pt x="860" y="0"/>
                    <a:pt x="859" y="0"/>
                    <a:pt x="859"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73"/>
            <p:cNvSpPr/>
            <p:nvPr/>
          </p:nvSpPr>
          <p:spPr>
            <a:xfrm>
              <a:off x="1829550" y="2896200"/>
              <a:ext cx="48825" cy="71875"/>
            </a:xfrm>
            <a:custGeom>
              <a:avLst/>
              <a:gdLst/>
              <a:ahLst/>
              <a:cxnLst/>
              <a:rect l="l" t="t" r="r" b="b"/>
              <a:pathLst>
                <a:path w="1953" h="2875" extrusionOk="0">
                  <a:moveTo>
                    <a:pt x="936" y="0"/>
                  </a:moveTo>
                  <a:cubicBezTo>
                    <a:pt x="926" y="0"/>
                    <a:pt x="915" y="1"/>
                    <a:pt x="904" y="3"/>
                  </a:cubicBezTo>
                  <a:cubicBezTo>
                    <a:pt x="846" y="44"/>
                    <a:pt x="805" y="92"/>
                    <a:pt x="781" y="146"/>
                  </a:cubicBezTo>
                  <a:cubicBezTo>
                    <a:pt x="756" y="198"/>
                    <a:pt x="736" y="256"/>
                    <a:pt x="724" y="318"/>
                  </a:cubicBezTo>
                  <a:cubicBezTo>
                    <a:pt x="711" y="379"/>
                    <a:pt x="701" y="441"/>
                    <a:pt x="693" y="504"/>
                  </a:cubicBezTo>
                  <a:cubicBezTo>
                    <a:pt x="685" y="566"/>
                    <a:pt x="669" y="625"/>
                    <a:pt x="646" y="682"/>
                  </a:cubicBezTo>
                  <a:cubicBezTo>
                    <a:pt x="610" y="719"/>
                    <a:pt x="575" y="749"/>
                    <a:pt x="536" y="770"/>
                  </a:cubicBezTo>
                  <a:cubicBezTo>
                    <a:pt x="499" y="791"/>
                    <a:pt x="461" y="805"/>
                    <a:pt x="420" y="814"/>
                  </a:cubicBezTo>
                  <a:cubicBezTo>
                    <a:pt x="381" y="823"/>
                    <a:pt x="339" y="827"/>
                    <a:pt x="295" y="828"/>
                  </a:cubicBezTo>
                  <a:cubicBezTo>
                    <a:pt x="252" y="826"/>
                    <a:pt x="205" y="823"/>
                    <a:pt x="156" y="817"/>
                  </a:cubicBezTo>
                  <a:cubicBezTo>
                    <a:pt x="140" y="828"/>
                    <a:pt x="122" y="837"/>
                    <a:pt x="103" y="840"/>
                  </a:cubicBezTo>
                  <a:cubicBezTo>
                    <a:pt x="84" y="842"/>
                    <a:pt x="67" y="845"/>
                    <a:pt x="52" y="850"/>
                  </a:cubicBezTo>
                  <a:cubicBezTo>
                    <a:pt x="36" y="853"/>
                    <a:pt x="24" y="860"/>
                    <a:pt x="14" y="871"/>
                  </a:cubicBezTo>
                  <a:cubicBezTo>
                    <a:pt x="5" y="881"/>
                    <a:pt x="0" y="900"/>
                    <a:pt x="0" y="928"/>
                  </a:cubicBezTo>
                  <a:lnTo>
                    <a:pt x="4" y="954"/>
                  </a:lnTo>
                  <a:cubicBezTo>
                    <a:pt x="6" y="966"/>
                    <a:pt x="14" y="973"/>
                    <a:pt x="29" y="975"/>
                  </a:cubicBezTo>
                  <a:cubicBezTo>
                    <a:pt x="37" y="976"/>
                    <a:pt x="45" y="977"/>
                    <a:pt x="54" y="977"/>
                  </a:cubicBezTo>
                  <a:cubicBezTo>
                    <a:pt x="59" y="977"/>
                    <a:pt x="65" y="977"/>
                    <a:pt x="71" y="976"/>
                  </a:cubicBezTo>
                  <a:cubicBezTo>
                    <a:pt x="86" y="975"/>
                    <a:pt x="102" y="973"/>
                    <a:pt x="117" y="970"/>
                  </a:cubicBezTo>
                  <a:cubicBezTo>
                    <a:pt x="133" y="965"/>
                    <a:pt x="144" y="961"/>
                    <a:pt x="153" y="961"/>
                  </a:cubicBezTo>
                  <a:cubicBezTo>
                    <a:pt x="159" y="961"/>
                    <a:pt x="164" y="960"/>
                    <a:pt x="167" y="960"/>
                  </a:cubicBezTo>
                  <a:cubicBezTo>
                    <a:pt x="172" y="960"/>
                    <a:pt x="174" y="961"/>
                    <a:pt x="174" y="961"/>
                  </a:cubicBezTo>
                  <a:lnTo>
                    <a:pt x="193" y="968"/>
                  </a:lnTo>
                  <a:cubicBezTo>
                    <a:pt x="218" y="975"/>
                    <a:pt x="243" y="978"/>
                    <a:pt x="267" y="978"/>
                  </a:cubicBezTo>
                  <a:cubicBezTo>
                    <a:pt x="270" y="978"/>
                    <a:pt x="274" y="978"/>
                    <a:pt x="277" y="978"/>
                  </a:cubicBezTo>
                  <a:cubicBezTo>
                    <a:pt x="308" y="978"/>
                    <a:pt x="336" y="976"/>
                    <a:pt x="363" y="974"/>
                  </a:cubicBezTo>
                  <a:cubicBezTo>
                    <a:pt x="385" y="972"/>
                    <a:pt x="407" y="970"/>
                    <a:pt x="429" y="970"/>
                  </a:cubicBezTo>
                  <a:cubicBezTo>
                    <a:pt x="436" y="970"/>
                    <a:pt x="443" y="971"/>
                    <a:pt x="450" y="971"/>
                  </a:cubicBezTo>
                  <a:cubicBezTo>
                    <a:pt x="453" y="971"/>
                    <a:pt x="456" y="971"/>
                    <a:pt x="458" y="971"/>
                  </a:cubicBezTo>
                  <a:cubicBezTo>
                    <a:pt x="483" y="971"/>
                    <a:pt x="509" y="975"/>
                    <a:pt x="534" y="981"/>
                  </a:cubicBezTo>
                  <a:cubicBezTo>
                    <a:pt x="495" y="1112"/>
                    <a:pt x="458" y="1244"/>
                    <a:pt x="424" y="1379"/>
                  </a:cubicBezTo>
                  <a:cubicBezTo>
                    <a:pt x="390" y="1511"/>
                    <a:pt x="362" y="1645"/>
                    <a:pt x="339" y="1779"/>
                  </a:cubicBezTo>
                  <a:cubicBezTo>
                    <a:pt x="331" y="1833"/>
                    <a:pt x="322" y="1889"/>
                    <a:pt x="315" y="1943"/>
                  </a:cubicBezTo>
                  <a:cubicBezTo>
                    <a:pt x="308" y="1996"/>
                    <a:pt x="299" y="2051"/>
                    <a:pt x="290" y="2108"/>
                  </a:cubicBezTo>
                  <a:cubicBezTo>
                    <a:pt x="288" y="2122"/>
                    <a:pt x="286" y="2134"/>
                    <a:pt x="283" y="2145"/>
                  </a:cubicBezTo>
                  <a:cubicBezTo>
                    <a:pt x="282" y="2155"/>
                    <a:pt x="283" y="2169"/>
                    <a:pt x="287" y="2185"/>
                  </a:cubicBezTo>
                  <a:cubicBezTo>
                    <a:pt x="291" y="2208"/>
                    <a:pt x="296" y="2232"/>
                    <a:pt x="303" y="2256"/>
                  </a:cubicBezTo>
                  <a:cubicBezTo>
                    <a:pt x="313" y="2278"/>
                    <a:pt x="319" y="2300"/>
                    <a:pt x="322" y="2322"/>
                  </a:cubicBezTo>
                  <a:cubicBezTo>
                    <a:pt x="327" y="2343"/>
                    <a:pt x="329" y="2364"/>
                    <a:pt x="323" y="2385"/>
                  </a:cubicBezTo>
                  <a:cubicBezTo>
                    <a:pt x="320" y="2406"/>
                    <a:pt x="308" y="2428"/>
                    <a:pt x="287" y="2451"/>
                  </a:cubicBezTo>
                  <a:lnTo>
                    <a:pt x="310" y="2470"/>
                  </a:lnTo>
                  <a:cubicBezTo>
                    <a:pt x="320" y="2549"/>
                    <a:pt x="345" y="2621"/>
                    <a:pt x="384" y="2686"/>
                  </a:cubicBezTo>
                  <a:cubicBezTo>
                    <a:pt x="425" y="2748"/>
                    <a:pt x="481" y="2799"/>
                    <a:pt x="552" y="2838"/>
                  </a:cubicBezTo>
                  <a:cubicBezTo>
                    <a:pt x="563" y="2844"/>
                    <a:pt x="579" y="2850"/>
                    <a:pt x="601" y="2857"/>
                  </a:cubicBezTo>
                  <a:cubicBezTo>
                    <a:pt x="623" y="2866"/>
                    <a:pt x="640" y="2871"/>
                    <a:pt x="652" y="2873"/>
                  </a:cubicBezTo>
                  <a:cubicBezTo>
                    <a:pt x="661" y="2874"/>
                    <a:pt x="670" y="2875"/>
                    <a:pt x="679" y="2875"/>
                  </a:cubicBezTo>
                  <a:cubicBezTo>
                    <a:pt x="714" y="2875"/>
                    <a:pt x="751" y="2867"/>
                    <a:pt x="792" y="2850"/>
                  </a:cubicBezTo>
                  <a:cubicBezTo>
                    <a:pt x="844" y="2831"/>
                    <a:pt x="885" y="2809"/>
                    <a:pt x="917" y="2782"/>
                  </a:cubicBezTo>
                  <a:cubicBezTo>
                    <a:pt x="919" y="2782"/>
                    <a:pt x="921" y="2782"/>
                    <a:pt x="923" y="2782"/>
                  </a:cubicBezTo>
                  <a:cubicBezTo>
                    <a:pt x="930" y="2782"/>
                    <a:pt x="937" y="2781"/>
                    <a:pt x="945" y="2779"/>
                  </a:cubicBezTo>
                  <a:cubicBezTo>
                    <a:pt x="956" y="2776"/>
                    <a:pt x="968" y="2775"/>
                    <a:pt x="978" y="2774"/>
                  </a:cubicBezTo>
                  <a:cubicBezTo>
                    <a:pt x="983" y="2773"/>
                    <a:pt x="987" y="2773"/>
                    <a:pt x="991" y="2773"/>
                  </a:cubicBezTo>
                  <a:cubicBezTo>
                    <a:pt x="997" y="2773"/>
                    <a:pt x="1004" y="2774"/>
                    <a:pt x="1010" y="2776"/>
                  </a:cubicBezTo>
                  <a:cubicBezTo>
                    <a:pt x="1019" y="2779"/>
                    <a:pt x="1027" y="2785"/>
                    <a:pt x="1033" y="2795"/>
                  </a:cubicBezTo>
                  <a:cubicBezTo>
                    <a:pt x="1068" y="2747"/>
                    <a:pt x="1106" y="2705"/>
                    <a:pt x="1146" y="2667"/>
                  </a:cubicBezTo>
                  <a:cubicBezTo>
                    <a:pt x="1187" y="2627"/>
                    <a:pt x="1229" y="2588"/>
                    <a:pt x="1272" y="2553"/>
                  </a:cubicBezTo>
                  <a:cubicBezTo>
                    <a:pt x="1285" y="2543"/>
                    <a:pt x="1299" y="2534"/>
                    <a:pt x="1314" y="2523"/>
                  </a:cubicBezTo>
                  <a:cubicBezTo>
                    <a:pt x="1328" y="2512"/>
                    <a:pt x="1343" y="2501"/>
                    <a:pt x="1356" y="2491"/>
                  </a:cubicBezTo>
                  <a:cubicBezTo>
                    <a:pt x="1385" y="2469"/>
                    <a:pt x="1409" y="2444"/>
                    <a:pt x="1428" y="2419"/>
                  </a:cubicBezTo>
                  <a:cubicBezTo>
                    <a:pt x="1500" y="2338"/>
                    <a:pt x="1565" y="2247"/>
                    <a:pt x="1621" y="2148"/>
                  </a:cubicBezTo>
                  <a:cubicBezTo>
                    <a:pt x="1676" y="2047"/>
                    <a:pt x="1720" y="1945"/>
                    <a:pt x="1753" y="1840"/>
                  </a:cubicBezTo>
                  <a:lnTo>
                    <a:pt x="1753" y="1840"/>
                  </a:lnTo>
                  <a:cubicBezTo>
                    <a:pt x="1690" y="1862"/>
                    <a:pt x="1636" y="1894"/>
                    <a:pt x="1591" y="1938"/>
                  </a:cubicBezTo>
                  <a:cubicBezTo>
                    <a:pt x="1549" y="1982"/>
                    <a:pt x="1507" y="2030"/>
                    <a:pt x="1468" y="2083"/>
                  </a:cubicBezTo>
                  <a:cubicBezTo>
                    <a:pt x="1429" y="2133"/>
                    <a:pt x="1390" y="2185"/>
                    <a:pt x="1351" y="2237"/>
                  </a:cubicBezTo>
                  <a:cubicBezTo>
                    <a:pt x="1312" y="2288"/>
                    <a:pt x="1267" y="2331"/>
                    <a:pt x="1214" y="2368"/>
                  </a:cubicBezTo>
                  <a:cubicBezTo>
                    <a:pt x="1204" y="2366"/>
                    <a:pt x="1195" y="2364"/>
                    <a:pt x="1186" y="2364"/>
                  </a:cubicBezTo>
                  <a:cubicBezTo>
                    <a:pt x="1176" y="2364"/>
                    <a:pt x="1167" y="2366"/>
                    <a:pt x="1159" y="2370"/>
                  </a:cubicBezTo>
                  <a:cubicBezTo>
                    <a:pt x="1145" y="2374"/>
                    <a:pt x="1133" y="2383"/>
                    <a:pt x="1122" y="2394"/>
                  </a:cubicBezTo>
                  <a:cubicBezTo>
                    <a:pt x="1110" y="2404"/>
                    <a:pt x="1100" y="2416"/>
                    <a:pt x="1092" y="2431"/>
                  </a:cubicBezTo>
                  <a:cubicBezTo>
                    <a:pt x="1082" y="2446"/>
                    <a:pt x="1072" y="2459"/>
                    <a:pt x="1061" y="2473"/>
                  </a:cubicBezTo>
                  <a:cubicBezTo>
                    <a:pt x="1032" y="2481"/>
                    <a:pt x="1003" y="2494"/>
                    <a:pt x="975" y="2512"/>
                  </a:cubicBezTo>
                  <a:cubicBezTo>
                    <a:pt x="949" y="2528"/>
                    <a:pt x="924" y="2549"/>
                    <a:pt x="900" y="2573"/>
                  </a:cubicBezTo>
                  <a:cubicBezTo>
                    <a:pt x="876" y="2596"/>
                    <a:pt x="853" y="2623"/>
                    <a:pt x="831" y="2651"/>
                  </a:cubicBezTo>
                  <a:cubicBezTo>
                    <a:pt x="811" y="2677"/>
                    <a:pt x="793" y="2702"/>
                    <a:pt x="777" y="2726"/>
                  </a:cubicBezTo>
                  <a:lnTo>
                    <a:pt x="705" y="2640"/>
                  </a:lnTo>
                  <a:lnTo>
                    <a:pt x="662" y="2690"/>
                  </a:lnTo>
                  <a:cubicBezTo>
                    <a:pt x="646" y="2675"/>
                    <a:pt x="632" y="2659"/>
                    <a:pt x="618" y="2640"/>
                  </a:cubicBezTo>
                  <a:cubicBezTo>
                    <a:pt x="604" y="2622"/>
                    <a:pt x="592" y="2601"/>
                    <a:pt x="581" y="2579"/>
                  </a:cubicBezTo>
                  <a:cubicBezTo>
                    <a:pt x="571" y="2557"/>
                    <a:pt x="562" y="2535"/>
                    <a:pt x="557" y="2513"/>
                  </a:cubicBezTo>
                  <a:cubicBezTo>
                    <a:pt x="553" y="2491"/>
                    <a:pt x="554" y="2469"/>
                    <a:pt x="559" y="2448"/>
                  </a:cubicBezTo>
                  <a:cubicBezTo>
                    <a:pt x="543" y="2370"/>
                    <a:pt x="529" y="2293"/>
                    <a:pt x="514" y="2213"/>
                  </a:cubicBezTo>
                  <a:cubicBezTo>
                    <a:pt x="500" y="2134"/>
                    <a:pt x="491" y="2056"/>
                    <a:pt x="488" y="1977"/>
                  </a:cubicBezTo>
                  <a:cubicBezTo>
                    <a:pt x="528" y="1874"/>
                    <a:pt x="562" y="1772"/>
                    <a:pt x="591" y="1668"/>
                  </a:cubicBezTo>
                  <a:cubicBezTo>
                    <a:pt x="621" y="1562"/>
                    <a:pt x="651" y="1455"/>
                    <a:pt x="680" y="1348"/>
                  </a:cubicBezTo>
                  <a:lnTo>
                    <a:pt x="711" y="1224"/>
                  </a:lnTo>
                  <a:cubicBezTo>
                    <a:pt x="721" y="1183"/>
                    <a:pt x="732" y="1140"/>
                    <a:pt x="744" y="1099"/>
                  </a:cubicBezTo>
                  <a:cubicBezTo>
                    <a:pt x="759" y="1040"/>
                    <a:pt x="781" y="1002"/>
                    <a:pt x="810" y="986"/>
                  </a:cubicBezTo>
                  <a:cubicBezTo>
                    <a:pt x="839" y="968"/>
                    <a:pt x="871" y="957"/>
                    <a:pt x="906" y="956"/>
                  </a:cubicBezTo>
                  <a:cubicBezTo>
                    <a:pt x="941" y="953"/>
                    <a:pt x="976" y="951"/>
                    <a:pt x="1013" y="949"/>
                  </a:cubicBezTo>
                  <a:cubicBezTo>
                    <a:pt x="1050" y="948"/>
                    <a:pt x="1084" y="933"/>
                    <a:pt x="1119" y="906"/>
                  </a:cubicBezTo>
                  <a:cubicBezTo>
                    <a:pt x="1134" y="914"/>
                    <a:pt x="1149" y="918"/>
                    <a:pt x="1163" y="918"/>
                  </a:cubicBezTo>
                  <a:cubicBezTo>
                    <a:pt x="1170" y="918"/>
                    <a:pt x="1176" y="917"/>
                    <a:pt x="1183" y="915"/>
                  </a:cubicBezTo>
                  <a:cubicBezTo>
                    <a:pt x="1205" y="908"/>
                    <a:pt x="1220" y="894"/>
                    <a:pt x="1231" y="874"/>
                  </a:cubicBezTo>
                  <a:lnTo>
                    <a:pt x="1279" y="914"/>
                  </a:lnTo>
                  <a:cubicBezTo>
                    <a:pt x="1311" y="913"/>
                    <a:pt x="1341" y="908"/>
                    <a:pt x="1372" y="899"/>
                  </a:cubicBezTo>
                  <a:lnTo>
                    <a:pt x="1464" y="869"/>
                  </a:lnTo>
                  <a:cubicBezTo>
                    <a:pt x="1494" y="858"/>
                    <a:pt x="1523" y="849"/>
                    <a:pt x="1553" y="843"/>
                  </a:cubicBezTo>
                  <a:cubicBezTo>
                    <a:pt x="1571" y="838"/>
                    <a:pt x="1589" y="835"/>
                    <a:pt x="1607" y="835"/>
                  </a:cubicBezTo>
                  <a:cubicBezTo>
                    <a:pt x="1618" y="835"/>
                    <a:pt x="1628" y="836"/>
                    <a:pt x="1639" y="838"/>
                  </a:cubicBezTo>
                  <a:cubicBezTo>
                    <a:pt x="1655" y="808"/>
                    <a:pt x="1676" y="793"/>
                    <a:pt x="1703" y="791"/>
                  </a:cubicBezTo>
                  <a:cubicBezTo>
                    <a:pt x="1721" y="788"/>
                    <a:pt x="1739" y="786"/>
                    <a:pt x="1758" y="786"/>
                  </a:cubicBezTo>
                  <a:cubicBezTo>
                    <a:pt x="1767" y="786"/>
                    <a:pt x="1776" y="787"/>
                    <a:pt x="1785" y="787"/>
                  </a:cubicBezTo>
                  <a:cubicBezTo>
                    <a:pt x="1801" y="789"/>
                    <a:pt x="1816" y="790"/>
                    <a:pt x="1830" y="790"/>
                  </a:cubicBezTo>
                  <a:cubicBezTo>
                    <a:pt x="1845" y="790"/>
                    <a:pt x="1860" y="789"/>
                    <a:pt x="1874" y="787"/>
                  </a:cubicBezTo>
                  <a:cubicBezTo>
                    <a:pt x="1904" y="783"/>
                    <a:pt x="1930" y="768"/>
                    <a:pt x="1952" y="739"/>
                  </a:cubicBezTo>
                  <a:cubicBezTo>
                    <a:pt x="1943" y="717"/>
                    <a:pt x="1939" y="699"/>
                    <a:pt x="1942" y="685"/>
                  </a:cubicBezTo>
                  <a:cubicBezTo>
                    <a:pt x="1946" y="669"/>
                    <a:pt x="1948" y="654"/>
                    <a:pt x="1948" y="643"/>
                  </a:cubicBezTo>
                  <a:cubicBezTo>
                    <a:pt x="1951" y="630"/>
                    <a:pt x="1949" y="618"/>
                    <a:pt x="1943" y="606"/>
                  </a:cubicBezTo>
                  <a:cubicBezTo>
                    <a:pt x="1936" y="595"/>
                    <a:pt x="1920" y="582"/>
                    <a:pt x="1892" y="569"/>
                  </a:cubicBezTo>
                  <a:cubicBezTo>
                    <a:pt x="1866" y="577"/>
                    <a:pt x="1838" y="586"/>
                    <a:pt x="1805" y="598"/>
                  </a:cubicBezTo>
                  <a:cubicBezTo>
                    <a:pt x="1775" y="607"/>
                    <a:pt x="1743" y="617"/>
                    <a:pt x="1711" y="625"/>
                  </a:cubicBezTo>
                  <a:cubicBezTo>
                    <a:pt x="1681" y="632"/>
                    <a:pt x="1649" y="639"/>
                    <a:pt x="1616" y="644"/>
                  </a:cubicBezTo>
                  <a:cubicBezTo>
                    <a:pt x="1590" y="647"/>
                    <a:pt x="1566" y="649"/>
                    <a:pt x="1543" y="649"/>
                  </a:cubicBezTo>
                  <a:cubicBezTo>
                    <a:pt x="1539" y="649"/>
                    <a:pt x="1534" y="649"/>
                    <a:pt x="1530" y="649"/>
                  </a:cubicBezTo>
                  <a:cubicBezTo>
                    <a:pt x="1517" y="659"/>
                    <a:pt x="1505" y="664"/>
                    <a:pt x="1491" y="664"/>
                  </a:cubicBezTo>
                  <a:cubicBezTo>
                    <a:pt x="1489" y="664"/>
                    <a:pt x="1487" y="664"/>
                    <a:pt x="1485" y="664"/>
                  </a:cubicBezTo>
                  <a:cubicBezTo>
                    <a:pt x="1470" y="660"/>
                    <a:pt x="1454" y="654"/>
                    <a:pt x="1438" y="649"/>
                  </a:cubicBezTo>
                  <a:cubicBezTo>
                    <a:pt x="1422" y="642"/>
                    <a:pt x="1404" y="637"/>
                    <a:pt x="1385" y="633"/>
                  </a:cubicBezTo>
                  <a:cubicBezTo>
                    <a:pt x="1381" y="632"/>
                    <a:pt x="1376" y="632"/>
                    <a:pt x="1371" y="632"/>
                  </a:cubicBezTo>
                  <a:cubicBezTo>
                    <a:pt x="1358" y="632"/>
                    <a:pt x="1343" y="637"/>
                    <a:pt x="1328" y="646"/>
                  </a:cubicBezTo>
                  <a:cubicBezTo>
                    <a:pt x="1315" y="673"/>
                    <a:pt x="1300" y="689"/>
                    <a:pt x="1282" y="692"/>
                  </a:cubicBezTo>
                  <a:cubicBezTo>
                    <a:pt x="1278" y="692"/>
                    <a:pt x="1274" y="692"/>
                    <a:pt x="1270" y="692"/>
                  </a:cubicBezTo>
                  <a:cubicBezTo>
                    <a:pt x="1257" y="692"/>
                    <a:pt x="1243" y="691"/>
                    <a:pt x="1230" y="689"/>
                  </a:cubicBezTo>
                  <a:cubicBezTo>
                    <a:pt x="1212" y="684"/>
                    <a:pt x="1194" y="681"/>
                    <a:pt x="1177" y="681"/>
                  </a:cubicBezTo>
                  <a:cubicBezTo>
                    <a:pt x="1176" y="680"/>
                    <a:pt x="1174" y="680"/>
                    <a:pt x="1173" y="680"/>
                  </a:cubicBezTo>
                  <a:cubicBezTo>
                    <a:pt x="1157" y="680"/>
                    <a:pt x="1141" y="690"/>
                    <a:pt x="1127" y="709"/>
                  </a:cubicBezTo>
                  <a:cubicBezTo>
                    <a:pt x="1117" y="696"/>
                    <a:pt x="1106" y="691"/>
                    <a:pt x="1095" y="691"/>
                  </a:cubicBezTo>
                  <a:cubicBezTo>
                    <a:pt x="1094" y="691"/>
                    <a:pt x="1093" y="691"/>
                    <a:pt x="1092" y="691"/>
                  </a:cubicBezTo>
                  <a:cubicBezTo>
                    <a:pt x="1080" y="692"/>
                    <a:pt x="1066" y="695"/>
                    <a:pt x="1054" y="703"/>
                  </a:cubicBezTo>
                  <a:cubicBezTo>
                    <a:pt x="1041" y="709"/>
                    <a:pt x="1029" y="715"/>
                    <a:pt x="1013" y="721"/>
                  </a:cubicBezTo>
                  <a:cubicBezTo>
                    <a:pt x="1005" y="724"/>
                    <a:pt x="996" y="726"/>
                    <a:pt x="987" y="726"/>
                  </a:cubicBezTo>
                  <a:cubicBezTo>
                    <a:pt x="981" y="726"/>
                    <a:pt x="974" y="725"/>
                    <a:pt x="967" y="724"/>
                  </a:cubicBezTo>
                  <a:cubicBezTo>
                    <a:pt x="949" y="706"/>
                    <a:pt x="930" y="687"/>
                    <a:pt x="909" y="668"/>
                  </a:cubicBezTo>
                  <a:cubicBezTo>
                    <a:pt x="888" y="649"/>
                    <a:pt x="883" y="624"/>
                    <a:pt x="894" y="594"/>
                  </a:cubicBezTo>
                  <a:cubicBezTo>
                    <a:pt x="907" y="580"/>
                    <a:pt x="919" y="562"/>
                    <a:pt x="929" y="538"/>
                  </a:cubicBezTo>
                  <a:cubicBezTo>
                    <a:pt x="941" y="514"/>
                    <a:pt x="956" y="500"/>
                    <a:pt x="975" y="497"/>
                  </a:cubicBezTo>
                  <a:cubicBezTo>
                    <a:pt x="975" y="485"/>
                    <a:pt x="980" y="471"/>
                    <a:pt x="989" y="454"/>
                  </a:cubicBezTo>
                  <a:cubicBezTo>
                    <a:pt x="998" y="437"/>
                    <a:pt x="1006" y="422"/>
                    <a:pt x="1011" y="408"/>
                  </a:cubicBezTo>
                  <a:cubicBezTo>
                    <a:pt x="1017" y="393"/>
                    <a:pt x="1017" y="380"/>
                    <a:pt x="1013" y="368"/>
                  </a:cubicBezTo>
                  <a:cubicBezTo>
                    <a:pt x="1009" y="357"/>
                    <a:pt x="994" y="347"/>
                    <a:pt x="971" y="341"/>
                  </a:cubicBezTo>
                  <a:cubicBezTo>
                    <a:pt x="987" y="318"/>
                    <a:pt x="997" y="295"/>
                    <a:pt x="1003" y="270"/>
                  </a:cubicBezTo>
                  <a:cubicBezTo>
                    <a:pt x="1011" y="245"/>
                    <a:pt x="1015" y="219"/>
                    <a:pt x="1018" y="192"/>
                  </a:cubicBezTo>
                  <a:cubicBezTo>
                    <a:pt x="1022" y="166"/>
                    <a:pt x="1027" y="140"/>
                    <a:pt x="1029" y="112"/>
                  </a:cubicBezTo>
                  <a:cubicBezTo>
                    <a:pt x="1032" y="86"/>
                    <a:pt x="1037" y="61"/>
                    <a:pt x="1043" y="36"/>
                  </a:cubicBezTo>
                  <a:cubicBezTo>
                    <a:pt x="1021" y="25"/>
                    <a:pt x="999" y="16"/>
                    <a:pt x="977" y="8"/>
                  </a:cubicBezTo>
                  <a:cubicBezTo>
                    <a:pt x="965" y="3"/>
                    <a:pt x="951" y="0"/>
                    <a:pt x="936"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73"/>
            <p:cNvSpPr/>
            <p:nvPr/>
          </p:nvSpPr>
          <p:spPr>
            <a:xfrm>
              <a:off x="1863125" y="2895025"/>
              <a:ext cx="46025" cy="74775"/>
            </a:xfrm>
            <a:custGeom>
              <a:avLst/>
              <a:gdLst/>
              <a:ahLst/>
              <a:cxnLst/>
              <a:rect l="l" t="t" r="r" b="b"/>
              <a:pathLst>
                <a:path w="1841" h="2991" extrusionOk="0">
                  <a:moveTo>
                    <a:pt x="1263" y="170"/>
                  </a:moveTo>
                  <a:lnTo>
                    <a:pt x="1376" y="178"/>
                  </a:lnTo>
                  <a:cubicBezTo>
                    <a:pt x="1381" y="274"/>
                    <a:pt x="1384" y="369"/>
                    <a:pt x="1381" y="466"/>
                  </a:cubicBezTo>
                  <a:cubicBezTo>
                    <a:pt x="1381" y="560"/>
                    <a:pt x="1374" y="654"/>
                    <a:pt x="1361" y="750"/>
                  </a:cubicBezTo>
                  <a:cubicBezTo>
                    <a:pt x="1355" y="796"/>
                    <a:pt x="1347" y="845"/>
                    <a:pt x="1334" y="898"/>
                  </a:cubicBezTo>
                  <a:cubicBezTo>
                    <a:pt x="1331" y="908"/>
                    <a:pt x="1328" y="918"/>
                    <a:pt x="1324" y="931"/>
                  </a:cubicBezTo>
                  <a:cubicBezTo>
                    <a:pt x="1320" y="943"/>
                    <a:pt x="1316" y="954"/>
                    <a:pt x="1314" y="963"/>
                  </a:cubicBezTo>
                  <a:cubicBezTo>
                    <a:pt x="1313" y="977"/>
                    <a:pt x="1322" y="990"/>
                    <a:pt x="1338" y="1000"/>
                  </a:cubicBezTo>
                  <a:cubicBezTo>
                    <a:pt x="1298" y="1078"/>
                    <a:pt x="1255" y="1149"/>
                    <a:pt x="1209" y="1216"/>
                  </a:cubicBezTo>
                  <a:cubicBezTo>
                    <a:pt x="1163" y="1281"/>
                    <a:pt x="1105" y="1339"/>
                    <a:pt x="1030" y="1389"/>
                  </a:cubicBezTo>
                  <a:lnTo>
                    <a:pt x="1010" y="1372"/>
                  </a:lnTo>
                  <a:cubicBezTo>
                    <a:pt x="986" y="1391"/>
                    <a:pt x="961" y="1411"/>
                    <a:pt x="935" y="1434"/>
                  </a:cubicBezTo>
                  <a:cubicBezTo>
                    <a:pt x="909" y="1458"/>
                    <a:pt x="882" y="1479"/>
                    <a:pt x="852" y="1499"/>
                  </a:cubicBezTo>
                  <a:cubicBezTo>
                    <a:pt x="822" y="1518"/>
                    <a:pt x="791" y="1532"/>
                    <a:pt x="759" y="1544"/>
                  </a:cubicBezTo>
                  <a:cubicBezTo>
                    <a:pt x="736" y="1553"/>
                    <a:pt x="713" y="1557"/>
                    <a:pt x="689" y="1557"/>
                  </a:cubicBezTo>
                  <a:cubicBezTo>
                    <a:pt x="680" y="1557"/>
                    <a:pt x="672" y="1557"/>
                    <a:pt x="664" y="1556"/>
                  </a:cubicBezTo>
                  <a:cubicBezTo>
                    <a:pt x="664" y="1535"/>
                    <a:pt x="670" y="1515"/>
                    <a:pt x="681" y="1497"/>
                  </a:cubicBezTo>
                  <a:cubicBezTo>
                    <a:pt x="696" y="1478"/>
                    <a:pt x="709" y="1459"/>
                    <a:pt x="721" y="1440"/>
                  </a:cubicBezTo>
                  <a:cubicBezTo>
                    <a:pt x="734" y="1422"/>
                    <a:pt x="740" y="1403"/>
                    <a:pt x="742" y="1384"/>
                  </a:cubicBezTo>
                  <a:cubicBezTo>
                    <a:pt x="745" y="1364"/>
                    <a:pt x="738" y="1344"/>
                    <a:pt x="718" y="1323"/>
                  </a:cubicBezTo>
                  <a:cubicBezTo>
                    <a:pt x="749" y="1304"/>
                    <a:pt x="771" y="1281"/>
                    <a:pt x="783" y="1252"/>
                  </a:cubicBezTo>
                  <a:cubicBezTo>
                    <a:pt x="796" y="1221"/>
                    <a:pt x="805" y="1190"/>
                    <a:pt x="810" y="1157"/>
                  </a:cubicBezTo>
                  <a:cubicBezTo>
                    <a:pt x="819" y="1124"/>
                    <a:pt x="826" y="1091"/>
                    <a:pt x="833" y="1059"/>
                  </a:cubicBezTo>
                  <a:cubicBezTo>
                    <a:pt x="841" y="1025"/>
                    <a:pt x="855" y="994"/>
                    <a:pt x="877" y="965"/>
                  </a:cubicBezTo>
                  <a:cubicBezTo>
                    <a:pt x="897" y="893"/>
                    <a:pt x="920" y="819"/>
                    <a:pt x="947" y="745"/>
                  </a:cubicBezTo>
                  <a:cubicBezTo>
                    <a:pt x="975" y="671"/>
                    <a:pt x="1015" y="606"/>
                    <a:pt x="1067" y="548"/>
                  </a:cubicBezTo>
                  <a:lnTo>
                    <a:pt x="1047" y="532"/>
                  </a:lnTo>
                  <a:cubicBezTo>
                    <a:pt x="1072" y="519"/>
                    <a:pt x="1089" y="504"/>
                    <a:pt x="1095" y="485"/>
                  </a:cubicBezTo>
                  <a:cubicBezTo>
                    <a:pt x="1103" y="468"/>
                    <a:pt x="1107" y="450"/>
                    <a:pt x="1109" y="432"/>
                  </a:cubicBezTo>
                  <a:cubicBezTo>
                    <a:pt x="1112" y="413"/>
                    <a:pt x="1117" y="394"/>
                    <a:pt x="1123" y="376"/>
                  </a:cubicBezTo>
                  <a:cubicBezTo>
                    <a:pt x="1128" y="359"/>
                    <a:pt x="1141" y="343"/>
                    <a:pt x="1162" y="330"/>
                  </a:cubicBezTo>
                  <a:cubicBezTo>
                    <a:pt x="1162" y="311"/>
                    <a:pt x="1169" y="297"/>
                    <a:pt x="1180" y="287"/>
                  </a:cubicBezTo>
                  <a:cubicBezTo>
                    <a:pt x="1193" y="276"/>
                    <a:pt x="1205" y="264"/>
                    <a:pt x="1219" y="255"/>
                  </a:cubicBezTo>
                  <a:cubicBezTo>
                    <a:pt x="1232" y="243"/>
                    <a:pt x="1243" y="232"/>
                    <a:pt x="1253" y="220"/>
                  </a:cubicBezTo>
                  <a:cubicBezTo>
                    <a:pt x="1263" y="208"/>
                    <a:pt x="1267" y="190"/>
                    <a:pt x="1263" y="170"/>
                  </a:cubicBezTo>
                  <a:close/>
                  <a:moveTo>
                    <a:pt x="1319" y="1"/>
                  </a:moveTo>
                  <a:cubicBezTo>
                    <a:pt x="1301" y="1"/>
                    <a:pt x="1283" y="3"/>
                    <a:pt x="1264" y="7"/>
                  </a:cubicBezTo>
                  <a:cubicBezTo>
                    <a:pt x="1242" y="11"/>
                    <a:pt x="1220" y="18"/>
                    <a:pt x="1198" y="26"/>
                  </a:cubicBezTo>
                  <a:cubicBezTo>
                    <a:pt x="1176" y="34"/>
                    <a:pt x="1156" y="41"/>
                    <a:pt x="1137" y="47"/>
                  </a:cubicBezTo>
                  <a:cubicBezTo>
                    <a:pt x="1126" y="74"/>
                    <a:pt x="1109" y="93"/>
                    <a:pt x="1088" y="109"/>
                  </a:cubicBezTo>
                  <a:cubicBezTo>
                    <a:pt x="1067" y="124"/>
                    <a:pt x="1046" y="139"/>
                    <a:pt x="1026" y="154"/>
                  </a:cubicBezTo>
                  <a:cubicBezTo>
                    <a:pt x="1008" y="170"/>
                    <a:pt x="995" y="188"/>
                    <a:pt x="984" y="208"/>
                  </a:cubicBezTo>
                  <a:cubicBezTo>
                    <a:pt x="976" y="228"/>
                    <a:pt x="976" y="255"/>
                    <a:pt x="986" y="288"/>
                  </a:cubicBezTo>
                  <a:cubicBezTo>
                    <a:pt x="963" y="301"/>
                    <a:pt x="944" y="317"/>
                    <a:pt x="930" y="333"/>
                  </a:cubicBezTo>
                  <a:cubicBezTo>
                    <a:pt x="918" y="350"/>
                    <a:pt x="907" y="368"/>
                    <a:pt x="898" y="388"/>
                  </a:cubicBezTo>
                  <a:cubicBezTo>
                    <a:pt x="890" y="407"/>
                    <a:pt x="882" y="427"/>
                    <a:pt x="875" y="448"/>
                  </a:cubicBezTo>
                  <a:cubicBezTo>
                    <a:pt x="870" y="470"/>
                    <a:pt x="864" y="491"/>
                    <a:pt x="854" y="513"/>
                  </a:cubicBezTo>
                  <a:cubicBezTo>
                    <a:pt x="850" y="523"/>
                    <a:pt x="843" y="537"/>
                    <a:pt x="832" y="551"/>
                  </a:cubicBezTo>
                  <a:cubicBezTo>
                    <a:pt x="821" y="566"/>
                    <a:pt x="811" y="582"/>
                    <a:pt x="802" y="599"/>
                  </a:cubicBezTo>
                  <a:cubicBezTo>
                    <a:pt x="795" y="613"/>
                    <a:pt x="789" y="628"/>
                    <a:pt x="785" y="645"/>
                  </a:cubicBezTo>
                  <a:cubicBezTo>
                    <a:pt x="782" y="660"/>
                    <a:pt x="785" y="674"/>
                    <a:pt x="795" y="686"/>
                  </a:cubicBezTo>
                  <a:cubicBezTo>
                    <a:pt x="783" y="699"/>
                    <a:pt x="769" y="712"/>
                    <a:pt x="754" y="723"/>
                  </a:cubicBezTo>
                  <a:cubicBezTo>
                    <a:pt x="739" y="734"/>
                    <a:pt x="724" y="744"/>
                    <a:pt x="712" y="756"/>
                  </a:cubicBezTo>
                  <a:cubicBezTo>
                    <a:pt x="699" y="767"/>
                    <a:pt x="688" y="781"/>
                    <a:pt x="678" y="796"/>
                  </a:cubicBezTo>
                  <a:cubicBezTo>
                    <a:pt x="671" y="810"/>
                    <a:pt x="670" y="828"/>
                    <a:pt x="676" y="850"/>
                  </a:cubicBezTo>
                  <a:cubicBezTo>
                    <a:pt x="661" y="869"/>
                    <a:pt x="657" y="891"/>
                    <a:pt x="660" y="915"/>
                  </a:cubicBezTo>
                  <a:cubicBezTo>
                    <a:pt x="667" y="938"/>
                    <a:pt x="669" y="962"/>
                    <a:pt x="670" y="984"/>
                  </a:cubicBezTo>
                  <a:cubicBezTo>
                    <a:pt x="674" y="998"/>
                    <a:pt x="674" y="1011"/>
                    <a:pt x="670" y="1021"/>
                  </a:cubicBezTo>
                  <a:cubicBezTo>
                    <a:pt x="666" y="1030"/>
                    <a:pt x="659" y="1040"/>
                    <a:pt x="652" y="1049"/>
                  </a:cubicBezTo>
                  <a:cubicBezTo>
                    <a:pt x="644" y="1059"/>
                    <a:pt x="635" y="1068"/>
                    <a:pt x="626" y="1078"/>
                  </a:cubicBezTo>
                  <a:cubicBezTo>
                    <a:pt x="616" y="1087"/>
                    <a:pt x="609" y="1096"/>
                    <a:pt x="605" y="1106"/>
                  </a:cubicBezTo>
                  <a:cubicBezTo>
                    <a:pt x="606" y="1125"/>
                    <a:pt x="605" y="1143"/>
                    <a:pt x="600" y="1161"/>
                  </a:cubicBezTo>
                  <a:cubicBezTo>
                    <a:pt x="595" y="1177"/>
                    <a:pt x="591" y="1194"/>
                    <a:pt x="585" y="1212"/>
                  </a:cubicBezTo>
                  <a:lnTo>
                    <a:pt x="569" y="1266"/>
                  </a:lnTo>
                  <a:cubicBezTo>
                    <a:pt x="565" y="1282"/>
                    <a:pt x="564" y="1300"/>
                    <a:pt x="566" y="1319"/>
                  </a:cubicBezTo>
                  <a:cubicBezTo>
                    <a:pt x="538" y="1333"/>
                    <a:pt x="519" y="1351"/>
                    <a:pt x="508" y="1373"/>
                  </a:cubicBezTo>
                  <a:cubicBezTo>
                    <a:pt x="500" y="1393"/>
                    <a:pt x="493" y="1416"/>
                    <a:pt x="488" y="1443"/>
                  </a:cubicBezTo>
                  <a:cubicBezTo>
                    <a:pt x="485" y="1467"/>
                    <a:pt x="482" y="1494"/>
                    <a:pt x="480" y="1520"/>
                  </a:cubicBezTo>
                  <a:cubicBezTo>
                    <a:pt x="477" y="1544"/>
                    <a:pt x="469" y="1569"/>
                    <a:pt x="455" y="1592"/>
                  </a:cubicBezTo>
                  <a:cubicBezTo>
                    <a:pt x="451" y="1602"/>
                    <a:pt x="446" y="1612"/>
                    <a:pt x="441" y="1623"/>
                  </a:cubicBezTo>
                  <a:cubicBezTo>
                    <a:pt x="439" y="1633"/>
                    <a:pt x="435" y="1644"/>
                    <a:pt x="429" y="1653"/>
                  </a:cubicBezTo>
                  <a:cubicBezTo>
                    <a:pt x="418" y="1673"/>
                    <a:pt x="408" y="1692"/>
                    <a:pt x="397" y="1711"/>
                  </a:cubicBezTo>
                  <a:cubicBezTo>
                    <a:pt x="387" y="1728"/>
                    <a:pt x="374" y="1748"/>
                    <a:pt x="361" y="1768"/>
                  </a:cubicBezTo>
                  <a:cubicBezTo>
                    <a:pt x="347" y="1789"/>
                    <a:pt x="338" y="1811"/>
                    <a:pt x="332" y="1836"/>
                  </a:cubicBezTo>
                  <a:cubicBezTo>
                    <a:pt x="330" y="1862"/>
                    <a:pt x="330" y="1886"/>
                    <a:pt x="334" y="1910"/>
                  </a:cubicBezTo>
                  <a:cubicBezTo>
                    <a:pt x="325" y="1930"/>
                    <a:pt x="315" y="1953"/>
                    <a:pt x="301" y="1978"/>
                  </a:cubicBezTo>
                  <a:cubicBezTo>
                    <a:pt x="287" y="2002"/>
                    <a:pt x="277" y="2027"/>
                    <a:pt x="268" y="2054"/>
                  </a:cubicBezTo>
                  <a:cubicBezTo>
                    <a:pt x="260" y="2080"/>
                    <a:pt x="256" y="2105"/>
                    <a:pt x="255" y="2131"/>
                  </a:cubicBezTo>
                  <a:cubicBezTo>
                    <a:pt x="255" y="2156"/>
                    <a:pt x="264" y="2178"/>
                    <a:pt x="282" y="2197"/>
                  </a:cubicBezTo>
                  <a:cubicBezTo>
                    <a:pt x="280" y="2197"/>
                    <a:pt x="278" y="2197"/>
                    <a:pt x="277" y="2197"/>
                  </a:cubicBezTo>
                  <a:cubicBezTo>
                    <a:pt x="255" y="2197"/>
                    <a:pt x="242" y="2203"/>
                    <a:pt x="236" y="2217"/>
                  </a:cubicBezTo>
                  <a:cubicBezTo>
                    <a:pt x="231" y="2232"/>
                    <a:pt x="225" y="2247"/>
                    <a:pt x="222" y="2265"/>
                  </a:cubicBezTo>
                  <a:cubicBezTo>
                    <a:pt x="220" y="2283"/>
                    <a:pt x="216" y="2300"/>
                    <a:pt x="209" y="2316"/>
                  </a:cubicBezTo>
                  <a:cubicBezTo>
                    <a:pt x="203" y="2332"/>
                    <a:pt x="188" y="2342"/>
                    <a:pt x="161" y="2344"/>
                  </a:cubicBezTo>
                  <a:cubicBezTo>
                    <a:pt x="164" y="2394"/>
                    <a:pt x="157" y="2441"/>
                    <a:pt x="139" y="2484"/>
                  </a:cubicBezTo>
                  <a:cubicBezTo>
                    <a:pt x="123" y="2528"/>
                    <a:pt x="104" y="2571"/>
                    <a:pt x="84" y="2615"/>
                  </a:cubicBezTo>
                  <a:cubicBezTo>
                    <a:pt x="63" y="2657"/>
                    <a:pt x="44" y="2700"/>
                    <a:pt x="27" y="2743"/>
                  </a:cubicBezTo>
                  <a:cubicBezTo>
                    <a:pt x="8" y="2788"/>
                    <a:pt x="0" y="2835"/>
                    <a:pt x="1" y="2885"/>
                  </a:cubicBezTo>
                  <a:lnTo>
                    <a:pt x="2" y="2905"/>
                  </a:lnTo>
                  <a:cubicBezTo>
                    <a:pt x="2" y="2917"/>
                    <a:pt x="2" y="2925"/>
                    <a:pt x="4" y="2929"/>
                  </a:cubicBezTo>
                  <a:cubicBezTo>
                    <a:pt x="10" y="2940"/>
                    <a:pt x="18" y="2949"/>
                    <a:pt x="30" y="2955"/>
                  </a:cubicBezTo>
                  <a:cubicBezTo>
                    <a:pt x="43" y="2962"/>
                    <a:pt x="58" y="2968"/>
                    <a:pt x="73" y="2972"/>
                  </a:cubicBezTo>
                  <a:cubicBezTo>
                    <a:pt x="90" y="2976"/>
                    <a:pt x="107" y="2979"/>
                    <a:pt x="125" y="2980"/>
                  </a:cubicBezTo>
                  <a:cubicBezTo>
                    <a:pt x="141" y="2982"/>
                    <a:pt x="154" y="2985"/>
                    <a:pt x="165" y="2990"/>
                  </a:cubicBezTo>
                  <a:cubicBezTo>
                    <a:pt x="171" y="2961"/>
                    <a:pt x="177" y="2932"/>
                    <a:pt x="186" y="2901"/>
                  </a:cubicBezTo>
                  <a:lnTo>
                    <a:pt x="203" y="2816"/>
                  </a:lnTo>
                  <a:cubicBezTo>
                    <a:pt x="230" y="2807"/>
                    <a:pt x="247" y="2790"/>
                    <a:pt x="260" y="2767"/>
                  </a:cubicBezTo>
                  <a:cubicBezTo>
                    <a:pt x="273" y="2743"/>
                    <a:pt x="285" y="2718"/>
                    <a:pt x="295" y="2693"/>
                  </a:cubicBezTo>
                  <a:cubicBezTo>
                    <a:pt x="304" y="2665"/>
                    <a:pt x="317" y="2640"/>
                    <a:pt x="330" y="2616"/>
                  </a:cubicBezTo>
                  <a:cubicBezTo>
                    <a:pt x="343" y="2593"/>
                    <a:pt x="365" y="2576"/>
                    <a:pt x="393" y="2569"/>
                  </a:cubicBezTo>
                  <a:cubicBezTo>
                    <a:pt x="421" y="2509"/>
                    <a:pt x="452" y="2454"/>
                    <a:pt x="486" y="2403"/>
                  </a:cubicBezTo>
                  <a:cubicBezTo>
                    <a:pt x="521" y="2352"/>
                    <a:pt x="559" y="2302"/>
                    <a:pt x="599" y="2255"/>
                  </a:cubicBezTo>
                  <a:cubicBezTo>
                    <a:pt x="639" y="2207"/>
                    <a:pt x="681" y="2162"/>
                    <a:pt x="724" y="2118"/>
                  </a:cubicBezTo>
                  <a:cubicBezTo>
                    <a:pt x="767" y="2072"/>
                    <a:pt x="810" y="2025"/>
                    <a:pt x="853" y="1976"/>
                  </a:cubicBezTo>
                  <a:cubicBezTo>
                    <a:pt x="861" y="1971"/>
                    <a:pt x="869" y="1969"/>
                    <a:pt x="876" y="1969"/>
                  </a:cubicBezTo>
                  <a:cubicBezTo>
                    <a:pt x="887" y="1969"/>
                    <a:pt x="898" y="1975"/>
                    <a:pt x="907" y="1986"/>
                  </a:cubicBezTo>
                  <a:cubicBezTo>
                    <a:pt x="921" y="2002"/>
                    <a:pt x="938" y="2015"/>
                    <a:pt x="954" y="2024"/>
                  </a:cubicBezTo>
                  <a:cubicBezTo>
                    <a:pt x="957" y="2053"/>
                    <a:pt x="951" y="2084"/>
                    <a:pt x="936" y="2114"/>
                  </a:cubicBezTo>
                  <a:cubicBezTo>
                    <a:pt x="923" y="2144"/>
                    <a:pt x="910" y="2174"/>
                    <a:pt x="897" y="2204"/>
                  </a:cubicBezTo>
                  <a:cubicBezTo>
                    <a:pt x="886" y="2234"/>
                    <a:pt x="878" y="2263"/>
                    <a:pt x="876" y="2292"/>
                  </a:cubicBezTo>
                  <a:cubicBezTo>
                    <a:pt x="875" y="2321"/>
                    <a:pt x="887" y="2348"/>
                    <a:pt x="910" y="2373"/>
                  </a:cubicBezTo>
                  <a:cubicBezTo>
                    <a:pt x="890" y="2391"/>
                    <a:pt x="879" y="2411"/>
                    <a:pt x="876" y="2434"/>
                  </a:cubicBezTo>
                  <a:cubicBezTo>
                    <a:pt x="873" y="2457"/>
                    <a:pt x="870" y="2481"/>
                    <a:pt x="869" y="2505"/>
                  </a:cubicBezTo>
                  <a:cubicBezTo>
                    <a:pt x="870" y="2529"/>
                    <a:pt x="868" y="2554"/>
                    <a:pt x="866" y="2578"/>
                  </a:cubicBezTo>
                  <a:cubicBezTo>
                    <a:pt x="863" y="2602"/>
                    <a:pt x="853" y="2624"/>
                    <a:pt x="838" y="2644"/>
                  </a:cubicBezTo>
                  <a:cubicBezTo>
                    <a:pt x="865" y="2646"/>
                    <a:pt x="883" y="2657"/>
                    <a:pt x="890" y="2681"/>
                  </a:cubicBezTo>
                  <a:cubicBezTo>
                    <a:pt x="899" y="2706"/>
                    <a:pt x="905" y="2730"/>
                    <a:pt x="905" y="2753"/>
                  </a:cubicBezTo>
                  <a:lnTo>
                    <a:pt x="943" y="2749"/>
                  </a:lnTo>
                  <a:cubicBezTo>
                    <a:pt x="970" y="2782"/>
                    <a:pt x="996" y="2801"/>
                    <a:pt x="1024" y="2805"/>
                  </a:cubicBezTo>
                  <a:cubicBezTo>
                    <a:pt x="1041" y="2809"/>
                    <a:pt x="1058" y="2811"/>
                    <a:pt x="1076" y="2811"/>
                  </a:cubicBezTo>
                  <a:cubicBezTo>
                    <a:pt x="1088" y="2811"/>
                    <a:pt x="1099" y="2810"/>
                    <a:pt x="1111" y="2808"/>
                  </a:cubicBezTo>
                  <a:cubicBezTo>
                    <a:pt x="1143" y="2804"/>
                    <a:pt x="1174" y="2796"/>
                    <a:pt x="1206" y="2789"/>
                  </a:cubicBezTo>
                  <a:cubicBezTo>
                    <a:pt x="1225" y="2786"/>
                    <a:pt x="1244" y="2784"/>
                    <a:pt x="1263" y="2784"/>
                  </a:cubicBezTo>
                  <a:cubicBezTo>
                    <a:pt x="1278" y="2784"/>
                    <a:pt x="1293" y="2785"/>
                    <a:pt x="1308" y="2787"/>
                  </a:cubicBezTo>
                  <a:cubicBezTo>
                    <a:pt x="1391" y="2740"/>
                    <a:pt x="1460" y="2701"/>
                    <a:pt x="1515" y="2670"/>
                  </a:cubicBezTo>
                  <a:cubicBezTo>
                    <a:pt x="1569" y="2638"/>
                    <a:pt x="1615" y="2607"/>
                    <a:pt x="1653" y="2573"/>
                  </a:cubicBezTo>
                  <a:cubicBezTo>
                    <a:pt x="1692" y="2539"/>
                    <a:pt x="1725" y="2497"/>
                    <a:pt x="1754" y="2450"/>
                  </a:cubicBezTo>
                  <a:cubicBezTo>
                    <a:pt x="1783" y="2401"/>
                    <a:pt x="1811" y="2336"/>
                    <a:pt x="1841" y="2256"/>
                  </a:cubicBezTo>
                  <a:lnTo>
                    <a:pt x="1841" y="2256"/>
                  </a:lnTo>
                  <a:cubicBezTo>
                    <a:pt x="1803" y="2278"/>
                    <a:pt x="1768" y="2305"/>
                    <a:pt x="1736" y="2335"/>
                  </a:cubicBezTo>
                  <a:cubicBezTo>
                    <a:pt x="1705" y="2367"/>
                    <a:pt x="1669" y="2390"/>
                    <a:pt x="1627" y="2406"/>
                  </a:cubicBezTo>
                  <a:cubicBezTo>
                    <a:pt x="1587" y="2451"/>
                    <a:pt x="1561" y="2481"/>
                    <a:pt x="1546" y="2494"/>
                  </a:cubicBezTo>
                  <a:cubicBezTo>
                    <a:pt x="1531" y="2507"/>
                    <a:pt x="1519" y="2517"/>
                    <a:pt x="1506" y="2521"/>
                  </a:cubicBezTo>
                  <a:cubicBezTo>
                    <a:pt x="1497" y="2525"/>
                    <a:pt x="1482" y="2532"/>
                    <a:pt x="1464" y="2541"/>
                  </a:cubicBezTo>
                  <a:cubicBezTo>
                    <a:pt x="1445" y="2549"/>
                    <a:pt x="1413" y="2572"/>
                    <a:pt x="1368" y="2610"/>
                  </a:cubicBezTo>
                  <a:cubicBezTo>
                    <a:pt x="1355" y="2606"/>
                    <a:pt x="1342" y="2604"/>
                    <a:pt x="1330" y="2604"/>
                  </a:cubicBezTo>
                  <a:cubicBezTo>
                    <a:pt x="1315" y="2604"/>
                    <a:pt x="1301" y="2607"/>
                    <a:pt x="1287" y="2612"/>
                  </a:cubicBezTo>
                  <a:cubicBezTo>
                    <a:pt x="1262" y="2620"/>
                    <a:pt x="1237" y="2630"/>
                    <a:pt x="1214" y="2639"/>
                  </a:cubicBezTo>
                  <a:cubicBezTo>
                    <a:pt x="1192" y="2647"/>
                    <a:pt x="1170" y="2651"/>
                    <a:pt x="1146" y="2651"/>
                  </a:cubicBezTo>
                  <a:cubicBezTo>
                    <a:pt x="1144" y="2651"/>
                    <a:pt x="1141" y="2651"/>
                    <a:pt x="1138" y="2651"/>
                  </a:cubicBezTo>
                  <a:cubicBezTo>
                    <a:pt x="1114" y="2650"/>
                    <a:pt x="1088" y="2635"/>
                    <a:pt x="1062" y="2606"/>
                  </a:cubicBezTo>
                  <a:cubicBezTo>
                    <a:pt x="1063" y="2586"/>
                    <a:pt x="1061" y="2570"/>
                    <a:pt x="1054" y="2556"/>
                  </a:cubicBezTo>
                  <a:cubicBezTo>
                    <a:pt x="1049" y="2542"/>
                    <a:pt x="1043" y="2526"/>
                    <a:pt x="1035" y="2511"/>
                  </a:cubicBezTo>
                  <a:cubicBezTo>
                    <a:pt x="1049" y="2498"/>
                    <a:pt x="1059" y="2483"/>
                    <a:pt x="1062" y="2467"/>
                  </a:cubicBezTo>
                  <a:cubicBezTo>
                    <a:pt x="1066" y="2450"/>
                    <a:pt x="1068" y="2432"/>
                    <a:pt x="1070" y="2414"/>
                  </a:cubicBezTo>
                  <a:cubicBezTo>
                    <a:pt x="1073" y="2394"/>
                    <a:pt x="1078" y="2376"/>
                    <a:pt x="1082" y="2360"/>
                  </a:cubicBezTo>
                  <a:cubicBezTo>
                    <a:pt x="1087" y="2343"/>
                    <a:pt x="1097" y="2327"/>
                    <a:pt x="1113" y="2313"/>
                  </a:cubicBezTo>
                  <a:cubicBezTo>
                    <a:pt x="1092" y="2310"/>
                    <a:pt x="1081" y="2304"/>
                    <a:pt x="1078" y="2295"/>
                  </a:cubicBezTo>
                  <a:cubicBezTo>
                    <a:pt x="1075" y="2285"/>
                    <a:pt x="1075" y="2275"/>
                    <a:pt x="1078" y="2264"/>
                  </a:cubicBezTo>
                  <a:cubicBezTo>
                    <a:pt x="1082" y="2254"/>
                    <a:pt x="1085" y="2242"/>
                    <a:pt x="1085" y="2232"/>
                  </a:cubicBezTo>
                  <a:cubicBezTo>
                    <a:pt x="1086" y="2221"/>
                    <a:pt x="1079" y="2213"/>
                    <a:pt x="1062" y="2205"/>
                  </a:cubicBezTo>
                  <a:cubicBezTo>
                    <a:pt x="1079" y="2177"/>
                    <a:pt x="1091" y="2149"/>
                    <a:pt x="1098" y="2118"/>
                  </a:cubicBezTo>
                  <a:cubicBezTo>
                    <a:pt x="1108" y="2086"/>
                    <a:pt x="1115" y="2053"/>
                    <a:pt x="1122" y="2022"/>
                  </a:cubicBezTo>
                  <a:cubicBezTo>
                    <a:pt x="1129" y="1989"/>
                    <a:pt x="1136" y="1959"/>
                    <a:pt x="1145" y="1931"/>
                  </a:cubicBezTo>
                  <a:cubicBezTo>
                    <a:pt x="1154" y="1900"/>
                    <a:pt x="1168" y="1874"/>
                    <a:pt x="1184" y="1851"/>
                  </a:cubicBezTo>
                  <a:cubicBezTo>
                    <a:pt x="1174" y="1828"/>
                    <a:pt x="1162" y="1804"/>
                    <a:pt x="1149" y="1779"/>
                  </a:cubicBezTo>
                  <a:cubicBezTo>
                    <a:pt x="1137" y="1756"/>
                    <a:pt x="1118" y="1745"/>
                    <a:pt x="1089" y="1745"/>
                  </a:cubicBezTo>
                  <a:cubicBezTo>
                    <a:pt x="1086" y="1745"/>
                    <a:pt x="1083" y="1745"/>
                    <a:pt x="1081" y="1745"/>
                  </a:cubicBezTo>
                  <a:cubicBezTo>
                    <a:pt x="1078" y="1746"/>
                    <a:pt x="1074" y="1747"/>
                    <a:pt x="1070" y="1749"/>
                  </a:cubicBezTo>
                  <a:lnTo>
                    <a:pt x="1063" y="1749"/>
                  </a:lnTo>
                  <a:lnTo>
                    <a:pt x="1045" y="1752"/>
                  </a:lnTo>
                  <a:cubicBezTo>
                    <a:pt x="1015" y="1753"/>
                    <a:pt x="986" y="1755"/>
                    <a:pt x="959" y="1759"/>
                  </a:cubicBezTo>
                  <a:cubicBezTo>
                    <a:pt x="932" y="1762"/>
                    <a:pt x="917" y="1782"/>
                    <a:pt x="915" y="1821"/>
                  </a:cubicBezTo>
                  <a:lnTo>
                    <a:pt x="895" y="1802"/>
                  </a:lnTo>
                  <a:cubicBezTo>
                    <a:pt x="833" y="1835"/>
                    <a:pt x="776" y="1875"/>
                    <a:pt x="722" y="1921"/>
                  </a:cubicBezTo>
                  <a:cubicBezTo>
                    <a:pt x="671" y="1966"/>
                    <a:pt x="615" y="2006"/>
                    <a:pt x="556" y="2042"/>
                  </a:cubicBezTo>
                  <a:cubicBezTo>
                    <a:pt x="539" y="2029"/>
                    <a:pt x="529" y="2009"/>
                    <a:pt x="529" y="1981"/>
                  </a:cubicBezTo>
                  <a:cubicBezTo>
                    <a:pt x="528" y="1953"/>
                    <a:pt x="527" y="1930"/>
                    <a:pt x="525" y="1911"/>
                  </a:cubicBezTo>
                  <a:cubicBezTo>
                    <a:pt x="525" y="1908"/>
                    <a:pt x="525" y="1900"/>
                    <a:pt x="526" y="1890"/>
                  </a:cubicBezTo>
                  <a:cubicBezTo>
                    <a:pt x="528" y="1877"/>
                    <a:pt x="531" y="1869"/>
                    <a:pt x="535" y="1866"/>
                  </a:cubicBezTo>
                  <a:cubicBezTo>
                    <a:pt x="543" y="1831"/>
                    <a:pt x="559" y="1809"/>
                    <a:pt x="581" y="1799"/>
                  </a:cubicBezTo>
                  <a:cubicBezTo>
                    <a:pt x="604" y="1786"/>
                    <a:pt x="629" y="1778"/>
                    <a:pt x="654" y="1774"/>
                  </a:cubicBezTo>
                  <a:cubicBezTo>
                    <a:pt x="681" y="1767"/>
                    <a:pt x="709" y="1761"/>
                    <a:pt x="736" y="1754"/>
                  </a:cubicBezTo>
                  <a:cubicBezTo>
                    <a:pt x="765" y="1743"/>
                    <a:pt x="789" y="1724"/>
                    <a:pt x="809" y="1694"/>
                  </a:cubicBezTo>
                  <a:cubicBezTo>
                    <a:pt x="821" y="1698"/>
                    <a:pt x="832" y="1700"/>
                    <a:pt x="843" y="1700"/>
                  </a:cubicBezTo>
                  <a:cubicBezTo>
                    <a:pt x="851" y="1700"/>
                    <a:pt x="859" y="1699"/>
                    <a:pt x="867" y="1697"/>
                  </a:cubicBezTo>
                  <a:cubicBezTo>
                    <a:pt x="886" y="1690"/>
                    <a:pt x="904" y="1680"/>
                    <a:pt x="919" y="1669"/>
                  </a:cubicBezTo>
                  <a:cubicBezTo>
                    <a:pt x="936" y="1656"/>
                    <a:pt x="952" y="1644"/>
                    <a:pt x="965" y="1628"/>
                  </a:cubicBezTo>
                  <a:cubicBezTo>
                    <a:pt x="980" y="1612"/>
                    <a:pt x="995" y="1600"/>
                    <a:pt x="1009" y="1590"/>
                  </a:cubicBezTo>
                  <a:cubicBezTo>
                    <a:pt x="1022" y="1580"/>
                    <a:pt x="1034" y="1573"/>
                    <a:pt x="1044" y="1571"/>
                  </a:cubicBezTo>
                  <a:cubicBezTo>
                    <a:pt x="1056" y="1566"/>
                    <a:pt x="1068" y="1561"/>
                    <a:pt x="1082" y="1554"/>
                  </a:cubicBezTo>
                  <a:cubicBezTo>
                    <a:pt x="1092" y="1550"/>
                    <a:pt x="1104" y="1543"/>
                    <a:pt x="1116" y="1534"/>
                  </a:cubicBezTo>
                  <a:cubicBezTo>
                    <a:pt x="1130" y="1521"/>
                    <a:pt x="1141" y="1509"/>
                    <a:pt x="1153" y="1496"/>
                  </a:cubicBezTo>
                  <a:cubicBezTo>
                    <a:pt x="1166" y="1481"/>
                    <a:pt x="1176" y="1465"/>
                    <a:pt x="1185" y="1451"/>
                  </a:cubicBezTo>
                  <a:cubicBezTo>
                    <a:pt x="1194" y="1436"/>
                    <a:pt x="1200" y="1423"/>
                    <a:pt x="1202" y="1413"/>
                  </a:cubicBezTo>
                  <a:cubicBezTo>
                    <a:pt x="1228" y="1411"/>
                    <a:pt x="1250" y="1403"/>
                    <a:pt x="1268" y="1389"/>
                  </a:cubicBezTo>
                  <a:cubicBezTo>
                    <a:pt x="1288" y="1373"/>
                    <a:pt x="1305" y="1354"/>
                    <a:pt x="1319" y="1334"/>
                  </a:cubicBezTo>
                  <a:cubicBezTo>
                    <a:pt x="1332" y="1313"/>
                    <a:pt x="1345" y="1291"/>
                    <a:pt x="1357" y="1268"/>
                  </a:cubicBezTo>
                  <a:cubicBezTo>
                    <a:pt x="1369" y="1244"/>
                    <a:pt x="1380" y="1223"/>
                    <a:pt x="1393" y="1204"/>
                  </a:cubicBezTo>
                  <a:cubicBezTo>
                    <a:pt x="1402" y="1192"/>
                    <a:pt x="1408" y="1175"/>
                    <a:pt x="1408" y="1156"/>
                  </a:cubicBezTo>
                  <a:cubicBezTo>
                    <a:pt x="1409" y="1137"/>
                    <a:pt x="1411" y="1118"/>
                    <a:pt x="1413" y="1101"/>
                  </a:cubicBezTo>
                  <a:cubicBezTo>
                    <a:pt x="1415" y="1083"/>
                    <a:pt x="1419" y="1068"/>
                    <a:pt x="1427" y="1056"/>
                  </a:cubicBezTo>
                  <a:cubicBezTo>
                    <a:pt x="1434" y="1041"/>
                    <a:pt x="1450" y="1031"/>
                    <a:pt x="1472" y="1027"/>
                  </a:cubicBezTo>
                  <a:lnTo>
                    <a:pt x="1478" y="893"/>
                  </a:lnTo>
                  <a:cubicBezTo>
                    <a:pt x="1510" y="849"/>
                    <a:pt x="1528" y="799"/>
                    <a:pt x="1532" y="744"/>
                  </a:cubicBezTo>
                  <a:cubicBezTo>
                    <a:pt x="1537" y="690"/>
                    <a:pt x="1536" y="634"/>
                    <a:pt x="1530" y="578"/>
                  </a:cubicBezTo>
                  <a:cubicBezTo>
                    <a:pt x="1525" y="519"/>
                    <a:pt x="1519" y="460"/>
                    <a:pt x="1512" y="404"/>
                  </a:cubicBezTo>
                  <a:cubicBezTo>
                    <a:pt x="1505" y="347"/>
                    <a:pt x="1506" y="293"/>
                    <a:pt x="1516" y="241"/>
                  </a:cubicBezTo>
                  <a:cubicBezTo>
                    <a:pt x="1498" y="238"/>
                    <a:pt x="1486" y="230"/>
                    <a:pt x="1480" y="218"/>
                  </a:cubicBezTo>
                  <a:cubicBezTo>
                    <a:pt x="1475" y="207"/>
                    <a:pt x="1473" y="194"/>
                    <a:pt x="1471" y="179"/>
                  </a:cubicBezTo>
                  <a:cubicBezTo>
                    <a:pt x="1470" y="166"/>
                    <a:pt x="1470" y="152"/>
                    <a:pt x="1470" y="139"/>
                  </a:cubicBezTo>
                  <a:cubicBezTo>
                    <a:pt x="1471" y="123"/>
                    <a:pt x="1470" y="108"/>
                    <a:pt x="1466" y="97"/>
                  </a:cubicBezTo>
                  <a:cubicBezTo>
                    <a:pt x="1458" y="88"/>
                    <a:pt x="1451" y="82"/>
                    <a:pt x="1443" y="78"/>
                  </a:cubicBezTo>
                  <a:lnTo>
                    <a:pt x="1421" y="59"/>
                  </a:lnTo>
                  <a:lnTo>
                    <a:pt x="1407" y="47"/>
                  </a:lnTo>
                  <a:lnTo>
                    <a:pt x="1407" y="42"/>
                  </a:lnTo>
                  <a:cubicBezTo>
                    <a:pt x="1407" y="40"/>
                    <a:pt x="1406" y="38"/>
                    <a:pt x="1403" y="37"/>
                  </a:cubicBezTo>
                  <a:lnTo>
                    <a:pt x="1389" y="25"/>
                  </a:lnTo>
                  <a:cubicBezTo>
                    <a:pt x="1370" y="11"/>
                    <a:pt x="1350" y="3"/>
                    <a:pt x="1329" y="1"/>
                  </a:cubicBezTo>
                  <a:cubicBezTo>
                    <a:pt x="1326" y="1"/>
                    <a:pt x="1322" y="1"/>
                    <a:pt x="1319"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73"/>
            <p:cNvSpPr/>
            <p:nvPr/>
          </p:nvSpPr>
          <p:spPr>
            <a:xfrm>
              <a:off x="1905550" y="2923025"/>
              <a:ext cx="49275" cy="36775"/>
            </a:xfrm>
            <a:custGeom>
              <a:avLst/>
              <a:gdLst/>
              <a:ahLst/>
              <a:cxnLst/>
              <a:rect l="l" t="t" r="r" b="b"/>
              <a:pathLst>
                <a:path w="1971" h="1471" extrusionOk="0">
                  <a:moveTo>
                    <a:pt x="781" y="231"/>
                  </a:moveTo>
                  <a:cubicBezTo>
                    <a:pt x="802" y="231"/>
                    <a:pt x="828" y="237"/>
                    <a:pt x="858" y="250"/>
                  </a:cubicBezTo>
                  <a:lnTo>
                    <a:pt x="861" y="252"/>
                  </a:lnTo>
                  <a:cubicBezTo>
                    <a:pt x="863" y="252"/>
                    <a:pt x="865" y="252"/>
                    <a:pt x="867" y="254"/>
                  </a:cubicBezTo>
                  <a:cubicBezTo>
                    <a:pt x="866" y="263"/>
                    <a:pt x="860" y="278"/>
                    <a:pt x="852" y="300"/>
                  </a:cubicBezTo>
                  <a:cubicBezTo>
                    <a:pt x="846" y="319"/>
                    <a:pt x="841" y="335"/>
                    <a:pt x="838" y="345"/>
                  </a:cubicBezTo>
                  <a:cubicBezTo>
                    <a:pt x="824" y="398"/>
                    <a:pt x="805" y="448"/>
                    <a:pt x="781" y="497"/>
                  </a:cubicBezTo>
                  <a:cubicBezTo>
                    <a:pt x="758" y="547"/>
                    <a:pt x="719" y="581"/>
                    <a:pt x="665" y="602"/>
                  </a:cubicBezTo>
                  <a:cubicBezTo>
                    <a:pt x="652" y="635"/>
                    <a:pt x="631" y="662"/>
                    <a:pt x="602" y="684"/>
                  </a:cubicBezTo>
                  <a:cubicBezTo>
                    <a:pt x="572" y="705"/>
                    <a:pt x="541" y="727"/>
                    <a:pt x="508" y="747"/>
                  </a:cubicBezTo>
                  <a:cubicBezTo>
                    <a:pt x="477" y="766"/>
                    <a:pt x="445" y="786"/>
                    <a:pt x="414" y="808"/>
                  </a:cubicBezTo>
                  <a:cubicBezTo>
                    <a:pt x="385" y="830"/>
                    <a:pt x="362" y="855"/>
                    <a:pt x="345" y="884"/>
                  </a:cubicBezTo>
                  <a:lnTo>
                    <a:pt x="325" y="868"/>
                  </a:lnTo>
                  <a:cubicBezTo>
                    <a:pt x="319" y="863"/>
                    <a:pt x="313" y="860"/>
                    <a:pt x="308" y="860"/>
                  </a:cubicBezTo>
                  <a:cubicBezTo>
                    <a:pt x="306" y="860"/>
                    <a:pt x="303" y="861"/>
                    <a:pt x="301" y="862"/>
                  </a:cubicBezTo>
                  <a:lnTo>
                    <a:pt x="289" y="851"/>
                  </a:lnTo>
                  <a:cubicBezTo>
                    <a:pt x="303" y="826"/>
                    <a:pt x="313" y="802"/>
                    <a:pt x="320" y="777"/>
                  </a:cubicBezTo>
                  <a:cubicBezTo>
                    <a:pt x="328" y="750"/>
                    <a:pt x="336" y="725"/>
                    <a:pt x="345" y="702"/>
                  </a:cubicBezTo>
                  <a:cubicBezTo>
                    <a:pt x="354" y="678"/>
                    <a:pt x="367" y="656"/>
                    <a:pt x="380" y="636"/>
                  </a:cubicBezTo>
                  <a:cubicBezTo>
                    <a:pt x="396" y="615"/>
                    <a:pt x="418" y="598"/>
                    <a:pt x="446" y="585"/>
                  </a:cubicBezTo>
                  <a:cubicBezTo>
                    <a:pt x="445" y="557"/>
                    <a:pt x="445" y="530"/>
                    <a:pt x="446" y="504"/>
                  </a:cubicBezTo>
                  <a:lnTo>
                    <a:pt x="455" y="420"/>
                  </a:lnTo>
                  <a:cubicBezTo>
                    <a:pt x="469" y="422"/>
                    <a:pt x="482" y="424"/>
                    <a:pt x="494" y="424"/>
                  </a:cubicBezTo>
                  <a:cubicBezTo>
                    <a:pt x="513" y="424"/>
                    <a:pt x="529" y="420"/>
                    <a:pt x="544" y="414"/>
                  </a:cubicBezTo>
                  <a:cubicBezTo>
                    <a:pt x="567" y="403"/>
                    <a:pt x="587" y="389"/>
                    <a:pt x="603" y="372"/>
                  </a:cubicBezTo>
                  <a:cubicBezTo>
                    <a:pt x="620" y="353"/>
                    <a:pt x="636" y="333"/>
                    <a:pt x="650" y="313"/>
                  </a:cubicBezTo>
                  <a:cubicBezTo>
                    <a:pt x="664" y="291"/>
                    <a:pt x="681" y="272"/>
                    <a:pt x="700" y="258"/>
                  </a:cubicBezTo>
                  <a:cubicBezTo>
                    <a:pt x="719" y="243"/>
                    <a:pt x="741" y="234"/>
                    <a:pt x="765" y="232"/>
                  </a:cubicBezTo>
                  <a:cubicBezTo>
                    <a:pt x="770" y="231"/>
                    <a:pt x="775" y="231"/>
                    <a:pt x="781" y="231"/>
                  </a:cubicBezTo>
                  <a:close/>
                  <a:moveTo>
                    <a:pt x="860" y="1"/>
                  </a:moveTo>
                  <a:cubicBezTo>
                    <a:pt x="814" y="1"/>
                    <a:pt x="769" y="26"/>
                    <a:pt x="727" y="76"/>
                  </a:cubicBezTo>
                  <a:lnTo>
                    <a:pt x="722" y="71"/>
                  </a:lnTo>
                  <a:cubicBezTo>
                    <a:pt x="706" y="61"/>
                    <a:pt x="692" y="56"/>
                    <a:pt x="680" y="56"/>
                  </a:cubicBezTo>
                  <a:cubicBezTo>
                    <a:pt x="671" y="56"/>
                    <a:pt x="664" y="59"/>
                    <a:pt x="658" y="63"/>
                  </a:cubicBezTo>
                  <a:cubicBezTo>
                    <a:pt x="643" y="75"/>
                    <a:pt x="630" y="91"/>
                    <a:pt x="615" y="110"/>
                  </a:cubicBezTo>
                  <a:cubicBezTo>
                    <a:pt x="602" y="126"/>
                    <a:pt x="585" y="142"/>
                    <a:pt x="565" y="158"/>
                  </a:cubicBezTo>
                  <a:cubicBezTo>
                    <a:pt x="554" y="167"/>
                    <a:pt x="541" y="172"/>
                    <a:pt x="524" y="172"/>
                  </a:cubicBezTo>
                  <a:cubicBezTo>
                    <a:pt x="513" y="172"/>
                    <a:pt x="501" y="170"/>
                    <a:pt x="487" y="165"/>
                  </a:cubicBezTo>
                  <a:cubicBezTo>
                    <a:pt x="460" y="196"/>
                    <a:pt x="432" y="225"/>
                    <a:pt x="400" y="251"/>
                  </a:cubicBezTo>
                  <a:cubicBezTo>
                    <a:pt x="370" y="278"/>
                    <a:pt x="341" y="307"/>
                    <a:pt x="311" y="336"/>
                  </a:cubicBezTo>
                  <a:cubicBezTo>
                    <a:pt x="283" y="362"/>
                    <a:pt x="255" y="392"/>
                    <a:pt x="227" y="424"/>
                  </a:cubicBezTo>
                  <a:cubicBezTo>
                    <a:pt x="202" y="454"/>
                    <a:pt x="181" y="489"/>
                    <a:pt x="163" y="527"/>
                  </a:cubicBezTo>
                  <a:cubicBezTo>
                    <a:pt x="171" y="549"/>
                    <a:pt x="174" y="567"/>
                    <a:pt x="171" y="581"/>
                  </a:cubicBezTo>
                  <a:cubicBezTo>
                    <a:pt x="169" y="594"/>
                    <a:pt x="164" y="605"/>
                    <a:pt x="158" y="616"/>
                  </a:cubicBezTo>
                  <a:cubicBezTo>
                    <a:pt x="153" y="625"/>
                    <a:pt x="145" y="636"/>
                    <a:pt x="135" y="647"/>
                  </a:cubicBezTo>
                  <a:cubicBezTo>
                    <a:pt x="128" y="657"/>
                    <a:pt x="119" y="669"/>
                    <a:pt x="110" y="686"/>
                  </a:cubicBezTo>
                  <a:cubicBezTo>
                    <a:pt x="112" y="691"/>
                    <a:pt x="116" y="695"/>
                    <a:pt x="122" y="701"/>
                  </a:cubicBezTo>
                  <a:cubicBezTo>
                    <a:pt x="129" y="705"/>
                    <a:pt x="133" y="711"/>
                    <a:pt x="134" y="721"/>
                  </a:cubicBezTo>
                  <a:cubicBezTo>
                    <a:pt x="135" y="736"/>
                    <a:pt x="133" y="748"/>
                    <a:pt x="127" y="755"/>
                  </a:cubicBezTo>
                  <a:cubicBezTo>
                    <a:pt x="122" y="760"/>
                    <a:pt x="114" y="765"/>
                    <a:pt x="105" y="768"/>
                  </a:cubicBezTo>
                  <a:lnTo>
                    <a:pt x="75" y="770"/>
                  </a:lnTo>
                  <a:cubicBezTo>
                    <a:pt x="70" y="769"/>
                    <a:pt x="65" y="769"/>
                    <a:pt x="60" y="769"/>
                  </a:cubicBezTo>
                  <a:cubicBezTo>
                    <a:pt x="56" y="769"/>
                    <a:pt x="51" y="769"/>
                    <a:pt x="47" y="770"/>
                  </a:cubicBezTo>
                  <a:cubicBezTo>
                    <a:pt x="48" y="782"/>
                    <a:pt x="50" y="793"/>
                    <a:pt x="52" y="803"/>
                  </a:cubicBezTo>
                  <a:lnTo>
                    <a:pt x="55" y="837"/>
                  </a:lnTo>
                  <a:cubicBezTo>
                    <a:pt x="59" y="872"/>
                    <a:pt x="58" y="903"/>
                    <a:pt x="51" y="929"/>
                  </a:cubicBezTo>
                  <a:cubicBezTo>
                    <a:pt x="43" y="956"/>
                    <a:pt x="32" y="982"/>
                    <a:pt x="19" y="1006"/>
                  </a:cubicBezTo>
                  <a:cubicBezTo>
                    <a:pt x="5" y="1030"/>
                    <a:pt x="1" y="1057"/>
                    <a:pt x="7" y="1087"/>
                  </a:cubicBezTo>
                  <a:cubicBezTo>
                    <a:pt x="11" y="1117"/>
                    <a:pt x="22" y="1146"/>
                    <a:pt x="37" y="1174"/>
                  </a:cubicBezTo>
                  <a:cubicBezTo>
                    <a:pt x="49" y="1203"/>
                    <a:pt x="65" y="1229"/>
                    <a:pt x="83" y="1253"/>
                  </a:cubicBezTo>
                  <a:cubicBezTo>
                    <a:pt x="101" y="1278"/>
                    <a:pt x="115" y="1297"/>
                    <a:pt x="127" y="1310"/>
                  </a:cubicBezTo>
                  <a:cubicBezTo>
                    <a:pt x="145" y="1330"/>
                    <a:pt x="161" y="1352"/>
                    <a:pt x="177" y="1376"/>
                  </a:cubicBezTo>
                  <a:cubicBezTo>
                    <a:pt x="195" y="1399"/>
                    <a:pt x="214" y="1419"/>
                    <a:pt x="233" y="1436"/>
                  </a:cubicBezTo>
                  <a:cubicBezTo>
                    <a:pt x="251" y="1452"/>
                    <a:pt x="271" y="1463"/>
                    <a:pt x="293" y="1468"/>
                  </a:cubicBezTo>
                  <a:cubicBezTo>
                    <a:pt x="300" y="1470"/>
                    <a:pt x="306" y="1470"/>
                    <a:pt x="313" y="1470"/>
                  </a:cubicBezTo>
                  <a:cubicBezTo>
                    <a:pt x="330" y="1470"/>
                    <a:pt x="349" y="1464"/>
                    <a:pt x="370" y="1452"/>
                  </a:cubicBezTo>
                  <a:lnTo>
                    <a:pt x="375" y="1452"/>
                  </a:lnTo>
                  <a:cubicBezTo>
                    <a:pt x="391" y="1454"/>
                    <a:pt x="406" y="1455"/>
                    <a:pt x="420" y="1455"/>
                  </a:cubicBezTo>
                  <a:cubicBezTo>
                    <a:pt x="428" y="1455"/>
                    <a:pt x="436" y="1455"/>
                    <a:pt x="443" y="1454"/>
                  </a:cubicBezTo>
                  <a:cubicBezTo>
                    <a:pt x="464" y="1452"/>
                    <a:pt x="486" y="1448"/>
                    <a:pt x="510" y="1443"/>
                  </a:cubicBezTo>
                  <a:cubicBezTo>
                    <a:pt x="532" y="1438"/>
                    <a:pt x="554" y="1432"/>
                    <a:pt x="574" y="1429"/>
                  </a:cubicBezTo>
                  <a:cubicBezTo>
                    <a:pt x="588" y="1428"/>
                    <a:pt x="601" y="1427"/>
                    <a:pt x="614" y="1427"/>
                  </a:cubicBezTo>
                  <a:cubicBezTo>
                    <a:pt x="623" y="1427"/>
                    <a:pt x="632" y="1428"/>
                    <a:pt x="640" y="1428"/>
                  </a:cubicBezTo>
                  <a:cubicBezTo>
                    <a:pt x="656" y="1417"/>
                    <a:pt x="680" y="1408"/>
                    <a:pt x="711" y="1404"/>
                  </a:cubicBezTo>
                  <a:cubicBezTo>
                    <a:pt x="742" y="1399"/>
                    <a:pt x="770" y="1393"/>
                    <a:pt x="795" y="1385"/>
                  </a:cubicBezTo>
                  <a:cubicBezTo>
                    <a:pt x="821" y="1377"/>
                    <a:pt x="841" y="1364"/>
                    <a:pt x="853" y="1349"/>
                  </a:cubicBezTo>
                  <a:cubicBezTo>
                    <a:pt x="866" y="1334"/>
                    <a:pt x="864" y="1310"/>
                    <a:pt x="846" y="1276"/>
                  </a:cubicBezTo>
                  <a:lnTo>
                    <a:pt x="879" y="1262"/>
                  </a:lnTo>
                  <a:cubicBezTo>
                    <a:pt x="917" y="1246"/>
                    <a:pt x="956" y="1227"/>
                    <a:pt x="995" y="1208"/>
                  </a:cubicBezTo>
                  <a:cubicBezTo>
                    <a:pt x="1034" y="1187"/>
                    <a:pt x="1072" y="1164"/>
                    <a:pt x="1109" y="1140"/>
                  </a:cubicBezTo>
                  <a:cubicBezTo>
                    <a:pt x="1117" y="1135"/>
                    <a:pt x="1125" y="1127"/>
                    <a:pt x="1133" y="1120"/>
                  </a:cubicBezTo>
                  <a:cubicBezTo>
                    <a:pt x="1141" y="1112"/>
                    <a:pt x="1149" y="1106"/>
                    <a:pt x="1157" y="1102"/>
                  </a:cubicBezTo>
                  <a:lnTo>
                    <a:pt x="1416" y="948"/>
                  </a:lnTo>
                  <a:lnTo>
                    <a:pt x="1438" y="967"/>
                  </a:lnTo>
                  <a:cubicBezTo>
                    <a:pt x="1474" y="932"/>
                    <a:pt x="1511" y="905"/>
                    <a:pt x="1551" y="886"/>
                  </a:cubicBezTo>
                  <a:cubicBezTo>
                    <a:pt x="1591" y="865"/>
                    <a:pt x="1631" y="841"/>
                    <a:pt x="1671" y="815"/>
                  </a:cubicBezTo>
                  <a:cubicBezTo>
                    <a:pt x="1672" y="815"/>
                    <a:pt x="1673" y="815"/>
                    <a:pt x="1674" y="815"/>
                  </a:cubicBezTo>
                  <a:cubicBezTo>
                    <a:pt x="1685" y="815"/>
                    <a:pt x="1692" y="810"/>
                    <a:pt x="1698" y="799"/>
                  </a:cubicBezTo>
                  <a:lnTo>
                    <a:pt x="1721" y="760"/>
                  </a:lnTo>
                  <a:cubicBezTo>
                    <a:pt x="1730" y="746"/>
                    <a:pt x="1739" y="733"/>
                    <a:pt x="1748" y="722"/>
                  </a:cubicBezTo>
                  <a:cubicBezTo>
                    <a:pt x="1757" y="713"/>
                    <a:pt x="1770" y="708"/>
                    <a:pt x="1785" y="708"/>
                  </a:cubicBezTo>
                  <a:cubicBezTo>
                    <a:pt x="1789" y="708"/>
                    <a:pt x="1793" y="708"/>
                    <a:pt x="1797" y="709"/>
                  </a:cubicBezTo>
                  <a:cubicBezTo>
                    <a:pt x="1812" y="695"/>
                    <a:pt x="1825" y="681"/>
                    <a:pt x="1835" y="664"/>
                  </a:cubicBezTo>
                  <a:cubicBezTo>
                    <a:pt x="1846" y="647"/>
                    <a:pt x="1857" y="632"/>
                    <a:pt x="1870" y="617"/>
                  </a:cubicBezTo>
                  <a:cubicBezTo>
                    <a:pt x="1884" y="598"/>
                    <a:pt x="1894" y="583"/>
                    <a:pt x="1900" y="575"/>
                  </a:cubicBezTo>
                  <a:cubicBezTo>
                    <a:pt x="1909" y="565"/>
                    <a:pt x="1915" y="557"/>
                    <a:pt x="1919" y="549"/>
                  </a:cubicBezTo>
                  <a:lnTo>
                    <a:pt x="1937" y="521"/>
                  </a:lnTo>
                  <a:lnTo>
                    <a:pt x="1970" y="482"/>
                  </a:lnTo>
                  <a:cubicBezTo>
                    <a:pt x="1966" y="478"/>
                    <a:pt x="1964" y="473"/>
                    <a:pt x="1964" y="467"/>
                  </a:cubicBezTo>
                  <a:cubicBezTo>
                    <a:pt x="1965" y="460"/>
                    <a:pt x="1966" y="454"/>
                    <a:pt x="1967" y="450"/>
                  </a:cubicBezTo>
                  <a:lnTo>
                    <a:pt x="1965" y="425"/>
                  </a:lnTo>
                  <a:cubicBezTo>
                    <a:pt x="1964" y="415"/>
                    <a:pt x="1960" y="408"/>
                    <a:pt x="1950" y="405"/>
                  </a:cubicBezTo>
                  <a:cubicBezTo>
                    <a:pt x="1929" y="426"/>
                    <a:pt x="1907" y="446"/>
                    <a:pt x="1885" y="464"/>
                  </a:cubicBezTo>
                  <a:cubicBezTo>
                    <a:pt x="1863" y="481"/>
                    <a:pt x="1841" y="498"/>
                    <a:pt x="1819" y="516"/>
                  </a:cubicBezTo>
                  <a:cubicBezTo>
                    <a:pt x="1791" y="538"/>
                    <a:pt x="1769" y="555"/>
                    <a:pt x="1753" y="567"/>
                  </a:cubicBezTo>
                  <a:cubicBezTo>
                    <a:pt x="1739" y="577"/>
                    <a:pt x="1725" y="587"/>
                    <a:pt x="1714" y="599"/>
                  </a:cubicBezTo>
                  <a:cubicBezTo>
                    <a:pt x="1703" y="608"/>
                    <a:pt x="1691" y="620"/>
                    <a:pt x="1678" y="634"/>
                  </a:cubicBezTo>
                  <a:cubicBezTo>
                    <a:pt x="1666" y="647"/>
                    <a:pt x="1650" y="667"/>
                    <a:pt x="1626" y="693"/>
                  </a:cubicBezTo>
                  <a:lnTo>
                    <a:pt x="1619" y="705"/>
                  </a:lnTo>
                  <a:lnTo>
                    <a:pt x="1596" y="681"/>
                  </a:lnTo>
                  <a:cubicBezTo>
                    <a:pt x="1578" y="701"/>
                    <a:pt x="1561" y="721"/>
                    <a:pt x="1541" y="741"/>
                  </a:cubicBezTo>
                  <a:cubicBezTo>
                    <a:pt x="1527" y="754"/>
                    <a:pt x="1511" y="761"/>
                    <a:pt x="1491" y="761"/>
                  </a:cubicBezTo>
                  <a:cubicBezTo>
                    <a:pt x="1482" y="761"/>
                    <a:pt x="1474" y="760"/>
                    <a:pt x="1464" y="757"/>
                  </a:cubicBezTo>
                  <a:cubicBezTo>
                    <a:pt x="1451" y="768"/>
                    <a:pt x="1437" y="774"/>
                    <a:pt x="1421" y="777"/>
                  </a:cubicBezTo>
                  <a:cubicBezTo>
                    <a:pt x="1408" y="780"/>
                    <a:pt x="1394" y="783"/>
                    <a:pt x="1380" y="789"/>
                  </a:cubicBezTo>
                  <a:cubicBezTo>
                    <a:pt x="1369" y="793"/>
                    <a:pt x="1357" y="800"/>
                    <a:pt x="1346" y="810"/>
                  </a:cubicBezTo>
                  <a:cubicBezTo>
                    <a:pt x="1336" y="818"/>
                    <a:pt x="1329" y="833"/>
                    <a:pt x="1324" y="854"/>
                  </a:cubicBezTo>
                  <a:lnTo>
                    <a:pt x="1322" y="862"/>
                  </a:lnTo>
                  <a:lnTo>
                    <a:pt x="1316" y="862"/>
                  </a:lnTo>
                  <a:cubicBezTo>
                    <a:pt x="1294" y="868"/>
                    <a:pt x="1272" y="873"/>
                    <a:pt x="1249" y="877"/>
                  </a:cubicBezTo>
                  <a:cubicBezTo>
                    <a:pt x="1227" y="880"/>
                    <a:pt x="1206" y="885"/>
                    <a:pt x="1185" y="892"/>
                  </a:cubicBezTo>
                  <a:cubicBezTo>
                    <a:pt x="1168" y="900"/>
                    <a:pt x="1150" y="909"/>
                    <a:pt x="1133" y="921"/>
                  </a:cubicBezTo>
                  <a:cubicBezTo>
                    <a:pt x="1117" y="932"/>
                    <a:pt x="1104" y="949"/>
                    <a:pt x="1093" y="969"/>
                  </a:cubicBezTo>
                  <a:cubicBezTo>
                    <a:pt x="1088" y="982"/>
                    <a:pt x="1084" y="993"/>
                    <a:pt x="1081" y="1004"/>
                  </a:cubicBezTo>
                  <a:cubicBezTo>
                    <a:pt x="1078" y="1013"/>
                    <a:pt x="1075" y="1024"/>
                    <a:pt x="1073" y="1036"/>
                  </a:cubicBezTo>
                  <a:lnTo>
                    <a:pt x="1071" y="1041"/>
                  </a:lnTo>
                  <a:cubicBezTo>
                    <a:pt x="1057" y="1047"/>
                    <a:pt x="1043" y="1049"/>
                    <a:pt x="1027" y="1049"/>
                  </a:cubicBezTo>
                  <a:cubicBezTo>
                    <a:pt x="1013" y="1048"/>
                    <a:pt x="1001" y="1041"/>
                    <a:pt x="991" y="1028"/>
                  </a:cubicBezTo>
                  <a:cubicBezTo>
                    <a:pt x="951" y="1038"/>
                    <a:pt x="911" y="1054"/>
                    <a:pt x="872" y="1073"/>
                  </a:cubicBezTo>
                  <a:cubicBezTo>
                    <a:pt x="835" y="1090"/>
                    <a:pt x="799" y="1108"/>
                    <a:pt x="762" y="1129"/>
                  </a:cubicBezTo>
                  <a:cubicBezTo>
                    <a:pt x="727" y="1148"/>
                    <a:pt x="691" y="1167"/>
                    <a:pt x="652" y="1187"/>
                  </a:cubicBezTo>
                  <a:cubicBezTo>
                    <a:pt x="615" y="1204"/>
                    <a:pt x="576" y="1217"/>
                    <a:pt x="536" y="1226"/>
                  </a:cubicBezTo>
                  <a:lnTo>
                    <a:pt x="533" y="1229"/>
                  </a:lnTo>
                  <a:lnTo>
                    <a:pt x="530" y="1227"/>
                  </a:lnTo>
                  <a:cubicBezTo>
                    <a:pt x="512" y="1216"/>
                    <a:pt x="491" y="1212"/>
                    <a:pt x="469" y="1212"/>
                  </a:cubicBezTo>
                  <a:cubicBezTo>
                    <a:pt x="465" y="1212"/>
                    <a:pt x="460" y="1212"/>
                    <a:pt x="456" y="1212"/>
                  </a:cubicBezTo>
                  <a:cubicBezTo>
                    <a:pt x="430" y="1214"/>
                    <a:pt x="403" y="1218"/>
                    <a:pt x="376" y="1225"/>
                  </a:cubicBezTo>
                  <a:cubicBezTo>
                    <a:pt x="348" y="1229"/>
                    <a:pt x="322" y="1231"/>
                    <a:pt x="296" y="1232"/>
                  </a:cubicBezTo>
                  <a:cubicBezTo>
                    <a:pt x="269" y="1231"/>
                    <a:pt x="246" y="1222"/>
                    <a:pt x="227" y="1204"/>
                  </a:cubicBezTo>
                  <a:cubicBezTo>
                    <a:pt x="239" y="1173"/>
                    <a:pt x="255" y="1149"/>
                    <a:pt x="276" y="1131"/>
                  </a:cubicBezTo>
                  <a:cubicBezTo>
                    <a:pt x="299" y="1112"/>
                    <a:pt x="323" y="1096"/>
                    <a:pt x="347" y="1083"/>
                  </a:cubicBezTo>
                  <a:cubicBezTo>
                    <a:pt x="374" y="1069"/>
                    <a:pt x="400" y="1057"/>
                    <a:pt x="428" y="1048"/>
                  </a:cubicBezTo>
                  <a:cubicBezTo>
                    <a:pt x="455" y="1036"/>
                    <a:pt x="478" y="1024"/>
                    <a:pt x="498" y="1010"/>
                  </a:cubicBezTo>
                  <a:cubicBezTo>
                    <a:pt x="519" y="993"/>
                    <a:pt x="536" y="974"/>
                    <a:pt x="547" y="952"/>
                  </a:cubicBezTo>
                  <a:cubicBezTo>
                    <a:pt x="560" y="930"/>
                    <a:pt x="564" y="902"/>
                    <a:pt x="561" y="865"/>
                  </a:cubicBezTo>
                  <a:lnTo>
                    <a:pt x="561" y="865"/>
                  </a:lnTo>
                  <a:cubicBezTo>
                    <a:pt x="576" y="867"/>
                    <a:pt x="593" y="869"/>
                    <a:pt x="611" y="872"/>
                  </a:cubicBezTo>
                  <a:cubicBezTo>
                    <a:pt x="629" y="873"/>
                    <a:pt x="646" y="876"/>
                    <a:pt x="661" y="880"/>
                  </a:cubicBezTo>
                  <a:cubicBezTo>
                    <a:pt x="674" y="869"/>
                    <a:pt x="683" y="856"/>
                    <a:pt x="689" y="838"/>
                  </a:cubicBezTo>
                  <a:cubicBezTo>
                    <a:pt x="696" y="820"/>
                    <a:pt x="706" y="803"/>
                    <a:pt x="719" y="788"/>
                  </a:cubicBezTo>
                  <a:lnTo>
                    <a:pt x="723" y="782"/>
                  </a:lnTo>
                  <a:lnTo>
                    <a:pt x="728" y="788"/>
                  </a:lnTo>
                  <a:cubicBezTo>
                    <a:pt x="742" y="796"/>
                    <a:pt x="754" y="801"/>
                    <a:pt x="762" y="801"/>
                  </a:cubicBezTo>
                  <a:cubicBezTo>
                    <a:pt x="767" y="801"/>
                    <a:pt x="771" y="798"/>
                    <a:pt x="773" y="794"/>
                  </a:cubicBezTo>
                  <a:cubicBezTo>
                    <a:pt x="780" y="782"/>
                    <a:pt x="785" y="768"/>
                    <a:pt x="788" y="750"/>
                  </a:cubicBezTo>
                  <a:cubicBezTo>
                    <a:pt x="792" y="731"/>
                    <a:pt x="798" y="713"/>
                    <a:pt x="807" y="697"/>
                  </a:cubicBezTo>
                  <a:cubicBezTo>
                    <a:pt x="815" y="684"/>
                    <a:pt x="829" y="678"/>
                    <a:pt x="849" y="678"/>
                  </a:cubicBezTo>
                  <a:cubicBezTo>
                    <a:pt x="856" y="678"/>
                    <a:pt x="863" y="678"/>
                    <a:pt x="871" y="680"/>
                  </a:cubicBezTo>
                  <a:cubicBezTo>
                    <a:pt x="907" y="652"/>
                    <a:pt x="934" y="620"/>
                    <a:pt x="952" y="584"/>
                  </a:cubicBezTo>
                  <a:cubicBezTo>
                    <a:pt x="968" y="546"/>
                    <a:pt x="984" y="506"/>
                    <a:pt x="998" y="465"/>
                  </a:cubicBezTo>
                  <a:lnTo>
                    <a:pt x="1026" y="395"/>
                  </a:lnTo>
                  <a:cubicBezTo>
                    <a:pt x="1035" y="371"/>
                    <a:pt x="1048" y="347"/>
                    <a:pt x="1062" y="325"/>
                  </a:cubicBezTo>
                  <a:cubicBezTo>
                    <a:pt x="1073" y="306"/>
                    <a:pt x="1078" y="283"/>
                    <a:pt x="1076" y="256"/>
                  </a:cubicBezTo>
                  <a:cubicBezTo>
                    <a:pt x="1074" y="230"/>
                    <a:pt x="1063" y="208"/>
                    <a:pt x="1042" y="191"/>
                  </a:cubicBezTo>
                  <a:cubicBezTo>
                    <a:pt x="1070" y="177"/>
                    <a:pt x="1077" y="154"/>
                    <a:pt x="1064" y="121"/>
                  </a:cubicBezTo>
                  <a:cubicBezTo>
                    <a:pt x="1050" y="88"/>
                    <a:pt x="1025" y="59"/>
                    <a:pt x="988" y="36"/>
                  </a:cubicBezTo>
                  <a:cubicBezTo>
                    <a:pt x="953" y="13"/>
                    <a:pt x="911" y="2"/>
                    <a:pt x="863" y="1"/>
                  </a:cubicBezTo>
                  <a:cubicBezTo>
                    <a:pt x="862" y="1"/>
                    <a:pt x="861" y="1"/>
                    <a:pt x="860"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73"/>
            <p:cNvSpPr/>
            <p:nvPr/>
          </p:nvSpPr>
          <p:spPr>
            <a:xfrm>
              <a:off x="1943225" y="2921850"/>
              <a:ext cx="51050" cy="35000"/>
            </a:xfrm>
            <a:custGeom>
              <a:avLst/>
              <a:gdLst/>
              <a:ahLst/>
              <a:cxnLst/>
              <a:rect l="l" t="t" r="r" b="b"/>
              <a:pathLst>
                <a:path w="2042" h="1400" extrusionOk="0">
                  <a:moveTo>
                    <a:pt x="692" y="0"/>
                  </a:moveTo>
                  <a:cubicBezTo>
                    <a:pt x="665" y="30"/>
                    <a:pt x="644" y="62"/>
                    <a:pt x="628" y="101"/>
                  </a:cubicBezTo>
                  <a:cubicBezTo>
                    <a:pt x="613" y="137"/>
                    <a:pt x="599" y="173"/>
                    <a:pt x="583" y="209"/>
                  </a:cubicBezTo>
                  <a:cubicBezTo>
                    <a:pt x="566" y="246"/>
                    <a:pt x="548" y="280"/>
                    <a:pt x="526" y="314"/>
                  </a:cubicBezTo>
                  <a:cubicBezTo>
                    <a:pt x="506" y="345"/>
                    <a:pt x="478" y="368"/>
                    <a:pt x="441" y="384"/>
                  </a:cubicBezTo>
                  <a:cubicBezTo>
                    <a:pt x="440" y="399"/>
                    <a:pt x="442" y="412"/>
                    <a:pt x="444" y="426"/>
                  </a:cubicBezTo>
                  <a:cubicBezTo>
                    <a:pt x="448" y="437"/>
                    <a:pt x="456" y="447"/>
                    <a:pt x="471" y="452"/>
                  </a:cubicBezTo>
                  <a:cubicBezTo>
                    <a:pt x="477" y="479"/>
                    <a:pt x="475" y="505"/>
                    <a:pt x="464" y="527"/>
                  </a:cubicBezTo>
                  <a:cubicBezTo>
                    <a:pt x="456" y="546"/>
                    <a:pt x="441" y="564"/>
                    <a:pt x="422" y="580"/>
                  </a:cubicBezTo>
                  <a:cubicBezTo>
                    <a:pt x="405" y="594"/>
                    <a:pt x="384" y="606"/>
                    <a:pt x="360" y="617"/>
                  </a:cubicBezTo>
                  <a:cubicBezTo>
                    <a:pt x="339" y="625"/>
                    <a:pt x="316" y="632"/>
                    <a:pt x="294" y="636"/>
                  </a:cubicBezTo>
                  <a:cubicBezTo>
                    <a:pt x="304" y="695"/>
                    <a:pt x="299" y="750"/>
                    <a:pt x="277" y="797"/>
                  </a:cubicBezTo>
                  <a:cubicBezTo>
                    <a:pt x="255" y="844"/>
                    <a:pt x="228" y="890"/>
                    <a:pt x="195" y="935"/>
                  </a:cubicBezTo>
                  <a:cubicBezTo>
                    <a:pt x="163" y="978"/>
                    <a:pt x="130" y="1022"/>
                    <a:pt x="97" y="1066"/>
                  </a:cubicBezTo>
                  <a:cubicBezTo>
                    <a:pt x="64" y="1110"/>
                    <a:pt x="43" y="1157"/>
                    <a:pt x="34" y="1209"/>
                  </a:cubicBezTo>
                  <a:cubicBezTo>
                    <a:pt x="32" y="1225"/>
                    <a:pt x="27" y="1241"/>
                    <a:pt x="20" y="1259"/>
                  </a:cubicBezTo>
                  <a:cubicBezTo>
                    <a:pt x="13" y="1276"/>
                    <a:pt x="7" y="1293"/>
                    <a:pt x="4" y="1311"/>
                  </a:cubicBezTo>
                  <a:cubicBezTo>
                    <a:pt x="0" y="1326"/>
                    <a:pt x="0" y="1342"/>
                    <a:pt x="3" y="1358"/>
                  </a:cubicBezTo>
                  <a:cubicBezTo>
                    <a:pt x="6" y="1373"/>
                    <a:pt x="15" y="1387"/>
                    <a:pt x="30" y="1400"/>
                  </a:cubicBezTo>
                  <a:cubicBezTo>
                    <a:pt x="56" y="1398"/>
                    <a:pt x="78" y="1389"/>
                    <a:pt x="93" y="1373"/>
                  </a:cubicBezTo>
                  <a:cubicBezTo>
                    <a:pt x="109" y="1360"/>
                    <a:pt x="123" y="1343"/>
                    <a:pt x="133" y="1322"/>
                  </a:cubicBezTo>
                  <a:cubicBezTo>
                    <a:pt x="144" y="1302"/>
                    <a:pt x="152" y="1281"/>
                    <a:pt x="159" y="1260"/>
                  </a:cubicBezTo>
                  <a:cubicBezTo>
                    <a:pt x="166" y="1237"/>
                    <a:pt x="172" y="1215"/>
                    <a:pt x="179" y="1195"/>
                  </a:cubicBezTo>
                  <a:cubicBezTo>
                    <a:pt x="216" y="1195"/>
                    <a:pt x="241" y="1185"/>
                    <a:pt x="255" y="1163"/>
                  </a:cubicBezTo>
                  <a:cubicBezTo>
                    <a:pt x="268" y="1141"/>
                    <a:pt x="280" y="1117"/>
                    <a:pt x="287" y="1091"/>
                  </a:cubicBezTo>
                  <a:cubicBezTo>
                    <a:pt x="296" y="1064"/>
                    <a:pt x="306" y="1041"/>
                    <a:pt x="321" y="1020"/>
                  </a:cubicBezTo>
                  <a:cubicBezTo>
                    <a:pt x="334" y="998"/>
                    <a:pt x="361" y="987"/>
                    <a:pt x="398" y="985"/>
                  </a:cubicBezTo>
                  <a:cubicBezTo>
                    <a:pt x="425" y="902"/>
                    <a:pt x="462" y="819"/>
                    <a:pt x="513" y="736"/>
                  </a:cubicBezTo>
                  <a:cubicBezTo>
                    <a:pt x="564" y="651"/>
                    <a:pt x="615" y="576"/>
                    <a:pt x="667" y="508"/>
                  </a:cubicBezTo>
                  <a:lnTo>
                    <a:pt x="638" y="487"/>
                  </a:lnTo>
                  <a:cubicBezTo>
                    <a:pt x="633" y="468"/>
                    <a:pt x="637" y="454"/>
                    <a:pt x="651" y="444"/>
                  </a:cubicBezTo>
                  <a:cubicBezTo>
                    <a:pt x="664" y="434"/>
                    <a:pt x="674" y="423"/>
                    <a:pt x="681" y="410"/>
                  </a:cubicBezTo>
                  <a:cubicBezTo>
                    <a:pt x="731" y="451"/>
                    <a:pt x="774" y="496"/>
                    <a:pt x="809" y="548"/>
                  </a:cubicBezTo>
                  <a:cubicBezTo>
                    <a:pt x="845" y="597"/>
                    <a:pt x="890" y="639"/>
                    <a:pt x="943" y="674"/>
                  </a:cubicBezTo>
                  <a:lnTo>
                    <a:pt x="871" y="943"/>
                  </a:lnTo>
                  <a:cubicBezTo>
                    <a:pt x="876" y="970"/>
                    <a:pt x="884" y="998"/>
                    <a:pt x="892" y="1030"/>
                  </a:cubicBezTo>
                  <a:cubicBezTo>
                    <a:pt x="899" y="1060"/>
                    <a:pt x="910" y="1090"/>
                    <a:pt x="921" y="1121"/>
                  </a:cubicBezTo>
                  <a:cubicBezTo>
                    <a:pt x="932" y="1151"/>
                    <a:pt x="947" y="1180"/>
                    <a:pt x="962" y="1206"/>
                  </a:cubicBezTo>
                  <a:cubicBezTo>
                    <a:pt x="979" y="1233"/>
                    <a:pt x="998" y="1255"/>
                    <a:pt x="1021" y="1274"/>
                  </a:cubicBezTo>
                  <a:cubicBezTo>
                    <a:pt x="1030" y="1282"/>
                    <a:pt x="1039" y="1287"/>
                    <a:pt x="1046" y="1291"/>
                  </a:cubicBezTo>
                  <a:cubicBezTo>
                    <a:pt x="1056" y="1295"/>
                    <a:pt x="1064" y="1300"/>
                    <a:pt x="1073" y="1306"/>
                  </a:cubicBezTo>
                  <a:cubicBezTo>
                    <a:pt x="1100" y="1323"/>
                    <a:pt x="1126" y="1336"/>
                    <a:pt x="1153" y="1346"/>
                  </a:cubicBezTo>
                  <a:cubicBezTo>
                    <a:pt x="1187" y="1356"/>
                    <a:pt x="1222" y="1361"/>
                    <a:pt x="1259" y="1361"/>
                  </a:cubicBezTo>
                  <a:cubicBezTo>
                    <a:pt x="1265" y="1361"/>
                    <a:pt x="1271" y="1361"/>
                    <a:pt x="1278" y="1361"/>
                  </a:cubicBezTo>
                  <a:cubicBezTo>
                    <a:pt x="1321" y="1359"/>
                    <a:pt x="1364" y="1351"/>
                    <a:pt x="1407" y="1339"/>
                  </a:cubicBezTo>
                  <a:cubicBezTo>
                    <a:pt x="1451" y="1328"/>
                    <a:pt x="1492" y="1313"/>
                    <a:pt x="1530" y="1294"/>
                  </a:cubicBezTo>
                  <a:cubicBezTo>
                    <a:pt x="1570" y="1274"/>
                    <a:pt x="1607" y="1254"/>
                    <a:pt x="1640" y="1232"/>
                  </a:cubicBezTo>
                  <a:cubicBezTo>
                    <a:pt x="1636" y="1193"/>
                    <a:pt x="1645" y="1166"/>
                    <a:pt x="1663" y="1148"/>
                  </a:cubicBezTo>
                  <a:cubicBezTo>
                    <a:pt x="1685" y="1130"/>
                    <a:pt x="1708" y="1117"/>
                    <a:pt x="1736" y="1105"/>
                  </a:cubicBezTo>
                  <a:cubicBezTo>
                    <a:pt x="1763" y="1093"/>
                    <a:pt x="1787" y="1079"/>
                    <a:pt x="1810" y="1064"/>
                  </a:cubicBezTo>
                  <a:cubicBezTo>
                    <a:pt x="1835" y="1050"/>
                    <a:pt x="1851" y="1026"/>
                    <a:pt x="1856" y="995"/>
                  </a:cubicBezTo>
                  <a:cubicBezTo>
                    <a:pt x="1892" y="974"/>
                    <a:pt x="1913" y="950"/>
                    <a:pt x="1921" y="924"/>
                  </a:cubicBezTo>
                  <a:cubicBezTo>
                    <a:pt x="1931" y="894"/>
                    <a:pt x="1938" y="865"/>
                    <a:pt x="1942" y="836"/>
                  </a:cubicBezTo>
                  <a:cubicBezTo>
                    <a:pt x="1947" y="805"/>
                    <a:pt x="1957" y="776"/>
                    <a:pt x="1967" y="747"/>
                  </a:cubicBezTo>
                  <a:cubicBezTo>
                    <a:pt x="1979" y="717"/>
                    <a:pt x="2004" y="692"/>
                    <a:pt x="2042" y="669"/>
                  </a:cubicBezTo>
                  <a:lnTo>
                    <a:pt x="2040" y="641"/>
                  </a:lnTo>
                  <a:cubicBezTo>
                    <a:pt x="2040" y="627"/>
                    <a:pt x="2040" y="614"/>
                    <a:pt x="2039" y="602"/>
                  </a:cubicBezTo>
                  <a:cubicBezTo>
                    <a:pt x="2038" y="587"/>
                    <a:pt x="2034" y="576"/>
                    <a:pt x="2030" y="565"/>
                  </a:cubicBezTo>
                  <a:cubicBezTo>
                    <a:pt x="2026" y="557"/>
                    <a:pt x="2020" y="552"/>
                    <a:pt x="2011" y="552"/>
                  </a:cubicBezTo>
                  <a:cubicBezTo>
                    <a:pt x="2010" y="552"/>
                    <a:pt x="2009" y="552"/>
                    <a:pt x="2008" y="552"/>
                  </a:cubicBezTo>
                  <a:cubicBezTo>
                    <a:pt x="1960" y="605"/>
                    <a:pt x="1913" y="658"/>
                    <a:pt x="1865" y="709"/>
                  </a:cubicBezTo>
                  <a:cubicBezTo>
                    <a:pt x="1819" y="760"/>
                    <a:pt x="1772" y="813"/>
                    <a:pt x="1724" y="865"/>
                  </a:cubicBezTo>
                  <a:cubicBezTo>
                    <a:pt x="1708" y="883"/>
                    <a:pt x="1694" y="898"/>
                    <a:pt x="1679" y="911"/>
                  </a:cubicBezTo>
                  <a:cubicBezTo>
                    <a:pt x="1667" y="925"/>
                    <a:pt x="1650" y="937"/>
                    <a:pt x="1630" y="950"/>
                  </a:cubicBezTo>
                  <a:cubicBezTo>
                    <a:pt x="1606" y="965"/>
                    <a:pt x="1579" y="977"/>
                    <a:pt x="1550" y="989"/>
                  </a:cubicBezTo>
                  <a:cubicBezTo>
                    <a:pt x="1523" y="999"/>
                    <a:pt x="1497" y="1012"/>
                    <a:pt x="1470" y="1024"/>
                  </a:cubicBezTo>
                  <a:cubicBezTo>
                    <a:pt x="1444" y="1037"/>
                    <a:pt x="1420" y="1053"/>
                    <a:pt x="1398" y="1071"/>
                  </a:cubicBezTo>
                  <a:cubicBezTo>
                    <a:pt x="1376" y="1087"/>
                    <a:pt x="1358" y="1110"/>
                    <a:pt x="1344" y="1138"/>
                  </a:cubicBezTo>
                  <a:cubicBezTo>
                    <a:pt x="1324" y="1142"/>
                    <a:pt x="1305" y="1143"/>
                    <a:pt x="1285" y="1143"/>
                  </a:cubicBezTo>
                  <a:cubicBezTo>
                    <a:pt x="1269" y="1143"/>
                    <a:pt x="1253" y="1142"/>
                    <a:pt x="1237" y="1140"/>
                  </a:cubicBezTo>
                  <a:cubicBezTo>
                    <a:pt x="1203" y="1133"/>
                    <a:pt x="1172" y="1115"/>
                    <a:pt x="1145" y="1082"/>
                  </a:cubicBezTo>
                  <a:lnTo>
                    <a:pt x="1127" y="1110"/>
                  </a:lnTo>
                  <a:lnTo>
                    <a:pt x="1101" y="1086"/>
                  </a:lnTo>
                  <a:cubicBezTo>
                    <a:pt x="1109" y="1056"/>
                    <a:pt x="1112" y="1023"/>
                    <a:pt x="1110" y="989"/>
                  </a:cubicBezTo>
                  <a:cubicBezTo>
                    <a:pt x="1109" y="952"/>
                    <a:pt x="1109" y="917"/>
                    <a:pt x="1111" y="884"/>
                  </a:cubicBezTo>
                  <a:cubicBezTo>
                    <a:pt x="1113" y="848"/>
                    <a:pt x="1122" y="818"/>
                    <a:pt x="1134" y="791"/>
                  </a:cubicBezTo>
                  <a:cubicBezTo>
                    <a:pt x="1148" y="761"/>
                    <a:pt x="1173" y="738"/>
                    <a:pt x="1210" y="720"/>
                  </a:cubicBezTo>
                  <a:cubicBezTo>
                    <a:pt x="1206" y="693"/>
                    <a:pt x="1213" y="670"/>
                    <a:pt x="1226" y="651"/>
                  </a:cubicBezTo>
                  <a:cubicBezTo>
                    <a:pt x="1242" y="630"/>
                    <a:pt x="1259" y="612"/>
                    <a:pt x="1277" y="597"/>
                  </a:cubicBezTo>
                  <a:cubicBezTo>
                    <a:pt x="1296" y="579"/>
                    <a:pt x="1314" y="562"/>
                    <a:pt x="1332" y="544"/>
                  </a:cubicBezTo>
                  <a:cubicBezTo>
                    <a:pt x="1351" y="528"/>
                    <a:pt x="1365" y="507"/>
                    <a:pt x="1371" y="484"/>
                  </a:cubicBezTo>
                  <a:cubicBezTo>
                    <a:pt x="1375" y="471"/>
                    <a:pt x="1376" y="465"/>
                    <a:pt x="1375" y="465"/>
                  </a:cubicBezTo>
                  <a:lnTo>
                    <a:pt x="1375" y="465"/>
                  </a:lnTo>
                  <a:cubicBezTo>
                    <a:pt x="1375" y="465"/>
                    <a:pt x="1375" y="465"/>
                    <a:pt x="1375" y="465"/>
                  </a:cubicBezTo>
                  <a:cubicBezTo>
                    <a:pt x="1373" y="465"/>
                    <a:pt x="1373" y="457"/>
                    <a:pt x="1375" y="444"/>
                  </a:cubicBezTo>
                  <a:cubicBezTo>
                    <a:pt x="1377" y="431"/>
                    <a:pt x="1379" y="423"/>
                    <a:pt x="1380" y="418"/>
                  </a:cubicBezTo>
                  <a:cubicBezTo>
                    <a:pt x="1384" y="412"/>
                    <a:pt x="1384" y="403"/>
                    <a:pt x="1380" y="388"/>
                  </a:cubicBezTo>
                  <a:cubicBezTo>
                    <a:pt x="1378" y="377"/>
                    <a:pt x="1371" y="369"/>
                    <a:pt x="1361" y="367"/>
                  </a:cubicBezTo>
                  <a:cubicBezTo>
                    <a:pt x="1352" y="364"/>
                    <a:pt x="1342" y="362"/>
                    <a:pt x="1331" y="362"/>
                  </a:cubicBezTo>
                  <a:cubicBezTo>
                    <a:pt x="1328" y="362"/>
                    <a:pt x="1326" y="362"/>
                    <a:pt x="1324" y="362"/>
                  </a:cubicBezTo>
                  <a:lnTo>
                    <a:pt x="1282" y="366"/>
                  </a:lnTo>
                  <a:cubicBezTo>
                    <a:pt x="1280" y="366"/>
                    <a:pt x="1278" y="366"/>
                    <a:pt x="1276" y="366"/>
                  </a:cubicBezTo>
                  <a:cubicBezTo>
                    <a:pt x="1265" y="366"/>
                    <a:pt x="1257" y="364"/>
                    <a:pt x="1250" y="359"/>
                  </a:cubicBezTo>
                  <a:cubicBezTo>
                    <a:pt x="1237" y="384"/>
                    <a:pt x="1218" y="401"/>
                    <a:pt x="1194" y="408"/>
                  </a:cubicBezTo>
                  <a:cubicBezTo>
                    <a:pt x="1171" y="413"/>
                    <a:pt x="1145" y="418"/>
                    <a:pt x="1117" y="421"/>
                  </a:cubicBezTo>
                  <a:cubicBezTo>
                    <a:pt x="1091" y="421"/>
                    <a:pt x="1065" y="423"/>
                    <a:pt x="1039" y="427"/>
                  </a:cubicBezTo>
                  <a:cubicBezTo>
                    <a:pt x="1013" y="430"/>
                    <a:pt x="991" y="440"/>
                    <a:pt x="971" y="457"/>
                  </a:cubicBezTo>
                  <a:cubicBezTo>
                    <a:pt x="939" y="437"/>
                    <a:pt x="913" y="411"/>
                    <a:pt x="891" y="381"/>
                  </a:cubicBezTo>
                  <a:cubicBezTo>
                    <a:pt x="869" y="349"/>
                    <a:pt x="843" y="323"/>
                    <a:pt x="813" y="301"/>
                  </a:cubicBezTo>
                  <a:cubicBezTo>
                    <a:pt x="822" y="279"/>
                    <a:pt x="825" y="259"/>
                    <a:pt x="823" y="240"/>
                  </a:cubicBezTo>
                  <a:lnTo>
                    <a:pt x="819" y="183"/>
                  </a:lnTo>
                  <a:cubicBezTo>
                    <a:pt x="817" y="162"/>
                    <a:pt x="817" y="142"/>
                    <a:pt x="818" y="123"/>
                  </a:cubicBezTo>
                  <a:cubicBezTo>
                    <a:pt x="820" y="103"/>
                    <a:pt x="827" y="82"/>
                    <a:pt x="841" y="60"/>
                  </a:cubicBezTo>
                  <a:cubicBezTo>
                    <a:pt x="818" y="47"/>
                    <a:pt x="792" y="37"/>
                    <a:pt x="767" y="31"/>
                  </a:cubicBezTo>
                  <a:cubicBezTo>
                    <a:pt x="742" y="22"/>
                    <a:pt x="717" y="12"/>
                    <a:pt x="692"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73"/>
            <p:cNvSpPr/>
            <p:nvPr/>
          </p:nvSpPr>
          <p:spPr>
            <a:xfrm>
              <a:off x="1995825" y="2891175"/>
              <a:ext cx="20625" cy="58250"/>
            </a:xfrm>
            <a:custGeom>
              <a:avLst/>
              <a:gdLst/>
              <a:ahLst/>
              <a:cxnLst/>
              <a:rect l="l" t="t" r="r" b="b"/>
              <a:pathLst>
                <a:path w="825" h="2330" extrusionOk="0">
                  <a:moveTo>
                    <a:pt x="786" y="1"/>
                  </a:moveTo>
                  <a:cubicBezTo>
                    <a:pt x="782" y="1"/>
                    <a:pt x="778" y="1"/>
                    <a:pt x="773" y="2"/>
                  </a:cubicBezTo>
                  <a:cubicBezTo>
                    <a:pt x="764" y="5"/>
                    <a:pt x="753" y="8"/>
                    <a:pt x="743" y="14"/>
                  </a:cubicBezTo>
                  <a:cubicBezTo>
                    <a:pt x="733" y="18"/>
                    <a:pt x="723" y="19"/>
                    <a:pt x="712" y="19"/>
                  </a:cubicBezTo>
                  <a:cubicBezTo>
                    <a:pt x="691" y="43"/>
                    <a:pt x="687" y="72"/>
                    <a:pt x="699" y="106"/>
                  </a:cubicBezTo>
                  <a:cubicBezTo>
                    <a:pt x="681" y="137"/>
                    <a:pt x="662" y="168"/>
                    <a:pt x="642" y="197"/>
                  </a:cubicBezTo>
                  <a:cubicBezTo>
                    <a:pt x="623" y="228"/>
                    <a:pt x="609" y="257"/>
                    <a:pt x="595" y="288"/>
                  </a:cubicBezTo>
                  <a:cubicBezTo>
                    <a:pt x="582" y="319"/>
                    <a:pt x="574" y="351"/>
                    <a:pt x="570" y="385"/>
                  </a:cubicBezTo>
                  <a:cubicBezTo>
                    <a:pt x="568" y="416"/>
                    <a:pt x="572" y="451"/>
                    <a:pt x="584" y="488"/>
                  </a:cubicBezTo>
                  <a:cubicBezTo>
                    <a:pt x="560" y="507"/>
                    <a:pt x="541" y="530"/>
                    <a:pt x="528" y="556"/>
                  </a:cubicBezTo>
                  <a:cubicBezTo>
                    <a:pt x="514" y="582"/>
                    <a:pt x="504" y="608"/>
                    <a:pt x="495" y="634"/>
                  </a:cubicBezTo>
                  <a:cubicBezTo>
                    <a:pt x="487" y="661"/>
                    <a:pt x="480" y="690"/>
                    <a:pt x="471" y="718"/>
                  </a:cubicBezTo>
                  <a:cubicBezTo>
                    <a:pt x="464" y="745"/>
                    <a:pt x="452" y="771"/>
                    <a:pt x="437" y="797"/>
                  </a:cubicBezTo>
                  <a:lnTo>
                    <a:pt x="457" y="811"/>
                  </a:lnTo>
                  <a:lnTo>
                    <a:pt x="404" y="873"/>
                  </a:lnTo>
                  <a:cubicBezTo>
                    <a:pt x="395" y="900"/>
                    <a:pt x="386" y="932"/>
                    <a:pt x="379" y="970"/>
                  </a:cubicBezTo>
                  <a:cubicBezTo>
                    <a:pt x="374" y="1006"/>
                    <a:pt x="368" y="1045"/>
                    <a:pt x="360" y="1084"/>
                  </a:cubicBezTo>
                  <a:cubicBezTo>
                    <a:pt x="354" y="1122"/>
                    <a:pt x="344" y="1157"/>
                    <a:pt x="334" y="1191"/>
                  </a:cubicBezTo>
                  <a:cubicBezTo>
                    <a:pt x="325" y="1223"/>
                    <a:pt x="310" y="1249"/>
                    <a:pt x="291" y="1270"/>
                  </a:cubicBezTo>
                  <a:cubicBezTo>
                    <a:pt x="285" y="1278"/>
                    <a:pt x="279" y="1284"/>
                    <a:pt x="274" y="1288"/>
                  </a:cubicBezTo>
                  <a:cubicBezTo>
                    <a:pt x="269" y="1291"/>
                    <a:pt x="265" y="1299"/>
                    <a:pt x="261" y="1307"/>
                  </a:cubicBezTo>
                  <a:cubicBezTo>
                    <a:pt x="252" y="1327"/>
                    <a:pt x="248" y="1350"/>
                    <a:pt x="248" y="1374"/>
                  </a:cubicBezTo>
                  <a:lnTo>
                    <a:pt x="254" y="1444"/>
                  </a:lnTo>
                  <a:cubicBezTo>
                    <a:pt x="256" y="1466"/>
                    <a:pt x="255" y="1488"/>
                    <a:pt x="250" y="1509"/>
                  </a:cubicBezTo>
                  <a:cubicBezTo>
                    <a:pt x="245" y="1531"/>
                    <a:pt x="230" y="1549"/>
                    <a:pt x="207" y="1563"/>
                  </a:cubicBezTo>
                  <a:cubicBezTo>
                    <a:pt x="212" y="1575"/>
                    <a:pt x="216" y="1589"/>
                    <a:pt x="217" y="1605"/>
                  </a:cubicBezTo>
                  <a:cubicBezTo>
                    <a:pt x="220" y="1619"/>
                    <a:pt x="223" y="1634"/>
                    <a:pt x="226" y="1648"/>
                  </a:cubicBezTo>
                  <a:cubicBezTo>
                    <a:pt x="230" y="1661"/>
                    <a:pt x="236" y="1675"/>
                    <a:pt x="245" y="1689"/>
                  </a:cubicBezTo>
                  <a:cubicBezTo>
                    <a:pt x="253" y="1700"/>
                    <a:pt x="264" y="1708"/>
                    <a:pt x="278" y="1714"/>
                  </a:cubicBezTo>
                  <a:cubicBezTo>
                    <a:pt x="298" y="1697"/>
                    <a:pt x="313" y="1676"/>
                    <a:pt x="322" y="1652"/>
                  </a:cubicBezTo>
                  <a:cubicBezTo>
                    <a:pt x="333" y="1627"/>
                    <a:pt x="341" y="1601"/>
                    <a:pt x="350" y="1571"/>
                  </a:cubicBezTo>
                  <a:lnTo>
                    <a:pt x="378" y="1485"/>
                  </a:lnTo>
                  <a:cubicBezTo>
                    <a:pt x="390" y="1456"/>
                    <a:pt x="406" y="1431"/>
                    <a:pt x="429" y="1408"/>
                  </a:cubicBezTo>
                  <a:cubicBezTo>
                    <a:pt x="429" y="1371"/>
                    <a:pt x="435" y="1337"/>
                    <a:pt x="446" y="1309"/>
                  </a:cubicBezTo>
                  <a:cubicBezTo>
                    <a:pt x="460" y="1278"/>
                    <a:pt x="472" y="1246"/>
                    <a:pt x="485" y="1214"/>
                  </a:cubicBezTo>
                  <a:cubicBezTo>
                    <a:pt x="489" y="1204"/>
                    <a:pt x="493" y="1195"/>
                    <a:pt x="495" y="1184"/>
                  </a:cubicBezTo>
                  <a:cubicBezTo>
                    <a:pt x="497" y="1174"/>
                    <a:pt x="501" y="1163"/>
                    <a:pt x="503" y="1155"/>
                  </a:cubicBezTo>
                  <a:cubicBezTo>
                    <a:pt x="512" y="1135"/>
                    <a:pt x="522" y="1115"/>
                    <a:pt x="532" y="1097"/>
                  </a:cubicBezTo>
                  <a:cubicBezTo>
                    <a:pt x="543" y="1078"/>
                    <a:pt x="551" y="1057"/>
                    <a:pt x="557" y="1035"/>
                  </a:cubicBezTo>
                  <a:cubicBezTo>
                    <a:pt x="565" y="1017"/>
                    <a:pt x="570" y="1000"/>
                    <a:pt x="572" y="983"/>
                  </a:cubicBezTo>
                  <a:cubicBezTo>
                    <a:pt x="575" y="967"/>
                    <a:pt x="579" y="950"/>
                    <a:pt x="584" y="930"/>
                  </a:cubicBezTo>
                  <a:cubicBezTo>
                    <a:pt x="588" y="919"/>
                    <a:pt x="592" y="909"/>
                    <a:pt x="598" y="897"/>
                  </a:cubicBezTo>
                  <a:cubicBezTo>
                    <a:pt x="605" y="885"/>
                    <a:pt x="612" y="873"/>
                    <a:pt x="618" y="862"/>
                  </a:cubicBezTo>
                  <a:cubicBezTo>
                    <a:pt x="634" y="822"/>
                    <a:pt x="648" y="782"/>
                    <a:pt x="662" y="742"/>
                  </a:cubicBezTo>
                  <a:cubicBezTo>
                    <a:pt x="676" y="703"/>
                    <a:pt x="683" y="662"/>
                    <a:pt x="683" y="621"/>
                  </a:cubicBezTo>
                  <a:cubicBezTo>
                    <a:pt x="708" y="608"/>
                    <a:pt x="723" y="590"/>
                    <a:pt x="728" y="567"/>
                  </a:cubicBezTo>
                  <a:cubicBezTo>
                    <a:pt x="734" y="542"/>
                    <a:pt x="737" y="516"/>
                    <a:pt x="739" y="490"/>
                  </a:cubicBezTo>
                  <a:cubicBezTo>
                    <a:pt x="740" y="463"/>
                    <a:pt x="743" y="438"/>
                    <a:pt x="748" y="413"/>
                  </a:cubicBezTo>
                  <a:cubicBezTo>
                    <a:pt x="754" y="388"/>
                    <a:pt x="769" y="369"/>
                    <a:pt x="792" y="356"/>
                  </a:cubicBezTo>
                  <a:lnTo>
                    <a:pt x="773" y="345"/>
                  </a:lnTo>
                  <a:lnTo>
                    <a:pt x="810" y="287"/>
                  </a:lnTo>
                  <a:cubicBezTo>
                    <a:pt x="805" y="265"/>
                    <a:pt x="802" y="243"/>
                    <a:pt x="804" y="222"/>
                  </a:cubicBezTo>
                  <a:cubicBezTo>
                    <a:pt x="807" y="199"/>
                    <a:pt x="810" y="177"/>
                    <a:pt x="814" y="156"/>
                  </a:cubicBezTo>
                  <a:cubicBezTo>
                    <a:pt x="817" y="133"/>
                    <a:pt x="819" y="111"/>
                    <a:pt x="820" y="90"/>
                  </a:cubicBezTo>
                  <a:cubicBezTo>
                    <a:pt x="824" y="68"/>
                    <a:pt x="823" y="48"/>
                    <a:pt x="818" y="30"/>
                  </a:cubicBezTo>
                  <a:cubicBezTo>
                    <a:pt x="813" y="15"/>
                    <a:pt x="807" y="5"/>
                    <a:pt x="799" y="3"/>
                  </a:cubicBezTo>
                  <a:cubicBezTo>
                    <a:pt x="796" y="1"/>
                    <a:pt x="791" y="1"/>
                    <a:pt x="786" y="1"/>
                  </a:cubicBezTo>
                  <a:close/>
                  <a:moveTo>
                    <a:pt x="150" y="2009"/>
                  </a:moveTo>
                  <a:cubicBezTo>
                    <a:pt x="147" y="2009"/>
                    <a:pt x="143" y="2009"/>
                    <a:pt x="140" y="2009"/>
                  </a:cubicBezTo>
                  <a:cubicBezTo>
                    <a:pt x="118" y="2009"/>
                    <a:pt x="97" y="2018"/>
                    <a:pt x="77" y="2033"/>
                  </a:cubicBezTo>
                  <a:cubicBezTo>
                    <a:pt x="59" y="2047"/>
                    <a:pt x="49" y="2068"/>
                    <a:pt x="46" y="2096"/>
                  </a:cubicBezTo>
                  <a:cubicBezTo>
                    <a:pt x="44" y="2109"/>
                    <a:pt x="42" y="2117"/>
                    <a:pt x="38" y="2122"/>
                  </a:cubicBezTo>
                  <a:cubicBezTo>
                    <a:pt x="35" y="2129"/>
                    <a:pt x="34" y="2138"/>
                    <a:pt x="35" y="2152"/>
                  </a:cubicBezTo>
                  <a:lnTo>
                    <a:pt x="45" y="2161"/>
                  </a:lnTo>
                  <a:cubicBezTo>
                    <a:pt x="35" y="2178"/>
                    <a:pt x="25" y="2193"/>
                    <a:pt x="14" y="2206"/>
                  </a:cubicBezTo>
                  <a:cubicBezTo>
                    <a:pt x="5" y="2219"/>
                    <a:pt x="1" y="2237"/>
                    <a:pt x="1" y="2260"/>
                  </a:cubicBezTo>
                  <a:cubicBezTo>
                    <a:pt x="1" y="2282"/>
                    <a:pt x="10" y="2301"/>
                    <a:pt x="29" y="2314"/>
                  </a:cubicBezTo>
                  <a:cubicBezTo>
                    <a:pt x="44" y="2325"/>
                    <a:pt x="58" y="2330"/>
                    <a:pt x="73" y="2330"/>
                  </a:cubicBezTo>
                  <a:cubicBezTo>
                    <a:pt x="80" y="2330"/>
                    <a:pt x="86" y="2329"/>
                    <a:pt x="93" y="2327"/>
                  </a:cubicBezTo>
                  <a:cubicBezTo>
                    <a:pt x="99" y="2328"/>
                    <a:pt x="105" y="2329"/>
                    <a:pt x="111" y="2329"/>
                  </a:cubicBezTo>
                  <a:cubicBezTo>
                    <a:pt x="122" y="2329"/>
                    <a:pt x="133" y="2327"/>
                    <a:pt x="142" y="2323"/>
                  </a:cubicBezTo>
                  <a:cubicBezTo>
                    <a:pt x="159" y="2314"/>
                    <a:pt x="174" y="2304"/>
                    <a:pt x="187" y="2292"/>
                  </a:cubicBezTo>
                  <a:cubicBezTo>
                    <a:pt x="201" y="2279"/>
                    <a:pt x="214" y="2265"/>
                    <a:pt x="225" y="2250"/>
                  </a:cubicBezTo>
                  <a:cubicBezTo>
                    <a:pt x="235" y="2235"/>
                    <a:pt x="246" y="2221"/>
                    <a:pt x="255" y="2208"/>
                  </a:cubicBezTo>
                  <a:lnTo>
                    <a:pt x="241" y="2196"/>
                  </a:lnTo>
                  <a:lnTo>
                    <a:pt x="274" y="2159"/>
                  </a:lnTo>
                  <a:cubicBezTo>
                    <a:pt x="260" y="2154"/>
                    <a:pt x="250" y="2149"/>
                    <a:pt x="244" y="2143"/>
                  </a:cubicBezTo>
                  <a:cubicBezTo>
                    <a:pt x="248" y="2134"/>
                    <a:pt x="251" y="2125"/>
                    <a:pt x="252" y="2114"/>
                  </a:cubicBezTo>
                  <a:cubicBezTo>
                    <a:pt x="254" y="2102"/>
                    <a:pt x="252" y="2091"/>
                    <a:pt x="247" y="2083"/>
                  </a:cubicBezTo>
                  <a:cubicBezTo>
                    <a:pt x="241" y="2057"/>
                    <a:pt x="228" y="2039"/>
                    <a:pt x="207" y="2026"/>
                  </a:cubicBezTo>
                  <a:cubicBezTo>
                    <a:pt x="190" y="2014"/>
                    <a:pt x="171" y="2009"/>
                    <a:pt x="150" y="2009"/>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73"/>
            <p:cNvSpPr/>
            <p:nvPr/>
          </p:nvSpPr>
          <p:spPr>
            <a:xfrm>
              <a:off x="2352000" y="2704000"/>
              <a:ext cx="83875" cy="80925"/>
            </a:xfrm>
            <a:custGeom>
              <a:avLst/>
              <a:gdLst/>
              <a:ahLst/>
              <a:cxnLst/>
              <a:rect l="l" t="t" r="r" b="b"/>
              <a:pathLst>
                <a:path w="3355" h="3237" extrusionOk="0">
                  <a:moveTo>
                    <a:pt x="1616" y="1"/>
                  </a:moveTo>
                  <a:cubicBezTo>
                    <a:pt x="1615" y="1"/>
                    <a:pt x="1614" y="1"/>
                    <a:pt x="1613" y="1"/>
                  </a:cubicBezTo>
                  <a:cubicBezTo>
                    <a:pt x="768" y="1"/>
                    <a:pt x="64" y="652"/>
                    <a:pt x="0" y="1495"/>
                  </a:cubicBezTo>
                  <a:cubicBezTo>
                    <a:pt x="64" y="872"/>
                    <a:pt x="590" y="405"/>
                    <a:pt x="1209" y="405"/>
                  </a:cubicBezTo>
                  <a:cubicBezTo>
                    <a:pt x="1229" y="405"/>
                    <a:pt x="1250" y="405"/>
                    <a:pt x="1271" y="406"/>
                  </a:cubicBezTo>
                  <a:cubicBezTo>
                    <a:pt x="1916" y="440"/>
                    <a:pt x="2422" y="973"/>
                    <a:pt x="2422" y="1620"/>
                  </a:cubicBezTo>
                  <a:cubicBezTo>
                    <a:pt x="2422" y="2267"/>
                    <a:pt x="1916" y="2800"/>
                    <a:pt x="1271" y="2832"/>
                  </a:cubicBezTo>
                  <a:cubicBezTo>
                    <a:pt x="1249" y="2834"/>
                    <a:pt x="1228" y="2834"/>
                    <a:pt x="1207" y="2834"/>
                  </a:cubicBezTo>
                  <a:cubicBezTo>
                    <a:pt x="589" y="2834"/>
                    <a:pt x="64" y="2366"/>
                    <a:pt x="0" y="1744"/>
                  </a:cubicBezTo>
                  <a:lnTo>
                    <a:pt x="0" y="1744"/>
                  </a:lnTo>
                  <a:cubicBezTo>
                    <a:pt x="50" y="2385"/>
                    <a:pt x="474" y="2936"/>
                    <a:pt x="1082" y="3147"/>
                  </a:cubicBezTo>
                  <a:cubicBezTo>
                    <a:pt x="1256" y="3208"/>
                    <a:pt x="1436" y="3237"/>
                    <a:pt x="1614" y="3237"/>
                  </a:cubicBezTo>
                  <a:cubicBezTo>
                    <a:pt x="2057" y="3237"/>
                    <a:pt x="2490" y="3054"/>
                    <a:pt x="2802" y="2717"/>
                  </a:cubicBezTo>
                  <a:cubicBezTo>
                    <a:pt x="3238" y="2246"/>
                    <a:pt x="3354" y="1559"/>
                    <a:pt x="3096" y="970"/>
                  </a:cubicBezTo>
                  <a:cubicBezTo>
                    <a:pt x="2839" y="382"/>
                    <a:pt x="2258" y="1"/>
                    <a:pt x="1616"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73"/>
            <p:cNvSpPr/>
            <p:nvPr/>
          </p:nvSpPr>
          <p:spPr>
            <a:xfrm>
              <a:off x="1722925" y="2654725"/>
              <a:ext cx="664875" cy="160750"/>
            </a:xfrm>
            <a:custGeom>
              <a:avLst/>
              <a:gdLst/>
              <a:ahLst/>
              <a:cxnLst/>
              <a:rect l="l" t="t" r="r" b="b"/>
              <a:pathLst>
                <a:path w="26595" h="6430" extrusionOk="0">
                  <a:moveTo>
                    <a:pt x="1842" y="0"/>
                  </a:moveTo>
                  <a:cubicBezTo>
                    <a:pt x="825" y="0"/>
                    <a:pt x="1" y="632"/>
                    <a:pt x="1" y="1412"/>
                  </a:cubicBezTo>
                  <a:lnTo>
                    <a:pt x="1" y="5018"/>
                  </a:lnTo>
                  <a:cubicBezTo>
                    <a:pt x="1" y="5797"/>
                    <a:pt x="825" y="6429"/>
                    <a:pt x="1842" y="6429"/>
                  </a:cubicBezTo>
                  <a:lnTo>
                    <a:pt x="24753" y="6429"/>
                  </a:lnTo>
                  <a:cubicBezTo>
                    <a:pt x="25769" y="6429"/>
                    <a:pt x="26594" y="5797"/>
                    <a:pt x="26594" y="5018"/>
                  </a:cubicBezTo>
                  <a:lnTo>
                    <a:pt x="26594" y="1412"/>
                  </a:lnTo>
                  <a:cubicBezTo>
                    <a:pt x="26594" y="632"/>
                    <a:pt x="25769" y="0"/>
                    <a:pt x="2475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73"/>
            <p:cNvSpPr/>
            <p:nvPr/>
          </p:nvSpPr>
          <p:spPr>
            <a:xfrm>
              <a:off x="1761175" y="2693200"/>
              <a:ext cx="54450" cy="75975"/>
            </a:xfrm>
            <a:custGeom>
              <a:avLst/>
              <a:gdLst/>
              <a:ahLst/>
              <a:cxnLst/>
              <a:rect l="l" t="t" r="r" b="b"/>
              <a:pathLst>
                <a:path w="2178" h="3039" extrusionOk="0">
                  <a:moveTo>
                    <a:pt x="1084" y="408"/>
                  </a:moveTo>
                  <a:cubicBezTo>
                    <a:pt x="1151" y="783"/>
                    <a:pt x="1323" y="1268"/>
                    <a:pt x="1600" y="1862"/>
                  </a:cubicBezTo>
                  <a:cubicBezTo>
                    <a:pt x="1463" y="1850"/>
                    <a:pt x="1292" y="1842"/>
                    <a:pt x="1088" y="1842"/>
                  </a:cubicBezTo>
                  <a:lnTo>
                    <a:pt x="635" y="1842"/>
                  </a:lnTo>
                  <a:cubicBezTo>
                    <a:pt x="880" y="1212"/>
                    <a:pt x="1029" y="734"/>
                    <a:pt x="1084" y="408"/>
                  </a:cubicBezTo>
                  <a:close/>
                  <a:moveTo>
                    <a:pt x="942" y="1"/>
                  </a:moveTo>
                  <a:cubicBezTo>
                    <a:pt x="853" y="313"/>
                    <a:pt x="696" y="775"/>
                    <a:pt x="469" y="1386"/>
                  </a:cubicBezTo>
                  <a:cubicBezTo>
                    <a:pt x="243" y="1997"/>
                    <a:pt x="87" y="2461"/>
                    <a:pt x="1" y="2775"/>
                  </a:cubicBezTo>
                  <a:cubicBezTo>
                    <a:pt x="1" y="2848"/>
                    <a:pt x="21" y="2908"/>
                    <a:pt x="62" y="2957"/>
                  </a:cubicBezTo>
                  <a:cubicBezTo>
                    <a:pt x="102" y="3008"/>
                    <a:pt x="151" y="3034"/>
                    <a:pt x="207" y="3034"/>
                  </a:cubicBezTo>
                  <a:cubicBezTo>
                    <a:pt x="258" y="3034"/>
                    <a:pt x="304" y="3010"/>
                    <a:pt x="345" y="2961"/>
                  </a:cubicBezTo>
                  <a:cubicBezTo>
                    <a:pt x="374" y="2878"/>
                    <a:pt x="414" y="2727"/>
                    <a:pt x="465" y="2509"/>
                  </a:cubicBezTo>
                  <a:cubicBezTo>
                    <a:pt x="517" y="2291"/>
                    <a:pt x="560" y="2134"/>
                    <a:pt x="595" y="2036"/>
                  </a:cubicBezTo>
                  <a:cubicBezTo>
                    <a:pt x="738" y="2052"/>
                    <a:pt x="1086" y="2096"/>
                    <a:pt x="1641" y="2165"/>
                  </a:cubicBezTo>
                  <a:cubicBezTo>
                    <a:pt x="1772" y="2520"/>
                    <a:pt x="1851" y="2758"/>
                    <a:pt x="1875" y="2877"/>
                  </a:cubicBezTo>
                  <a:cubicBezTo>
                    <a:pt x="1885" y="2927"/>
                    <a:pt x="1906" y="2967"/>
                    <a:pt x="1936" y="2993"/>
                  </a:cubicBezTo>
                  <a:cubicBezTo>
                    <a:pt x="1968" y="3023"/>
                    <a:pt x="2002" y="3038"/>
                    <a:pt x="2036" y="3038"/>
                  </a:cubicBezTo>
                  <a:cubicBezTo>
                    <a:pt x="2077" y="3038"/>
                    <a:pt x="2111" y="3017"/>
                    <a:pt x="2137" y="2977"/>
                  </a:cubicBezTo>
                  <a:cubicBezTo>
                    <a:pt x="2164" y="2940"/>
                    <a:pt x="2178" y="2882"/>
                    <a:pt x="2178" y="2803"/>
                  </a:cubicBezTo>
                  <a:cubicBezTo>
                    <a:pt x="2102" y="2501"/>
                    <a:pt x="1947" y="2047"/>
                    <a:pt x="1714" y="1439"/>
                  </a:cubicBezTo>
                  <a:cubicBezTo>
                    <a:pt x="1479" y="828"/>
                    <a:pt x="1325" y="355"/>
                    <a:pt x="1249" y="21"/>
                  </a:cubicBezTo>
                  <a:lnTo>
                    <a:pt x="942" y="1"/>
                  </a:ln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73"/>
            <p:cNvSpPr/>
            <p:nvPr/>
          </p:nvSpPr>
          <p:spPr>
            <a:xfrm>
              <a:off x="1830000" y="2692925"/>
              <a:ext cx="47150" cy="73525"/>
            </a:xfrm>
            <a:custGeom>
              <a:avLst/>
              <a:gdLst/>
              <a:ahLst/>
              <a:cxnLst/>
              <a:rect l="l" t="t" r="r" b="b"/>
              <a:pathLst>
                <a:path w="1886" h="2941" extrusionOk="0">
                  <a:moveTo>
                    <a:pt x="380" y="238"/>
                  </a:moveTo>
                  <a:cubicBezTo>
                    <a:pt x="543" y="238"/>
                    <a:pt x="721" y="310"/>
                    <a:pt x="912" y="456"/>
                  </a:cubicBezTo>
                  <a:cubicBezTo>
                    <a:pt x="1106" y="599"/>
                    <a:pt x="1271" y="787"/>
                    <a:pt x="1406" y="1021"/>
                  </a:cubicBezTo>
                  <a:cubicBezTo>
                    <a:pt x="1543" y="1253"/>
                    <a:pt x="1611" y="1482"/>
                    <a:pt x="1611" y="1708"/>
                  </a:cubicBezTo>
                  <a:cubicBezTo>
                    <a:pt x="1611" y="1875"/>
                    <a:pt x="1575" y="2023"/>
                    <a:pt x="1502" y="2152"/>
                  </a:cubicBezTo>
                  <a:cubicBezTo>
                    <a:pt x="1430" y="2279"/>
                    <a:pt x="1332" y="2378"/>
                    <a:pt x="1212" y="2451"/>
                  </a:cubicBezTo>
                  <a:cubicBezTo>
                    <a:pt x="1090" y="2524"/>
                    <a:pt x="958" y="2579"/>
                    <a:pt x="816" y="2616"/>
                  </a:cubicBezTo>
                  <a:cubicBezTo>
                    <a:pt x="673" y="2652"/>
                    <a:pt x="525" y="2669"/>
                    <a:pt x="371" y="2669"/>
                  </a:cubicBezTo>
                  <a:lnTo>
                    <a:pt x="303" y="2669"/>
                  </a:lnTo>
                  <a:cubicBezTo>
                    <a:pt x="286" y="1218"/>
                    <a:pt x="278" y="412"/>
                    <a:pt x="278" y="250"/>
                  </a:cubicBezTo>
                  <a:cubicBezTo>
                    <a:pt x="311" y="242"/>
                    <a:pt x="344" y="238"/>
                    <a:pt x="380" y="238"/>
                  </a:cubicBezTo>
                  <a:close/>
                  <a:moveTo>
                    <a:pt x="12" y="0"/>
                  </a:moveTo>
                  <a:lnTo>
                    <a:pt x="0" y="2916"/>
                  </a:lnTo>
                  <a:cubicBezTo>
                    <a:pt x="126" y="2932"/>
                    <a:pt x="243" y="2940"/>
                    <a:pt x="351" y="2940"/>
                  </a:cubicBezTo>
                  <a:cubicBezTo>
                    <a:pt x="523" y="2940"/>
                    <a:pt x="697" y="2916"/>
                    <a:pt x="872" y="2867"/>
                  </a:cubicBezTo>
                  <a:cubicBezTo>
                    <a:pt x="1049" y="2815"/>
                    <a:pt x="1214" y="2744"/>
                    <a:pt x="1365" y="2653"/>
                  </a:cubicBezTo>
                  <a:cubicBezTo>
                    <a:pt x="1518" y="2562"/>
                    <a:pt x="1644" y="2439"/>
                    <a:pt x="1740" y="2285"/>
                  </a:cubicBezTo>
                  <a:cubicBezTo>
                    <a:pt x="1838" y="2132"/>
                    <a:pt x="1886" y="1962"/>
                    <a:pt x="1886" y="1777"/>
                  </a:cubicBezTo>
                  <a:cubicBezTo>
                    <a:pt x="1886" y="1198"/>
                    <a:pt x="1723" y="759"/>
                    <a:pt x="1397" y="460"/>
                  </a:cubicBezTo>
                  <a:cubicBezTo>
                    <a:pt x="1071" y="158"/>
                    <a:pt x="609" y="5"/>
                    <a:pt x="12"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73"/>
            <p:cNvSpPr/>
            <p:nvPr/>
          </p:nvSpPr>
          <p:spPr>
            <a:xfrm>
              <a:off x="1886450" y="2693700"/>
              <a:ext cx="43350" cy="72825"/>
            </a:xfrm>
            <a:custGeom>
              <a:avLst/>
              <a:gdLst/>
              <a:ahLst/>
              <a:cxnLst/>
              <a:rect l="l" t="t" r="r" b="b"/>
              <a:pathLst>
                <a:path w="1734" h="2913" extrusionOk="0">
                  <a:moveTo>
                    <a:pt x="1" y="1"/>
                  </a:moveTo>
                  <a:cubicBezTo>
                    <a:pt x="6" y="23"/>
                    <a:pt x="32" y="146"/>
                    <a:pt x="77" y="373"/>
                  </a:cubicBezTo>
                  <a:cubicBezTo>
                    <a:pt x="124" y="599"/>
                    <a:pt x="167" y="812"/>
                    <a:pt x="207" y="1011"/>
                  </a:cubicBezTo>
                  <a:cubicBezTo>
                    <a:pt x="250" y="1207"/>
                    <a:pt x="300" y="1433"/>
                    <a:pt x="356" y="1689"/>
                  </a:cubicBezTo>
                  <a:cubicBezTo>
                    <a:pt x="413" y="1945"/>
                    <a:pt x="466" y="2178"/>
                    <a:pt x="518" y="2388"/>
                  </a:cubicBezTo>
                  <a:cubicBezTo>
                    <a:pt x="572" y="2598"/>
                    <a:pt x="619" y="2763"/>
                    <a:pt x="659" y="2885"/>
                  </a:cubicBezTo>
                  <a:cubicBezTo>
                    <a:pt x="753" y="2903"/>
                    <a:pt x="838" y="2912"/>
                    <a:pt x="914" y="2912"/>
                  </a:cubicBezTo>
                  <a:cubicBezTo>
                    <a:pt x="940" y="2912"/>
                    <a:pt x="967" y="2910"/>
                    <a:pt x="995" y="2905"/>
                  </a:cubicBezTo>
                  <a:cubicBezTo>
                    <a:pt x="1070" y="2711"/>
                    <a:pt x="1211" y="2182"/>
                    <a:pt x="1418" y="1317"/>
                  </a:cubicBezTo>
                  <a:cubicBezTo>
                    <a:pt x="1625" y="453"/>
                    <a:pt x="1730" y="18"/>
                    <a:pt x="1733" y="13"/>
                  </a:cubicBezTo>
                  <a:lnTo>
                    <a:pt x="1491" y="1"/>
                  </a:lnTo>
                  <a:cubicBezTo>
                    <a:pt x="1454" y="76"/>
                    <a:pt x="1227" y="871"/>
                    <a:pt x="812" y="2384"/>
                  </a:cubicBezTo>
                  <a:cubicBezTo>
                    <a:pt x="532" y="1291"/>
                    <a:pt x="338" y="496"/>
                    <a:pt x="232"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73"/>
            <p:cNvSpPr/>
            <p:nvPr/>
          </p:nvSpPr>
          <p:spPr>
            <a:xfrm>
              <a:off x="1944275" y="2692925"/>
              <a:ext cx="41200" cy="74225"/>
            </a:xfrm>
            <a:custGeom>
              <a:avLst/>
              <a:gdLst/>
              <a:ahLst/>
              <a:cxnLst/>
              <a:rect l="l" t="t" r="r" b="b"/>
              <a:pathLst>
                <a:path w="1648" h="2969" extrusionOk="0">
                  <a:moveTo>
                    <a:pt x="101" y="0"/>
                  </a:moveTo>
                  <a:cubicBezTo>
                    <a:pt x="71" y="275"/>
                    <a:pt x="53" y="759"/>
                    <a:pt x="48" y="1454"/>
                  </a:cubicBezTo>
                  <a:cubicBezTo>
                    <a:pt x="43" y="2148"/>
                    <a:pt x="26" y="2643"/>
                    <a:pt x="0" y="2940"/>
                  </a:cubicBezTo>
                  <a:cubicBezTo>
                    <a:pt x="72" y="2959"/>
                    <a:pt x="209" y="2968"/>
                    <a:pt x="408" y="2968"/>
                  </a:cubicBezTo>
                  <a:cubicBezTo>
                    <a:pt x="531" y="2968"/>
                    <a:pt x="731" y="2962"/>
                    <a:pt x="1005" y="2952"/>
                  </a:cubicBezTo>
                  <a:cubicBezTo>
                    <a:pt x="1283" y="2943"/>
                    <a:pt x="1474" y="2940"/>
                    <a:pt x="1578" y="2940"/>
                  </a:cubicBezTo>
                  <a:lnTo>
                    <a:pt x="1539" y="2758"/>
                  </a:lnTo>
                  <a:cubicBezTo>
                    <a:pt x="1379" y="2734"/>
                    <a:pt x="992" y="2694"/>
                    <a:pt x="375" y="2637"/>
                  </a:cubicBezTo>
                  <a:cubicBezTo>
                    <a:pt x="375" y="2524"/>
                    <a:pt x="376" y="2347"/>
                    <a:pt x="379" y="2108"/>
                  </a:cubicBezTo>
                  <a:cubicBezTo>
                    <a:pt x="385" y="1866"/>
                    <a:pt x="387" y="1686"/>
                    <a:pt x="387" y="1567"/>
                  </a:cubicBezTo>
                  <a:cubicBezTo>
                    <a:pt x="484" y="1564"/>
                    <a:pt x="816" y="1537"/>
                    <a:pt x="1385" y="1485"/>
                  </a:cubicBezTo>
                  <a:lnTo>
                    <a:pt x="1345" y="1300"/>
                  </a:lnTo>
                  <a:cubicBezTo>
                    <a:pt x="1280" y="1295"/>
                    <a:pt x="1127" y="1283"/>
                    <a:pt x="884" y="1264"/>
                  </a:cubicBezTo>
                  <a:cubicBezTo>
                    <a:pt x="641" y="1242"/>
                    <a:pt x="475" y="1226"/>
                    <a:pt x="384" y="1215"/>
                  </a:cubicBezTo>
                  <a:cubicBezTo>
                    <a:pt x="380" y="1091"/>
                    <a:pt x="374" y="934"/>
                    <a:pt x="363" y="743"/>
                  </a:cubicBezTo>
                  <a:cubicBezTo>
                    <a:pt x="355" y="551"/>
                    <a:pt x="349" y="425"/>
                    <a:pt x="347" y="363"/>
                  </a:cubicBezTo>
                  <a:cubicBezTo>
                    <a:pt x="366" y="361"/>
                    <a:pt x="557" y="344"/>
                    <a:pt x="920" y="315"/>
                  </a:cubicBezTo>
                  <a:cubicBezTo>
                    <a:pt x="1284" y="285"/>
                    <a:pt x="1526" y="259"/>
                    <a:pt x="1648" y="238"/>
                  </a:cubicBezTo>
                  <a:lnTo>
                    <a:pt x="1603" y="56"/>
                  </a:lnTo>
                  <a:cubicBezTo>
                    <a:pt x="1482" y="37"/>
                    <a:pt x="1223" y="25"/>
                    <a:pt x="827" y="20"/>
                  </a:cubicBezTo>
                  <a:cubicBezTo>
                    <a:pt x="434" y="15"/>
                    <a:pt x="192" y="8"/>
                    <a:pt x="101"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73"/>
            <p:cNvSpPr/>
            <p:nvPr/>
          </p:nvSpPr>
          <p:spPr>
            <a:xfrm>
              <a:off x="2001825" y="2693625"/>
              <a:ext cx="48500" cy="75125"/>
            </a:xfrm>
            <a:custGeom>
              <a:avLst/>
              <a:gdLst/>
              <a:ahLst/>
              <a:cxnLst/>
              <a:rect l="l" t="t" r="r" b="b"/>
              <a:pathLst>
                <a:path w="1940" h="3005" extrusionOk="0">
                  <a:moveTo>
                    <a:pt x="1637" y="0"/>
                  </a:moveTo>
                  <a:cubicBezTo>
                    <a:pt x="1607" y="649"/>
                    <a:pt x="1593" y="1380"/>
                    <a:pt x="1593" y="2193"/>
                  </a:cubicBezTo>
                  <a:lnTo>
                    <a:pt x="1593" y="2512"/>
                  </a:lnTo>
                  <a:lnTo>
                    <a:pt x="272" y="4"/>
                  </a:lnTo>
                  <a:lnTo>
                    <a:pt x="53" y="4"/>
                  </a:lnTo>
                  <a:lnTo>
                    <a:pt x="1" y="2799"/>
                  </a:lnTo>
                  <a:cubicBezTo>
                    <a:pt x="12" y="2855"/>
                    <a:pt x="38" y="2904"/>
                    <a:pt x="81" y="2944"/>
                  </a:cubicBezTo>
                  <a:cubicBezTo>
                    <a:pt x="128" y="2984"/>
                    <a:pt x="175" y="3004"/>
                    <a:pt x="223" y="3004"/>
                  </a:cubicBezTo>
                  <a:cubicBezTo>
                    <a:pt x="293" y="3004"/>
                    <a:pt x="340" y="2962"/>
                    <a:pt x="364" y="2880"/>
                  </a:cubicBezTo>
                  <a:cubicBezTo>
                    <a:pt x="356" y="2629"/>
                    <a:pt x="351" y="2261"/>
                    <a:pt x="349" y="1777"/>
                  </a:cubicBezTo>
                  <a:cubicBezTo>
                    <a:pt x="349" y="1293"/>
                    <a:pt x="347" y="958"/>
                    <a:pt x="344" y="775"/>
                  </a:cubicBezTo>
                  <a:lnTo>
                    <a:pt x="344" y="775"/>
                  </a:lnTo>
                  <a:cubicBezTo>
                    <a:pt x="447" y="955"/>
                    <a:pt x="619" y="1290"/>
                    <a:pt x="861" y="1777"/>
                  </a:cubicBezTo>
                  <a:cubicBezTo>
                    <a:pt x="1106" y="2264"/>
                    <a:pt x="1311" y="2634"/>
                    <a:pt x="1475" y="2888"/>
                  </a:cubicBezTo>
                  <a:cubicBezTo>
                    <a:pt x="1575" y="2941"/>
                    <a:pt x="1670" y="2969"/>
                    <a:pt x="1761" y="2969"/>
                  </a:cubicBezTo>
                  <a:cubicBezTo>
                    <a:pt x="1823" y="2969"/>
                    <a:pt x="1883" y="2956"/>
                    <a:pt x="1940" y="2932"/>
                  </a:cubicBezTo>
                  <a:cubicBezTo>
                    <a:pt x="1921" y="1591"/>
                    <a:pt x="1897" y="628"/>
                    <a:pt x="1867" y="45"/>
                  </a:cubicBezTo>
                  <a:lnTo>
                    <a:pt x="1637" y="0"/>
                  </a:ln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73"/>
            <p:cNvSpPr/>
            <p:nvPr/>
          </p:nvSpPr>
          <p:spPr>
            <a:xfrm>
              <a:off x="2064775" y="2691900"/>
              <a:ext cx="44550" cy="76025"/>
            </a:xfrm>
            <a:custGeom>
              <a:avLst/>
              <a:gdLst/>
              <a:ahLst/>
              <a:cxnLst/>
              <a:rect l="l" t="t" r="r" b="b"/>
              <a:pathLst>
                <a:path w="1782" h="3041" extrusionOk="0">
                  <a:moveTo>
                    <a:pt x="1543" y="0"/>
                  </a:moveTo>
                  <a:lnTo>
                    <a:pt x="0" y="89"/>
                  </a:lnTo>
                  <a:lnTo>
                    <a:pt x="41" y="271"/>
                  </a:lnTo>
                  <a:cubicBezTo>
                    <a:pt x="208" y="279"/>
                    <a:pt x="444" y="294"/>
                    <a:pt x="748" y="316"/>
                  </a:cubicBezTo>
                  <a:cubicBezTo>
                    <a:pt x="737" y="574"/>
                    <a:pt x="732" y="863"/>
                    <a:pt x="732" y="1184"/>
                  </a:cubicBezTo>
                  <a:lnTo>
                    <a:pt x="732" y="1680"/>
                  </a:lnTo>
                  <a:cubicBezTo>
                    <a:pt x="734" y="1902"/>
                    <a:pt x="736" y="2067"/>
                    <a:pt x="736" y="2177"/>
                  </a:cubicBezTo>
                  <a:cubicBezTo>
                    <a:pt x="736" y="2473"/>
                    <a:pt x="733" y="2694"/>
                    <a:pt x="728" y="2840"/>
                  </a:cubicBezTo>
                  <a:cubicBezTo>
                    <a:pt x="738" y="2896"/>
                    <a:pt x="766" y="2943"/>
                    <a:pt x="812" y="2981"/>
                  </a:cubicBezTo>
                  <a:cubicBezTo>
                    <a:pt x="859" y="3021"/>
                    <a:pt x="906" y="3041"/>
                    <a:pt x="954" y="3041"/>
                  </a:cubicBezTo>
                  <a:cubicBezTo>
                    <a:pt x="1021" y="3041"/>
                    <a:pt x="1067" y="3001"/>
                    <a:pt x="1091" y="2920"/>
                  </a:cubicBezTo>
                  <a:cubicBezTo>
                    <a:pt x="1059" y="2142"/>
                    <a:pt x="1008" y="1278"/>
                    <a:pt x="941" y="327"/>
                  </a:cubicBezTo>
                  <a:lnTo>
                    <a:pt x="941" y="327"/>
                  </a:lnTo>
                  <a:lnTo>
                    <a:pt x="1621" y="364"/>
                  </a:lnTo>
                  <a:cubicBezTo>
                    <a:pt x="1674" y="359"/>
                    <a:pt x="1714" y="342"/>
                    <a:pt x="1741" y="316"/>
                  </a:cubicBezTo>
                  <a:cubicBezTo>
                    <a:pt x="1768" y="289"/>
                    <a:pt x="1782" y="257"/>
                    <a:pt x="1782" y="223"/>
                  </a:cubicBezTo>
                  <a:cubicBezTo>
                    <a:pt x="1782" y="169"/>
                    <a:pt x="1759" y="119"/>
                    <a:pt x="1713" y="73"/>
                  </a:cubicBezTo>
                  <a:cubicBezTo>
                    <a:pt x="1667" y="28"/>
                    <a:pt x="1611" y="3"/>
                    <a:pt x="1543"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73"/>
            <p:cNvSpPr/>
            <p:nvPr/>
          </p:nvSpPr>
          <p:spPr>
            <a:xfrm>
              <a:off x="2123775" y="2691500"/>
              <a:ext cx="46075" cy="78050"/>
            </a:xfrm>
            <a:custGeom>
              <a:avLst/>
              <a:gdLst/>
              <a:ahLst/>
              <a:cxnLst/>
              <a:rect l="l" t="t" r="r" b="b"/>
              <a:pathLst>
                <a:path w="1843" h="3122" extrusionOk="0">
                  <a:moveTo>
                    <a:pt x="1552" y="1"/>
                  </a:moveTo>
                  <a:cubicBezTo>
                    <a:pt x="1546" y="148"/>
                    <a:pt x="1542" y="481"/>
                    <a:pt x="1539" y="997"/>
                  </a:cubicBezTo>
                  <a:cubicBezTo>
                    <a:pt x="1537" y="1515"/>
                    <a:pt x="1525" y="1889"/>
                    <a:pt x="1507" y="2120"/>
                  </a:cubicBezTo>
                  <a:cubicBezTo>
                    <a:pt x="1499" y="2212"/>
                    <a:pt x="1491" y="2282"/>
                    <a:pt x="1483" y="2331"/>
                  </a:cubicBezTo>
                  <a:cubicBezTo>
                    <a:pt x="1477" y="2377"/>
                    <a:pt x="1467" y="2431"/>
                    <a:pt x="1450" y="2496"/>
                  </a:cubicBezTo>
                  <a:cubicBezTo>
                    <a:pt x="1434" y="2558"/>
                    <a:pt x="1411" y="2605"/>
                    <a:pt x="1382" y="2638"/>
                  </a:cubicBezTo>
                  <a:cubicBezTo>
                    <a:pt x="1355" y="2670"/>
                    <a:pt x="1319" y="2702"/>
                    <a:pt x="1273" y="2734"/>
                  </a:cubicBezTo>
                  <a:cubicBezTo>
                    <a:pt x="1230" y="2767"/>
                    <a:pt x="1173" y="2790"/>
                    <a:pt x="1103" y="2803"/>
                  </a:cubicBezTo>
                  <a:cubicBezTo>
                    <a:pt x="1036" y="2814"/>
                    <a:pt x="955" y="2819"/>
                    <a:pt x="861" y="2819"/>
                  </a:cubicBezTo>
                  <a:cubicBezTo>
                    <a:pt x="767" y="2819"/>
                    <a:pt x="687" y="2805"/>
                    <a:pt x="623" y="2779"/>
                  </a:cubicBezTo>
                  <a:cubicBezTo>
                    <a:pt x="558" y="2752"/>
                    <a:pt x="508" y="2719"/>
                    <a:pt x="473" y="2682"/>
                  </a:cubicBezTo>
                  <a:cubicBezTo>
                    <a:pt x="439" y="2644"/>
                    <a:pt x="410" y="2590"/>
                    <a:pt x="388" y="2520"/>
                  </a:cubicBezTo>
                  <a:cubicBezTo>
                    <a:pt x="369" y="2450"/>
                    <a:pt x="358" y="2388"/>
                    <a:pt x="352" y="2335"/>
                  </a:cubicBezTo>
                  <a:cubicBezTo>
                    <a:pt x="346" y="2280"/>
                    <a:pt x="342" y="2208"/>
                    <a:pt x="340" y="2117"/>
                  </a:cubicBezTo>
                  <a:cubicBezTo>
                    <a:pt x="332" y="1923"/>
                    <a:pt x="316" y="1597"/>
                    <a:pt x="292" y="1139"/>
                  </a:cubicBezTo>
                  <a:cubicBezTo>
                    <a:pt x="268" y="679"/>
                    <a:pt x="252" y="324"/>
                    <a:pt x="247" y="77"/>
                  </a:cubicBezTo>
                  <a:lnTo>
                    <a:pt x="25" y="29"/>
                  </a:lnTo>
                  <a:cubicBezTo>
                    <a:pt x="9" y="616"/>
                    <a:pt x="1" y="1006"/>
                    <a:pt x="1" y="1200"/>
                  </a:cubicBezTo>
                  <a:cubicBezTo>
                    <a:pt x="1" y="1428"/>
                    <a:pt x="8" y="1707"/>
                    <a:pt x="20" y="2036"/>
                  </a:cubicBezTo>
                  <a:lnTo>
                    <a:pt x="20" y="2052"/>
                  </a:lnTo>
                  <a:cubicBezTo>
                    <a:pt x="27" y="2146"/>
                    <a:pt x="32" y="2228"/>
                    <a:pt x="37" y="2298"/>
                  </a:cubicBezTo>
                  <a:cubicBezTo>
                    <a:pt x="42" y="2368"/>
                    <a:pt x="51" y="2442"/>
                    <a:pt x="61" y="2520"/>
                  </a:cubicBezTo>
                  <a:cubicBezTo>
                    <a:pt x="75" y="2598"/>
                    <a:pt x="93" y="2666"/>
                    <a:pt x="114" y="2722"/>
                  </a:cubicBezTo>
                  <a:cubicBezTo>
                    <a:pt x="138" y="2779"/>
                    <a:pt x="170" y="2834"/>
                    <a:pt x="211" y="2888"/>
                  </a:cubicBezTo>
                  <a:cubicBezTo>
                    <a:pt x="251" y="2938"/>
                    <a:pt x="299" y="2980"/>
                    <a:pt x="356" y="3013"/>
                  </a:cubicBezTo>
                  <a:cubicBezTo>
                    <a:pt x="416" y="3045"/>
                    <a:pt x="488" y="3070"/>
                    <a:pt x="574" y="3089"/>
                  </a:cubicBezTo>
                  <a:cubicBezTo>
                    <a:pt x="661" y="3111"/>
                    <a:pt x="760" y="3122"/>
                    <a:pt x="873" y="3122"/>
                  </a:cubicBezTo>
                  <a:cubicBezTo>
                    <a:pt x="1029" y="3122"/>
                    <a:pt x="1163" y="3106"/>
                    <a:pt x="1273" y="3074"/>
                  </a:cubicBezTo>
                  <a:cubicBezTo>
                    <a:pt x="1383" y="3044"/>
                    <a:pt x="1472" y="3003"/>
                    <a:pt x="1539" y="2952"/>
                  </a:cubicBezTo>
                  <a:cubicBezTo>
                    <a:pt x="1609" y="2899"/>
                    <a:pt x="1665" y="2827"/>
                    <a:pt x="1705" y="2738"/>
                  </a:cubicBezTo>
                  <a:cubicBezTo>
                    <a:pt x="1746" y="2649"/>
                    <a:pt x="1774" y="2559"/>
                    <a:pt x="1790" y="2468"/>
                  </a:cubicBezTo>
                  <a:cubicBezTo>
                    <a:pt x="1806" y="2373"/>
                    <a:pt x="1817" y="2259"/>
                    <a:pt x="1822" y="2124"/>
                  </a:cubicBezTo>
                  <a:cubicBezTo>
                    <a:pt x="1836" y="1806"/>
                    <a:pt x="1842" y="1525"/>
                    <a:pt x="1842" y="1276"/>
                  </a:cubicBezTo>
                  <a:cubicBezTo>
                    <a:pt x="1842" y="934"/>
                    <a:pt x="1825" y="516"/>
                    <a:pt x="1790" y="21"/>
                  </a:cubicBezTo>
                  <a:lnTo>
                    <a:pt x="1552" y="1"/>
                  </a:ln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73"/>
            <p:cNvSpPr/>
            <p:nvPr/>
          </p:nvSpPr>
          <p:spPr>
            <a:xfrm>
              <a:off x="2188350" y="2692500"/>
              <a:ext cx="48450" cy="79675"/>
            </a:xfrm>
            <a:custGeom>
              <a:avLst/>
              <a:gdLst/>
              <a:ahLst/>
              <a:cxnLst/>
              <a:rect l="l" t="t" r="r" b="b"/>
              <a:pathLst>
                <a:path w="1938" h="3187" extrusionOk="0">
                  <a:moveTo>
                    <a:pt x="791" y="231"/>
                  </a:moveTo>
                  <a:cubicBezTo>
                    <a:pt x="994" y="231"/>
                    <a:pt x="1161" y="318"/>
                    <a:pt x="1297" y="493"/>
                  </a:cubicBezTo>
                  <a:cubicBezTo>
                    <a:pt x="1431" y="668"/>
                    <a:pt x="1498" y="865"/>
                    <a:pt x="1498" y="1083"/>
                  </a:cubicBezTo>
                  <a:cubicBezTo>
                    <a:pt x="1498" y="1284"/>
                    <a:pt x="1434" y="1456"/>
                    <a:pt x="1304" y="1596"/>
                  </a:cubicBezTo>
                  <a:cubicBezTo>
                    <a:pt x="1175" y="1736"/>
                    <a:pt x="1018" y="1805"/>
                    <a:pt x="832" y="1805"/>
                  </a:cubicBezTo>
                  <a:cubicBezTo>
                    <a:pt x="638" y="1805"/>
                    <a:pt x="467" y="1765"/>
                    <a:pt x="319" y="1685"/>
                  </a:cubicBezTo>
                  <a:lnTo>
                    <a:pt x="286" y="425"/>
                  </a:lnTo>
                  <a:cubicBezTo>
                    <a:pt x="459" y="295"/>
                    <a:pt x="627" y="231"/>
                    <a:pt x="791" y="231"/>
                  </a:cubicBezTo>
                  <a:close/>
                  <a:moveTo>
                    <a:pt x="896" y="0"/>
                  </a:moveTo>
                  <a:cubicBezTo>
                    <a:pt x="619" y="0"/>
                    <a:pt x="404" y="52"/>
                    <a:pt x="251" y="154"/>
                  </a:cubicBezTo>
                  <a:cubicBezTo>
                    <a:pt x="247" y="143"/>
                    <a:pt x="246" y="95"/>
                    <a:pt x="246" y="9"/>
                  </a:cubicBezTo>
                  <a:lnTo>
                    <a:pt x="65" y="57"/>
                  </a:lnTo>
                  <a:cubicBezTo>
                    <a:pt x="48" y="415"/>
                    <a:pt x="35" y="922"/>
                    <a:pt x="24" y="1576"/>
                  </a:cubicBezTo>
                  <a:cubicBezTo>
                    <a:pt x="16" y="2230"/>
                    <a:pt x="8" y="2670"/>
                    <a:pt x="0" y="2896"/>
                  </a:cubicBezTo>
                  <a:cubicBezTo>
                    <a:pt x="11" y="2953"/>
                    <a:pt x="38" y="3000"/>
                    <a:pt x="81" y="3038"/>
                  </a:cubicBezTo>
                  <a:cubicBezTo>
                    <a:pt x="127" y="3078"/>
                    <a:pt x="174" y="3098"/>
                    <a:pt x="222" y="3098"/>
                  </a:cubicBezTo>
                  <a:cubicBezTo>
                    <a:pt x="292" y="3098"/>
                    <a:pt x="340" y="3057"/>
                    <a:pt x="364" y="2973"/>
                  </a:cubicBezTo>
                  <a:cubicBezTo>
                    <a:pt x="347" y="2558"/>
                    <a:pt x="336" y="2253"/>
                    <a:pt x="331" y="2056"/>
                  </a:cubicBezTo>
                  <a:lnTo>
                    <a:pt x="331" y="2056"/>
                  </a:lnTo>
                  <a:lnTo>
                    <a:pt x="650" y="2092"/>
                  </a:lnTo>
                  <a:cubicBezTo>
                    <a:pt x="715" y="2206"/>
                    <a:pt x="791" y="2321"/>
                    <a:pt x="880" y="2439"/>
                  </a:cubicBezTo>
                  <a:cubicBezTo>
                    <a:pt x="972" y="2556"/>
                    <a:pt x="1074" y="2671"/>
                    <a:pt x="1188" y="2787"/>
                  </a:cubicBezTo>
                  <a:cubicBezTo>
                    <a:pt x="1303" y="2900"/>
                    <a:pt x="1426" y="2995"/>
                    <a:pt x="1559" y="3070"/>
                  </a:cubicBezTo>
                  <a:cubicBezTo>
                    <a:pt x="1691" y="3145"/>
                    <a:pt x="1817" y="3185"/>
                    <a:pt x="1938" y="3187"/>
                  </a:cubicBezTo>
                  <a:lnTo>
                    <a:pt x="1874" y="3021"/>
                  </a:lnTo>
                  <a:cubicBezTo>
                    <a:pt x="1718" y="2978"/>
                    <a:pt x="1561" y="2864"/>
                    <a:pt x="1401" y="2678"/>
                  </a:cubicBezTo>
                  <a:cubicBezTo>
                    <a:pt x="1242" y="2493"/>
                    <a:pt x="1116" y="2301"/>
                    <a:pt x="1022" y="2105"/>
                  </a:cubicBezTo>
                  <a:cubicBezTo>
                    <a:pt x="1154" y="2093"/>
                    <a:pt x="1270" y="2056"/>
                    <a:pt x="1373" y="1992"/>
                  </a:cubicBezTo>
                  <a:cubicBezTo>
                    <a:pt x="1476" y="1927"/>
                    <a:pt x="1554" y="1845"/>
                    <a:pt x="1611" y="1745"/>
                  </a:cubicBezTo>
                  <a:cubicBezTo>
                    <a:pt x="1671" y="1646"/>
                    <a:pt x="1715" y="1539"/>
                    <a:pt x="1744" y="1426"/>
                  </a:cubicBezTo>
                  <a:cubicBezTo>
                    <a:pt x="1774" y="1311"/>
                    <a:pt x="1789" y="1191"/>
                    <a:pt x="1789" y="1066"/>
                  </a:cubicBezTo>
                  <a:cubicBezTo>
                    <a:pt x="1789" y="730"/>
                    <a:pt x="1715" y="469"/>
                    <a:pt x="1567" y="283"/>
                  </a:cubicBezTo>
                  <a:cubicBezTo>
                    <a:pt x="1419" y="95"/>
                    <a:pt x="1195" y="0"/>
                    <a:pt x="896"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73"/>
            <p:cNvSpPr/>
            <p:nvPr/>
          </p:nvSpPr>
          <p:spPr>
            <a:xfrm>
              <a:off x="2252300" y="2692925"/>
              <a:ext cx="41225" cy="74225"/>
            </a:xfrm>
            <a:custGeom>
              <a:avLst/>
              <a:gdLst/>
              <a:ahLst/>
              <a:cxnLst/>
              <a:rect l="l" t="t" r="r" b="b"/>
              <a:pathLst>
                <a:path w="1649" h="2969" extrusionOk="0">
                  <a:moveTo>
                    <a:pt x="101" y="0"/>
                  </a:moveTo>
                  <a:cubicBezTo>
                    <a:pt x="72" y="275"/>
                    <a:pt x="54" y="759"/>
                    <a:pt x="49" y="1454"/>
                  </a:cubicBezTo>
                  <a:cubicBezTo>
                    <a:pt x="43" y="2148"/>
                    <a:pt x="27" y="2643"/>
                    <a:pt x="0" y="2940"/>
                  </a:cubicBezTo>
                  <a:cubicBezTo>
                    <a:pt x="73" y="2959"/>
                    <a:pt x="209" y="2968"/>
                    <a:pt x="408" y="2968"/>
                  </a:cubicBezTo>
                  <a:cubicBezTo>
                    <a:pt x="532" y="2968"/>
                    <a:pt x="731" y="2962"/>
                    <a:pt x="1006" y="2952"/>
                  </a:cubicBezTo>
                  <a:cubicBezTo>
                    <a:pt x="1283" y="2943"/>
                    <a:pt x="1474" y="2940"/>
                    <a:pt x="1579" y="2940"/>
                  </a:cubicBezTo>
                  <a:lnTo>
                    <a:pt x="1539" y="2758"/>
                  </a:lnTo>
                  <a:cubicBezTo>
                    <a:pt x="1380" y="2734"/>
                    <a:pt x="992" y="2694"/>
                    <a:pt x="376" y="2637"/>
                  </a:cubicBezTo>
                  <a:cubicBezTo>
                    <a:pt x="376" y="2524"/>
                    <a:pt x="377" y="2347"/>
                    <a:pt x="380" y="2108"/>
                  </a:cubicBezTo>
                  <a:cubicBezTo>
                    <a:pt x="385" y="1866"/>
                    <a:pt x="387" y="1686"/>
                    <a:pt x="387" y="1567"/>
                  </a:cubicBezTo>
                  <a:cubicBezTo>
                    <a:pt x="485" y="1564"/>
                    <a:pt x="817" y="1537"/>
                    <a:pt x="1385" y="1485"/>
                  </a:cubicBezTo>
                  <a:lnTo>
                    <a:pt x="1345" y="1300"/>
                  </a:lnTo>
                  <a:cubicBezTo>
                    <a:pt x="1280" y="1295"/>
                    <a:pt x="1127" y="1283"/>
                    <a:pt x="884" y="1264"/>
                  </a:cubicBezTo>
                  <a:cubicBezTo>
                    <a:pt x="642" y="1242"/>
                    <a:pt x="475" y="1226"/>
                    <a:pt x="384" y="1215"/>
                  </a:cubicBezTo>
                  <a:cubicBezTo>
                    <a:pt x="381" y="1091"/>
                    <a:pt x="375" y="934"/>
                    <a:pt x="363" y="743"/>
                  </a:cubicBezTo>
                  <a:cubicBezTo>
                    <a:pt x="356" y="551"/>
                    <a:pt x="349" y="425"/>
                    <a:pt x="347" y="363"/>
                  </a:cubicBezTo>
                  <a:cubicBezTo>
                    <a:pt x="366" y="361"/>
                    <a:pt x="557" y="344"/>
                    <a:pt x="921" y="315"/>
                  </a:cubicBezTo>
                  <a:cubicBezTo>
                    <a:pt x="1284" y="285"/>
                    <a:pt x="1526" y="259"/>
                    <a:pt x="1648" y="238"/>
                  </a:cubicBezTo>
                  <a:lnTo>
                    <a:pt x="1603" y="56"/>
                  </a:lnTo>
                  <a:cubicBezTo>
                    <a:pt x="1482" y="37"/>
                    <a:pt x="1224" y="25"/>
                    <a:pt x="827" y="20"/>
                  </a:cubicBezTo>
                  <a:cubicBezTo>
                    <a:pt x="434" y="15"/>
                    <a:pt x="192" y="8"/>
                    <a:pt x="101"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73"/>
            <p:cNvSpPr/>
            <p:nvPr/>
          </p:nvSpPr>
          <p:spPr>
            <a:xfrm>
              <a:off x="2306750" y="2688850"/>
              <a:ext cx="44150" cy="78100"/>
            </a:xfrm>
            <a:custGeom>
              <a:avLst/>
              <a:gdLst/>
              <a:ahLst/>
              <a:cxnLst/>
              <a:rect l="l" t="t" r="r" b="b"/>
              <a:pathLst>
                <a:path w="1766" h="3124" extrusionOk="0">
                  <a:moveTo>
                    <a:pt x="703" y="1"/>
                  </a:moveTo>
                  <a:cubicBezTo>
                    <a:pt x="509" y="1"/>
                    <a:pt x="343" y="80"/>
                    <a:pt x="206" y="240"/>
                  </a:cubicBezTo>
                  <a:cubicBezTo>
                    <a:pt x="68" y="396"/>
                    <a:pt x="0" y="569"/>
                    <a:pt x="0" y="761"/>
                  </a:cubicBezTo>
                  <a:cubicBezTo>
                    <a:pt x="0" y="917"/>
                    <a:pt x="49" y="1059"/>
                    <a:pt x="146" y="1188"/>
                  </a:cubicBezTo>
                  <a:cubicBezTo>
                    <a:pt x="242" y="1315"/>
                    <a:pt x="360" y="1423"/>
                    <a:pt x="497" y="1511"/>
                  </a:cubicBezTo>
                  <a:cubicBezTo>
                    <a:pt x="634" y="1598"/>
                    <a:pt x="772" y="1683"/>
                    <a:pt x="909" y="1766"/>
                  </a:cubicBezTo>
                  <a:cubicBezTo>
                    <a:pt x="1046" y="1850"/>
                    <a:pt x="1164" y="1946"/>
                    <a:pt x="1260" y="2057"/>
                  </a:cubicBezTo>
                  <a:cubicBezTo>
                    <a:pt x="1358" y="2164"/>
                    <a:pt x="1406" y="2285"/>
                    <a:pt x="1406" y="2417"/>
                  </a:cubicBezTo>
                  <a:cubicBezTo>
                    <a:pt x="1406" y="2564"/>
                    <a:pt x="1348" y="2672"/>
                    <a:pt x="1232" y="2739"/>
                  </a:cubicBezTo>
                  <a:cubicBezTo>
                    <a:pt x="1119" y="2803"/>
                    <a:pt x="981" y="2836"/>
                    <a:pt x="820" y="2836"/>
                  </a:cubicBezTo>
                  <a:cubicBezTo>
                    <a:pt x="594" y="2836"/>
                    <a:pt x="364" y="2773"/>
                    <a:pt x="129" y="2646"/>
                  </a:cubicBezTo>
                  <a:lnTo>
                    <a:pt x="73" y="2873"/>
                  </a:lnTo>
                  <a:cubicBezTo>
                    <a:pt x="157" y="2940"/>
                    <a:pt x="298" y="2999"/>
                    <a:pt x="497" y="3051"/>
                  </a:cubicBezTo>
                  <a:cubicBezTo>
                    <a:pt x="698" y="3099"/>
                    <a:pt x="889" y="3123"/>
                    <a:pt x="1066" y="3123"/>
                  </a:cubicBezTo>
                  <a:cubicBezTo>
                    <a:pt x="1274" y="3123"/>
                    <a:pt x="1441" y="3060"/>
                    <a:pt x="1571" y="2933"/>
                  </a:cubicBezTo>
                  <a:cubicBezTo>
                    <a:pt x="1700" y="2803"/>
                    <a:pt x="1765" y="2639"/>
                    <a:pt x="1765" y="2437"/>
                  </a:cubicBezTo>
                  <a:cubicBezTo>
                    <a:pt x="1765" y="2294"/>
                    <a:pt x="1739" y="2166"/>
                    <a:pt x="1689" y="2053"/>
                  </a:cubicBezTo>
                  <a:cubicBezTo>
                    <a:pt x="1637" y="1937"/>
                    <a:pt x="1569" y="1841"/>
                    <a:pt x="1487" y="1766"/>
                  </a:cubicBezTo>
                  <a:cubicBezTo>
                    <a:pt x="1406" y="1690"/>
                    <a:pt x="1316" y="1621"/>
                    <a:pt x="1216" y="1556"/>
                  </a:cubicBezTo>
                  <a:cubicBezTo>
                    <a:pt x="1117" y="1491"/>
                    <a:pt x="1015" y="1430"/>
                    <a:pt x="913" y="1374"/>
                  </a:cubicBezTo>
                  <a:cubicBezTo>
                    <a:pt x="814" y="1318"/>
                    <a:pt x="721" y="1259"/>
                    <a:pt x="639" y="1201"/>
                  </a:cubicBezTo>
                  <a:cubicBezTo>
                    <a:pt x="558" y="1141"/>
                    <a:pt x="492" y="1071"/>
                    <a:pt x="441" y="990"/>
                  </a:cubicBezTo>
                  <a:cubicBezTo>
                    <a:pt x="389" y="909"/>
                    <a:pt x="364" y="819"/>
                    <a:pt x="364" y="720"/>
                  </a:cubicBezTo>
                  <a:cubicBezTo>
                    <a:pt x="364" y="588"/>
                    <a:pt x="409" y="481"/>
                    <a:pt x="501" y="397"/>
                  </a:cubicBezTo>
                  <a:cubicBezTo>
                    <a:pt x="593" y="313"/>
                    <a:pt x="703" y="272"/>
                    <a:pt x="833" y="272"/>
                  </a:cubicBezTo>
                  <a:cubicBezTo>
                    <a:pt x="1042" y="272"/>
                    <a:pt x="1301" y="325"/>
                    <a:pt x="1607" y="429"/>
                  </a:cubicBezTo>
                  <a:lnTo>
                    <a:pt x="1656" y="268"/>
                  </a:lnTo>
                  <a:cubicBezTo>
                    <a:pt x="1533" y="208"/>
                    <a:pt x="1379" y="150"/>
                    <a:pt x="1195" y="90"/>
                  </a:cubicBezTo>
                  <a:cubicBezTo>
                    <a:pt x="1015" y="31"/>
                    <a:pt x="851" y="1"/>
                    <a:pt x="703"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73"/>
            <p:cNvSpPr/>
            <p:nvPr/>
          </p:nvSpPr>
          <p:spPr>
            <a:xfrm>
              <a:off x="2070900" y="2443925"/>
              <a:ext cx="274250" cy="145125"/>
            </a:xfrm>
            <a:custGeom>
              <a:avLst/>
              <a:gdLst/>
              <a:ahLst/>
              <a:cxnLst/>
              <a:rect l="l" t="t" r="r" b="b"/>
              <a:pathLst>
                <a:path w="10970" h="5805" extrusionOk="0">
                  <a:moveTo>
                    <a:pt x="680" y="1"/>
                  </a:moveTo>
                  <a:cubicBezTo>
                    <a:pt x="608" y="1"/>
                    <a:pt x="536" y="3"/>
                    <a:pt x="464" y="5"/>
                  </a:cubicBezTo>
                  <a:cubicBezTo>
                    <a:pt x="407" y="7"/>
                    <a:pt x="351" y="3"/>
                    <a:pt x="314" y="51"/>
                  </a:cubicBezTo>
                  <a:cubicBezTo>
                    <a:pt x="274" y="105"/>
                    <a:pt x="281" y="187"/>
                    <a:pt x="278" y="250"/>
                  </a:cubicBezTo>
                  <a:cubicBezTo>
                    <a:pt x="274" y="339"/>
                    <a:pt x="278" y="428"/>
                    <a:pt x="291" y="515"/>
                  </a:cubicBezTo>
                  <a:cubicBezTo>
                    <a:pt x="293" y="529"/>
                    <a:pt x="303" y="541"/>
                    <a:pt x="317" y="543"/>
                  </a:cubicBezTo>
                  <a:cubicBezTo>
                    <a:pt x="317" y="570"/>
                    <a:pt x="338" y="593"/>
                    <a:pt x="364" y="595"/>
                  </a:cubicBezTo>
                  <a:cubicBezTo>
                    <a:pt x="497" y="609"/>
                    <a:pt x="622" y="719"/>
                    <a:pt x="607" y="864"/>
                  </a:cubicBezTo>
                  <a:cubicBezTo>
                    <a:pt x="595" y="997"/>
                    <a:pt x="467" y="1087"/>
                    <a:pt x="340" y="1087"/>
                  </a:cubicBezTo>
                  <a:cubicBezTo>
                    <a:pt x="331" y="1087"/>
                    <a:pt x="321" y="1087"/>
                    <a:pt x="312" y="1086"/>
                  </a:cubicBezTo>
                  <a:cubicBezTo>
                    <a:pt x="310" y="1086"/>
                    <a:pt x="308" y="1086"/>
                    <a:pt x="307" y="1086"/>
                  </a:cubicBezTo>
                  <a:cubicBezTo>
                    <a:pt x="280" y="1086"/>
                    <a:pt x="269" y="1108"/>
                    <a:pt x="272" y="1131"/>
                  </a:cubicBezTo>
                  <a:cubicBezTo>
                    <a:pt x="258" y="1131"/>
                    <a:pt x="247" y="1140"/>
                    <a:pt x="244" y="1154"/>
                  </a:cubicBezTo>
                  <a:cubicBezTo>
                    <a:pt x="217" y="1287"/>
                    <a:pt x="211" y="1424"/>
                    <a:pt x="203" y="1559"/>
                  </a:cubicBezTo>
                  <a:cubicBezTo>
                    <a:pt x="203" y="1568"/>
                    <a:pt x="205" y="1578"/>
                    <a:pt x="209" y="1585"/>
                  </a:cubicBezTo>
                  <a:cubicBezTo>
                    <a:pt x="202" y="1587"/>
                    <a:pt x="195" y="1587"/>
                    <a:pt x="188" y="1589"/>
                  </a:cubicBezTo>
                  <a:cubicBezTo>
                    <a:pt x="144" y="1597"/>
                    <a:pt x="141" y="1663"/>
                    <a:pt x="183" y="1676"/>
                  </a:cubicBezTo>
                  <a:cubicBezTo>
                    <a:pt x="320" y="1720"/>
                    <a:pt x="477" y="1723"/>
                    <a:pt x="516" y="1896"/>
                  </a:cubicBezTo>
                  <a:cubicBezTo>
                    <a:pt x="556" y="2070"/>
                    <a:pt x="422" y="2209"/>
                    <a:pt x="253" y="2209"/>
                  </a:cubicBezTo>
                  <a:cubicBezTo>
                    <a:pt x="251" y="2209"/>
                    <a:pt x="248" y="2209"/>
                    <a:pt x="246" y="2208"/>
                  </a:cubicBezTo>
                  <a:cubicBezTo>
                    <a:pt x="245" y="2208"/>
                    <a:pt x="245" y="2208"/>
                    <a:pt x="245" y="2208"/>
                  </a:cubicBezTo>
                  <a:cubicBezTo>
                    <a:pt x="208" y="2208"/>
                    <a:pt x="195" y="2258"/>
                    <a:pt x="227" y="2276"/>
                  </a:cubicBezTo>
                  <a:lnTo>
                    <a:pt x="208" y="2275"/>
                  </a:lnTo>
                  <a:cubicBezTo>
                    <a:pt x="202" y="2270"/>
                    <a:pt x="194" y="2268"/>
                    <a:pt x="186" y="2268"/>
                  </a:cubicBezTo>
                  <a:cubicBezTo>
                    <a:pt x="172" y="2268"/>
                    <a:pt x="159" y="2274"/>
                    <a:pt x="156" y="2289"/>
                  </a:cubicBezTo>
                  <a:cubicBezTo>
                    <a:pt x="130" y="2413"/>
                    <a:pt x="119" y="2540"/>
                    <a:pt x="119" y="2666"/>
                  </a:cubicBezTo>
                  <a:cubicBezTo>
                    <a:pt x="118" y="2692"/>
                    <a:pt x="138" y="2713"/>
                    <a:pt x="163" y="2713"/>
                  </a:cubicBezTo>
                  <a:cubicBezTo>
                    <a:pt x="164" y="2713"/>
                    <a:pt x="164" y="2713"/>
                    <a:pt x="165" y="2713"/>
                  </a:cubicBezTo>
                  <a:cubicBezTo>
                    <a:pt x="178" y="2786"/>
                    <a:pt x="312" y="2806"/>
                    <a:pt x="369" y="2847"/>
                  </a:cubicBezTo>
                  <a:cubicBezTo>
                    <a:pt x="480" y="2923"/>
                    <a:pt x="528" y="3077"/>
                    <a:pt x="461" y="3199"/>
                  </a:cubicBezTo>
                  <a:cubicBezTo>
                    <a:pt x="397" y="3312"/>
                    <a:pt x="294" y="3323"/>
                    <a:pt x="189" y="3373"/>
                  </a:cubicBezTo>
                  <a:cubicBezTo>
                    <a:pt x="170" y="3383"/>
                    <a:pt x="168" y="3409"/>
                    <a:pt x="184" y="3423"/>
                  </a:cubicBezTo>
                  <a:lnTo>
                    <a:pt x="153" y="3422"/>
                  </a:lnTo>
                  <a:cubicBezTo>
                    <a:pt x="149" y="3415"/>
                    <a:pt x="142" y="3412"/>
                    <a:pt x="135" y="3412"/>
                  </a:cubicBezTo>
                  <a:cubicBezTo>
                    <a:pt x="128" y="3412"/>
                    <a:pt x="121" y="3415"/>
                    <a:pt x="117" y="3422"/>
                  </a:cubicBezTo>
                  <a:cubicBezTo>
                    <a:pt x="46" y="3540"/>
                    <a:pt x="42" y="3732"/>
                    <a:pt x="56" y="3867"/>
                  </a:cubicBezTo>
                  <a:cubicBezTo>
                    <a:pt x="58" y="3889"/>
                    <a:pt x="76" y="3900"/>
                    <a:pt x="95" y="3900"/>
                  </a:cubicBezTo>
                  <a:cubicBezTo>
                    <a:pt x="97" y="3900"/>
                    <a:pt x="100" y="3899"/>
                    <a:pt x="102" y="3899"/>
                  </a:cubicBezTo>
                  <a:cubicBezTo>
                    <a:pt x="106" y="3913"/>
                    <a:pt x="118" y="3922"/>
                    <a:pt x="130" y="3926"/>
                  </a:cubicBezTo>
                  <a:cubicBezTo>
                    <a:pt x="274" y="3973"/>
                    <a:pt x="399" y="4068"/>
                    <a:pt x="401" y="4234"/>
                  </a:cubicBezTo>
                  <a:cubicBezTo>
                    <a:pt x="402" y="4394"/>
                    <a:pt x="274" y="4511"/>
                    <a:pt x="127" y="4548"/>
                  </a:cubicBezTo>
                  <a:cubicBezTo>
                    <a:pt x="92" y="4556"/>
                    <a:pt x="92" y="4596"/>
                    <a:pt x="114" y="4614"/>
                  </a:cubicBezTo>
                  <a:lnTo>
                    <a:pt x="96" y="4609"/>
                  </a:lnTo>
                  <a:cubicBezTo>
                    <a:pt x="91" y="4604"/>
                    <a:pt x="85" y="4602"/>
                    <a:pt x="79" y="4602"/>
                  </a:cubicBezTo>
                  <a:cubicBezTo>
                    <a:pt x="68" y="4602"/>
                    <a:pt x="58" y="4610"/>
                    <a:pt x="56" y="4622"/>
                  </a:cubicBezTo>
                  <a:lnTo>
                    <a:pt x="56" y="4633"/>
                  </a:lnTo>
                  <a:cubicBezTo>
                    <a:pt x="55" y="4636"/>
                    <a:pt x="51" y="4637"/>
                    <a:pt x="50" y="4641"/>
                  </a:cubicBezTo>
                  <a:cubicBezTo>
                    <a:pt x="11" y="4794"/>
                    <a:pt x="10" y="4962"/>
                    <a:pt x="2" y="5119"/>
                  </a:cubicBezTo>
                  <a:cubicBezTo>
                    <a:pt x="0" y="5147"/>
                    <a:pt x="21" y="5170"/>
                    <a:pt x="49" y="5174"/>
                  </a:cubicBezTo>
                  <a:cubicBezTo>
                    <a:pt x="198" y="5182"/>
                    <a:pt x="350" y="5200"/>
                    <a:pt x="500" y="5200"/>
                  </a:cubicBezTo>
                  <a:cubicBezTo>
                    <a:pt x="508" y="5200"/>
                    <a:pt x="516" y="5200"/>
                    <a:pt x="523" y="5200"/>
                  </a:cubicBezTo>
                  <a:cubicBezTo>
                    <a:pt x="524" y="5200"/>
                    <a:pt x="525" y="5200"/>
                    <a:pt x="525" y="5200"/>
                  </a:cubicBezTo>
                  <a:cubicBezTo>
                    <a:pt x="550" y="5200"/>
                    <a:pt x="570" y="5180"/>
                    <a:pt x="570" y="5156"/>
                  </a:cubicBezTo>
                  <a:cubicBezTo>
                    <a:pt x="575" y="5159"/>
                    <a:pt x="581" y="5160"/>
                    <a:pt x="587" y="5160"/>
                  </a:cubicBezTo>
                  <a:cubicBezTo>
                    <a:pt x="601" y="5160"/>
                    <a:pt x="614" y="5153"/>
                    <a:pt x="617" y="5139"/>
                  </a:cubicBezTo>
                  <a:cubicBezTo>
                    <a:pt x="643" y="5017"/>
                    <a:pt x="730" y="4890"/>
                    <a:pt x="867" y="4890"/>
                  </a:cubicBezTo>
                  <a:cubicBezTo>
                    <a:pt x="872" y="4890"/>
                    <a:pt x="877" y="4890"/>
                    <a:pt x="883" y="4891"/>
                  </a:cubicBezTo>
                  <a:cubicBezTo>
                    <a:pt x="1042" y="4902"/>
                    <a:pt x="1079" y="5044"/>
                    <a:pt x="1105" y="5171"/>
                  </a:cubicBezTo>
                  <a:cubicBezTo>
                    <a:pt x="1108" y="5185"/>
                    <a:pt x="1117" y="5196"/>
                    <a:pt x="1129" y="5202"/>
                  </a:cubicBezTo>
                  <a:cubicBezTo>
                    <a:pt x="1133" y="5214"/>
                    <a:pt x="1144" y="5224"/>
                    <a:pt x="1158" y="5225"/>
                  </a:cubicBezTo>
                  <a:cubicBezTo>
                    <a:pt x="1237" y="5231"/>
                    <a:pt x="1317" y="5234"/>
                    <a:pt x="1395" y="5242"/>
                  </a:cubicBezTo>
                  <a:cubicBezTo>
                    <a:pt x="1472" y="5250"/>
                    <a:pt x="1549" y="5268"/>
                    <a:pt x="1626" y="5268"/>
                  </a:cubicBezTo>
                  <a:cubicBezTo>
                    <a:pt x="1628" y="5268"/>
                    <a:pt x="1630" y="5268"/>
                    <a:pt x="1632" y="5268"/>
                  </a:cubicBezTo>
                  <a:cubicBezTo>
                    <a:pt x="1665" y="5268"/>
                    <a:pt x="1683" y="5231"/>
                    <a:pt x="1664" y="5205"/>
                  </a:cubicBezTo>
                  <a:lnTo>
                    <a:pt x="1664" y="5205"/>
                  </a:lnTo>
                  <a:cubicBezTo>
                    <a:pt x="1671" y="5209"/>
                    <a:pt x="1680" y="5212"/>
                    <a:pt x="1688" y="5212"/>
                  </a:cubicBezTo>
                  <a:cubicBezTo>
                    <a:pt x="1699" y="5212"/>
                    <a:pt x="1710" y="5207"/>
                    <a:pt x="1716" y="5194"/>
                  </a:cubicBezTo>
                  <a:cubicBezTo>
                    <a:pt x="1783" y="5073"/>
                    <a:pt x="1893" y="4977"/>
                    <a:pt x="2034" y="4977"/>
                  </a:cubicBezTo>
                  <a:cubicBezTo>
                    <a:pt x="2045" y="4977"/>
                    <a:pt x="2055" y="4977"/>
                    <a:pt x="2066" y="4979"/>
                  </a:cubicBezTo>
                  <a:cubicBezTo>
                    <a:pt x="2228" y="4993"/>
                    <a:pt x="2313" y="5117"/>
                    <a:pt x="2365" y="5255"/>
                  </a:cubicBezTo>
                  <a:cubicBezTo>
                    <a:pt x="2370" y="5273"/>
                    <a:pt x="2385" y="5284"/>
                    <a:pt x="2403" y="5284"/>
                  </a:cubicBezTo>
                  <a:cubicBezTo>
                    <a:pt x="2405" y="5284"/>
                    <a:pt x="2406" y="5284"/>
                    <a:pt x="2408" y="5284"/>
                  </a:cubicBezTo>
                  <a:cubicBezTo>
                    <a:pt x="2410" y="5286"/>
                    <a:pt x="2413" y="5288"/>
                    <a:pt x="2416" y="5288"/>
                  </a:cubicBezTo>
                  <a:cubicBezTo>
                    <a:pt x="2475" y="5305"/>
                    <a:pt x="2540" y="5316"/>
                    <a:pt x="2604" y="5316"/>
                  </a:cubicBezTo>
                  <a:cubicBezTo>
                    <a:pt x="2646" y="5316"/>
                    <a:pt x="2689" y="5311"/>
                    <a:pt x="2729" y="5300"/>
                  </a:cubicBezTo>
                  <a:cubicBezTo>
                    <a:pt x="2737" y="5297"/>
                    <a:pt x="2745" y="5292"/>
                    <a:pt x="2751" y="5286"/>
                  </a:cubicBezTo>
                  <a:cubicBezTo>
                    <a:pt x="2758" y="5291"/>
                    <a:pt x="2766" y="5293"/>
                    <a:pt x="2774" y="5293"/>
                  </a:cubicBezTo>
                  <a:cubicBezTo>
                    <a:pt x="2789" y="5293"/>
                    <a:pt x="2804" y="5284"/>
                    <a:pt x="2809" y="5268"/>
                  </a:cubicBezTo>
                  <a:cubicBezTo>
                    <a:pt x="2855" y="5159"/>
                    <a:pt x="2957" y="5068"/>
                    <a:pt x="3077" y="5068"/>
                  </a:cubicBezTo>
                  <a:cubicBezTo>
                    <a:pt x="3093" y="5068"/>
                    <a:pt x="3109" y="5070"/>
                    <a:pt x="3126" y="5073"/>
                  </a:cubicBezTo>
                  <a:cubicBezTo>
                    <a:pt x="3264" y="5100"/>
                    <a:pt x="3348" y="5231"/>
                    <a:pt x="3340" y="5367"/>
                  </a:cubicBezTo>
                  <a:cubicBezTo>
                    <a:pt x="3337" y="5403"/>
                    <a:pt x="3365" y="5421"/>
                    <a:pt x="3392" y="5421"/>
                  </a:cubicBezTo>
                  <a:cubicBezTo>
                    <a:pt x="3413" y="5421"/>
                    <a:pt x="3434" y="5411"/>
                    <a:pt x="3442" y="5389"/>
                  </a:cubicBezTo>
                  <a:cubicBezTo>
                    <a:pt x="3524" y="5405"/>
                    <a:pt x="3607" y="5412"/>
                    <a:pt x="3690" y="5412"/>
                  </a:cubicBezTo>
                  <a:cubicBezTo>
                    <a:pt x="3739" y="5412"/>
                    <a:pt x="3788" y="5410"/>
                    <a:pt x="3836" y="5404"/>
                  </a:cubicBezTo>
                  <a:cubicBezTo>
                    <a:pt x="3860" y="5401"/>
                    <a:pt x="3876" y="5380"/>
                    <a:pt x="3873" y="5356"/>
                  </a:cubicBezTo>
                  <a:lnTo>
                    <a:pt x="3873" y="5356"/>
                  </a:lnTo>
                  <a:cubicBezTo>
                    <a:pt x="3876" y="5356"/>
                    <a:pt x="3878" y="5357"/>
                    <a:pt x="3880" y="5357"/>
                  </a:cubicBezTo>
                  <a:cubicBezTo>
                    <a:pt x="3891" y="5357"/>
                    <a:pt x="3902" y="5351"/>
                    <a:pt x="3908" y="5341"/>
                  </a:cubicBezTo>
                  <a:cubicBezTo>
                    <a:pt x="3979" y="5225"/>
                    <a:pt x="4087" y="5104"/>
                    <a:pt x="4235" y="5102"/>
                  </a:cubicBezTo>
                  <a:cubicBezTo>
                    <a:pt x="4236" y="5102"/>
                    <a:pt x="4238" y="5102"/>
                    <a:pt x="4239" y="5102"/>
                  </a:cubicBezTo>
                  <a:cubicBezTo>
                    <a:pt x="4383" y="5102"/>
                    <a:pt x="4510" y="5245"/>
                    <a:pt x="4444" y="5386"/>
                  </a:cubicBezTo>
                  <a:cubicBezTo>
                    <a:pt x="4426" y="5426"/>
                    <a:pt x="4461" y="5454"/>
                    <a:pt x="4498" y="5454"/>
                  </a:cubicBezTo>
                  <a:cubicBezTo>
                    <a:pt x="4503" y="5469"/>
                    <a:pt x="4517" y="5480"/>
                    <a:pt x="4532" y="5480"/>
                  </a:cubicBezTo>
                  <a:cubicBezTo>
                    <a:pt x="4591" y="5482"/>
                    <a:pt x="4650" y="5483"/>
                    <a:pt x="4709" y="5483"/>
                  </a:cubicBezTo>
                  <a:cubicBezTo>
                    <a:pt x="4791" y="5483"/>
                    <a:pt x="4874" y="5481"/>
                    <a:pt x="4956" y="5476"/>
                  </a:cubicBezTo>
                  <a:cubicBezTo>
                    <a:pt x="4964" y="5475"/>
                    <a:pt x="4973" y="5472"/>
                    <a:pt x="4980" y="5468"/>
                  </a:cubicBezTo>
                  <a:cubicBezTo>
                    <a:pt x="4984" y="5471"/>
                    <a:pt x="4989" y="5472"/>
                    <a:pt x="4993" y="5472"/>
                  </a:cubicBezTo>
                  <a:cubicBezTo>
                    <a:pt x="5002" y="5472"/>
                    <a:pt x="5010" y="5467"/>
                    <a:pt x="5015" y="5459"/>
                  </a:cubicBezTo>
                  <a:cubicBezTo>
                    <a:pt x="5078" y="5346"/>
                    <a:pt x="5175" y="5236"/>
                    <a:pt x="5311" y="5215"/>
                  </a:cubicBezTo>
                  <a:cubicBezTo>
                    <a:pt x="5324" y="5213"/>
                    <a:pt x="5337" y="5212"/>
                    <a:pt x="5349" y="5212"/>
                  </a:cubicBezTo>
                  <a:cubicBezTo>
                    <a:pt x="5484" y="5212"/>
                    <a:pt x="5570" y="5330"/>
                    <a:pt x="5579" y="5461"/>
                  </a:cubicBezTo>
                  <a:cubicBezTo>
                    <a:pt x="5582" y="5481"/>
                    <a:pt x="5598" y="5496"/>
                    <a:pt x="5619" y="5497"/>
                  </a:cubicBezTo>
                  <a:cubicBezTo>
                    <a:pt x="5625" y="5506"/>
                    <a:pt x="5634" y="5510"/>
                    <a:pt x="5644" y="5510"/>
                  </a:cubicBezTo>
                  <a:cubicBezTo>
                    <a:pt x="5784" y="5524"/>
                    <a:pt x="5924" y="5540"/>
                    <a:pt x="6065" y="5546"/>
                  </a:cubicBezTo>
                  <a:cubicBezTo>
                    <a:pt x="6065" y="5546"/>
                    <a:pt x="6066" y="5546"/>
                    <a:pt x="6067" y="5546"/>
                  </a:cubicBezTo>
                  <a:cubicBezTo>
                    <a:pt x="6089" y="5546"/>
                    <a:pt x="6109" y="5529"/>
                    <a:pt x="6111" y="5508"/>
                  </a:cubicBezTo>
                  <a:cubicBezTo>
                    <a:pt x="6123" y="5506"/>
                    <a:pt x="6133" y="5497"/>
                    <a:pt x="6136" y="5486"/>
                  </a:cubicBezTo>
                  <a:cubicBezTo>
                    <a:pt x="6175" y="5358"/>
                    <a:pt x="6284" y="5242"/>
                    <a:pt x="6421" y="5242"/>
                  </a:cubicBezTo>
                  <a:cubicBezTo>
                    <a:pt x="6437" y="5242"/>
                    <a:pt x="6453" y="5244"/>
                    <a:pt x="6469" y="5247"/>
                  </a:cubicBezTo>
                  <a:cubicBezTo>
                    <a:pt x="6627" y="5278"/>
                    <a:pt x="6709" y="5436"/>
                    <a:pt x="6683" y="5584"/>
                  </a:cubicBezTo>
                  <a:cubicBezTo>
                    <a:pt x="6678" y="5617"/>
                    <a:pt x="6699" y="5635"/>
                    <a:pt x="6724" y="5640"/>
                  </a:cubicBezTo>
                  <a:cubicBezTo>
                    <a:pt x="6730" y="5645"/>
                    <a:pt x="6739" y="5648"/>
                    <a:pt x="6746" y="5648"/>
                  </a:cubicBezTo>
                  <a:cubicBezTo>
                    <a:pt x="6818" y="5645"/>
                    <a:pt x="6891" y="5640"/>
                    <a:pt x="6963" y="5635"/>
                  </a:cubicBezTo>
                  <a:cubicBezTo>
                    <a:pt x="7024" y="5631"/>
                    <a:pt x="7088" y="5632"/>
                    <a:pt x="7144" y="5608"/>
                  </a:cubicBezTo>
                  <a:cubicBezTo>
                    <a:pt x="7161" y="5603"/>
                    <a:pt x="7172" y="5586"/>
                    <a:pt x="7169" y="5570"/>
                  </a:cubicBezTo>
                  <a:lnTo>
                    <a:pt x="7173" y="5570"/>
                  </a:lnTo>
                  <a:cubicBezTo>
                    <a:pt x="7177" y="5587"/>
                    <a:pt x="7193" y="5598"/>
                    <a:pt x="7209" y="5598"/>
                  </a:cubicBezTo>
                  <a:cubicBezTo>
                    <a:pt x="7222" y="5598"/>
                    <a:pt x="7233" y="5591"/>
                    <a:pt x="7238" y="5574"/>
                  </a:cubicBezTo>
                  <a:cubicBezTo>
                    <a:pt x="7276" y="5428"/>
                    <a:pt x="7385" y="5289"/>
                    <a:pt x="7550" y="5289"/>
                  </a:cubicBezTo>
                  <a:cubicBezTo>
                    <a:pt x="7552" y="5289"/>
                    <a:pt x="7553" y="5289"/>
                    <a:pt x="7554" y="5289"/>
                  </a:cubicBezTo>
                  <a:cubicBezTo>
                    <a:pt x="7721" y="5291"/>
                    <a:pt x="7805" y="5428"/>
                    <a:pt x="7845" y="5571"/>
                  </a:cubicBezTo>
                  <a:cubicBezTo>
                    <a:pt x="7815" y="5589"/>
                    <a:pt x="7826" y="5635"/>
                    <a:pt x="7861" y="5639"/>
                  </a:cubicBezTo>
                  <a:cubicBezTo>
                    <a:pt x="7974" y="5651"/>
                    <a:pt x="8089" y="5665"/>
                    <a:pt x="8203" y="5669"/>
                  </a:cubicBezTo>
                  <a:cubicBezTo>
                    <a:pt x="8204" y="5669"/>
                    <a:pt x="8205" y="5669"/>
                    <a:pt x="8206" y="5669"/>
                  </a:cubicBezTo>
                  <a:cubicBezTo>
                    <a:pt x="8220" y="5669"/>
                    <a:pt x="8233" y="5663"/>
                    <a:pt x="8241" y="5653"/>
                  </a:cubicBezTo>
                  <a:cubicBezTo>
                    <a:pt x="8279" y="5651"/>
                    <a:pt x="8315" y="5634"/>
                    <a:pt x="8338" y="5603"/>
                  </a:cubicBezTo>
                  <a:cubicBezTo>
                    <a:pt x="8343" y="5606"/>
                    <a:pt x="8348" y="5607"/>
                    <a:pt x="8354" y="5607"/>
                  </a:cubicBezTo>
                  <a:cubicBezTo>
                    <a:pt x="8366" y="5607"/>
                    <a:pt x="8378" y="5600"/>
                    <a:pt x="8383" y="5588"/>
                  </a:cubicBezTo>
                  <a:cubicBezTo>
                    <a:pt x="8433" y="5467"/>
                    <a:pt x="8495" y="5341"/>
                    <a:pt x="8647" y="5337"/>
                  </a:cubicBezTo>
                  <a:cubicBezTo>
                    <a:pt x="8650" y="5337"/>
                    <a:pt x="8653" y="5337"/>
                    <a:pt x="8656" y="5337"/>
                  </a:cubicBezTo>
                  <a:cubicBezTo>
                    <a:pt x="8800" y="5337"/>
                    <a:pt x="8909" y="5469"/>
                    <a:pt x="8905" y="5610"/>
                  </a:cubicBezTo>
                  <a:cubicBezTo>
                    <a:pt x="8904" y="5639"/>
                    <a:pt x="8926" y="5663"/>
                    <a:pt x="8955" y="5665"/>
                  </a:cubicBezTo>
                  <a:cubicBezTo>
                    <a:pt x="8960" y="5668"/>
                    <a:pt x="8966" y="5670"/>
                    <a:pt x="8971" y="5671"/>
                  </a:cubicBezTo>
                  <a:cubicBezTo>
                    <a:pt x="9109" y="5697"/>
                    <a:pt x="9253" y="5702"/>
                    <a:pt x="9392" y="5711"/>
                  </a:cubicBezTo>
                  <a:cubicBezTo>
                    <a:pt x="9394" y="5711"/>
                    <a:pt x="9395" y="5711"/>
                    <a:pt x="9396" y="5711"/>
                  </a:cubicBezTo>
                  <a:cubicBezTo>
                    <a:pt x="9407" y="5711"/>
                    <a:pt x="9418" y="5706"/>
                    <a:pt x="9427" y="5699"/>
                  </a:cubicBezTo>
                  <a:cubicBezTo>
                    <a:pt x="9431" y="5700"/>
                    <a:pt x="9436" y="5701"/>
                    <a:pt x="9440" y="5701"/>
                  </a:cubicBezTo>
                  <a:cubicBezTo>
                    <a:pt x="9455" y="5701"/>
                    <a:pt x="9470" y="5693"/>
                    <a:pt x="9477" y="5679"/>
                  </a:cubicBezTo>
                  <a:cubicBezTo>
                    <a:pt x="9536" y="5546"/>
                    <a:pt x="9679" y="5467"/>
                    <a:pt x="9809" y="5467"/>
                  </a:cubicBezTo>
                  <a:cubicBezTo>
                    <a:pt x="9929" y="5467"/>
                    <a:pt x="10037" y="5534"/>
                    <a:pt x="10059" y="5688"/>
                  </a:cubicBezTo>
                  <a:cubicBezTo>
                    <a:pt x="10063" y="5708"/>
                    <a:pt x="10079" y="5724"/>
                    <a:pt x="10099" y="5728"/>
                  </a:cubicBezTo>
                  <a:cubicBezTo>
                    <a:pt x="10096" y="5748"/>
                    <a:pt x="10110" y="5767"/>
                    <a:pt x="10130" y="5768"/>
                  </a:cubicBezTo>
                  <a:cubicBezTo>
                    <a:pt x="10247" y="5781"/>
                    <a:pt x="10364" y="5793"/>
                    <a:pt x="10480" y="5800"/>
                  </a:cubicBezTo>
                  <a:cubicBezTo>
                    <a:pt x="10501" y="5802"/>
                    <a:pt x="10521" y="5804"/>
                    <a:pt x="10541" y="5804"/>
                  </a:cubicBezTo>
                  <a:cubicBezTo>
                    <a:pt x="10575" y="5804"/>
                    <a:pt x="10608" y="5798"/>
                    <a:pt x="10634" y="5770"/>
                  </a:cubicBezTo>
                  <a:cubicBezTo>
                    <a:pt x="10685" y="5717"/>
                    <a:pt x="10685" y="5600"/>
                    <a:pt x="10694" y="5533"/>
                  </a:cubicBezTo>
                  <a:cubicBezTo>
                    <a:pt x="10708" y="5426"/>
                    <a:pt x="10715" y="5318"/>
                    <a:pt x="10715" y="5210"/>
                  </a:cubicBezTo>
                  <a:cubicBezTo>
                    <a:pt x="10714" y="5181"/>
                    <a:pt x="10690" y="5158"/>
                    <a:pt x="10663" y="5158"/>
                  </a:cubicBezTo>
                  <a:cubicBezTo>
                    <a:pt x="10657" y="5158"/>
                    <a:pt x="10652" y="5159"/>
                    <a:pt x="10646" y="5161"/>
                  </a:cubicBezTo>
                  <a:cubicBezTo>
                    <a:pt x="10659" y="5142"/>
                    <a:pt x="10650" y="5116"/>
                    <a:pt x="10629" y="5108"/>
                  </a:cubicBezTo>
                  <a:cubicBezTo>
                    <a:pt x="10511" y="5062"/>
                    <a:pt x="10408" y="4957"/>
                    <a:pt x="10427" y="4819"/>
                  </a:cubicBezTo>
                  <a:cubicBezTo>
                    <a:pt x="10446" y="4683"/>
                    <a:pt x="10574" y="4619"/>
                    <a:pt x="10699" y="4613"/>
                  </a:cubicBezTo>
                  <a:cubicBezTo>
                    <a:pt x="10747" y="4611"/>
                    <a:pt x="10775" y="4544"/>
                    <a:pt x="10738" y="4520"/>
                  </a:cubicBezTo>
                  <a:cubicBezTo>
                    <a:pt x="10762" y="4395"/>
                    <a:pt x="10835" y="4006"/>
                    <a:pt x="10714" y="3979"/>
                  </a:cubicBezTo>
                  <a:cubicBezTo>
                    <a:pt x="10725" y="3957"/>
                    <a:pt x="10716" y="3926"/>
                    <a:pt x="10686" y="3926"/>
                  </a:cubicBezTo>
                  <a:cubicBezTo>
                    <a:pt x="10458" y="3919"/>
                    <a:pt x="10403" y="3648"/>
                    <a:pt x="10572" y="3519"/>
                  </a:cubicBezTo>
                  <a:cubicBezTo>
                    <a:pt x="10667" y="3444"/>
                    <a:pt x="10797" y="3474"/>
                    <a:pt x="10852" y="3352"/>
                  </a:cubicBezTo>
                  <a:cubicBezTo>
                    <a:pt x="10862" y="3331"/>
                    <a:pt x="10852" y="3307"/>
                    <a:pt x="10833" y="3296"/>
                  </a:cubicBezTo>
                  <a:cubicBezTo>
                    <a:pt x="10842" y="3152"/>
                    <a:pt x="10844" y="3005"/>
                    <a:pt x="10837" y="2859"/>
                  </a:cubicBezTo>
                  <a:cubicBezTo>
                    <a:pt x="10836" y="2831"/>
                    <a:pt x="10811" y="2809"/>
                    <a:pt x="10784" y="2809"/>
                  </a:cubicBezTo>
                  <a:cubicBezTo>
                    <a:pt x="10780" y="2809"/>
                    <a:pt x="10776" y="2809"/>
                    <a:pt x="10772" y="2810"/>
                  </a:cubicBezTo>
                  <a:cubicBezTo>
                    <a:pt x="10766" y="2804"/>
                    <a:pt x="10758" y="2800"/>
                    <a:pt x="10750" y="2799"/>
                  </a:cubicBezTo>
                  <a:cubicBezTo>
                    <a:pt x="10600" y="2780"/>
                    <a:pt x="10459" y="2634"/>
                    <a:pt x="10506" y="2476"/>
                  </a:cubicBezTo>
                  <a:cubicBezTo>
                    <a:pt x="10541" y="2361"/>
                    <a:pt x="10649" y="2311"/>
                    <a:pt x="10758" y="2311"/>
                  </a:cubicBezTo>
                  <a:cubicBezTo>
                    <a:pt x="10785" y="2311"/>
                    <a:pt x="10812" y="2314"/>
                    <a:pt x="10838" y="2320"/>
                  </a:cubicBezTo>
                  <a:cubicBezTo>
                    <a:pt x="10842" y="2321"/>
                    <a:pt x="10846" y="2321"/>
                    <a:pt x="10850" y="2321"/>
                  </a:cubicBezTo>
                  <a:cubicBezTo>
                    <a:pt x="10895" y="2321"/>
                    <a:pt x="10932" y="2258"/>
                    <a:pt x="10888" y="2228"/>
                  </a:cubicBezTo>
                  <a:cubicBezTo>
                    <a:pt x="10933" y="2092"/>
                    <a:pt x="10970" y="1924"/>
                    <a:pt x="10967" y="1783"/>
                  </a:cubicBezTo>
                  <a:cubicBezTo>
                    <a:pt x="10948" y="1745"/>
                    <a:pt x="10924" y="1711"/>
                    <a:pt x="10895" y="1679"/>
                  </a:cubicBezTo>
                  <a:cubicBezTo>
                    <a:pt x="10573" y="1657"/>
                    <a:pt x="10547" y="1245"/>
                    <a:pt x="10836" y="1139"/>
                  </a:cubicBezTo>
                  <a:cubicBezTo>
                    <a:pt x="10858" y="1132"/>
                    <a:pt x="10858" y="1109"/>
                    <a:pt x="10846" y="1093"/>
                  </a:cubicBezTo>
                  <a:lnTo>
                    <a:pt x="10846" y="1093"/>
                  </a:lnTo>
                  <a:cubicBezTo>
                    <a:pt x="10858" y="1105"/>
                    <a:pt x="10874" y="1111"/>
                    <a:pt x="10889" y="1111"/>
                  </a:cubicBezTo>
                  <a:cubicBezTo>
                    <a:pt x="10914" y="1111"/>
                    <a:pt x="10936" y="1096"/>
                    <a:pt x="10936" y="1064"/>
                  </a:cubicBezTo>
                  <a:cubicBezTo>
                    <a:pt x="10933" y="954"/>
                    <a:pt x="10931" y="843"/>
                    <a:pt x="10929" y="732"/>
                  </a:cubicBezTo>
                  <a:cubicBezTo>
                    <a:pt x="10927" y="670"/>
                    <a:pt x="10943" y="584"/>
                    <a:pt x="10910" y="528"/>
                  </a:cubicBezTo>
                  <a:cubicBezTo>
                    <a:pt x="10882" y="479"/>
                    <a:pt x="10836" y="474"/>
                    <a:pt x="10784" y="474"/>
                  </a:cubicBezTo>
                  <a:cubicBezTo>
                    <a:pt x="10692" y="477"/>
                    <a:pt x="10600" y="485"/>
                    <a:pt x="10509" y="500"/>
                  </a:cubicBezTo>
                  <a:cubicBezTo>
                    <a:pt x="10496" y="486"/>
                    <a:pt x="10480" y="479"/>
                    <a:pt x="10463" y="479"/>
                  </a:cubicBezTo>
                  <a:cubicBezTo>
                    <a:pt x="10440" y="479"/>
                    <a:pt x="10417" y="492"/>
                    <a:pt x="10408" y="517"/>
                  </a:cubicBezTo>
                  <a:cubicBezTo>
                    <a:pt x="10340" y="691"/>
                    <a:pt x="10209" y="771"/>
                    <a:pt x="10074" y="771"/>
                  </a:cubicBezTo>
                  <a:cubicBezTo>
                    <a:pt x="9946" y="771"/>
                    <a:pt x="9813" y="700"/>
                    <a:pt x="9724" y="571"/>
                  </a:cubicBezTo>
                  <a:cubicBezTo>
                    <a:pt x="9748" y="543"/>
                    <a:pt x="9729" y="499"/>
                    <a:pt x="9691" y="497"/>
                  </a:cubicBezTo>
                  <a:cubicBezTo>
                    <a:pt x="9615" y="488"/>
                    <a:pt x="9538" y="484"/>
                    <a:pt x="9462" y="484"/>
                  </a:cubicBezTo>
                  <a:cubicBezTo>
                    <a:pt x="9447" y="484"/>
                    <a:pt x="9432" y="484"/>
                    <a:pt x="9417" y="484"/>
                  </a:cubicBezTo>
                  <a:cubicBezTo>
                    <a:pt x="9410" y="458"/>
                    <a:pt x="9381" y="438"/>
                    <a:pt x="9354" y="438"/>
                  </a:cubicBezTo>
                  <a:cubicBezTo>
                    <a:pt x="9337" y="438"/>
                    <a:pt x="9320" y="446"/>
                    <a:pt x="9310" y="464"/>
                  </a:cubicBezTo>
                  <a:cubicBezTo>
                    <a:pt x="9245" y="579"/>
                    <a:pt x="9166" y="700"/>
                    <a:pt x="9030" y="738"/>
                  </a:cubicBezTo>
                  <a:cubicBezTo>
                    <a:pt x="9007" y="745"/>
                    <a:pt x="8983" y="748"/>
                    <a:pt x="8960" y="748"/>
                  </a:cubicBezTo>
                  <a:cubicBezTo>
                    <a:pt x="8824" y="748"/>
                    <a:pt x="8704" y="636"/>
                    <a:pt x="8730" y="489"/>
                  </a:cubicBezTo>
                  <a:cubicBezTo>
                    <a:pt x="8734" y="470"/>
                    <a:pt x="8720" y="451"/>
                    <a:pt x="8701" y="451"/>
                  </a:cubicBezTo>
                  <a:cubicBezTo>
                    <a:pt x="8700" y="432"/>
                    <a:pt x="8684" y="416"/>
                    <a:pt x="8664" y="415"/>
                  </a:cubicBezTo>
                  <a:cubicBezTo>
                    <a:pt x="8581" y="409"/>
                    <a:pt x="8496" y="407"/>
                    <a:pt x="8412" y="407"/>
                  </a:cubicBezTo>
                  <a:cubicBezTo>
                    <a:pt x="8390" y="407"/>
                    <a:pt x="8368" y="408"/>
                    <a:pt x="8346" y="408"/>
                  </a:cubicBezTo>
                  <a:cubicBezTo>
                    <a:pt x="8339" y="408"/>
                    <a:pt x="8332" y="411"/>
                    <a:pt x="8325" y="415"/>
                  </a:cubicBezTo>
                  <a:cubicBezTo>
                    <a:pt x="8320" y="413"/>
                    <a:pt x="8314" y="413"/>
                    <a:pt x="8309" y="413"/>
                  </a:cubicBezTo>
                  <a:cubicBezTo>
                    <a:pt x="8288" y="413"/>
                    <a:pt x="8267" y="425"/>
                    <a:pt x="8256" y="445"/>
                  </a:cubicBezTo>
                  <a:cubicBezTo>
                    <a:pt x="8189" y="605"/>
                    <a:pt x="8058" y="685"/>
                    <a:pt x="7929" y="685"/>
                  </a:cubicBezTo>
                  <a:cubicBezTo>
                    <a:pt x="7796" y="685"/>
                    <a:pt x="7664" y="600"/>
                    <a:pt x="7601" y="431"/>
                  </a:cubicBezTo>
                  <a:cubicBezTo>
                    <a:pt x="7595" y="415"/>
                    <a:pt x="7583" y="408"/>
                    <a:pt x="7570" y="408"/>
                  </a:cubicBezTo>
                  <a:cubicBezTo>
                    <a:pt x="7559" y="408"/>
                    <a:pt x="7548" y="412"/>
                    <a:pt x="7539" y="419"/>
                  </a:cubicBezTo>
                  <a:lnTo>
                    <a:pt x="7537" y="412"/>
                  </a:lnTo>
                  <a:cubicBezTo>
                    <a:pt x="7591" y="399"/>
                    <a:pt x="7584" y="322"/>
                    <a:pt x="7530" y="318"/>
                  </a:cubicBezTo>
                  <a:cubicBezTo>
                    <a:pt x="7486" y="312"/>
                    <a:pt x="7440" y="310"/>
                    <a:pt x="7395" y="310"/>
                  </a:cubicBezTo>
                  <a:cubicBezTo>
                    <a:pt x="7307" y="310"/>
                    <a:pt x="7219" y="317"/>
                    <a:pt x="7134" y="318"/>
                  </a:cubicBezTo>
                  <a:cubicBezTo>
                    <a:pt x="7129" y="316"/>
                    <a:pt x="7124" y="316"/>
                    <a:pt x="7119" y="316"/>
                  </a:cubicBezTo>
                  <a:cubicBezTo>
                    <a:pt x="7098" y="316"/>
                    <a:pt x="7078" y="329"/>
                    <a:pt x="7070" y="349"/>
                  </a:cubicBezTo>
                  <a:cubicBezTo>
                    <a:pt x="7015" y="478"/>
                    <a:pt x="6938" y="599"/>
                    <a:pt x="6781" y="601"/>
                  </a:cubicBezTo>
                  <a:cubicBezTo>
                    <a:pt x="6778" y="601"/>
                    <a:pt x="6776" y="601"/>
                    <a:pt x="6774" y="601"/>
                  </a:cubicBezTo>
                  <a:cubicBezTo>
                    <a:pt x="6626" y="601"/>
                    <a:pt x="6525" y="494"/>
                    <a:pt x="6470" y="365"/>
                  </a:cubicBezTo>
                  <a:cubicBezTo>
                    <a:pt x="6469" y="360"/>
                    <a:pt x="6466" y="355"/>
                    <a:pt x="6461" y="352"/>
                  </a:cubicBezTo>
                  <a:cubicBezTo>
                    <a:pt x="6461" y="329"/>
                    <a:pt x="6448" y="306"/>
                    <a:pt x="6419" y="306"/>
                  </a:cubicBezTo>
                  <a:cubicBezTo>
                    <a:pt x="6397" y="307"/>
                    <a:pt x="6375" y="307"/>
                    <a:pt x="6353" y="307"/>
                  </a:cubicBezTo>
                  <a:cubicBezTo>
                    <a:pt x="6265" y="307"/>
                    <a:pt x="6176" y="302"/>
                    <a:pt x="6088" y="302"/>
                  </a:cubicBezTo>
                  <a:cubicBezTo>
                    <a:pt x="6066" y="302"/>
                    <a:pt x="6044" y="302"/>
                    <a:pt x="6022" y="303"/>
                  </a:cubicBezTo>
                  <a:cubicBezTo>
                    <a:pt x="6002" y="303"/>
                    <a:pt x="5988" y="323"/>
                    <a:pt x="5998" y="341"/>
                  </a:cubicBezTo>
                  <a:cubicBezTo>
                    <a:pt x="5998" y="342"/>
                    <a:pt x="5998" y="342"/>
                    <a:pt x="5997" y="343"/>
                  </a:cubicBezTo>
                  <a:cubicBezTo>
                    <a:pt x="5926" y="487"/>
                    <a:pt x="5804" y="554"/>
                    <a:pt x="5680" y="554"/>
                  </a:cubicBezTo>
                  <a:cubicBezTo>
                    <a:pt x="5545" y="554"/>
                    <a:pt x="5408" y="474"/>
                    <a:pt x="5333" y="327"/>
                  </a:cubicBezTo>
                  <a:cubicBezTo>
                    <a:pt x="5330" y="322"/>
                    <a:pt x="5326" y="318"/>
                    <a:pt x="5321" y="315"/>
                  </a:cubicBezTo>
                  <a:cubicBezTo>
                    <a:pt x="5341" y="284"/>
                    <a:pt x="5321" y="243"/>
                    <a:pt x="5285" y="240"/>
                  </a:cubicBezTo>
                  <a:cubicBezTo>
                    <a:pt x="5145" y="227"/>
                    <a:pt x="5001" y="227"/>
                    <a:pt x="4862" y="227"/>
                  </a:cubicBezTo>
                  <a:cubicBezTo>
                    <a:pt x="4850" y="215"/>
                    <a:pt x="4834" y="208"/>
                    <a:pt x="4818" y="208"/>
                  </a:cubicBezTo>
                  <a:cubicBezTo>
                    <a:pt x="4816" y="208"/>
                    <a:pt x="4814" y="207"/>
                    <a:pt x="4813" y="207"/>
                  </a:cubicBezTo>
                  <a:cubicBezTo>
                    <a:pt x="4782" y="207"/>
                    <a:pt x="4751" y="225"/>
                    <a:pt x="4753" y="262"/>
                  </a:cubicBezTo>
                  <a:cubicBezTo>
                    <a:pt x="4758" y="387"/>
                    <a:pt x="4680" y="509"/>
                    <a:pt x="4547" y="509"/>
                  </a:cubicBezTo>
                  <a:cubicBezTo>
                    <a:pt x="4540" y="509"/>
                    <a:pt x="4534" y="509"/>
                    <a:pt x="4527" y="508"/>
                  </a:cubicBezTo>
                  <a:cubicBezTo>
                    <a:pt x="4391" y="497"/>
                    <a:pt x="4342" y="384"/>
                    <a:pt x="4307" y="269"/>
                  </a:cubicBezTo>
                  <a:cubicBezTo>
                    <a:pt x="4335" y="242"/>
                    <a:pt x="4320" y="195"/>
                    <a:pt x="4281" y="189"/>
                  </a:cubicBezTo>
                  <a:cubicBezTo>
                    <a:pt x="4279" y="189"/>
                    <a:pt x="4277" y="188"/>
                    <a:pt x="4274" y="188"/>
                  </a:cubicBezTo>
                  <a:cubicBezTo>
                    <a:pt x="4266" y="184"/>
                    <a:pt x="4258" y="181"/>
                    <a:pt x="4249" y="181"/>
                  </a:cubicBezTo>
                  <a:cubicBezTo>
                    <a:pt x="4245" y="181"/>
                    <a:pt x="4240" y="182"/>
                    <a:pt x="4236" y="184"/>
                  </a:cubicBezTo>
                  <a:cubicBezTo>
                    <a:pt x="4165" y="175"/>
                    <a:pt x="4093" y="171"/>
                    <a:pt x="4022" y="171"/>
                  </a:cubicBezTo>
                  <a:cubicBezTo>
                    <a:pt x="3946" y="171"/>
                    <a:pt x="3870" y="176"/>
                    <a:pt x="3795" y="185"/>
                  </a:cubicBezTo>
                  <a:cubicBezTo>
                    <a:pt x="3785" y="186"/>
                    <a:pt x="3778" y="191"/>
                    <a:pt x="3773" y="198"/>
                  </a:cubicBezTo>
                  <a:cubicBezTo>
                    <a:pt x="3754" y="201"/>
                    <a:pt x="3737" y="215"/>
                    <a:pt x="3731" y="234"/>
                  </a:cubicBezTo>
                  <a:cubicBezTo>
                    <a:pt x="3682" y="369"/>
                    <a:pt x="3580" y="429"/>
                    <a:pt x="3475" y="429"/>
                  </a:cubicBezTo>
                  <a:cubicBezTo>
                    <a:pt x="3345" y="429"/>
                    <a:pt x="3211" y="337"/>
                    <a:pt x="3171" y="181"/>
                  </a:cubicBezTo>
                  <a:cubicBezTo>
                    <a:pt x="3165" y="162"/>
                    <a:pt x="3148" y="152"/>
                    <a:pt x="3130" y="152"/>
                  </a:cubicBezTo>
                  <a:cubicBezTo>
                    <a:pt x="3119" y="152"/>
                    <a:pt x="3108" y="155"/>
                    <a:pt x="3100" y="164"/>
                  </a:cubicBezTo>
                  <a:cubicBezTo>
                    <a:pt x="3094" y="155"/>
                    <a:pt x="3087" y="150"/>
                    <a:pt x="3078" y="147"/>
                  </a:cubicBezTo>
                  <a:cubicBezTo>
                    <a:pt x="3021" y="133"/>
                    <a:pt x="2963" y="136"/>
                    <a:pt x="2907" y="129"/>
                  </a:cubicBezTo>
                  <a:cubicBezTo>
                    <a:pt x="2863" y="125"/>
                    <a:pt x="2817" y="108"/>
                    <a:pt x="2771" y="108"/>
                  </a:cubicBezTo>
                  <a:cubicBezTo>
                    <a:pt x="2762" y="108"/>
                    <a:pt x="2752" y="108"/>
                    <a:pt x="2742" y="110"/>
                  </a:cubicBezTo>
                  <a:cubicBezTo>
                    <a:pt x="2721" y="115"/>
                    <a:pt x="2713" y="142"/>
                    <a:pt x="2727" y="158"/>
                  </a:cubicBezTo>
                  <a:cubicBezTo>
                    <a:pt x="2728" y="159"/>
                    <a:pt x="2730" y="160"/>
                    <a:pt x="2730" y="162"/>
                  </a:cubicBezTo>
                  <a:lnTo>
                    <a:pt x="2723" y="169"/>
                  </a:lnTo>
                  <a:cubicBezTo>
                    <a:pt x="2713" y="155"/>
                    <a:pt x="2694" y="146"/>
                    <a:pt x="2676" y="146"/>
                  </a:cubicBezTo>
                  <a:cubicBezTo>
                    <a:pt x="2660" y="146"/>
                    <a:pt x="2644" y="153"/>
                    <a:pt x="2633" y="168"/>
                  </a:cubicBezTo>
                  <a:cubicBezTo>
                    <a:pt x="2547" y="288"/>
                    <a:pt x="2424" y="352"/>
                    <a:pt x="2306" y="352"/>
                  </a:cubicBezTo>
                  <a:cubicBezTo>
                    <a:pt x="2185" y="352"/>
                    <a:pt x="2068" y="285"/>
                    <a:pt x="1999" y="146"/>
                  </a:cubicBezTo>
                  <a:cubicBezTo>
                    <a:pt x="2044" y="130"/>
                    <a:pt x="2042" y="55"/>
                    <a:pt x="1986" y="50"/>
                  </a:cubicBezTo>
                  <a:cubicBezTo>
                    <a:pt x="1857" y="38"/>
                    <a:pt x="1727" y="33"/>
                    <a:pt x="1598" y="33"/>
                  </a:cubicBezTo>
                  <a:cubicBezTo>
                    <a:pt x="1568" y="33"/>
                    <a:pt x="1539" y="33"/>
                    <a:pt x="1510" y="34"/>
                  </a:cubicBezTo>
                  <a:cubicBezTo>
                    <a:pt x="1498" y="34"/>
                    <a:pt x="1487" y="39"/>
                    <a:pt x="1479" y="47"/>
                  </a:cubicBezTo>
                  <a:cubicBezTo>
                    <a:pt x="1471" y="43"/>
                    <a:pt x="1462" y="41"/>
                    <a:pt x="1453" y="41"/>
                  </a:cubicBezTo>
                  <a:cubicBezTo>
                    <a:pt x="1432" y="41"/>
                    <a:pt x="1411" y="52"/>
                    <a:pt x="1404" y="76"/>
                  </a:cubicBezTo>
                  <a:cubicBezTo>
                    <a:pt x="1362" y="216"/>
                    <a:pt x="1262" y="363"/>
                    <a:pt x="1099" y="363"/>
                  </a:cubicBezTo>
                  <a:cubicBezTo>
                    <a:pt x="1098" y="363"/>
                    <a:pt x="1097" y="363"/>
                    <a:pt x="1097" y="363"/>
                  </a:cubicBezTo>
                  <a:cubicBezTo>
                    <a:pt x="939" y="363"/>
                    <a:pt x="835" y="206"/>
                    <a:pt x="863" y="61"/>
                  </a:cubicBezTo>
                  <a:cubicBezTo>
                    <a:pt x="868" y="35"/>
                    <a:pt x="849" y="22"/>
                    <a:pt x="829" y="22"/>
                  </a:cubicBezTo>
                  <a:cubicBezTo>
                    <a:pt x="822" y="22"/>
                    <a:pt x="815" y="23"/>
                    <a:pt x="809" y="26"/>
                  </a:cubicBezTo>
                  <a:cubicBezTo>
                    <a:pt x="802" y="11"/>
                    <a:pt x="788" y="2"/>
                    <a:pt x="771" y="2"/>
                  </a:cubicBezTo>
                  <a:cubicBezTo>
                    <a:pt x="771" y="2"/>
                    <a:pt x="770" y="2"/>
                    <a:pt x="769" y="2"/>
                  </a:cubicBezTo>
                  <a:cubicBezTo>
                    <a:pt x="739" y="1"/>
                    <a:pt x="710" y="1"/>
                    <a:pt x="680"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73"/>
            <p:cNvSpPr/>
            <p:nvPr/>
          </p:nvSpPr>
          <p:spPr>
            <a:xfrm>
              <a:off x="2090925" y="2461625"/>
              <a:ext cx="6750" cy="94100"/>
            </a:xfrm>
            <a:custGeom>
              <a:avLst/>
              <a:gdLst/>
              <a:ahLst/>
              <a:cxnLst/>
              <a:rect l="l" t="t" r="r" b="b"/>
              <a:pathLst>
                <a:path w="270" h="3764" fill="none" extrusionOk="0">
                  <a:moveTo>
                    <a:pt x="270" y="1"/>
                  </a:moveTo>
                  <a:cubicBezTo>
                    <a:pt x="270" y="1"/>
                    <a:pt x="0" y="2848"/>
                    <a:pt x="52" y="3763"/>
                  </a:cubicBezTo>
                </a:path>
              </a:pathLst>
            </a:custGeom>
            <a:noFill/>
            <a:ln w="1650"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73"/>
            <p:cNvSpPr/>
            <p:nvPr/>
          </p:nvSpPr>
          <p:spPr>
            <a:xfrm>
              <a:off x="2313700" y="2474425"/>
              <a:ext cx="6725" cy="94075"/>
            </a:xfrm>
            <a:custGeom>
              <a:avLst/>
              <a:gdLst/>
              <a:ahLst/>
              <a:cxnLst/>
              <a:rect l="l" t="t" r="r" b="b"/>
              <a:pathLst>
                <a:path w="269" h="3763" fill="none" extrusionOk="0">
                  <a:moveTo>
                    <a:pt x="0" y="3763"/>
                  </a:moveTo>
                  <a:cubicBezTo>
                    <a:pt x="0" y="3763"/>
                    <a:pt x="268" y="916"/>
                    <a:pt x="217" y="0"/>
                  </a:cubicBezTo>
                </a:path>
              </a:pathLst>
            </a:custGeom>
            <a:noFill/>
            <a:ln w="1650"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73"/>
            <p:cNvSpPr/>
            <p:nvPr/>
          </p:nvSpPr>
          <p:spPr>
            <a:xfrm>
              <a:off x="2097300" y="2470625"/>
              <a:ext cx="202600" cy="84975"/>
            </a:xfrm>
            <a:custGeom>
              <a:avLst/>
              <a:gdLst/>
              <a:ahLst/>
              <a:cxnLst/>
              <a:rect l="l" t="t" r="r" b="b"/>
              <a:pathLst>
                <a:path w="8104" h="3399" extrusionOk="0">
                  <a:moveTo>
                    <a:pt x="4772" y="0"/>
                  </a:moveTo>
                  <a:cubicBezTo>
                    <a:pt x="4763" y="0"/>
                    <a:pt x="4755" y="3"/>
                    <a:pt x="4749" y="10"/>
                  </a:cubicBezTo>
                  <a:cubicBezTo>
                    <a:pt x="4253" y="522"/>
                    <a:pt x="3679" y="951"/>
                    <a:pt x="3069" y="1317"/>
                  </a:cubicBezTo>
                  <a:cubicBezTo>
                    <a:pt x="2459" y="1683"/>
                    <a:pt x="1812" y="1990"/>
                    <a:pt x="1158" y="2275"/>
                  </a:cubicBezTo>
                  <a:cubicBezTo>
                    <a:pt x="786" y="2436"/>
                    <a:pt x="411" y="2589"/>
                    <a:pt x="34" y="2742"/>
                  </a:cubicBezTo>
                  <a:cubicBezTo>
                    <a:pt x="1" y="2756"/>
                    <a:pt x="11" y="2808"/>
                    <a:pt x="41" y="2808"/>
                  </a:cubicBezTo>
                  <a:cubicBezTo>
                    <a:pt x="45" y="2808"/>
                    <a:pt x="48" y="2807"/>
                    <a:pt x="52" y="2806"/>
                  </a:cubicBezTo>
                  <a:cubicBezTo>
                    <a:pt x="721" y="2533"/>
                    <a:pt x="1389" y="2259"/>
                    <a:pt x="2038" y="1944"/>
                  </a:cubicBezTo>
                  <a:cubicBezTo>
                    <a:pt x="2684" y="1632"/>
                    <a:pt x="3312" y="1278"/>
                    <a:pt x="3887" y="849"/>
                  </a:cubicBezTo>
                  <a:cubicBezTo>
                    <a:pt x="4202" y="616"/>
                    <a:pt x="4498" y="358"/>
                    <a:pt x="4772" y="79"/>
                  </a:cubicBezTo>
                  <a:lnTo>
                    <a:pt x="4772" y="79"/>
                  </a:lnTo>
                  <a:lnTo>
                    <a:pt x="6033" y="1358"/>
                  </a:lnTo>
                  <a:lnTo>
                    <a:pt x="7311" y="2655"/>
                  </a:lnTo>
                  <a:lnTo>
                    <a:pt x="8035" y="3389"/>
                  </a:lnTo>
                  <a:cubicBezTo>
                    <a:pt x="8041" y="3396"/>
                    <a:pt x="8049" y="3399"/>
                    <a:pt x="8056" y="3399"/>
                  </a:cubicBezTo>
                  <a:cubicBezTo>
                    <a:pt x="8081" y="3399"/>
                    <a:pt x="8103" y="3366"/>
                    <a:pt x="8081" y="3343"/>
                  </a:cubicBezTo>
                  <a:lnTo>
                    <a:pt x="6797" y="2040"/>
                  </a:lnTo>
                  <a:lnTo>
                    <a:pt x="5518" y="743"/>
                  </a:lnTo>
                  <a:lnTo>
                    <a:pt x="4795" y="10"/>
                  </a:lnTo>
                  <a:cubicBezTo>
                    <a:pt x="4789" y="3"/>
                    <a:pt x="4780" y="0"/>
                    <a:pt x="4772"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73"/>
            <p:cNvSpPr/>
            <p:nvPr/>
          </p:nvSpPr>
          <p:spPr>
            <a:xfrm>
              <a:off x="2181125" y="2491150"/>
              <a:ext cx="54450" cy="32300"/>
            </a:xfrm>
            <a:custGeom>
              <a:avLst/>
              <a:gdLst/>
              <a:ahLst/>
              <a:cxnLst/>
              <a:rect l="l" t="t" r="r" b="b"/>
              <a:pathLst>
                <a:path w="2178" h="1292" extrusionOk="0">
                  <a:moveTo>
                    <a:pt x="67" y="345"/>
                  </a:moveTo>
                  <a:lnTo>
                    <a:pt x="67" y="345"/>
                  </a:lnTo>
                  <a:cubicBezTo>
                    <a:pt x="67" y="345"/>
                    <a:pt x="68" y="346"/>
                    <a:pt x="68" y="349"/>
                  </a:cubicBezTo>
                  <a:cubicBezTo>
                    <a:pt x="68" y="350"/>
                    <a:pt x="68" y="350"/>
                    <a:pt x="68" y="351"/>
                  </a:cubicBezTo>
                  <a:lnTo>
                    <a:pt x="68" y="351"/>
                  </a:lnTo>
                  <a:cubicBezTo>
                    <a:pt x="68" y="350"/>
                    <a:pt x="68" y="350"/>
                    <a:pt x="68" y="350"/>
                  </a:cubicBezTo>
                  <a:cubicBezTo>
                    <a:pt x="67" y="349"/>
                    <a:pt x="67" y="345"/>
                    <a:pt x="67" y="345"/>
                  </a:cubicBezTo>
                  <a:close/>
                  <a:moveTo>
                    <a:pt x="2145" y="1"/>
                  </a:moveTo>
                  <a:cubicBezTo>
                    <a:pt x="2127" y="2"/>
                    <a:pt x="2113" y="16"/>
                    <a:pt x="2112" y="33"/>
                  </a:cubicBezTo>
                  <a:cubicBezTo>
                    <a:pt x="2104" y="151"/>
                    <a:pt x="2096" y="268"/>
                    <a:pt x="2087" y="384"/>
                  </a:cubicBezTo>
                  <a:lnTo>
                    <a:pt x="2087" y="384"/>
                  </a:lnTo>
                  <a:cubicBezTo>
                    <a:pt x="2086" y="384"/>
                    <a:pt x="2085" y="384"/>
                    <a:pt x="2084" y="383"/>
                  </a:cubicBezTo>
                  <a:cubicBezTo>
                    <a:pt x="2072" y="380"/>
                    <a:pt x="2059" y="375"/>
                    <a:pt x="2048" y="371"/>
                  </a:cubicBezTo>
                  <a:cubicBezTo>
                    <a:pt x="2038" y="367"/>
                    <a:pt x="2024" y="359"/>
                    <a:pt x="2013" y="353"/>
                  </a:cubicBezTo>
                  <a:cubicBezTo>
                    <a:pt x="2007" y="349"/>
                    <a:pt x="2001" y="345"/>
                    <a:pt x="1994" y="341"/>
                  </a:cubicBezTo>
                  <a:cubicBezTo>
                    <a:pt x="1992" y="339"/>
                    <a:pt x="1989" y="337"/>
                    <a:pt x="1987" y="336"/>
                  </a:cubicBezTo>
                  <a:lnTo>
                    <a:pt x="1981" y="331"/>
                  </a:lnTo>
                  <a:cubicBezTo>
                    <a:pt x="1974" y="325"/>
                    <a:pt x="1966" y="322"/>
                    <a:pt x="1957" y="322"/>
                  </a:cubicBezTo>
                  <a:cubicBezTo>
                    <a:pt x="1953" y="322"/>
                    <a:pt x="1949" y="323"/>
                    <a:pt x="1945" y="325"/>
                  </a:cubicBezTo>
                  <a:cubicBezTo>
                    <a:pt x="1932" y="330"/>
                    <a:pt x="1925" y="341"/>
                    <a:pt x="1925" y="354"/>
                  </a:cubicBezTo>
                  <a:lnTo>
                    <a:pt x="1912" y="707"/>
                  </a:lnTo>
                  <a:lnTo>
                    <a:pt x="1912" y="707"/>
                  </a:lnTo>
                  <a:lnTo>
                    <a:pt x="1593" y="563"/>
                  </a:lnTo>
                  <a:cubicBezTo>
                    <a:pt x="1588" y="560"/>
                    <a:pt x="1582" y="558"/>
                    <a:pt x="1577" y="558"/>
                  </a:cubicBezTo>
                  <a:cubicBezTo>
                    <a:pt x="1562" y="558"/>
                    <a:pt x="1549" y="567"/>
                    <a:pt x="1545" y="583"/>
                  </a:cubicBezTo>
                  <a:lnTo>
                    <a:pt x="1462" y="931"/>
                  </a:lnTo>
                  <a:lnTo>
                    <a:pt x="1462" y="931"/>
                  </a:lnTo>
                  <a:cubicBezTo>
                    <a:pt x="1390" y="838"/>
                    <a:pt x="1321" y="741"/>
                    <a:pt x="1256" y="643"/>
                  </a:cubicBezTo>
                  <a:cubicBezTo>
                    <a:pt x="1234" y="610"/>
                    <a:pt x="1212" y="576"/>
                    <a:pt x="1190" y="543"/>
                  </a:cubicBezTo>
                  <a:cubicBezTo>
                    <a:pt x="1185" y="533"/>
                    <a:pt x="1175" y="527"/>
                    <a:pt x="1163" y="527"/>
                  </a:cubicBezTo>
                  <a:cubicBezTo>
                    <a:pt x="1161" y="527"/>
                    <a:pt x="1160" y="527"/>
                    <a:pt x="1158" y="527"/>
                  </a:cubicBezTo>
                  <a:cubicBezTo>
                    <a:pt x="1145" y="529"/>
                    <a:pt x="1134" y="537"/>
                    <a:pt x="1131" y="550"/>
                  </a:cubicBezTo>
                  <a:cubicBezTo>
                    <a:pt x="1104" y="736"/>
                    <a:pt x="1068" y="918"/>
                    <a:pt x="1022" y="1098"/>
                  </a:cubicBezTo>
                  <a:cubicBezTo>
                    <a:pt x="1017" y="1114"/>
                    <a:pt x="1013" y="1130"/>
                    <a:pt x="1009" y="1146"/>
                  </a:cubicBezTo>
                  <a:lnTo>
                    <a:pt x="1009" y="1146"/>
                  </a:lnTo>
                  <a:cubicBezTo>
                    <a:pt x="947" y="960"/>
                    <a:pt x="879" y="776"/>
                    <a:pt x="805" y="594"/>
                  </a:cubicBezTo>
                  <a:cubicBezTo>
                    <a:pt x="778" y="532"/>
                    <a:pt x="752" y="470"/>
                    <a:pt x="726" y="409"/>
                  </a:cubicBezTo>
                  <a:cubicBezTo>
                    <a:pt x="720" y="399"/>
                    <a:pt x="709" y="392"/>
                    <a:pt x="698" y="392"/>
                  </a:cubicBezTo>
                  <a:cubicBezTo>
                    <a:pt x="696" y="392"/>
                    <a:pt x="694" y="393"/>
                    <a:pt x="693" y="393"/>
                  </a:cubicBezTo>
                  <a:cubicBezTo>
                    <a:pt x="680" y="394"/>
                    <a:pt x="669" y="403"/>
                    <a:pt x="665" y="416"/>
                  </a:cubicBezTo>
                  <a:lnTo>
                    <a:pt x="510" y="857"/>
                  </a:lnTo>
                  <a:lnTo>
                    <a:pt x="503" y="878"/>
                  </a:lnTo>
                  <a:lnTo>
                    <a:pt x="450" y="674"/>
                  </a:lnTo>
                  <a:cubicBezTo>
                    <a:pt x="446" y="659"/>
                    <a:pt x="432" y="650"/>
                    <a:pt x="419" y="650"/>
                  </a:cubicBezTo>
                  <a:cubicBezTo>
                    <a:pt x="411" y="650"/>
                    <a:pt x="402" y="653"/>
                    <a:pt x="396" y="659"/>
                  </a:cubicBezTo>
                  <a:lnTo>
                    <a:pt x="179" y="850"/>
                  </a:lnTo>
                  <a:lnTo>
                    <a:pt x="179" y="850"/>
                  </a:lnTo>
                  <a:cubicBezTo>
                    <a:pt x="177" y="843"/>
                    <a:pt x="176" y="835"/>
                    <a:pt x="174" y="828"/>
                  </a:cubicBezTo>
                  <a:cubicBezTo>
                    <a:pt x="165" y="785"/>
                    <a:pt x="155" y="743"/>
                    <a:pt x="145" y="700"/>
                  </a:cubicBezTo>
                  <a:cubicBezTo>
                    <a:pt x="124" y="608"/>
                    <a:pt x="101" y="515"/>
                    <a:pt x="82" y="423"/>
                  </a:cubicBezTo>
                  <a:cubicBezTo>
                    <a:pt x="77" y="404"/>
                    <a:pt x="74" y="386"/>
                    <a:pt x="70" y="367"/>
                  </a:cubicBezTo>
                  <a:lnTo>
                    <a:pt x="69" y="355"/>
                  </a:lnTo>
                  <a:cubicBezTo>
                    <a:pt x="69" y="353"/>
                    <a:pt x="69" y="352"/>
                    <a:pt x="68" y="351"/>
                  </a:cubicBezTo>
                  <a:lnTo>
                    <a:pt x="68" y="351"/>
                  </a:lnTo>
                  <a:cubicBezTo>
                    <a:pt x="68" y="350"/>
                    <a:pt x="68" y="345"/>
                    <a:pt x="68" y="344"/>
                  </a:cubicBezTo>
                  <a:lnTo>
                    <a:pt x="68" y="336"/>
                  </a:lnTo>
                  <a:cubicBezTo>
                    <a:pt x="68" y="314"/>
                    <a:pt x="51" y="303"/>
                    <a:pt x="35" y="303"/>
                  </a:cubicBezTo>
                  <a:cubicBezTo>
                    <a:pt x="18" y="303"/>
                    <a:pt x="2" y="314"/>
                    <a:pt x="2" y="336"/>
                  </a:cubicBezTo>
                  <a:lnTo>
                    <a:pt x="1" y="336"/>
                  </a:lnTo>
                  <a:cubicBezTo>
                    <a:pt x="3" y="366"/>
                    <a:pt x="8" y="395"/>
                    <a:pt x="14" y="423"/>
                  </a:cubicBezTo>
                  <a:cubicBezTo>
                    <a:pt x="24" y="466"/>
                    <a:pt x="33" y="508"/>
                    <a:pt x="43" y="551"/>
                  </a:cubicBezTo>
                  <a:cubicBezTo>
                    <a:pt x="65" y="643"/>
                    <a:pt x="87" y="736"/>
                    <a:pt x="107" y="828"/>
                  </a:cubicBezTo>
                  <a:cubicBezTo>
                    <a:pt x="111" y="847"/>
                    <a:pt x="115" y="866"/>
                    <a:pt x="118" y="884"/>
                  </a:cubicBezTo>
                  <a:cubicBezTo>
                    <a:pt x="119" y="889"/>
                    <a:pt x="119" y="893"/>
                    <a:pt x="120" y="896"/>
                  </a:cubicBezTo>
                  <a:lnTo>
                    <a:pt x="120" y="901"/>
                  </a:lnTo>
                  <a:cubicBezTo>
                    <a:pt x="120" y="902"/>
                    <a:pt x="120" y="902"/>
                    <a:pt x="121" y="903"/>
                  </a:cubicBezTo>
                  <a:lnTo>
                    <a:pt x="121" y="903"/>
                  </a:lnTo>
                  <a:cubicBezTo>
                    <a:pt x="120" y="903"/>
                    <a:pt x="120" y="903"/>
                    <a:pt x="120" y="902"/>
                  </a:cubicBezTo>
                  <a:cubicBezTo>
                    <a:pt x="120" y="900"/>
                    <a:pt x="120" y="900"/>
                    <a:pt x="120" y="900"/>
                  </a:cubicBezTo>
                  <a:lnTo>
                    <a:pt x="120" y="900"/>
                  </a:lnTo>
                  <a:cubicBezTo>
                    <a:pt x="120" y="900"/>
                    <a:pt x="120" y="906"/>
                    <a:pt x="120" y="907"/>
                  </a:cubicBezTo>
                  <a:lnTo>
                    <a:pt x="120" y="915"/>
                  </a:lnTo>
                  <a:cubicBezTo>
                    <a:pt x="121" y="934"/>
                    <a:pt x="137" y="947"/>
                    <a:pt x="154" y="947"/>
                  </a:cubicBezTo>
                  <a:cubicBezTo>
                    <a:pt x="162" y="947"/>
                    <a:pt x="170" y="944"/>
                    <a:pt x="177" y="938"/>
                  </a:cubicBezTo>
                  <a:lnTo>
                    <a:pt x="399" y="741"/>
                  </a:lnTo>
                  <a:lnTo>
                    <a:pt x="465" y="1000"/>
                  </a:lnTo>
                  <a:cubicBezTo>
                    <a:pt x="469" y="1013"/>
                    <a:pt x="482" y="1024"/>
                    <a:pt x="497" y="1024"/>
                  </a:cubicBezTo>
                  <a:cubicBezTo>
                    <a:pt x="511" y="1023"/>
                    <a:pt x="524" y="1013"/>
                    <a:pt x="529" y="1000"/>
                  </a:cubicBezTo>
                  <a:lnTo>
                    <a:pt x="684" y="558"/>
                  </a:lnTo>
                  <a:lnTo>
                    <a:pt x="700" y="514"/>
                  </a:lnTo>
                  <a:lnTo>
                    <a:pt x="700" y="514"/>
                  </a:lnTo>
                  <a:cubicBezTo>
                    <a:pt x="780" y="701"/>
                    <a:pt x="852" y="890"/>
                    <a:pt x="918" y="1082"/>
                  </a:cubicBezTo>
                  <a:cubicBezTo>
                    <a:pt x="940" y="1144"/>
                    <a:pt x="960" y="1206"/>
                    <a:pt x="980" y="1269"/>
                  </a:cubicBezTo>
                  <a:cubicBezTo>
                    <a:pt x="984" y="1284"/>
                    <a:pt x="998" y="1292"/>
                    <a:pt x="1011" y="1292"/>
                  </a:cubicBezTo>
                  <a:cubicBezTo>
                    <a:pt x="1025" y="1292"/>
                    <a:pt x="1038" y="1284"/>
                    <a:pt x="1043" y="1269"/>
                  </a:cubicBezTo>
                  <a:cubicBezTo>
                    <a:pt x="1095" y="1090"/>
                    <a:pt x="1137" y="907"/>
                    <a:pt x="1169" y="724"/>
                  </a:cubicBezTo>
                  <a:cubicBezTo>
                    <a:pt x="1173" y="699"/>
                    <a:pt x="1177" y="675"/>
                    <a:pt x="1181" y="650"/>
                  </a:cubicBezTo>
                  <a:lnTo>
                    <a:pt x="1181" y="650"/>
                  </a:lnTo>
                  <a:cubicBezTo>
                    <a:pt x="1244" y="744"/>
                    <a:pt x="1309" y="837"/>
                    <a:pt x="1377" y="927"/>
                  </a:cubicBezTo>
                  <a:cubicBezTo>
                    <a:pt x="1402" y="961"/>
                    <a:pt x="1428" y="994"/>
                    <a:pt x="1455" y="1027"/>
                  </a:cubicBezTo>
                  <a:cubicBezTo>
                    <a:pt x="1460" y="1034"/>
                    <a:pt x="1468" y="1037"/>
                    <a:pt x="1476" y="1037"/>
                  </a:cubicBezTo>
                  <a:cubicBezTo>
                    <a:pt x="1491" y="1037"/>
                    <a:pt x="1506" y="1027"/>
                    <a:pt x="1509" y="1013"/>
                  </a:cubicBezTo>
                  <a:lnTo>
                    <a:pt x="1600" y="638"/>
                  </a:lnTo>
                  <a:lnTo>
                    <a:pt x="1600" y="638"/>
                  </a:lnTo>
                  <a:lnTo>
                    <a:pt x="1927" y="785"/>
                  </a:lnTo>
                  <a:cubicBezTo>
                    <a:pt x="1932" y="788"/>
                    <a:pt x="1938" y="789"/>
                    <a:pt x="1943" y="789"/>
                  </a:cubicBezTo>
                  <a:cubicBezTo>
                    <a:pt x="1960" y="789"/>
                    <a:pt x="1976" y="776"/>
                    <a:pt x="1976" y="757"/>
                  </a:cubicBezTo>
                  <a:lnTo>
                    <a:pt x="1988" y="414"/>
                  </a:lnTo>
                  <a:lnTo>
                    <a:pt x="1988" y="414"/>
                  </a:lnTo>
                  <a:cubicBezTo>
                    <a:pt x="2025" y="435"/>
                    <a:pt x="2066" y="449"/>
                    <a:pt x="2109" y="456"/>
                  </a:cubicBezTo>
                  <a:cubicBezTo>
                    <a:pt x="2111" y="456"/>
                    <a:pt x="2114" y="457"/>
                    <a:pt x="2117" y="457"/>
                  </a:cubicBezTo>
                  <a:cubicBezTo>
                    <a:pt x="2134" y="457"/>
                    <a:pt x="2150" y="442"/>
                    <a:pt x="2150" y="424"/>
                  </a:cubicBezTo>
                  <a:cubicBezTo>
                    <a:pt x="2159" y="294"/>
                    <a:pt x="2168" y="164"/>
                    <a:pt x="2178" y="33"/>
                  </a:cubicBezTo>
                  <a:cubicBezTo>
                    <a:pt x="2178" y="16"/>
                    <a:pt x="2163" y="1"/>
                    <a:pt x="2145"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73"/>
            <p:cNvSpPr/>
            <p:nvPr/>
          </p:nvSpPr>
          <p:spPr>
            <a:xfrm>
              <a:off x="2145350" y="2534650"/>
              <a:ext cx="13225" cy="22375"/>
            </a:xfrm>
            <a:custGeom>
              <a:avLst/>
              <a:gdLst/>
              <a:ahLst/>
              <a:cxnLst/>
              <a:rect l="l" t="t" r="r" b="b"/>
              <a:pathLst>
                <a:path w="529" h="895" extrusionOk="0">
                  <a:moveTo>
                    <a:pt x="0" y="1"/>
                  </a:moveTo>
                  <a:lnTo>
                    <a:pt x="8" y="55"/>
                  </a:lnTo>
                  <a:cubicBezTo>
                    <a:pt x="58" y="60"/>
                    <a:pt x="128" y="69"/>
                    <a:pt x="218" y="81"/>
                  </a:cubicBezTo>
                  <a:cubicBezTo>
                    <a:pt x="211" y="158"/>
                    <a:pt x="203" y="244"/>
                    <a:pt x="198" y="339"/>
                  </a:cubicBezTo>
                  <a:lnTo>
                    <a:pt x="189" y="487"/>
                  </a:lnTo>
                  <a:cubicBezTo>
                    <a:pt x="186" y="552"/>
                    <a:pt x="184" y="601"/>
                    <a:pt x="181" y="635"/>
                  </a:cubicBezTo>
                  <a:cubicBezTo>
                    <a:pt x="176" y="723"/>
                    <a:pt x="171" y="788"/>
                    <a:pt x="167" y="831"/>
                  </a:cubicBezTo>
                  <a:cubicBezTo>
                    <a:pt x="169" y="848"/>
                    <a:pt x="177" y="862"/>
                    <a:pt x="190" y="875"/>
                  </a:cubicBezTo>
                  <a:cubicBezTo>
                    <a:pt x="202" y="887"/>
                    <a:pt x="216" y="895"/>
                    <a:pt x="231" y="895"/>
                  </a:cubicBezTo>
                  <a:cubicBezTo>
                    <a:pt x="232" y="895"/>
                    <a:pt x="234" y="895"/>
                    <a:pt x="235" y="895"/>
                  </a:cubicBezTo>
                  <a:cubicBezTo>
                    <a:pt x="253" y="895"/>
                    <a:pt x="266" y="883"/>
                    <a:pt x="274" y="861"/>
                  </a:cubicBezTo>
                  <a:cubicBezTo>
                    <a:pt x="278" y="630"/>
                    <a:pt x="279" y="372"/>
                    <a:pt x="276" y="88"/>
                  </a:cubicBezTo>
                  <a:lnTo>
                    <a:pt x="276" y="88"/>
                  </a:lnTo>
                  <a:lnTo>
                    <a:pt x="477" y="111"/>
                  </a:lnTo>
                  <a:cubicBezTo>
                    <a:pt x="493" y="111"/>
                    <a:pt x="505" y="107"/>
                    <a:pt x="514" y="98"/>
                  </a:cubicBezTo>
                  <a:cubicBezTo>
                    <a:pt x="522" y="91"/>
                    <a:pt x="526" y="82"/>
                    <a:pt x="527" y="72"/>
                  </a:cubicBezTo>
                  <a:cubicBezTo>
                    <a:pt x="528" y="55"/>
                    <a:pt x="522" y="41"/>
                    <a:pt x="509" y="26"/>
                  </a:cubicBezTo>
                  <a:cubicBezTo>
                    <a:pt x="497" y="11"/>
                    <a:pt x="480" y="4"/>
                    <a:pt x="460" y="2"/>
                  </a:cubicBezTo>
                  <a:lnTo>
                    <a:pt x="0" y="1"/>
                  </a:ln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73"/>
            <p:cNvSpPr/>
            <p:nvPr/>
          </p:nvSpPr>
          <p:spPr>
            <a:xfrm>
              <a:off x="2170250" y="2535425"/>
              <a:ext cx="13925" cy="23100"/>
            </a:xfrm>
            <a:custGeom>
              <a:avLst/>
              <a:gdLst/>
              <a:ahLst/>
              <a:cxnLst/>
              <a:rect l="l" t="t" r="r" b="b"/>
              <a:pathLst>
                <a:path w="557" h="924" extrusionOk="0">
                  <a:moveTo>
                    <a:pt x="270" y="88"/>
                  </a:moveTo>
                  <a:cubicBezTo>
                    <a:pt x="271" y="88"/>
                    <a:pt x="273" y="88"/>
                    <a:pt x="274" y="88"/>
                  </a:cubicBezTo>
                  <a:cubicBezTo>
                    <a:pt x="316" y="90"/>
                    <a:pt x="352" y="108"/>
                    <a:pt x="380" y="142"/>
                  </a:cubicBezTo>
                  <a:cubicBezTo>
                    <a:pt x="409" y="173"/>
                    <a:pt x="428" y="214"/>
                    <a:pt x="439" y="264"/>
                  </a:cubicBezTo>
                  <a:cubicBezTo>
                    <a:pt x="450" y="313"/>
                    <a:pt x="458" y="360"/>
                    <a:pt x="461" y="403"/>
                  </a:cubicBezTo>
                  <a:cubicBezTo>
                    <a:pt x="465" y="446"/>
                    <a:pt x="466" y="486"/>
                    <a:pt x="463" y="525"/>
                  </a:cubicBezTo>
                  <a:cubicBezTo>
                    <a:pt x="458" y="616"/>
                    <a:pt x="439" y="692"/>
                    <a:pt x="406" y="753"/>
                  </a:cubicBezTo>
                  <a:cubicBezTo>
                    <a:pt x="375" y="812"/>
                    <a:pt x="329" y="843"/>
                    <a:pt x="272" y="843"/>
                  </a:cubicBezTo>
                  <a:cubicBezTo>
                    <a:pt x="271" y="843"/>
                    <a:pt x="270" y="843"/>
                    <a:pt x="269" y="843"/>
                  </a:cubicBezTo>
                  <a:cubicBezTo>
                    <a:pt x="243" y="841"/>
                    <a:pt x="220" y="834"/>
                    <a:pt x="199" y="823"/>
                  </a:cubicBezTo>
                  <a:cubicBezTo>
                    <a:pt x="178" y="811"/>
                    <a:pt x="162" y="799"/>
                    <a:pt x="149" y="785"/>
                  </a:cubicBezTo>
                  <a:cubicBezTo>
                    <a:pt x="137" y="770"/>
                    <a:pt x="127" y="752"/>
                    <a:pt x="118" y="726"/>
                  </a:cubicBezTo>
                  <a:cubicBezTo>
                    <a:pt x="111" y="702"/>
                    <a:pt x="105" y="680"/>
                    <a:pt x="100" y="661"/>
                  </a:cubicBezTo>
                  <a:cubicBezTo>
                    <a:pt x="98" y="644"/>
                    <a:pt x="96" y="618"/>
                    <a:pt x="96" y="587"/>
                  </a:cubicBezTo>
                  <a:cubicBezTo>
                    <a:pt x="95" y="555"/>
                    <a:pt x="95" y="530"/>
                    <a:pt x="95" y="514"/>
                  </a:cubicBezTo>
                  <a:lnTo>
                    <a:pt x="99" y="437"/>
                  </a:lnTo>
                  <a:cubicBezTo>
                    <a:pt x="103" y="390"/>
                    <a:pt x="111" y="341"/>
                    <a:pt x="125" y="288"/>
                  </a:cubicBezTo>
                  <a:cubicBezTo>
                    <a:pt x="138" y="236"/>
                    <a:pt x="158" y="189"/>
                    <a:pt x="184" y="148"/>
                  </a:cubicBezTo>
                  <a:cubicBezTo>
                    <a:pt x="211" y="108"/>
                    <a:pt x="239" y="88"/>
                    <a:pt x="270" y="88"/>
                  </a:cubicBezTo>
                  <a:close/>
                  <a:moveTo>
                    <a:pt x="269" y="1"/>
                  </a:moveTo>
                  <a:cubicBezTo>
                    <a:pt x="250" y="1"/>
                    <a:pt x="233" y="2"/>
                    <a:pt x="216" y="6"/>
                  </a:cubicBezTo>
                  <a:cubicBezTo>
                    <a:pt x="195" y="11"/>
                    <a:pt x="177" y="18"/>
                    <a:pt x="160" y="29"/>
                  </a:cubicBezTo>
                  <a:cubicBezTo>
                    <a:pt x="144" y="39"/>
                    <a:pt x="130" y="50"/>
                    <a:pt x="116" y="63"/>
                  </a:cubicBezTo>
                  <a:cubicBezTo>
                    <a:pt x="103" y="74"/>
                    <a:pt x="91" y="91"/>
                    <a:pt x="80" y="111"/>
                  </a:cubicBezTo>
                  <a:cubicBezTo>
                    <a:pt x="72" y="131"/>
                    <a:pt x="64" y="150"/>
                    <a:pt x="56" y="166"/>
                  </a:cubicBezTo>
                  <a:cubicBezTo>
                    <a:pt x="48" y="181"/>
                    <a:pt x="42" y="203"/>
                    <a:pt x="36" y="230"/>
                  </a:cubicBezTo>
                  <a:cubicBezTo>
                    <a:pt x="31" y="256"/>
                    <a:pt x="26" y="278"/>
                    <a:pt x="23" y="295"/>
                  </a:cubicBezTo>
                  <a:cubicBezTo>
                    <a:pt x="21" y="311"/>
                    <a:pt x="18" y="333"/>
                    <a:pt x="14" y="363"/>
                  </a:cubicBezTo>
                  <a:cubicBezTo>
                    <a:pt x="11" y="391"/>
                    <a:pt x="9" y="413"/>
                    <a:pt x="9" y="428"/>
                  </a:cubicBezTo>
                  <a:lnTo>
                    <a:pt x="5" y="488"/>
                  </a:lnTo>
                  <a:cubicBezTo>
                    <a:pt x="2" y="545"/>
                    <a:pt x="1" y="594"/>
                    <a:pt x="4" y="636"/>
                  </a:cubicBezTo>
                  <a:cubicBezTo>
                    <a:pt x="7" y="678"/>
                    <a:pt x="13" y="718"/>
                    <a:pt x="24" y="754"/>
                  </a:cubicBezTo>
                  <a:cubicBezTo>
                    <a:pt x="35" y="789"/>
                    <a:pt x="52" y="820"/>
                    <a:pt x="73" y="842"/>
                  </a:cubicBezTo>
                  <a:cubicBezTo>
                    <a:pt x="95" y="865"/>
                    <a:pt x="123" y="884"/>
                    <a:pt x="158" y="898"/>
                  </a:cubicBezTo>
                  <a:cubicBezTo>
                    <a:pt x="193" y="912"/>
                    <a:pt x="236" y="920"/>
                    <a:pt x="285" y="923"/>
                  </a:cubicBezTo>
                  <a:cubicBezTo>
                    <a:pt x="290" y="924"/>
                    <a:pt x="295" y="924"/>
                    <a:pt x="300" y="924"/>
                  </a:cubicBezTo>
                  <a:cubicBezTo>
                    <a:pt x="325" y="924"/>
                    <a:pt x="348" y="920"/>
                    <a:pt x="369" y="913"/>
                  </a:cubicBezTo>
                  <a:cubicBezTo>
                    <a:pt x="395" y="904"/>
                    <a:pt x="416" y="892"/>
                    <a:pt x="433" y="877"/>
                  </a:cubicBezTo>
                  <a:cubicBezTo>
                    <a:pt x="450" y="862"/>
                    <a:pt x="466" y="842"/>
                    <a:pt x="480" y="818"/>
                  </a:cubicBezTo>
                  <a:cubicBezTo>
                    <a:pt x="493" y="792"/>
                    <a:pt x="504" y="767"/>
                    <a:pt x="511" y="743"/>
                  </a:cubicBezTo>
                  <a:cubicBezTo>
                    <a:pt x="521" y="719"/>
                    <a:pt x="527" y="691"/>
                    <a:pt x="532" y="658"/>
                  </a:cubicBezTo>
                  <a:cubicBezTo>
                    <a:pt x="539" y="626"/>
                    <a:pt x="543" y="597"/>
                    <a:pt x="545" y="571"/>
                  </a:cubicBezTo>
                  <a:cubicBezTo>
                    <a:pt x="548" y="546"/>
                    <a:pt x="551" y="517"/>
                    <a:pt x="552" y="485"/>
                  </a:cubicBezTo>
                  <a:cubicBezTo>
                    <a:pt x="555" y="438"/>
                    <a:pt x="556" y="394"/>
                    <a:pt x="554" y="355"/>
                  </a:cubicBezTo>
                  <a:cubicBezTo>
                    <a:pt x="553" y="316"/>
                    <a:pt x="548" y="274"/>
                    <a:pt x="537" y="230"/>
                  </a:cubicBezTo>
                  <a:cubicBezTo>
                    <a:pt x="528" y="186"/>
                    <a:pt x="514" y="149"/>
                    <a:pt x="496" y="117"/>
                  </a:cubicBezTo>
                  <a:cubicBezTo>
                    <a:pt x="476" y="87"/>
                    <a:pt x="448" y="61"/>
                    <a:pt x="413" y="40"/>
                  </a:cubicBezTo>
                  <a:cubicBezTo>
                    <a:pt x="377" y="17"/>
                    <a:pt x="335" y="4"/>
                    <a:pt x="285" y="1"/>
                  </a:cubicBezTo>
                  <a:cubicBezTo>
                    <a:pt x="279" y="1"/>
                    <a:pt x="274" y="1"/>
                    <a:pt x="269"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73"/>
            <p:cNvSpPr/>
            <p:nvPr/>
          </p:nvSpPr>
          <p:spPr>
            <a:xfrm>
              <a:off x="2198200" y="2537250"/>
              <a:ext cx="13250" cy="23125"/>
            </a:xfrm>
            <a:custGeom>
              <a:avLst/>
              <a:gdLst/>
              <a:ahLst/>
              <a:cxnLst/>
              <a:rect l="l" t="t" r="r" b="b"/>
              <a:pathLst>
                <a:path w="530" h="925" extrusionOk="0">
                  <a:moveTo>
                    <a:pt x="67" y="0"/>
                  </a:moveTo>
                  <a:cubicBezTo>
                    <a:pt x="56" y="97"/>
                    <a:pt x="43" y="245"/>
                    <a:pt x="29" y="447"/>
                  </a:cubicBezTo>
                  <a:cubicBezTo>
                    <a:pt x="16" y="648"/>
                    <a:pt x="6" y="781"/>
                    <a:pt x="0" y="845"/>
                  </a:cubicBezTo>
                  <a:cubicBezTo>
                    <a:pt x="2" y="862"/>
                    <a:pt x="10" y="877"/>
                    <a:pt x="21" y="888"/>
                  </a:cubicBezTo>
                  <a:cubicBezTo>
                    <a:pt x="35" y="902"/>
                    <a:pt x="48" y="908"/>
                    <a:pt x="62" y="909"/>
                  </a:cubicBezTo>
                  <a:cubicBezTo>
                    <a:pt x="63" y="909"/>
                    <a:pt x="64" y="909"/>
                    <a:pt x="65" y="909"/>
                  </a:cubicBezTo>
                  <a:cubicBezTo>
                    <a:pt x="84" y="909"/>
                    <a:pt x="98" y="898"/>
                    <a:pt x="106" y="876"/>
                  </a:cubicBezTo>
                  <a:lnTo>
                    <a:pt x="110" y="551"/>
                  </a:lnTo>
                  <a:cubicBezTo>
                    <a:pt x="123" y="569"/>
                    <a:pt x="145" y="599"/>
                    <a:pt x="175" y="642"/>
                  </a:cubicBezTo>
                  <a:cubicBezTo>
                    <a:pt x="206" y="685"/>
                    <a:pt x="230" y="718"/>
                    <a:pt x="247" y="741"/>
                  </a:cubicBezTo>
                  <a:cubicBezTo>
                    <a:pt x="265" y="766"/>
                    <a:pt x="287" y="794"/>
                    <a:pt x="316" y="827"/>
                  </a:cubicBezTo>
                  <a:cubicBezTo>
                    <a:pt x="343" y="862"/>
                    <a:pt x="369" y="891"/>
                    <a:pt x="394" y="919"/>
                  </a:cubicBezTo>
                  <a:lnTo>
                    <a:pt x="500" y="925"/>
                  </a:lnTo>
                  <a:cubicBezTo>
                    <a:pt x="469" y="889"/>
                    <a:pt x="412" y="815"/>
                    <a:pt x="330" y="701"/>
                  </a:cubicBezTo>
                  <a:cubicBezTo>
                    <a:pt x="250" y="587"/>
                    <a:pt x="196" y="515"/>
                    <a:pt x="170" y="484"/>
                  </a:cubicBezTo>
                  <a:cubicBezTo>
                    <a:pt x="377" y="272"/>
                    <a:pt x="498" y="142"/>
                    <a:pt x="529" y="96"/>
                  </a:cubicBezTo>
                  <a:lnTo>
                    <a:pt x="497" y="35"/>
                  </a:lnTo>
                  <a:cubicBezTo>
                    <a:pt x="470" y="57"/>
                    <a:pt x="444" y="79"/>
                    <a:pt x="420" y="101"/>
                  </a:cubicBezTo>
                  <a:cubicBezTo>
                    <a:pt x="396" y="123"/>
                    <a:pt x="370" y="149"/>
                    <a:pt x="341" y="179"/>
                  </a:cubicBezTo>
                  <a:cubicBezTo>
                    <a:pt x="312" y="208"/>
                    <a:pt x="291" y="231"/>
                    <a:pt x="276" y="247"/>
                  </a:cubicBezTo>
                  <a:cubicBezTo>
                    <a:pt x="261" y="262"/>
                    <a:pt x="234" y="292"/>
                    <a:pt x="193" y="335"/>
                  </a:cubicBezTo>
                  <a:cubicBezTo>
                    <a:pt x="153" y="378"/>
                    <a:pt x="127" y="407"/>
                    <a:pt x="112" y="423"/>
                  </a:cubicBezTo>
                  <a:cubicBezTo>
                    <a:pt x="112" y="390"/>
                    <a:pt x="114" y="324"/>
                    <a:pt x="116" y="226"/>
                  </a:cubicBezTo>
                  <a:cubicBezTo>
                    <a:pt x="120" y="126"/>
                    <a:pt x="121" y="56"/>
                    <a:pt x="121" y="16"/>
                  </a:cubicBezTo>
                  <a:lnTo>
                    <a:pt x="67" y="0"/>
                  </a:ln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73"/>
            <p:cNvSpPr/>
            <p:nvPr/>
          </p:nvSpPr>
          <p:spPr>
            <a:xfrm>
              <a:off x="2223650" y="2539225"/>
              <a:ext cx="13925" cy="22050"/>
            </a:xfrm>
            <a:custGeom>
              <a:avLst/>
              <a:gdLst/>
              <a:ahLst/>
              <a:cxnLst/>
              <a:rect l="l" t="t" r="r" b="b"/>
              <a:pathLst>
                <a:path w="557" h="882" extrusionOk="0">
                  <a:moveTo>
                    <a:pt x="82" y="0"/>
                  </a:moveTo>
                  <a:lnTo>
                    <a:pt x="1" y="2"/>
                  </a:lnTo>
                  <a:cubicBezTo>
                    <a:pt x="13" y="30"/>
                    <a:pt x="40" y="106"/>
                    <a:pt x="82" y="229"/>
                  </a:cubicBezTo>
                  <a:cubicBezTo>
                    <a:pt x="123" y="350"/>
                    <a:pt x="163" y="447"/>
                    <a:pt x="199" y="515"/>
                  </a:cubicBezTo>
                  <a:cubicBezTo>
                    <a:pt x="194" y="553"/>
                    <a:pt x="187" y="614"/>
                    <a:pt x="181" y="698"/>
                  </a:cubicBezTo>
                  <a:cubicBezTo>
                    <a:pt x="175" y="782"/>
                    <a:pt x="170" y="841"/>
                    <a:pt x="165" y="874"/>
                  </a:cubicBezTo>
                  <a:cubicBezTo>
                    <a:pt x="171" y="876"/>
                    <a:pt x="187" y="878"/>
                    <a:pt x="216" y="879"/>
                  </a:cubicBezTo>
                  <a:cubicBezTo>
                    <a:pt x="233" y="881"/>
                    <a:pt x="246" y="881"/>
                    <a:pt x="256" y="881"/>
                  </a:cubicBezTo>
                  <a:cubicBezTo>
                    <a:pt x="263" y="881"/>
                    <a:pt x="268" y="881"/>
                    <a:pt x="271" y="880"/>
                  </a:cubicBezTo>
                  <a:cubicBezTo>
                    <a:pt x="271" y="845"/>
                    <a:pt x="273" y="785"/>
                    <a:pt x="278" y="702"/>
                  </a:cubicBezTo>
                  <a:cubicBezTo>
                    <a:pt x="282" y="621"/>
                    <a:pt x="283" y="560"/>
                    <a:pt x="282" y="520"/>
                  </a:cubicBezTo>
                  <a:cubicBezTo>
                    <a:pt x="317" y="472"/>
                    <a:pt x="353" y="415"/>
                    <a:pt x="391" y="350"/>
                  </a:cubicBezTo>
                  <a:cubicBezTo>
                    <a:pt x="428" y="286"/>
                    <a:pt x="463" y="223"/>
                    <a:pt x="496" y="163"/>
                  </a:cubicBezTo>
                  <a:cubicBezTo>
                    <a:pt x="528" y="101"/>
                    <a:pt x="548" y="64"/>
                    <a:pt x="556" y="50"/>
                  </a:cubicBezTo>
                  <a:lnTo>
                    <a:pt x="491" y="26"/>
                  </a:lnTo>
                  <a:cubicBezTo>
                    <a:pt x="460" y="67"/>
                    <a:pt x="415" y="136"/>
                    <a:pt x="357" y="235"/>
                  </a:cubicBezTo>
                  <a:cubicBezTo>
                    <a:pt x="300" y="333"/>
                    <a:pt x="263" y="395"/>
                    <a:pt x="247" y="420"/>
                  </a:cubicBezTo>
                  <a:lnTo>
                    <a:pt x="82" y="0"/>
                  </a:ln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73"/>
            <p:cNvSpPr/>
            <p:nvPr/>
          </p:nvSpPr>
          <p:spPr>
            <a:xfrm>
              <a:off x="2249700" y="2540200"/>
              <a:ext cx="13900" cy="23100"/>
            </a:xfrm>
            <a:custGeom>
              <a:avLst/>
              <a:gdLst/>
              <a:ahLst/>
              <a:cxnLst/>
              <a:rect l="l" t="t" r="r" b="b"/>
              <a:pathLst>
                <a:path w="556" h="924" extrusionOk="0">
                  <a:moveTo>
                    <a:pt x="271" y="87"/>
                  </a:moveTo>
                  <a:cubicBezTo>
                    <a:pt x="272" y="87"/>
                    <a:pt x="272" y="87"/>
                    <a:pt x="273" y="87"/>
                  </a:cubicBezTo>
                  <a:cubicBezTo>
                    <a:pt x="315" y="90"/>
                    <a:pt x="351" y="108"/>
                    <a:pt x="380" y="140"/>
                  </a:cubicBezTo>
                  <a:cubicBezTo>
                    <a:pt x="408" y="173"/>
                    <a:pt x="428" y="214"/>
                    <a:pt x="439" y="264"/>
                  </a:cubicBezTo>
                  <a:cubicBezTo>
                    <a:pt x="450" y="313"/>
                    <a:pt x="458" y="359"/>
                    <a:pt x="461" y="402"/>
                  </a:cubicBezTo>
                  <a:cubicBezTo>
                    <a:pt x="464" y="445"/>
                    <a:pt x="465" y="486"/>
                    <a:pt x="463" y="525"/>
                  </a:cubicBezTo>
                  <a:cubicBezTo>
                    <a:pt x="458" y="616"/>
                    <a:pt x="438" y="692"/>
                    <a:pt x="405" y="752"/>
                  </a:cubicBezTo>
                  <a:cubicBezTo>
                    <a:pt x="373" y="813"/>
                    <a:pt x="328" y="843"/>
                    <a:pt x="269" y="843"/>
                  </a:cubicBezTo>
                  <a:cubicBezTo>
                    <a:pt x="243" y="840"/>
                    <a:pt x="219" y="834"/>
                    <a:pt x="198" y="823"/>
                  </a:cubicBezTo>
                  <a:cubicBezTo>
                    <a:pt x="178" y="811"/>
                    <a:pt x="161" y="798"/>
                    <a:pt x="148" y="785"/>
                  </a:cubicBezTo>
                  <a:cubicBezTo>
                    <a:pt x="136" y="770"/>
                    <a:pt x="126" y="751"/>
                    <a:pt x="118" y="726"/>
                  </a:cubicBezTo>
                  <a:cubicBezTo>
                    <a:pt x="110" y="702"/>
                    <a:pt x="103" y="680"/>
                    <a:pt x="100" y="661"/>
                  </a:cubicBezTo>
                  <a:cubicBezTo>
                    <a:pt x="97" y="642"/>
                    <a:pt x="95" y="618"/>
                    <a:pt x="95" y="587"/>
                  </a:cubicBezTo>
                  <a:cubicBezTo>
                    <a:pt x="94" y="554"/>
                    <a:pt x="94" y="530"/>
                    <a:pt x="95" y="513"/>
                  </a:cubicBezTo>
                  <a:lnTo>
                    <a:pt x="99" y="437"/>
                  </a:lnTo>
                  <a:cubicBezTo>
                    <a:pt x="102" y="390"/>
                    <a:pt x="110" y="340"/>
                    <a:pt x="123" y="288"/>
                  </a:cubicBezTo>
                  <a:cubicBezTo>
                    <a:pt x="137" y="235"/>
                    <a:pt x="158" y="188"/>
                    <a:pt x="184" y="147"/>
                  </a:cubicBezTo>
                  <a:cubicBezTo>
                    <a:pt x="211" y="107"/>
                    <a:pt x="239" y="87"/>
                    <a:pt x="271" y="87"/>
                  </a:cubicBezTo>
                  <a:close/>
                  <a:moveTo>
                    <a:pt x="267" y="1"/>
                  </a:moveTo>
                  <a:cubicBezTo>
                    <a:pt x="249" y="1"/>
                    <a:pt x="232" y="2"/>
                    <a:pt x="216" y="5"/>
                  </a:cubicBezTo>
                  <a:cubicBezTo>
                    <a:pt x="195" y="10"/>
                    <a:pt x="176" y="18"/>
                    <a:pt x="160" y="29"/>
                  </a:cubicBezTo>
                  <a:cubicBezTo>
                    <a:pt x="144" y="39"/>
                    <a:pt x="130" y="50"/>
                    <a:pt x="116" y="63"/>
                  </a:cubicBezTo>
                  <a:cubicBezTo>
                    <a:pt x="102" y="74"/>
                    <a:pt x="90" y="90"/>
                    <a:pt x="80" y="111"/>
                  </a:cubicBezTo>
                  <a:cubicBezTo>
                    <a:pt x="71" y="131"/>
                    <a:pt x="62" y="150"/>
                    <a:pt x="55" y="165"/>
                  </a:cubicBezTo>
                  <a:cubicBezTo>
                    <a:pt x="48" y="181"/>
                    <a:pt x="42" y="203"/>
                    <a:pt x="35" y="229"/>
                  </a:cubicBezTo>
                  <a:cubicBezTo>
                    <a:pt x="30" y="256"/>
                    <a:pt x="26" y="278"/>
                    <a:pt x="22" y="294"/>
                  </a:cubicBezTo>
                  <a:cubicBezTo>
                    <a:pt x="20" y="311"/>
                    <a:pt x="16" y="333"/>
                    <a:pt x="13" y="362"/>
                  </a:cubicBezTo>
                  <a:cubicBezTo>
                    <a:pt x="11" y="391"/>
                    <a:pt x="9" y="413"/>
                    <a:pt x="8" y="427"/>
                  </a:cubicBezTo>
                  <a:lnTo>
                    <a:pt x="5" y="488"/>
                  </a:lnTo>
                  <a:cubicBezTo>
                    <a:pt x="1" y="545"/>
                    <a:pt x="1" y="594"/>
                    <a:pt x="3" y="636"/>
                  </a:cubicBezTo>
                  <a:cubicBezTo>
                    <a:pt x="6" y="678"/>
                    <a:pt x="13" y="718"/>
                    <a:pt x="24" y="753"/>
                  </a:cubicBezTo>
                  <a:cubicBezTo>
                    <a:pt x="35" y="789"/>
                    <a:pt x="51" y="818"/>
                    <a:pt x="72" y="841"/>
                  </a:cubicBezTo>
                  <a:cubicBezTo>
                    <a:pt x="94" y="865"/>
                    <a:pt x="122" y="883"/>
                    <a:pt x="157" y="897"/>
                  </a:cubicBezTo>
                  <a:cubicBezTo>
                    <a:pt x="192" y="912"/>
                    <a:pt x="234" y="920"/>
                    <a:pt x="285" y="923"/>
                  </a:cubicBezTo>
                  <a:cubicBezTo>
                    <a:pt x="290" y="924"/>
                    <a:pt x="295" y="924"/>
                    <a:pt x="300" y="924"/>
                  </a:cubicBezTo>
                  <a:cubicBezTo>
                    <a:pt x="324" y="924"/>
                    <a:pt x="347" y="920"/>
                    <a:pt x="369" y="913"/>
                  </a:cubicBezTo>
                  <a:cubicBezTo>
                    <a:pt x="394" y="903"/>
                    <a:pt x="415" y="892"/>
                    <a:pt x="431" y="877"/>
                  </a:cubicBezTo>
                  <a:cubicBezTo>
                    <a:pt x="449" y="860"/>
                    <a:pt x="465" y="840"/>
                    <a:pt x="479" y="816"/>
                  </a:cubicBezTo>
                  <a:cubicBezTo>
                    <a:pt x="492" y="792"/>
                    <a:pt x="503" y="767"/>
                    <a:pt x="511" y="743"/>
                  </a:cubicBezTo>
                  <a:cubicBezTo>
                    <a:pt x="519" y="719"/>
                    <a:pt x="527" y="691"/>
                    <a:pt x="532" y="658"/>
                  </a:cubicBezTo>
                  <a:cubicBezTo>
                    <a:pt x="537" y="626"/>
                    <a:pt x="541" y="597"/>
                    <a:pt x="545" y="571"/>
                  </a:cubicBezTo>
                  <a:cubicBezTo>
                    <a:pt x="548" y="546"/>
                    <a:pt x="550" y="517"/>
                    <a:pt x="552" y="485"/>
                  </a:cubicBezTo>
                  <a:cubicBezTo>
                    <a:pt x="555" y="438"/>
                    <a:pt x="555" y="394"/>
                    <a:pt x="554" y="355"/>
                  </a:cubicBezTo>
                  <a:cubicBezTo>
                    <a:pt x="553" y="315"/>
                    <a:pt x="547" y="273"/>
                    <a:pt x="537" y="229"/>
                  </a:cubicBezTo>
                  <a:cubicBezTo>
                    <a:pt x="528" y="185"/>
                    <a:pt x="513" y="149"/>
                    <a:pt x="494" y="117"/>
                  </a:cubicBezTo>
                  <a:cubicBezTo>
                    <a:pt x="475" y="87"/>
                    <a:pt x="448" y="61"/>
                    <a:pt x="413" y="39"/>
                  </a:cubicBezTo>
                  <a:cubicBezTo>
                    <a:pt x="377" y="17"/>
                    <a:pt x="334" y="4"/>
                    <a:pt x="285" y="1"/>
                  </a:cubicBezTo>
                  <a:cubicBezTo>
                    <a:pt x="279" y="1"/>
                    <a:pt x="273" y="1"/>
                    <a:pt x="267"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73"/>
            <p:cNvSpPr/>
            <p:nvPr/>
          </p:nvSpPr>
          <p:spPr>
            <a:xfrm>
              <a:off x="2183725" y="2804150"/>
              <a:ext cx="254225" cy="274975"/>
            </a:xfrm>
            <a:custGeom>
              <a:avLst/>
              <a:gdLst/>
              <a:ahLst/>
              <a:cxnLst/>
              <a:rect l="l" t="t" r="r" b="b"/>
              <a:pathLst>
                <a:path w="10169" h="10999" extrusionOk="0">
                  <a:moveTo>
                    <a:pt x="1918" y="1"/>
                  </a:moveTo>
                  <a:cubicBezTo>
                    <a:pt x="1900" y="1"/>
                    <a:pt x="1883" y="13"/>
                    <a:pt x="1879" y="32"/>
                  </a:cubicBezTo>
                  <a:cubicBezTo>
                    <a:pt x="1859" y="127"/>
                    <a:pt x="1841" y="222"/>
                    <a:pt x="1828" y="317"/>
                  </a:cubicBezTo>
                  <a:cubicBezTo>
                    <a:pt x="1824" y="337"/>
                    <a:pt x="1841" y="351"/>
                    <a:pt x="1857" y="351"/>
                  </a:cubicBezTo>
                  <a:cubicBezTo>
                    <a:pt x="1866" y="351"/>
                    <a:pt x="1875" y="347"/>
                    <a:pt x="1881" y="337"/>
                  </a:cubicBezTo>
                  <a:lnTo>
                    <a:pt x="1881" y="337"/>
                  </a:lnTo>
                  <a:cubicBezTo>
                    <a:pt x="1866" y="360"/>
                    <a:pt x="1879" y="389"/>
                    <a:pt x="1905" y="395"/>
                  </a:cubicBezTo>
                  <a:cubicBezTo>
                    <a:pt x="2013" y="428"/>
                    <a:pt x="2103" y="526"/>
                    <a:pt x="2080" y="646"/>
                  </a:cubicBezTo>
                  <a:cubicBezTo>
                    <a:pt x="2059" y="753"/>
                    <a:pt x="1953" y="817"/>
                    <a:pt x="1849" y="817"/>
                  </a:cubicBezTo>
                  <a:cubicBezTo>
                    <a:pt x="1838" y="817"/>
                    <a:pt x="1827" y="816"/>
                    <a:pt x="1817" y="815"/>
                  </a:cubicBezTo>
                  <a:cubicBezTo>
                    <a:pt x="1815" y="814"/>
                    <a:pt x="1813" y="814"/>
                    <a:pt x="1811" y="814"/>
                  </a:cubicBezTo>
                  <a:cubicBezTo>
                    <a:pt x="1793" y="814"/>
                    <a:pt x="1780" y="832"/>
                    <a:pt x="1784" y="851"/>
                  </a:cubicBezTo>
                  <a:cubicBezTo>
                    <a:pt x="1776" y="842"/>
                    <a:pt x="1764" y="837"/>
                    <a:pt x="1753" y="837"/>
                  </a:cubicBezTo>
                  <a:cubicBezTo>
                    <a:pt x="1741" y="837"/>
                    <a:pt x="1729" y="843"/>
                    <a:pt x="1723" y="859"/>
                  </a:cubicBezTo>
                  <a:cubicBezTo>
                    <a:pt x="1674" y="965"/>
                    <a:pt x="1649" y="1080"/>
                    <a:pt x="1648" y="1196"/>
                  </a:cubicBezTo>
                  <a:cubicBezTo>
                    <a:pt x="1631" y="1216"/>
                    <a:pt x="1633" y="1251"/>
                    <a:pt x="1667" y="1256"/>
                  </a:cubicBezTo>
                  <a:cubicBezTo>
                    <a:pt x="1785" y="1272"/>
                    <a:pt x="1908" y="1345"/>
                    <a:pt x="1894" y="1483"/>
                  </a:cubicBezTo>
                  <a:cubicBezTo>
                    <a:pt x="1882" y="1633"/>
                    <a:pt x="1745" y="1661"/>
                    <a:pt x="1626" y="1685"/>
                  </a:cubicBezTo>
                  <a:cubicBezTo>
                    <a:pt x="1609" y="1688"/>
                    <a:pt x="1611" y="1708"/>
                    <a:pt x="1621" y="1717"/>
                  </a:cubicBezTo>
                  <a:cubicBezTo>
                    <a:pt x="1620" y="1717"/>
                    <a:pt x="1620" y="1717"/>
                    <a:pt x="1620" y="1717"/>
                  </a:cubicBezTo>
                  <a:cubicBezTo>
                    <a:pt x="1568" y="1717"/>
                    <a:pt x="1539" y="1776"/>
                    <a:pt x="1518" y="1817"/>
                  </a:cubicBezTo>
                  <a:cubicBezTo>
                    <a:pt x="1474" y="1902"/>
                    <a:pt x="1447" y="1994"/>
                    <a:pt x="1435" y="2089"/>
                  </a:cubicBezTo>
                  <a:cubicBezTo>
                    <a:pt x="1434" y="2098"/>
                    <a:pt x="1437" y="2107"/>
                    <a:pt x="1444" y="2113"/>
                  </a:cubicBezTo>
                  <a:cubicBezTo>
                    <a:pt x="1437" y="2133"/>
                    <a:pt x="1451" y="2155"/>
                    <a:pt x="1472" y="2157"/>
                  </a:cubicBezTo>
                  <a:cubicBezTo>
                    <a:pt x="1592" y="2179"/>
                    <a:pt x="1713" y="2250"/>
                    <a:pt x="1702" y="2390"/>
                  </a:cubicBezTo>
                  <a:cubicBezTo>
                    <a:pt x="1690" y="2521"/>
                    <a:pt x="1569" y="2595"/>
                    <a:pt x="1448" y="2595"/>
                  </a:cubicBezTo>
                  <a:cubicBezTo>
                    <a:pt x="1445" y="2595"/>
                    <a:pt x="1442" y="2595"/>
                    <a:pt x="1439" y="2594"/>
                  </a:cubicBezTo>
                  <a:cubicBezTo>
                    <a:pt x="1437" y="2594"/>
                    <a:pt x="1436" y="2594"/>
                    <a:pt x="1435" y="2594"/>
                  </a:cubicBezTo>
                  <a:cubicBezTo>
                    <a:pt x="1421" y="2594"/>
                    <a:pt x="1412" y="2607"/>
                    <a:pt x="1414" y="2621"/>
                  </a:cubicBezTo>
                  <a:cubicBezTo>
                    <a:pt x="1407" y="2617"/>
                    <a:pt x="1400" y="2615"/>
                    <a:pt x="1393" y="2615"/>
                  </a:cubicBezTo>
                  <a:cubicBezTo>
                    <a:pt x="1374" y="2615"/>
                    <a:pt x="1357" y="2627"/>
                    <a:pt x="1351" y="2647"/>
                  </a:cubicBezTo>
                  <a:cubicBezTo>
                    <a:pt x="1319" y="2762"/>
                    <a:pt x="1280" y="2903"/>
                    <a:pt x="1297" y="3023"/>
                  </a:cubicBezTo>
                  <a:cubicBezTo>
                    <a:pt x="1269" y="3039"/>
                    <a:pt x="1262" y="3089"/>
                    <a:pt x="1302" y="3093"/>
                  </a:cubicBezTo>
                  <a:cubicBezTo>
                    <a:pt x="1422" y="3107"/>
                    <a:pt x="1551" y="3186"/>
                    <a:pt x="1528" y="3327"/>
                  </a:cubicBezTo>
                  <a:cubicBezTo>
                    <a:pt x="1511" y="3435"/>
                    <a:pt x="1408" y="3494"/>
                    <a:pt x="1308" y="3494"/>
                  </a:cubicBezTo>
                  <a:cubicBezTo>
                    <a:pt x="1285" y="3494"/>
                    <a:pt x="1261" y="3491"/>
                    <a:pt x="1239" y="3484"/>
                  </a:cubicBezTo>
                  <a:cubicBezTo>
                    <a:pt x="1237" y="3483"/>
                    <a:pt x="1234" y="3483"/>
                    <a:pt x="1231" y="3483"/>
                  </a:cubicBezTo>
                  <a:cubicBezTo>
                    <a:pt x="1222" y="3483"/>
                    <a:pt x="1212" y="3489"/>
                    <a:pt x="1208" y="3499"/>
                  </a:cubicBezTo>
                  <a:cubicBezTo>
                    <a:pt x="1201" y="3492"/>
                    <a:pt x="1192" y="3489"/>
                    <a:pt x="1183" y="3489"/>
                  </a:cubicBezTo>
                  <a:cubicBezTo>
                    <a:pt x="1169" y="3489"/>
                    <a:pt x="1155" y="3496"/>
                    <a:pt x="1148" y="3509"/>
                  </a:cubicBezTo>
                  <a:cubicBezTo>
                    <a:pt x="1117" y="3568"/>
                    <a:pt x="1098" y="3634"/>
                    <a:pt x="1075" y="3697"/>
                  </a:cubicBezTo>
                  <a:cubicBezTo>
                    <a:pt x="1056" y="3751"/>
                    <a:pt x="1032" y="3808"/>
                    <a:pt x="1029" y="3867"/>
                  </a:cubicBezTo>
                  <a:cubicBezTo>
                    <a:pt x="1029" y="3876"/>
                    <a:pt x="1035" y="3884"/>
                    <a:pt x="1044" y="3884"/>
                  </a:cubicBezTo>
                  <a:cubicBezTo>
                    <a:pt x="1044" y="3884"/>
                    <a:pt x="1045" y="3884"/>
                    <a:pt x="1046" y="3884"/>
                  </a:cubicBezTo>
                  <a:lnTo>
                    <a:pt x="1046" y="3884"/>
                  </a:lnTo>
                  <a:cubicBezTo>
                    <a:pt x="1036" y="3914"/>
                    <a:pt x="1058" y="3945"/>
                    <a:pt x="1091" y="3945"/>
                  </a:cubicBezTo>
                  <a:cubicBezTo>
                    <a:pt x="1208" y="3947"/>
                    <a:pt x="1334" y="4042"/>
                    <a:pt x="1327" y="4170"/>
                  </a:cubicBezTo>
                  <a:cubicBezTo>
                    <a:pt x="1324" y="4237"/>
                    <a:pt x="1279" y="4292"/>
                    <a:pt x="1222" y="4324"/>
                  </a:cubicBezTo>
                  <a:cubicBezTo>
                    <a:pt x="1164" y="4354"/>
                    <a:pt x="1116" y="4337"/>
                    <a:pt x="1055" y="4348"/>
                  </a:cubicBezTo>
                  <a:cubicBezTo>
                    <a:pt x="1039" y="4349"/>
                    <a:pt x="1031" y="4367"/>
                    <a:pt x="1040" y="4379"/>
                  </a:cubicBezTo>
                  <a:cubicBezTo>
                    <a:pt x="1044" y="4386"/>
                    <a:pt x="1050" y="4392"/>
                    <a:pt x="1055" y="4397"/>
                  </a:cubicBezTo>
                  <a:cubicBezTo>
                    <a:pt x="979" y="4501"/>
                    <a:pt x="943" y="4638"/>
                    <a:pt x="940" y="4764"/>
                  </a:cubicBezTo>
                  <a:cubicBezTo>
                    <a:pt x="939" y="4781"/>
                    <a:pt x="952" y="4793"/>
                    <a:pt x="969" y="4793"/>
                  </a:cubicBezTo>
                  <a:cubicBezTo>
                    <a:pt x="962" y="4814"/>
                    <a:pt x="977" y="4836"/>
                    <a:pt x="999" y="4837"/>
                  </a:cubicBezTo>
                  <a:cubicBezTo>
                    <a:pt x="1132" y="4857"/>
                    <a:pt x="1250" y="4975"/>
                    <a:pt x="1188" y="5118"/>
                  </a:cubicBezTo>
                  <a:cubicBezTo>
                    <a:pt x="1144" y="5222"/>
                    <a:pt x="1034" y="5266"/>
                    <a:pt x="927" y="5270"/>
                  </a:cubicBezTo>
                  <a:cubicBezTo>
                    <a:pt x="919" y="5268"/>
                    <a:pt x="889" y="5262"/>
                    <a:pt x="856" y="5262"/>
                  </a:cubicBezTo>
                  <a:cubicBezTo>
                    <a:pt x="809" y="5262"/>
                    <a:pt x="756" y="5275"/>
                    <a:pt x="754" y="5334"/>
                  </a:cubicBezTo>
                  <a:cubicBezTo>
                    <a:pt x="731" y="5435"/>
                    <a:pt x="700" y="5533"/>
                    <a:pt x="661" y="5629"/>
                  </a:cubicBezTo>
                  <a:cubicBezTo>
                    <a:pt x="652" y="5644"/>
                    <a:pt x="662" y="5664"/>
                    <a:pt x="680" y="5667"/>
                  </a:cubicBezTo>
                  <a:cubicBezTo>
                    <a:pt x="672" y="5694"/>
                    <a:pt x="692" y="5720"/>
                    <a:pt x="719" y="5720"/>
                  </a:cubicBezTo>
                  <a:cubicBezTo>
                    <a:pt x="720" y="5720"/>
                    <a:pt x="721" y="5720"/>
                    <a:pt x="722" y="5720"/>
                  </a:cubicBezTo>
                  <a:cubicBezTo>
                    <a:pt x="725" y="5720"/>
                    <a:pt x="729" y="5720"/>
                    <a:pt x="733" y="5720"/>
                  </a:cubicBezTo>
                  <a:cubicBezTo>
                    <a:pt x="776" y="5720"/>
                    <a:pt x="819" y="5731"/>
                    <a:pt x="857" y="5753"/>
                  </a:cubicBezTo>
                  <a:lnTo>
                    <a:pt x="862" y="6104"/>
                  </a:lnTo>
                  <a:cubicBezTo>
                    <a:pt x="816" y="6131"/>
                    <a:pt x="764" y="6146"/>
                    <a:pt x="711" y="6146"/>
                  </a:cubicBezTo>
                  <a:cubicBezTo>
                    <a:pt x="702" y="6146"/>
                    <a:pt x="692" y="6145"/>
                    <a:pt x="683" y="6144"/>
                  </a:cubicBezTo>
                  <a:cubicBezTo>
                    <a:pt x="682" y="6144"/>
                    <a:pt x="681" y="6144"/>
                    <a:pt x="680" y="6144"/>
                  </a:cubicBezTo>
                  <a:cubicBezTo>
                    <a:pt x="655" y="6144"/>
                    <a:pt x="638" y="6176"/>
                    <a:pt x="657" y="6191"/>
                  </a:cubicBezTo>
                  <a:cubicBezTo>
                    <a:pt x="652" y="6189"/>
                    <a:pt x="647" y="6188"/>
                    <a:pt x="642" y="6188"/>
                  </a:cubicBezTo>
                  <a:cubicBezTo>
                    <a:pt x="628" y="6188"/>
                    <a:pt x="615" y="6196"/>
                    <a:pt x="611" y="6210"/>
                  </a:cubicBezTo>
                  <a:cubicBezTo>
                    <a:pt x="586" y="6274"/>
                    <a:pt x="571" y="6341"/>
                    <a:pt x="562" y="6408"/>
                  </a:cubicBezTo>
                  <a:cubicBezTo>
                    <a:pt x="555" y="6459"/>
                    <a:pt x="549" y="6509"/>
                    <a:pt x="567" y="6556"/>
                  </a:cubicBezTo>
                  <a:cubicBezTo>
                    <a:pt x="531" y="6567"/>
                    <a:pt x="536" y="6621"/>
                    <a:pt x="572" y="6633"/>
                  </a:cubicBezTo>
                  <a:cubicBezTo>
                    <a:pt x="680" y="6670"/>
                    <a:pt x="799" y="6740"/>
                    <a:pt x="786" y="6875"/>
                  </a:cubicBezTo>
                  <a:cubicBezTo>
                    <a:pt x="773" y="7005"/>
                    <a:pt x="658" y="7053"/>
                    <a:pt x="543" y="7053"/>
                  </a:cubicBezTo>
                  <a:cubicBezTo>
                    <a:pt x="538" y="7053"/>
                    <a:pt x="534" y="7053"/>
                    <a:pt x="529" y="7053"/>
                  </a:cubicBezTo>
                  <a:cubicBezTo>
                    <a:pt x="528" y="7053"/>
                    <a:pt x="528" y="7053"/>
                    <a:pt x="527" y="7053"/>
                  </a:cubicBezTo>
                  <a:cubicBezTo>
                    <a:pt x="515" y="7053"/>
                    <a:pt x="509" y="7063"/>
                    <a:pt x="509" y="7074"/>
                  </a:cubicBezTo>
                  <a:cubicBezTo>
                    <a:pt x="494" y="7074"/>
                    <a:pt x="482" y="7082"/>
                    <a:pt x="474" y="7094"/>
                  </a:cubicBezTo>
                  <a:cubicBezTo>
                    <a:pt x="403" y="7208"/>
                    <a:pt x="368" y="7342"/>
                    <a:pt x="374" y="7476"/>
                  </a:cubicBezTo>
                  <a:cubicBezTo>
                    <a:pt x="351" y="7494"/>
                    <a:pt x="364" y="7535"/>
                    <a:pt x="391" y="7545"/>
                  </a:cubicBezTo>
                  <a:cubicBezTo>
                    <a:pt x="492" y="7578"/>
                    <a:pt x="600" y="7623"/>
                    <a:pt x="594" y="7752"/>
                  </a:cubicBezTo>
                  <a:cubicBezTo>
                    <a:pt x="587" y="7869"/>
                    <a:pt x="481" y="7934"/>
                    <a:pt x="375" y="7934"/>
                  </a:cubicBezTo>
                  <a:cubicBezTo>
                    <a:pt x="361" y="7934"/>
                    <a:pt x="346" y="7933"/>
                    <a:pt x="332" y="7930"/>
                  </a:cubicBezTo>
                  <a:cubicBezTo>
                    <a:pt x="331" y="7930"/>
                    <a:pt x="330" y="7930"/>
                    <a:pt x="328" y="7930"/>
                  </a:cubicBezTo>
                  <a:cubicBezTo>
                    <a:pt x="306" y="7930"/>
                    <a:pt x="288" y="7950"/>
                    <a:pt x="293" y="7973"/>
                  </a:cubicBezTo>
                  <a:cubicBezTo>
                    <a:pt x="285" y="7967"/>
                    <a:pt x="275" y="7964"/>
                    <a:pt x="265" y="7964"/>
                  </a:cubicBezTo>
                  <a:cubicBezTo>
                    <a:pt x="251" y="7964"/>
                    <a:pt x="238" y="7970"/>
                    <a:pt x="232" y="7985"/>
                  </a:cubicBezTo>
                  <a:cubicBezTo>
                    <a:pt x="182" y="8112"/>
                    <a:pt x="141" y="8252"/>
                    <a:pt x="141" y="8390"/>
                  </a:cubicBezTo>
                  <a:cubicBezTo>
                    <a:pt x="140" y="8404"/>
                    <a:pt x="150" y="8416"/>
                    <a:pt x="164" y="8418"/>
                  </a:cubicBezTo>
                  <a:cubicBezTo>
                    <a:pt x="172" y="8427"/>
                    <a:pt x="185" y="8433"/>
                    <a:pt x="198" y="8433"/>
                  </a:cubicBezTo>
                  <a:cubicBezTo>
                    <a:pt x="199" y="8433"/>
                    <a:pt x="200" y="8433"/>
                    <a:pt x="201" y="8433"/>
                  </a:cubicBezTo>
                  <a:cubicBezTo>
                    <a:pt x="206" y="8433"/>
                    <a:pt x="211" y="8433"/>
                    <a:pt x="216" y="8433"/>
                  </a:cubicBezTo>
                  <a:cubicBezTo>
                    <a:pt x="335" y="8433"/>
                    <a:pt x="455" y="8539"/>
                    <a:pt x="429" y="8668"/>
                  </a:cubicBezTo>
                  <a:cubicBezTo>
                    <a:pt x="408" y="8768"/>
                    <a:pt x="311" y="8822"/>
                    <a:pt x="216" y="8822"/>
                  </a:cubicBezTo>
                  <a:cubicBezTo>
                    <a:pt x="183" y="8822"/>
                    <a:pt x="149" y="8815"/>
                    <a:pt x="119" y="8801"/>
                  </a:cubicBezTo>
                  <a:cubicBezTo>
                    <a:pt x="114" y="8798"/>
                    <a:pt x="108" y="8797"/>
                    <a:pt x="103" y="8797"/>
                  </a:cubicBezTo>
                  <a:cubicBezTo>
                    <a:pt x="86" y="8797"/>
                    <a:pt x="70" y="8811"/>
                    <a:pt x="72" y="8831"/>
                  </a:cubicBezTo>
                  <a:cubicBezTo>
                    <a:pt x="58" y="8831"/>
                    <a:pt x="48" y="8840"/>
                    <a:pt x="46" y="8853"/>
                  </a:cubicBezTo>
                  <a:cubicBezTo>
                    <a:pt x="27" y="8977"/>
                    <a:pt x="14" y="9101"/>
                    <a:pt x="2" y="9227"/>
                  </a:cubicBezTo>
                  <a:cubicBezTo>
                    <a:pt x="1" y="9247"/>
                    <a:pt x="9" y="9270"/>
                    <a:pt x="32" y="9273"/>
                  </a:cubicBezTo>
                  <a:cubicBezTo>
                    <a:pt x="148" y="9290"/>
                    <a:pt x="265" y="9307"/>
                    <a:pt x="382" y="9316"/>
                  </a:cubicBezTo>
                  <a:lnTo>
                    <a:pt x="387" y="9316"/>
                  </a:lnTo>
                  <a:cubicBezTo>
                    <a:pt x="392" y="9318"/>
                    <a:pt x="396" y="9319"/>
                    <a:pt x="400" y="9319"/>
                  </a:cubicBezTo>
                  <a:cubicBezTo>
                    <a:pt x="411" y="9319"/>
                    <a:pt x="422" y="9313"/>
                    <a:pt x="427" y="9303"/>
                  </a:cubicBezTo>
                  <a:cubicBezTo>
                    <a:pt x="470" y="9217"/>
                    <a:pt x="546" y="9136"/>
                    <a:pt x="646" y="9136"/>
                  </a:cubicBezTo>
                  <a:cubicBezTo>
                    <a:pt x="655" y="9136"/>
                    <a:pt x="663" y="9136"/>
                    <a:pt x="672" y="9138"/>
                  </a:cubicBezTo>
                  <a:cubicBezTo>
                    <a:pt x="809" y="9157"/>
                    <a:pt x="833" y="9283"/>
                    <a:pt x="808" y="9394"/>
                  </a:cubicBezTo>
                  <a:cubicBezTo>
                    <a:pt x="803" y="9414"/>
                    <a:pt x="817" y="9434"/>
                    <a:pt x="837" y="9437"/>
                  </a:cubicBezTo>
                  <a:cubicBezTo>
                    <a:pt x="840" y="9451"/>
                    <a:pt x="851" y="9462"/>
                    <a:pt x="863" y="9464"/>
                  </a:cubicBezTo>
                  <a:cubicBezTo>
                    <a:pt x="990" y="9495"/>
                    <a:pt x="1120" y="9532"/>
                    <a:pt x="1251" y="9549"/>
                  </a:cubicBezTo>
                  <a:cubicBezTo>
                    <a:pt x="1252" y="9549"/>
                    <a:pt x="1254" y="9549"/>
                    <a:pt x="1256" y="9549"/>
                  </a:cubicBezTo>
                  <a:cubicBezTo>
                    <a:pt x="1271" y="9549"/>
                    <a:pt x="1286" y="9540"/>
                    <a:pt x="1292" y="9524"/>
                  </a:cubicBezTo>
                  <a:cubicBezTo>
                    <a:pt x="1294" y="9525"/>
                    <a:pt x="1296" y="9525"/>
                    <a:pt x="1298" y="9525"/>
                  </a:cubicBezTo>
                  <a:cubicBezTo>
                    <a:pt x="1307" y="9525"/>
                    <a:pt x="1316" y="9519"/>
                    <a:pt x="1319" y="9511"/>
                  </a:cubicBezTo>
                  <a:cubicBezTo>
                    <a:pt x="1366" y="9411"/>
                    <a:pt x="1457" y="9327"/>
                    <a:pt x="1572" y="9327"/>
                  </a:cubicBezTo>
                  <a:cubicBezTo>
                    <a:pt x="1577" y="9327"/>
                    <a:pt x="1583" y="9327"/>
                    <a:pt x="1588" y="9327"/>
                  </a:cubicBezTo>
                  <a:cubicBezTo>
                    <a:pt x="1729" y="9338"/>
                    <a:pt x="1821" y="9460"/>
                    <a:pt x="1821" y="9596"/>
                  </a:cubicBezTo>
                  <a:cubicBezTo>
                    <a:pt x="1819" y="9616"/>
                    <a:pt x="1835" y="9632"/>
                    <a:pt x="1854" y="9633"/>
                  </a:cubicBezTo>
                  <a:cubicBezTo>
                    <a:pt x="1858" y="9639"/>
                    <a:pt x="1863" y="9642"/>
                    <a:pt x="1869" y="9644"/>
                  </a:cubicBezTo>
                  <a:cubicBezTo>
                    <a:pt x="1962" y="9668"/>
                    <a:pt x="2058" y="9703"/>
                    <a:pt x="2153" y="9713"/>
                  </a:cubicBezTo>
                  <a:cubicBezTo>
                    <a:pt x="2155" y="9713"/>
                    <a:pt x="2158" y="9714"/>
                    <a:pt x="2160" y="9714"/>
                  </a:cubicBezTo>
                  <a:cubicBezTo>
                    <a:pt x="2180" y="9714"/>
                    <a:pt x="2197" y="9695"/>
                    <a:pt x="2195" y="9674"/>
                  </a:cubicBezTo>
                  <a:cubicBezTo>
                    <a:pt x="2197" y="9671"/>
                    <a:pt x="2199" y="9667"/>
                    <a:pt x="2201" y="9664"/>
                  </a:cubicBezTo>
                  <a:cubicBezTo>
                    <a:pt x="2223" y="9568"/>
                    <a:pt x="2307" y="9482"/>
                    <a:pt x="2407" y="9482"/>
                  </a:cubicBezTo>
                  <a:cubicBezTo>
                    <a:pt x="2419" y="9482"/>
                    <a:pt x="2432" y="9483"/>
                    <a:pt x="2445" y="9486"/>
                  </a:cubicBezTo>
                  <a:cubicBezTo>
                    <a:pt x="2562" y="9512"/>
                    <a:pt x="2613" y="9638"/>
                    <a:pt x="2585" y="9743"/>
                  </a:cubicBezTo>
                  <a:cubicBezTo>
                    <a:pt x="2579" y="9767"/>
                    <a:pt x="2595" y="9791"/>
                    <a:pt x="2619" y="9792"/>
                  </a:cubicBezTo>
                  <a:cubicBezTo>
                    <a:pt x="2613" y="9808"/>
                    <a:pt x="2623" y="9825"/>
                    <a:pt x="2640" y="9829"/>
                  </a:cubicBezTo>
                  <a:cubicBezTo>
                    <a:pt x="2747" y="9862"/>
                    <a:pt x="2855" y="9887"/>
                    <a:pt x="2965" y="9907"/>
                  </a:cubicBezTo>
                  <a:cubicBezTo>
                    <a:pt x="2967" y="9907"/>
                    <a:pt x="2969" y="9908"/>
                    <a:pt x="2972" y="9908"/>
                  </a:cubicBezTo>
                  <a:cubicBezTo>
                    <a:pt x="2990" y="9908"/>
                    <a:pt x="3007" y="9894"/>
                    <a:pt x="3010" y="9876"/>
                  </a:cubicBezTo>
                  <a:cubicBezTo>
                    <a:pt x="3012" y="9876"/>
                    <a:pt x="3015" y="9876"/>
                    <a:pt x="3017" y="9876"/>
                  </a:cubicBezTo>
                  <a:cubicBezTo>
                    <a:pt x="3032" y="9876"/>
                    <a:pt x="3046" y="9866"/>
                    <a:pt x="3048" y="9850"/>
                  </a:cubicBezTo>
                  <a:cubicBezTo>
                    <a:pt x="3077" y="9757"/>
                    <a:pt x="3161" y="9662"/>
                    <a:pt x="3263" y="9662"/>
                  </a:cubicBezTo>
                  <a:cubicBezTo>
                    <a:pt x="3281" y="9662"/>
                    <a:pt x="3300" y="9665"/>
                    <a:pt x="3319" y="9671"/>
                  </a:cubicBezTo>
                  <a:cubicBezTo>
                    <a:pt x="3436" y="9712"/>
                    <a:pt x="3450" y="9834"/>
                    <a:pt x="3416" y="9935"/>
                  </a:cubicBezTo>
                  <a:cubicBezTo>
                    <a:pt x="3407" y="9962"/>
                    <a:pt x="3433" y="9983"/>
                    <a:pt x="3458" y="9983"/>
                  </a:cubicBezTo>
                  <a:cubicBezTo>
                    <a:pt x="3469" y="9983"/>
                    <a:pt x="3479" y="9980"/>
                    <a:pt x="3487" y="9971"/>
                  </a:cubicBezTo>
                  <a:cubicBezTo>
                    <a:pt x="3489" y="9969"/>
                    <a:pt x="3491" y="9965"/>
                    <a:pt x="3493" y="9963"/>
                  </a:cubicBezTo>
                  <a:cubicBezTo>
                    <a:pt x="3495" y="9966"/>
                    <a:pt x="3497" y="9968"/>
                    <a:pt x="3500" y="9970"/>
                  </a:cubicBezTo>
                  <a:cubicBezTo>
                    <a:pt x="3537" y="9988"/>
                    <a:pt x="3576" y="10000"/>
                    <a:pt x="3616" y="10008"/>
                  </a:cubicBezTo>
                  <a:cubicBezTo>
                    <a:pt x="3678" y="10029"/>
                    <a:pt x="3743" y="10044"/>
                    <a:pt x="3808" y="10052"/>
                  </a:cubicBezTo>
                  <a:cubicBezTo>
                    <a:pt x="3810" y="10052"/>
                    <a:pt x="3811" y="10052"/>
                    <a:pt x="3813" y="10052"/>
                  </a:cubicBezTo>
                  <a:cubicBezTo>
                    <a:pt x="3818" y="10052"/>
                    <a:pt x="3823" y="10051"/>
                    <a:pt x="3827" y="10048"/>
                  </a:cubicBezTo>
                  <a:cubicBezTo>
                    <a:pt x="3832" y="10053"/>
                    <a:pt x="3838" y="10055"/>
                    <a:pt x="3844" y="10055"/>
                  </a:cubicBezTo>
                  <a:cubicBezTo>
                    <a:pt x="3853" y="10055"/>
                    <a:pt x="3862" y="10050"/>
                    <a:pt x="3866" y="10041"/>
                  </a:cubicBezTo>
                  <a:cubicBezTo>
                    <a:pt x="3907" y="9947"/>
                    <a:pt x="3998" y="9867"/>
                    <a:pt x="4103" y="9867"/>
                  </a:cubicBezTo>
                  <a:cubicBezTo>
                    <a:pt x="4118" y="9867"/>
                    <a:pt x="4134" y="9869"/>
                    <a:pt x="4149" y="9872"/>
                  </a:cubicBezTo>
                  <a:cubicBezTo>
                    <a:pt x="4275" y="9899"/>
                    <a:pt x="4335" y="10023"/>
                    <a:pt x="4326" y="10141"/>
                  </a:cubicBezTo>
                  <a:cubicBezTo>
                    <a:pt x="4325" y="10165"/>
                    <a:pt x="4345" y="10177"/>
                    <a:pt x="4366" y="10177"/>
                  </a:cubicBezTo>
                  <a:cubicBezTo>
                    <a:pt x="4374" y="10177"/>
                    <a:pt x="4381" y="10176"/>
                    <a:pt x="4388" y="10172"/>
                  </a:cubicBezTo>
                  <a:cubicBezTo>
                    <a:pt x="4391" y="10175"/>
                    <a:pt x="4395" y="10177"/>
                    <a:pt x="4399" y="10178"/>
                  </a:cubicBezTo>
                  <a:cubicBezTo>
                    <a:pt x="4480" y="10200"/>
                    <a:pt x="4569" y="10231"/>
                    <a:pt x="4653" y="10234"/>
                  </a:cubicBezTo>
                  <a:cubicBezTo>
                    <a:pt x="4657" y="10234"/>
                    <a:pt x="4661" y="10234"/>
                    <a:pt x="4666" y="10232"/>
                  </a:cubicBezTo>
                  <a:cubicBezTo>
                    <a:pt x="4669" y="10233"/>
                    <a:pt x="4673" y="10234"/>
                    <a:pt x="4677" y="10234"/>
                  </a:cubicBezTo>
                  <a:cubicBezTo>
                    <a:pt x="4687" y="10234"/>
                    <a:pt x="4697" y="10227"/>
                    <a:pt x="4701" y="10217"/>
                  </a:cubicBezTo>
                  <a:cubicBezTo>
                    <a:pt x="4740" y="10117"/>
                    <a:pt x="4830" y="10027"/>
                    <a:pt x="4941" y="10027"/>
                  </a:cubicBezTo>
                  <a:cubicBezTo>
                    <a:pt x="4955" y="10027"/>
                    <a:pt x="4970" y="10028"/>
                    <a:pt x="4985" y="10032"/>
                  </a:cubicBezTo>
                  <a:cubicBezTo>
                    <a:pt x="5124" y="10062"/>
                    <a:pt x="5160" y="10194"/>
                    <a:pt x="5161" y="10316"/>
                  </a:cubicBezTo>
                  <a:cubicBezTo>
                    <a:pt x="5161" y="10341"/>
                    <a:pt x="5178" y="10353"/>
                    <a:pt x="5197" y="10353"/>
                  </a:cubicBezTo>
                  <a:cubicBezTo>
                    <a:pt x="5202" y="10353"/>
                    <a:pt x="5207" y="10352"/>
                    <a:pt x="5212" y="10350"/>
                  </a:cubicBezTo>
                  <a:cubicBezTo>
                    <a:pt x="5215" y="10361"/>
                    <a:pt x="5223" y="10368"/>
                    <a:pt x="5234" y="10371"/>
                  </a:cubicBezTo>
                  <a:cubicBezTo>
                    <a:pt x="5242" y="10374"/>
                    <a:pt x="5251" y="10375"/>
                    <a:pt x="5260" y="10375"/>
                  </a:cubicBezTo>
                  <a:cubicBezTo>
                    <a:pt x="5264" y="10375"/>
                    <a:pt x="5268" y="10375"/>
                    <a:pt x="5272" y="10374"/>
                  </a:cubicBezTo>
                  <a:cubicBezTo>
                    <a:pt x="5311" y="10401"/>
                    <a:pt x="5357" y="10406"/>
                    <a:pt x="5401" y="10416"/>
                  </a:cubicBezTo>
                  <a:cubicBezTo>
                    <a:pt x="5461" y="10429"/>
                    <a:pt x="5519" y="10444"/>
                    <a:pt x="5579" y="10454"/>
                  </a:cubicBezTo>
                  <a:cubicBezTo>
                    <a:pt x="5581" y="10454"/>
                    <a:pt x="5583" y="10455"/>
                    <a:pt x="5585" y="10455"/>
                  </a:cubicBezTo>
                  <a:cubicBezTo>
                    <a:pt x="5607" y="10455"/>
                    <a:pt x="5625" y="10437"/>
                    <a:pt x="5625" y="10414"/>
                  </a:cubicBezTo>
                  <a:cubicBezTo>
                    <a:pt x="5691" y="10338"/>
                    <a:pt x="5765" y="10230"/>
                    <a:pt x="5872" y="10230"/>
                  </a:cubicBezTo>
                  <a:cubicBezTo>
                    <a:pt x="5883" y="10230"/>
                    <a:pt x="5895" y="10232"/>
                    <a:pt x="5907" y="10234"/>
                  </a:cubicBezTo>
                  <a:cubicBezTo>
                    <a:pt x="6026" y="10259"/>
                    <a:pt x="6032" y="10394"/>
                    <a:pt x="6055" y="10493"/>
                  </a:cubicBezTo>
                  <a:cubicBezTo>
                    <a:pt x="6059" y="10510"/>
                    <a:pt x="6074" y="10522"/>
                    <a:pt x="6090" y="10522"/>
                  </a:cubicBezTo>
                  <a:cubicBezTo>
                    <a:pt x="6092" y="10522"/>
                    <a:pt x="6094" y="10521"/>
                    <a:pt x="6096" y="10521"/>
                  </a:cubicBezTo>
                  <a:cubicBezTo>
                    <a:pt x="6100" y="10527"/>
                    <a:pt x="6108" y="10533"/>
                    <a:pt x="6115" y="10536"/>
                  </a:cubicBezTo>
                  <a:cubicBezTo>
                    <a:pt x="6199" y="10559"/>
                    <a:pt x="6286" y="10581"/>
                    <a:pt x="6372" y="10597"/>
                  </a:cubicBezTo>
                  <a:cubicBezTo>
                    <a:pt x="6377" y="10608"/>
                    <a:pt x="6390" y="10615"/>
                    <a:pt x="6401" y="10615"/>
                  </a:cubicBezTo>
                  <a:cubicBezTo>
                    <a:pt x="6411" y="10615"/>
                    <a:pt x="6420" y="10610"/>
                    <a:pt x="6424" y="10599"/>
                  </a:cubicBezTo>
                  <a:cubicBezTo>
                    <a:pt x="6469" y="10494"/>
                    <a:pt x="6555" y="10396"/>
                    <a:pt x="6679" y="10396"/>
                  </a:cubicBezTo>
                  <a:cubicBezTo>
                    <a:pt x="6680" y="10396"/>
                    <a:pt x="6680" y="10396"/>
                    <a:pt x="6681" y="10396"/>
                  </a:cubicBezTo>
                  <a:cubicBezTo>
                    <a:pt x="6815" y="10399"/>
                    <a:pt x="6905" y="10536"/>
                    <a:pt x="6863" y="10661"/>
                  </a:cubicBezTo>
                  <a:cubicBezTo>
                    <a:pt x="6853" y="10690"/>
                    <a:pt x="6877" y="10709"/>
                    <a:pt x="6902" y="10709"/>
                  </a:cubicBezTo>
                  <a:cubicBezTo>
                    <a:pt x="6910" y="10709"/>
                    <a:pt x="6919" y="10707"/>
                    <a:pt x="6926" y="10702"/>
                  </a:cubicBezTo>
                  <a:cubicBezTo>
                    <a:pt x="7051" y="10727"/>
                    <a:pt x="7176" y="10748"/>
                    <a:pt x="7301" y="10767"/>
                  </a:cubicBezTo>
                  <a:lnTo>
                    <a:pt x="7299" y="10773"/>
                  </a:lnTo>
                  <a:cubicBezTo>
                    <a:pt x="7296" y="10793"/>
                    <a:pt x="7314" y="10808"/>
                    <a:pt x="7331" y="10808"/>
                  </a:cubicBezTo>
                  <a:cubicBezTo>
                    <a:pt x="7340" y="10808"/>
                    <a:pt x="7349" y="10803"/>
                    <a:pt x="7354" y="10792"/>
                  </a:cubicBezTo>
                  <a:cubicBezTo>
                    <a:pt x="7393" y="10695"/>
                    <a:pt x="7478" y="10612"/>
                    <a:pt x="7586" y="10612"/>
                  </a:cubicBezTo>
                  <a:cubicBezTo>
                    <a:pt x="7594" y="10612"/>
                    <a:pt x="7603" y="10612"/>
                    <a:pt x="7612" y="10613"/>
                  </a:cubicBezTo>
                  <a:cubicBezTo>
                    <a:pt x="7741" y="10629"/>
                    <a:pt x="7824" y="10754"/>
                    <a:pt x="7808" y="10880"/>
                  </a:cubicBezTo>
                  <a:cubicBezTo>
                    <a:pt x="7804" y="10911"/>
                    <a:pt x="7830" y="10931"/>
                    <a:pt x="7855" y="10931"/>
                  </a:cubicBezTo>
                  <a:cubicBezTo>
                    <a:pt x="7869" y="10931"/>
                    <a:pt x="7883" y="10924"/>
                    <a:pt x="7890" y="10909"/>
                  </a:cubicBezTo>
                  <a:cubicBezTo>
                    <a:pt x="7892" y="10911"/>
                    <a:pt x="7892" y="10914"/>
                    <a:pt x="7895" y="10916"/>
                  </a:cubicBezTo>
                  <a:cubicBezTo>
                    <a:pt x="7949" y="10957"/>
                    <a:pt x="8021" y="10971"/>
                    <a:pt x="8087" y="10986"/>
                  </a:cubicBezTo>
                  <a:cubicBezTo>
                    <a:pt x="8110" y="10992"/>
                    <a:pt x="8136" y="10998"/>
                    <a:pt x="8160" y="10998"/>
                  </a:cubicBezTo>
                  <a:cubicBezTo>
                    <a:pt x="8184" y="10998"/>
                    <a:pt x="8206" y="10992"/>
                    <a:pt x="8225" y="10975"/>
                  </a:cubicBezTo>
                  <a:cubicBezTo>
                    <a:pt x="8264" y="10938"/>
                    <a:pt x="8266" y="10866"/>
                    <a:pt x="8276" y="10818"/>
                  </a:cubicBezTo>
                  <a:cubicBezTo>
                    <a:pt x="8293" y="10739"/>
                    <a:pt x="8309" y="10661"/>
                    <a:pt x="8325" y="10583"/>
                  </a:cubicBezTo>
                  <a:cubicBezTo>
                    <a:pt x="8326" y="10574"/>
                    <a:pt x="8325" y="10564"/>
                    <a:pt x="8322" y="10557"/>
                  </a:cubicBezTo>
                  <a:cubicBezTo>
                    <a:pt x="8335" y="10545"/>
                    <a:pt x="8340" y="10522"/>
                    <a:pt x="8319" y="10516"/>
                  </a:cubicBezTo>
                  <a:cubicBezTo>
                    <a:pt x="8212" y="10476"/>
                    <a:pt x="8123" y="10366"/>
                    <a:pt x="8149" y="10247"/>
                  </a:cubicBezTo>
                  <a:cubicBezTo>
                    <a:pt x="8174" y="10131"/>
                    <a:pt x="8283" y="10085"/>
                    <a:pt x="8389" y="10085"/>
                  </a:cubicBezTo>
                  <a:cubicBezTo>
                    <a:pt x="8397" y="10085"/>
                    <a:pt x="8406" y="10086"/>
                    <a:pt x="8414" y="10086"/>
                  </a:cubicBezTo>
                  <a:cubicBezTo>
                    <a:pt x="8415" y="10086"/>
                    <a:pt x="8416" y="10086"/>
                    <a:pt x="8417" y="10086"/>
                  </a:cubicBezTo>
                  <a:cubicBezTo>
                    <a:pt x="8445" y="10086"/>
                    <a:pt x="8454" y="10059"/>
                    <a:pt x="8448" y="10036"/>
                  </a:cubicBezTo>
                  <a:cubicBezTo>
                    <a:pt x="8457" y="10032"/>
                    <a:pt x="8462" y="10024"/>
                    <a:pt x="8464" y="10015"/>
                  </a:cubicBezTo>
                  <a:cubicBezTo>
                    <a:pt x="8487" y="9915"/>
                    <a:pt x="8517" y="9797"/>
                    <a:pt x="8510" y="9694"/>
                  </a:cubicBezTo>
                  <a:cubicBezTo>
                    <a:pt x="8509" y="9672"/>
                    <a:pt x="8493" y="9661"/>
                    <a:pt x="8476" y="9661"/>
                  </a:cubicBezTo>
                  <a:cubicBezTo>
                    <a:pt x="8468" y="9661"/>
                    <a:pt x="8460" y="9663"/>
                    <a:pt x="8453" y="9668"/>
                  </a:cubicBezTo>
                  <a:cubicBezTo>
                    <a:pt x="8453" y="9659"/>
                    <a:pt x="8447" y="9649"/>
                    <a:pt x="8439" y="9645"/>
                  </a:cubicBezTo>
                  <a:cubicBezTo>
                    <a:pt x="8342" y="9602"/>
                    <a:pt x="8265" y="9495"/>
                    <a:pt x="8294" y="9385"/>
                  </a:cubicBezTo>
                  <a:cubicBezTo>
                    <a:pt x="8326" y="9267"/>
                    <a:pt x="8440" y="9239"/>
                    <a:pt x="8547" y="9236"/>
                  </a:cubicBezTo>
                  <a:cubicBezTo>
                    <a:pt x="8561" y="9235"/>
                    <a:pt x="8574" y="9225"/>
                    <a:pt x="8577" y="9210"/>
                  </a:cubicBezTo>
                  <a:cubicBezTo>
                    <a:pt x="8582" y="9214"/>
                    <a:pt x="8588" y="9216"/>
                    <a:pt x="8594" y="9216"/>
                  </a:cubicBezTo>
                  <a:cubicBezTo>
                    <a:pt x="8602" y="9216"/>
                    <a:pt x="8610" y="9212"/>
                    <a:pt x="8614" y="9201"/>
                  </a:cubicBezTo>
                  <a:cubicBezTo>
                    <a:pt x="8661" y="9072"/>
                    <a:pt x="8674" y="8931"/>
                    <a:pt x="8663" y="8795"/>
                  </a:cubicBezTo>
                  <a:cubicBezTo>
                    <a:pt x="8689" y="8789"/>
                    <a:pt x="8692" y="8754"/>
                    <a:pt x="8669" y="8740"/>
                  </a:cubicBezTo>
                  <a:cubicBezTo>
                    <a:pt x="8584" y="8697"/>
                    <a:pt x="8518" y="8617"/>
                    <a:pt x="8534" y="8515"/>
                  </a:cubicBezTo>
                  <a:cubicBezTo>
                    <a:pt x="8551" y="8414"/>
                    <a:pt x="8641" y="8359"/>
                    <a:pt x="8738" y="8359"/>
                  </a:cubicBezTo>
                  <a:cubicBezTo>
                    <a:pt x="8746" y="8359"/>
                    <a:pt x="8754" y="8359"/>
                    <a:pt x="8763" y="8360"/>
                  </a:cubicBezTo>
                  <a:cubicBezTo>
                    <a:pt x="8764" y="8360"/>
                    <a:pt x="8766" y="8360"/>
                    <a:pt x="8767" y="8360"/>
                  </a:cubicBezTo>
                  <a:cubicBezTo>
                    <a:pt x="8812" y="8360"/>
                    <a:pt x="8828" y="8299"/>
                    <a:pt x="8787" y="8281"/>
                  </a:cubicBezTo>
                  <a:cubicBezTo>
                    <a:pt x="8820" y="8177"/>
                    <a:pt x="8857" y="8061"/>
                    <a:pt x="8865" y="7953"/>
                  </a:cubicBezTo>
                  <a:cubicBezTo>
                    <a:pt x="8868" y="7919"/>
                    <a:pt x="8860" y="7881"/>
                    <a:pt x="8834" y="7864"/>
                  </a:cubicBezTo>
                  <a:cubicBezTo>
                    <a:pt x="8843" y="7852"/>
                    <a:pt x="8840" y="7834"/>
                    <a:pt x="8827" y="7825"/>
                  </a:cubicBezTo>
                  <a:cubicBezTo>
                    <a:pt x="8736" y="7762"/>
                    <a:pt x="8544" y="7580"/>
                    <a:pt x="8727" y="7495"/>
                  </a:cubicBezTo>
                  <a:cubicBezTo>
                    <a:pt x="8810" y="7458"/>
                    <a:pt x="8905" y="7469"/>
                    <a:pt x="8987" y="7426"/>
                  </a:cubicBezTo>
                  <a:cubicBezTo>
                    <a:pt x="9005" y="7415"/>
                    <a:pt x="9009" y="7390"/>
                    <a:pt x="8998" y="7373"/>
                  </a:cubicBezTo>
                  <a:cubicBezTo>
                    <a:pt x="9028" y="7256"/>
                    <a:pt x="9047" y="7137"/>
                    <a:pt x="9055" y="7017"/>
                  </a:cubicBezTo>
                  <a:cubicBezTo>
                    <a:pt x="9055" y="6997"/>
                    <a:pt x="9039" y="6982"/>
                    <a:pt x="9021" y="6982"/>
                  </a:cubicBezTo>
                  <a:cubicBezTo>
                    <a:pt x="9019" y="6982"/>
                    <a:pt x="9017" y="6983"/>
                    <a:pt x="9015" y="6983"/>
                  </a:cubicBezTo>
                  <a:cubicBezTo>
                    <a:pt x="8937" y="6924"/>
                    <a:pt x="8864" y="6855"/>
                    <a:pt x="8877" y="6746"/>
                  </a:cubicBezTo>
                  <a:cubicBezTo>
                    <a:pt x="8890" y="6626"/>
                    <a:pt x="8995" y="6560"/>
                    <a:pt x="9108" y="6560"/>
                  </a:cubicBezTo>
                  <a:cubicBezTo>
                    <a:pt x="9109" y="6560"/>
                    <a:pt x="9110" y="6560"/>
                    <a:pt x="9110" y="6560"/>
                  </a:cubicBezTo>
                  <a:cubicBezTo>
                    <a:pt x="9139" y="6560"/>
                    <a:pt x="9147" y="6537"/>
                    <a:pt x="9144" y="6515"/>
                  </a:cubicBezTo>
                  <a:cubicBezTo>
                    <a:pt x="9153" y="6512"/>
                    <a:pt x="9159" y="6505"/>
                    <a:pt x="9161" y="6495"/>
                  </a:cubicBezTo>
                  <a:cubicBezTo>
                    <a:pt x="9201" y="6378"/>
                    <a:pt x="9224" y="6252"/>
                    <a:pt x="9249" y="6131"/>
                  </a:cubicBezTo>
                  <a:cubicBezTo>
                    <a:pt x="9254" y="6100"/>
                    <a:pt x="9231" y="6083"/>
                    <a:pt x="9208" y="6083"/>
                  </a:cubicBezTo>
                  <a:cubicBezTo>
                    <a:pt x="9204" y="6083"/>
                    <a:pt x="9200" y="6084"/>
                    <a:pt x="9197" y="6085"/>
                  </a:cubicBezTo>
                  <a:cubicBezTo>
                    <a:pt x="9195" y="6080"/>
                    <a:pt x="9192" y="6076"/>
                    <a:pt x="9189" y="6073"/>
                  </a:cubicBezTo>
                  <a:cubicBezTo>
                    <a:pt x="9011" y="5936"/>
                    <a:pt x="9052" y="5661"/>
                    <a:pt x="9298" y="5646"/>
                  </a:cubicBezTo>
                  <a:cubicBezTo>
                    <a:pt x="9316" y="5646"/>
                    <a:pt x="9333" y="5633"/>
                    <a:pt x="9335" y="5614"/>
                  </a:cubicBezTo>
                  <a:cubicBezTo>
                    <a:pt x="9341" y="5611"/>
                    <a:pt x="9345" y="5605"/>
                    <a:pt x="9347" y="5597"/>
                  </a:cubicBezTo>
                  <a:cubicBezTo>
                    <a:pt x="9385" y="5478"/>
                    <a:pt x="9415" y="5355"/>
                    <a:pt x="9435" y="5232"/>
                  </a:cubicBezTo>
                  <a:cubicBezTo>
                    <a:pt x="9439" y="5208"/>
                    <a:pt x="9421" y="5186"/>
                    <a:pt x="9397" y="5186"/>
                  </a:cubicBezTo>
                  <a:cubicBezTo>
                    <a:pt x="9395" y="5186"/>
                    <a:pt x="9393" y="5186"/>
                    <a:pt x="9391" y="5186"/>
                  </a:cubicBezTo>
                  <a:cubicBezTo>
                    <a:pt x="9390" y="5176"/>
                    <a:pt x="9384" y="5169"/>
                    <a:pt x="9376" y="5164"/>
                  </a:cubicBezTo>
                  <a:cubicBezTo>
                    <a:pt x="9274" y="5115"/>
                    <a:pt x="9197" y="5002"/>
                    <a:pt x="9238" y="4887"/>
                  </a:cubicBezTo>
                  <a:cubicBezTo>
                    <a:pt x="9270" y="4798"/>
                    <a:pt x="9355" y="4751"/>
                    <a:pt x="9443" y="4751"/>
                  </a:cubicBezTo>
                  <a:cubicBezTo>
                    <a:pt x="9467" y="4751"/>
                    <a:pt x="9491" y="4755"/>
                    <a:pt x="9514" y="4762"/>
                  </a:cubicBezTo>
                  <a:cubicBezTo>
                    <a:pt x="9519" y="4763"/>
                    <a:pt x="9523" y="4764"/>
                    <a:pt x="9527" y="4764"/>
                  </a:cubicBezTo>
                  <a:cubicBezTo>
                    <a:pt x="9564" y="4764"/>
                    <a:pt x="9576" y="4707"/>
                    <a:pt x="9542" y="4686"/>
                  </a:cubicBezTo>
                  <a:cubicBezTo>
                    <a:pt x="9558" y="4636"/>
                    <a:pt x="9572" y="4586"/>
                    <a:pt x="9580" y="4533"/>
                  </a:cubicBezTo>
                  <a:cubicBezTo>
                    <a:pt x="9596" y="4460"/>
                    <a:pt x="9615" y="4388"/>
                    <a:pt x="9633" y="4314"/>
                  </a:cubicBezTo>
                  <a:cubicBezTo>
                    <a:pt x="9638" y="4298"/>
                    <a:pt x="9630" y="4279"/>
                    <a:pt x="9614" y="4270"/>
                  </a:cubicBezTo>
                  <a:cubicBezTo>
                    <a:pt x="9612" y="4266"/>
                    <a:pt x="9608" y="4263"/>
                    <a:pt x="9605" y="4261"/>
                  </a:cubicBezTo>
                  <a:cubicBezTo>
                    <a:pt x="9510" y="4195"/>
                    <a:pt x="9419" y="4110"/>
                    <a:pt x="9424" y="3983"/>
                  </a:cubicBezTo>
                  <a:cubicBezTo>
                    <a:pt x="9426" y="3892"/>
                    <a:pt x="9493" y="3816"/>
                    <a:pt x="9574" y="3816"/>
                  </a:cubicBezTo>
                  <a:cubicBezTo>
                    <a:pt x="9599" y="3816"/>
                    <a:pt x="9625" y="3823"/>
                    <a:pt x="9650" y="3838"/>
                  </a:cubicBezTo>
                  <a:cubicBezTo>
                    <a:pt x="9658" y="3843"/>
                    <a:pt x="9665" y="3845"/>
                    <a:pt x="9671" y="3845"/>
                  </a:cubicBezTo>
                  <a:cubicBezTo>
                    <a:pt x="9699" y="3845"/>
                    <a:pt x="9719" y="3807"/>
                    <a:pt x="9705" y="3781"/>
                  </a:cubicBezTo>
                  <a:cubicBezTo>
                    <a:pt x="9748" y="3654"/>
                    <a:pt x="9774" y="3522"/>
                    <a:pt x="9799" y="3391"/>
                  </a:cubicBezTo>
                  <a:cubicBezTo>
                    <a:pt x="9804" y="3371"/>
                    <a:pt x="9792" y="3351"/>
                    <a:pt x="9773" y="3347"/>
                  </a:cubicBezTo>
                  <a:cubicBezTo>
                    <a:pt x="9772" y="3336"/>
                    <a:pt x="9767" y="3326"/>
                    <a:pt x="9757" y="3322"/>
                  </a:cubicBezTo>
                  <a:cubicBezTo>
                    <a:pt x="9679" y="3270"/>
                    <a:pt x="9629" y="3166"/>
                    <a:pt x="9669" y="3073"/>
                  </a:cubicBezTo>
                  <a:cubicBezTo>
                    <a:pt x="9708" y="2987"/>
                    <a:pt x="9794" y="2964"/>
                    <a:pt x="9879" y="2963"/>
                  </a:cubicBezTo>
                  <a:cubicBezTo>
                    <a:pt x="9918" y="2962"/>
                    <a:pt x="9922" y="2913"/>
                    <a:pt x="9896" y="2894"/>
                  </a:cubicBezTo>
                  <a:cubicBezTo>
                    <a:pt x="9908" y="2848"/>
                    <a:pt x="9920" y="2801"/>
                    <a:pt x="9931" y="2755"/>
                  </a:cubicBezTo>
                  <a:cubicBezTo>
                    <a:pt x="9944" y="2699"/>
                    <a:pt x="9963" y="2642"/>
                    <a:pt x="9961" y="2584"/>
                  </a:cubicBezTo>
                  <a:cubicBezTo>
                    <a:pt x="9961" y="2569"/>
                    <a:pt x="9950" y="2558"/>
                    <a:pt x="9936" y="2555"/>
                  </a:cubicBezTo>
                  <a:cubicBezTo>
                    <a:pt x="9950" y="2543"/>
                    <a:pt x="9951" y="2522"/>
                    <a:pt x="9940" y="2509"/>
                  </a:cubicBezTo>
                  <a:cubicBezTo>
                    <a:pt x="9867" y="2433"/>
                    <a:pt x="9758" y="2360"/>
                    <a:pt x="9805" y="2238"/>
                  </a:cubicBezTo>
                  <a:cubicBezTo>
                    <a:pt x="9843" y="2142"/>
                    <a:pt x="9951" y="2092"/>
                    <a:pt x="10042" y="2066"/>
                  </a:cubicBezTo>
                  <a:cubicBezTo>
                    <a:pt x="10064" y="2062"/>
                    <a:pt x="10076" y="2040"/>
                    <a:pt x="10069" y="2020"/>
                  </a:cubicBezTo>
                  <a:lnTo>
                    <a:pt x="10069" y="2020"/>
                  </a:lnTo>
                  <a:cubicBezTo>
                    <a:pt x="10069" y="2020"/>
                    <a:pt x="10070" y="2020"/>
                    <a:pt x="10071" y="2020"/>
                  </a:cubicBezTo>
                  <a:cubicBezTo>
                    <a:pt x="10096" y="2020"/>
                    <a:pt x="10117" y="2001"/>
                    <a:pt x="10118" y="1975"/>
                  </a:cubicBezTo>
                  <a:cubicBezTo>
                    <a:pt x="10123" y="1868"/>
                    <a:pt x="10139" y="1762"/>
                    <a:pt x="10164" y="1657"/>
                  </a:cubicBezTo>
                  <a:cubicBezTo>
                    <a:pt x="10168" y="1633"/>
                    <a:pt x="10153" y="1610"/>
                    <a:pt x="10129" y="1605"/>
                  </a:cubicBezTo>
                  <a:cubicBezTo>
                    <a:pt x="10008" y="1581"/>
                    <a:pt x="9885" y="1559"/>
                    <a:pt x="9763" y="1537"/>
                  </a:cubicBezTo>
                  <a:cubicBezTo>
                    <a:pt x="9760" y="1536"/>
                    <a:pt x="9757" y="1536"/>
                    <a:pt x="9755" y="1536"/>
                  </a:cubicBezTo>
                  <a:cubicBezTo>
                    <a:pt x="9718" y="1536"/>
                    <a:pt x="9709" y="1595"/>
                    <a:pt x="9750" y="1603"/>
                  </a:cubicBezTo>
                  <a:lnTo>
                    <a:pt x="9751" y="1603"/>
                  </a:lnTo>
                  <a:cubicBezTo>
                    <a:pt x="9696" y="1686"/>
                    <a:pt x="9618" y="1723"/>
                    <a:pt x="9540" y="1723"/>
                  </a:cubicBezTo>
                  <a:cubicBezTo>
                    <a:pt x="9421" y="1723"/>
                    <a:pt x="9301" y="1635"/>
                    <a:pt x="9264" y="1495"/>
                  </a:cubicBezTo>
                  <a:cubicBezTo>
                    <a:pt x="9260" y="1481"/>
                    <a:pt x="9247" y="1473"/>
                    <a:pt x="9234" y="1473"/>
                  </a:cubicBezTo>
                  <a:cubicBezTo>
                    <a:pt x="9227" y="1473"/>
                    <a:pt x="9219" y="1476"/>
                    <a:pt x="9213" y="1481"/>
                  </a:cubicBezTo>
                  <a:cubicBezTo>
                    <a:pt x="9235" y="1459"/>
                    <a:pt x="9233" y="1415"/>
                    <a:pt x="9193" y="1407"/>
                  </a:cubicBezTo>
                  <a:cubicBezTo>
                    <a:pt x="9104" y="1386"/>
                    <a:pt x="9013" y="1376"/>
                    <a:pt x="8920" y="1376"/>
                  </a:cubicBezTo>
                  <a:cubicBezTo>
                    <a:pt x="8898" y="1376"/>
                    <a:pt x="8875" y="1376"/>
                    <a:pt x="8852" y="1378"/>
                  </a:cubicBezTo>
                  <a:cubicBezTo>
                    <a:pt x="8833" y="1380"/>
                    <a:pt x="8820" y="1399"/>
                    <a:pt x="8827" y="1417"/>
                  </a:cubicBezTo>
                  <a:lnTo>
                    <a:pt x="8827" y="1418"/>
                  </a:lnTo>
                  <a:cubicBezTo>
                    <a:pt x="8799" y="1512"/>
                    <a:pt x="8712" y="1582"/>
                    <a:pt x="8617" y="1582"/>
                  </a:cubicBezTo>
                  <a:cubicBezTo>
                    <a:pt x="8597" y="1582"/>
                    <a:pt x="8576" y="1579"/>
                    <a:pt x="8556" y="1572"/>
                  </a:cubicBezTo>
                  <a:cubicBezTo>
                    <a:pt x="8448" y="1538"/>
                    <a:pt x="8398" y="1429"/>
                    <a:pt x="8395" y="1322"/>
                  </a:cubicBezTo>
                  <a:cubicBezTo>
                    <a:pt x="8395" y="1314"/>
                    <a:pt x="8391" y="1306"/>
                    <a:pt x="8384" y="1303"/>
                  </a:cubicBezTo>
                  <a:cubicBezTo>
                    <a:pt x="8387" y="1281"/>
                    <a:pt x="8374" y="1260"/>
                    <a:pt x="8353" y="1255"/>
                  </a:cubicBezTo>
                  <a:cubicBezTo>
                    <a:pt x="8256" y="1223"/>
                    <a:pt x="8145" y="1208"/>
                    <a:pt x="8045" y="1197"/>
                  </a:cubicBezTo>
                  <a:cubicBezTo>
                    <a:pt x="8043" y="1197"/>
                    <a:pt x="8041" y="1197"/>
                    <a:pt x="8040" y="1197"/>
                  </a:cubicBezTo>
                  <a:cubicBezTo>
                    <a:pt x="8027" y="1197"/>
                    <a:pt x="8015" y="1204"/>
                    <a:pt x="8008" y="1216"/>
                  </a:cubicBezTo>
                  <a:cubicBezTo>
                    <a:pt x="7991" y="1221"/>
                    <a:pt x="7981" y="1238"/>
                    <a:pt x="7984" y="1255"/>
                  </a:cubicBezTo>
                  <a:cubicBezTo>
                    <a:pt x="7993" y="1344"/>
                    <a:pt x="7913" y="1401"/>
                    <a:pt x="7832" y="1401"/>
                  </a:cubicBezTo>
                  <a:cubicBezTo>
                    <a:pt x="7809" y="1401"/>
                    <a:pt x="7785" y="1396"/>
                    <a:pt x="7764" y="1386"/>
                  </a:cubicBezTo>
                  <a:cubicBezTo>
                    <a:pt x="7685" y="1347"/>
                    <a:pt x="7646" y="1270"/>
                    <a:pt x="7617" y="1192"/>
                  </a:cubicBezTo>
                  <a:cubicBezTo>
                    <a:pt x="7639" y="1168"/>
                    <a:pt x="7636" y="1121"/>
                    <a:pt x="7594" y="1111"/>
                  </a:cubicBezTo>
                  <a:cubicBezTo>
                    <a:pt x="7445" y="1078"/>
                    <a:pt x="7294" y="1051"/>
                    <a:pt x="7142" y="1033"/>
                  </a:cubicBezTo>
                  <a:cubicBezTo>
                    <a:pt x="7140" y="1032"/>
                    <a:pt x="7139" y="1032"/>
                    <a:pt x="7137" y="1032"/>
                  </a:cubicBezTo>
                  <a:cubicBezTo>
                    <a:pt x="7113" y="1032"/>
                    <a:pt x="7096" y="1059"/>
                    <a:pt x="7109" y="1081"/>
                  </a:cubicBezTo>
                  <a:cubicBezTo>
                    <a:pt x="7072" y="1163"/>
                    <a:pt x="7014" y="1240"/>
                    <a:pt x="6919" y="1240"/>
                  </a:cubicBezTo>
                  <a:cubicBezTo>
                    <a:pt x="6910" y="1240"/>
                    <a:pt x="6900" y="1240"/>
                    <a:pt x="6891" y="1238"/>
                  </a:cubicBezTo>
                  <a:cubicBezTo>
                    <a:pt x="6783" y="1223"/>
                    <a:pt x="6720" y="1113"/>
                    <a:pt x="6723" y="1013"/>
                  </a:cubicBezTo>
                  <a:cubicBezTo>
                    <a:pt x="6722" y="1009"/>
                    <a:pt x="6721" y="1004"/>
                    <a:pt x="6720" y="1001"/>
                  </a:cubicBezTo>
                  <a:cubicBezTo>
                    <a:pt x="6739" y="976"/>
                    <a:pt x="6736" y="933"/>
                    <a:pt x="6696" y="925"/>
                  </a:cubicBezTo>
                  <a:cubicBezTo>
                    <a:pt x="6575" y="900"/>
                    <a:pt x="6454" y="876"/>
                    <a:pt x="6332" y="857"/>
                  </a:cubicBezTo>
                  <a:cubicBezTo>
                    <a:pt x="6325" y="853"/>
                    <a:pt x="6318" y="851"/>
                    <a:pt x="6310" y="851"/>
                  </a:cubicBezTo>
                  <a:cubicBezTo>
                    <a:pt x="6305" y="851"/>
                    <a:pt x="6300" y="852"/>
                    <a:pt x="6295" y="854"/>
                  </a:cubicBezTo>
                  <a:cubicBezTo>
                    <a:pt x="6273" y="856"/>
                    <a:pt x="6259" y="876"/>
                    <a:pt x="6263" y="898"/>
                  </a:cubicBezTo>
                  <a:cubicBezTo>
                    <a:pt x="6235" y="985"/>
                    <a:pt x="6154" y="1053"/>
                    <a:pt x="6063" y="1053"/>
                  </a:cubicBezTo>
                  <a:cubicBezTo>
                    <a:pt x="6047" y="1053"/>
                    <a:pt x="6031" y="1051"/>
                    <a:pt x="6016" y="1047"/>
                  </a:cubicBezTo>
                  <a:cubicBezTo>
                    <a:pt x="5904" y="1020"/>
                    <a:pt x="5858" y="913"/>
                    <a:pt x="5853" y="809"/>
                  </a:cubicBezTo>
                  <a:cubicBezTo>
                    <a:pt x="5852" y="801"/>
                    <a:pt x="5848" y="794"/>
                    <a:pt x="5842" y="790"/>
                  </a:cubicBezTo>
                  <a:cubicBezTo>
                    <a:pt x="5838" y="781"/>
                    <a:pt x="5831" y="774"/>
                    <a:pt x="5823" y="771"/>
                  </a:cubicBezTo>
                  <a:cubicBezTo>
                    <a:pt x="5771" y="749"/>
                    <a:pt x="5715" y="742"/>
                    <a:pt x="5660" y="733"/>
                  </a:cubicBezTo>
                  <a:cubicBezTo>
                    <a:pt x="5618" y="725"/>
                    <a:pt x="5573" y="713"/>
                    <a:pt x="5529" y="713"/>
                  </a:cubicBezTo>
                  <a:cubicBezTo>
                    <a:pt x="5521" y="713"/>
                    <a:pt x="5513" y="713"/>
                    <a:pt x="5505" y="714"/>
                  </a:cubicBezTo>
                  <a:cubicBezTo>
                    <a:pt x="5500" y="710"/>
                    <a:pt x="5494" y="708"/>
                    <a:pt x="5488" y="708"/>
                  </a:cubicBezTo>
                  <a:cubicBezTo>
                    <a:pt x="5479" y="708"/>
                    <a:pt x="5470" y="712"/>
                    <a:pt x="5464" y="719"/>
                  </a:cubicBezTo>
                  <a:cubicBezTo>
                    <a:pt x="5398" y="801"/>
                    <a:pt x="5352" y="897"/>
                    <a:pt x="5235" y="897"/>
                  </a:cubicBezTo>
                  <a:cubicBezTo>
                    <a:pt x="5228" y="897"/>
                    <a:pt x="5220" y="896"/>
                    <a:pt x="5212" y="895"/>
                  </a:cubicBezTo>
                  <a:cubicBezTo>
                    <a:pt x="5078" y="882"/>
                    <a:pt x="5003" y="757"/>
                    <a:pt x="5005" y="632"/>
                  </a:cubicBezTo>
                  <a:cubicBezTo>
                    <a:pt x="5005" y="624"/>
                    <a:pt x="5002" y="616"/>
                    <a:pt x="4996" y="611"/>
                  </a:cubicBezTo>
                  <a:cubicBezTo>
                    <a:pt x="4999" y="587"/>
                    <a:pt x="4983" y="566"/>
                    <a:pt x="4960" y="562"/>
                  </a:cubicBezTo>
                  <a:cubicBezTo>
                    <a:pt x="4830" y="537"/>
                    <a:pt x="4701" y="512"/>
                    <a:pt x="4569" y="494"/>
                  </a:cubicBezTo>
                  <a:cubicBezTo>
                    <a:pt x="4568" y="494"/>
                    <a:pt x="4566" y="494"/>
                    <a:pt x="4564" y="494"/>
                  </a:cubicBezTo>
                  <a:cubicBezTo>
                    <a:pt x="4554" y="494"/>
                    <a:pt x="4544" y="499"/>
                    <a:pt x="4538" y="508"/>
                  </a:cubicBezTo>
                  <a:cubicBezTo>
                    <a:pt x="4522" y="510"/>
                    <a:pt x="4512" y="522"/>
                    <a:pt x="4509" y="538"/>
                  </a:cubicBezTo>
                  <a:cubicBezTo>
                    <a:pt x="4493" y="645"/>
                    <a:pt x="4402" y="742"/>
                    <a:pt x="4291" y="742"/>
                  </a:cubicBezTo>
                  <a:cubicBezTo>
                    <a:pt x="4278" y="742"/>
                    <a:pt x="4265" y="741"/>
                    <a:pt x="4252" y="738"/>
                  </a:cubicBezTo>
                  <a:cubicBezTo>
                    <a:pt x="4123" y="712"/>
                    <a:pt x="4058" y="568"/>
                    <a:pt x="4085" y="449"/>
                  </a:cubicBezTo>
                  <a:cubicBezTo>
                    <a:pt x="4087" y="433"/>
                    <a:pt x="4078" y="419"/>
                    <a:pt x="4062" y="415"/>
                  </a:cubicBezTo>
                  <a:cubicBezTo>
                    <a:pt x="4056" y="406"/>
                    <a:pt x="4046" y="399"/>
                    <a:pt x="4036" y="395"/>
                  </a:cubicBezTo>
                  <a:cubicBezTo>
                    <a:pt x="3948" y="366"/>
                    <a:pt x="3858" y="348"/>
                    <a:pt x="3765" y="343"/>
                  </a:cubicBezTo>
                  <a:cubicBezTo>
                    <a:pt x="3759" y="325"/>
                    <a:pt x="3742" y="313"/>
                    <a:pt x="3726" y="313"/>
                  </a:cubicBezTo>
                  <a:cubicBezTo>
                    <a:pt x="3714" y="313"/>
                    <a:pt x="3703" y="319"/>
                    <a:pt x="3696" y="335"/>
                  </a:cubicBezTo>
                  <a:cubicBezTo>
                    <a:pt x="3652" y="437"/>
                    <a:pt x="3577" y="531"/>
                    <a:pt x="3460" y="531"/>
                  </a:cubicBezTo>
                  <a:cubicBezTo>
                    <a:pt x="3449" y="531"/>
                    <a:pt x="3437" y="530"/>
                    <a:pt x="3425" y="529"/>
                  </a:cubicBezTo>
                  <a:cubicBezTo>
                    <a:pt x="3296" y="509"/>
                    <a:pt x="3223" y="380"/>
                    <a:pt x="3220" y="258"/>
                  </a:cubicBezTo>
                  <a:cubicBezTo>
                    <a:pt x="3220" y="253"/>
                    <a:pt x="3218" y="248"/>
                    <a:pt x="3215" y="245"/>
                  </a:cubicBezTo>
                  <a:cubicBezTo>
                    <a:pt x="3220" y="220"/>
                    <a:pt x="3207" y="197"/>
                    <a:pt x="3184" y="191"/>
                  </a:cubicBezTo>
                  <a:cubicBezTo>
                    <a:pt x="3119" y="172"/>
                    <a:pt x="3046" y="169"/>
                    <a:pt x="2980" y="162"/>
                  </a:cubicBezTo>
                  <a:cubicBezTo>
                    <a:pt x="2950" y="159"/>
                    <a:pt x="2922" y="153"/>
                    <a:pt x="2894" y="153"/>
                  </a:cubicBezTo>
                  <a:cubicBezTo>
                    <a:pt x="2872" y="153"/>
                    <a:pt x="2852" y="156"/>
                    <a:pt x="2831" y="166"/>
                  </a:cubicBezTo>
                  <a:cubicBezTo>
                    <a:pt x="2826" y="163"/>
                    <a:pt x="2821" y="162"/>
                    <a:pt x="2815" y="162"/>
                  </a:cubicBezTo>
                  <a:cubicBezTo>
                    <a:pt x="2801" y="162"/>
                    <a:pt x="2787" y="170"/>
                    <a:pt x="2781" y="185"/>
                  </a:cubicBezTo>
                  <a:cubicBezTo>
                    <a:pt x="2744" y="272"/>
                    <a:pt x="2658" y="340"/>
                    <a:pt x="2563" y="340"/>
                  </a:cubicBezTo>
                  <a:cubicBezTo>
                    <a:pt x="2547" y="340"/>
                    <a:pt x="2530" y="338"/>
                    <a:pt x="2513" y="334"/>
                  </a:cubicBezTo>
                  <a:cubicBezTo>
                    <a:pt x="2395" y="304"/>
                    <a:pt x="2336" y="186"/>
                    <a:pt x="2336" y="74"/>
                  </a:cubicBezTo>
                  <a:cubicBezTo>
                    <a:pt x="2336" y="57"/>
                    <a:pt x="2322" y="48"/>
                    <a:pt x="2307" y="48"/>
                  </a:cubicBezTo>
                  <a:cubicBezTo>
                    <a:pt x="2301" y="48"/>
                    <a:pt x="2295" y="49"/>
                    <a:pt x="2290" y="53"/>
                  </a:cubicBezTo>
                  <a:cubicBezTo>
                    <a:pt x="2285" y="50"/>
                    <a:pt x="2281" y="48"/>
                    <a:pt x="2276" y="46"/>
                  </a:cubicBezTo>
                  <a:cubicBezTo>
                    <a:pt x="2160" y="28"/>
                    <a:pt x="2042" y="22"/>
                    <a:pt x="1926" y="1"/>
                  </a:cubicBezTo>
                  <a:cubicBezTo>
                    <a:pt x="1923" y="1"/>
                    <a:pt x="1921" y="1"/>
                    <a:pt x="1918" y="1"/>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73"/>
            <p:cNvSpPr/>
            <p:nvPr/>
          </p:nvSpPr>
          <p:spPr>
            <a:xfrm>
              <a:off x="2220375" y="2910425"/>
              <a:ext cx="153350" cy="132425"/>
            </a:xfrm>
            <a:custGeom>
              <a:avLst/>
              <a:gdLst/>
              <a:ahLst/>
              <a:cxnLst/>
              <a:rect l="l" t="t" r="r" b="b"/>
              <a:pathLst>
                <a:path w="6134" h="5297" extrusionOk="0">
                  <a:moveTo>
                    <a:pt x="1552" y="1305"/>
                  </a:moveTo>
                  <a:cubicBezTo>
                    <a:pt x="1575" y="1305"/>
                    <a:pt x="1598" y="1310"/>
                    <a:pt x="1620" y="1321"/>
                  </a:cubicBezTo>
                  <a:cubicBezTo>
                    <a:pt x="1624" y="1319"/>
                    <a:pt x="1627" y="1319"/>
                    <a:pt x="1631" y="1319"/>
                  </a:cubicBezTo>
                  <a:cubicBezTo>
                    <a:pt x="1642" y="1319"/>
                    <a:pt x="1652" y="1327"/>
                    <a:pt x="1655" y="1339"/>
                  </a:cubicBezTo>
                  <a:lnTo>
                    <a:pt x="1655" y="1346"/>
                  </a:lnTo>
                  <a:cubicBezTo>
                    <a:pt x="1659" y="1349"/>
                    <a:pt x="1662" y="1352"/>
                    <a:pt x="1666" y="1357"/>
                  </a:cubicBezTo>
                  <a:cubicBezTo>
                    <a:pt x="1681" y="1371"/>
                    <a:pt x="1680" y="1395"/>
                    <a:pt x="1663" y="1408"/>
                  </a:cubicBezTo>
                  <a:cubicBezTo>
                    <a:pt x="1687" y="1612"/>
                    <a:pt x="1677" y="1819"/>
                    <a:pt x="1631" y="2020"/>
                  </a:cubicBezTo>
                  <a:cubicBezTo>
                    <a:pt x="1626" y="2038"/>
                    <a:pt x="1610" y="2049"/>
                    <a:pt x="1594" y="2049"/>
                  </a:cubicBezTo>
                  <a:cubicBezTo>
                    <a:pt x="1586" y="2049"/>
                    <a:pt x="1579" y="2047"/>
                    <a:pt x="1573" y="2042"/>
                  </a:cubicBezTo>
                  <a:cubicBezTo>
                    <a:pt x="1568" y="2054"/>
                    <a:pt x="1556" y="2061"/>
                    <a:pt x="1544" y="2062"/>
                  </a:cubicBezTo>
                  <a:cubicBezTo>
                    <a:pt x="1532" y="2063"/>
                    <a:pt x="1521" y="2063"/>
                    <a:pt x="1509" y="2063"/>
                  </a:cubicBezTo>
                  <a:cubicBezTo>
                    <a:pt x="1423" y="2063"/>
                    <a:pt x="1332" y="2050"/>
                    <a:pt x="1247" y="2039"/>
                  </a:cubicBezTo>
                  <a:cubicBezTo>
                    <a:pt x="1227" y="2037"/>
                    <a:pt x="1222" y="2015"/>
                    <a:pt x="1230" y="1999"/>
                  </a:cubicBezTo>
                  <a:cubicBezTo>
                    <a:pt x="1223" y="1997"/>
                    <a:pt x="1219" y="1991"/>
                    <a:pt x="1219" y="1983"/>
                  </a:cubicBezTo>
                  <a:cubicBezTo>
                    <a:pt x="1223" y="1806"/>
                    <a:pt x="1267" y="1551"/>
                    <a:pt x="1377" y="1403"/>
                  </a:cubicBezTo>
                  <a:cubicBezTo>
                    <a:pt x="1420" y="1345"/>
                    <a:pt x="1487" y="1305"/>
                    <a:pt x="1552" y="1305"/>
                  </a:cubicBezTo>
                  <a:close/>
                  <a:moveTo>
                    <a:pt x="960" y="1347"/>
                  </a:moveTo>
                  <a:cubicBezTo>
                    <a:pt x="970" y="1347"/>
                    <a:pt x="981" y="1348"/>
                    <a:pt x="991" y="1350"/>
                  </a:cubicBezTo>
                  <a:cubicBezTo>
                    <a:pt x="995" y="1350"/>
                    <a:pt x="1001" y="1352"/>
                    <a:pt x="1004" y="1356"/>
                  </a:cubicBezTo>
                  <a:cubicBezTo>
                    <a:pt x="1023" y="1362"/>
                    <a:pt x="1041" y="1373"/>
                    <a:pt x="1055" y="1388"/>
                  </a:cubicBezTo>
                  <a:cubicBezTo>
                    <a:pt x="1069" y="1402"/>
                    <a:pt x="1063" y="1426"/>
                    <a:pt x="1044" y="1432"/>
                  </a:cubicBezTo>
                  <a:cubicBezTo>
                    <a:pt x="1101" y="1611"/>
                    <a:pt x="964" y="1810"/>
                    <a:pt x="1048" y="1990"/>
                  </a:cubicBezTo>
                  <a:cubicBezTo>
                    <a:pt x="1057" y="2010"/>
                    <a:pt x="1043" y="2026"/>
                    <a:pt x="1025" y="2032"/>
                  </a:cubicBezTo>
                  <a:cubicBezTo>
                    <a:pt x="1034" y="2051"/>
                    <a:pt x="1021" y="2073"/>
                    <a:pt x="1000" y="2073"/>
                  </a:cubicBezTo>
                  <a:cubicBezTo>
                    <a:pt x="994" y="2073"/>
                    <a:pt x="987" y="2073"/>
                    <a:pt x="981" y="2073"/>
                  </a:cubicBezTo>
                  <a:cubicBezTo>
                    <a:pt x="932" y="2073"/>
                    <a:pt x="881" y="2063"/>
                    <a:pt x="831" y="2061"/>
                  </a:cubicBezTo>
                  <a:cubicBezTo>
                    <a:pt x="818" y="2061"/>
                    <a:pt x="806" y="2061"/>
                    <a:pt x="793" y="2061"/>
                  </a:cubicBezTo>
                  <a:cubicBezTo>
                    <a:pt x="750" y="2061"/>
                    <a:pt x="706" y="2062"/>
                    <a:pt x="662" y="2066"/>
                  </a:cubicBezTo>
                  <a:cubicBezTo>
                    <a:pt x="662" y="2066"/>
                    <a:pt x="661" y="2066"/>
                    <a:pt x="660" y="2066"/>
                  </a:cubicBezTo>
                  <a:cubicBezTo>
                    <a:pt x="636" y="2066"/>
                    <a:pt x="628" y="2024"/>
                    <a:pt x="654" y="2019"/>
                  </a:cubicBezTo>
                  <a:lnTo>
                    <a:pt x="654" y="2019"/>
                  </a:lnTo>
                  <a:cubicBezTo>
                    <a:pt x="654" y="2019"/>
                    <a:pt x="655" y="2020"/>
                    <a:pt x="655" y="2020"/>
                  </a:cubicBezTo>
                  <a:cubicBezTo>
                    <a:pt x="656" y="2020"/>
                    <a:pt x="658" y="2019"/>
                    <a:pt x="659" y="2019"/>
                  </a:cubicBezTo>
                  <a:cubicBezTo>
                    <a:pt x="649" y="2018"/>
                    <a:pt x="641" y="2010"/>
                    <a:pt x="641" y="2000"/>
                  </a:cubicBezTo>
                  <a:cubicBezTo>
                    <a:pt x="627" y="1817"/>
                    <a:pt x="668" y="1599"/>
                    <a:pt x="783" y="1449"/>
                  </a:cubicBezTo>
                  <a:cubicBezTo>
                    <a:pt x="825" y="1394"/>
                    <a:pt x="893" y="1347"/>
                    <a:pt x="960" y="1347"/>
                  </a:cubicBezTo>
                  <a:close/>
                  <a:moveTo>
                    <a:pt x="2125" y="1294"/>
                  </a:moveTo>
                  <a:cubicBezTo>
                    <a:pt x="2179" y="1294"/>
                    <a:pt x="2232" y="1315"/>
                    <a:pt x="2270" y="1361"/>
                  </a:cubicBezTo>
                  <a:cubicBezTo>
                    <a:pt x="2276" y="1369"/>
                    <a:pt x="2277" y="1380"/>
                    <a:pt x="2274" y="1389"/>
                  </a:cubicBezTo>
                  <a:cubicBezTo>
                    <a:pt x="2307" y="1434"/>
                    <a:pt x="2316" y="1496"/>
                    <a:pt x="2315" y="1557"/>
                  </a:cubicBezTo>
                  <a:cubicBezTo>
                    <a:pt x="2312" y="1721"/>
                    <a:pt x="2267" y="1895"/>
                    <a:pt x="2226" y="2055"/>
                  </a:cubicBezTo>
                  <a:cubicBezTo>
                    <a:pt x="2222" y="2069"/>
                    <a:pt x="2209" y="2081"/>
                    <a:pt x="2195" y="2083"/>
                  </a:cubicBezTo>
                  <a:cubicBezTo>
                    <a:pt x="2188" y="2094"/>
                    <a:pt x="2176" y="2101"/>
                    <a:pt x="2163" y="2101"/>
                  </a:cubicBezTo>
                  <a:cubicBezTo>
                    <a:pt x="2160" y="2101"/>
                    <a:pt x="2157" y="2100"/>
                    <a:pt x="2155" y="2100"/>
                  </a:cubicBezTo>
                  <a:cubicBezTo>
                    <a:pt x="2058" y="2080"/>
                    <a:pt x="1959" y="2069"/>
                    <a:pt x="1860" y="2069"/>
                  </a:cubicBezTo>
                  <a:cubicBezTo>
                    <a:pt x="1851" y="2069"/>
                    <a:pt x="1842" y="2069"/>
                    <a:pt x="1833" y="2069"/>
                  </a:cubicBezTo>
                  <a:cubicBezTo>
                    <a:pt x="1832" y="2069"/>
                    <a:pt x="1831" y="2069"/>
                    <a:pt x="1831" y="2069"/>
                  </a:cubicBezTo>
                  <a:cubicBezTo>
                    <a:pt x="1809" y="2069"/>
                    <a:pt x="1799" y="2043"/>
                    <a:pt x="1815" y="2028"/>
                  </a:cubicBezTo>
                  <a:lnTo>
                    <a:pt x="1796" y="2010"/>
                  </a:lnTo>
                  <a:cubicBezTo>
                    <a:pt x="1779" y="2006"/>
                    <a:pt x="1770" y="1989"/>
                    <a:pt x="1777" y="1973"/>
                  </a:cubicBezTo>
                  <a:cubicBezTo>
                    <a:pt x="1862" y="1783"/>
                    <a:pt x="1794" y="1522"/>
                    <a:pt x="1954" y="1366"/>
                  </a:cubicBezTo>
                  <a:cubicBezTo>
                    <a:pt x="2001" y="1321"/>
                    <a:pt x="2064" y="1294"/>
                    <a:pt x="2125" y="1294"/>
                  </a:cubicBezTo>
                  <a:close/>
                  <a:moveTo>
                    <a:pt x="776" y="2337"/>
                  </a:moveTo>
                  <a:cubicBezTo>
                    <a:pt x="810" y="2337"/>
                    <a:pt x="843" y="2349"/>
                    <a:pt x="874" y="2378"/>
                  </a:cubicBezTo>
                  <a:cubicBezTo>
                    <a:pt x="897" y="2398"/>
                    <a:pt x="883" y="2427"/>
                    <a:pt x="860" y="2435"/>
                  </a:cubicBezTo>
                  <a:cubicBezTo>
                    <a:pt x="875" y="2649"/>
                    <a:pt x="842" y="2884"/>
                    <a:pt x="764" y="3083"/>
                  </a:cubicBezTo>
                  <a:cubicBezTo>
                    <a:pt x="761" y="3094"/>
                    <a:pt x="751" y="3101"/>
                    <a:pt x="740" y="3101"/>
                  </a:cubicBezTo>
                  <a:cubicBezTo>
                    <a:pt x="738" y="3101"/>
                    <a:pt x="736" y="3101"/>
                    <a:pt x="735" y="3101"/>
                  </a:cubicBezTo>
                  <a:cubicBezTo>
                    <a:pt x="728" y="3106"/>
                    <a:pt x="720" y="3109"/>
                    <a:pt x="712" y="3109"/>
                  </a:cubicBezTo>
                  <a:cubicBezTo>
                    <a:pt x="711" y="3109"/>
                    <a:pt x="710" y="3109"/>
                    <a:pt x="708" y="3109"/>
                  </a:cubicBezTo>
                  <a:cubicBezTo>
                    <a:pt x="629" y="3100"/>
                    <a:pt x="548" y="3094"/>
                    <a:pt x="467" y="3094"/>
                  </a:cubicBezTo>
                  <a:cubicBezTo>
                    <a:pt x="447" y="3093"/>
                    <a:pt x="436" y="3071"/>
                    <a:pt x="448" y="3056"/>
                  </a:cubicBezTo>
                  <a:cubicBezTo>
                    <a:pt x="439" y="3052"/>
                    <a:pt x="433" y="3044"/>
                    <a:pt x="433" y="3035"/>
                  </a:cubicBezTo>
                  <a:cubicBezTo>
                    <a:pt x="428" y="2841"/>
                    <a:pt x="485" y="2602"/>
                    <a:pt x="603" y="2441"/>
                  </a:cubicBezTo>
                  <a:cubicBezTo>
                    <a:pt x="645" y="2384"/>
                    <a:pt x="711" y="2337"/>
                    <a:pt x="776" y="2337"/>
                  </a:cubicBezTo>
                  <a:close/>
                  <a:moveTo>
                    <a:pt x="1292" y="2339"/>
                  </a:moveTo>
                  <a:cubicBezTo>
                    <a:pt x="1336" y="2339"/>
                    <a:pt x="1380" y="2358"/>
                    <a:pt x="1415" y="2402"/>
                  </a:cubicBezTo>
                  <a:cubicBezTo>
                    <a:pt x="1427" y="2417"/>
                    <a:pt x="1423" y="2441"/>
                    <a:pt x="1404" y="2450"/>
                  </a:cubicBezTo>
                  <a:cubicBezTo>
                    <a:pt x="1486" y="2668"/>
                    <a:pt x="1482" y="2897"/>
                    <a:pt x="1364" y="3102"/>
                  </a:cubicBezTo>
                  <a:cubicBezTo>
                    <a:pt x="1357" y="3114"/>
                    <a:pt x="1344" y="3120"/>
                    <a:pt x="1331" y="3120"/>
                  </a:cubicBezTo>
                  <a:cubicBezTo>
                    <a:pt x="1321" y="3120"/>
                    <a:pt x="1311" y="3116"/>
                    <a:pt x="1304" y="3108"/>
                  </a:cubicBezTo>
                  <a:cubicBezTo>
                    <a:pt x="1304" y="3129"/>
                    <a:pt x="1286" y="3147"/>
                    <a:pt x="1264" y="3147"/>
                  </a:cubicBezTo>
                  <a:cubicBezTo>
                    <a:pt x="1263" y="3147"/>
                    <a:pt x="1262" y="3147"/>
                    <a:pt x="1262" y="3147"/>
                  </a:cubicBezTo>
                  <a:cubicBezTo>
                    <a:pt x="1168" y="3137"/>
                    <a:pt x="1073" y="3115"/>
                    <a:pt x="980" y="3101"/>
                  </a:cubicBezTo>
                  <a:cubicBezTo>
                    <a:pt x="956" y="3098"/>
                    <a:pt x="958" y="3058"/>
                    <a:pt x="982" y="3058"/>
                  </a:cubicBezTo>
                  <a:cubicBezTo>
                    <a:pt x="982" y="3058"/>
                    <a:pt x="983" y="3058"/>
                    <a:pt x="983" y="3058"/>
                  </a:cubicBezTo>
                  <a:lnTo>
                    <a:pt x="999" y="3058"/>
                  </a:lnTo>
                  <a:lnTo>
                    <a:pt x="999" y="3052"/>
                  </a:lnTo>
                  <a:cubicBezTo>
                    <a:pt x="993" y="3051"/>
                    <a:pt x="989" y="3048"/>
                    <a:pt x="988" y="3043"/>
                  </a:cubicBezTo>
                  <a:cubicBezTo>
                    <a:pt x="961" y="2936"/>
                    <a:pt x="989" y="2823"/>
                    <a:pt x="1015" y="2718"/>
                  </a:cubicBezTo>
                  <a:cubicBezTo>
                    <a:pt x="1038" y="2627"/>
                    <a:pt x="1064" y="2519"/>
                    <a:pt x="1117" y="2441"/>
                  </a:cubicBezTo>
                  <a:cubicBezTo>
                    <a:pt x="1160" y="2380"/>
                    <a:pt x="1227" y="2339"/>
                    <a:pt x="1292" y="2339"/>
                  </a:cubicBezTo>
                  <a:close/>
                  <a:moveTo>
                    <a:pt x="1881" y="2281"/>
                  </a:moveTo>
                  <a:cubicBezTo>
                    <a:pt x="1948" y="2281"/>
                    <a:pt x="2014" y="2313"/>
                    <a:pt x="2053" y="2376"/>
                  </a:cubicBezTo>
                  <a:cubicBezTo>
                    <a:pt x="2057" y="2385"/>
                    <a:pt x="2059" y="2394"/>
                    <a:pt x="2057" y="2403"/>
                  </a:cubicBezTo>
                  <a:cubicBezTo>
                    <a:pt x="2078" y="2445"/>
                    <a:pt x="2090" y="2490"/>
                    <a:pt x="2092" y="2537"/>
                  </a:cubicBezTo>
                  <a:cubicBezTo>
                    <a:pt x="2099" y="2743"/>
                    <a:pt x="2034" y="2971"/>
                    <a:pt x="2001" y="3174"/>
                  </a:cubicBezTo>
                  <a:cubicBezTo>
                    <a:pt x="2000" y="3183"/>
                    <a:pt x="1994" y="3193"/>
                    <a:pt x="1986" y="3198"/>
                  </a:cubicBezTo>
                  <a:cubicBezTo>
                    <a:pt x="1979" y="3214"/>
                    <a:pt x="1964" y="3225"/>
                    <a:pt x="1947" y="3225"/>
                  </a:cubicBezTo>
                  <a:cubicBezTo>
                    <a:pt x="1945" y="3225"/>
                    <a:pt x="1944" y="3225"/>
                    <a:pt x="1942" y="3224"/>
                  </a:cubicBezTo>
                  <a:cubicBezTo>
                    <a:pt x="1834" y="3211"/>
                    <a:pt x="1722" y="3198"/>
                    <a:pt x="1616" y="3173"/>
                  </a:cubicBezTo>
                  <a:cubicBezTo>
                    <a:pt x="1602" y="3169"/>
                    <a:pt x="1594" y="3156"/>
                    <a:pt x="1595" y="3143"/>
                  </a:cubicBezTo>
                  <a:lnTo>
                    <a:pt x="1595" y="3143"/>
                  </a:lnTo>
                  <a:cubicBezTo>
                    <a:pt x="1591" y="3147"/>
                    <a:pt x="1586" y="3150"/>
                    <a:pt x="1581" y="3150"/>
                  </a:cubicBezTo>
                  <a:cubicBezTo>
                    <a:pt x="1573" y="3150"/>
                    <a:pt x="1565" y="3144"/>
                    <a:pt x="1564" y="3134"/>
                  </a:cubicBezTo>
                  <a:cubicBezTo>
                    <a:pt x="1569" y="2994"/>
                    <a:pt x="1596" y="2853"/>
                    <a:pt x="1622" y="2715"/>
                  </a:cubicBezTo>
                  <a:cubicBezTo>
                    <a:pt x="1642" y="2605"/>
                    <a:pt x="1651" y="2461"/>
                    <a:pt x="1718" y="2366"/>
                  </a:cubicBezTo>
                  <a:cubicBezTo>
                    <a:pt x="1758" y="2309"/>
                    <a:pt x="1820" y="2281"/>
                    <a:pt x="1881" y="2281"/>
                  </a:cubicBezTo>
                  <a:close/>
                  <a:moveTo>
                    <a:pt x="2604" y="2294"/>
                  </a:moveTo>
                  <a:cubicBezTo>
                    <a:pt x="2651" y="2294"/>
                    <a:pt x="2698" y="2311"/>
                    <a:pt x="2737" y="2352"/>
                  </a:cubicBezTo>
                  <a:cubicBezTo>
                    <a:pt x="2742" y="2358"/>
                    <a:pt x="2745" y="2365"/>
                    <a:pt x="2745" y="2372"/>
                  </a:cubicBezTo>
                  <a:cubicBezTo>
                    <a:pt x="2843" y="2444"/>
                    <a:pt x="2844" y="2572"/>
                    <a:pt x="2828" y="2696"/>
                  </a:cubicBezTo>
                  <a:cubicBezTo>
                    <a:pt x="2802" y="2894"/>
                    <a:pt x="2772" y="3127"/>
                    <a:pt x="2635" y="3281"/>
                  </a:cubicBezTo>
                  <a:cubicBezTo>
                    <a:pt x="2629" y="3288"/>
                    <a:pt x="2621" y="3291"/>
                    <a:pt x="2613" y="3291"/>
                  </a:cubicBezTo>
                  <a:cubicBezTo>
                    <a:pt x="2603" y="3291"/>
                    <a:pt x="2594" y="3286"/>
                    <a:pt x="2589" y="3277"/>
                  </a:cubicBezTo>
                  <a:lnTo>
                    <a:pt x="2555" y="3276"/>
                  </a:lnTo>
                  <a:lnTo>
                    <a:pt x="2555" y="3276"/>
                  </a:lnTo>
                  <a:cubicBezTo>
                    <a:pt x="2557" y="3299"/>
                    <a:pt x="2542" y="3325"/>
                    <a:pt x="2516" y="3325"/>
                  </a:cubicBezTo>
                  <a:cubicBezTo>
                    <a:pt x="2513" y="3325"/>
                    <a:pt x="2510" y="3325"/>
                    <a:pt x="2506" y="3324"/>
                  </a:cubicBezTo>
                  <a:cubicBezTo>
                    <a:pt x="2399" y="3297"/>
                    <a:pt x="2292" y="3273"/>
                    <a:pt x="2186" y="3240"/>
                  </a:cubicBezTo>
                  <a:cubicBezTo>
                    <a:pt x="2161" y="3235"/>
                    <a:pt x="2160" y="3200"/>
                    <a:pt x="2184" y="3193"/>
                  </a:cubicBezTo>
                  <a:cubicBezTo>
                    <a:pt x="2220" y="2957"/>
                    <a:pt x="2241" y="2633"/>
                    <a:pt x="2377" y="2430"/>
                  </a:cubicBezTo>
                  <a:cubicBezTo>
                    <a:pt x="2428" y="2353"/>
                    <a:pt x="2517" y="2294"/>
                    <a:pt x="2604" y="2294"/>
                  </a:cubicBezTo>
                  <a:close/>
                  <a:moveTo>
                    <a:pt x="4548" y="2687"/>
                  </a:moveTo>
                  <a:cubicBezTo>
                    <a:pt x="4600" y="2687"/>
                    <a:pt x="4660" y="2709"/>
                    <a:pt x="4727" y="2759"/>
                  </a:cubicBezTo>
                  <a:cubicBezTo>
                    <a:pt x="4740" y="2767"/>
                    <a:pt x="4745" y="2785"/>
                    <a:pt x="4736" y="2799"/>
                  </a:cubicBezTo>
                  <a:cubicBezTo>
                    <a:pt x="4767" y="2840"/>
                    <a:pt x="4776" y="2897"/>
                    <a:pt x="4772" y="2960"/>
                  </a:cubicBezTo>
                  <a:cubicBezTo>
                    <a:pt x="4758" y="3187"/>
                    <a:pt x="4697" y="3419"/>
                    <a:pt x="4658" y="3642"/>
                  </a:cubicBezTo>
                  <a:cubicBezTo>
                    <a:pt x="4656" y="3654"/>
                    <a:pt x="4648" y="3664"/>
                    <a:pt x="4638" y="3668"/>
                  </a:cubicBezTo>
                  <a:cubicBezTo>
                    <a:pt x="4662" y="3692"/>
                    <a:pt x="4647" y="3742"/>
                    <a:pt x="4609" y="3742"/>
                  </a:cubicBezTo>
                  <a:cubicBezTo>
                    <a:pt x="4606" y="3742"/>
                    <a:pt x="4602" y="3742"/>
                    <a:pt x="4599" y="3741"/>
                  </a:cubicBezTo>
                  <a:cubicBezTo>
                    <a:pt x="4463" y="3712"/>
                    <a:pt x="4325" y="3686"/>
                    <a:pt x="4191" y="3648"/>
                  </a:cubicBezTo>
                  <a:cubicBezTo>
                    <a:pt x="4166" y="3643"/>
                    <a:pt x="4155" y="3611"/>
                    <a:pt x="4172" y="3591"/>
                  </a:cubicBezTo>
                  <a:cubicBezTo>
                    <a:pt x="4160" y="3588"/>
                    <a:pt x="4152" y="3575"/>
                    <a:pt x="4154" y="3562"/>
                  </a:cubicBezTo>
                  <a:cubicBezTo>
                    <a:pt x="4179" y="3371"/>
                    <a:pt x="4255" y="2687"/>
                    <a:pt x="4548" y="2687"/>
                  </a:cubicBezTo>
                  <a:close/>
                  <a:moveTo>
                    <a:pt x="5164" y="2983"/>
                  </a:moveTo>
                  <a:cubicBezTo>
                    <a:pt x="5239" y="2983"/>
                    <a:pt x="5310" y="3023"/>
                    <a:pt x="5324" y="3107"/>
                  </a:cubicBezTo>
                  <a:cubicBezTo>
                    <a:pt x="5325" y="3108"/>
                    <a:pt x="5325" y="3109"/>
                    <a:pt x="5324" y="3110"/>
                  </a:cubicBezTo>
                  <a:cubicBezTo>
                    <a:pt x="5346" y="3154"/>
                    <a:pt x="5357" y="3203"/>
                    <a:pt x="5355" y="3254"/>
                  </a:cubicBezTo>
                  <a:cubicBezTo>
                    <a:pt x="5351" y="3457"/>
                    <a:pt x="5285" y="3677"/>
                    <a:pt x="5243" y="3875"/>
                  </a:cubicBezTo>
                  <a:cubicBezTo>
                    <a:pt x="5242" y="3882"/>
                    <a:pt x="5239" y="3888"/>
                    <a:pt x="5235" y="3892"/>
                  </a:cubicBezTo>
                  <a:cubicBezTo>
                    <a:pt x="5234" y="3911"/>
                    <a:pt x="5221" y="3929"/>
                    <a:pt x="5200" y="3929"/>
                  </a:cubicBezTo>
                  <a:cubicBezTo>
                    <a:pt x="5197" y="3929"/>
                    <a:pt x="5194" y="3929"/>
                    <a:pt x="5190" y="3928"/>
                  </a:cubicBezTo>
                  <a:cubicBezTo>
                    <a:pt x="5066" y="3894"/>
                    <a:pt x="4945" y="3853"/>
                    <a:pt x="4827" y="3806"/>
                  </a:cubicBezTo>
                  <a:cubicBezTo>
                    <a:pt x="4808" y="3799"/>
                    <a:pt x="4813" y="3777"/>
                    <a:pt x="4825" y="3766"/>
                  </a:cubicBezTo>
                  <a:cubicBezTo>
                    <a:pt x="4820" y="3760"/>
                    <a:pt x="4817" y="3752"/>
                    <a:pt x="4818" y="3743"/>
                  </a:cubicBezTo>
                  <a:cubicBezTo>
                    <a:pt x="4833" y="3578"/>
                    <a:pt x="4863" y="3413"/>
                    <a:pt x="4908" y="3253"/>
                  </a:cubicBezTo>
                  <a:cubicBezTo>
                    <a:pt x="4932" y="3168"/>
                    <a:pt x="4964" y="3077"/>
                    <a:pt x="5037" y="3023"/>
                  </a:cubicBezTo>
                  <a:cubicBezTo>
                    <a:pt x="5074" y="2996"/>
                    <a:pt x="5120" y="2983"/>
                    <a:pt x="5164" y="2983"/>
                  </a:cubicBezTo>
                  <a:close/>
                  <a:moveTo>
                    <a:pt x="5685" y="3292"/>
                  </a:moveTo>
                  <a:cubicBezTo>
                    <a:pt x="5713" y="3292"/>
                    <a:pt x="5743" y="3305"/>
                    <a:pt x="5777" y="3334"/>
                  </a:cubicBezTo>
                  <a:cubicBezTo>
                    <a:pt x="5776" y="3334"/>
                    <a:pt x="5777" y="3335"/>
                    <a:pt x="5777" y="3335"/>
                  </a:cubicBezTo>
                  <a:cubicBezTo>
                    <a:pt x="5841" y="3365"/>
                    <a:pt x="5869" y="3433"/>
                    <a:pt x="5869" y="3515"/>
                  </a:cubicBezTo>
                  <a:cubicBezTo>
                    <a:pt x="5867" y="3698"/>
                    <a:pt x="5808" y="3897"/>
                    <a:pt x="5776" y="4078"/>
                  </a:cubicBezTo>
                  <a:cubicBezTo>
                    <a:pt x="5775" y="4080"/>
                    <a:pt x="5774" y="4082"/>
                    <a:pt x="5773" y="4084"/>
                  </a:cubicBezTo>
                  <a:lnTo>
                    <a:pt x="5773" y="4085"/>
                  </a:lnTo>
                  <a:cubicBezTo>
                    <a:pt x="5810" y="4106"/>
                    <a:pt x="5790" y="4159"/>
                    <a:pt x="5757" y="4159"/>
                  </a:cubicBezTo>
                  <a:cubicBezTo>
                    <a:pt x="5751" y="4159"/>
                    <a:pt x="5745" y="4158"/>
                    <a:pt x="5738" y="4154"/>
                  </a:cubicBezTo>
                  <a:cubicBezTo>
                    <a:pt x="5644" y="4101"/>
                    <a:pt x="5542" y="4061"/>
                    <a:pt x="5436" y="4036"/>
                  </a:cubicBezTo>
                  <a:cubicBezTo>
                    <a:pt x="5407" y="4028"/>
                    <a:pt x="5408" y="3980"/>
                    <a:pt x="5438" y="3980"/>
                  </a:cubicBezTo>
                  <a:cubicBezTo>
                    <a:pt x="5439" y="3980"/>
                    <a:pt x="5439" y="3980"/>
                    <a:pt x="5439" y="3980"/>
                  </a:cubicBezTo>
                  <a:cubicBezTo>
                    <a:pt x="5441" y="3981"/>
                    <a:pt x="5442" y="3981"/>
                    <a:pt x="5443" y="3981"/>
                  </a:cubicBezTo>
                  <a:cubicBezTo>
                    <a:pt x="5445" y="3981"/>
                    <a:pt x="5446" y="3981"/>
                    <a:pt x="5447" y="3980"/>
                  </a:cubicBezTo>
                  <a:cubicBezTo>
                    <a:pt x="5445" y="3975"/>
                    <a:pt x="5444" y="3969"/>
                    <a:pt x="5445" y="3963"/>
                  </a:cubicBezTo>
                  <a:cubicBezTo>
                    <a:pt x="5456" y="3875"/>
                    <a:pt x="5502" y="3292"/>
                    <a:pt x="5685" y="3292"/>
                  </a:cubicBezTo>
                  <a:close/>
                  <a:moveTo>
                    <a:pt x="2418" y="0"/>
                  </a:moveTo>
                  <a:cubicBezTo>
                    <a:pt x="1995" y="0"/>
                    <a:pt x="1558" y="43"/>
                    <a:pt x="1219" y="321"/>
                  </a:cubicBezTo>
                  <a:cubicBezTo>
                    <a:pt x="871" y="607"/>
                    <a:pt x="738" y="1052"/>
                    <a:pt x="635" y="1473"/>
                  </a:cubicBezTo>
                  <a:cubicBezTo>
                    <a:pt x="417" y="2365"/>
                    <a:pt x="268" y="3284"/>
                    <a:pt x="1" y="4163"/>
                  </a:cubicBezTo>
                  <a:cubicBezTo>
                    <a:pt x="69" y="4179"/>
                    <a:pt x="135" y="4194"/>
                    <a:pt x="203" y="4212"/>
                  </a:cubicBezTo>
                  <a:cubicBezTo>
                    <a:pt x="212" y="4038"/>
                    <a:pt x="234" y="3366"/>
                    <a:pt x="510" y="3366"/>
                  </a:cubicBezTo>
                  <a:cubicBezTo>
                    <a:pt x="524" y="3366"/>
                    <a:pt x="538" y="3368"/>
                    <a:pt x="553" y="3371"/>
                  </a:cubicBezTo>
                  <a:cubicBezTo>
                    <a:pt x="841" y="3439"/>
                    <a:pt x="576" y="4091"/>
                    <a:pt x="505" y="4283"/>
                  </a:cubicBezTo>
                  <a:cubicBezTo>
                    <a:pt x="563" y="4296"/>
                    <a:pt x="620" y="4309"/>
                    <a:pt x="676" y="4323"/>
                  </a:cubicBezTo>
                  <a:cubicBezTo>
                    <a:pt x="641" y="4110"/>
                    <a:pt x="681" y="3889"/>
                    <a:pt x="769" y="3692"/>
                  </a:cubicBezTo>
                  <a:cubicBezTo>
                    <a:pt x="808" y="3606"/>
                    <a:pt x="901" y="3379"/>
                    <a:pt x="1032" y="3379"/>
                  </a:cubicBezTo>
                  <a:cubicBezTo>
                    <a:pt x="1043" y="3379"/>
                    <a:pt x="1055" y="3381"/>
                    <a:pt x="1067" y="3385"/>
                  </a:cubicBezTo>
                  <a:cubicBezTo>
                    <a:pt x="1196" y="3427"/>
                    <a:pt x="1230" y="3656"/>
                    <a:pt x="1233" y="3766"/>
                  </a:cubicBezTo>
                  <a:cubicBezTo>
                    <a:pt x="1240" y="3973"/>
                    <a:pt x="1186" y="4190"/>
                    <a:pt x="1129" y="4387"/>
                  </a:cubicBezTo>
                  <a:cubicBezTo>
                    <a:pt x="1125" y="4401"/>
                    <a:pt x="1111" y="4412"/>
                    <a:pt x="1097" y="4412"/>
                  </a:cubicBezTo>
                  <a:cubicBezTo>
                    <a:pt x="1095" y="4412"/>
                    <a:pt x="1092" y="4411"/>
                    <a:pt x="1090" y="4411"/>
                  </a:cubicBezTo>
                  <a:lnTo>
                    <a:pt x="1090" y="4412"/>
                  </a:lnTo>
                  <a:cubicBezTo>
                    <a:pt x="1155" y="4424"/>
                    <a:pt x="1222" y="4437"/>
                    <a:pt x="1288" y="4451"/>
                  </a:cubicBezTo>
                  <a:cubicBezTo>
                    <a:pt x="1286" y="4448"/>
                    <a:pt x="1285" y="4444"/>
                    <a:pt x="1285" y="4441"/>
                  </a:cubicBezTo>
                  <a:cubicBezTo>
                    <a:pt x="1312" y="4173"/>
                    <a:pt x="1354" y="3865"/>
                    <a:pt x="1445" y="3610"/>
                  </a:cubicBezTo>
                  <a:cubicBezTo>
                    <a:pt x="1479" y="3515"/>
                    <a:pt x="1539" y="3431"/>
                    <a:pt x="1638" y="3431"/>
                  </a:cubicBezTo>
                  <a:cubicBezTo>
                    <a:pt x="1653" y="3431"/>
                    <a:pt x="1669" y="3433"/>
                    <a:pt x="1686" y="3437"/>
                  </a:cubicBezTo>
                  <a:cubicBezTo>
                    <a:pt x="2062" y="3530"/>
                    <a:pt x="1823" y="4296"/>
                    <a:pt x="1746" y="4515"/>
                  </a:cubicBezTo>
                  <a:cubicBezTo>
                    <a:pt x="1742" y="4526"/>
                    <a:pt x="1731" y="4536"/>
                    <a:pt x="1719" y="4538"/>
                  </a:cubicBezTo>
                  <a:cubicBezTo>
                    <a:pt x="1787" y="4552"/>
                    <a:pt x="1856" y="4566"/>
                    <a:pt x="1925" y="4580"/>
                  </a:cubicBezTo>
                  <a:cubicBezTo>
                    <a:pt x="1924" y="4577"/>
                    <a:pt x="1924" y="4576"/>
                    <a:pt x="1924" y="4574"/>
                  </a:cubicBezTo>
                  <a:cubicBezTo>
                    <a:pt x="1962" y="4288"/>
                    <a:pt x="2019" y="3954"/>
                    <a:pt x="2122" y="3683"/>
                  </a:cubicBezTo>
                  <a:cubicBezTo>
                    <a:pt x="2158" y="3589"/>
                    <a:pt x="2228" y="3498"/>
                    <a:pt x="2320" y="3498"/>
                  </a:cubicBezTo>
                  <a:cubicBezTo>
                    <a:pt x="2324" y="3498"/>
                    <a:pt x="2328" y="3499"/>
                    <a:pt x="2332" y="3499"/>
                  </a:cubicBezTo>
                  <a:cubicBezTo>
                    <a:pt x="2332" y="3499"/>
                    <a:pt x="2332" y="3499"/>
                    <a:pt x="2333" y="3499"/>
                  </a:cubicBezTo>
                  <a:cubicBezTo>
                    <a:pt x="2333" y="3499"/>
                    <a:pt x="2334" y="3499"/>
                    <a:pt x="2335" y="3499"/>
                  </a:cubicBezTo>
                  <a:cubicBezTo>
                    <a:pt x="2342" y="3499"/>
                    <a:pt x="2348" y="3498"/>
                    <a:pt x="2354" y="3498"/>
                  </a:cubicBezTo>
                  <a:cubicBezTo>
                    <a:pt x="2507" y="3498"/>
                    <a:pt x="2572" y="3630"/>
                    <a:pt x="2568" y="3777"/>
                  </a:cubicBezTo>
                  <a:cubicBezTo>
                    <a:pt x="2562" y="3895"/>
                    <a:pt x="2547" y="4013"/>
                    <a:pt x="2522" y="4128"/>
                  </a:cubicBezTo>
                  <a:lnTo>
                    <a:pt x="2694" y="4162"/>
                  </a:lnTo>
                  <a:cubicBezTo>
                    <a:pt x="2721" y="4031"/>
                    <a:pt x="2753" y="3905"/>
                    <a:pt x="2799" y="3791"/>
                  </a:cubicBezTo>
                  <a:cubicBezTo>
                    <a:pt x="2845" y="3683"/>
                    <a:pt x="2928" y="3601"/>
                    <a:pt x="3030" y="3601"/>
                  </a:cubicBezTo>
                  <a:cubicBezTo>
                    <a:pt x="3059" y="3601"/>
                    <a:pt x="3090" y="3608"/>
                    <a:pt x="3121" y="3622"/>
                  </a:cubicBezTo>
                  <a:cubicBezTo>
                    <a:pt x="3124" y="3621"/>
                    <a:pt x="3126" y="3621"/>
                    <a:pt x="3129" y="3621"/>
                  </a:cubicBezTo>
                  <a:cubicBezTo>
                    <a:pt x="3237" y="3621"/>
                    <a:pt x="3325" y="3729"/>
                    <a:pt x="3344" y="3843"/>
                  </a:cubicBezTo>
                  <a:cubicBezTo>
                    <a:pt x="3365" y="3973"/>
                    <a:pt x="3312" y="4102"/>
                    <a:pt x="3278" y="4224"/>
                  </a:cubicBezTo>
                  <a:cubicBezTo>
                    <a:pt x="3225" y="4422"/>
                    <a:pt x="3184" y="4623"/>
                    <a:pt x="3141" y="4824"/>
                  </a:cubicBezTo>
                  <a:cubicBezTo>
                    <a:pt x="3377" y="4868"/>
                    <a:pt x="3614" y="4911"/>
                    <a:pt x="3849" y="4954"/>
                  </a:cubicBezTo>
                  <a:cubicBezTo>
                    <a:pt x="3843" y="4793"/>
                    <a:pt x="3893" y="4630"/>
                    <a:pt x="3928" y="4473"/>
                  </a:cubicBezTo>
                  <a:cubicBezTo>
                    <a:pt x="3954" y="4348"/>
                    <a:pt x="3970" y="4212"/>
                    <a:pt x="4020" y="4093"/>
                  </a:cubicBezTo>
                  <a:cubicBezTo>
                    <a:pt x="4066" y="3984"/>
                    <a:pt x="4157" y="3892"/>
                    <a:pt x="4265" y="3892"/>
                  </a:cubicBezTo>
                  <a:cubicBezTo>
                    <a:pt x="4304" y="3892"/>
                    <a:pt x="4345" y="3905"/>
                    <a:pt x="4387" y="3933"/>
                  </a:cubicBezTo>
                  <a:cubicBezTo>
                    <a:pt x="4395" y="3938"/>
                    <a:pt x="4402" y="3947"/>
                    <a:pt x="4405" y="3957"/>
                  </a:cubicBezTo>
                  <a:cubicBezTo>
                    <a:pt x="4482" y="4002"/>
                    <a:pt x="4519" y="4093"/>
                    <a:pt x="4519" y="4200"/>
                  </a:cubicBezTo>
                  <a:cubicBezTo>
                    <a:pt x="4519" y="4468"/>
                    <a:pt x="4437" y="4782"/>
                    <a:pt x="4377" y="5044"/>
                  </a:cubicBezTo>
                  <a:cubicBezTo>
                    <a:pt x="4376" y="5046"/>
                    <a:pt x="4375" y="5048"/>
                    <a:pt x="4373" y="5050"/>
                  </a:cubicBezTo>
                  <a:cubicBezTo>
                    <a:pt x="4435" y="5062"/>
                    <a:pt x="4496" y="5073"/>
                    <a:pt x="4557" y="5085"/>
                  </a:cubicBezTo>
                  <a:cubicBezTo>
                    <a:pt x="4579" y="4894"/>
                    <a:pt x="4651" y="4100"/>
                    <a:pt x="4927" y="4100"/>
                  </a:cubicBezTo>
                  <a:cubicBezTo>
                    <a:pt x="4966" y="4100"/>
                    <a:pt x="5010" y="4117"/>
                    <a:pt x="5059" y="4154"/>
                  </a:cubicBezTo>
                  <a:cubicBezTo>
                    <a:pt x="5063" y="4157"/>
                    <a:pt x="5067" y="4161"/>
                    <a:pt x="5069" y="4167"/>
                  </a:cubicBezTo>
                  <a:cubicBezTo>
                    <a:pt x="5126" y="4223"/>
                    <a:pt x="5150" y="4311"/>
                    <a:pt x="5151" y="4397"/>
                  </a:cubicBezTo>
                  <a:cubicBezTo>
                    <a:pt x="5153" y="4504"/>
                    <a:pt x="5126" y="4611"/>
                    <a:pt x="5109" y="4715"/>
                  </a:cubicBezTo>
                  <a:cubicBezTo>
                    <a:pt x="5091" y="4828"/>
                    <a:pt x="4998" y="5067"/>
                    <a:pt x="5060" y="5169"/>
                  </a:cubicBezTo>
                  <a:cubicBezTo>
                    <a:pt x="5063" y="5173"/>
                    <a:pt x="5064" y="5178"/>
                    <a:pt x="5064" y="5183"/>
                  </a:cubicBezTo>
                  <a:cubicBezTo>
                    <a:pt x="5119" y="5194"/>
                    <a:pt x="5174" y="5205"/>
                    <a:pt x="5230" y="5217"/>
                  </a:cubicBezTo>
                  <a:cubicBezTo>
                    <a:pt x="5242" y="5084"/>
                    <a:pt x="5330" y="4282"/>
                    <a:pt x="5569" y="4282"/>
                  </a:cubicBezTo>
                  <a:cubicBezTo>
                    <a:pt x="5603" y="4282"/>
                    <a:pt x="5640" y="4299"/>
                    <a:pt x="5680" y="4335"/>
                  </a:cubicBezTo>
                  <a:cubicBezTo>
                    <a:pt x="5690" y="4345"/>
                    <a:pt x="5693" y="4357"/>
                    <a:pt x="5691" y="4370"/>
                  </a:cubicBezTo>
                  <a:cubicBezTo>
                    <a:pt x="5724" y="4427"/>
                    <a:pt x="5715" y="4500"/>
                    <a:pt x="5702" y="4575"/>
                  </a:cubicBezTo>
                  <a:cubicBezTo>
                    <a:pt x="5661" y="4811"/>
                    <a:pt x="5612" y="5053"/>
                    <a:pt x="5550" y="5286"/>
                  </a:cubicBezTo>
                  <a:lnTo>
                    <a:pt x="5603" y="5296"/>
                  </a:lnTo>
                  <a:cubicBezTo>
                    <a:pt x="5598" y="5286"/>
                    <a:pt x="5598" y="5273"/>
                    <a:pt x="5603" y="5262"/>
                  </a:cubicBezTo>
                  <a:cubicBezTo>
                    <a:pt x="5750" y="4934"/>
                    <a:pt x="5859" y="4590"/>
                    <a:pt x="5929" y="4237"/>
                  </a:cubicBezTo>
                  <a:cubicBezTo>
                    <a:pt x="6004" y="3847"/>
                    <a:pt x="6133" y="3387"/>
                    <a:pt x="5801" y="3102"/>
                  </a:cubicBezTo>
                  <a:cubicBezTo>
                    <a:pt x="5322" y="2696"/>
                    <a:pt x="4630" y="2473"/>
                    <a:pt x="4037" y="2285"/>
                  </a:cubicBezTo>
                  <a:cubicBezTo>
                    <a:pt x="4031" y="2289"/>
                    <a:pt x="4023" y="2292"/>
                    <a:pt x="4016" y="2292"/>
                  </a:cubicBezTo>
                  <a:cubicBezTo>
                    <a:pt x="4009" y="2291"/>
                    <a:pt x="4002" y="2291"/>
                    <a:pt x="3995" y="2291"/>
                  </a:cubicBezTo>
                  <a:cubicBezTo>
                    <a:pt x="3822" y="2291"/>
                    <a:pt x="3666" y="2374"/>
                    <a:pt x="3497" y="2374"/>
                  </a:cubicBezTo>
                  <a:cubicBezTo>
                    <a:pt x="3491" y="2374"/>
                    <a:pt x="3485" y="2374"/>
                    <a:pt x="3479" y="2373"/>
                  </a:cubicBezTo>
                  <a:cubicBezTo>
                    <a:pt x="3287" y="2365"/>
                    <a:pt x="3228" y="2167"/>
                    <a:pt x="3047" y="2140"/>
                  </a:cubicBezTo>
                  <a:cubicBezTo>
                    <a:pt x="3041" y="2140"/>
                    <a:pt x="3037" y="2136"/>
                    <a:pt x="3034" y="2132"/>
                  </a:cubicBezTo>
                  <a:cubicBezTo>
                    <a:pt x="3027" y="2142"/>
                    <a:pt x="3017" y="2147"/>
                    <a:pt x="3005" y="2147"/>
                  </a:cubicBezTo>
                  <a:cubicBezTo>
                    <a:pt x="3001" y="2147"/>
                    <a:pt x="2997" y="2146"/>
                    <a:pt x="2993" y="2145"/>
                  </a:cubicBezTo>
                  <a:cubicBezTo>
                    <a:pt x="2899" y="2113"/>
                    <a:pt x="2894" y="2070"/>
                    <a:pt x="2877" y="1973"/>
                  </a:cubicBezTo>
                  <a:cubicBezTo>
                    <a:pt x="2828" y="1685"/>
                    <a:pt x="2952" y="1380"/>
                    <a:pt x="2916" y="1094"/>
                  </a:cubicBezTo>
                  <a:cubicBezTo>
                    <a:pt x="2880" y="810"/>
                    <a:pt x="2663" y="739"/>
                    <a:pt x="2541" y="517"/>
                  </a:cubicBezTo>
                  <a:cubicBezTo>
                    <a:pt x="2451" y="350"/>
                    <a:pt x="2432" y="180"/>
                    <a:pt x="2467" y="0"/>
                  </a:cubicBezTo>
                  <a:cubicBezTo>
                    <a:pt x="2451" y="0"/>
                    <a:pt x="2434" y="0"/>
                    <a:pt x="2418"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73"/>
            <p:cNvSpPr/>
            <p:nvPr/>
          </p:nvSpPr>
          <p:spPr>
            <a:xfrm>
              <a:off x="2267275" y="2852200"/>
              <a:ext cx="26500" cy="41825"/>
            </a:xfrm>
            <a:custGeom>
              <a:avLst/>
              <a:gdLst/>
              <a:ahLst/>
              <a:cxnLst/>
              <a:rect l="l" t="t" r="r" b="b"/>
              <a:pathLst>
                <a:path w="1060" h="1673" extrusionOk="0">
                  <a:moveTo>
                    <a:pt x="570" y="152"/>
                  </a:moveTo>
                  <a:cubicBezTo>
                    <a:pt x="592" y="152"/>
                    <a:pt x="614" y="154"/>
                    <a:pt x="635" y="159"/>
                  </a:cubicBezTo>
                  <a:cubicBezTo>
                    <a:pt x="730" y="178"/>
                    <a:pt x="802" y="235"/>
                    <a:pt x="849" y="332"/>
                  </a:cubicBezTo>
                  <a:cubicBezTo>
                    <a:pt x="896" y="428"/>
                    <a:pt x="909" y="528"/>
                    <a:pt x="888" y="632"/>
                  </a:cubicBezTo>
                  <a:cubicBezTo>
                    <a:pt x="868" y="727"/>
                    <a:pt x="821" y="802"/>
                    <a:pt x="746" y="856"/>
                  </a:cubicBezTo>
                  <a:cubicBezTo>
                    <a:pt x="690" y="896"/>
                    <a:pt x="630" y="916"/>
                    <a:pt x="567" y="916"/>
                  </a:cubicBezTo>
                  <a:cubicBezTo>
                    <a:pt x="546" y="916"/>
                    <a:pt x="524" y="914"/>
                    <a:pt x="502" y="909"/>
                  </a:cubicBezTo>
                  <a:cubicBezTo>
                    <a:pt x="410" y="890"/>
                    <a:pt x="332" y="855"/>
                    <a:pt x="270" y="802"/>
                  </a:cubicBezTo>
                  <a:lnTo>
                    <a:pt x="376" y="202"/>
                  </a:lnTo>
                  <a:cubicBezTo>
                    <a:pt x="445" y="169"/>
                    <a:pt x="510" y="152"/>
                    <a:pt x="570" y="152"/>
                  </a:cubicBezTo>
                  <a:close/>
                  <a:moveTo>
                    <a:pt x="397" y="1"/>
                  </a:moveTo>
                  <a:lnTo>
                    <a:pt x="307" y="6"/>
                  </a:lnTo>
                  <a:cubicBezTo>
                    <a:pt x="264" y="173"/>
                    <a:pt x="208" y="412"/>
                    <a:pt x="140" y="723"/>
                  </a:cubicBezTo>
                  <a:cubicBezTo>
                    <a:pt x="73" y="1032"/>
                    <a:pt x="27" y="1239"/>
                    <a:pt x="1" y="1346"/>
                  </a:cubicBezTo>
                  <a:cubicBezTo>
                    <a:pt x="1" y="1375"/>
                    <a:pt x="9" y="1400"/>
                    <a:pt x="26" y="1422"/>
                  </a:cubicBezTo>
                  <a:cubicBezTo>
                    <a:pt x="44" y="1445"/>
                    <a:pt x="64" y="1460"/>
                    <a:pt x="87" y="1464"/>
                  </a:cubicBezTo>
                  <a:cubicBezTo>
                    <a:pt x="92" y="1465"/>
                    <a:pt x="97" y="1465"/>
                    <a:pt x="102" y="1465"/>
                  </a:cubicBezTo>
                  <a:cubicBezTo>
                    <a:pt x="129" y="1465"/>
                    <a:pt x="150" y="1449"/>
                    <a:pt x="167" y="1418"/>
                  </a:cubicBezTo>
                  <a:cubicBezTo>
                    <a:pt x="199" y="1219"/>
                    <a:pt x="223" y="1074"/>
                    <a:pt x="240" y="979"/>
                  </a:cubicBezTo>
                  <a:lnTo>
                    <a:pt x="388" y="1028"/>
                  </a:lnTo>
                  <a:cubicBezTo>
                    <a:pt x="408" y="1088"/>
                    <a:pt x="433" y="1150"/>
                    <a:pt x="463" y="1215"/>
                  </a:cubicBezTo>
                  <a:cubicBezTo>
                    <a:pt x="496" y="1279"/>
                    <a:pt x="532" y="1344"/>
                    <a:pt x="575" y="1409"/>
                  </a:cubicBezTo>
                  <a:cubicBezTo>
                    <a:pt x="619" y="1474"/>
                    <a:pt x="669" y="1531"/>
                    <a:pt x="724" y="1580"/>
                  </a:cubicBezTo>
                  <a:cubicBezTo>
                    <a:pt x="780" y="1628"/>
                    <a:pt x="835" y="1659"/>
                    <a:pt x="893" y="1672"/>
                  </a:cubicBezTo>
                  <a:lnTo>
                    <a:pt x="878" y="1587"/>
                  </a:lnTo>
                  <a:cubicBezTo>
                    <a:pt x="808" y="1552"/>
                    <a:pt x="744" y="1483"/>
                    <a:pt x="687" y="1379"/>
                  </a:cubicBezTo>
                  <a:cubicBezTo>
                    <a:pt x="630" y="1275"/>
                    <a:pt x="588" y="1172"/>
                    <a:pt x="563" y="1070"/>
                  </a:cubicBezTo>
                  <a:lnTo>
                    <a:pt x="563" y="1070"/>
                  </a:lnTo>
                  <a:cubicBezTo>
                    <a:pt x="580" y="1072"/>
                    <a:pt x="597" y="1073"/>
                    <a:pt x="614" y="1073"/>
                  </a:cubicBezTo>
                  <a:cubicBezTo>
                    <a:pt x="658" y="1073"/>
                    <a:pt x="700" y="1065"/>
                    <a:pt x="740" y="1050"/>
                  </a:cubicBezTo>
                  <a:cubicBezTo>
                    <a:pt x="795" y="1030"/>
                    <a:pt x="840" y="998"/>
                    <a:pt x="877" y="956"/>
                  </a:cubicBezTo>
                  <a:cubicBezTo>
                    <a:pt x="915" y="915"/>
                    <a:pt x="946" y="868"/>
                    <a:pt x="971" y="818"/>
                  </a:cubicBezTo>
                  <a:cubicBezTo>
                    <a:pt x="997" y="766"/>
                    <a:pt x="1015" y="710"/>
                    <a:pt x="1027" y="651"/>
                  </a:cubicBezTo>
                  <a:cubicBezTo>
                    <a:pt x="1060" y="492"/>
                    <a:pt x="1050" y="361"/>
                    <a:pt x="998" y="258"/>
                  </a:cubicBezTo>
                  <a:cubicBezTo>
                    <a:pt x="945" y="155"/>
                    <a:pt x="849" y="89"/>
                    <a:pt x="707" y="59"/>
                  </a:cubicBezTo>
                  <a:cubicBezTo>
                    <a:pt x="649" y="48"/>
                    <a:pt x="595" y="42"/>
                    <a:pt x="547" y="42"/>
                  </a:cubicBezTo>
                  <a:cubicBezTo>
                    <a:pt x="485" y="42"/>
                    <a:pt x="432" y="51"/>
                    <a:pt x="386" y="70"/>
                  </a:cubicBezTo>
                  <a:cubicBezTo>
                    <a:pt x="386" y="64"/>
                    <a:pt x="389" y="41"/>
                    <a:pt x="397"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73"/>
            <p:cNvSpPr/>
            <p:nvPr/>
          </p:nvSpPr>
          <p:spPr>
            <a:xfrm>
              <a:off x="2299775" y="2858500"/>
              <a:ext cx="24125" cy="37550"/>
            </a:xfrm>
            <a:custGeom>
              <a:avLst/>
              <a:gdLst/>
              <a:ahLst/>
              <a:cxnLst/>
              <a:rect l="l" t="t" r="r" b="b"/>
              <a:pathLst>
                <a:path w="965" h="1502" extrusionOk="0">
                  <a:moveTo>
                    <a:pt x="544" y="143"/>
                  </a:moveTo>
                  <a:cubicBezTo>
                    <a:pt x="551" y="143"/>
                    <a:pt x="559" y="144"/>
                    <a:pt x="567" y="146"/>
                  </a:cubicBezTo>
                  <a:cubicBezTo>
                    <a:pt x="634" y="159"/>
                    <a:pt x="687" y="196"/>
                    <a:pt x="725" y="256"/>
                  </a:cubicBezTo>
                  <a:cubicBezTo>
                    <a:pt x="764" y="315"/>
                    <a:pt x="786" y="385"/>
                    <a:pt x="792" y="468"/>
                  </a:cubicBezTo>
                  <a:cubicBezTo>
                    <a:pt x="799" y="550"/>
                    <a:pt x="800" y="626"/>
                    <a:pt x="795" y="695"/>
                  </a:cubicBezTo>
                  <a:cubicBezTo>
                    <a:pt x="792" y="765"/>
                    <a:pt x="783" y="831"/>
                    <a:pt x="771" y="894"/>
                  </a:cubicBezTo>
                  <a:cubicBezTo>
                    <a:pt x="742" y="1039"/>
                    <a:pt x="693" y="1156"/>
                    <a:pt x="627" y="1246"/>
                  </a:cubicBezTo>
                  <a:cubicBezTo>
                    <a:pt x="569" y="1324"/>
                    <a:pt x="501" y="1363"/>
                    <a:pt x="423" y="1363"/>
                  </a:cubicBezTo>
                  <a:cubicBezTo>
                    <a:pt x="411" y="1363"/>
                    <a:pt x="399" y="1362"/>
                    <a:pt x="386" y="1361"/>
                  </a:cubicBezTo>
                  <a:cubicBezTo>
                    <a:pt x="344" y="1351"/>
                    <a:pt x="308" y="1334"/>
                    <a:pt x="276" y="1312"/>
                  </a:cubicBezTo>
                  <a:cubicBezTo>
                    <a:pt x="246" y="1288"/>
                    <a:pt x="223" y="1264"/>
                    <a:pt x="205" y="1240"/>
                  </a:cubicBezTo>
                  <a:cubicBezTo>
                    <a:pt x="189" y="1214"/>
                    <a:pt x="178" y="1180"/>
                    <a:pt x="170" y="1138"/>
                  </a:cubicBezTo>
                  <a:cubicBezTo>
                    <a:pt x="162" y="1097"/>
                    <a:pt x="158" y="1061"/>
                    <a:pt x="156" y="1030"/>
                  </a:cubicBezTo>
                  <a:cubicBezTo>
                    <a:pt x="156" y="999"/>
                    <a:pt x="159" y="959"/>
                    <a:pt x="165" y="908"/>
                  </a:cubicBezTo>
                  <a:cubicBezTo>
                    <a:pt x="171" y="856"/>
                    <a:pt x="177" y="817"/>
                    <a:pt x="181" y="789"/>
                  </a:cubicBezTo>
                  <a:lnTo>
                    <a:pt x="206" y="669"/>
                  </a:lnTo>
                  <a:cubicBezTo>
                    <a:pt x="222" y="593"/>
                    <a:pt x="246" y="516"/>
                    <a:pt x="279" y="435"/>
                  </a:cubicBezTo>
                  <a:cubicBezTo>
                    <a:pt x="314" y="352"/>
                    <a:pt x="357" y="281"/>
                    <a:pt x="409" y="221"/>
                  </a:cubicBezTo>
                  <a:cubicBezTo>
                    <a:pt x="455" y="169"/>
                    <a:pt x="500" y="143"/>
                    <a:pt x="544" y="143"/>
                  </a:cubicBezTo>
                  <a:close/>
                  <a:moveTo>
                    <a:pt x="514" y="1"/>
                  </a:moveTo>
                  <a:cubicBezTo>
                    <a:pt x="506" y="1"/>
                    <a:pt x="499" y="1"/>
                    <a:pt x="492" y="1"/>
                  </a:cubicBezTo>
                  <a:cubicBezTo>
                    <a:pt x="456" y="3"/>
                    <a:pt x="425" y="12"/>
                    <a:pt x="397" y="25"/>
                  </a:cubicBezTo>
                  <a:cubicBezTo>
                    <a:pt x="369" y="39"/>
                    <a:pt x="343" y="53"/>
                    <a:pt x="318" y="69"/>
                  </a:cubicBezTo>
                  <a:cubicBezTo>
                    <a:pt x="294" y="86"/>
                    <a:pt x="271" y="109"/>
                    <a:pt x="250" y="140"/>
                  </a:cubicBezTo>
                  <a:cubicBezTo>
                    <a:pt x="230" y="170"/>
                    <a:pt x="213" y="197"/>
                    <a:pt x="198" y="222"/>
                  </a:cubicBezTo>
                  <a:cubicBezTo>
                    <a:pt x="182" y="245"/>
                    <a:pt x="166" y="279"/>
                    <a:pt x="151" y="321"/>
                  </a:cubicBezTo>
                  <a:cubicBezTo>
                    <a:pt x="136" y="362"/>
                    <a:pt x="124" y="395"/>
                    <a:pt x="115" y="421"/>
                  </a:cubicBezTo>
                  <a:cubicBezTo>
                    <a:pt x="106" y="448"/>
                    <a:pt x="97" y="483"/>
                    <a:pt x="84" y="528"/>
                  </a:cubicBezTo>
                  <a:cubicBezTo>
                    <a:pt x="74" y="574"/>
                    <a:pt x="67" y="609"/>
                    <a:pt x="61" y="632"/>
                  </a:cubicBezTo>
                  <a:lnTo>
                    <a:pt x="41" y="730"/>
                  </a:lnTo>
                  <a:cubicBezTo>
                    <a:pt x="24" y="820"/>
                    <a:pt x="11" y="899"/>
                    <a:pt x="5" y="967"/>
                  </a:cubicBezTo>
                  <a:cubicBezTo>
                    <a:pt x="1" y="1036"/>
                    <a:pt x="3" y="1100"/>
                    <a:pt x="12" y="1160"/>
                  </a:cubicBezTo>
                  <a:cubicBezTo>
                    <a:pt x="22" y="1221"/>
                    <a:pt x="41" y="1272"/>
                    <a:pt x="70" y="1314"/>
                  </a:cubicBezTo>
                  <a:cubicBezTo>
                    <a:pt x="100" y="1356"/>
                    <a:pt x="141" y="1392"/>
                    <a:pt x="193" y="1423"/>
                  </a:cubicBezTo>
                  <a:cubicBezTo>
                    <a:pt x="247" y="1454"/>
                    <a:pt x="314" y="1478"/>
                    <a:pt x="393" y="1494"/>
                  </a:cubicBezTo>
                  <a:cubicBezTo>
                    <a:pt x="419" y="1499"/>
                    <a:pt x="445" y="1501"/>
                    <a:pt x="470" y="1501"/>
                  </a:cubicBezTo>
                  <a:cubicBezTo>
                    <a:pt x="490" y="1501"/>
                    <a:pt x="510" y="1500"/>
                    <a:pt x="530" y="1496"/>
                  </a:cubicBezTo>
                  <a:cubicBezTo>
                    <a:pt x="573" y="1487"/>
                    <a:pt x="610" y="1473"/>
                    <a:pt x="641" y="1453"/>
                  </a:cubicBezTo>
                  <a:cubicBezTo>
                    <a:pt x="673" y="1431"/>
                    <a:pt x="703" y="1402"/>
                    <a:pt x="730" y="1367"/>
                  </a:cubicBezTo>
                  <a:cubicBezTo>
                    <a:pt x="757" y="1330"/>
                    <a:pt x="780" y="1292"/>
                    <a:pt x="799" y="1255"/>
                  </a:cubicBezTo>
                  <a:cubicBezTo>
                    <a:pt x="818" y="1218"/>
                    <a:pt x="836" y="1174"/>
                    <a:pt x="852" y="1124"/>
                  </a:cubicBezTo>
                  <a:cubicBezTo>
                    <a:pt x="868" y="1073"/>
                    <a:pt x="882" y="1027"/>
                    <a:pt x="891" y="986"/>
                  </a:cubicBezTo>
                  <a:cubicBezTo>
                    <a:pt x="902" y="947"/>
                    <a:pt x="913" y="900"/>
                    <a:pt x="924" y="849"/>
                  </a:cubicBezTo>
                  <a:cubicBezTo>
                    <a:pt x="939" y="774"/>
                    <a:pt x="950" y="704"/>
                    <a:pt x="956" y="640"/>
                  </a:cubicBezTo>
                  <a:cubicBezTo>
                    <a:pt x="964" y="577"/>
                    <a:pt x="965" y="508"/>
                    <a:pt x="959" y="435"/>
                  </a:cubicBezTo>
                  <a:cubicBezTo>
                    <a:pt x="953" y="363"/>
                    <a:pt x="939" y="299"/>
                    <a:pt x="916" y="245"/>
                  </a:cubicBezTo>
                  <a:cubicBezTo>
                    <a:pt x="891" y="191"/>
                    <a:pt x="854" y="143"/>
                    <a:pt x="801" y="100"/>
                  </a:cubicBezTo>
                  <a:cubicBezTo>
                    <a:pt x="749" y="56"/>
                    <a:pt x="683" y="26"/>
                    <a:pt x="604" y="10"/>
                  </a:cubicBezTo>
                  <a:cubicBezTo>
                    <a:pt x="573" y="4"/>
                    <a:pt x="542" y="1"/>
                    <a:pt x="514"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73"/>
            <p:cNvSpPr/>
            <p:nvPr/>
          </p:nvSpPr>
          <p:spPr>
            <a:xfrm>
              <a:off x="2326150" y="2865850"/>
              <a:ext cx="35400" cy="39950"/>
            </a:xfrm>
            <a:custGeom>
              <a:avLst/>
              <a:gdLst/>
              <a:ahLst/>
              <a:cxnLst/>
              <a:rect l="l" t="t" r="r" b="b"/>
              <a:pathLst>
                <a:path w="1416" h="1598" extrusionOk="0">
                  <a:moveTo>
                    <a:pt x="533" y="1"/>
                  </a:moveTo>
                  <a:cubicBezTo>
                    <a:pt x="487" y="161"/>
                    <a:pt x="398" y="384"/>
                    <a:pt x="267" y="668"/>
                  </a:cubicBezTo>
                  <a:cubicBezTo>
                    <a:pt x="136" y="953"/>
                    <a:pt x="47" y="1163"/>
                    <a:pt x="1" y="1299"/>
                  </a:cubicBezTo>
                  <a:lnTo>
                    <a:pt x="117" y="1335"/>
                  </a:lnTo>
                  <a:cubicBezTo>
                    <a:pt x="385" y="820"/>
                    <a:pt x="551" y="461"/>
                    <a:pt x="616" y="258"/>
                  </a:cubicBezTo>
                  <a:cubicBezTo>
                    <a:pt x="617" y="320"/>
                    <a:pt x="628" y="463"/>
                    <a:pt x="649" y="687"/>
                  </a:cubicBezTo>
                  <a:cubicBezTo>
                    <a:pt x="670" y="909"/>
                    <a:pt x="677" y="1039"/>
                    <a:pt x="671" y="1076"/>
                  </a:cubicBezTo>
                  <a:cubicBezTo>
                    <a:pt x="682" y="1079"/>
                    <a:pt x="708" y="1086"/>
                    <a:pt x="748" y="1098"/>
                  </a:cubicBezTo>
                  <a:cubicBezTo>
                    <a:pt x="788" y="1111"/>
                    <a:pt x="817" y="1118"/>
                    <a:pt x="835" y="1122"/>
                  </a:cubicBezTo>
                  <a:lnTo>
                    <a:pt x="849" y="1125"/>
                  </a:lnTo>
                  <a:lnTo>
                    <a:pt x="863" y="1125"/>
                  </a:lnTo>
                  <a:cubicBezTo>
                    <a:pt x="893" y="1076"/>
                    <a:pt x="951" y="966"/>
                    <a:pt x="1038" y="796"/>
                  </a:cubicBezTo>
                  <a:cubicBezTo>
                    <a:pt x="1126" y="625"/>
                    <a:pt x="1201" y="494"/>
                    <a:pt x="1264" y="403"/>
                  </a:cubicBezTo>
                  <a:lnTo>
                    <a:pt x="1264" y="403"/>
                  </a:lnTo>
                  <a:cubicBezTo>
                    <a:pt x="1281" y="734"/>
                    <a:pt x="1280" y="1127"/>
                    <a:pt x="1261" y="1582"/>
                  </a:cubicBezTo>
                  <a:lnTo>
                    <a:pt x="1409" y="1598"/>
                  </a:lnTo>
                  <a:cubicBezTo>
                    <a:pt x="1409" y="1499"/>
                    <a:pt x="1410" y="1352"/>
                    <a:pt x="1412" y="1154"/>
                  </a:cubicBezTo>
                  <a:cubicBezTo>
                    <a:pt x="1415" y="956"/>
                    <a:pt x="1416" y="779"/>
                    <a:pt x="1414" y="623"/>
                  </a:cubicBezTo>
                  <a:cubicBezTo>
                    <a:pt x="1414" y="468"/>
                    <a:pt x="1411" y="322"/>
                    <a:pt x="1403" y="186"/>
                  </a:cubicBezTo>
                  <a:cubicBezTo>
                    <a:pt x="1297" y="154"/>
                    <a:pt x="1234" y="135"/>
                    <a:pt x="1214" y="130"/>
                  </a:cubicBezTo>
                  <a:cubicBezTo>
                    <a:pt x="1182" y="179"/>
                    <a:pt x="1120" y="297"/>
                    <a:pt x="1029" y="485"/>
                  </a:cubicBezTo>
                  <a:cubicBezTo>
                    <a:pt x="939" y="672"/>
                    <a:pt x="867" y="807"/>
                    <a:pt x="813" y="888"/>
                  </a:cubicBezTo>
                  <a:cubicBezTo>
                    <a:pt x="809" y="862"/>
                    <a:pt x="804" y="777"/>
                    <a:pt x="798" y="635"/>
                  </a:cubicBezTo>
                  <a:cubicBezTo>
                    <a:pt x="790" y="493"/>
                    <a:pt x="781" y="362"/>
                    <a:pt x="769" y="243"/>
                  </a:cubicBezTo>
                  <a:cubicBezTo>
                    <a:pt x="760" y="122"/>
                    <a:pt x="746" y="58"/>
                    <a:pt x="728" y="52"/>
                  </a:cubicBezTo>
                  <a:cubicBezTo>
                    <a:pt x="649" y="26"/>
                    <a:pt x="603" y="11"/>
                    <a:pt x="590" y="8"/>
                  </a:cubicBezTo>
                  <a:cubicBezTo>
                    <a:pt x="575" y="5"/>
                    <a:pt x="556" y="3"/>
                    <a:pt x="533"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73"/>
            <p:cNvSpPr/>
            <p:nvPr/>
          </p:nvSpPr>
          <p:spPr>
            <a:xfrm>
              <a:off x="2368225" y="2872550"/>
              <a:ext cx="26125" cy="38500"/>
            </a:xfrm>
            <a:custGeom>
              <a:avLst/>
              <a:gdLst/>
              <a:ahLst/>
              <a:cxnLst/>
              <a:rect l="l" t="t" r="r" b="b"/>
              <a:pathLst>
                <a:path w="1045" h="1540" extrusionOk="0">
                  <a:moveTo>
                    <a:pt x="333" y="1"/>
                  </a:moveTo>
                  <a:cubicBezTo>
                    <a:pt x="293" y="129"/>
                    <a:pt x="237" y="357"/>
                    <a:pt x="168" y="686"/>
                  </a:cubicBezTo>
                  <a:cubicBezTo>
                    <a:pt x="98" y="1015"/>
                    <a:pt x="42" y="1248"/>
                    <a:pt x="0" y="1387"/>
                  </a:cubicBezTo>
                  <a:cubicBezTo>
                    <a:pt x="34" y="1402"/>
                    <a:pt x="97" y="1420"/>
                    <a:pt x="191" y="1439"/>
                  </a:cubicBezTo>
                  <a:cubicBezTo>
                    <a:pt x="250" y="1451"/>
                    <a:pt x="345" y="1468"/>
                    <a:pt x="476" y="1489"/>
                  </a:cubicBezTo>
                  <a:cubicBezTo>
                    <a:pt x="609" y="1512"/>
                    <a:pt x="700" y="1529"/>
                    <a:pt x="750" y="1540"/>
                  </a:cubicBezTo>
                  <a:lnTo>
                    <a:pt x="749" y="1449"/>
                  </a:lnTo>
                  <a:cubicBezTo>
                    <a:pt x="675" y="1422"/>
                    <a:pt x="495" y="1366"/>
                    <a:pt x="208" y="1279"/>
                  </a:cubicBezTo>
                  <a:cubicBezTo>
                    <a:pt x="219" y="1225"/>
                    <a:pt x="237" y="1142"/>
                    <a:pt x="261" y="1028"/>
                  </a:cubicBezTo>
                  <a:cubicBezTo>
                    <a:pt x="287" y="914"/>
                    <a:pt x="306" y="829"/>
                    <a:pt x="318" y="772"/>
                  </a:cubicBezTo>
                  <a:cubicBezTo>
                    <a:pt x="364" y="781"/>
                    <a:pt x="524" y="800"/>
                    <a:pt x="799" y="831"/>
                  </a:cubicBezTo>
                  <a:lnTo>
                    <a:pt x="798" y="739"/>
                  </a:lnTo>
                  <a:cubicBezTo>
                    <a:pt x="767" y="729"/>
                    <a:pt x="696" y="709"/>
                    <a:pt x="583" y="677"/>
                  </a:cubicBezTo>
                  <a:cubicBezTo>
                    <a:pt x="470" y="643"/>
                    <a:pt x="392" y="619"/>
                    <a:pt x="349" y="606"/>
                  </a:cubicBezTo>
                  <a:cubicBezTo>
                    <a:pt x="361" y="546"/>
                    <a:pt x="372" y="470"/>
                    <a:pt x="386" y="379"/>
                  </a:cubicBezTo>
                  <a:cubicBezTo>
                    <a:pt x="401" y="288"/>
                    <a:pt x="410" y="227"/>
                    <a:pt x="415" y="198"/>
                  </a:cubicBezTo>
                  <a:cubicBezTo>
                    <a:pt x="424" y="198"/>
                    <a:pt x="516" y="208"/>
                    <a:pt x="692" y="230"/>
                  </a:cubicBezTo>
                  <a:cubicBezTo>
                    <a:pt x="867" y="251"/>
                    <a:pt x="984" y="263"/>
                    <a:pt x="1044" y="264"/>
                  </a:cubicBezTo>
                  <a:lnTo>
                    <a:pt x="1041" y="174"/>
                  </a:lnTo>
                  <a:cubicBezTo>
                    <a:pt x="984" y="153"/>
                    <a:pt x="864" y="123"/>
                    <a:pt x="676" y="82"/>
                  </a:cubicBezTo>
                  <a:cubicBezTo>
                    <a:pt x="490" y="41"/>
                    <a:pt x="375" y="14"/>
                    <a:pt x="333"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55465631"/>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703"/>
                                        </p:tgtEl>
                                        <p:attrNameLst>
                                          <p:attrName>style.visibility</p:attrName>
                                        </p:attrNameLst>
                                      </p:cBhvr>
                                      <p:to>
                                        <p:strVal val="visible"/>
                                      </p:to>
                                    </p:set>
                                    <p:anim calcmode="lin" valueType="num">
                                      <p:cBhvr additive="base">
                                        <p:cTn id="7" dur="1000"/>
                                        <p:tgtEl>
                                          <p:spTgt spid="3703"/>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701"/>
                                        </p:tgtEl>
                                        <p:attrNameLst>
                                          <p:attrName>style.visibility</p:attrName>
                                        </p:attrNameLst>
                                      </p:cBhvr>
                                      <p:to>
                                        <p:strVal val="visible"/>
                                      </p:to>
                                    </p:set>
                                    <p:anim calcmode="lin" valueType="num">
                                      <p:cBhvr additive="base">
                                        <p:cTn id="10" dur="1000"/>
                                        <p:tgtEl>
                                          <p:spTgt spid="3701"/>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3702"/>
                                        </p:tgtEl>
                                        <p:attrNameLst>
                                          <p:attrName>style.visibility</p:attrName>
                                        </p:attrNameLst>
                                      </p:cBhvr>
                                      <p:to>
                                        <p:strVal val="visible"/>
                                      </p:to>
                                    </p:set>
                                    <p:anim calcmode="lin" valueType="num">
                                      <p:cBhvr additive="base">
                                        <p:cTn id="13" dur="1000"/>
                                        <p:tgtEl>
                                          <p:spTgt spid="370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82"/>
        <p:cNvGrpSpPr/>
        <p:nvPr/>
      </p:nvGrpSpPr>
      <p:grpSpPr>
        <a:xfrm>
          <a:off x="0" y="0"/>
          <a:ext cx="0" cy="0"/>
          <a:chOff x="0" y="0"/>
          <a:chExt cx="0" cy="0"/>
        </a:xfrm>
      </p:grpSpPr>
      <p:sp>
        <p:nvSpPr>
          <p:cNvPr id="4683" name="Google Shape;4683;p85"/>
          <p:cNvSpPr txBox="1">
            <a:spLocks noGrp="1"/>
          </p:cNvSpPr>
          <p:nvPr>
            <p:ph type="title"/>
          </p:nvPr>
        </p:nvSpPr>
        <p:spPr>
          <a:xfrm>
            <a:off x="2299199" y="445025"/>
            <a:ext cx="6408619" cy="14961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The Budget Planner app is designed to help users manage their finances and plan their expenses. It allows users to track their income, set budget limits for different categories, and monitor their spending.</a:t>
            </a:r>
            <a:endParaRPr sz="2000" dirty="0"/>
          </a:p>
        </p:txBody>
      </p:sp>
      <p:sp>
        <p:nvSpPr>
          <p:cNvPr id="4684" name="Google Shape;4684;p85"/>
          <p:cNvSpPr txBox="1">
            <a:spLocks noGrp="1"/>
          </p:cNvSpPr>
          <p:nvPr>
            <p:ph type="subTitle" idx="2"/>
          </p:nvPr>
        </p:nvSpPr>
        <p:spPr>
          <a:xfrm>
            <a:off x="2284955" y="1903357"/>
            <a:ext cx="6145816" cy="241578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US" sz="1400" dirty="0">
                <a:latin typeface="MS PGothic" panose="020B0600070205080204" pitchFamily="34" charset="-128"/>
                <a:ea typeface="MS PGothic" panose="020B0600070205080204" pitchFamily="34" charset="-128"/>
              </a:rPr>
              <a:t>For the budget planner we used some of the following:</a:t>
            </a:r>
            <a:br>
              <a:rPr lang="en-US" sz="1400" dirty="0">
                <a:latin typeface="MS PGothic" panose="020B0600070205080204" pitchFamily="34" charset="-128"/>
                <a:ea typeface="MS PGothic" panose="020B0600070205080204" pitchFamily="34" charset="-128"/>
              </a:rPr>
            </a:br>
            <a:br>
              <a:rPr lang="en-US" sz="1400" dirty="0">
                <a:latin typeface="MS PGothic" panose="020B0600070205080204" pitchFamily="34" charset="-128"/>
                <a:ea typeface="MS PGothic" panose="020B0600070205080204" pitchFamily="34" charset="-128"/>
              </a:rPr>
            </a:br>
            <a:r>
              <a:rPr lang="en-US" sz="1400" dirty="0">
                <a:latin typeface="MS PGothic" panose="020B0600070205080204" pitchFamily="34" charset="-128"/>
                <a:ea typeface="MS PGothic" panose="020B0600070205080204" pitchFamily="34" charset="-128"/>
              </a:rPr>
              <a:t>$ React: helped us create the user interface, allowing users to interact with the app and view their budget information.</a:t>
            </a:r>
            <a:br>
              <a:rPr lang="en-US" sz="1400" dirty="0">
                <a:latin typeface="MS PGothic" panose="020B0600070205080204" pitchFamily="34" charset="-128"/>
                <a:ea typeface="MS PGothic" panose="020B0600070205080204" pitchFamily="34" charset="-128"/>
              </a:rPr>
            </a:br>
            <a:br>
              <a:rPr lang="en-US" sz="1400" dirty="0">
                <a:latin typeface="MS PGothic" panose="020B0600070205080204" pitchFamily="34" charset="-128"/>
                <a:ea typeface="MS PGothic" panose="020B0600070205080204" pitchFamily="34" charset="-128"/>
              </a:rPr>
            </a:br>
            <a:r>
              <a:rPr lang="en-US" sz="1400" dirty="0">
                <a:latin typeface="MS PGothic" panose="020B0600070205080204" pitchFamily="34" charset="-128"/>
                <a:ea typeface="MS PGothic" panose="020B0600070205080204" pitchFamily="34" charset="-128"/>
              </a:rPr>
              <a:t>$ MongoDB: used to store user data, including income, expenses, and budget limits. It would provide a persistent storage solution for retrieving and updating budget information.</a:t>
            </a:r>
            <a:br>
              <a:rPr lang="en-US" sz="1400" dirty="0">
                <a:latin typeface="MS PGothic" panose="020B0600070205080204" pitchFamily="34" charset="-128"/>
                <a:ea typeface="MS PGothic" panose="020B0600070205080204" pitchFamily="34" charset="-128"/>
              </a:rPr>
            </a:br>
            <a:br>
              <a:rPr lang="en-US" sz="1400" dirty="0">
                <a:latin typeface="MS PGothic" panose="020B0600070205080204" pitchFamily="34" charset="-128"/>
                <a:ea typeface="MS PGothic" panose="020B0600070205080204" pitchFamily="34" charset="-128"/>
              </a:rPr>
            </a:br>
            <a:r>
              <a:rPr lang="en-US" sz="1400" dirty="0">
                <a:latin typeface="MS PGothic" panose="020B0600070205080204" pitchFamily="34" charset="-128"/>
                <a:ea typeface="MS PGothic" panose="020B0600070205080204" pitchFamily="34" charset="-128"/>
              </a:rPr>
              <a:t>$ </a:t>
            </a:r>
            <a:r>
              <a:rPr lang="en-US" sz="1400" dirty="0" err="1">
                <a:latin typeface="MS PGothic" panose="020B0600070205080204" pitchFamily="34" charset="-128"/>
                <a:ea typeface="MS PGothic" panose="020B0600070205080204" pitchFamily="34" charset="-128"/>
              </a:rPr>
              <a:t>Axios</a:t>
            </a:r>
            <a:r>
              <a:rPr lang="en-US" sz="1400" dirty="0">
                <a:latin typeface="MS PGothic" panose="020B0600070205080204" pitchFamily="34" charset="-128"/>
                <a:ea typeface="MS PGothic" panose="020B0600070205080204" pitchFamily="34" charset="-128"/>
              </a:rPr>
              <a:t>: used to communicate with the backend server, sending requests to retrieve and update budget data in the MongoDB database.</a:t>
            </a:r>
            <a:endParaRPr dirty="0"/>
          </a:p>
        </p:txBody>
      </p:sp>
      <p:grpSp>
        <p:nvGrpSpPr>
          <p:cNvPr id="4686" name="Google Shape;4686;p85"/>
          <p:cNvGrpSpPr/>
          <p:nvPr/>
        </p:nvGrpSpPr>
        <p:grpSpPr>
          <a:xfrm>
            <a:off x="5959125" y="3926475"/>
            <a:ext cx="3289125" cy="1056100"/>
            <a:chOff x="2786050" y="3783150"/>
            <a:chExt cx="3289125" cy="1056100"/>
          </a:xfrm>
        </p:grpSpPr>
        <p:sp>
          <p:nvSpPr>
            <p:cNvPr id="4687" name="Google Shape;4687;p85"/>
            <p:cNvSpPr/>
            <p:nvPr/>
          </p:nvSpPr>
          <p:spPr>
            <a:xfrm>
              <a:off x="5354825" y="3783150"/>
              <a:ext cx="559550" cy="507250"/>
            </a:xfrm>
            <a:custGeom>
              <a:avLst/>
              <a:gdLst/>
              <a:ahLst/>
              <a:cxnLst/>
              <a:rect l="l" t="t" r="r" b="b"/>
              <a:pathLst>
                <a:path w="22382" h="20290" extrusionOk="0">
                  <a:moveTo>
                    <a:pt x="21469" y="1"/>
                  </a:moveTo>
                  <a:cubicBezTo>
                    <a:pt x="21292" y="1"/>
                    <a:pt x="21154" y="24"/>
                    <a:pt x="21154" y="24"/>
                  </a:cubicBezTo>
                  <a:cubicBezTo>
                    <a:pt x="21154" y="24"/>
                    <a:pt x="17570" y="378"/>
                    <a:pt x="16552" y="600"/>
                  </a:cubicBezTo>
                  <a:cubicBezTo>
                    <a:pt x="15533" y="821"/>
                    <a:pt x="14465" y="2327"/>
                    <a:pt x="14465" y="2327"/>
                  </a:cubicBezTo>
                  <a:lnTo>
                    <a:pt x="0" y="19480"/>
                  </a:lnTo>
                  <a:lnTo>
                    <a:pt x="16016" y="20289"/>
                  </a:lnTo>
                  <a:cubicBezTo>
                    <a:pt x="16016" y="20289"/>
                    <a:pt x="21862" y="1661"/>
                    <a:pt x="22172" y="733"/>
                  </a:cubicBezTo>
                  <a:cubicBezTo>
                    <a:pt x="22382" y="102"/>
                    <a:pt x="21840" y="1"/>
                    <a:pt x="21469"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85"/>
            <p:cNvSpPr/>
            <p:nvPr/>
          </p:nvSpPr>
          <p:spPr>
            <a:xfrm>
              <a:off x="3424000" y="4657800"/>
              <a:ext cx="27350" cy="96225"/>
            </a:xfrm>
            <a:custGeom>
              <a:avLst/>
              <a:gdLst/>
              <a:ahLst/>
              <a:cxnLst/>
              <a:rect l="l" t="t" r="r" b="b"/>
              <a:pathLst>
                <a:path w="1094" h="3849" extrusionOk="0">
                  <a:moveTo>
                    <a:pt x="649" y="1"/>
                  </a:moveTo>
                  <a:lnTo>
                    <a:pt x="1" y="3848"/>
                  </a:lnTo>
                  <a:lnTo>
                    <a:pt x="447" y="3848"/>
                  </a:lnTo>
                  <a:lnTo>
                    <a:pt x="1094" y="1"/>
                  </a:ln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85"/>
            <p:cNvSpPr/>
            <p:nvPr/>
          </p:nvSpPr>
          <p:spPr>
            <a:xfrm>
              <a:off x="3369500" y="4602150"/>
              <a:ext cx="89950" cy="65825"/>
            </a:xfrm>
            <a:custGeom>
              <a:avLst/>
              <a:gdLst/>
              <a:ahLst/>
              <a:cxnLst/>
              <a:rect l="l" t="t" r="r" b="b"/>
              <a:pathLst>
                <a:path w="3598" h="2633" extrusionOk="0">
                  <a:moveTo>
                    <a:pt x="1" y="0"/>
                  </a:moveTo>
                  <a:lnTo>
                    <a:pt x="2227" y="2633"/>
                  </a:lnTo>
                  <a:lnTo>
                    <a:pt x="3597" y="2633"/>
                  </a:lnTo>
                  <a:lnTo>
                    <a:pt x="3597" y="0"/>
                  </a:ln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85"/>
            <p:cNvSpPr/>
            <p:nvPr/>
          </p:nvSpPr>
          <p:spPr>
            <a:xfrm>
              <a:off x="3388550" y="4746550"/>
              <a:ext cx="75275" cy="75250"/>
            </a:xfrm>
            <a:custGeom>
              <a:avLst/>
              <a:gdLst/>
              <a:ahLst/>
              <a:cxnLst/>
              <a:rect l="l" t="t" r="r" b="b"/>
              <a:pathLst>
                <a:path w="3011" h="3010" extrusionOk="0">
                  <a:moveTo>
                    <a:pt x="1505" y="0"/>
                  </a:moveTo>
                  <a:cubicBezTo>
                    <a:pt x="675" y="0"/>
                    <a:pt x="1" y="674"/>
                    <a:pt x="1" y="1506"/>
                  </a:cubicBezTo>
                  <a:cubicBezTo>
                    <a:pt x="1" y="2337"/>
                    <a:pt x="675" y="3010"/>
                    <a:pt x="1505" y="3010"/>
                  </a:cubicBezTo>
                  <a:cubicBezTo>
                    <a:pt x="2337" y="3010"/>
                    <a:pt x="3011" y="2337"/>
                    <a:pt x="3011" y="1506"/>
                  </a:cubicBezTo>
                  <a:cubicBezTo>
                    <a:pt x="3011" y="674"/>
                    <a:pt x="2337" y="0"/>
                    <a:pt x="1505" y="0"/>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85"/>
            <p:cNvSpPr/>
            <p:nvPr/>
          </p:nvSpPr>
          <p:spPr>
            <a:xfrm>
              <a:off x="3399800" y="4757775"/>
              <a:ext cx="47625" cy="47625"/>
            </a:xfrm>
            <a:custGeom>
              <a:avLst/>
              <a:gdLst/>
              <a:ahLst/>
              <a:cxnLst/>
              <a:rect l="l" t="t" r="r" b="b"/>
              <a:pathLst>
                <a:path w="1905" h="1905" extrusionOk="0">
                  <a:moveTo>
                    <a:pt x="954" y="1"/>
                  </a:moveTo>
                  <a:cubicBezTo>
                    <a:pt x="953" y="1"/>
                    <a:pt x="953" y="1"/>
                    <a:pt x="952" y="1"/>
                  </a:cubicBezTo>
                  <a:cubicBezTo>
                    <a:pt x="427" y="1"/>
                    <a:pt x="0" y="427"/>
                    <a:pt x="0" y="953"/>
                  </a:cubicBezTo>
                  <a:cubicBezTo>
                    <a:pt x="0" y="1478"/>
                    <a:pt x="427" y="1905"/>
                    <a:pt x="952" y="1905"/>
                  </a:cubicBezTo>
                  <a:cubicBezTo>
                    <a:pt x="1478" y="1905"/>
                    <a:pt x="1904" y="1478"/>
                    <a:pt x="1904" y="953"/>
                  </a:cubicBezTo>
                  <a:cubicBezTo>
                    <a:pt x="1904" y="427"/>
                    <a:pt x="1479" y="1"/>
                    <a:pt x="954" y="1"/>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85"/>
            <p:cNvSpPr/>
            <p:nvPr/>
          </p:nvSpPr>
          <p:spPr>
            <a:xfrm>
              <a:off x="4872975" y="4662525"/>
              <a:ext cx="12000" cy="84425"/>
            </a:xfrm>
            <a:custGeom>
              <a:avLst/>
              <a:gdLst/>
              <a:ahLst/>
              <a:cxnLst/>
              <a:rect l="l" t="t" r="r" b="b"/>
              <a:pathLst>
                <a:path w="480" h="3377" extrusionOk="0">
                  <a:moveTo>
                    <a:pt x="0" y="0"/>
                  </a:moveTo>
                  <a:lnTo>
                    <a:pt x="0" y="3377"/>
                  </a:lnTo>
                  <a:lnTo>
                    <a:pt x="479" y="3377"/>
                  </a:lnTo>
                  <a:lnTo>
                    <a:pt x="479" y="0"/>
                  </a:ln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85"/>
            <p:cNvSpPr/>
            <p:nvPr/>
          </p:nvSpPr>
          <p:spPr>
            <a:xfrm>
              <a:off x="4802600" y="4618475"/>
              <a:ext cx="97600" cy="65825"/>
            </a:xfrm>
            <a:custGeom>
              <a:avLst/>
              <a:gdLst/>
              <a:ahLst/>
              <a:cxnLst/>
              <a:rect l="l" t="t" r="r" b="b"/>
              <a:pathLst>
                <a:path w="3904" h="2633" extrusionOk="0">
                  <a:moveTo>
                    <a:pt x="0" y="1"/>
                  </a:moveTo>
                  <a:lnTo>
                    <a:pt x="2228" y="2633"/>
                  </a:lnTo>
                  <a:lnTo>
                    <a:pt x="3903" y="2633"/>
                  </a:lnTo>
                  <a:lnTo>
                    <a:pt x="3903" y="1"/>
                  </a:ln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85"/>
            <p:cNvSpPr/>
            <p:nvPr/>
          </p:nvSpPr>
          <p:spPr>
            <a:xfrm>
              <a:off x="4827075" y="4729125"/>
              <a:ext cx="110100" cy="110125"/>
            </a:xfrm>
            <a:custGeom>
              <a:avLst/>
              <a:gdLst/>
              <a:ahLst/>
              <a:cxnLst/>
              <a:rect l="l" t="t" r="r" b="b"/>
              <a:pathLst>
                <a:path w="4404" h="4405" extrusionOk="0">
                  <a:moveTo>
                    <a:pt x="2202" y="1"/>
                  </a:moveTo>
                  <a:cubicBezTo>
                    <a:pt x="986" y="1"/>
                    <a:pt x="0" y="987"/>
                    <a:pt x="0" y="2203"/>
                  </a:cubicBezTo>
                  <a:cubicBezTo>
                    <a:pt x="0" y="3418"/>
                    <a:pt x="986" y="4404"/>
                    <a:pt x="2202" y="4404"/>
                  </a:cubicBezTo>
                  <a:cubicBezTo>
                    <a:pt x="3419" y="4404"/>
                    <a:pt x="4404" y="3418"/>
                    <a:pt x="4404" y="2203"/>
                  </a:cubicBezTo>
                  <a:cubicBezTo>
                    <a:pt x="4404" y="986"/>
                    <a:pt x="3418" y="1"/>
                    <a:pt x="2202" y="1"/>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85"/>
            <p:cNvSpPr/>
            <p:nvPr/>
          </p:nvSpPr>
          <p:spPr>
            <a:xfrm>
              <a:off x="4843425" y="4745525"/>
              <a:ext cx="69700" cy="69700"/>
            </a:xfrm>
            <a:custGeom>
              <a:avLst/>
              <a:gdLst/>
              <a:ahLst/>
              <a:cxnLst/>
              <a:rect l="l" t="t" r="r" b="b"/>
              <a:pathLst>
                <a:path w="2788" h="2788" extrusionOk="0">
                  <a:moveTo>
                    <a:pt x="1394" y="0"/>
                  </a:moveTo>
                  <a:cubicBezTo>
                    <a:pt x="626" y="0"/>
                    <a:pt x="0" y="624"/>
                    <a:pt x="0" y="1394"/>
                  </a:cubicBezTo>
                  <a:cubicBezTo>
                    <a:pt x="0" y="2164"/>
                    <a:pt x="626" y="2787"/>
                    <a:pt x="1394" y="2787"/>
                  </a:cubicBezTo>
                  <a:cubicBezTo>
                    <a:pt x="2163" y="2787"/>
                    <a:pt x="2787" y="2163"/>
                    <a:pt x="2787" y="1394"/>
                  </a:cubicBezTo>
                  <a:cubicBezTo>
                    <a:pt x="2787" y="624"/>
                    <a:pt x="2164" y="0"/>
                    <a:pt x="1394" y="0"/>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85"/>
            <p:cNvSpPr/>
            <p:nvPr/>
          </p:nvSpPr>
          <p:spPr>
            <a:xfrm>
              <a:off x="2786050" y="4235375"/>
              <a:ext cx="3196125" cy="406575"/>
            </a:xfrm>
            <a:custGeom>
              <a:avLst/>
              <a:gdLst/>
              <a:ahLst/>
              <a:cxnLst/>
              <a:rect l="l" t="t" r="r" b="b"/>
              <a:pathLst>
                <a:path w="127845" h="16263" extrusionOk="0">
                  <a:moveTo>
                    <a:pt x="21264" y="0"/>
                  </a:moveTo>
                  <a:cubicBezTo>
                    <a:pt x="18928" y="0"/>
                    <a:pt x="13624" y="272"/>
                    <a:pt x="10044" y="2539"/>
                  </a:cubicBezTo>
                  <a:cubicBezTo>
                    <a:pt x="5338" y="5521"/>
                    <a:pt x="1570" y="8659"/>
                    <a:pt x="1570" y="8659"/>
                  </a:cubicBezTo>
                  <a:cubicBezTo>
                    <a:pt x="1570" y="8659"/>
                    <a:pt x="1" y="10072"/>
                    <a:pt x="1884" y="11641"/>
                  </a:cubicBezTo>
                  <a:cubicBezTo>
                    <a:pt x="3768" y="13209"/>
                    <a:pt x="8476" y="15094"/>
                    <a:pt x="8476" y="15094"/>
                  </a:cubicBezTo>
                  <a:cubicBezTo>
                    <a:pt x="8476" y="15094"/>
                    <a:pt x="10202" y="16035"/>
                    <a:pt x="13812" y="16192"/>
                  </a:cubicBezTo>
                  <a:cubicBezTo>
                    <a:pt x="15015" y="16245"/>
                    <a:pt x="23768" y="16262"/>
                    <a:pt x="34905" y="16262"/>
                  </a:cubicBezTo>
                  <a:cubicBezTo>
                    <a:pt x="57178" y="16262"/>
                    <a:pt x="88984" y="16192"/>
                    <a:pt x="88984" y="16192"/>
                  </a:cubicBezTo>
                  <a:cubicBezTo>
                    <a:pt x="88984" y="16192"/>
                    <a:pt x="91024" y="16192"/>
                    <a:pt x="95419" y="14936"/>
                  </a:cubicBezTo>
                  <a:cubicBezTo>
                    <a:pt x="99811" y="13681"/>
                    <a:pt x="118643" y="8046"/>
                    <a:pt x="118643" y="8046"/>
                  </a:cubicBezTo>
                  <a:cubicBezTo>
                    <a:pt x="118643" y="8046"/>
                    <a:pt x="127845" y="5116"/>
                    <a:pt x="127784" y="4266"/>
                  </a:cubicBezTo>
                  <a:cubicBezTo>
                    <a:pt x="127583" y="1463"/>
                    <a:pt x="125356" y="1958"/>
                    <a:pt x="118309" y="1289"/>
                  </a:cubicBezTo>
                  <a:cubicBezTo>
                    <a:pt x="116702" y="1137"/>
                    <a:pt x="104519" y="27"/>
                    <a:pt x="102479" y="27"/>
                  </a:cubicBezTo>
                  <a:lnTo>
                    <a:pt x="22442" y="27"/>
                  </a:lnTo>
                  <a:cubicBezTo>
                    <a:pt x="22442" y="27"/>
                    <a:pt x="22001" y="0"/>
                    <a:pt x="21264"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85"/>
            <p:cNvSpPr/>
            <p:nvPr/>
          </p:nvSpPr>
          <p:spPr>
            <a:xfrm>
              <a:off x="3311825" y="4342500"/>
              <a:ext cx="45725" cy="71900"/>
            </a:xfrm>
            <a:custGeom>
              <a:avLst/>
              <a:gdLst/>
              <a:ahLst/>
              <a:cxnLst/>
              <a:rect l="l" t="t" r="r" b="b"/>
              <a:pathLst>
                <a:path w="1829" h="2876" extrusionOk="0">
                  <a:moveTo>
                    <a:pt x="670" y="1"/>
                  </a:moveTo>
                  <a:cubicBezTo>
                    <a:pt x="303" y="1"/>
                    <a:pt x="1" y="302"/>
                    <a:pt x="1" y="670"/>
                  </a:cubicBezTo>
                  <a:lnTo>
                    <a:pt x="1" y="2206"/>
                  </a:lnTo>
                  <a:cubicBezTo>
                    <a:pt x="1" y="2573"/>
                    <a:pt x="303" y="2875"/>
                    <a:pt x="670" y="2875"/>
                  </a:cubicBezTo>
                  <a:lnTo>
                    <a:pt x="1159" y="2875"/>
                  </a:lnTo>
                  <a:cubicBezTo>
                    <a:pt x="1527" y="2875"/>
                    <a:pt x="1828" y="2573"/>
                    <a:pt x="1828" y="2206"/>
                  </a:cubicBezTo>
                  <a:lnTo>
                    <a:pt x="1828" y="670"/>
                  </a:lnTo>
                  <a:cubicBezTo>
                    <a:pt x="1828" y="302"/>
                    <a:pt x="1527" y="1"/>
                    <a:pt x="1159"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85"/>
            <p:cNvSpPr/>
            <p:nvPr/>
          </p:nvSpPr>
          <p:spPr>
            <a:xfrm>
              <a:off x="3406975" y="4342500"/>
              <a:ext cx="45725" cy="71900"/>
            </a:xfrm>
            <a:custGeom>
              <a:avLst/>
              <a:gdLst/>
              <a:ahLst/>
              <a:cxnLst/>
              <a:rect l="l" t="t" r="r" b="b"/>
              <a:pathLst>
                <a:path w="1829" h="2876" extrusionOk="0">
                  <a:moveTo>
                    <a:pt x="670" y="1"/>
                  </a:moveTo>
                  <a:cubicBezTo>
                    <a:pt x="302" y="1"/>
                    <a:pt x="1" y="302"/>
                    <a:pt x="1" y="670"/>
                  </a:cubicBezTo>
                  <a:lnTo>
                    <a:pt x="1" y="2206"/>
                  </a:lnTo>
                  <a:cubicBezTo>
                    <a:pt x="1" y="2573"/>
                    <a:pt x="302" y="2875"/>
                    <a:pt x="670" y="2875"/>
                  </a:cubicBezTo>
                  <a:lnTo>
                    <a:pt x="1159" y="2875"/>
                  </a:lnTo>
                  <a:cubicBezTo>
                    <a:pt x="1527" y="2875"/>
                    <a:pt x="1828" y="2573"/>
                    <a:pt x="1828" y="2206"/>
                  </a:cubicBezTo>
                  <a:lnTo>
                    <a:pt x="1828" y="670"/>
                  </a:lnTo>
                  <a:cubicBezTo>
                    <a:pt x="1828" y="302"/>
                    <a:pt x="1527" y="1"/>
                    <a:pt x="1159"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85"/>
            <p:cNvSpPr/>
            <p:nvPr/>
          </p:nvSpPr>
          <p:spPr>
            <a:xfrm>
              <a:off x="3502175" y="4342500"/>
              <a:ext cx="45725" cy="71900"/>
            </a:xfrm>
            <a:custGeom>
              <a:avLst/>
              <a:gdLst/>
              <a:ahLst/>
              <a:cxnLst/>
              <a:rect l="l" t="t" r="r" b="b"/>
              <a:pathLst>
                <a:path w="1829" h="2876" extrusionOk="0">
                  <a:moveTo>
                    <a:pt x="670" y="1"/>
                  </a:moveTo>
                  <a:cubicBezTo>
                    <a:pt x="303" y="1"/>
                    <a:pt x="1" y="302"/>
                    <a:pt x="1" y="670"/>
                  </a:cubicBezTo>
                  <a:lnTo>
                    <a:pt x="1" y="2206"/>
                  </a:lnTo>
                  <a:cubicBezTo>
                    <a:pt x="1" y="2573"/>
                    <a:pt x="303" y="2875"/>
                    <a:pt x="670" y="2875"/>
                  </a:cubicBezTo>
                  <a:lnTo>
                    <a:pt x="1159" y="2875"/>
                  </a:lnTo>
                  <a:cubicBezTo>
                    <a:pt x="1527" y="2875"/>
                    <a:pt x="1829" y="2573"/>
                    <a:pt x="1829" y="2206"/>
                  </a:cubicBezTo>
                  <a:lnTo>
                    <a:pt x="1829" y="670"/>
                  </a:lnTo>
                  <a:cubicBezTo>
                    <a:pt x="1829" y="302"/>
                    <a:pt x="1527" y="1"/>
                    <a:pt x="1159"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85"/>
            <p:cNvSpPr/>
            <p:nvPr/>
          </p:nvSpPr>
          <p:spPr>
            <a:xfrm>
              <a:off x="3597350" y="4342500"/>
              <a:ext cx="45725" cy="71900"/>
            </a:xfrm>
            <a:custGeom>
              <a:avLst/>
              <a:gdLst/>
              <a:ahLst/>
              <a:cxnLst/>
              <a:rect l="l" t="t" r="r" b="b"/>
              <a:pathLst>
                <a:path w="1829" h="2876" extrusionOk="0">
                  <a:moveTo>
                    <a:pt x="670" y="1"/>
                  </a:moveTo>
                  <a:cubicBezTo>
                    <a:pt x="303" y="1"/>
                    <a:pt x="1" y="302"/>
                    <a:pt x="1" y="670"/>
                  </a:cubicBezTo>
                  <a:lnTo>
                    <a:pt x="1" y="2206"/>
                  </a:lnTo>
                  <a:cubicBezTo>
                    <a:pt x="1" y="2573"/>
                    <a:pt x="303" y="2875"/>
                    <a:pt x="670" y="2875"/>
                  </a:cubicBezTo>
                  <a:lnTo>
                    <a:pt x="1159" y="2875"/>
                  </a:lnTo>
                  <a:cubicBezTo>
                    <a:pt x="1527" y="2875"/>
                    <a:pt x="1829" y="2573"/>
                    <a:pt x="1829" y="2206"/>
                  </a:cubicBezTo>
                  <a:lnTo>
                    <a:pt x="1829" y="670"/>
                  </a:lnTo>
                  <a:cubicBezTo>
                    <a:pt x="1829" y="302"/>
                    <a:pt x="1527" y="1"/>
                    <a:pt x="1159"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85"/>
            <p:cNvSpPr/>
            <p:nvPr/>
          </p:nvSpPr>
          <p:spPr>
            <a:xfrm>
              <a:off x="3692525" y="4342500"/>
              <a:ext cx="45725" cy="71900"/>
            </a:xfrm>
            <a:custGeom>
              <a:avLst/>
              <a:gdLst/>
              <a:ahLst/>
              <a:cxnLst/>
              <a:rect l="l" t="t" r="r" b="b"/>
              <a:pathLst>
                <a:path w="1829" h="2876" extrusionOk="0">
                  <a:moveTo>
                    <a:pt x="670" y="1"/>
                  </a:moveTo>
                  <a:cubicBezTo>
                    <a:pt x="303" y="1"/>
                    <a:pt x="1" y="302"/>
                    <a:pt x="1" y="670"/>
                  </a:cubicBezTo>
                  <a:lnTo>
                    <a:pt x="1" y="2206"/>
                  </a:lnTo>
                  <a:cubicBezTo>
                    <a:pt x="1" y="2573"/>
                    <a:pt x="303" y="2875"/>
                    <a:pt x="670" y="2875"/>
                  </a:cubicBezTo>
                  <a:lnTo>
                    <a:pt x="1159" y="2875"/>
                  </a:lnTo>
                  <a:cubicBezTo>
                    <a:pt x="1527" y="2875"/>
                    <a:pt x="1829" y="2573"/>
                    <a:pt x="1829" y="2206"/>
                  </a:cubicBezTo>
                  <a:lnTo>
                    <a:pt x="1829" y="670"/>
                  </a:lnTo>
                  <a:cubicBezTo>
                    <a:pt x="1829" y="302"/>
                    <a:pt x="1527" y="1"/>
                    <a:pt x="1159"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85"/>
            <p:cNvSpPr/>
            <p:nvPr/>
          </p:nvSpPr>
          <p:spPr>
            <a:xfrm>
              <a:off x="3787700" y="4342500"/>
              <a:ext cx="45725" cy="71900"/>
            </a:xfrm>
            <a:custGeom>
              <a:avLst/>
              <a:gdLst/>
              <a:ahLst/>
              <a:cxnLst/>
              <a:rect l="l" t="t" r="r" b="b"/>
              <a:pathLst>
                <a:path w="1829" h="2876" extrusionOk="0">
                  <a:moveTo>
                    <a:pt x="671" y="1"/>
                  </a:moveTo>
                  <a:cubicBezTo>
                    <a:pt x="303" y="1"/>
                    <a:pt x="1" y="302"/>
                    <a:pt x="1" y="670"/>
                  </a:cubicBezTo>
                  <a:lnTo>
                    <a:pt x="1" y="2206"/>
                  </a:lnTo>
                  <a:cubicBezTo>
                    <a:pt x="1" y="2573"/>
                    <a:pt x="303" y="2875"/>
                    <a:pt x="671" y="2875"/>
                  </a:cubicBezTo>
                  <a:lnTo>
                    <a:pt x="1159" y="2875"/>
                  </a:lnTo>
                  <a:cubicBezTo>
                    <a:pt x="1527" y="2875"/>
                    <a:pt x="1829" y="2573"/>
                    <a:pt x="1829" y="2206"/>
                  </a:cubicBezTo>
                  <a:lnTo>
                    <a:pt x="1829" y="670"/>
                  </a:lnTo>
                  <a:cubicBezTo>
                    <a:pt x="1829" y="302"/>
                    <a:pt x="1527" y="1"/>
                    <a:pt x="1159"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85"/>
            <p:cNvSpPr/>
            <p:nvPr/>
          </p:nvSpPr>
          <p:spPr>
            <a:xfrm>
              <a:off x="3882850" y="4342500"/>
              <a:ext cx="45725" cy="71900"/>
            </a:xfrm>
            <a:custGeom>
              <a:avLst/>
              <a:gdLst/>
              <a:ahLst/>
              <a:cxnLst/>
              <a:rect l="l" t="t" r="r" b="b"/>
              <a:pathLst>
                <a:path w="1829" h="2876" extrusionOk="0">
                  <a:moveTo>
                    <a:pt x="671" y="1"/>
                  </a:moveTo>
                  <a:cubicBezTo>
                    <a:pt x="302" y="1"/>
                    <a:pt x="1" y="302"/>
                    <a:pt x="1" y="670"/>
                  </a:cubicBezTo>
                  <a:lnTo>
                    <a:pt x="1" y="2206"/>
                  </a:lnTo>
                  <a:cubicBezTo>
                    <a:pt x="1" y="2573"/>
                    <a:pt x="302" y="2875"/>
                    <a:pt x="671" y="2875"/>
                  </a:cubicBezTo>
                  <a:lnTo>
                    <a:pt x="1159" y="2875"/>
                  </a:lnTo>
                  <a:cubicBezTo>
                    <a:pt x="1527" y="2875"/>
                    <a:pt x="1829" y="2573"/>
                    <a:pt x="1829" y="2206"/>
                  </a:cubicBezTo>
                  <a:lnTo>
                    <a:pt x="1829" y="670"/>
                  </a:lnTo>
                  <a:cubicBezTo>
                    <a:pt x="1829" y="302"/>
                    <a:pt x="1527" y="1"/>
                    <a:pt x="1159"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85"/>
            <p:cNvSpPr/>
            <p:nvPr/>
          </p:nvSpPr>
          <p:spPr>
            <a:xfrm>
              <a:off x="3978050" y="4342500"/>
              <a:ext cx="45725" cy="71900"/>
            </a:xfrm>
            <a:custGeom>
              <a:avLst/>
              <a:gdLst/>
              <a:ahLst/>
              <a:cxnLst/>
              <a:rect l="l" t="t" r="r" b="b"/>
              <a:pathLst>
                <a:path w="1829" h="2876" extrusionOk="0">
                  <a:moveTo>
                    <a:pt x="671" y="1"/>
                  </a:moveTo>
                  <a:cubicBezTo>
                    <a:pt x="303" y="1"/>
                    <a:pt x="1" y="302"/>
                    <a:pt x="1" y="670"/>
                  </a:cubicBezTo>
                  <a:lnTo>
                    <a:pt x="1" y="2206"/>
                  </a:lnTo>
                  <a:cubicBezTo>
                    <a:pt x="1" y="2573"/>
                    <a:pt x="303" y="2875"/>
                    <a:pt x="671" y="2875"/>
                  </a:cubicBezTo>
                  <a:lnTo>
                    <a:pt x="1159" y="2875"/>
                  </a:lnTo>
                  <a:cubicBezTo>
                    <a:pt x="1527" y="2875"/>
                    <a:pt x="1829" y="2573"/>
                    <a:pt x="1829" y="2206"/>
                  </a:cubicBezTo>
                  <a:lnTo>
                    <a:pt x="1829" y="670"/>
                  </a:lnTo>
                  <a:cubicBezTo>
                    <a:pt x="1829" y="302"/>
                    <a:pt x="1527" y="1"/>
                    <a:pt x="1159"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85"/>
            <p:cNvSpPr/>
            <p:nvPr/>
          </p:nvSpPr>
          <p:spPr>
            <a:xfrm>
              <a:off x="4073225" y="4342500"/>
              <a:ext cx="45725" cy="71900"/>
            </a:xfrm>
            <a:custGeom>
              <a:avLst/>
              <a:gdLst/>
              <a:ahLst/>
              <a:cxnLst/>
              <a:rect l="l" t="t" r="r" b="b"/>
              <a:pathLst>
                <a:path w="1829" h="2876" extrusionOk="0">
                  <a:moveTo>
                    <a:pt x="671" y="1"/>
                  </a:moveTo>
                  <a:cubicBezTo>
                    <a:pt x="303" y="1"/>
                    <a:pt x="1" y="302"/>
                    <a:pt x="1" y="670"/>
                  </a:cubicBezTo>
                  <a:lnTo>
                    <a:pt x="1" y="2206"/>
                  </a:lnTo>
                  <a:cubicBezTo>
                    <a:pt x="1" y="2573"/>
                    <a:pt x="303" y="2875"/>
                    <a:pt x="671" y="2875"/>
                  </a:cubicBezTo>
                  <a:lnTo>
                    <a:pt x="1159" y="2875"/>
                  </a:lnTo>
                  <a:cubicBezTo>
                    <a:pt x="1527" y="2875"/>
                    <a:pt x="1829" y="2573"/>
                    <a:pt x="1829" y="2206"/>
                  </a:cubicBezTo>
                  <a:lnTo>
                    <a:pt x="1829" y="670"/>
                  </a:lnTo>
                  <a:cubicBezTo>
                    <a:pt x="1829" y="302"/>
                    <a:pt x="1527" y="1"/>
                    <a:pt x="1159"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85"/>
            <p:cNvSpPr/>
            <p:nvPr/>
          </p:nvSpPr>
          <p:spPr>
            <a:xfrm>
              <a:off x="4168400" y="4342500"/>
              <a:ext cx="45725" cy="71900"/>
            </a:xfrm>
            <a:custGeom>
              <a:avLst/>
              <a:gdLst/>
              <a:ahLst/>
              <a:cxnLst/>
              <a:rect l="l" t="t" r="r" b="b"/>
              <a:pathLst>
                <a:path w="1829" h="2876" extrusionOk="0">
                  <a:moveTo>
                    <a:pt x="671" y="1"/>
                  </a:moveTo>
                  <a:cubicBezTo>
                    <a:pt x="303" y="1"/>
                    <a:pt x="1" y="302"/>
                    <a:pt x="1" y="670"/>
                  </a:cubicBezTo>
                  <a:lnTo>
                    <a:pt x="1" y="2206"/>
                  </a:lnTo>
                  <a:cubicBezTo>
                    <a:pt x="1" y="2573"/>
                    <a:pt x="303" y="2875"/>
                    <a:pt x="671" y="2875"/>
                  </a:cubicBezTo>
                  <a:lnTo>
                    <a:pt x="1159" y="2875"/>
                  </a:lnTo>
                  <a:cubicBezTo>
                    <a:pt x="1527" y="2875"/>
                    <a:pt x="1829" y="2573"/>
                    <a:pt x="1829" y="2206"/>
                  </a:cubicBezTo>
                  <a:lnTo>
                    <a:pt x="1829" y="670"/>
                  </a:lnTo>
                  <a:cubicBezTo>
                    <a:pt x="1829" y="302"/>
                    <a:pt x="1527" y="1"/>
                    <a:pt x="1159"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85"/>
            <p:cNvSpPr/>
            <p:nvPr/>
          </p:nvSpPr>
          <p:spPr>
            <a:xfrm>
              <a:off x="4263575" y="4342500"/>
              <a:ext cx="45725" cy="71900"/>
            </a:xfrm>
            <a:custGeom>
              <a:avLst/>
              <a:gdLst/>
              <a:ahLst/>
              <a:cxnLst/>
              <a:rect l="l" t="t" r="r" b="b"/>
              <a:pathLst>
                <a:path w="1829" h="2876" extrusionOk="0">
                  <a:moveTo>
                    <a:pt x="671" y="1"/>
                  </a:moveTo>
                  <a:cubicBezTo>
                    <a:pt x="303" y="1"/>
                    <a:pt x="1" y="302"/>
                    <a:pt x="1" y="670"/>
                  </a:cubicBezTo>
                  <a:lnTo>
                    <a:pt x="1" y="2206"/>
                  </a:lnTo>
                  <a:cubicBezTo>
                    <a:pt x="1" y="2573"/>
                    <a:pt x="303" y="2875"/>
                    <a:pt x="671" y="2875"/>
                  </a:cubicBezTo>
                  <a:lnTo>
                    <a:pt x="1159" y="2875"/>
                  </a:lnTo>
                  <a:cubicBezTo>
                    <a:pt x="1527" y="2875"/>
                    <a:pt x="1829" y="2573"/>
                    <a:pt x="1829" y="2206"/>
                  </a:cubicBezTo>
                  <a:lnTo>
                    <a:pt x="1829" y="670"/>
                  </a:lnTo>
                  <a:cubicBezTo>
                    <a:pt x="1829" y="302"/>
                    <a:pt x="1527" y="1"/>
                    <a:pt x="1159"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85"/>
            <p:cNvSpPr/>
            <p:nvPr/>
          </p:nvSpPr>
          <p:spPr>
            <a:xfrm>
              <a:off x="4358725" y="4342500"/>
              <a:ext cx="45725" cy="71900"/>
            </a:xfrm>
            <a:custGeom>
              <a:avLst/>
              <a:gdLst/>
              <a:ahLst/>
              <a:cxnLst/>
              <a:rect l="l" t="t" r="r" b="b"/>
              <a:pathLst>
                <a:path w="1829" h="2876" extrusionOk="0">
                  <a:moveTo>
                    <a:pt x="671" y="1"/>
                  </a:moveTo>
                  <a:cubicBezTo>
                    <a:pt x="302" y="1"/>
                    <a:pt x="1" y="302"/>
                    <a:pt x="1" y="670"/>
                  </a:cubicBezTo>
                  <a:lnTo>
                    <a:pt x="1" y="2206"/>
                  </a:lnTo>
                  <a:cubicBezTo>
                    <a:pt x="1" y="2573"/>
                    <a:pt x="302" y="2875"/>
                    <a:pt x="671" y="2875"/>
                  </a:cubicBezTo>
                  <a:lnTo>
                    <a:pt x="1159" y="2875"/>
                  </a:lnTo>
                  <a:cubicBezTo>
                    <a:pt x="1527" y="2875"/>
                    <a:pt x="1829" y="2573"/>
                    <a:pt x="1829" y="2206"/>
                  </a:cubicBezTo>
                  <a:lnTo>
                    <a:pt x="1829" y="670"/>
                  </a:lnTo>
                  <a:cubicBezTo>
                    <a:pt x="1829" y="302"/>
                    <a:pt x="1527" y="1"/>
                    <a:pt x="1159"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85"/>
            <p:cNvSpPr/>
            <p:nvPr/>
          </p:nvSpPr>
          <p:spPr>
            <a:xfrm>
              <a:off x="4453925" y="4342500"/>
              <a:ext cx="45725" cy="71900"/>
            </a:xfrm>
            <a:custGeom>
              <a:avLst/>
              <a:gdLst/>
              <a:ahLst/>
              <a:cxnLst/>
              <a:rect l="l" t="t" r="r" b="b"/>
              <a:pathLst>
                <a:path w="1829" h="2876" extrusionOk="0">
                  <a:moveTo>
                    <a:pt x="671" y="1"/>
                  </a:moveTo>
                  <a:cubicBezTo>
                    <a:pt x="303" y="1"/>
                    <a:pt x="1" y="302"/>
                    <a:pt x="1" y="670"/>
                  </a:cubicBezTo>
                  <a:lnTo>
                    <a:pt x="1" y="2206"/>
                  </a:lnTo>
                  <a:cubicBezTo>
                    <a:pt x="1" y="2573"/>
                    <a:pt x="303" y="2875"/>
                    <a:pt x="671" y="2875"/>
                  </a:cubicBezTo>
                  <a:lnTo>
                    <a:pt x="1159" y="2875"/>
                  </a:lnTo>
                  <a:cubicBezTo>
                    <a:pt x="1527" y="2875"/>
                    <a:pt x="1829" y="2573"/>
                    <a:pt x="1829" y="2206"/>
                  </a:cubicBezTo>
                  <a:lnTo>
                    <a:pt x="1829" y="670"/>
                  </a:lnTo>
                  <a:cubicBezTo>
                    <a:pt x="1829" y="302"/>
                    <a:pt x="1527" y="1"/>
                    <a:pt x="1159"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85"/>
            <p:cNvSpPr/>
            <p:nvPr/>
          </p:nvSpPr>
          <p:spPr>
            <a:xfrm>
              <a:off x="4549125" y="4342500"/>
              <a:ext cx="45700" cy="71900"/>
            </a:xfrm>
            <a:custGeom>
              <a:avLst/>
              <a:gdLst/>
              <a:ahLst/>
              <a:cxnLst/>
              <a:rect l="l" t="t" r="r" b="b"/>
              <a:pathLst>
                <a:path w="1828" h="2876" extrusionOk="0">
                  <a:moveTo>
                    <a:pt x="670" y="1"/>
                  </a:moveTo>
                  <a:cubicBezTo>
                    <a:pt x="302" y="1"/>
                    <a:pt x="0" y="302"/>
                    <a:pt x="0" y="670"/>
                  </a:cubicBezTo>
                  <a:lnTo>
                    <a:pt x="0" y="2206"/>
                  </a:lnTo>
                  <a:cubicBezTo>
                    <a:pt x="0" y="2573"/>
                    <a:pt x="302" y="2875"/>
                    <a:pt x="670" y="2875"/>
                  </a:cubicBezTo>
                  <a:lnTo>
                    <a:pt x="1158" y="2875"/>
                  </a:lnTo>
                  <a:cubicBezTo>
                    <a:pt x="1526" y="2875"/>
                    <a:pt x="1828" y="2573"/>
                    <a:pt x="1828" y="2206"/>
                  </a:cubicBezTo>
                  <a:lnTo>
                    <a:pt x="1828" y="670"/>
                  </a:lnTo>
                  <a:cubicBezTo>
                    <a:pt x="1828" y="302"/>
                    <a:pt x="1526" y="1"/>
                    <a:pt x="1158"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85"/>
            <p:cNvSpPr/>
            <p:nvPr/>
          </p:nvSpPr>
          <p:spPr>
            <a:xfrm>
              <a:off x="4644300" y="4342500"/>
              <a:ext cx="45700" cy="71900"/>
            </a:xfrm>
            <a:custGeom>
              <a:avLst/>
              <a:gdLst/>
              <a:ahLst/>
              <a:cxnLst/>
              <a:rect l="l" t="t" r="r" b="b"/>
              <a:pathLst>
                <a:path w="1828" h="2876" extrusionOk="0">
                  <a:moveTo>
                    <a:pt x="670" y="1"/>
                  </a:moveTo>
                  <a:cubicBezTo>
                    <a:pt x="302" y="1"/>
                    <a:pt x="0" y="302"/>
                    <a:pt x="0" y="670"/>
                  </a:cubicBezTo>
                  <a:lnTo>
                    <a:pt x="0" y="2206"/>
                  </a:lnTo>
                  <a:cubicBezTo>
                    <a:pt x="0" y="2573"/>
                    <a:pt x="302" y="2875"/>
                    <a:pt x="670" y="2875"/>
                  </a:cubicBezTo>
                  <a:lnTo>
                    <a:pt x="1158" y="2875"/>
                  </a:lnTo>
                  <a:cubicBezTo>
                    <a:pt x="1526" y="2875"/>
                    <a:pt x="1828" y="2573"/>
                    <a:pt x="1828" y="2206"/>
                  </a:cubicBezTo>
                  <a:lnTo>
                    <a:pt x="1828" y="670"/>
                  </a:lnTo>
                  <a:cubicBezTo>
                    <a:pt x="1828" y="302"/>
                    <a:pt x="1526" y="1"/>
                    <a:pt x="1158"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85"/>
            <p:cNvSpPr/>
            <p:nvPr/>
          </p:nvSpPr>
          <p:spPr>
            <a:xfrm>
              <a:off x="4739475" y="4342500"/>
              <a:ext cx="45700" cy="71900"/>
            </a:xfrm>
            <a:custGeom>
              <a:avLst/>
              <a:gdLst/>
              <a:ahLst/>
              <a:cxnLst/>
              <a:rect l="l" t="t" r="r" b="b"/>
              <a:pathLst>
                <a:path w="1828" h="2876" extrusionOk="0">
                  <a:moveTo>
                    <a:pt x="670" y="1"/>
                  </a:moveTo>
                  <a:cubicBezTo>
                    <a:pt x="302" y="1"/>
                    <a:pt x="0" y="302"/>
                    <a:pt x="0" y="670"/>
                  </a:cubicBezTo>
                  <a:lnTo>
                    <a:pt x="0" y="2206"/>
                  </a:lnTo>
                  <a:cubicBezTo>
                    <a:pt x="0" y="2573"/>
                    <a:pt x="302" y="2875"/>
                    <a:pt x="670" y="2875"/>
                  </a:cubicBezTo>
                  <a:lnTo>
                    <a:pt x="1158" y="2875"/>
                  </a:lnTo>
                  <a:cubicBezTo>
                    <a:pt x="1526" y="2875"/>
                    <a:pt x="1828" y="2573"/>
                    <a:pt x="1828" y="2206"/>
                  </a:cubicBezTo>
                  <a:lnTo>
                    <a:pt x="1828" y="670"/>
                  </a:lnTo>
                  <a:cubicBezTo>
                    <a:pt x="1828" y="302"/>
                    <a:pt x="1526" y="1"/>
                    <a:pt x="1158" y="1"/>
                  </a:cubicBezTo>
                  <a:close/>
                </a:path>
              </a:pathLst>
            </a:custGeom>
            <a:solidFill>
              <a:srgbClr val="005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85"/>
            <p:cNvSpPr/>
            <p:nvPr/>
          </p:nvSpPr>
          <p:spPr>
            <a:xfrm>
              <a:off x="4834650" y="4342500"/>
              <a:ext cx="45700" cy="71900"/>
            </a:xfrm>
            <a:custGeom>
              <a:avLst/>
              <a:gdLst/>
              <a:ahLst/>
              <a:cxnLst/>
              <a:rect l="l" t="t" r="r" b="b"/>
              <a:pathLst>
                <a:path w="1828" h="2876" extrusionOk="0">
                  <a:moveTo>
                    <a:pt x="670" y="1"/>
                  </a:moveTo>
                  <a:cubicBezTo>
                    <a:pt x="302" y="1"/>
                    <a:pt x="0" y="302"/>
                    <a:pt x="0" y="670"/>
                  </a:cubicBezTo>
                  <a:lnTo>
                    <a:pt x="0" y="2206"/>
                  </a:lnTo>
                  <a:cubicBezTo>
                    <a:pt x="0" y="2573"/>
                    <a:pt x="302" y="2875"/>
                    <a:pt x="670" y="2875"/>
                  </a:cubicBezTo>
                  <a:lnTo>
                    <a:pt x="1158" y="2875"/>
                  </a:lnTo>
                  <a:cubicBezTo>
                    <a:pt x="1526" y="2875"/>
                    <a:pt x="1828" y="2573"/>
                    <a:pt x="1828" y="2206"/>
                  </a:cubicBezTo>
                  <a:lnTo>
                    <a:pt x="1828" y="670"/>
                  </a:lnTo>
                  <a:cubicBezTo>
                    <a:pt x="1828" y="302"/>
                    <a:pt x="1526" y="1"/>
                    <a:pt x="1158"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85"/>
            <p:cNvSpPr/>
            <p:nvPr/>
          </p:nvSpPr>
          <p:spPr>
            <a:xfrm>
              <a:off x="4929825" y="4342500"/>
              <a:ext cx="45700" cy="71900"/>
            </a:xfrm>
            <a:custGeom>
              <a:avLst/>
              <a:gdLst/>
              <a:ahLst/>
              <a:cxnLst/>
              <a:rect l="l" t="t" r="r" b="b"/>
              <a:pathLst>
                <a:path w="1828" h="2876" extrusionOk="0">
                  <a:moveTo>
                    <a:pt x="670" y="1"/>
                  </a:moveTo>
                  <a:cubicBezTo>
                    <a:pt x="302" y="1"/>
                    <a:pt x="0" y="302"/>
                    <a:pt x="0" y="670"/>
                  </a:cubicBezTo>
                  <a:lnTo>
                    <a:pt x="0" y="2206"/>
                  </a:lnTo>
                  <a:cubicBezTo>
                    <a:pt x="0" y="2573"/>
                    <a:pt x="302" y="2875"/>
                    <a:pt x="670" y="2875"/>
                  </a:cubicBezTo>
                  <a:lnTo>
                    <a:pt x="1158" y="2875"/>
                  </a:lnTo>
                  <a:cubicBezTo>
                    <a:pt x="1526" y="2875"/>
                    <a:pt x="1828" y="2573"/>
                    <a:pt x="1828" y="2206"/>
                  </a:cubicBezTo>
                  <a:lnTo>
                    <a:pt x="1828" y="670"/>
                  </a:lnTo>
                  <a:cubicBezTo>
                    <a:pt x="1828" y="302"/>
                    <a:pt x="1526" y="1"/>
                    <a:pt x="1158"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85"/>
            <p:cNvSpPr/>
            <p:nvPr/>
          </p:nvSpPr>
          <p:spPr>
            <a:xfrm>
              <a:off x="5025000" y="4342500"/>
              <a:ext cx="45700" cy="71900"/>
            </a:xfrm>
            <a:custGeom>
              <a:avLst/>
              <a:gdLst/>
              <a:ahLst/>
              <a:cxnLst/>
              <a:rect l="l" t="t" r="r" b="b"/>
              <a:pathLst>
                <a:path w="1828" h="2876" extrusionOk="0">
                  <a:moveTo>
                    <a:pt x="670" y="1"/>
                  </a:moveTo>
                  <a:cubicBezTo>
                    <a:pt x="302" y="1"/>
                    <a:pt x="0" y="302"/>
                    <a:pt x="0" y="670"/>
                  </a:cubicBezTo>
                  <a:lnTo>
                    <a:pt x="0" y="2206"/>
                  </a:lnTo>
                  <a:cubicBezTo>
                    <a:pt x="0" y="2573"/>
                    <a:pt x="302" y="2875"/>
                    <a:pt x="670" y="2875"/>
                  </a:cubicBezTo>
                  <a:lnTo>
                    <a:pt x="1158" y="2875"/>
                  </a:lnTo>
                  <a:cubicBezTo>
                    <a:pt x="1526" y="2875"/>
                    <a:pt x="1828" y="2573"/>
                    <a:pt x="1828" y="2206"/>
                  </a:cubicBezTo>
                  <a:lnTo>
                    <a:pt x="1828" y="670"/>
                  </a:lnTo>
                  <a:cubicBezTo>
                    <a:pt x="1828" y="302"/>
                    <a:pt x="1526" y="1"/>
                    <a:pt x="1158"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85"/>
            <p:cNvSpPr/>
            <p:nvPr/>
          </p:nvSpPr>
          <p:spPr>
            <a:xfrm>
              <a:off x="5120175" y="4342500"/>
              <a:ext cx="45700" cy="71900"/>
            </a:xfrm>
            <a:custGeom>
              <a:avLst/>
              <a:gdLst/>
              <a:ahLst/>
              <a:cxnLst/>
              <a:rect l="l" t="t" r="r" b="b"/>
              <a:pathLst>
                <a:path w="1828" h="2876" extrusionOk="0">
                  <a:moveTo>
                    <a:pt x="670" y="1"/>
                  </a:moveTo>
                  <a:cubicBezTo>
                    <a:pt x="302" y="1"/>
                    <a:pt x="0" y="302"/>
                    <a:pt x="0" y="670"/>
                  </a:cubicBezTo>
                  <a:lnTo>
                    <a:pt x="0" y="2206"/>
                  </a:lnTo>
                  <a:cubicBezTo>
                    <a:pt x="0" y="2573"/>
                    <a:pt x="302" y="2875"/>
                    <a:pt x="670" y="2875"/>
                  </a:cubicBezTo>
                  <a:lnTo>
                    <a:pt x="1158" y="2875"/>
                  </a:lnTo>
                  <a:cubicBezTo>
                    <a:pt x="1526" y="2875"/>
                    <a:pt x="1828" y="2573"/>
                    <a:pt x="1828" y="2206"/>
                  </a:cubicBezTo>
                  <a:lnTo>
                    <a:pt x="1828" y="670"/>
                  </a:lnTo>
                  <a:cubicBezTo>
                    <a:pt x="1828" y="302"/>
                    <a:pt x="1526" y="1"/>
                    <a:pt x="1158"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85"/>
            <p:cNvSpPr/>
            <p:nvPr/>
          </p:nvSpPr>
          <p:spPr>
            <a:xfrm>
              <a:off x="5215350" y="4342500"/>
              <a:ext cx="45700" cy="71900"/>
            </a:xfrm>
            <a:custGeom>
              <a:avLst/>
              <a:gdLst/>
              <a:ahLst/>
              <a:cxnLst/>
              <a:rect l="l" t="t" r="r" b="b"/>
              <a:pathLst>
                <a:path w="1828" h="2876" extrusionOk="0">
                  <a:moveTo>
                    <a:pt x="670" y="1"/>
                  </a:moveTo>
                  <a:cubicBezTo>
                    <a:pt x="302" y="1"/>
                    <a:pt x="0" y="302"/>
                    <a:pt x="0" y="670"/>
                  </a:cubicBezTo>
                  <a:lnTo>
                    <a:pt x="0" y="2206"/>
                  </a:lnTo>
                  <a:cubicBezTo>
                    <a:pt x="0" y="2573"/>
                    <a:pt x="302" y="2875"/>
                    <a:pt x="670" y="2875"/>
                  </a:cubicBezTo>
                  <a:lnTo>
                    <a:pt x="1158" y="2875"/>
                  </a:lnTo>
                  <a:cubicBezTo>
                    <a:pt x="1526" y="2875"/>
                    <a:pt x="1828" y="2573"/>
                    <a:pt x="1828" y="2206"/>
                  </a:cubicBezTo>
                  <a:lnTo>
                    <a:pt x="1828" y="670"/>
                  </a:lnTo>
                  <a:cubicBezTo>
                    <a:pt x="1828" y="302"/>
                    <a:pt x="1526" y="1"/>
                    <a:pt x="1158"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85"/>
            <p:cNvSpPr/>
            <p:nvPr/>
          </p:nvSpPr>
          <p:spPr>
            <a:xfrm>
              <a:off x="5310525" y="4342500"/>
              <a:ext cx="45725" cy="71900"/>
            </a:xfrm>
            <a:custGeom>
              <a:avLst/>
              <a:gdLst/>
              <a:ahLst/>
              <a:cxnLst/>
              <a:rect l="l" t="t" r="r" b="b"/>
              <a:pathLst>
                <a:path w="1829" h="2876" extrusionOk="0">
                  <a:moveTo>
                    <a:pt x="670" y="1"/>
                  </a:moveTo>
                  <a:cubicBezTo>
                    <a:pt x="302" y="1"/>
                    <a:pt x="0" y="302"/>
                    <a:pt x="0" y="670"/>
                  </a:cubicBezTo>
                  <a:lnTo>
                    <a:pt x="0" y="2206"/>
                  </a:lnTo>
                  <a:cubicBezTo>
                    <a:pt x="0" y="2573"/>
                    <a:pt x="302" y="2875"/>
                    <a:pt x="670" y="2875"/>
                  </a:cubicBezTo>
                  <a:lnTo>
                    <a:pt x="1158" y="2875"/>
                  </a:lnTo>
                  <a:cubicBezTo>
                    <a:pt x="1526" y="2875"/>
                    <a:pt x="1828" y="2573"/>
                    <a:pt x="1828" y="2206"/>
                  </a:cubicBezTo>
                  <a:lnTo>
                    <a:pt x="1828" y="670"/>
                  </a:lnTo>
                  <a:cubicBezTo>
                    <a:pt x="1828" y="302"/>
                    <a:pt x="1526" y="1"/>
                    <a:pt x="1158"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85"/>
            <p:cNvSpPr/>
            <p:nvPr/>
          </p:nvSpPr>
          <p:spPr>
            <a:xfrm>
              <a:off x="3050775" y="4338950"/>
              <a:ext cx="67150" cy="87425"/>
            </a:xfrm>
            <a:custGeom>
              <a:avLst/>
              <a:gdLst/>
              <a:ahLst/>
              <a:cxnLst/>
              <a:rect l="l" t="t" r="r" b="b"/>
              <a:pathLst>
                <a:path w="2686" h="3497" extrusionOk="0">
                  <a:moveTo>
                    <a:pt x="277" y="0"/>
                  </a:moveTo>
                  <a:cubicBezTo>
                    <a:pt x="124" y="0"/>
                    <a:pt x="0" y="124"/>
                    <a:pt x="0" y="277"/>
                  </a:cubicBezTo>
                  <a:lnTo>
                    <a:pt x="0" y="3220"/>
                  </a:lnTo>
                  <a:cubicBezTo>
                    <a:pt x="0" y="3373"/>
                    <a:pt x="124" y="3496"/>
                    <a:pt x="277" y="3496"/>
                  </a:cubicBezTo>
                  <a:lnTo>
                    <a:pt x="2410" y="3496"/>
                  </a:lnTo>
                  <a:cubicBezTo>
                    <a:pt x="2562" y="3496"/>
                    <a:pt x="2685" y="3373"/>
                    <a:pt x="2685" y="3220"/>
                  </a:cubicBezTo>
                  <a:lnTo>
                    <a:pt x="2685" y="277"/>
                  </a:lnTo>
                  <a:cubicBezTo>
                    <a:pt x="2685" y="124"/>
                    <a:pt x="2561" y="0"/>
                    <a:pt x="2410" y="0"/>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85"/>
            <p:cNvSpPr/>
            <p:nvPr/>
          </p:nvSpPr>
          <p:spPr>
            <a:xfrm>
              <a:off x="2962500" y="4338975"/>
              <a:ext cx="75125" cy="87400"/>
            </a:xfrm>
            <a:custGeom>
              <a:avLst/>
              <a:gdLst/>
              <a:ahLst/>
              <a:cxnLst/>
              <a:rect l="l" t="t" r="r" b="b"/>
              <a:pathLst>
                <a:path w="3005" h="3496" extrusionOk="0">
                  <a:moveTo>
                    <a:pt x="2190" y="0"/>
                  </a:moveTo>
                  <a:cubicBezTo>
                    <a:pt x="2038" y="0"/>
                    <a:pt x="1853" y="108"/>
                    <a:pt x="1779" y="241"/>
                  </a:cubicBezTo>
                  <a:lnTo>
                    <a:pt x="75" y="3255"/>
                  </a:lnTo>
                  <a:cubicBezTo>
                    <a:pt x="0" y="3387"/>
                    <a:pt x="63" y="3495"/>
                    <a:pt x="215" y="3495"/>
                  </a:cubicBezTo>
                  <a:lnTo>
                    <a:pt x="2729" y="3495"/>
                  </a:lnTo>
                  <a:cubicBezTo>
                    <a:pt x="2880" y="3495"/>
                    <a:pt x="3005" y="3372"/>
                    <a:pt x="3005" y="3219"/>
                  </a:cubicBezTo>
                  <a:lnTo>
                    <a:pt x="3004" y="3219"/>
                  </a:lnTo>
                  <a:lnTo>
                    <a:pt x="3004" y="277"/>
                  </a:lnTo>
                  <a:cubicBezTo>
                    <a:pt x="3004" y="125"/>
                    <a:pt x="2878" y="0"/>
                    <a:pt x="2728" y="0"/>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85"/>
            <p:cNvSpPr/>
            <p:nvPr/>
          </p:nvSpPr>
          <p:spPr>
            <a:xfrm>
              <a:off x="2855300" y="4338950"/>
              <a:ext cx="139175" cy="87400"/>
            </a:xfrm>
            <a:custGeom>
              <a:avLst/>
              <a:gdLst/>
              <a:ahLst/>
              <a:cxnLst/>
              <a:rect l="l" t="t" r="r" b="b"/>
              <a:pathLst>
                <a:path w="5567" h="3496" extrusionOk="0">
                  <a:moveTo>
                    <a:pt x="4852" y="0"/>
                  </a:moveTo>
                  <a:cubicBezTo>
                    <a:pt x="3780" y="585"/>
                    <a:pt x="2" y="3494"/>
                    <a:pt x="0" y="3495"/>
                  </a:cubicBezTo>
                  <a:lnTo>
                    <a:pt x="3413" y="3495"/>
                  </a:lnTo>
                  <a:cubicBezTo>
                    <a:pt x="3527" y="3495"/>
                    <a:pt x="3665" y="3415"/>
                    <a:pt x="3722" y="3316"/>
                  </a:cubicBezTo>
                  <a:lnTo>
                    <a:pt x="5509" y="180"/>
                  </a:lnTo>
                  <a:cubicBezTo>
                    <a:pt x="5566" y="82"/>
                    <a:pt x="5518" y="0"/>
                    <a:pt x="5404" y="0"/>
                  </a:cubicBezTo>
                  <a:close/>
                  <a:moveTo>
                    <a:pt x="0" y="3495"/>
                  </a:moveTo>
                  <a:cubicBezTo>
                    <a:pt x="0" y="3495"/>
                    <a:pt x="0" y="3495"/>
                    <a:pt x="0" y="3495"/>
                  </a:cubicBezTo>
                  <a:cubicBezTo>
                    <a:pt x="0" y="3495"/>
                    <a:pt x="0" y="3495"/>
                    <a:pt x="0" y="3495"/>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85"/>
            <p:cNvSpPr/>
            <p:nvPr/>
          </p:nvSpPr>
          <p:spPr>
            <a:xfrm>
              <a:off x="2786050" y="4439600"/>
              <a:ext cx="280525" cy="179725"/>
            </a:xfrm>
            <a:custGeom>
              <a:avLst/>
              <a:gdLst/>
              <a:ahLst/>
              <a:cxnLst/>
              <a:rect l="l" t="t" r="r" b="b"/>
              <a:pathLst>
                <a:path w="11221" h="7189" extrusionOk="0">
                  <a:moveTo>
                    <a:pt x="2173" y="1"/>
                  </a:moveTo>
                  <a:cubicBezTo>
                    <a:pt x="1785" y="311"/>
                    <a:pt x="1570" y="490"/>
                    <a:pt x="1570" y="490"/>
                  </a:cubicBezTo>
                  <a:cubicBezTo>
                    <a:pt x="1570" y="490"/>
                    <a:pt x="1" y="1903"/>
                    <a:pt x="1884" y="3472"/>
                  </a:cubicBezTo>
                  <a:cubicBezTo>
                    <a:pt x="3768" y="5040"/>
                    <a:pt x="8476" y="6925"/>
                    <a:pt x="8476" y="6925"/>
                  </a:cubicBezTo>
                  <a:cubicBezTo>
                    <a:pt x="8476" y="6925"/>
                    <a:pt x="8684" y="7037"/>
                    <a:pt x="9099" y="7188"/>
                  </a:cubicBezTo>
                  <a:cubicBezTo>
                    <a:pt x="11221" y="1110"/>
                    <a:pt x="2174" y="1"/>
                    <a:pt x="2173"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85"/>
            <p:cNvSpPr/>
            <p:nvPr/>
          </p:nvSpPr>
          <p:spPr>
            <a:xfrm>
              <a:off x="3551925" y="4452100"/>
              <a:ext cx="1718000" cy="189800"/>
            </a:xfrm>
            <a:custGeom>
              <a:avLst/>
              <a:gdLst/>
              <a:ahLst/>
              <a:cxnLst/>
              <a:rect l="l" t="t" r="r" b="b"/>
              <a:pathLst>
                <a:path w="68720" h="7592" extrusionOk="0">
                  <a:moveTo>
                    <a:pt x="22436" y="1"/>
                  </a:moveTo>
                  <a:cubicBezTo>
                    <a:pt x="22271" y="1"/>
                    <a:pt x="22105" y="1"/>
                    <a:pt x="21938" y="3"/>
                  </a:cubicBezTo>
                  <a:cubicBezTo>
                    <a:pt x="6228" y="121"/>
                    <a:pt x="0" y="7591"/>
                    <a:pt x="0" y="7591"/>
                  </a:cubicBezTo>
                  <a:cubicBezTo>
                    <a:pt x="1371" y="7592"/>
                    <a:pt x="2795" y="7592"/>
                    <a:pt x="4261" y="7592"/>
                  </a:cubicBezTo>
                  <a:cubicBezTo>
                    <a:pt x="26535" y="7592"/>
                    <a:pt x="58349" y="7523"/>
                    <a:pt x="58349" y="7523"/>
                  </a:cubicBezTo>
                  <a:cubicBezTo>
                    <a:pt x="58349" y="7523"/>
                    <a:pt x="60389" y="7523"/>
                    <a:pt x="64784" y="6267"/>
                  </a:cubicBezTo>
                  <a:cubicBezTo>
                    <a:pt x="65634" y="6024"/>
                    <a:pt x="67027" y="5616"/>
                    <a:pt x="68719" y="5117"/>
                  </a:cubicBezTo>
                  <a:lnTo>
                    <a:pt x="68719" y="5117"/>
                  </a:lnTo>
                  <a:cubicBezTo>
                    <a:pt x="64916" y="5694"/>
                    <a:pt x="61629" y="5934"/>
                    <a:pt x="58702" y="5934"/>
                  </a:cubicBezTo>
                  <a:cubicBezTo>
                    <a:pt x="44147" y="5934"/>
                    <a:pt x="38481" y="1"/>
                    <a:pt x="22436"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85"/>
            <p:cNvSpPr/>
            <p:nvPr/>
          </p:nvSpPr>
          <p:spPr>
            <a:xfrm>
              <a:off x="3853200" y="4308925"/>
              <a:ext cx="1189375" cy="291625"/>
            </a:xfrm>
            <a:custGeom>
              <a:avLst/>
              <a:gdLst/>
              <a:ahLst/>
              <a:cxnLst/>
              <a:rect l="l" t="t" r="r" b="b"/>
              <a:pathLst>
                <a:path w="47575" h="11665" extrusionOk="0">
                  <a:moveTo>
                    <a:pt x="44130" y="1"/>
                  </a:moveTo>
                  <a:cubicBezTo>
                    <a:pt x="43519" y="1"/>
                    <a:pt x="42834" y="47"/>
                    <a:pt x="42093" y="159"/>
                  </a:cubicBezTo>
                  <a:lnTo>
                    <a:pt x="2010" y="8207"/>
                  </a:lnTo>
                  <a:cubicBezTo>
                    <a:pt x="2010" y="8207"/>
                    <a:pt x="1" y="8527"/>
                    <a:pt x="1301" y="9005"/>
                  </a:cubicBezTo>
                  <a:cubicBezTo>
                    <a:pt x="2001" y="9262"/>
                    <a:pt x="10270" y="11201"/>
                    <a:pt x="10270" y="11201"/>
                  </a:cubicBezTo>
                  <a:cubicBezTo>
                    <a:pt x="10270" y="11201"/>
                    <a:pt x="11660" y="11664"/>
                    <a:pt x="12664" y="11664"/>
                  </a:cubicBezTo>
                  <a:cubicBezTo>
                    <a:pt x="12914" y="11664"/>
                    <a:pt x="13141" y="11635"/>
                    <a:pt x="13316" y="11563"/>
                  </a:cubicBezTo>
                  <a:cubicBezTo>
                    <a:pt x="14195" y="11201"/>
                    <a:pt x="45955" y="1471"/>
                    <a:pt x="47048" y="882"/>
                  </a:cubicBezTo>
                  <a:cubicBezTo>
                    <a:pt x="47575" y="599"/>
                    <a:pt x="46330" y="1"/>
                    <a:pt x="44130"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85"/>
            <p:cNvSpPr/>
            <p:nvPr/>
          </p:nvSpPr>
          <p:spPr>
            <a:xfrm>
              <a:off x="3869200" y="4323675"/>
              <a:ext cx="990275" cy="229225"/>
            </a:xfrm>
            <a:custGeom>
              <a:avLst/>
              <a:gdLst/>
              <a:ahLst/>
              <a:cxnLst/>
              <a:rect l="l" t="t" r="r" b="b"/>
              <a:pathLst>
                <a:path w="39611" h="9169" extrusionOk="0">
                  <a:moveTo>
                    <a:pt x="39379" y="1"/>
                  </a:moveTo>
                  <a:cubicBezTo>
                    <a:pt x="39353" y="1"/>
                    <a:pt x="39309" y="5"/>
                    <a:pt x="39246" y="14"/>
                  </a:cubicBezTo>
                  <a:cubicBezTo>
                    <a:pt x="38619" y="102"/>
                    <a:pt x="6216" y="6535"/>
                    <a:pt x="6216" y="6535"/>
                  </a:cubicBezTo>
                  <a:lnTo>
                    <a:pt x="1500" y="7599"/>
                  </a:lnTo>
                  <a:lnTo>
                    <a:pt x="1239" y="7641"/>
                  </a:lnTo>
                  <a:cubicBezTo>
                    <a:pt x="1239" y="7641"/>
                    <a:pt x="590" y="7805"/>
                    <a:pt x="295" y="7970"/>
                  </a:cubicBezTo>
                  <a:cubicBezTo>
                    <a:pt x="1" y="8134"/>
                    <a:pt x="418" y="8363"/>
                    <a:pt x="939" y="8502"/>
                  </a:cubicBezTo>
                  <a:cubicBezTo>
                    <a:pt x="1461" y="8641"/>
                    <a:pt x="3040" y="9037"/>
                    <a:pt x="3040" y="9037"/>
                  </a:cubicBezTo>
                  <a:cubicBezTo>
                    <a:pt x="3040" y="9037"/>
                    <a:pt x="3467" y="9169"/>
                    <a:pt x="3974" y="9169"/>
                  </a:cubicBezTo>
                  <a:cubicBezTo>
                    <a:pt x="4142" y="9169"/>
                    <a:pt x="4319" y="9154"/>
                    <a:pt x="4493" y="9116"/>
                  </a:cubicBezTo>
                  <a:cubicBezTo>
                    <a:pt x="5189" y="8961"/>
                    <a:pt x="36358" y="821"/>
                    <a:pt x="37468" y="563"/>
                  </a:cubicBezTo>
                  <a:cubicBezTo>
                    <a:pt x="38465" y="330"/>
                    <a:pt x="39611" y="1"/>
                    <a:pt x="39379"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85"/>
            <p:cNvSpPr/>
            <p:nvPr/>
          </p:nvSpPr>
          <p:spPr>
            <a:xfrm>
              <a:off x="3822450" y="4523625"/>
              <a:ext cx="406625" cy="173950"/>
            </a:xfrm>
            <a:custGeom>
              <a:avLst/>
              <a:gdLst/>
              <a:ahLst/>
              <a:cxnLst/>
              <a:rect l="l" t="t" r="r" b="b"/>
              <a:pathLst>
                <a:path w="16265" h="6958" extrusionOk="0">
                  <a:moveTo>
                    <a:pt x="3094" y="0"/>
                  </a:moveTo>
                  <a:cubicBezTo>
                    <a:pt x="1409" y="0"/>
                    <a:pt x="933" y="104"/>
                    <a:pt x="933" y="104"/>
                  </a:cubicBezTo>
                  <a:cubicBezTo>
                    <a:pt x="933" y="104"/>
                    <a:pt x="1" y="150"/>
                    <a:pt x="1" y="1363"/>
                  </a:cubicBezTo>
                  <a:cubicBezTo>
                    <a:pt x="1" y="2575"/>
                    <a:pt x="280" y="6162"/>
                    <a:pt x="654" y="6583"/>
                  </a:cubicBezTo>
                  <a:cubicBezTo>
                    <a:pt x="959" y="6926"/>
                    <a:pt x="1858" y="6957"/>
                    <a:pt x="3556" y="6957"/>
                  </a:cubicBezTo>
                  <a:cubicBezTo>
                    <a:pt x="3931" y="6957"/>
                    <a:pt x="4345" y="6956"/>
                    <a:pt x="4801" y="6956"/>
                  </a:cubicBezTo>
                  <a:cubicBezTo>
                    <a:pt x="7317" y="6956"/>
                    <a:pt x="13096" y="6302"/>
                    <a:pt x="14260" y="6163"/>
                  </a:cubicBezTo>
                  <a:cubicBezTo>
                    <a:pt x="15426" y="6023"/>
                    <a:pt x="16172" y="6117"/>
                    <a:pt x="16218" y="5372"/>
                  </a:cubicBezTo>
                  <a:cubicBezTo>
                    <a:pt x="16264" y="4626"/>
                    <a:pt x="16172" y="2436"/>
                    <a:pt x="16172" y="2436"/>
                  </a:cubicBezTo>
                  <a:cubicBezTo>
                    <a:pt x="16172" y="2436"/>
                    <a:pt x="16116" y="1819"/>
                    <a:pt x="15245" y="1621"/>
                  </a:cubicBezTo>
                  <a:cubicBezTo>
                    <a:pt x="15245" y="1621"/>
                    <a:pt x="11231" y="338"/>
                    <a:pt x="6617" y="104"/>
                  </a:cubicBezTo>
                  <a:cubicBezTo>
                    <a:pt x="5080" y="26"/>
                    <a:pt x="3936" y="0"/>
                    <a:pt x="3094"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85"/>
            <p:cNvSpPr/>
            <p:nvPr/>
          </p:nvSpPr>
          <p:spPr>
            <a:xfrm>
              <a:off x="4145000" y="4548700"/>
              <a:ext cx="84075" cy="132850"/>
            </a:xfrm>
            <a:custGeom>
              <a:avLst/>
              <a:gdLst/>
              <a:ahLst/>
              <a:cxnLst/>
              <a:rect l="l" t="t" r="r" b="b"/>
              <a:pathLst>
                <a:path w="3363" h="5314" extrusionOk="0">
                  <a:moveTo>
                    <a:pt x="0" y="0"/>
                  </a:moveTo>
                  <a:lnTo>
                    <a:pt x="0" y="5314"/>
                  </a:lnTo>
                  <a:cubicBezTo>
                    <a:pt x="621" y="5246"/>
                    <a:pt x="1101" y="5190"/>
                    <a:pt x="1358" y="5159"/>
                  </a:cubicBezTo>
                  <a:cubicBezTo>
                    <a:pt x="2524" y="5019"/>
                    <a:pt x="3270" y="5113"/>
                    <a:pt x="3316" y="4368"/>
                  </a:cubicBezTo>
                  <a:cubicBezTo>
                    <a:pt x="3362" y="3622"/>
                    <a:pt x="3270" y="1431"/>
                    <a:pt x="3270" y="1431"/>
                  </a:cubicBezTo>
                  <a:cubicBezTo>
                    <a:pt x="3270" y="1431"/>
                    <a:pt x="3214" y="815"/>
                    <a:pt x="2343" y="615"/>
                  </a:cubicBezTo>
                  <a:cubicBezTo>
                    <a:pt x="2343" y="615"/>
                    <a:pt x="1441" y="327"/>
                    <a:pt x="0" y="0"/>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85"/>
            <p:cNvSpPr/>
            <p:nvPr/>
          </p:nvSpPr>
          <p:spPr>
            <a:xfrm>
              <a:off x="5498675" y="4302075"/>
              <a:ext cx="576500" cy="88625"/>
            </a:xfrm>
            <a:custGeom>
              <a:avLst/>
              <a:gdLst/>
              <a:ahLst/>
              <a:cxnLst/>
              <a:rect l="l" t="t" r="r" b="b"/>
              <a:pathLst>
                <a:path w="23060" h="3545" extrusionOk="0">
                  <a:moveTo>
                    <a:pt x="19892" y="0"/>
                  </a:moveTo>
                  <a:lnTo>
                    <a:pt x="1763" y="1019"/>
                  </a:lnTo>
                  <a:cubicBezTo>
                    <a:pt x="1" y="1143"/>
                    <a:pt x="1469" y="2139"/>
                    <a:pt x="1844" y="2295"/>
                  </a:cubicBezTo>
                  <a:cubicBezTo>
                    <a:pt x="2180" y="2434"/>
                    <a:pt x="5370" y="3545"/>
                    <a:pt x="7085" y="3545"/>
                  </a:cubicBezTo>
                  <a:cubicBezTo>
                    <a:pt x="7268" y="3545"/>
                    <a:pt x="7434" y="3532"/>
                    <a:pt x="7579" y="3504"/>
                  </a:cubicBezTo>
                  <a:cubicBezTo>
                    <a:pt x="8303" y="3364"/>
                    <a:pt x="22117" y="1402"/>
                    <a:pt x="22801" y="965"/>
                  </a:cubicBezTo>
                  <a:cubicBezTo>
                    <a:pt x="23059" y="800"/>
                    <a:pt x="21420" y="308"/>
                    <a:pt x="21018" y="169"/>
                  </a:cubicBezTo>
                  <a:cubicBezTo>
                    <a:pt x="20612" y="28"/>
                    <a:pt x="19892" y="0"/>
                    <a:pt x="19892" y="0"/>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9" name="Google Shape;4729;p85"/>
          <p:cNvGrpSpPr/>
          <p:nvPr/>
        </p:nvGrpSpPr>
        <p:grpSpPr>
          <a:xfrm>
            <a:off x="982339" y="3703872"/>
            <a:ext cx="1316854" cy="1826137"/>
            <a:chOff x="4794050" y="2135250"/>
            <a:chExt cx="1041650" cy="1444500"/>
          </a:xfrm>
        </p:grpSpPr>
        <p:sp>
          <p:nvSpPr>
            <p:cNvPr id="4730" name="Google Shape;4730;p85"/>
            <p:cNvSpPr/>
            <p:nvPr/>
          </p:nvSpPr>
          <p:spPr>
            <a:xfrm>
              <a:off x="4964475" y="2641225"/>
              <a:ext cx="370300" cy="938525"/>
            </a:xfrm>
            <a:custGeom>
              <a:avLst/>
              <a:gdLst/>
              <a:ahLst/>
              <a:cxnLst/>
              <a:rect l="l" t="t" r="r" b="b"/>
              <a:pathLst>
                <a:path w="14812" h="37541" extrusionOk="0">
                  <a:moveTo>
                    <a:pt x="14216" y="0"/>
                  </a:moveTo>
                  <a:cubicBezTo>
                    <a:pt x="14024" y="0"/>
                    <a:pt x="13695" y="98"/>
                    <a:pt x="13163" y="357"/>
                  </a:cubicBezTo>
                  <a:cubicBezTo>
                    <a:pt x="13163" y="357"/>
                    <a:pt x="7102" y="8151"/>
                    <a:pt x="4640" y="15946"/>
                  </a:cubicBezTo>
                  <a:cubicBezTo>
                    <a:pt x="1886" y="24667"/>
                    <a:pt x="1" y="35866"/>
                    <a:pt x="379" y="36828"/>
                  </a:cubicBezTo>
                  <a:cubicBezTo>
                    <a:pt x="562" y="37292"/>
                    <a:pt x="1790" y="37541"/>
                    <a:pt x="3040" y="37541"/>
                  </a:cubicBezTo>
                  <a:cubicBezTo>
                    <a:pt x="4383" y="37541"/>
                    <a:pt x="5749" y="37253"/>
                    <a:pt x="5870" y="36636"/>
                  </a:cubicBezTo>
                  <a:cubicBezTo>
                    <a:pt x="6060" y="35674"/>
                    <a:pt x="5586" y="16716"/>
                    <a:pt x="14109" y="934"/>
                  </a:cubicBezTo>
                  <a:cubicBezTo>
                    <a:pt x="14109" y="934"/>
                    <a:pt x="14812" y="0"/>
                    <a:pt x="14216" y="0"/>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85"/>
            <p:cNvSpPr/>
            <p:nvPr/>
          </p:nvSpPr>
          <p:spPr>
            <a:xfrm>
              <a:off x="4989100" y="3456350"/>
              <a:ext cx="96725" cy="48950"/>
            </a:xfrm>
            <a:custGeom>
              <a:avLst/>
              <a:gdLst/>
              <a:ahLst/>
              <a:cxnLst/>
              <a:rect l="l" t="t" r="r" b="b"/>
              <a:pathLst>
                <a:path w="3869" h="1958" extrusionOk="0">
                  <a:moveTo>
                    <a:pt x="73" y="0"/>
                  </a:moveTo>
                  <a:cubicBezTo>
                    <a:pt x="36" y="0"/>
                    <a:pt x="1" y="34"/>
                    <a:pt x="13" y="75"/>
                  </a:cubicBezTo>
                  <a:cubicBezTo>
                    <a:pt x="96" y="343"/>
                    <a:pt x="335" y="557"/>
                    <a:pt x="533" y="739"/>
                  </a:cubicBezTo>
                  <a:cubicBezTo>
                    <a:pt x="747" y="933"/>
                    <a:pt x="970" y="1109"/>
                    <a:pt x="1215" y="1259"/>
                  </a:cubicBezTo>
                  <a:cubicBezTo>
                    <a:pt x="1706" y="1562"/>
                    <a:pt x="2253" y="1775"/>
                    <a:pt x="2817" y="1882"/>
                  </a:cubicBezTo>
                  <a:cubicBezTo>
                    <a:pt x="3005" y="1918"/>
                    <a:pt x="3207" y="1957"/>
                    <a:pt x="3404" y="1957"/>
                  </a:cubicBezTo>
                  <a:cubicBezTo>
                    <a:pt x="3537" y="1957"/>
                    <a:pt x="3667" y="1940"/>
                    <a:pt x="3789" y="1892"/>
                  </a:cubicBezTo>
                  <a:cubicBezTo>
                    <a:pt x="3865" y="1865"/>
                    <a:pt x="3869" y="1765"/>
                    <a:pt x="3792" y="1738"/>
                  </a:cubicBezTo>
                  <a:cubicBezTo>
                    <a:pt x="3622" y="1678"/>
                    <a:pt x="3458" y="1665"/>
                    <a:pt x="3281" y="1647"/>
                  </a:cubicBezTo>
                  <a:cubicBezTo>
                    <a:pt x="3109" y="1629"/>
                    <a:pt x="2939" y="1601"/>
                    <a:pt x="2771" y="1563"/>
                  </a:cubicBezTo>
                  <a:cubicBezTo>
                    <a:pt x="2432" y="1489"/>
                    <a:pt x="2100" y="1376"/>
                    <a:pt x="1785" y="1226"/>
                  </a:cubicBezTo>
                  <a:cubicBezTo>
                    <a:pt x="1469" y="1074"/>
                    <a:pt x="1174" y="887"/>
                    <a:pt x="888" y="680"/>
                  </a:cubicBezTo>
                  <a:cubicBezTo>
                    <a:pt x="747" y="577"/>
                    <a:pt x="615" y="459"/>
                    <a:pt x="490" y="339"/>
                  </a:cubicBezTo>
                  <a:cubicBezTo>
                    <a:pt x="369" y="219"/>
                    <a:pt x="249" y="91"/>
                    <a:pt x="101" y="7"/>
                  </a:cubicBezTo>
                  <a:cubicBezTo>
                    <a:pt x="92" y="2"/>
                    <a:pt x="82" y="0"/>
                    <a:pt x="73" y="0"/>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85"/>
            <p:cNvSpPr/>
            <p:nvPr/>
          </p:nvSpPr>
          <p:spPr>
            <a:xfrm>
              <a:off x="5005925" y="3338800"/>
              <a:ext cx="99600" cy="63825"/>
            </a:xfrm>
            <a:custGeom>
              <a:avLst/>
              <a:gdLst/>
              <a:ahLst/>
              <a:cxnLst/>
              <a:rect l="l" t="t" r="r" b="b"/>
              <a:pathLst>
                <a:path w="3984" h="2553" extrusionOk="0">
                  <a:moveTo>
                    <a:pt x="104" y="0"/>
                  </a:moveTo>
                  <a:cubicBezTo>
                    <a:pt x="54" y="0"/>
                    <a:pt x="1" y="55"/>
                    <a:pt x="17" y="110"/>
                  </a:cubicBezTo>
                  <a:cubicBezTo>
                    <a:pt x="105" y="414"/>
                    <a:pt x="283" y="684"/>
                    <a:pt x="468" y="934"/>
                  </a:cubicBezTo>
                  <a:cubicBezTo>
                    <a:pt x="658" y="1191"/>
                    <a:pt x="893" y="1416"/>
                    <a:pt x="1140" y="1614"/>
                  </a:cubicBezTo>
                  <a:cubicBezTo>
                    <a:pt x="1641" y="2016"/>
                    <a:pt x="2218" y="2314"/>
                    <a:pt x="2840" y="2468"/>
                  </a:cubicBezTo>
                  <a:cubicBezTo>
                    <a:pt x="3017" y="2512"/>
                    <a:pt x="3206" y="2544"/>
                    <a:pt x="3388" y="2551"/>
                  </a:cubicBezTo>
                  <a:cubicBezTo>
                    <a:pt x="3415" y="2552"/>
                    <a:pt x="3441" y="2552"/>
                    <a:pt x="3467" y="2552"/>
                  </a:cubicBezTo>
                  <a:cubicBezTo>
                    <a:pt x="3528" y="2552"/>
                    <a:pt x="3589" y="2549"/>
                    <a:pt x="3650" y="2544"/>
                  </a:cubicBezTo>
                  <a:cubicBezTo>
                    <a:pt x="3692" y="2540"/>
                    <a:pt x="3733" y="2536"/>
                    <a:pt x="3776" y="2526"/>
                  </a:cubicBezTo>
                  <a:cubicBezTo>
                    <a:pt x="3827" y="2514"/>
                    <a:pt x="3866" y="2488"/>
                    <a:pt x="3915" y="2471"/>
                  </a:cubicBezTo>
                  <a:cubicBezTo>
                    <a:pt x="3980" y="2452"/>
                    <a:pt x="3984" y="2358"/>
                    <a:pt x="3917" y="2338"/>
                  </a:cubicBezTo>
                  <a:cubicBezTo>
                    <a:pt x="3848" y="2319"/>
                    <a:pt x="3790" y="2285"/>
                    <a:pt x="3718" y="2270"/>
                  </a:cubicBezTo>
                  <a:cubicBezTo>
                    <a:pt x="3644" y="2256"/>
                    <a:pt x="3569" y="2245"/>
                    <a:pt x="3494" y="2230"/>
                  </a:cubicBezTo>
                  <a:cubicBezTo>
                    <a:pt x="3347" y="2204"/>
                    <a:pt x="3202" y="2177"/>
                    <a:pt x="3058" y="2144"/>
                  </a:cubicBezTo>
                  <a:cubicBezTo>
                    <a:pt x="2770" y="2080"/>
                    <a:pt x="2488" y="1996"/>
                    <a:pt x="2219" y="1875"/>
                  </a:cubicBezTo>
                  <a:cubicBezTo>
                    <a:pt x="1672" y="1627"/>
                    <a:pt x="1186" y="1277"/>
                    <a:pt x="780" y="829"/>
                  </a:cubicBezTo>
                  <a:cubicBezTo>
                    <a:pt x="669" y="706"/>
                    <a:pt x="560" y="587"/>
                    <a:pt x="462" y="453"/>
                  </a:cubicBezTo>
                  <a:cubicBezTo>
                    <a:pt x="359" y="311"/>
                    <a:pt x="262" y="166"/>
                    <a:pt x="157" y="27"/>
                  </a:cubicBezTo>
                  <a:cubicBezTo>
                    <a:pt x="143" y="8"/>
                    <a:pt x="124" y="0"/>
                    <a:pt x="104" y="0"/>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85"/>
            <p:cNvSpPr/>
            <p:nvPr/>
          </p:nvSpPr>
          <p:spPr>
            <a:xfrm>
              <a:off x="5015575" y="3307750"/>
              <a:ext cx="104675" cy="42825"/>
            </a:xfrm>
            <a:custGeom>
              <a:avLst/>
              <a:gdLst/>
              <a:ahLst/>
              <a:cxnLst/>
              <a:rect l="l" t="t" r="r" b="b"/>
              <a:pathLst>
                <a:path w="4187" h="1713" extrusionOk="0">
                  <a:moveTo>
                    <a:pt x="71" y="1"/>
                  </a:moveTo>
                  <a:cubicBezTo>
                    <a:pt x="35" y="1"/>
                    <a:pt x="1" y="45"/>
                    <a:pt x="22" y="86"/>
                  </a:cubicBezTo>
                  <a:cubicBezTo>
                    <a:pt x="39" y="117"/>
                    <a:pt x="40" y="158"/>
                    <a:pt x="52" y="191"/>
                  </a:cubicBezTo>
                  <a:cubicBezTo>
                    <a:pt x="66" y="225"/>
                    <a:pt x="85" y="253"/>
                    <a:pt x="104" y="284"/>
                  </a:cubicBezTo>
                  <a:cubicBezTo>
                    <a:pt x="142" y="345"/>
                    <a:pt x="183" y="402"/>
                    <a:pt x="226" y="458"/>
                  </a:cubicBezTo>
                  <a:cubicBezTo>
                    <a:pt x="314" y="578"/>
                    <a:pt x="413" y="686"/>
                    <a:pt x="521" y="789"/>
                  </a:cubicBezTo>
                  <a:cubicBezTo>
                    <a:pt x="731" y="990"/>
                    <a:pt x="978" y="1160"/>
                    <a:pt x="1232" y="1298"/>
                  </a:cubicBezTo>
                  <a:cubicBezTo>
                    <a:pt x="1737" y="1572"/>
                    <a:pt x="2303" y="1712"/>
                    <a:pt x="2873" y="1712"/>
                  </a:cubicBezTo>
                  <a:cubicBezTo>
                    <a:pt x="2942" y="1712"/>
                    <a:pt x="3011" y="1710"/>
                    <a:pt x="3080" y="1706"/>
                  </a:cubicBezTo>
                  <a:cubicBezTo>
                    <a:pt x="3264" y="1696"/>
                    <a:pt x="3446" y="1672"/>
                    <a:pt x="3626" y="1631"/>
                  </a:cubicBezTo>
                  <a:cubicBezTo>
                    <a:pt x="3718" y="1610"/>
                    <a:pt x="3806" y="1579"/>
                    <a:pt x="3893" y="1543"/>
                  </a:cubicBezTo>
                  <a:cubicBezTo>
                    <a:pt x="3939" y="1525"/>
                    <a:pt x="3990" y="1510"/>
                    <a:pt x="4032" y="1485"/>
                  </a:cubicBezTo>
                  <a:cubicBezTo>
                    <a:pt x="4073" y="1459"/>
                    <a:pt x="4093" y="1421"/>
                    <a:pt x="4129" y="1389"/>
                  </a:cubicBezTo>
                  <a:cubicBezTo>
                    <a:pt x="4186" y="1338"/>
                    <a:pt x="4137" y="1244"/>
                    <a:pt x="4068" y="1242"/>
                  </a:cubicBezTo>
                  <a:cubicBezTo>
                    <a:pt x="4025" y="1241"/>
                    <a:pt x="3991" y="1230"/>
                    <a:pt x="3950" y="1230"/>
                  </a:cubicBezTo>
                  <a:cubicBezTo>
                    <a:pt x="3941" y="1230"/>
                    <a:pt x="3933" y="1230"/>
                    <a:pt x="3924" y="1231"/>
                  </a:cubicBezTo>
                  <a:cubicBezTo>
                    <a:pt x="3877" y="1237"/>
                    <a:pt x="3830" y="1255"/>
                    <a:pt x="3781" y="1262"/>
                  </a:cubicBezTo>
                  <a:cubicBezTo>
                    <a:pt x="3681" y="1281"/>
                    <a:pt x="3582" y="1298"/>
                    <a:pt x="3481" y="1317"/>
                  </a:cubicBezTo>
                  <a:cubicBezTo>
                    <a:pt x="3287" y="1351"/>
                    <a:pt x="3089" y="1368"/>
                    <a:pt x="2891" y="1369"/>
                  </a:cubicBezTo>
                  <a:cubicBezTo>
                    <a:pt x="2888" y="1369"/>
                    <a:pt x="2885" y="1369"/>
                    <a:pt x="2882" y="1369"/>
                  </a:cubicBezTo>
                  <a:cubicBezTo>
                    <a:pt x="2504" y="1369"/>
                    <a:pt x="2135" y="1301"/>
                    <a:pt x="1777" y="1176"/>
                  </a:cubicBezTo>
                  <a:cubicBezTo>
                    <a:pt x="1462" y="1065"/>
                    <a:pt x="1164" y="905"/>
                    <a:pt x="894" y="705"/>
                  </a:cubicBezTo>
                  <a:cubicBezTo>
                    <a:pt x="755" y="602"/>
                    <a:pt x="624" y="487"/>
                    <a:pt x="498" y="370"/>
                  </a:cubicBezTo>
                  <a:cubicBezTo>
                    <a:pt x="433" y="310"/>
                    <a:pt x="370" y="250"/>
                    <a:pt x="308" y="189"/>
                  </a:cubicBezTo>
                  <a:cubicBezTo>
                    <a:pt x="277" y="158"/>
                    <a:pt x="247" y="124"/>
                    <a:pt x="215" y="96"/>
                  </a:cubicBezTo>
                  <a:cubicBezTo>
                    <a:pt x="181" y="66"/>
                    <a:pt x="139" y="52"/>
                    <a:pt x="108" y="19"/>
                  </a:cubicBezTo>
                  <a:cubicBezTo>
                    <a:pt x="97" y="6"/>
                    <a:pt x="84" y="1"/>
                    <a:pt x="71"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85"/>
            <p:cNvSpPr/>
            <p:nvPr/>
          </p:nvSpPr>
          <p:spPr>
            <a:xfrm>
              <a:off x="5044450" y="3132550"/>
              <a:ext cx="98175" cy="33650"/>
            </a:xfrm>
            <a:custGeom>
              <a:avLst/>
              <a:gdLst/>
              <a:ahLst/>
              <a:cxnLst/>
              <a:rect l="l" t="t" r="r" b="b"/>
              <a:pathLst>
                <a:path w="3927" h="1346" extrusionOk="0">
                  <a:moveTo>
                    <a:pt x="3811" y="0"/>
                  </a:moveTo>
                  <a:cubicBezTo>
                    <a:pt x="3798" y="0"/>
                    <a:pt x="3785" y="3"/>
                    <a:pt x="3773" y="11"/>
                  </a:cubicBezTo>
                  <a:cubicBezTo>
                    <a:pt x="3500" y="183"/>
                    <a:pt x="3237" y="374"/>
                    <a:pt x="2956" y="536"/>
                  </a:cubicBezTo>
                  <a:cubicBezTo>
                    <a:pt x="2670" y="700"/>
                    <a:pt x="2367" y="826"/>
                    <a:pt x="2049" y="915"/>
                  </a:cubicBezTo>
                  <a:cubicBezTo>
                    <a:pt x="1738" y="1002"/>
                    <a:pt x="1419" y="1052"/>
                    <a:pt x="1095" y="1061"/>
                  </a:cubicBezTo>
                  <a:cubicBezTo>
                    <a:pt x="1051" y="1062"/>
                    <a:pt x="1007" y="1062"/>
                    <a:pt x="964" y="1062"/>
                  </a:cubicBezTo>
                  <a:cubicBezTo>
                    <a:pt x="845" y="1062"/>
                    <a:pt x="727" y="1059"/>
                    <a:pt x="610" y="1051"/>
                  </a:cubicBezTo>
                  <a:cubicBezTo>
                    <a:pt x="470" y="1040"/>
                    <a:pt x="326" y="1013"/>
                    <a:pt x="186" y="1013"/>
                  </a:cubicBezTo>
                  <a:cubicBezTo>
                    <a:pt x="162" y="1013"/>
                    <a:pt x="138" y="1014"/>
                    <a:pt x="114" y="1016"/>
                  </a:cubicBezTo>
                  <a:cubicBezTo>
                    <a:pt x="37" y="1021"/>
                    <a:pt x="1" y="1126"/>
                    <a:pt x="73" y="1168"/>
                  </a:cubicBezTo>
                  <a:cubicBezTo>
                    <a:pt x="297" y="1301"/>
                    <a:pt x="598" y="1322"/>
                    <a:pt x="852" y="1338"/>
                  </a:cubicBezTo>
                  <a:cubicBezTo>
                    <a:pt x="919" y="1343"/>
                    <a:pt x="987" y="1345"/>
                    <a:pt x="1055" y="1345"/>
                  </a:cubicBezTo>
                  <a:cubicBezTo>
                    <a:pt x="1259" y="1345"/>
                    <a:pt x="1465" y="1325"/>
                    <a:pt x="1666" y="1295"/>
                  </a:cubicBezTo>
                  <a:cubicBezTo>
                    <a:pt x="2207" y="1216"/>
                    <a:pt x="2737" y="1026"/>
                    <a:pt x="3207" y="743"/>
                  </a:cubicBezTo>
                  <a:cubicBezTo>
                    <a:pt x="3470" y="584"/>
                    <a:pt x="3708" y="381"/>
                    <a:pt x="3887" y="126"/>
                  </a:cubicBezTo>
                  <a:cubicBezTo>
                    <a:pt x="3926" y="69"/>
                    <a:pt x="3870" y="0"/>
                    <a:pt x="3811" y="0"/>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85"/>
            <p:cNvSpPr/>
            <p:nvPr/>
          </p:nvSpPr>
          <p:spPr>
            <a:xfrm>
              <a:off x="5125725" y="2926775"/>
              <a:ext cx="70625" cy="20575"/>
            </a:xfrm>
            <a:custGeom>
              <a:avLst/>
              <a:gdLst/>
              <a:ahLst/>
              <a:cxnLst/>
              <a:rect l="l" t="t" r="r" b="b"/>
              <a:pathLst>
                <a:path w="2825" h="823" extrusionOk="0">
                  <a:moveTo>
                    <a:pt x="64" y="1"/>
                  </a:moveTo>
                  <a:cubicBezTo>
                    <a:pt x="31" y="1"/>
                    <a:pt x="0" y="42"/>
                    <a:pt x="22" y="74"/>
                  </a:cubicBezTo>
                  <a:cubicBezTo>
                    <a:pt x="55" y="121"/>
                    <a:pt x="75" y="166"/>
                    <a:pt x="117" y="209"/>
                  </a:cubicBezTo>
                  <a:cubicBezTo>
                    <a:pt x="160" y="252"/>
                    <a:pt x="208" y="289"/>
                    <a:pt x="255" y="324"/>
                  </a:cubicBezTo>
                  <a:cubicBezTo>
                    <a:pt x="356" y="397"/>
                    <a:pt x="464" y="455"/>
                    <a:pt x="575" y="510"/>
                  </a:cubicBezTo>
                  <a:cubicBezTo>
                    <a:pt x="800" y="618"/>
                    <a:pt x="1033" y="698"/>
                    <a:pt x="1276" y="750"/>
                  </a:cubicBezTo>
                  <a:cubicBezTo>
                    <a:pt x="1503" y="797"/>
                    <a:pt x="1734" y="822"/>
                    <a:pt x="1965" y="822"/>
                  </a:cubicBezTo>
                  <a:cubicBezTo>
                    <a:pt x="1982" y="822"/>
                    <a:pt x="2000" y="822"/>
                    <a:pt x="2017" y="822"/>
                  </a:cubicBezTo>
                  <a:cubicBezTo>
                    <a:pt x="2134" y="820"/>
                    <a:pt x="2252" y="810"/>
                    <a:pt x="2368" y="796"/>
                  </a:cubicBezTo>
                  <a:cubicBezTo>
                    <a:pt x="2494" y="779"/>
                    <a:pt x="2639" y="770"/>
                    <a:pt x="2742" y="691"/>
                  </a:cubicBezTo>
                  <a:cubicBezTo>
                    <a:pt x="2813" y="634"/>
                    <a:pt x="2825" y="491"/>
                    <a:pt x="2713" y="469"/>
                  </a:cubicBezTo>
                  <a:cubicBezTo>
                    <a:pt x="2685" y="464"/>
                    <a:pt x="2657" y="462"/>
                    <a:pt x="2630" y="462"/>
                  </a:cubicBezTo>
                  <a:cubicBezTo>
                    <a:pt x="2546" y="462"/>
                    <a:pt x="2464" y="482"/>
                    <a:pt x="2379" y="494"/>
                  </a:cubicBezTo>
                  <a:cubicBezTo>
                    <a:pt x="2264" y="511"/>
                    <a:pt x="2149" y="521"/>
                    <a:pt x="2033" y="525"/>
                  </a:cubicBezTo>
                  <a:cubicBezTo>
                    <a:pt x="2003" y="526"/>
                    <a:pt x="1972" y="526"/>
                    <a:pt x="1942" y="526"/>
                  </a:cubicBezTo>
                  <a:cubicBezTo>
                    <a:pt x="1744" y="526"/>
                    <a:pt x="1547" y="509"/>
                    <a:pt x="1352" y="469"/>
                  </a:cubicBezTo>
                  <a:cubicBezTo>
                    <a:pt x="1134" y="425"/>
                    <a:pt x="915" y="360"/>
                    <a:pt x="709" y="275"/>
                  </a:cubicBezTo>
                  <a:cubicBezTo>
                    <a:pt x="600" y="229"/>
                    <a:pt x="496" y="176"/>
                    <a:pt x="390" y="124"/>
                  </a:cubicBezTo>
                  <a:cubicBezTo>
                    <a:pt x="341" y="98"/>
                    <a:pt x="289" y="75"/>
                    <a:pt x="238" y="52"/>
                  </a:cubicBezTo>
                  <a:cubicBezTo>
                    <a:pt x="183" y="27"/>
                    <a:pt x="131" y="21"/>
                    <a:pt x="76" y="3"/>
                  </a:cubicBezTo>
                  <a:cubicBezTo>
                    <a:pt x="72" y="1"/>
                    <a:pt x="68" y="1"/>
                    <a:pt x="64"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85"/>
            <p:cNvSpPr/>
            <p:nvPr/>
          </p:nvSpPr>
          <p:spPr>
            <a:xfrm>
              <a:off x="5152225" y="2881825"/>
              <a:ext cx="47575" cy="20825"/>
            </a:xfrm>
            <a:custGeom>
              <a:avLst/>
              <a:gdLst/>
              <a:ahLst/>
              <a:cxnLst/>
              <a:rect l="l" t="t" r="r" b="b"/>
              <a:pathLst>
                <a:path w="1903" h="833" extrusionOk="0">
                  <a:moveTo>
                    <a:pt x="57" y="0"/>
                  </a:moveTo>
                  <a:cubicBezTo>
                    <a:pt x="23" y="0"/>
                    <a:pt x="0" y="45"/>
                    <a:pt x="28" y="75"/>
                  </a:cubicBezTo>
                  <a:cubicBezTo>
                    <a:pt x="144" y="208"/>
                    <a:pt x="260" y="321"/>
                    <a:pt x="405" y="423"/>
                  </a:cubicBezTo>
                  <a:cubicBezTo>
                    <a:pt x="548" y="523"/>
                    <a:pt x="708" y="602"/>
                    <a:pt x="868" y="666"/>
                  </a:cubicBezTo>
                  <a:cubicBezTo>
                    <a:pt x="1025" y="728"/>
                    <a:pt x="1187" y="779"/>
                    <a:pt x="1353" y="808"/>
                  </a:cubicBezTo>
                  <a:cubicBezTo>
                    <a:pt x="1427" y="821"/>
                    <a:pt x="1505" y="832"/>
                    <a:pt x="1584" y="832"/>
                  </a:cubicBezTo>
                  <a:cubicBezTo>
                    <a:pt x="1681" y="832"/>
                    <a:pt x="1777" y="815"/>
                    <a:pt x="1863" y="765"/>
                  </a:cubicBezTo>
                  <a:cubicBezTo>
                    <a:pt x="1903" y="743"/>
                    <a:pt x="1900" y="687"/>
                    <a:pt x="1863" y="664"/>
                  </a:cubicBezTo>
                  <a:cubicBezTo>
                    <a:pt x="1734" y="582"/>
                    <a:pt x="1574" y="561"/>
                    <a:pt x="1427" y="535"/>
                  </a:cubicBezTo>
                  <a:cubicBezTo>
                    <a:pt x="1266" y="507"/>
                    <a:pt x="1106" y="468"/>
                    <a:pt x="952" y="416"/>
                  </a:cubicBezTo>
                  <a:cubicBezTo>
                    <a:pt x="801" y="364"/>
                    <a:pt x="657" y="301"/>
                    <a:pt x="514" y="233"/>
                  </a:cubicBezTo>
                  <a:cubicBezTo>
                    <a:pt x="369" y="164"/>
                    <a:pt x="218" y="90"/>
                    <a:pt x="79" y="7"/>
                  </a:cubicBezTo>
                  <a:cubicBezTo>
                    <a:pt x="71" y="2"/>
                    <a:pt x="64" y="0"/>
                    <a:pt x="57" y="0"/>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85"/>
            <p:cNvSpPr/>
            <p:nvPr/>
          </p:nvSpPr>
          <p:spPr>
            <a:xfrm>
              <a:off x="5239225" y="2723950"/>
              <a:ext cx="19250" cy="58825"/>
            </a:xfrm>
            <a:custGeom>
              <a:avLst/>
              <a:gdLst/>
              <a:ahLst/>
              <a:cxnLst/>
              <a:rect l="l" t="t" r="r" b="b"/>
              <a:pathLst>
                <a:path w="770" h="2353" extrusionOk="0">
                  <a:moveTo>
                    <a:pt x="294" y="0"/>
                  </a:moveTo>
                  <a:cubicBezTo>
                    <a:pt x="288" y="0"/>
                    <a:pt x="282" y="3"/>
                    <a:pt x="278" y="11"/>
                  </a:cubicBezTo>
                  <a:cubicBezTo>
                    <a:pt x="234" y="107"/>
                    <a:pt x="171" y="190"/>
                    <a:pt x="133" y="288"/>
                  </a:cubicBezTo>
                  <a:cubicBezTo>
                    <a:pt x="93" y="387"/>
                    <a:pt x="67" y="486"/>
                    <a:pt x="48" y="592"/>
                  </a:cubicBezTo>
                  <a:cubicBezTo>
                    <a:pt x="10" y="809"/>
                    <a:pt x="0" y="1026"/>
                    <a:pt x="23" y="1244"/>
                  </a:cubicBezTo>
                  <a:cubicBezTo>
                    <a:pt x="47" y="1462"/>
                    <a:pt x="104" y="1669"/>
                    <a:pt x="187" y="1870"/>
                  </a:cubicBezTo>
                  <a:cubicBezTo>
                    <a:pt x="259" y="2047"/>
                    <a:pt x="371" y="2352"/>
                    <a:pt x="596" y="2352"/>
                  </a:cubicBezTo>
                  <a:cubicBezTo>
                    <a:pt x="600" y="2352"/>
                    <a:pt x="604" y="2352"/>
                    <a:pt x="608" y="2352"/>
                  </a:cubicBezTo>
                  <a:cubicBezTo>
                    <a:pt x="653" y="2349"/>
                    <a:pt x="682" y="2322"/>
                    <a:pt x="700" y="2281"/>
                  </a:cubicBezTo>
                  <a:cubicBezTo>
                    <a:pt x="770" y="2102"/>
                    <a:pt x="600" y="1901"/>
                    <a:pt x="531" y="1742"/>
                  </a:cubicBezTo>
                  <a:cubicBezTo>
                    <a:pt x="455" y="1569"/>
                    <a:pt x="404" y="1383"/>
                    <a:pt x="363" y="1198"/>
                  </a:cubicBezTo>
                  <a:cubicBezTo>
                    <a:pt x="324" y="1016"/>
                    <a:pt x="300" y="830"/>
                    <a:pt x="296" y="644"/>
                  </a:cubicBezTo>
                  <a:cubicBezTo>
                    <a:pt x="294" y="545"/>
                    <a:pt x="298" y="444"/>
                    <a:pt x="300" y="345"/>
                  </a:cubicBezTo>
                  <a:cubicBezTo>
                    <a:pt x="303" y="241"/>
                    <a:pt x="294" y="130"/>
                    <a:pt x="316" y="29"/>
                  </a:cubicBezTo>
                  <a:cubicBezTo>
                    <a:pt x="320" y="13"/>
                    <a:pt x="306" y="0"/>
                    <a:pt x="294" y="0"/>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85"/>
            <p:cNvSpPr/>
            <p:nvPr/>
          </p:nvSpPr>
          <p:spPr>
            <a:xfrm>
              <a:off x="4794050" y="2135250"/>
              <a:ext cx="1041650" cy="895050"/>
            </a:xfrm>
            <a:custGeom>
              <a:avLst/>
              <a:gdLst/>
              <a:ahLst/>
              <a:cxnLst/>
              <a:rect l="l" t="t" r="r" b="b"/>
              <a:pathLst>
                <a:path w="41666" h="35802" extrusionOk="0">
                  <a:moveTo>
                    <a:pt x="10478" y="1"/>
                  </a:moveTo>
                  <a:lnTo>
                    <a:pt x="10478" y="1"/>
                  </a:lnTo>
                  <a:cubicBezTo>
                    <a:pt x="10403" y="1295"/>
                    <a:pt x="10493" y="2560"/>
                    <a:pt x="10700" y="3776"/>
                  </a:cubicBezTo>
                  <a:cubicBezTo>
                    <a:pt x="11559" y="4149"/>
                    <a:pt x="13585" y="5503"/>
                    <a:pt x="12469" y="5785"/>
                  </a:cubicBezTo>
                  <a:cubicBezTo>
                    <a:pt x="12111" y="5629"/>
                    <a:pt x="11526" y="5528"/>
                    <a:pt x="11039" y="5349"/>
                  </a:cubicBezTo>
                  <a:lnTo>
                    <a:pt x="11039" y="5349"/>
                  </a:lnTo>
                  <a:cubicBezTo>
                    <a:pt x="11375" y="6645"/>
                    <a:pt x="11828" y="7866"/>
                    <a:pt x="12335" y="8989"/>
                  </a:cubicBezTo>
                  <a:lnTo>
                    <a:pt x="12335" y="8990"/>
                  </a:lnTo>
                  <a:cubicBezTo>
                    <a:pt x="13758" y="9691"/>
                    <a:pt x="15191" y="10373"/>
                    <a:pt x="16693" y="10885"/>
                  </a:cubicBezTo>
                  <a:cubicBezTo>
                    <a:pt x="16803" y="10925"/>
                    <a:pt x="16797" y="11068"/>
                    <a:pt x="16693" y="11110"/>
                  </a:cubicBezTo>
                  <a:cubicBezTo>
                    <a:pt x="16016" y="11382"/>
                    <a:pt x="15284" y="11525"/>
                    <a:pt x="14554" y="11525"/>
                  </a:cubicBezTo>
                  <a:cubicBezTo>
                    <a:pt x="14233" y="11525"/>
                    <a:pt x="13913" y="11498"/>
                    <a:pt x="13597" y="11441"/>
                  </a:cubicBezTo>
                  <a:lnTo>
                    <a:pt x="13597" y="11441"/>
                  </a:lnTo>
                  <a:cubicBezTo>
                    <a:pt x="15165" y="14150"/>
                    <a:pt x="16743" y="15859"/>
                    <a:pt x="16792" y="15912"/>
                  </a:cubicBezTo>
                  <a:cubicBezTo>
                    <a:pt x="11995" y="13218"/>
                    <a:pt x="7798" y="12545"/>
                    <a:pt x="4799" y="12545"/>
                  </a:cubicBezTo>
                  <a:cubicBezTo>
                    <a:pt x="1800" y="12545"/>
                    <a:pt x="0" y="13219"/>
                    <a:pt x="0" y="13219"/>
                  </a:cubicBezTo>
                  <a:cubicBezTo>
                    <a:pt x="1339" y="14461"/>
                    <a:pt x="3289" y="15516"/>
                    <a:pt x="5360" y="16383"/>
                  </a:cubicBezTo>
                  <a:cubicBezTo>
                    <a:pt x="6514" y="15471"/>
                    <a:pt x="7944" y="14925"/>
                    <a:pt x="9396" y="14784"/>
                  </a:cubicBezTo>
                  <a:cubicBezTo>
                    <a:pt x="9399" y="14784"/>
                    <a:pt x="9402" y="14783"/>
                    <a:pt x="9405" y="14783"/>
                  </a:cubicBezTo>
                  <a:cubicBezTo>
                    <a:pt x="9491" y="14783"/>
                    <a:pt x="9532" y="14908"/>
                    <a:pt x="9471" y="14965"/>
                  </a:cubicBezTo>
                  <a:cubicBezTo>
                    <a:pt x="8717" y="15677"/>
                    <a:pt x="7962" y="16388"/>
                    <a:pt x="7206" y="17098"/>
                  </a:cubicBezTo>
                  <a:cubicBezTo>
                    <a:pt x="8817" y="17678"/>
                    <a:pt x="10409" y="18147"/>
                    <a:pt x="11764" y="18505"/>
                  </a:cubicBezTo>
                  <a:cubicBezTo>
                    <a:pt x="12402" y="17932"/>
                    <a:pt x="13632" y="17021"/>
                    <a:pt x="14089" y="17021"/>
                  </a:cubicBezTo>
                  <a:cubicBezTo>
                    <a:pt x="14284" y="17021"/>
                    <a:pt x="14339" y="17186"/>
                    <a:pt x="14150" y="17612"/>
                  </a:cubicBezTo>
                  <a:cubicBezTo>
                    <a:pt x="13865" y="17951"/>
                    <a:pt x="13672" y="18504"/>
                    <a:pt x="13389" y="18912"/>
                  </a:cubicBezTo>
                  <a:cubicBezTo>
                    <a:pt x="14695" y="19221"/>
                    <a:pt x="15530" y="19376"/>
                    <a:pt x="15530" y="19376"/>
                  </a:cubicBezTo>
                  <a:cubicBezTo>
                    <a:pt x="7325" y="20661"/>
                    <a:pt x="5682" y="23996"/>
                    <a:pt x="5682" y="23996"/>
                  </a:cubicBezTo>
                  <a:cubicBezTo>
                    <a:pt x="6088" y="24044"/>
                    <a:pt x="6515" y="24066"/>
                    <a:pt x="6958" y="24066"/>
                  </a:cubicBezTo>
                  <a:cubicBezTo>
                    <a:pt x="8812" y="24066"/>
                    <a:pt x="10952" y="23678"/>
                    <a:pt x="12974" y="23164"/>
                  </a:cubicBezTo>
                  <a:cubicBezTo>
                    <a:pt x="13099" y="22807"/>
                    <a:pt x="13283" y="22464"/>
                    <a:pt x="13486" y="22163"/>
                  </a:cubicBezTo>
                  <a:cubicBezTo>
                    <a:pt x="13559" y="21994"/>
                    <a:pt x="14532" y="20910"/>
                    <a:pt x="14841" y="20910"/>
                  </a:cubicBezTo>
                  <a:cubicBezTo>
                    <a:pt x="14900" y="20910"/>
                    <a:pt x="14934" y="20949"/>
                    <a:pt x="14935" y="21040"/>
                  </a:cubicBezTo>
                  <a:cubicBezTo>
                    <a:pt x="14701" y="21523"/>
                    <a:pt x="14522" y="22031"/>
                    <a:pt x="14388" y="22549"/>
                  </a:cubicBezTo>
                  <a:cubicBezTo>
                    <a:pt x="14366" y="22632"/>
                    <a:pt x="14345" y="22716"/>
                    <a:pt x="14327" y="22799"/>
                  </a:cubicBezTo>
                  <a:cubicBezTo>
                    <a:pt x="17708" y="21830"/>
                    <a:pt x="20454" y="20661"/>
                    <a:pt x="20454" y="20661"/>
                  </a:cubicBezTo>
                  <a:lnTo>
                    <a:pt x="20454" y="20661"/>
                  </a:lnTo>
                  <a:cubicBezTo>
                    <a:pt x="20235" y="22253"/>
                    <a:pt x="20867" y="24187"/>
                    <a:pt x="21879" y="26133"/>
                  </a:cubicBezTo>
                  <a:cubicBezTo>
                    <a:pt x="22384" y="25500"/>
                    <a:pt x="23266" y="24354"/>
                    <a:pt x="23479" y="24354"/>
                  </a:cubicBezTo>
                  <a:cubicBezTo>
                    <a:pt x="23504" y="24354"/>
                    <a:pt x="23520" y="24369"/>
                    <a:pt x="23524" y="24404"/>
                  </a:cubicBezTo>
                  <a:cubicBezTo>
                    <a:pt x="23414" y="25481"/>
                    <a:pt x="23133" y="26537"/>
                    <a:pt x="22650" y="27504"/>
                  </a:cubicBezTo>
                  <a:cubicBezTo>
                    <a:pt x="23844" y="29491"/>
                    <a:pt x="25320" y="31407"/>
                    <a:pt x="26566" y="32897"/>
                  </a:cubicBezTo>
                  <a:cubicBezTo>
                    <a:pt x="26696" y="31873"/>
                    <a:pt x="26746" y="30840"/>
                    <a:pt x="26706" y="29808"/>
                  </a:cubicBezTo>
                  <a:cubicBezTo>
                    <a:pt x="26704" y="29758"/>
                    <a:pt x="26739" y="29734"/>
                    <a:pt x="26776" y="29734"/>
                  </a:cubicBezTo>
                  <a:cubicBezTo>
                    <a:pt x="26808" y="29734"/>
                    <a:pt x="26842" y="29752"/>
                    <a:pt x="26855" y="29787"/>
                  </a:cubicBezTo>
                  <a:cubicBezTo>
                    <a:pt x="27349" y="31000"/>
                    <a:pt x="27487" y="32357"/>
                    <a:pt x="27198" y="33638"/>
                  </a:cubicBezTo>
                  <a:cubicBezTo>
                    <a:pt x="28341" y="34963"/>
                    <a:pt x="29166" y="35801"/>
                    <a:pt x="29166" y="35801"/>
                  </a:cubicBezTo>
                  <a:cubicBezTo>
                    <a:pt x="29663" y="30491"/>
                    <a:pt x="25993" y="24933"/>
                    <a:pt x="25886" y="24770"/>
                  </a:cubicBezTo>
                  <a:lnTo>
                    <a:pt x="25886" y="24770"/>
                  </a:lnTo>
                  <a:cubicBezTo>
                    <a:pt x="26502" y="25545"/>
                    <a:pt x="27424" y="26309"/>
                    <a:pt x="28509" y="27038"/>
                  </a:cubicBezTo>
                  <a:cubicBezTo>
                    <a:pt x="28554" y="25601"/>
                    <a:pt x="28576" y="24160"/>
                    <a:pt x="28492" y="22723"/>
                  </a:cubicBezTo>
                  <a:cubicBezTo>
                    <a:pt x="28489" y="22675"/>
                    <a:pt x="28526" y="22649"/>
                    <a:pt x="28564" y="22649"/>
                  </a:cubicBezTo>
                  <a:cubicBezTo>
                    <a:pt x="28591" y="22649"/>
                    <a:pt x="28617" y="22661"/>
                    <a:pt x="28633" y="22685"/>
                  </a:cubicBezTo>
                  <a:cubicBezTo>
                    <a:pt x="29619" y="24279"/>
                    <a:pt x="30227" y="26171"/>
                    <a:pt x="30173" y="28065"/>
                  </a:cubicBezTo>
                  <a:cubicBezTo>
                    <a:pt x="31626" y="28892"/>
                    <a:pt x="33217" y="29652"/>
                    <a:pt x="34696" y="30297"/>
                  </a:cubicBezTo>
                  <a:cubicBezTo>
                    <a:pt x="34446" y="28967"/>
                    <a:pt x="34319" y="27615"/>
                    <a:pt x="34327" y="26262"/>
                  </a:cubicBezTo>
                  <a:cubicBezTo>
                    <a:pt x="34327" y="26210"/>
                    <a:pt x="34364" y="26184"/>
                    <a:pt x="34403" y="26184"/>
                  </a:cubicBezTo>
                  <a:cubicBezTo>
                    <a:pt x="34430" y="26184"/>
                    <a:pt x="34457" y="26196"/>
                    <a:pt x="34475" y="26220"/>
                  </a:cubicBezTo>
                  <a:cubicBezTo>
                    <a:pt x="35497" y="27585"/>
                    <a:pt x="36152" y="29251"/>
                    <a:pt x="36273" y="30964"/>
                  </a:cubicBezTo>
                  <a:cubicBezTo>
                    <a:pt x="38555" y="31894"/>
                    <a:pt x="40275" y="32464"/>
                    <a:pt x="40275" y="32464"/>
                  </a:cubicBezTo>
                  <a:cubicBezTo>
                    <a:pt x="35986" y="22718"/>
                    <a:pt x="27157" y="20790"/>
                    <a:pt x="27146" y="20789"/>
                  </a:cubicBezTo>
                  <a:lnTo>
                    <a:pt x="27146" y="20789"/>
                  </a:lnTo>
                  <a:cubicBezTo>
                    <a:pt x="27313" y="20794"/>
                    <a:pt x="27479" y="20796"/>
                    <a:pt x="27645" y="20796"/>
                  </a:cubicBezTo>
                  <a:cubicBezTo>
                    <a:pt x="30349" y="20796"/>
                    <a:pt x="32814" y="20119"/>
                    <a:pt x="34897" y="19219"/>
                  </a:cubicBezTo>
                  <a:cubicBezTo>
                    <a:pt x="33716" y="18279"/>
                    <a:pt x="32434" y="17456"/>
                    <a:pt x="31077" y="16805"/>
                  </a:cubicBezTo>
                  <a:cubicBezTo>
                    <a:pt x="31008" y="16775"/>
                    <a:pt x="31043" y="16665"/>
                    <a:pt x="31112" y="16665"/>
                  </a:cubicBezTo>
                  <a:cubicBezTo>
                    <a:pt x="31112" y="16665"/>
                    <a:pt x="31113" y="16665"/>
                    <a:pt x="31114" y="16665"/>
                  </a:cubicBezTo>
                  <a:cubicBezTo>
                    <a:pt x="33086" y="16761"/>
                    <a:pt x="35062" y="17300"/>
                    <a:pt x="36781" y="18298"/>
                  </a:cubicBezTo>
                  <a:cubicBezTo>
                    <a:pt x="39817" y="16637"/>
                    <a:pt x="41665" y="14759"/>
                    <a:pt x="41665" y="14759"/>
                  </a:cubicBezTo>
                  <a:cubicBezTo>
                    <a:pt x="39941" y="14151"/>
                    <a:pt x="38079" y="13932"/>
                    <a:pt x="36291" y="13932"/>
                  </a:cubicBezTo>
                  <a:cubicBezTo>
                    <a:pt x="35121" y="13932"/>
                    <a:pt x="33983" y="14026"/>
                    <a:pt x="32935" y="14166"/>
                  </a:cubicBezTo>
                  <a:cubicBezTo>
                    <a:pt x="32407" y="14938"/>
                    <a:pt x="31769" y="15639"/>
                    <a:pt x="31052" y="16233"/>
                  </a:cubicBezTo>
                  <a:cubicBezTo>
                    <a:pt x="30831" y="16426"/>
                    <a:pt x="30370" y="16795"/>
                    <a:pt x="30227" y="16795"/>
                  </a:cubicBezTo>
                  <a:cubicBezTo>
                    <a:pt x="30140" y="16795"/>
                    <a:pt x="30169" y="16660"/>
                    <a:pt x="30437" y="16273"/>
                  </a:cubicBezTo>
                  <a:cubicBezTo>
                    <a:pt x="30857" y="15636"/>
                    <a:pt x="31269" y="14985"/>
                    <a:pt x="31704" y="14356"/>
                  </a:cubicBezTo>
                  <a:lnTo>
                    <a:pt x="31704" y="14356"/>
                  </a:lnTo>
                  <a:cubicBezTo>
                    <a:pt x="29281" y="14783"/>
                    <a:pt x="27578" y="15380"/>
                    <a:pt x="27525" y="15398"/>
                  </a:cubicBezTo>
                  <a:cubicBezTo>
                    <a:pt x="29093" y="13970"/>
                    <a:pt x="30265" y="11532"/>
                    <a:pt x="31095" y="9210"/>
                  </a:cubicBezTo>
                  <a:lnTo>
                    <a:pt x="31095" y="9210"/>
                  </a:lnTo>
                  <a:cubicBezTo>
                    <a:pt x="29908" y="9313"/>
                    <a:pt x="28716" y="9498"/>
                    <a:pt x="27574" y="9837"/>
                  </a:cubicBezTo>
                  <a:cubicBezTo>
                    <a:pt x="27080" y="9747"/>
                    <a:pt x="28378" y="9042"/>
                    <a:pt x="28505" y="8926"/>
                  </a:cubicBezTo>
                  <a:cubicBezTo>
                    <a:pt x="29484" y="8307"/>
                    <a:pt x="30542" y="7804"/>
                    <a:pt x="31657" y="7500"/>
                  </a:cubicBezTo>
                  <a:cubicBezTo>
                    <a:pt x="32375" y="5119"/>
                    <a:pt x="32701" y="3209"/>
                    <a:pt x="32701" y="3209"/>
                  </a:cubicBezTo>
                  <a:lnTo>
                    <a:pt x="32701" y="3209"/>
                  </a:lnTo>
                  <a:cubicBezTo>
                    <a:pt x="29285" y="4285"/>
                    <a:pt x="26904" y="6104"/>
                    <a:pt x="25245" y="8078"/>
                  </a:cubicBezTo>
                  <a:cubicBezTo>
                    <a:pt x="25309" y="8722"/>
                    <a:pt x="25314" y="9376"/>
                    <a:pt x="25279" y="10020"/>
                  </a:cubicBezTo>
                  <a:cubicBezTo>
                    <a:pt x="25250" y="10205"/>
                    <a:pt x="25125" y="12168"/>
                    <a:pt x="24873" y="12168"/>
                  </a:cubicBezTo>
                  <a:cubicBezTo>
                    <a:pt x="24844" y="12168"/>
                    <a:pt x="24814" y="12142"/>
                    <a:pt x="24781" y="12085"/>
                  </a:cubicBezTo>
                  <a:cubicBezTo>
                    <a:pt x="24740" y="11127"/>
                    <a:pt x="24592" y="10177"/>
                    <a:pt x="24352" y="9250"/>
                  </a:cubicBezTo>
                  <a:cubicBezTo>
                    <a:pt x="21703" y="13089"/>
                    <a:pt x="21464" y="17066"/>
                    <a:pt x="21464" y="17066"/>
                  </a:cubicBezTo>
                  <a:cubicBezTo>
                    <a:pt x="20655" y="13043"/>
                    <a:pt x="19027" y="9720"/>
                    <a:pt x="17267" y="7109"/>
                  </a:cubicBezTo>
                  <a:cubicBezTo>
                    <a:pt x="17240" y="7239"/>
                    <a:pt x="17196" y="7371"/>
                    <a:pt x="17136" y="7505"/>
                  </a:cubicBezTo>
                  <a:cubicBezTo>
                    <a:pt x="16856" y="8278"/>
                    <a:pt x="16643" y="8580"/>
                    <a:pt x="16480" y="8580"/>
                  </a:cubicBezTo>
                  <a:cubicBezTo>
                    <a:pt x="16035" y="8580"/>
                    <a:pt x="15959" y="6336"/>
                    <a:pt x="15906" y="5250"/>
                  </a:cubicBezTo>
                  <a:cubicBezTo>
                    <a:pt x="13141" y="1766"/>
                    <a:pt x="10479" y="1"/>
                    <a:pt x="10478" y="1"/>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85"/>
            <p:cNvSpPr/>
            <p:nvPr/>
          </p:nvSpPr>
          <p:spPr>
            <a:xfrm>
              <a:off x="5176975" y="2520125"/>
              <a:ext cx="313950" cy="243625"/>
            </a:xfrm>
            <a:custGeom>
              <a:avLst/>
              <a:gdLst/>
              <a:ahLst/>
              <a:cxnLst/>
              <a:rect l="l" t="t" r="r" b="b"/>
              <a:pathLst>
                <a:path w="12558" h="9745" extrusionOk="0">
                  <a:moveTo>
                    <a:pt x="12514" y="1"/>
                  </a:moveTo>
                  <a:cubicBezTo>
                    <a:pt x="12512" y="1"/>
                    <a:pt x="12511" y="1"/>
                    <a:pt x="12510" y="1"/>
                  </a:cubicBezTo>
                  <a:cubicBezTo>
                    <a:pt x="11968" y="71"/>
                    <a:pt x="11461" y="254"/>
                    <a:pt x="10960" y="472"/>
                  </a:cubicBezTo>
                  <a:cubicBezTo>
                    <a:pt x="10455" y="691"/>
                    <a:pt x="9962" y="939"/>
                    <a:pt x="9487" y="1220"/>
                  </a:cubicBezTo>
                  <a:cubicBezTo>
                    <a:pt x="8547" y="1776"/>
                    <a:pt x="7670" y="2444"/>
                    <a:pt x="6889" y="3211"/>
                  </a:cubicBezTo>
                  <a:cubicBezTo>
                    <a:pt x="6670" y="3425"/>
                    <a:pt x="6459" y="3645"/>
                    <a:pt x="6257" y="3873"/>
                  </a:cubicBezTo>
                  <a:cubicBezTo>
                    <a:pt x="6145" y="3998"/>
                    <a:pt x="6031" y="4127"/>
                    <a:pt x="5927" y="4263"/>
                  </a:cubicBezTo>
                  <a:cubicBezTo>
                    <a:pt x="5982" y="3854"/>
                    <a:pt x="6056" y="3444"/>
                    <a:pt x="6122" y="3037"/>
                  </a:cubicBezTo>
                  <a:cubicBezTo>
                    <a:pt x="6163" y="2783"/>
                    <a:pt x="6198" y="2527"/>
                    <a:pt x="6235" y="2273"/>
                  </a:cubicBezTo>
                  <a:cubicBezTo>
                    <a:pt x="6253" y="2142"/>
                    <a:pt x="6267" y="2013"/>
                    <a:pt x="6277" y="1882"/>
                  </a:cubicBezTo>
                  <a:cubicBezTo>
                    <a:pt x="6286" y="1743"/>
                    <a:pt x="6276" y="1606"/>
                    <a:pt x="6268" y="1467"/>
                  </a:cubicBezTo>
                  <a:cubicBezTo>
                    <a:pt x="6267" y="1428"/>
                    <a:pt x="6237" y="1407"/>
                    <a:pt x="6207" y="1407"/>
                  </a:cubicBezTo>
                  <a:cubicBezTo>
                    <a:pt x="6183" y="1407"/>
                    <a:pt x="6158" y="1421"/>
                    <a:pt x="6148" y="1451"/>
                  </a:cubicBezTo>
                  <a:cubicBezTo>
                    <a:pt x="6062" y="1704"/>
                    <a:pt x="5998" y="1950"/>
                    <a:pt x="5962" y="2217"/>
                  </a:cubicBezTo>
                  <a:cubicBezTo>
                    <a:pt x="5927" y="2479"/>
                    <a:pt x="5890" y="2739"/>
                    <a:pt x="5859" y="3001"/>
                  </a:cubicBezTo>
                  <a:cubicBezTo>
                    <a:pt x="5803" y="3483"/>
                    <a:pt x="5756" y="3973"/>
                    <a:pt x="5676" y="4450"/>
                  </a:cubicBezTo>
                  <a:cubicBezTo>
                    <a:pt x="5660" y="4444"/>
                    <a:pt x="5644" y="4437"/>
                    <a:pt x="5627" y="4431"/>
                  </a:cubicBezTo>
                  <a:cubicBezTo>
                    <a:pt x="5562" y="4321"/>
                    <a:pt x="5474" y="4218"/>
                    <a:pt x="5407" y="4123"/>
                  </a:cubicBezTo>
                  <a:cubicBezTo>
                    <a:pt x="5292" y="3959"/>
                    <a:pt x="5171" y="3798"/>
                    <a:pt x="5049" y="3639"/>
                  </a:cubicBezTo>
                  <a:cubicBezTo>
                    <a:pt x="4808" y="3326"/>
                    <a:pt x="4555" y="3023"/>
                    <a:pt x="4289" y="2732"/>
                  </a:cubicBezTo>
                  <a:cubicBezTo>
                    <a:pt x="3754" y="2146"/>
                    <a:pt x="3162" y="1611"/>
                    <a:pt x="2538" y="1127"/>
                  </a:cubicBezTo>
                  <a:cubicBezTo>
                    <a:pt x="2195" y="862"/>
                    <a:pt x="1826" y="606"/>
                    <a:pt x="1421" y="449"/>
                  </a:cubicBezTo>
                  <a:cubicBezTo>
                    <a:pt x="1416" y="447"/>
                    <a:pt x="1412" y="446"/>
                    <a:pt x="1408" y="446"/>
                  </a:cubicBezTo>
                  <a:cubicBezTo>
                    <a:pt x="1375" y="446"/>
                    <a:pt x="1355" y="495"/>
                    <a:pt x="1379" y="519"/>
                  </a:cubicBezTo>
                  <a:cubicBezTo>
                    <a:pt x="1656" y="787"/>
                    <a:pt x="1969" y="1011"/>
                    <a:pt x="2268" y="1250"/>
                  </a:cubicBezTo>
                  <a:cubicBezTo>
                    <a:pt x="2569" y="1492"/>
                    <a:pt x="2868" y="1738"/>
                    <a:pt x="3155" y="2000"/>
                  </a:cubicBezTo>
                  <a:cubicBezTo>
                    <a:pt x="3729" y="2527"/>
                    <a:pt x="4264" y="3104"/>
                    <a:pt x="4749" y="3718"/>
                  </a:cubicBezTo>
                  <a:cubicBezTo>
                    <a:pt x="4883" y="3890"/>
                    <a:pt x="5013" y="4063"/>
                    <a:pt x="5139" y="4242"/>
                  </a:cubicBezTo>
                  <a:lnTo>
                    <a:pt x="5147" y="4253"/>
                  </a:lnTo>
                  <a:cubicBezTo>
                    <a:pt x="4644" y="4086"/>
                    <a:pt x="4122" y="3968"/>
                    <a:pt x="3605" y="3882"/>
                  </a:cubicBezTo>
                  <a:cubicBezTo>
                    <a:pt x="3028" y="3786"/>
                    <a:pt x="2446" y="3737"/>
                    <a:pt x="1863" y="3737"/>
                  </a:cubicBezTo>
                  <a:cubicBezTo>
                    <a:pt x="1680" y="3737"/>
                    <a:pt x="1498" y="3741"/>
                    <a:pt x="1316" y="3751"/>
                  </a:cubicBezTo>
                  <a:cubicBezTo>
                    <a:pt x="888" y="3774"/>
                    <a:pt x="445" y="3831"/>
                    <a:pt x="39" y="3971"/>
                  </a:cubicBezTo>
                  <a:cubicBezTo>
                    <a:pt x="1" y="3984"/>
                    <a:pt x="6" y="4045"/>
                    <a:pt x="49" y="4045"/>
                  </a:cubicBezTo>
                  <a:cubicBezTo>
                    <a:pt x="420" y="4045"/>
                    <a:pt x="794" y="4019"/>
                    <a:pt x="1165" y="4000"/>
                  </a:cubicBezTo>
                  <a:cubicBezTo>
                    <a:pt x="1357" y="3989"/>
                    <a:pt x="1548" y="3984"/>
                    <a:pt x="1740" y="3984"/>
                  </a:cubicBezTo>
                  <a:cubicBezTo>
                    <a:pt x="1922" y="3984"/>
                    <a:pt x="2105" y="3989"/>
                    <a:pt x="2286" y="3998"/>
                  </a:cubicBezTo>
                  <a:cubicBezTo>
                    <a:pt x="3042" y="4038"/>
                    <a:pt x="3790" y="4146"/>
                    <a:pt x="4525" y="4341"/>
                  </a:cubicBezTo>
                  <a:cubicBezTo>
                    <a:pt x="4821" y="4419"/>
                    <a:pt x="5109" y="4516"/>
                    <a:pt x="5400" y="4615"/>
                  </a:cubicBezTo>
                  <a:cubicBezTo>
                    <a:pt x="5441" y="4671"/>
                    <a:pt x="5484" y="4725"/>
                    <a:pt x="5544" y="4766"/>
                  </a:cubicBezTo>
                  <a:cubicBezTo>
                    <a:pt x="5545" y="4767"/>
                    <a:pt x="5545" y="4767"/>
                    <a:pt x="5546" y="4767"/>
                  </a:cubicBezTo>
                  <a:cubicBezTo>
                    <a:pt x="5541" y="4772"/>
                    <a:pt x="5536" y="4778"/>
                    <a:pt x="5530" y="4784"/>
                  </a:cubicBezTo>
                  <a:cubicBezTo>
                    <a:pt x="5472" y="4843"/>
                    <a:pt x="5415" y="4906"/>
                    <a:pt x="5361" y="4969"/>
                  </a:cubicBezTo>
                  <a:cubicBezTo>
                    <a:pt x="5308" y="5031"/>
                    <a:pt x="5258" y="5096"/>
                    <a:pt x="5206" y="5159"/>
                  </a:cubicBezTo>
                  <a:cubicBezTo>
                    <a:pt x="5174" y="5199"/>
                    <a:pt x="5133" y="5247"/>
                    <a:pt x="5116" y="5298"/>
                  </a:cubicBezTo>
                  <a:cubicBezTo>
                    <a:pt x="5112" y="5310"/>
                    <a:pt x="5113" y="5325"/>
                    <a:pt x="5109" y="5338"/>
                  </a:cubicBezTo>
                  <a:cubicBezTo>
                    <a:pt x="5108" y="5338"/>
                    <a:pt x="5104" y="5346"/>
                    <a:pt x="5103" y="5349"/>
                  </a:cubicBezTo>
                  <a:cubicBezTo>
                    <a:pt x="5096" y="5371"/>
                    <a:pt x="5094" y="5397"/>
                    <a:pt x="5096" y="5420"/>
                  </a:cubicBezTo>
                  <a:cubicBezTo>
                    <a:pt x="5098" y="5463"/>
                    <a:pt x="5127" y="5485"/>
                    <a:pt x="5164" y="5485"/>
                  </a:cubicBezTo>
                  <a:cubicBezTo>
                    <a:pt x="5169" y="5485"/>
                    <a:pt x="5173" y="5485"/>
                    <a:pt x="5178" y="5484"/>
                  </a:cubicBezTo>
                  <a:cubicBezTo>
                    <a:pt x="5219" y="5479"/>
                    <a:pt x="5248" y="5457"/>
                    <a:pt x="5279" y="5444"/>
                  </a:cubicBezTo>
                  <a:cubicBezTo>
                    <a:pt x="5324" y="5425"/>
                    <a:pt x="5362" y="5377"/>
                    <a:pt x="5392" y="5340"/>
                  </a:cubicBezTo>
                  <a:cubicBezTo>
                    <a:pt x="5448" y="5269"/>
                    <a:pt x="5506" y="5201"/>
                    <a:pt x="5559" y="5128"/>
                  </a:cubicBezTo>
                  <a:cubicBezTo>
                    <a:pt x="5603" y="5067"/>
                    <a:pt x="5647" y="5005"/>
                    <a:pt x="5689" y="4943"/>
                  </a:cubicBezTo>
                  <a:cubicBezTo>
                    <a:pt x="6771" y="6318"/>
                    <a:pt x="7962" y="7618"/>
                    <a:pt x="9269" y="8774"/>
                  </a:cubicBezTo>
                  <a:cubicBezTo>
                    <a:pt x="9651" y="9112"/>
                    <a:pt x="10039" y="9442"/>
                    <a:pt x="10461" y="9729"/>
                  </a:cubicBezTo>
                  <a:cubicBezTo>
                    <a:pt x="10477" y="9740"/>
                    <a:pt x="10494" y="9745"/>
                    <a:pt x="10510" y="9745"/>
                  </a:cubicBezTo>
                  <a:cubicBezTo>
                    <a:pt x="10586" y="9745"/>
                    <a:pt x="10647" y="9637"/>
                    <a:pt x="10580" y="9573"/>
                  </a:cubicBezTo>
                  <a:cubicBezTo>
                    <a:pt x="9940" y="8944"/>
                    <a:pt x="9254" y="8364"/>
                    <a:pt x="8611" y="7739"/>
                  </a:cubicBezTo>
                  <a:cubicBezTo>
                    <a:pt x="7968" y="7111"/>
                    <a:pt x="7352" y="6456"/>
                    <a:pt x="6765" y="5773"/>
                  </a:cubicBezTo>
                  <a:cubicBezTo>
                    <a:pt x="6494" y="5459"/>
                    <a:pt x="6232" y="5139"/>
                    <a:pt x="5975" y="4815"/>
                  </a:cubicBezTo>
                  <a:cubicBezTo>
                    <a:pt x="6573" y="4724"/>
                    <a:pt x="7180" y="4678"/>
                    <a:pt x="7786" y="4678"/>
                  </a:cubicBezTo>
                  <a:cubicBezTo>
                    <a:pt x="8711" y="4678"/>
                    <a:pt x="9636" y="4784"/>
                    <a:pt x="10535" y="4998"/>
                  </a:cubicBezTo>
                  <a:cubicBezTo>
                    <a:pt x="10980" y="5103"/>
                    <a:pt x="11420" y="5228"/>
                    <a:pt x="11867" y="5322"/>
                  </a:cubicBezTo>
                  <a:cubicBezTo>
                    <a:pt x="11869" y="5323"/>
                    <a:pt x="11871" y="5323"/>
                    <a:pt x="11873" y="5323"/>
                  </a:cubicBezTo>
                  <a:cubicBezTo>
                    <a:pt x="11902" y="5323"/>
                    <a:pt x="11921" y="5282"/>
                    <a:pt x="11890" y="5266"/>
                  </a:cubicBezTo>
                  <a:cubicBezTo>
                    <a:pt x="11173" y="4864"/>
                    <a:pt x="10339" y="4676"/>
                    <a:pt x="9535" y="4543"/>
                  </a:cubicBezTo>
                  <a:cubicBezTo>
                    <a:pt x="8903" y="4438"/>
                    <a:pt x="8263" y="4384"/>
                    <a:pt x="7623" y="4384"/>
                  </a:cubicBezTo>
                  <a:cubicBezTo>
                    <a:pt x="7434" y="4384"/>
                    <a:pt x="7244" y="4389"/>
                    <a:pt x="7054" y="4398"/>
                  </a:cubicBezTo>
                  <a:cubicBezTo>
                    <a:pt x="6716" y="4416"/>
                    <a:pt x="6380" y="4449"/>
                    <a:pt x="6045" y="4495"/>
                  </a:cubicBezTo>
                  <a:cubicBezTo>
                    <a:pt x="6156" y="4378"/>
                    <a:pt x="6263" y="4254"/>
                    <a:pt x="6370" y="4133"/>
                  </a:cubicBezTo>
                  <a:cubicBezTo>
                    <a:pt x="6552" y="3932"/>
                    <a:pt x="6739" y="3736"/>
                    <a:pt x="6932" y="3545"/>
                  </a:cubicBezTo>
                  <a:cubicBezTo>
                    <a:pt x="7317" y="3164"/>
                    <a:pt x="7725" y="2805"/>
                    <a:pt x="8151" y="2471"/>
                  </a:cubicBezTo>
                  <a:cubicBezTo>
                    <a:pt x="8991" y="1809"/>
                    <a:pt x="9911" y="1249"/>
                    <a:pt x="10877" y="796"/>
                  </a:cubicBezTo>
                  <a:cubicBezTo>
                    <a:pt x="11423" y="542"/>
                    <a:pt x="11989" y="336"/>
                    <a:pt x="12528" y="66"/>
                  </a:cubicBezTo>
                  <a:cubicBezTo>
                    <a:pt x="12557" y="53"/>
                    <a:pt x="12545" y="1"/>
                    <a:pt x="12514"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85"/>
            <p:cNvSpPr/>
            <p:nvPr/>
          </p:nvSpPr>
          <p:spPr>
            <a:xfrm>
              <a:off x="5087450" y="2315825"/>
              <a:ext cx="104125" cy="38950"/>
            </a:xfrm>
            <a:custGeom>
              <a:avLst/>
              <a:gdLst/>
              <a:ahLst/>
              <a:cxnLst/>
              <a:rect l="l" t="t" r="r" b="b"/>
              <a:pathLst>
                <a:path w="4165" h="1558" extrusionOk="0">
                  <a:moveTo>
                    <a:pt x="205" y="0"/>
                  </a:moveTo>
                  <a:cubicBezTo>
                    <a:pt x="144" y="0"/>
                    <a:pt x="83" y="5"/>
                    <a:pt x="22" y="18"/>
                  </a:cubicBezTo>
                  <a:cubicBezTo>
                    <a:pt x="5" y="21"/>
                    <a:pt x="1" y="49"/>
                    <a:pt x="17" y="56"/>
                  </a:cubicBezTo>
                  <a:cubicBezTo>
                    <a:pt x="175" y="134"/>
                    <a:pt x="344" y="162"/>
                    <a:pt x="517" y="196"/>
                  </a:cubicBezTo>
                  <a:cubicBezTo>
                    <a:pt x="687" y="231"/>
                    <a:pt x="849" y="276"/>
                    <a:pt x="1016" y="323"/>
                  </a:cubicBezTo>
                  <a:cubicBezTo>
                    <a:pt x="1362" y="417"/>
                    <a:pt x="1704" y="512"/>
                    <a:pt x="2040" y="634"/>
                  </a:cubicBezTo>
                  <a:cubicBezTo>
                    <a:pt x="2718" y="880"/>
                    <a:pt x="3350" y="1211"/>
                    <a:pt x="3989" y="1545"/>
                  </a:cubicBezTo>
                  <a:cubicBezTo>
                    <a:pt x="4006" y="1554"/>
                    <a:pt x="4022" y="1557"/>
                    <a:pt x="4036" y="1557"/>
                  </a:cubicBezTo>
                  <a:cubicBezTo>
                    <a:pt x="4118" y="1557"/>
                    <a:pt x="4165" y="1441"/>
                    <a:pt x="4083" y="1383"/>
                  </a:cubicBezTo>
                  <a:cubicBezTo>
                    <a:pt x="3490" y="961"/>
                    <a:pt x="2801" y="657"/>
                    <a:pt x="2117" y="423"/>
                  </a:cubicBezTo>
                  <a:cubicBezTo>
                    <a:pt x="1776" y="306"/>
                    <a:pt x="1424" y="198"/>
                    <a:pt x="1070" y="126"/>
                  </a:cubicBezTo>
                  <a:cubicBezTo>
                    <a:pt x="890" y="89"/>
                    <a:pt x="704" y="62"/>
                    <a:pt x="523" y="33"/>
                  </a:cubicBezTo>
                  <a:cubicBezTo>
                    <a:pt x="416" y="16"/>
                    <a:pt x="310" y="0"/>
                    <a:pt x="205"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85"/>
            <p:cNvSpPr/>
            <p:nvPr/>
          </p:nvSpPr>
          <p:spPr>
            <a:xfrm>
              <a:off x="5152075" y="2235700"/>
              <a:ext cx="11600" cy="60475"/>
            </a:xfrm>
            <a:custGeom>
              <a:avLst/>
              <a:gdLst/>
              <a:ahLst/>
              <a:cxnLst/>
              <a:rect l="l" t="t" r="r" b="b"/>
              <a:pathLst>
                <a:path w="464" h="2419" extrusionOk="0">
                  <a:moveTo>
                    <a:pt x="394" y="0"/>
                  </a:moveTo>
                  <a:cubicBezTo>
                    <a:pt x="387" y="0"/>
                    <a:pt x="379" y="3"/>
                    <a:pt x="374" y="8"/>
                  </a:cubicBezTo>
                  <a:cubicBezTo>
                    <a:pt x="241" y="141"/>
                    <a:pt x="193" y="360"/>
                    <a:pt x="150" y="540"/>
                  </a:cubicBezTo>
                  <a:cubicBezTo>
                    <a:pt x="103" y="744"/>
                    <a:pt x="70" y="953"/>
                    <a:pt x="46" y="1163"/>
                  </a:cubicBezTo>
                  <a:cubicBezTo>
                    <a:pt x="23" y="1374"/>
                    <a:pt x="9" y="1587"/>
                    <a:pt x="5" y="1800"/>
                  </a:cubicBezTo>
                  <a:cubicBezTo>
                    <a:pt x="1" y="2004"/>
                    <a:pt x="13" y="2201"/>
                    <a:pt x="95" y="2389"/>
                  </a:cubicBezTo>
                  <a:cubicBezTo>
                    <a:pt x="104" y="2410"/>
                    <a:pt x="122" y="2418"/>
                    <a:pt x="141" y="2418"/>
                  </a:cubicBezTo>
                  <a:cubicBezTo>
                    <a:pt x="167" y="2418"/>
                    <a:pt x="194" y="2401"/>
                    <a:pt x="201" y="2375"/>
                  </a:cubicBezTo>
                  <a:cubicBezTo>
                    <a:pt x="257" y="2186"/>
                    <a:pt x="255" y="1995"/>
                    <a:pt x="258" y="1800"/>
                  </a:cubicBezTo>
                  <a:cubicBezTo>
                    <a:pt x="261" y="1594"/>
                    <a:pt x="274" y="1388"/>
                    <a:pt x="294" y="1184"/>
                  </a:cubicBezTo>
                  <a:cubicBezTo>
                    <a:pt x="315" y="983"/>
                    <a:pt x="345" y="783"/>
                    <a:pt x="377" y="583"/>
                  </a:cubicBezTo>
                  <a:cubicBezTo>
                    <a:pt x="408" y="403"/>
                    <a:pt x="463" y="200"/>
                    <a:pt x="421" y="21"/>
                  </a:cubicBezTo>
                  <a:cubicBezTo>
                    <a:pt x="418" y="7"/>
                    <a:pt x="406" y="0"/>
                    <a:pt x="394"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85"/>
            <p:cNvSpPr/>
            <p:nvPr/>
          </p:nvSpPr>
          <p:spPr>
            <a:xfrm>
              <a:off x="5170875" y="2434850"/>
              <a:ext cx="119550" cy="83725"/>
            </a:xfrm>
            <a:custGeom>
              <a:avLst/>
              <a:gdLst/>
              <a:ahLst/>
              <a:cxnLst/>
              <a:rect l="l" t="t" r="r" b="b"/>
              <a:pathLst>
                <a:path w="4782" h="3349" extrusionOk="0">
                  <a:moveTo>
                    <a:pt x="4718" y="1"/>
                  </a:moveTo>
                  <a:cubicBezTo>
                    <a:pt x="4702" y="1"/>
                    <a:pt x="4685" y="9"/>
                    <a:pt x="4673" y="27"/>
                  </a:cubicBezTo>
                  <a:cubicBezTo>
                    <a:pt x="4382" y="501"/>
                    <a:pt x="4224" y="1038"/>
                    <a:pt x="4094" y="1579"/>
                  </a:cubicBezTo>
                  <a:cubicBezTo>
                    <a:pt x="3982" y="2047"/>
                    <a:pt x="3906" y="2522"/>
                    <a:pt x="3861" y="3001"/>
                  </a:cubicBezTo>
                  <a:cubicBezTo>
                    <a:pt x="3333" y="2589"/>
                    <a:pt x="2760" y="2239"/>
                    <a:pt x="2149" y="1966"/>
                  </a:cubicBezTo>
                  <a:cubicBezTo>
                    <a:pt x="1816" y="1817"/>
                    <a:pt x="1473" y="1691"/>
                    <a:pt x="1123" y="1589"/>
                  </a:cubicBezTo>
                  <a:cubicBezTo>
                    <a:pt x="941" y="1536"/>
                    <a:pt x="758" y="1488"/>
                    <a:pt x="573" y="1450"/>
                  </a:cubicBezTo>
                  <a:cubicBezTo>
                    <a:pt x="454" y="1426"/>
                    <a:pt x="316" y="1386"/>
                    <a:pt x="188" y="1386"/>
                  </a:cubicBezTo>
                  <a:cubicBezTo>
                    <a:pt x="139" y="1386"/>
                    <a:pt x="91" y="1392"/>
                    <a:pt x="46" y="1407"/>
                  </a:cubicBezTo>
                  <a:cubicBezTo>
                    <a:pt x="4" y="1421"/>
                    <a:pt x="1" y="1473"/>
                    <a:pt x="35" y="1498"/>
                  </a:cubicBezTo>
                  <a:cubicBezTo>
                    <a:pt x="168" y="1597"/>
                    <a:pt x="360" y="1610"/>
                    <a:pt x="519" y="1649"/>
                  </a:cubicBezTo>
                  <a:cubicBezTo>
                    <a:pt x="691" y="1692"/>
                    <a:pt x="863" y="1737"/>
                    <a:pt x="1033" y="1788"/>
                  </a:cubicBezTo>
                  <a:cubicBezTo>
                    <a:pt x="1379" y="1895"/>
                    <a:pt x="1720" y="2024"/>
                    <a:pt x="2050" y="2174"/>
                  </a:cubicBezTo>
                  <a:cubicBezTo>
                    <a:pt x="2703" y="2472"/>
                    <a:pt x="3320" y="2857"/>
                    <a:pt x="3875" y="3316"/>
                  </a:cubicBezTo>
                  <a:cubicBezTo>
                    <a:pt x="3901" y="3338"/>
                    <a:pt x="3931" y="3348"/>
                    <a:pt x="3960" y="3348"/>
                  </a:cubicBezTo>
                  <a:cubicBezTo>
                    <a:pt x="4020" y="3348"/>
                    <a:pt x="4073" y="3305"/>
                    <a:pt x="4079" y="3231"/>
                  </a:cubicBezTo>
                  <a:cubicBezTo>
                    <a:pt x="4117" y="2689"/>
                    <a:pt x="4201" y="2152"/>
                    <a:pt x="4328" y="1623"/>
                  </a:cubicBezTo>
                  <a:cubicBezTo>
                    <a:pt x="4455" y="1098"/>
                    <a:pt x="4641" y="592"/>
                    <a:pt x="4773" y="69"/>
                  </a:cubicBezTo>
                  <a:cubicBezTo>
                    <a:pt x="4782" y="30"/>
                    <a:pt x="4750" y="1"/>
                    <a:pt x="4718"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85"/>
            <p:cNvSpPr/>
            <p:nvPr/>
          </p:nvSpPr>
          <p:spPr>
            <a:xfrm>
              <a:off x="5015900" y="2466025"/>
              <a:ext cx="92100" cy="94425"/>
            </a:xfrm>
            <a:custGeom>
              <a:avLst/>
              <a:gdLst/>
              <a:ahLst/>
              <a:cxnLst/>
              <a:rect l="l" t="t" r="r" b="b"/>
              <a:pathLst>
                <a:path w="3684" h="3777" extrusionOk="0">
                  <a:moveTo>
                    <a:pt x="1183" y="0"/>
                  </a:moveTo>
                  <a:cubicBezTo>
                    <a:pt x="1163" y="0"/>
                    <a:pt x="1158" y="32"/>
                    <a:pt x="1175" y="45"/>
                  </a:cubicBezTo>
                  <a:cubicBezTo>
                    <a:pt x="1582" y="354"/>
                    <a:pt x="1993" y="650"/>
                    <a:pt x="2376" y="988"/>
                  </a:cubicBezTo>
                  <a:cubicBezTo>
                    <a:pt x="2700" y="1275"/>
                    <a:pt x="3035" y="1590"/>
                    <a:pt x="3289" y="1948"/>
                  </a:cubicBezTo>
                  <a:cubicBezTo>
                    <a:pt x="3035" y="2011"/>
                    <a:pt x="2783" y="2105"/>
                    <a:pt x="2540" y="2196"/>
                  </a:cubicBezTo>
                  <a:cubicBezTo>
                    <a:pt x="2238" y="2307"/>
                    <a:pt x="1941" y="2435"/>
                    <a:pt x="1653" y="2578"/>
                  </a:cubicBezTo>
                  <a:cubicBezTo>
                    <a:pt x="1069" y="2866"/>
                    <a:pt x="516" y="3198"/>
                    <a:pt x="48" y="3658"/>
                  </a:cubicBezTo>
                  <a:cubicBezTo>
                    <a:pt x="0" y="3704"/>
                    <a:pt x="43" y="3777"/>
                    <a:pt x="98" y="3777"/>
                  </a:cubicBezTo>
                  <a:cubicBezTo>
                    <a:pt x="108" y="3777"/>
                    <a:pt x="119" y="3774"/>
                    <a:pt x="130" y="3768"/>
                  </a:cubicBezTo>
                  <a:cubicBezTo>
                    <a:pt x="677" y="3455"/>
                    <a:pt x="1213" y="3115"/>
                    <a:pt x="1781" y="2841"/>
                  </a:cubicBezTo>
                  <a:cubicBezTo>
                    <a:pt x="2064" y="2703"/>
                    <a:pt x="2355" y="2578"/>
                    <a:pt x="2649" y="2467"/>
                  </a:cubicBezTo>
                  <a:cubicBezTo>
                    <a:pt x="2945" y="2356"/>
                    <a:pt x="3251" y="2277"/>
                    <a:pt x="3548" y="2171"/>
                  </a:cubicBezTo>
                  <a:cubicBezTo>
                    <a:pt x="3642" y="2139"/>
                    <a:pt x="3684" y="2021"/>
                    <a:pt x="3608" y="1943"/>
                  </a:cubicBezTo>
                  <a:cubicBezTo>
                    <a:pt x="3426" y="1756"/>
                    <a:pt x="3260" y="1555"/>
                    <a:pt x="3077" y="1367"/>
                  </a:cubicBezTo>
                  <a:cubicBezTo>
                    <a:pt x="2890" y="1176"/>
                    <a:pt x="2695" y="993"/>
                    <a:pt x="2490" y="822"/>
                  </a:cubicBezTo>
                  <a:cubicBezTo>
                    <a:pt x="2099" y="496"/>
                    <a:pt x="1663" y="197"/>
                    <a:pt x="1192" y="2"/>
                  </a:cubicBezTo>
                  <a:cubicBezTo>
                    <a:pt x="1189" y="1"/>
                    <a:pt x="1186" y="0"/>
                    <a:pt x="1183"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85"/>
            <p:cNvSpPr/>
            <p:nvPr/>
          </p:nvSpPr>
          <p:spPr>
            <a:xfrm>
              <a:off x="5361625" y="2443875"/>
              <a:ext cx="133175" cy="71350"/>
            </a:xfrm>
            <a:custGeom>
              <a:avLst/>
              <a:gdLst/>
              <a:ahLst/>
              <a:cxnLst/>
              <a:rect l="l" t="t" r="r" b="b"/>
              <a:pathLst>
                <a:path w="5327" h="2854" extrusionOk="0">
                  <a:moveTo>
                    <a:pt x="82" y="0"/>
                  </a:moveTo>
                  <a:cubicBezTo>
                    <a:pt x="63" y="0"/>
                    <a:pt x="43" y="12"/>
                    <a:pt x="39" y="32"/>
                  </a:cubicBezTo>
                  <a:cubicBezTo>
                    <a:pt x="0" y="240"/>
                    <a:pt x="34" y="463"/>
                    <a:pt x="55" y="673"/>
                  </a:cubicBezTo>
                  <a:cubicBezTo>
                    <a:pt x="76" y="904"/>
                    <a:pt x="98" y="1135"/>
                    <a:pt x="119" y="1366"/>
                  </a:cubicBezTo>
                  <a:cubicBezTo>
                    <a:pt x="161" y="1822"/>
                    <a:pt x="218" y="2276"/>
                    <a:pt x="271" y="2732"/>
                  </a:cubicBezTo>
                  <a:cubicBezTo>
                    <a:pt x="278" y="2801"/>
                    <a:pt x="325" y="2853"/>
                    <a:pt x="391" y="2853"/>
                  </a:cubicBezTo>
                  <a:cubicBezTo>
                    <a:pt x="401" y="2853"/>
                    <a:pt x="411" y="2852"/>
                    <a:pt x="422" y="2850"/>
                  </a:cubicBezTo>
                  <a:cubicBezTo>
                    <a:pt x="1211" y="2659"/>
                    <a:pt x="2012" y="2516"/>
                    <a:pt x="2818" y="2423"/>
                  </a:cubicBezTo>
                  <a:cubicBezTo>
                    <a:pt x="3220" y="2377"/>
                    <a:pt x="3623" y="2343"/>
                    <a:pt x="4028" y="2322"/>
                  </a:cubicBezTo>
                  <a:cubicBezTo>
                    <a:pt x="4432" y="2301"/>
                    <a:pt x="4838" y="2290"/>
                    <a:pt x="5240" y="2237"/>
                  </a:cubicBezTo>
                  <a:cubicBezTo>
                    <a:pt x="5299" y="2229"/>
                    <a:pt x="5327" y="2132"/>
                    <a:pt x="5257" y="2120"/>
                  </a:cubicBezTo>
                  <a:cubicBezTo>
                    <a:pt x="5011" y="2083"/>
                    <a:pt x="4765" y="2069"/>
                    <a:pt x="4518" y="2069"/>
                  </a:cubicBezTo>
                  <a:cubicBezTo>
                    <a:pt x="4355" y="2069"/>
                    <a:pt x="4191" y="2075"/>
                    <a:pt x="4028" y="2083"/>
                  </a:cubicBezTo>
                  <a:cubicBezTo>
                    <a:pt x="3617" y="2104"/>
                    <a:pt x="3208" y="2139"/>
                    <a:pt x="2800" y="2185"/>
                  </a:cubicBezTo>
                  <a:cubicBezTo>
                    <a:pt x="2024" y="2273"/>
                    <a:pt x="1254" y="2408"/>
                    <a:pt x="493" y="2585"/>
                  </a:cubicBezTo>
                  <a:cubicBezTo>
                    <a:pt x="446" y="2176"/>
                    <a:pt x="401" y="1765"/>
                    <a:pt x="344" y="1357"/>
                  </a:cubicBezTo>
                  <a:cubicBezTo>
                    <a:pt x="313" y="1134"/>
                    <a:pt x="284" y="911"/>
                    <a:pt x="253" y="688"/>
                  </a:cubicBezTo>
                  <a:cubicBezTo>
                    <a:pt x="222" y="467"/>
                    <a:pt x="205" y="228"/>
                    <a:pt x="117" y="22"/>
                  </a:cubicBezTo>
                  <a:cubicBezTo>
                    <a:pt x="110" y="7"/>
                    <a:pt x="96" y="0"/>
                    <a:pt x="82"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85"/>
            <p:cNvSpPr/>
            <p:nvPr/>
          </p:nvSpPr>
          <p:spPr>
            <a:xfrm>
              <a:off x="5523775" y="2252850"/>
              <a:ext cx="60750" cy="53625"/>
            </a:xfrm>
            <a:custGeom>
              <a:avLst/>
              <a:gdLst/>
              <a:ahLst/>
              <a:cxnLst/>
              <a:rect l="l" t="t" r="r" b="b"/>
              <a:pathLst>
                <a:path w="2430" h="2145" extrusionOk="0">
                  <a:moveTo>
                    <a:pt x="590" y="1"/>
                  </a:moveTo>
                  <a:cubicBezTo>
                    <a:pt x="581" y="1"/>
                    <a:pt x="572" y="5"/>
                    <a:pt x="566" y="16"/>
                  </a:cubicBezTo>
                  <a:cubicBezTo>
                    <a:pt x="490" y="155"/>
                    <a:pt x="449" y="307"/>
                    <a:pt x="405" y="461"/>
                  </a:cubicBezTo>
                  <a:cubicBezTo>
                    <a:pt x="356" y="628"/>
                    <a:pt x="309" y="798"/>
                    <a:pt x="265" y="967"/>
                  </a:cubicBezTo>
                  <a:cubicBezTo>
                    <a:pt x="177" y="1298"/>
                    <a:pt x="102" y="1635"/>
                    <a:pt x="24" y="1970"/>
                  </a:cubicBezTo>
                  <a:cubicBezTo>
                    <a:pt x="1" y="2068"/>
                    <a:pt x="72" y="2144"/>
                    <a:pt x="161" y="2144"/>
                  </a:cubicBezTo>
                  <a:cubicBezTo>
                    <a:pt x="171" y="2144"/>
                    <a:pt x="181" y="2143"/>
                    <a:pt x="192" y="2141"/>
                  </a:cubicBezTo>
                  <a:cubicBezTo>
                    <a:pt x="565" y="2073"/>
                    <a:pt x="935" y="1994"/>
                    <a:pt x="1305" y="1921"/>
                  </a:cubicBezTo>
                  <a:cubicBezTo>
                    <a:pt x="1487" y="1885"/>
                    <a:pt x="1669" y="1850"/>
                    <a:pt x="1849" y="1801"/>
                  </a:cubicBezTo>
                  <a:cubicBezTo>
                    <a:pt x="2023" y="1754"/>
                    <a:pt x="2210" y="1715"/>
                    <a:pt x="2373" y="1636"/>
                  </a:cubicBezTo>
                  <a:cubicBezTo>
                    <a:pt x="2430" y="1610"/>
                    <a:pt x="2398" y="1532"/>
                    <a:pt x="2346" y="1528"/>
                  </a:cubicBezTo>
                  <a:cubicBezTo>
                    <a:pt x="2319" y="1526"/>
                    <a:pt x="2291" y="1525"/>
                    <a:pt x="2262" y="1525"/>
                  </a:cubicBezTo>
                  <a:cubicBezTo>
                    <a:pt x="2102" y="1525"/>
                    <a:pt x="1934" y="1554"/>
                    <a:pt x="1777" y="1573"/>
                  </a:cubicBezTo>
                  <a:cubicBezTo>
                    <a:pt x="1596" y="1595"/>
                    <a:pt x="1416" y="1631"/>
                    <a:pt x="1236" y="1664"/>
                  </a:cubicBezTo>
                  <a:cubicBezTo>
                    <a:pt x="936" y="1720"/>
                    <a:pt x="634" y="1774"/>
                    <a:pt x="333" y="1832"/>
                  </a:cubicBezTo>
                  <a:cubicBezTo>
                    <a:pt x="388" y="1565"/>
                    <a:pt x="445" y="1298"/>
                    <a:pt x="493" y="1031"/>
                  </a:cubicBezTo>
                  <a:cubicBezTo>
                    <a:pt x="521" y="865"/>
                    <a:pt x="549" y="698"/>
                    <a:pt x="576" y="530"/>
                  </a:cubicBezTo>
                  <a:cubicBezTo>
                    <a:pt x="602" y="365"/>
                    <a:pt x="633" y="199"/>
                    <a:pt x="622" y="31"/>
                  </a:cubicBezTo>
                  <a:cubicBezTo>
                    <a:pt x="622" y="13"/>
                    <a:pt x="606" y="1"/>
                    <a:pt x="590"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85"/>
            <p:cNvSpPr/>
            <p:nvPr/>
          </p:nvSpPr>
          <p:spPr>
            <a:xfrm>
              <a:off x="5652500" y="2489525"/>
              <a:ext cx="89225" cy="78025"/>
            </a:xfrm>
            <a:custGeom>
              <a:avLst/>
              <a:gdLst/>
              <a:ahLst/>
              <a:cxnLst/>
              <a:rect l="l" t="t" r="r" b="b"/>
              <a:pathLst>
                <a:path w="3569" h="3121" extrusionOk="0">
                  <a:moveTo>
                    <a:pt x="3037" y="1"/>
                  </a:moveTo>
                  <a:cubicBezTo>
                    <a:pt x="3033" y="1"/>
                    <a:pt x="3028" y="1"/>
                    <a:pt x="3024" y="2"/>
                  </a:cubicBezTo>
                  <a:cubicBezTo>
                    <a:pt x="2753" y="51"/>
                    <a:pt x="2493" y="200"/>
                    <a:pt x="2247" y="319"/>
                  </a:cubicBezTo>
                  <a:cubicBezTo>
                    <a:pt x="1984" y="447"/>
                    <a:pt x="1727" y="584"/>
                    <a:pt x="1476" y="736"/>
                  </a:cubicBezTo>
                  <a:cubicBezTo>
                    <a:pt x="984" y="1035"/>
                    <a:pt x="517" y="1375"/>
                    <a:pt x="74" y="1747"/>
                  </a:cubicBezTo>
                  <a:cubicBezTo>
                    <a:pt x="1" y="1809"/>
                    <a:pt x="38" y="1957"/>
                    <a:pt x="134" y="1973"/>
                  </a:cubicBezTo>
                  <a:cubicBezTo>
                    <a:pt x="717" y="2071"/>
                    <a:pt x="1289" y="2222"/>
                    <a:pt x="1846" y="2425"/>
                  </a:cubicBezTo>
                  <a:cubicBezTo>
                    <a:pt x="2122" y="2525"/>
                    <a:pt x="2393" y="2638"/>
                    <a:pt x="2661" y="2761"/>
                  </a:cubicBezTo>
                  <a:cubicBezTo>
                    <a:pt x="2929" y="2884"/>
                    <a:pt x="3191" y="3018"/>
                    <a:pt x="3467" y="3118"/>
                  </a:cubicBezTo>
                  <a:cubicBezTo>
                    <a:pt x="3472" y="3119"/>
                    <a:pt x="3478" y="3120"/>
                    <a:pt x="3483" y="3120"/>
                  </a:cubicBezTo>
                  <a:cubicBezTo>
                    <a:pt x="3533" y="3120"/>
                    <a:pt x="3568" y="3047"/>
                    <a:pt x="3526" y="3010"/>
                  </a:cubicBezTo>
                  <a:cubicBezTo>
                    <a:pt x="3081" y="2618"/>
                    <a:pt x="2500" y="2379"/>
                    <a:pt x="1952" y="2174"/>
                  </a:cubicBezTo>
                  <a:cubicBezTo>
                    <a:pt x="1474" y="1994"/>
                    <a:pt x="979" y="1858"/>
                    <a:pt x="479" y="1762"/>
                  </a:cubicBezTo>
                  <a:cubicBezTo>
                    <a:pt x="842" y="1468"/>
                    <a:pt x="1224" y="1196"/>
                    <a:pt x="1619" y="947"/>
                  </a:cubicBezTo>
                  <a:cubicBezTo>
                    <a:pt x="1850" y="800"/>
                    <a:pt x="2084" y="659"/>
                    <a:pt x="2323" y="525"/>
                  </a:cubicBezTo>
                  <a:cubicBezTo>
                    <a:pt x="2568" y="386"/>
                    <a:pt x="2843" y="282"/>
                    <a:pt x="3070" y="113"/>
                  </a:cubicBezTo>
                  <a:cubicBezTo>
                    <a:pt x="3121" y="75"/>
                    <a:pt x="3096" y="1"/>
                    <a:pt x="3037"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85"/>
            <p:cNvSpPr/>
            <p:nvPr/>
          </p:nvSpPr>
          <p:spPr>
            <a:xfrm>
              <a:off x="5439275" y="2508700"/>
              <a:ext cx="137925" cy="129500"/>
            </a:xfrm>
            <a:custGeom>
              <a:avLst/>
              <a:gdLst/>
              <a:ahLst/>
              <a:cxnLst/>
              <a:rect l="l" t="t" r="r" b="b"/>
              <a:pathLst>
                <a:path w="5517" h="5180" extrusionOk="0">
                  <a:moveTo>
                    <a:pt x="3424" y="1"/>
                  </a:moveTo>
                  <a:cubicBezTo>
                    <a:pt x="3422" y="1"/>
                    <a:pt x="3421" y="1"/>
                    <a:pt x="3419" y="1"/>
                  </a:cubicBezTo>
                  <a:cubicBezTo>
                    <a:pt x="3250" y="47"/>
                    <a:pt x="3107" y="156"/>
                    <a:pt x="2962" y="253"/>
                  </a:cubicBezTo>
                  <a:cubicBezTo>
                    <a:pt x="2808" y="356"/>
                    <a:pt x="2657" y="460"/>
                    <a:pt x="2507" y="568"/>
                  </a:cubicBezTo>
                  <a:cubicBezTo>
                    <a:pt x="2205" y="785"/>
                    <a:pt x="1911" y="1020"/>
                    <a:pt x="1632" y="1268"/>
                  </a:cubicBezTo>
                  <a:cubicBezTo>
                    <a:pt x="1071" y="1762"/>
                    <a:pt x="545" y="2299"/>
                    <a:pt x="62" y="2872"/>
                  </a:cubicBezTo>
                  <a:cubicBezTo>
                    <a:pt x="1" y="2946"/>
                    <a:pt x="15" y="3082"/>
                    <a:pt x="123" y="3104"/>
                  </a:cubicBezTo>
                  <a:cubicBezTo>
                    <a:pt x="1567" y="3400"/>
                    <a:pt x="2962" y="3905"/>
                    <a:pt x="4268" y="4595"/>
                  </a:cubicBezTo>
                  <a:cubicBezTo>
                    <a:pt x="4637" y="4788"/>
                    <a:pt x="4998" y="4998"/>
                    <a:pt x="5377" y="5174"/>
                  </a:cubicBezTo>
                  <a:cubicBezTo>
                    <a:pt x="5386" y="5178"/>
                    <a:pt x="5396" y="5180"/>
                    <a:pt x="5405" y="5180"/>
                  </a:cubicBezTo>
                  <a:cubicBezTo>
                    <a:pt x="5463" y="5180"/>
                    <a:pt x="5517" y="5109"/>
                    <a:pt x="5460" y="5061"/>
                  </a:cubicBezTo>
                  <a:cubicBezTo>
                    <a:pt x="4893" y="4577"/>
                    <a:pt x="4203" y="4237"/>
                    <a:pt x="3532" y="3930"/>
                  </a:cubicBezTo>
                  <a:cubicBezTo>
                    <a:pt x="2847" y="3617"/>
                    <a:pt x="2143" y="3353"/>
                    <a:pt x="1423" y="3142"/>
                  </a:cubicBezTo>
                  <a:cubicBezTo>
                    <a:pt x="1090" y="3044"/>
                    <a:pt x="753" y="2958"/>
                    <a:pt x="415" y="2884"/>
                  </a:cubicBezTo>
                  <a:cubicBezTo>
                    <a:pt x="848" y="2382"/>
                    <a:pt x="1306" y="1905"/>
                    <a:pt x="1792" y="1458"/>
                  </a:cubicBezTo>
                  <a:cubicBezTo>
                    <a:pt x="2065" y="1208"/>
                    <a:pt x="2344" y="965"/>
                    <a:pt x="2626" y="724"/>
                  </a:cubicBezTo>
                  <a:cubicBezTo>
                    <a:pt x="2766" y="604"/>
                    <a:pt x="2909" y="487"/>
                    <a:pt x="3054" y="373"/>
                  </a:cubicBezTo>
                  <a:cubicBezTo>
                    <a:pt x="3188" y="267"/>
                    <a:pt x="3337" y="171"/>
                    <a:pt x="3441" y="31"/>
                  </a:cubicBezTo>
                  <a:cubicBezTo>
                    <a:pt x="3450" y="18"/>
                    <a:pt x="3438" y="1"/>
                    <a:pt x="3424"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85"/>
            <p:cNvSpPr/>
            <p:nvPr/>
          </p:nvSpPr>
          <p:spPr>
            <a:xfrm>
              <a:off x="5423125" y="2663075"/>
              <a:ext cx="71475" cy="106175"/>
            </a:xfrm>
            <a:custGeom>
              <a:avLst/>
              <a:gdLst/>
              <a:ahLst/>
              <a:cxnLst/>
              <a:rect l="l" t="t" r="r" b="b"/>
              <a:pathLst>
                <a:path w="2859" h="4247" extrusionOk="0">
                  <a:moveTo>
                    <a:pt x="2686" y="0"/>
                  </a:moveTo>
                  <a:cubicBezTo>
                    <a:pt x="2279" y="0"/>
                    <a:pt x="1866" y="58"/>
                    <a:pt x="1464" y="105"/>
                  </a:cubicBezTo>
                  <a:cubicBezTo>
                    <a:pt x="1025" y="156"/>
                    <a:pt x="585" y="210"/>
                    <a:pt x="146" y="266"/>
                  </a:cubicBezTo>
                  <a:cubicBezTo>
                    <a:pt x="80" y="274"/>
                    <a:pt x="1" y="337"/>
                    <a:pt x="33" y="416"/>
                  </a:cubicBezTo>
                  <a:lnTo>
                    <a:pt x="821" y="2345"/>
                  </a:lnTo>
                  <a:cubicBezTo>
                    <a:pt x="1079" y="2980"/>
                    <a:pt x="1325" y="3629"/>
                    <a:pt x="1665" y="4225"/>
                  </a:cubicBezTo>
                  <a:cubicBezTo>
                    <a:pt x="1673" y="4240"/>
                    <a:pt x="1686" y="4246"/>
                    <a:pt x="1700" y="4246"/>
                  </a:cubicBezTo>
                  <a:cubicBezTo>
                    <a:pt x="1726" y="4246"/>
                    <a:pt x="1753" y="4222"/>
                    <a:pt x="1744" y="4190"/>
                  </a:cubicBezTo>
                  <a:cubicBezTo>
                    <a:pt x="1569" y="3528"/>
                    <a:pt x="1293" y="2894"/>
                    <a:pt x="1035" y="2263"/>
                  </a:cubicBezTo>
                  <a:cubicBezTo>
                    <a:pt x="794" y="1670"/>
                    <a:pt x="553" y="1076"/>
                    <a:pt x="312" y="483"/>
                  </a:cubicBezTo>
                  <a:cubicBezTo>
                    <a:pt x="703" y="436"/>
                    <a:pt x="1094" y="388"/>
                    <a:pt x="1484" y="336"/>
                  </a:cubicBezTo>
                  <a:cubicBezTo>
                    <a:pt x="1921" y="277"/>
                    <a:pt x="2371" y="231"/>
                    <a:pt x="2797" y="112"/>
                  </a:cubicBezTo>
                  <a:cubicBezTo>
                    <a:pt x="2859" y="96"/>
                    <a:pt x="2845" y="2"/>
                    <a:pt x="2781" y="1"/>
                  </a:cubicBezTo>
                  <a:cubicBezTo>
                    <a:pt x="2750" y="0"/>
                    <a:pt x="2718" y="0"/>
                    <a:pt x="2686"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85"/>
            <p:cNvSpPr/>
            <p:nvPr/>
          </p:nvSpPr>
          <p:spPr>
            <a:xfrm>
              <a:off x="5579725" y="2736525"/>
              <a:ext cx="64400" cy="121375"/>
            </a:xfrm>
            <a:custGeom>
              <a:avLst/>
              <a:gdLst/>
              <a:ahLst/>
              <a:cxnLst/>
              <a:rect l="l" t="t" r="r" b="b"/>
              <a:pathLst>
                <a:path w="2576" h="4855" extrusionOk="0">
                  <a:moveTo>
                    <a:pt x="147" y="0"/>
                  </a:moveTo>
                  <a:cubicBezTo>
                    <a:pt x="43" y="0"/>
                    <a:pt x="1" y="116"/>
                    <a:pt x="39" y="201"/>
                  </a:cubicBezTo>
                  <a:cubicBezTo>
                    <a:pt x="366" y="913"/>
                    <a:pt x="594" y="1671"/>
                    <a:pt x="722" y="2445"/>
                  </a:cubicBezTo>
                  <a:cubicBezTo>
                    <a:pt x="786" y="2833"/>
                    <a:pt x="822" y="3224"/>
                    <a:pt x="835" y="3617"/>
                  </a:cubicBezTo>
                  <a:cubicBezTo>
                    <a:pt x="846" y="4009"/>
                    <a:pt x="831" y="4400"/>
                    <a:pt x="855" y="4792"/>
                  </a:cubicBezTo>
                  <a:cubicBezTo>
                    <a:pt x="857" y="4831"/>
                    <a:pt x="889" y="4855"/>
                    <a:pt x="921" y="4855"/>
                  </a:cubicBezTo>
                  <a:cubicBezTo>
                    <a:pt x="946" y="4855"/>
                    <a:pt x="971" y="4840"/>
                    <a:pt x="980" y="4808"/>
                  </a:cubicBezTo>
                  <a:cubicBezTo>
                    <a:pt x="1145" y="4204"/>
                    <a:pt x="1113" y="3554"/>
                    <a:pt x="1048" y="2936"/>
                  </a:cubicBezTo>
                  <a:cubicBezTo>
                    <a:pt x="982" y="2300"/>
                    <a:pt x="853" y="1674"/>
                    <a:pt x="657" y="1067"/>
                  </a:cubicBezTo>
                  <a:cubicBezTo>
                    <a:pt x="572" y="798"/>
                    <a:pt x="471" y="533"/>
                    <a:pt x="359" y="275"/>
                  </a:cubicBezTo>
                  <a:lnTo>
                    <a:pt x="359" y="275"/>
                  </a:lnTo>
                  <a:cubicBezTo>
                    <a:pt x="693" y="288"/>
                    <a:pt x="1028" y="299"/>
                    <a:pt x="1365" y="307"/>
                  </a:cubicBezTo>
                  <a:cubicBezTo>
                    <a:pt x="1562" y="311"/>
                    <a:pt x="1766" y="327"/>
                    <a:pt x="1968" y="327"/>
                  </a:cubicBezTo>
                  <a:cubicBezTo>
                    <a:pt x="2164" y="327"/>
                    <a:pt x="2358" y="312"/>
                    <a:pt x="2543" y="260"/>
                  </a:cubicBezTo>
                  <a:cubicBezTo>
                    <a:pt x="2576" y="253"/>
                    <a:pt x="2572" y="212"/>
                    <a:pt x="2543" y="201"/>
                  </a:cubicBezTo>
                  <a:cubicBezTo>
                    <a:pt x="2175" y="67"/>
                    <a:pt x="1753" y="83"/>
                    <a:pt x="1365" y="59"/>
                  </a:cubicBezTo>
                  <a:cubicBezTo>
                    <a:pt x="960" y="37"/>
                    <a:pt x="557" y="17"/>
                    <a:pt x="152" y="1"/>
                  </a:cubicBezTo>
                  <a:cubicBezTo>
                    <a:pt x="151" y="1"/>
                    <a:pt x="149" y="0"/>
                    <a:pt x="147"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85"/>
            <p:cNvSpPr/>
            <p:nvPr/>
          </p:nvSpPr>
          <p:spPr>
            <a:xfrm>
              <a:off x="5413125" y="2793050"/>
              <a:ext cx="71950" cy="100125"/>
            </a:xfrm>
            <a:custGeom>
              <a:avLst/>
              <a:gdLst/>
              <a:ahLst/>
              <a:cxnLst/>
              <a:rect l="l" t="t" r="r" b="b"/>
              <a:pathLst>
                <a:path w="2878" h="4005" extrusionOk="0">
                  <a:moveTo>
                    <a:pt x="394" y="1"/>
                  </a:moveTo>
                  <a:cubicBezTo>
                    <a:pt x="337" y="1"/>
                    <a:pt x="289" y="43"/>
                    <a:pt x="283" y="111"/>
                  </a:cubicBezTo>
                  <a:cubicBezTo>
                    <a:pt x="227" y="752"/>
                    <a:pt x="169" y="1393"/>
                    <a:pt x="117" y="2033"/>
                  </a:cubicBezTo>
                  <a:cubicBezTo>
                    <a:pt x="92" y="2354"/>
                    <a:pt x="67" y="2674"/>
                    <a:pt x="45" y="2994"/>
                  </a:cubicBezTo>
                  <a:cubicBezTo>
                    <a:pt x="35" y="3148"/>
                    <a:pt x="23" y="3300"/>
                    <a:pt x="12" y="3454"/>
                  </a:cubicBezTo>
                  <a:cubicBezTo>
                    <a:pt x="1" y="3623"/>
                    <a:pt x="11" y="3788"/>
                    <a:pt x="6" y="3954"/>
                  </a:cubicBezTo>
                  <a:cubicBezTo>
                    <a:pt x="5" y="3986"/>
                    <a:pt x="34" y="4004"/>
                    <a:pt x="60" y="4004"/>
                  </a:cubicBezTo>
                  <a:cubicBezTo>
                    <a:pt x="80" y="4004"/>
                    <a:pt x="100" y="3993"/>
                    <a:pt x="104" y="3968"/>
                  </a:cubicBezTo>
                  <a:cubicBezTo>
                    <a:pt x="128" y="3809"/>
                    <a:pt x="166" y="3655"/>
                    <a:pt x="182" y="3495"/>
                  </a:cubicBezTo>
                  <a:cubicBezTo>
                    <a:pt x="200" y="3341"/>
                    <a:pt x="215" y="3189"/>
                    <a:pt x="232" y="3035"/>
                  </a:cubicBezTo>
                  <a:cubicBezTo>
                    <a:pt x="267" y="2708"/>
                    <a:pt x="300" y="2381"/>
                    <a:pt x="331" y="2054"/>
                  </a:cubicBezTo>
                  <a:cubicBezTo>
                    <a:pt x="388" y="1456"/>
                    <a:pt x="440" y="858"/>
                    <a:pt x="491" y="260"/>
                  </a:cubicBezTo>
                  <a:cubicBezTo>
                    <a:pt x="883" y="388"/>
                    <a:pt x="1259" y="577"/>
                    <a:pt x="1622" y="773"/>
                  </a:cubicBezTo>
                  <a:cubicBezTo>
                    <a:pt x="1818" y="879"/>
                    <a:pt x="2011" y="994"/>
                    <a:pt x="2201" y="1115"/>
                  </a:cubicBezTo>
                  <a:cubicBezTo>
                    <a:pt x="2296" y="1176"/>
                    <a:pt x="2387" y="1240"/>
                    <a:pt x="2482" y="1301"/>
                  </a:cubicBezTo>
                  <a:cubicBezTo>
                    <a:pt x="2583" y="1368"/>
                    <a:pt x="2694" y="1403"/>
                    <a:pt x="2798" y="1463"/>
                  </a:cubicBezTo>
                  <a:cubicBezTo>
                    <a:pt x="2804" y="1467"/>
                    <a:pt x="2811" y="1468"/>
                    <a:pt x="2817" y="1468"/>
                  </a:cubicBezTo>
                  <a:cubicBezTo>
                    <a:pt x="2850" y="1468"/>
                    <a:pt x="2877" y="1425"/>
                    <a:pt x="2848" y="1397"/>
                  </a:cubicBezTo>
                  <a:cubicBezTo>
                    <a:pt x="2763" y="1319"/>
                    <a:pt x="2699" y="1229"/>
                    <a:pt x="2607" y="1160"/>
                  </a:cubicBezTo>
                  <a:cubicBezTo>
                    <a:pt x="2518" y="1093"/>
                    <a:pt x="2421" y="1032"/>
                    <a:pt x="2327" y="972"/>
                  </a:cubicBezTo>
                  <a:cubicBezTo>
                    <a:pt x="2127" y="845"/>
                    <a:pt x="1922" y="723"/>
                    <a:pt x="1715" y="610"/>
                  </a:cubicBezTo>
                  <a:cubicBezTo>
                    <a:pt x="1304" y="386"/>
                    <a:pt x="873" y="211"/>
                    <a:pt x="450" y="14"/>
                  </a:cubicBezTo>
                  <a:cubicBezTo>
                    <a:pt x="431" y="5"/>
                    <a:pt x="412" y="1"/>
                    <a:pt x="394"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85"/>
            <p:cNvSpPr/>
            <p:nvPr/>
          </p:nvSpPr>
          <p:spPr>
            <a:xfrm>
              <a:off x="5204075" y="2619700"/>
              <a:ext cx="30500" cy="60875"/>
            </a:xfrm>
            <a:custGeom>
              <a:avLst/>
              <a:gdLst/>
              <a:ahLst/>
              <a:cxnLst/>
              <a:rect l="l" t="t" r="r" b="b"/>
              <a:pathLst>
                <a:path w="1220" h="2435" extrusionOk="0">
                  <a:moveTo>
                    <a:pt x="158" y="1"/>
                  </a:moveTo>
                  <a:cubicBezTo>
                    <a:pt x="119" y="1"/>
                    <a:pt x="78" y="2"/>
                    <a:pt x="36" y="5"/>
                  </a:cubicBezTo>
                  <a:cubicBezTo>
                    <a:pt x="7" y="7"/>
                    <a:pt x="1" y="47"/>
                    <a:pt x="30" y="55"/>
                  </a:cubicBezTo>
                  <a:cubicBezTo>
                    <a:pt x="253" y="121"/>
                    <a:pt x="490" y="206"/>
                    <a:pt x="691" y="328"/>
                  </a:cubicBezTo>
                  <a:cubicBezTo>
                    <a:pt x="780" y="382"/>
                    <a:pt x="877" y="444"/>
                    <a:pt x="943" y="529"/>
                  </a:cubicBezTo>
                  <a:cubicBezTo>
                    <a:pt x="1032" y="646"/>
                    <a:pt x="973" y="776"/>
                    <a:pt x="914" y="893"/>
                  </a:cubicBezTo>
                  <a:cubicBezTo>
                    <a:pt x="794" y="1130"/>
                    <a:pt x="666" y="1362"/>
                    <a:pt x="546" y="1598"/>
                  </a:cubicBezTo>
                  <a:cubicBezTo>
                    <a:pt x="481" y="1723"/>
                    <a:pt x="419" y="1847"/>
                    <a:pt x="360" y="1976"/>
                  </a:cubicBezTo>
                  <a:cubicBezTo>
                    <a:pt x="306" y="2095"/>
                    <a:pt x="243" y="2223"/>
                    <a:pt x="221" y="2352"/>
                  </a:cubicBezTo>
                  <a:cubicBezTo>
                    <a:pt x="214" y="2396"/>
                    <a:pt x="247" y="2434"/>
                    <a:pt x="284" y="2434"/>
                  </a:cubicBezTo>
                  <a:cubicBezTo>
                    <a:pt x="298" y="2434"/>
                    <a:pt x="313" y="2429"/>
                    <a:pt x="326" y="2415"/>
                  </a:cubicBezTo>
                  <a:cubicBezTo>
                    <a:pt x="438" y="2305"/>
                    <a:pt x="513" y="2153"/>
                    <a:pt x="592" y="2017"/>
                  </a:cubicBezTo>
                  <a:cubicBezTo>
                    <a:pt x="669" y="1886"/>
                    <a:pt x="737" y="1745"/>
                    <a:pt x="809" y="1609"/>
                  </a:cubicBezTo>
                  <a:cubicBezTo>
                    <a:pt x="886" y="1460"/>
                    <a:pt x="962" y="1310"/>
                    <a:pt x="1036" y="1159"/>
                  </a:cubicBezTo>
                  <a:cubicBezTo>
                    <a:pt x="1102" y="1028"/>
                    <a:pt x="1179" y="897"/>
                    <a:pt x="1194" y="749"/>
                  </a:cubicBezTo>
                  <a:cubicBezTo>
                    <a:pt x="1220" y="487"/>
                    <a:pt x="1006" y="316"/>
                    <a:pt x="805" y="201"/>
                  </a:cubicBezTo>
                  <a:cubicBezTo>
                    <a:pt x="691" y="135"/>
                    <a:pt x="567" y="79"/>
                    <a:pt x="442" y="41"/>
                  </a:cubicBezTo>
                  <a:cubicBezTo>
                    <a:pt x="344" y="11"/>
                    <a:pt x="254" y="1"/>
                    <a:pt x="158"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85"/>
            <p:cNvSpPr/>
            <p:nvPr/>
          </p:nvSpPr>
          <p:spPr>
            <a:xfrm>
              <a:off x="5044250" y="2651350"/>
              <a:ext cx="56075" cy="53075"/>
            </a:xfrm>
            <a:custGeom>
              <a:avLst/>
              <a:gdLst/>
              <a:ahLst/>
              <a:cxnLst/>
              <a:rect l="l" t="t" r="r" b="b"/>
              <a:pathLst>
                <a:path w="2243" h="2123" extrusionOk="0">
                  <a:moveTo>
                    <a:pt x="1217" y="0"/>
                  </a:moveTo>
                  <a:cubicBezTo>
                    <a:pt x="982" y="0"/>
                    <a:pt x="761" y="43"/>
                    <a:pt x="529" y="91"/>
                  </a:cubicBezTo>
                  <a:cubicBezTo>
                    <a:pt x="503" y="96"/>
                    <a:pt x="506" y="142"/>
                    <a:pt x="532" y="142"/>
                  </a:cubicBezTo>
                  <a:cubicBezTo>
                    <a:pt x="533" y="142"/>
                    <a:pt x="534" y="142"/>
                    <a:pt x="535" y="141"/>
                  </a:cubicBezTo>
                  <a:cubicBezTo>
                    <a:pt x="614" y="131"/>
                    <a:pt x="695" y="126"/>
                    <a:pt x="776" y="126"/>
                  </a:cubicBezTo>
                  <a:cubicBezTo>
                    <a:pt x="956" y="126"/>
                    <a:pt x="1140" y="149"/>
                    <a:pt x="1314" y="176"/>
                  </a:cubicBezTo>
                  <a:cubicBezTo>
                    <a:pt x="1485" y="203"/>
                    <a:pt x="1676" y="234"/>
                    <a:pt x="1849" y="296"/>
                  </a:cubicBezTo>
                  <a:cubicBezTo>
                    <a:pt x="1716" y="369"/>
                    <a:pt x="1588" y="456"/>
                    <a:pt x="1469" y="538"/>
                  </a:cubicBezTo>
                  <a:cubicBezTo>
                    <a:pt x="1273" y="672"/>
                    <a:pt x="1084" y="817"/>
                    <a:pt x="904" y="975"/>
                  </a:cubicBezTo>
                  <a:cubicBezTo>
                    <a:pt x="729" y="1127"/>
                    <a:pt x="559" y="1290"/>
                    <a:pt x="409" y="1470"/>
                  </a:cubicBezTo>
                  <a:cubicBezTo>
                    <a:pt x="263" y="1642"/>
                    <a:pt x="94" y="1840"/>
                    <a:pt x="16" y="2054"/>
                  </a:cubicBezTo>
                  <a:cubicBezTo>
                    <a:pt x="1" y="2097"/>
                    <a:pt x="35" y="2122"/>
                    <a:pt x="70" y="2122"/>
                  </a:cubicBezTo>
                  <a:cubicBezTo>
                    <a:pt x="85" y="2122"/>
                    <a:pt x="99" y="2118"/>
                    <a:pt x="110" y="2109"/>
                  </a:cubicBezTo>
                  <a:cubicBezTo>
                    <a:pt x="284" y="1971"/>
                    <a:pt x="426" y="1779"/>
                    <a:pt x="583" y="1620"/>
                  </a:cubicBezTo>
                  <a:cubicBezTo>
                    <a:pt x="738" y="1461"/>
                    <a:pt x="896" y="1304"/>
                    <a:pt x="1063" y="1158"/>
                  </a:cubicBezTo>
                  <a:cubicBezTo>
                    <a:pt x="1231" y="1012"/>
                    <a:pt x="1407" y="877"/>
                    <a:pt x="1591" y="750"/>
                  </a:cubicBezTo>
                  <a:cubicBezTo>
                    <a:pt x="1778" y="623"/>
                    <a:pt x="1985" y="521"/>
                    <a:pt x="2169" y="391"/>
                  </a:cubicBezTo>
                  <a:cubicBezTo>
                    <a:pt x="2243" y="339"/>
                    <a:pt x="2243" y="210"/>
                    <a:pt x="2144" y="187"/>
                  </a:cubicBezTo>
                  <a:cubicBezTo>
                    <a:pt x="2008" y="153"/>
                    <a:pt x="1877" y="99"/>
                    <a:pt x="1741" y="68"/>
                  </a:cubicBezTo>
                  <a:cubicBezTo>
                    <a:pt x="1608" y="37"/>
                    <a:pt x="1473" y="14"/>
                    <a:pt x="1338" y="4"/>
                  </a:cubicBezTo>
                  <a:cubicBezTo>
                    <a:pt x="1297" y="2"/>
                    <a:pt x="1257" y="0"/>
                    <a:pt x="1217"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85"/>
            <p:cNvSpPr/>
            <p:nvPr/>
          </p:nvSpPr>
          <p:spPr>
            <a:xfrm>
              <a:off x="4880750" y="2458200"/>
              <a:ext cx="87175" cy="63350"/>
            </a:xfrm>
            <a:custGeom>
              <a:avLst/>
              <a:gdLst/>
              <a:ahLst/>
              <a:cxnLst/>
              <a:rect l="l" t="t" r="r" b="b"/>
              <a:pathLst>
                <a:path w="3487" h="2534" extrusionOk="0">
                  <a:moveTo>
                    <a:pt x="1167" y="0"/>
                  </a:moveTo>
                  <a:cubicBezTo>
                    <a:pt x="1129" y="0"/>
                    <a:pt x="1102" y="54"/>
                    <a:pt x="1143" y="73"/>
                  </a:cubicBezTo>
                  <a:cubicBezTo>
                    <a:pt x="1806" y="379"/>
                    <a:pt x="2461" y="685"/>
                    <a:pt x="3062" y="1099"/>
                  </a:cubicBezTo>
                  <a:cubicBezTo>
                    <a:pt x="2556" y="1202"/>
                    <a:pt x="2060" y="1351"/>
                    <a:pt x="1580" y="1545"/>
                  </a:cubicBezTo>
                  <a:cubicBezTo>
                    <a:pt x="1306" y="1657"/>
                    <a:pt x="1035" y="1782"/>
                    <a:pt x="773" y="1921"/>
                  </a:cubicBezTo>
                  <a:cubicBezTo>
                    <a:pt x="517" y="2056"/>
                    <a:pt x="230" y="2210"/>
                    <a:pt x="33" y="2428"/>
                  </a:cubicBezTo>
                  <a:cubicBezTo>
                    <a:pt x="0" y="2465"/>
                    <a:pt x="24" y="2534"/>
                    <a:pt x="72" y="2534"/>
                  </a:cubicBezTo>
                  <a:cubicBezTo>
                    <a:pt x="78" y="2534"/>
                    <a:pt x="84" y="2533"/>
                    <a:pt x="91" y="2530"/>
                  </a:cubicBezTo>
                  <a:cubicBezTo>
                    <a:pt x="358" y="2435"/>
                    <a:pt x="605" y="2269"/>
                    <a:pt x="854" y="2136"/>
                  </a:cubicBezTo>
                  <a:cubicBezTo>
                    <a:pt x="1121" y="1995"/>
                    <a:pt x="1394" y="1867"/>
                    <a:pt x="1674" y="1755"/>
                  </a:cubicBezTo>
                  <a:cubicBezTo>
                    <a:pt x="2225" y="1536"/>
                    <a:pt x="2796" y="1376"/>
                    <a:pt x="3380" y="1276"/>
                  </a:cubicBezTo>
                  <a:cubicBezTo>
                    <a:pt x="3487" y="1258"/>
                    <a:pt x="3475" y="1116"/>
                    <a:pt x="3406" y="1063"/>
                  </a:cubicBezTo>
                  <a:cubicBezTo>
                    <a:pt x="2748" y="565"/>
                    <a:pt x="1990" y="140"/>
                    <a:pt x="1173" y="1"/>
                  </a:cubicBezTo>
                  <a:cubicBezTo>
                    <a:pt x="1171" y="1"/>
                    <a:pt x="1169" y="0"/>
                    <a:pt x="1167"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85"/>
            <p:cNvSpPr/>
            <p:nvPr/>
          </p:nvSpPr>
          <p:spPr>
            <a:xfrm>
              <a:off x="5076300" y="2168475"/>
              <a:ext cx="242500" cy="467850"/>
            </a:xfrm>
            <a:custGeom>
              <a:avLst/>
              <a:gdLst/>
              <a:ahLst/>
              <a:cxnLst/>
              <a:rect l="l" t="t" r="r" b="b"/>
              <a:pathLst>
                <a:path w="9700" h="18714" extrusionOk="0">
                  <a:moveTo>
                    <a:pt x="56" y="0"/>
                  </a:moveTo>
                  <a:cubicBezTo>
                    <a:pt x="29" y="0"/>
                    <a:pt x="0" y="23"/>
                    <a:pt x="13" y="53"/>
                  </a:cubicBezTo>
                  <a:cubicBezTo>
                    <a:pt x="42" y="122"/>
                    <a:pt x="64" y="196"/>
                    <a:pt x="98" y="262"/>
                  </a:cubicBezTo>
                  <a:cubicBezTo>
                    <a:pt x="139" y="340"/>
                    <a:pt x="190" y="416"/>
                    <a:pt x="237" y="490"/>
                  </a:cubicBezTo>
                  <a:cubicBezTo>
                    <a:pt x="326" y="630"/>
                    <a:pt x="417" y="770"/>
                    <a:pt x="506" y="909"/>
                  </a:cubicBezTo>
                  <a:cubicBezTo>
                    <a:pt x="693" y="1199"/>
                    <a:pt x="878" y="1490"/>
                    <a:pt x="1063" y="1781"/>
                  </a:cubicBezTo>
                  <a:cubicBezTo>
                    <a:pt x="1423" y="2354"/>
                    <a:pt x="1786" y="2926"/>
                    <a:pt x="2136" y="3507"/>
                  </a:cubicBezTo>
                  <a:cubicBezTo>
                    <a:pt x="2840" y="4673"/>
                    <a:pt x="3527" y="5849"/>
                    <a:pt x="4181" y="7044"/>
                  </a:cubicBezTo>
                  <a:cubicBezTo>
                    <a:pt x="4837" y="8240"/>
                    <a:pt x="5462" y="9452"/>
                    <a:pt x="6060" y="10678"/>
                  </a:cubicBezTo>
                  <a:cubicBezTo>
                    <a:pt x="6656" y="11904"/>
                    <a:pt x="7227" y="13145"/>
                    <a:pt x="7765" y="14398"/>
                  </a:cubicBezTo>
                  <a:cubicBezTo>
                    <a:pt x="8303" y="15651"/>
                    <a:pt x="8810" y="16919"/>
                    <a:pt x="9286" y="18199"/>
                  </a:cubicBezTo>
                  <a:cubicBezTo>
                    <a:pt x="9316" y="18278"/>
                    <a:pt x="9341" y="18356"/>
                    <a:pt x="9372" y="18433"/>
                  </a:cubicBezTo>
                  <a:cubicBezTo>
                    <a:pt x="9406" y="18516"/>
                    <a:pt x="9458" y="18588"/>
                    <a:pt x="9505" y="18663"/>
                  </a:cubicBezTo>
                  <a:cubicBezTo>
                    <a:pt x="9528" y="18698"/>
                    <a:pt x="9558" y="18713"/>
                    <a:pt x="9587" y="18713"/>
                  </a:cubicBezTo>
                  <a:cubicBezTo>
                    <a:pt x="9645" y="18713"/>
                    <a:pt x="9700" y="18657"/>
                    <a:pt x="9690" y="18584"/>
                  </a:cubicBezTo>
                  <a:cubicBezTo>
                    <a:pt x="9677" y="18500"/>
                    <a:pt x="9672" y="18415"/>
                    <a:pt x="9646" y="18335"/>
                  </a:cubicBezTo>
                  <a:cubicBezTo>
                    <a:pt x="9618" y="18251"/>
                    <a:pt x="9584" y="18168"/>
                    <a:pt x="9552" y="18083"/>
                  </a:cubicBezTo>
                  <a:cubicBezTo>
                    <a:pt x="9495" y="17927"/>
                    <a:pt x="9435" y="17772"/>
                    <a:pt x="9377" y="17616"/>
                  </a:cubicBezTo>
                  <a:cubicBezTo>
                    <a:pt x="9255" y="17293"/>
                    <a:pt x="9130" y="16969"/>
                    <a:pt x="9004" y="16648"/>
                  </a:cubicBezTo>
                  <a:cubicBezTo>
                    <a:pt x="8753" y="16010"/>
                    <a:pt x="8494" y="15373"/>
                    <a:pt x="8229" y="14743"/>
                  </a:cubicBezTo>
                  <a:cubicBezTo>
                    <a:pt x="7699" y="13485"/>
                    <a:pt x="7141" y="12240"/>
                    <a:pt x="6550" y="11010"/>
                  </a:cubicBezTo>
                  <a:cubicBezTo>
                    <a:pt x="5961" y="9781"/>
                    <a:pt x="5340" y="8566"/>
                    <a:pt x="4689" y="7368"/>
                  </a:cubicBezTo>
                  <a:cubicBezTo>
                    <a:pt x="4036" y="6165"/>
                    <a:pt x="3360" y="4972"/>
                    <a:pt x="2644" y="3808"/>
                  </a:cubicBezTo>
                  <a:cubicBezTo>
                    <a:pt x="1931" y="2649"/>
                    <a:pt x="1202" y="1494"/>
                    <a:pt x="409" y="387"/>
                  </a:cubicBezTo>
                  <a:cubicBezTo>
                    <a:pt x="365" y="324"/>
                    <a:pt x="316" y="263"/>
                    <a:pt x="269" y="200"/>
                  </a:cubicBezTo>
                  <a:cubicBezTo>
                    <a:pt x="217" y="129"/>
                    <a:pt x="150" y="72"/>
                    <a:pt x="85" y="11"/>
                  </a:cubicBezTo>
                  <a:cubicBezTo>
                    <a:pt x="77" y="4"/>
                    <a:pt x="67" y="0"/>
                    <a:pt x="56"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85"/>
            <p:cNvSpPr/>
            <p:nvPr/>
          </p:nvSpPr>
          <p:spPr>
            <a:xfrm>
              <a:off x="5320025" y="2250875"/>
              <a:ext cx="262925" cy="380050"/>
            </a:xfrm>
            <a:custGeom>
              <a:avLst/>
              <a:gdLst/>
              <a:ahLst/>
              <a:cxnLst/>
              <a:rect l="l" t="t" r="r" b="b"/>
              <a:pathLst>
                <a:path w="10517" h="15202" extrusionOk="0">
                  <a:moveTo>
                    <a:pt x="10484" y="0"/>
                  </a:moveTo>
                  <a:cubicBezTo>
                    <a:pt x="10480" y="0"/>
                    <a:pt x="10475" y="1"/>
                    <a:pt x="10471" y="4"/>
                  </a:cubicBezTo>
                  <a:cubicBezTo>
                    <a:pt x="10224" y="159"/>
                    <a:pt x="10008" y="359"/>
                    <a:pt x="9790" y="555"/>
                  </a:cubicBezTo>
                  <a:cubicBezTo>
                    <a:pt x="9562" y="759"/>
                    <a:pt x="9342" y="974"/>
                    <a:pt x="9124" y="1189"/>
                  </a:cubicBezTo>
                  <a:cubicBezTo>
                    <a:pt x="8695" y="1611"/>
                    <a:pt x="8277" y="2042"/>
                    <a:pt x="7867" y="2481"/>
                  </a:cubicBezTo>
                  <a:cubicBezTo>
                    <a:pt x="7040" y="3370"/>
                    <a:pt x="6253" y="4300"/>
                    <a:pt x="5516" y="5267"/>
                  </a:cubicBezTo>
                  <a:cubicBezTo>
                    <a:pt x="4780" y="6232"/>
                    <a:pt x="4084" y="7227"/>
                    <a:pt x="3433" y="8252"/>
                  </a:cubicBezTo>
                  <a:cubicBezTo>
                    <a:pt x="2782" y="9275"/>
                    <a:pt x="2175" y="10328"/>
                    <a:pt x="1616" y="11404"/>
                  </a:cubicBezTo>
                  <a:cubicBezTo>
                    <a:pt x="1335" y="11945"/>
                    <a:pt x="1065" y="12494"/>
                    <a:pt x="807" y="13046"/>
                  </a:cubicBezTo>
                  <a:cubicBezTo>
                    <a:pt x="551" y="13595"/>
                    <a:pt x="299" y="14146"/>
                    <a:pt x="94" y="14715"/>
                  </a:cubicBezTo>
                  <a:cubicBezTo>
                    <a:pt x="43" y="14861"/>
                    <a:pt x="15" y="14992"/>
                    <a:pt x="3" y="15146"/>
                  </a:cubicBezTo>
                  <a:cubicBezTo>
                    <a:pt x="1" y="15178"/>
                    <a:pt x="32" y="15202"/>
                    <a:pt x="61" y="15202"/>
                  </a:cubicBezTo>
                  <a:cubicBezTo>
                    <a:pt x="74" y="15202"/>
                    <a:pt x="87" y="15197"/>
                    <a:pt x="96" y="15186"/>
                  </a:cubicBezTo>
                  <a:cubicBezTo>
                    <a:pt x="192" y="15068"/>
                    <a:pt x="264" y="14955"/>
                    <a:pt x="331" y="14817"/>
                  </a:cubicBezTo>
                  <a:cubicBezTo>
                    <a:pt x="395" y="14684"/>
                    <a:pt x="460" y="14552"/>
                    <a:pt x="520" y="14416"/>
                  </a:cubicBezTo>
                  <a:cubicBezTo>
                    <a:pt x="640" y="14140"/>
                    <a:pt x="763" y="13864"/>
                    <a:pt x="889" y="13588"/>
                  </a:cubicBezTo>
                  <a:cubicBezTo>
                    <a:pt x="1140" y="13039"/>
                    <a:pt x="1402" y="12494"/>
                    <a:pt x="1676" y="11955"/>
                  </a:cubicBezTo>
                  <a:cubicBezTo>
                    <a:pt x="2224" y="10878"/>
                    <a:pt x="2817" y="9825"/>
                    <a:pt x="3452" y="8799"/>
                  </a:cubicBezTo>
                  <a:cubicBezTo>
                    <a:pt x="4089" y="7772"/>
                    <a:pt x="4767" y="6774"/>
                    <a:pt x="5487" y="5807"/>
                  </a:cubicBezTo>
                  <a:cubicBezTo>
                    <a:pt x="6207" y="4840"/>
                    <a:pt x="6964" y="3903"/>
                    <a:pt x="7753" y="2995"/>
                  </a:cubicBezTo>
                  <a:cubicBezTo>
                    <a:pt x="8546" y="2086"/>
                    <a:pt x="9390" y="1231"/>
                    <a:pt x="10222" y="363"/>
                  </a:cubicBezTo>
                  <a:cubicBezTo>
                    <a:pt x="10324" y="257"/>
                    <a:pt x="10416" y="152"/>
                    <a:pt x="10503" y="36"/>
                  </a:cubicBezTo>
                  <a:cubicBezTo>
                    <a:pt x="10517" y="20"/>
                    <a:pt x="10501" y="0"/>
                    <a:pt x="10484"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85"/>
            <p:cNvSpPr/>
            <p:nvPr/>
          </p:nvSpPr>
          <p:spPr>
            <a:xfrm>
              <a:off x="5324050" y="2524050"/>
              <a:ext cx="449650" cy="108925"/>
            </a:xfrm>
            <a:custGeom>
              <a:avLst/>
              <a:gdLst/>
              <a:ahLst/>
              <a:cxnLst/>
              <a:rect l="l" t="t" r="r" b="b"/>
              <a:pathLst>
                <a:path w="17986" h="4357" extrusionOk="0">
                  <a:moveTo>
                    <a:pt x="17458" y="0"/>
                  </a:moveTo>
                  <a:cubicBezTo>
                    <a:pt x="17455" y="0"/>
                    <a:pt x="17451" y="0"/>
                    <a:pt x="17447" y="0"/>
                  </a:cubicBezTo>
                  <a:cubicBezTo>
                    <a:pt x="17295" y="1"/>
                    <a:pt x="17141" y="7"/>
                    <a:pt x="16988" y="9"/>
                  </a:cubicBezTo>
                  <a:cubicBezTo>
                    <a:pt x="16688" y="11"/>
                    <a:pt x="16387" y="22"/>
                    <a:pt x="16087" y="42"/>
                  </a:cubicBezTo>
                  <a:cubicBezTo>
                    <a:pt x="15483" y="83"/>
                    <a:pt x="14877" y="135"/>
                    <a:pt x="14273" y="201"/>
                  </a:cubicBezTo>
                  <a:cubicBezTo>
                    <a:pt x="13079" y="331"/>
                    <a:pt x="11890" y="508"/>
                    <a:pt x="10710" y="732"/>
                  </a:cubicBezTo>
                  <a:cubicBezTo>
                    <a:pt x="8351" y="1180"/>
                    <a:pt x="6011" y="1805"/>
                    <a:pt x="3760" y="2651"/>
                  </a:cubicBezTo>
                  <a:cubicBezTo>
                    <a:pt x="3124" y="2891"/>
                    <a:pt x="2492" y="3144"/>
                    <a:pt x="1867" y="3410"/>
                  </a:cubicBezTo>
                  <a:cubicBezTo>
                    <a:pt x="1564" y="3537"/>
                    <a:pt x="1264" y="3669"/>
                    <a:pt x="965" y="3806"/>
                  </a:cubicBezTo>
                  <a:cubicBezTo>
                    <a:pt x="653" y="3950"/>
                    <a:pt x="327" y="4078"/>
                    <a:pt x="39" y="4270"/>
                  </a:cubicBezTo>
                  <a:cubicBezTo>
                    <a:pt x="1" y="4295"/>
                    <a:pt x="18" y="4357"/>
                    <a:pt x="60" y="4357"/>
                  </a:cubicBezTo>
                  <a:cubicBezTo>
                    <a:pt x="65" y="4357"/>
                    <a:pt x="69" y="4356"/>
                    <a:pt x="74" y="4355"/>
                  </a:cubicBezTo>
                  <a:cubicBezTo>
                    <a:pt x="368" y="4269"/>
                    <a:pt x="643" y="4128"/>
                    <a:pt x="924" y="4008"/>
                  </a:cubicBezTo>
                  <a:cubicBezTo>
                    <a:pt x="1194" y="3893"/>
                    <a:pt x="1466" y="3781"/>
                    <a:pt x="1739" y="3668"/>
                  </a:cubicBezTo>
                  <a:cubicBezTo>
                    <a:pt x="2296" y="3440"/>
                    <a:pt x="2857" y="3224"/>
                    <a:pt x="3424" y="3020"/>
                  </a:cubicBezTo>
                  <a:cubicBezTo>
                    <a:pt x="4556" y="2613"/>
                    <a:pt x="5701" y="2239"/>
                    <a:pt x="6857" y="1911"/>
                  </a:cubicBezTo>
                  <a:cubicBezTo>
                    <a:pt x="9162" y="1257"/>
                    <a:pt x="11516" y="784"/>
                    <a:pt x="13891" y="503"/>
                  </a:cubicBezTo>
                  <a:cubicBezTo>
                    <a:pt x="14551" y="426"/>
                    <a:pt x="15213" y="362"/>
                    <a:pt x="15876" y="314"/>
                  </a:cubicBezTo>
                  <a:cubicBezTo>
                    <a:pt x="16208" y="289"/>
                    <a:pt x="16541" y="275"/>
                    <a:pt x="16872" y="241"/>
                  </a:cubicBezTo>
                  <a:cubicBezTo>
                    <a:pt x="17038" y="223"/>
                    <a:pt x="17204" y="213"/>
                    <a:pt x="17370" y="202"/>
                  </a:cubicBezTo>
                  <a:cubicBezTo>
                    <a:pt x="17550" y="191"/>
                    <a:pt x="17728" y="160"/>
                    <a:pt x="17908" y="144"/>
                  </a:cubicBezTo>
                  <a:cubicBezTo>
                    <a:pt x="17982" y="139"/>
                    <a:pt x="17985" y="29"/>
                    <a:pt x="17908" y="26"/>
                  </a:cubicBezTo>
                  <a:cubicBezTo>
                    <a:pt x="17758" y="21"/>
                    <a:pt x="17608" y="0"/>
                    <a:pt x="17458"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85"/>
            <p:cNvSpPr/>
            <p:nvPr/>
          </p:nvSpPr>
          <p:spPr>
            <a:xfrm>
              <a:off x="4863375" y="2475625"/>
              <a:ext cx="450850" cy="151550"/>
            </a:xfrm>
            <a:custGeom>
              <a:avLst/>
              <a:gdLst/>
              <a:ahLst/>
              <a:cxnLst/>
              <a:rect l="l" t="t" r="r" b="b"/>
              <a:pathLst>
                <a:path w="18034" h="6062" extrusionOk="0">
                  <a:moveTo>
                    <a:pt x="539" y="0"/>
                  </a:moveTo>
                  <a:cubicBezTo>
                    <a:pt x="380" y="0"/>
                    <a:pt x="225" y="16"/>
                    <a:pt x="70" y="37"/>
                  </a:cubicBezTo>
                  <a:cubicBezTo>
                    <a:pt x="23" y="43"/>
                    <a:pt x="1" y="120"/>
                    <a:pt x="57" y="130"/>
                  </a:cubicBezTo>
                  <a:cubicBezTo>
                    <a:pt x="661" y="236"/>
                    <a:pt x="1280" y="241"/>
                    <a:pt x="1891" y="294"/>
                  </a:cubicBezTo>
                  <a:cubicBezTo>
                    <a:pt x="2504" y="348"/>
                    <a:pt x="3114" y="421"/>
                    <a:pt x="3723" y="509"/>
                  </a:cubicBezTo>
                  <a:cubicBezTo>
                    <a:pt x="4951" y="687"/>
                    <a:pt x="6168" y="936"/>
                    <a:pt x="7369" y="1248"/>
                  </a:cubicBezTo>
                  <a:cubicBezTo>
                    <a:pt x="8564" y="1560"/>
                    <a:pt x="9742" y="1942"/>
                    <a:pt x="10894" y="2387"/>
                  </a:cubicBezTo>
                  <a:cubicBezTo>
                    <a:pt x="12047" y="2833"/>
                    <a:pt x="13175" y="3346"/>
                    <a:pt x="14273" y="3921"/>
                  </a:cubicBezTo>
                  <a:cubicBezTo>
                    <a:pt x="15369" y="4495"/>
                    <a:pt x="16432" y="5136"/>
                    <a:pt x="17470" y="5812"/>
                  </a:cubicBezTo>
                  <a:cubicBezTo>
                    <a:pt x="17601" y="5899"/>
                    <a:pt x="17738" y="5976"/>
                    <a:pt x="17874" y="6053"/>
                  </a:cubicBezTo>
                  <a:cubicBezTo>
                    <a:pt x="17886" y="6059"/>
                    <a:pt x="17898" y="6062"/>
                    <a:pt x="17910" y="6062"/>
                  </a:cubicBezTo>
                  <a:cubicBezTo>
                    <a:pt x="17977" y="6062"/>
                    <a:pt x="18034" y="5976"/>
                    <a:pt x="17973" y="5921"/>
                  </a:cubicBezTo>
                  <a:cubicBezTo>
                    <a:pt x="17508" y="5513"/>
                    <a:pt x="16975" y="5181"/>
                    <a:pt x="16456" y="4849"/>
                  </a:cubicBezTo>
                  <a:cubicBezTo>
                    <a:pt x="15925" y="4511"/>
                    <a:pt x="15381" y="4195"/>
                    <a:pt x="14830" y="3895"/>
                  </a:cubicBezTo>
                  <a:cubicBezTo>
                    <a:pt x="13732" y="3296"/>
                    <a:pt x="12600" y="2763"/>
                    <a:pt x="11442" y="2297"/>
                  </a:cubicBezTo>
                  <a:cubicBezTo>
                    <a:pt x="10284" y="1829"/>
                    <a:pt x="9100" y="1428"/>
                    <a:pt x="7896" y="1098"/>
                  </a:cubicBezTo>
                  <a:cubicBezTo>
                    <a:pt x="6699" y="768"/>
                    <a:pt x="5484" y="510"/>
                    <a:pt x="4257" y="325"/>
                  </a:cubicBezTo>
                  <a:cubicBezTo>
                    <a:pt x="3029" y="140"/>
                    <a:pt x="1780" y="5"/>
                    <a:pt x="539"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85"/>
            <p:cNvSpPr/>
            <p:nvPr/>
          </p:nvSpPr>
          <p:spPr>
            <a:xfrm>
              <a:off x="4958200" y="2635175"/>
              <a:ext cx="362750" cy="76375"/>
            </a:xfrm>
            <a:custGeom>
              <a:avLst/>
              <a:gdLst/>
              <a:ahLst/>
              <a:cxnLst/>
              <a:rect l="l" t="t" r="r" b="b"/>
              <a:pathLst>
                <a:path w="14510" h="3055" extrusionOk="0">
                  <a:moveTo>
                    <a:pt x="13424" y="0"/>
                  </a:moveTo>
                  <a:cubicBezTo>
                    <a:pt x="13281" y="0"/>
                    <a:pt x="13137" y="2"/>
                    <a:pt x="12994" y="5"/>
                  </a:cubicBezTo>
                  <a:cubicBezTo>
                    <a:pt x="12518" y="16"/>
                    <a:pt x="12042" y="36"/>
                    <a:pt x="11566" y="67"/>
                  </a:cubicBezTo>
                  <a:cubicBezTo>
                    <a:pt x="10602" y="130"/>
                    <a:pt x="9643" y="233"/>
                    <a:pt x="8688" y="375"/>
                  </a:cubicBezTo>
                  <a:cubicBezTo>
                    <a:pt x="6779" y="657"/>
                    <a:pt x="4885" y="1097"/>
                    <a:pt x="3051" y="1711"/>
                  </a:cubicBezTo>
                  <a:cubicBezTo>
                    <a:pt x="2025" y="2054"/>
                    <a:pt x="1021" y="2443"/>
                    <a:pt x="56" y="2937"/>
                  </a:cubicBezTo>
                  <a:cubicBezTo>
                    <a:pt x="0" y="2965"/>
                    <a:pt x="30" y="3054"/>
                    <a:pt x="85" y="3054"/>
                  </a:cubicBezTo>
                  <a:cubicBezTo>
                    <a:pt x="91" y="3054"/>
                    <a:pt x="97" y="3053"/>
                    <a:pt x="103" y="3051"/>
                  </a:cubicBezTo>
                  <a:cubicBezTo>
                    <a:pt x="1909" y="2397"/>
                    <a:pt x="3715" y="1745"/>
                    <a:pt x="5580" y="1281"/>
                  </a:cubicBezTo>
                  <a:cubicBezTo>
                    <a:pt x="7431" y="820"/>
                    <a:pt x="9319" y="505"/>
                    <a:pt x="11221" y="352"/>
                  </a:cubicBezTo>
                  <a:cubicBezTo>
                    <a:pt x="11760" y="308"/>
                    <a:pt x="12299" y="276"/>
                    <a:pt x="12840" y="259"/>
                  </a:cubicBezTo>
                  <a:cubicBezTo>
                    <a:pt x="13111" y="250"/>
                    <a:pt x="13381" y="243"/>
                    <a:pt x="13652" y="236"/>
                  </a:cubicBezTo>
                  <a:cubicBezTo>
                    <a:pt x="13916" y="228"/>
                    <a:pt x="14182" y="232"/>
                    <a:pt x="14442" y="191"/>
                  </a:cubicBezTo>
                  <a:cubicBezTo>
                    <a:pt x="14509" y="181"/>
                    <a:pt x="14507" y="67"/>
                    <a:pt x="14441" y="54"/>
                  </a:cubicBezTo>
                  <a:cubicBezTo>
                    <a:pt x="14205" y="11"/>
                    <a:pt x="13967" y="7"/>
                    <a:pt x="13728" y="2"/>
                  </a:cubicBezTo>
                  <a:cubicBezTo>
                    <a:pt x="13627" y="1"/>
                    <a:pt x="13525" y="0"/>
                    <a:pt x="13424"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85"/>
            <p:cNvSpPr/>
            <p:nvPr/>
          </p:nvSpPr>
          <p:spPr>
            <a:xfrm>
              <a:off x="5314300" y="2641400"/>
              <a:ext cx="180900" cy="293975"/>
            </a:xfrm>
            <a:custGeom>
              <a:avLst/>
              <a:gdLst/>
              <a:ahLst/>
              <a:cxnLst/>
              <a:rect l="l" t="t" r="r" b="b"/>
              <a:pathLst>
                <a:path w="7236" h="11759" extrusionOk="0">
                  <a:moveTo>
                    <a:pt x="83" y="0"/>
                  </a:moveTo>
                  <a:cubicBezTo>
                    <a:pt x="42" y="0"/>
                    <a:pt x="0" y="51"/>
                    <a:pt x="26" y="96"/>
                  </a:cubicBezTo>
                  <a:cubicBezTo>
                    <a:pt x="466" y="861"/>
                    <a:pt x="973" y="1587"/>
                    <a:pt x="1447" y="2332"/>
                  </a:cubicBezTo>
                  <a:cubicBezTo>
                    <a:pt x="1922" y="3078"/>
                    <a:pt x="2402" y="3820"/>
                    <a:pt x="2871" y="4569"/>
                  </a:cubicBezTo>
                  <a:cubicBezTo>
                    <a:pt x="3813" y="6074"/>
                    <a:pt x="4721" y="7600"/>
                    <a:pt x="5597" y="9146"/>
                  </a:cubicBezTo>
                  <a:cubicBezTo>
                    <a:pt x="5842" y="9577"/>
                    <a:pt x="6085" y="10010"/>
                    <a:pt x="6328" y="10443"/>
                  </a:cubicBezTo>
                  <a:cubicBezTo>
                    <a:pt x="6449" y="10659"/>
                    <a:pt x="6571" y="10876"/>
                    <a:pt x="6698" y="11089"/>
                  </a:cubicBezTo>
                  <a:cubicBezTo>
                    <a:pt x="6828" y="11307"/>
                    <a:pt x="6975" y="11515"/>
                    <a:pt x="7114" y="11730"/>
                  </a:cubicBezTo>
                  <a:cubicBezTo>
                    <a:pt x="7127" y="11750"/>
                    <a:pt x="7145" y="11759"/>
                    <a:pt x="7162" y="11759"/>
                  </a:cubicBezTo>
                  <a:cubicBezTo>
                    <a:pt x="7200" y="11759"/>
                    <a:pt x="7235" y="11717"/>
                    <a:pt x="7215" y="11669"/>
                  </a:cubicBezTo>
                  <a:cubicBezTo>
                    <a:pt x="7039" y="11260"/>
                    <a:pt x="6857" y="10858"/>
                    <a:pt x="6645" y="10466"/>
                  </a:cubicBezTo>
                  <a:cubicBezTo>
                    <a:pt x="6431" y="10070"/>
                    <a:pt x="6213" y="9677"/>
                    <a:pt x="5993" y="9286"/>
                  </a:cubicBezTo>
                  <a:cubicBezTo>
                    <a:pt x="5554" y="8509"/>
                    <a:pt x="5107" y="7737"/>
                    <a:pt x="4652" y="6971"/>
                  </a:cubicBezTo>
                  <a:cubicBezTo>
                    <a:pt x="3750" y="5450"/>
                    <a:pt x="2814" y="3949"/>
                    <a:pt x="1845" y="2468"/>
                  </a:cubicBezTo>
                  <a:cubicBezTo>
                    <a:pt x="1569" y="2049"/>
                    <a:pt x="1283" y="1634"/>
                    <a:pt x="999" y="1221"/>
                  </a:cubicBezTo>
                  <a:cubicBezTo>
                    <a:pt x="718" y="812"/>
                    <a:pt x="434" y="406"/>
                    <a:pt x="123" y="20"/>
                  </a:cubicBezTo>
                  <a:cubicBezTo>
                    <a:pt x="112" y="6"/>
                    <a:pt x="97" y="0"/>
                    <a:pt x="83"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85"/>
            <p:cNvSpPr/>
            <p:nvPr/>
          </p:nvSpPr>
          <p:spPr>
            <a:xfrm>
              <a:off x="5322800" y="2643925"/>
              <a:ext cx="383425" cy="190525"/>
            </a:xfrm>
            <a:custGeom>
              <a:avLst/>
              <a:gdLst/>
              <a:ahLst/>
              <a:cxnLst/>
              <a:rect l="l" t="t" r="r" b="b"/>
              <a:pathLst>
                <a:path w="15337" h="7621" extrusionOk="0">
                  <a:moveTo>
                    <a:pt x="135" y="0"/>
                  </a:moveTo>
                  <a:cubicBezTo>
                    <a:pt x="107" y="0"/>
                    <a:pt x="78" y="1"/>
                    <a:pt x="49" y="2"/>
                  </a:cubicBezTo>
                  <a:cubicBezTo>
                    <a:pt x="6" y="3"/>
                    <a:pt x="1" y="61"/>
                    <a:pt x="39" y="75"/>
                  </a:cubicBezTo>
                  <a:cubicBezTo>
                    <a:pt x="556" y="269"/>
                    <a:pt x="1115" y="357"/>
                    <a:pt x="1653" y="482"/>
                  </a:cubicBezTo>
                  <a:cubicBezTo>
                    <a:pt x="2195" y="608"/>
                    <a:pt x="2733" y="750"/>
                    <a:pt x="3268" y="904"/>
                  </a:cubicBezTo>
                  <a:cubicBezTo>
                    <a:pt x="4337" y="1212"/>
                    <a:pt x="5389" y="1582"/>
                    <a:pt x="6418" y="2011"/>
                  </a:cubicBezTo>
                  <a:cubicBezTo>
                    <a:pt x="8475" y="2867"/>
                    <a:pt x="10437" y="3964"/>
                    <a:pt x="12252" y="5268"/>
                  </a:cubicBezTo>
                  <a:cubicBezTo>
                    <a:pt x="12763" y="5635"/>
                    <a:pt x="13262" y="6019"/>
                    <a:pt x="13750" y="6415"/>
                  </a:cubicBezTo>
                  <a:cubicBezTo>
                    <a:pt x="14240" y="6813"/>
                    <a:pt x="14738" y="7204"/>
                    <a:pt x="15225" y="7605"/>
                  </a:cubicBezTo>
                  <a:cubicBezTo>
                    <a:pt x="15237" y="7616"/>
                    <a:pt x="15250" y="7621"/>
                    <a:pt x="15262" y="7621"/>
                  </a:cubicBezTo>
                  <a:cubicBezTo>
                    <a:pt x="15303" y="7621"/>
                    <a:pt x="15337" y="7571"/>
                    <a:pt x="15300" y="7531"/>
                  </a:cubicBezTo>
                  <a:cubicBezTo>
                    <a:pt x="14906" y="7114"/>
                    <a:pt x="14506" y="6713"/>
                    <a:pt x="14070" y="6341"/>
                  </a:cubicBezTo>
                  <a:cubicBezTo>
                    <a:pt x="13644" y="5977"/>
                    <a:pt x="13203" y="5633"/>
                    <a:pt x="12753" y="5302"/>
                  </a:cubicBezTo>
                  <a:cubicBezTo>
                    <a:pt x="11845" y="4629"/>
                    <a:pt x="10900" y="4010"/>
                    <a:pt x="9924" y="3446"/>
                  </a:cubicBezTo>
                  <a:cubicBezTo>
                    <a:pt x="7970" y="2320"/>
                    <a:pt x="5890" y="1416"/>
                    <a:pt x="3738" y="763"/>
                  </a:cubicBezTo>
                  <a:cubicBezTo>
                    <a:pt x="3139" y="582"/>
                    <a:pt x="2534" y="420"/>
                    <a:pt x="1923" y="283"/>
                  </a:cubicBezTo>
                  <a:cubicBezTo>
                    <a:pt x="1618" y="213"/>
                    <a:pt x="1310" y="152"/>
                    <a:pt x="1002" y="97"/>
                  </a:cubicBezTo>
                  <a:cubicBezTo>
                    <a:pt x="715" y="46"/>
                    <a:pt x="427" y="0"/>
                    <a:pt x="135"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1" name="Google Shape;4761;p85"/>
          <p:cNvGrpSpPr/>
          <p:nvPr/>
        </p:nvGrpSpPr>
        <p:grpSpPr>
          <a:xfrm>
            <a:off x="-163988" y="3194562"/>
            <a:ext cx="1659279" cy="2258695"/>
            <a:chOff x="5153225" y="3822300"/>
            <a:chExt cx="1111000" cy="1512350"/>
          </a:xfrm>
        </p:grpSpPr>
        <p:sp>
          <p:nvSpPr>
            <p:cNvPr id="4762" name="Google Shape;4762;p85"/>
            <p:cNvSpPr/>
            <p:nvPr/>
          </p:nvSpPr>
          <p:spPr>
            <a:xfrm>
              <a:off x="5702900" y="4364000"/>
              <a:ext cx="359700" cy="970650"/>
            </a:xfrm>
            <a:custGeom>
              <a:avLst/>
              <a:gdLst/>
              <a:ahLst/>
              <a:cxnLst/>
              <a:rect l="l" t="t" r="r" b="b"/>
              <a:pathLst>
                <a:path w="14388" h="38826" extrusionOk="0">
                  <a:moveTo>
                    <a:pt x="832" y="0"/>
                  </a:moveTo>
                  <a:cubicBezTo>
                    <a:pt x="1" y="0"/>
                    <a:pt x="759" y="1852"/>
                    <a:pt x="758" y="1852"/>
                  </a:cubicBezTo>
                  <a:cubicBezTo>
                    <a:pt x="7218" y="9793"/>
                    <a:pt x="7319" y="30685"/>
                    <a:pt x="7219" y="36413"/>
                  </a:cubicBezTo>
                  <a:cubicBezTo>
                    <a:pt x="7199" y="37638"/>
                    <a:pt x="8115" y="38695"/>
                    <a:pt x="9333" y="38807"/>
                  </a:cubicBezTo>
                  <a:cubicBezTo>
                    <a:pt x="9471" y="38820"/>
                    <a:pt x="9609" y="38826"/>
                    <a:pt x="9746" y="38826"/>
                  </a:cubicBezTo>
                  <a:cubicBezTo>
                    <a:pt x="10968" y="38826"/>
                    <a:pt x="12178" y="38356"/>
                    <a:pt x="13057" y="37907"/>
                  </a:cubicBezTo>
                  <a:cubicBezTo>
                    <a:pt x="13886" y="37483"/>
                    <a:pt x="14387" y="36608"/>
                    <a:pt x="14339" y="35677"/>
                  </a:cubicBezTo>
                  <a:cubicBezTo>
                    <a:pt x="14178" y="32628"/>
                    <a:pt x="13479" y="25017"/>
                    <a:pt x="10471" y="16110"/>
                  </a:cubicBezTo>
                  <a:cubicBezTo>
                    <a:pt x="6556" y="4518"/>
                    <a:pt x="2483" y="914"/>
                    <a:pt x="2483" y="914"/>
                  </a:cubicBezTo>
                  <a:cubicBezTo>
                    <a:pt x="1647" y="245"/>
                    <a:pt x="1134" y="0"/>
                    <a:pt x="832"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85"/>
            <p:cNvSpPr/>
            <p:nvPr/>
          </p:nvSpPr>
          <p:spPr>
            <a:xfrm>
              <a:off x="5870175" y="4679525"/>
              <a:ext cx="60900" cy="121925"/>
            </a:xfrm>
            <a:custGeom>
              <a:avLst/>
              <a:gdLst/>
              <a:ahLst/>
              <a:cxnLst/>
              <a:rect l="l" t="t" r="r" b="b"/>
              <a:pathLst>
                <a:path w="2436" h="4877" extrusionOk="0">
                  <a:moveTo>
                    <a:pt x="2324" y="1"/>
                  </a:moveTo>
                  <a:cubicBezTo>
                    <a:pt x="2308" y="1"/>
                    <a:pt x="2292" y="11"/>
                    <a:pt x="2284" y="31"/>
                  </a:cubicBezTo>
                  <a:cubicBezTo>
                    <a:pt x="2206" y="227"/>
                    <a:pt x="2183" y="455"/>
                    <a:pt x="2142" y="662"/>
                  </a:cubicBezTo>
                  <a:cubicBezTo>
                    <a:pt x="2099" y="877"/>
                    <a:pt x="2053" y="1090"/>
                    <a:pt x="1996" y="1302"/>
                  </a:cubicBezTo>
                  <a:cubicBezTo>
                    <a:pt x="1883" y="1723"/>
                    <a:pt x="1744" y="2138"/>
                    <a:pt x="1559" y="2533"/>
                  </a:cubicBezTo>
                  <a:cubicBezTo>
                    <a:pt x="1371" y="2932"/>
                    <a:pt x="1140" y="3308"/>
                    <a:pt x="880" y="3663"/>
                  </a:cubicBezTo>
                  <a:cubicBezTo>
                    <a:pt x="753" y="3836"/>
                    <a:pt x="615" y="4001"/>
                    <a:pt x="472" y="4163"/>
                  </a:cubicBezTo>
                  <a:cubicBezTo>
                    <a:pt x="325" y="4330"/>
                    <a:pt x="192" y="4496"/>
                    <a:pt x="66" y="4679"/>
                  </a:cubicBezTo>
                  <a:cubicBezTo>
                    <a:pt x="0" y="4774"/>
                    <a:pt x="92" y="4876"/>
                    <a:pt x="188" y="4876"/>
                  </a:cubicBezTo>
                  <a:cubicBezTo>
                    <a:pt x="209" y="4876"/>
                    <a:pt x="229" y="4872"/>
                    <a:pt x="249" y="4861"/>
                  </a:cubicBezTo>
                  <a:cubicBezTo>
                    <a:pt x="411" y="4776"/>
                    <a:pt x="554" y="4680"/>
                    <a:pt x="688" y="4552"/>
                  </a:cubicBezTo>
                  <a:cubicBezTo>
                    <a:pt x="817" y="4429"/>
                    <a:pt x="934" y="4294"/>
                    <a:pt x="1047" y="4156"/>
                  </a:cubicBezTo>
                  <a:cubicBezTo>
                    <a:pt x="1276" y="3874"/>
                    <a:pt x="1481" y="3577"/>
                    <a:pt x="1657" y="3259"/>
                  </a:cubicBezTo>
                  <a:cubicBezTo>
                    <a:pt x="2011" y="2628"/>
                    <a:pt x="2270" y="1934"/>
                    <a:pt x="2379" y="1217"/>
                  </a:cubicBezTo>
                  <a:cubicBezTo>
                    <a:pt x="2409" y="1018"/>
                    <a:pt x="2427" y="822"/>
                    <a:pt x="2432" y="621"/>
                  </a:cubicBezTo>
                  <a:cubicBezTo>
                    <a:pt x="2435" y="429"/>
                    <a:pt x="2432" y="209"/>
                    <a:pt x="2365" y="31"/>
                  </a:cubicBezTo>
                  <a:cubicBezTo>
                    <a:pt x="2357" y="11"/>
                    <a:pt x="2341" y="1"/>
                    <a:pt x="2324" y="1"/>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85"/>
            <p:cNvSpPr/>
            <p:nvPr/>
          </p:nvSpPr>
          <p:spPr>
            <a:xfrm>
              <a:off x="5877950" y="4759200"/>
              <a:ext cx="83175" cy="154575"/>
            </a:xfrm>
            <a:custGeom>
              <a:avLst/>
              <a:gdLst/>
              <a:ahLst/>
              <a:cxnLst/>
              <a:rect l="l" t="t" r="r" b="b"/>
              <a:pathLst>
                <a:path w="3327" h="6183" extrusionOk="0">
                  <a:moveTo>
                    <a:pt x="3201" y="0"/>
                  </a:moveTo>
                  <a:cubicBezTo>
                    <a:pt x="3183" y="0"/>
                    <a:pt x="3166" y="10"/>
                    <a:pt x="3162" y="29"/>
                  </a:cubicBezTo>
                  <a:cubicBezTo>
                    <a:pt x="3002" y="912"/>
                    <a:pt x="2815" y="1801"/>
                    <a:pt x="2482" y="2638"/>
                  </a:cubicBezTo>
                  <a:cubicBezTo>
                    <a:pt x="2149" y="3472"/>
                    <a:pt x="1665" y="4258"/>
                    <a:pt x="1060" y="4924"/>
                  </a:cubicBezTo>
                  <a:cubicBezTo>
                    <a:pt x="890" y="5113"/>
                    <a:pt x="708" y="5288"/>
                    <a:pt x="524" y="5463"/>
                  </a:cubicBezTo>
                  <a:cubicBezTo>
                    <a:pt x="354" y="5625"/>
                    <a:pt x="84" y="5791"/>
                    <a:pt x="21" y="6030"/>
                  </a:cubicBezTo>
                  <a:cubicBezTo>
                    <a:pt x="1" y="6108"/>
                    <a:pt x="61" y="6180"/>
                    <a:pt x="139" y="6182"/>
                  </a:cubicBezTo>
                  <a:cubicBezTo>
                    <a:pt x="144" y="6182"/>
                    <a:pt x="149" y="6182"/>
                    <a:pt x="154" y="6182"/>
                  </a:cubicBezTo>
                  <a:cubicBezTo>
                    <a:pt x="385" y="6182"/>
                    <a:pt x="595" y="5978"/>
                    <a:pt x="762" y="5841"/>
                  </a:cubicBezTo>
                  <a:cubicBezTo>
                    <a:pt x="943" y="5693"/>
                    <a:pt x="1112" y="5532"/>
                    <a:pt x="1271" y="5362"/>
                  </a:cubicBezTo>
                  <a:cubicBezTo>
                    <a:pt x="1599" y="5014"/>
                    <a:pt x="1897" y="4635"/>
                    <a:pt x="2157" y="4233"/>
                  </a:cubicBezTo>
                  <a:cubicBezTo>
                    <a:pt x="2667" y="3446"/>
                    <a:pt x="3071" y="2531"/>
                    <a:pt x="3222" y="1600"/>
                  </a:cubicBezTo>
                  <a:cubicBezTo>
                    <a:pt x="3307" y="1077"/>
                    <a:pt x="3327" y="551"/>
                    <a:pt x="3239" y="29"/>
                  </a:cubicBezTo>
                  <a:cubicBezTo>
                    <a:pt x="3236" y="10"/>
                    <a:pt x="3218" y="0"/>
                    <a:pt x="3201" y="0"/>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85"/>
            <p:cNvSpPr/>
            <p:nvPr/>
          </p:nvSpPr>
          <p:spPr>
            <a:xfrm>
              <a:off x="5883275" y="4992875"/>
              <a:ext cx="154750" cy="83900"/>
            </a:xfrm>
            <a:custGeom>
              <a:avLst/>
              <a:gdLst/>
              <a:ahLst/>
              <a:cxnLst/>
              <a:rect l="l" t="t" r="r" b="b"/>
              <a:pathLst>
                <a:path w="6190" h="3356" extrusionOk="0">
                  <a:moveTo>
                    <a:pt x="37" y="1"/>
                  </a:moveTo>
                  <a:cubicBezTo>
                    <a:pt x="18" y="1"/>
                    <a:pt x="0" y="19"/>
                    <a:pt x="12" y="44"/>
                  </a:cubicBezTo>
                  <a:cubicBezTo>
                    <a:pt x="122" y="264"/>
                    <a:pt x="200" y="496"/>
                    <a:pt x="329" y="707"/>
                  </a:cubicBezTo>
                  <a:cubicBezTo>
                    <a:pt x="452" y="909"/>
                    <a:pt x="611" y="1100"/>
                    <a:pt x="772" y="1274"/>
                  </a:cubicBezTo>
                  <a:cubicBezTo>
                    <a:pt x="1100" y="1629"/>
                    <a:pt x="1473" y="1937"/>
                    <a:pt x="1875" y="2206"/>
                  </a:cubicBezTo>
                  <a:cubicBezTo>
                    <a:pt x="2679" y="2744"/>
                    <a:pt x="3603" y="3110"/>
                    <a:pt x="4557" y="3267"/>
                  </a:cubicBezTo>
                  <a:cubicBezTo>
                    <a:pt x="4830" y="3312"/>
                    <a:pt x="5107" y="3345"/>
                    <a:pt x="5384" y="3351"/>
                  </a:cubicBezTo>
                  <a:cubicBezTo>
                    <a:pt x="5447" y="3353"/>
                    <a:pt x="5512" y="3356"/>
                    <a:pt x="5577" y="3356"/>
                  </a:cubicBezTo>
                  <a:cubicBezTo>
                    <a:pt x="5648" y="3356"/>
                    <a:pt x="5719" y="3352"/>
                    <a:pt x="5787" y="3342"/>
                  </a:cubicBezTo>
                  <a:cubicBezTo>
                    <a:pt x="5933" y="3319"/>
                    <a:pt x="6032" y="3290"/>
                    <a:pt x="6144" y="3191"/>
                  </a:cubicBezTo>
                  <a:cubicBezTo>
                    <a:pt x="6189" y="3153"/>
                    <a:pt x="6170" y="3083"/>
                    <a:pt x="6125" y="3053"/>
                  </a:cubicBezTo>
                  <a:cubicBezTo>
                    <a:pt x="6024" y="2985"/>
                    <a:pt x="5944" y="2966"/>
                    <a:pt x="5824" y="2950"/>
                  </a:cubicBezTo>
                  <a:cubicBezTo>
                    <a:pt x="5703" y="2935"/>
                    <a:pt x="5583" y="2937"/>
                    <a:pt x="5461" y="2929"/>
                  </a:cubicBezTo>
                  <a:cubicBezTo>
                    <a:pt x="5242" y="2919"/>
                    <a:pt x="5022" y="2902"/>
                    <a:pt x="4805" y="2871"/>
                  </a:cubicBezTo>
                  <a:cubicBezTo>
                    <a:pt x="4352" y="2805"/>
                    <a:pt x="3905" y="2690"/>
                    <a:pt x="3475" y="2533"/>
                  </a:cubicBezTo>
                  <a:cubicBezTo>
                    <a:pt x="2620" y="2221"/>
                    <a:pt x="1846" y="1727"/>
                    <a:pt x="1173" y="1119"/>
                  </a:cubicBezTo>
                  <a:cubicBezTo>
                    <a:pt x="981" y="946"/>
                    <a:pt x="801" y="764"/>
                    <a:pt x="620" y="579"/>
                  </a:cubicBezTo>
                  <a:cubicBezTo>
                    <a:pt x="437" y="392"/>
                    <a:pt x="221" y="223"/>
                    <a:pt x="62" y="14"/>
                  </a:cubicBezTo>
                  <a:cubicBezTo>
                    <a:pt x="55" y="5"/>
                    <a:pt x="46" y="1"/>
                    <a:pt x="37" y="1"/>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85"/>
            <p:cNvSpPr/>
            <p:nvPr/>
          </p:nvSpPr>
          <p:spPr>
            <a:xfrm>
              <a:off x="5810300" y="4546650"/>
              <a:ext cx="62025" cy="44450"/>
            </a:xfrm>
            <a:custGeom>
              <a:avLst/>
              <a:gdLst/>
              <a:ahLst/>
              <a:cxnLst/>
              <a:rect l="l" t="t" r="r" b="b"/>
              <a:pathLst>
                <a:path w="2481" h="1778" extrusionOk="0">
                  <a:moveTo>
                    <a:pt x="2381" y="0"/>
                  </a:moveTo>
                  <a:cubicBezTo>
                    <a:pt x="2373" y="0"/>
                    <a:pt x="2364" y="2"/>
                    <a:pt x="2355" y="5"/>
                  </a:cubicBezTo>
                  <a:cubicBezTo>
                    <a:pt x="2120" y="97"/>
                    <a:pt x="1992" y="308"/>
                    <a:pt x="1824" y="485"/>
                  </a:cubicBezTo>
                  <a:cubicBezTo>
                    <a:pt x="1659" y="659"/>
                    <a:pt x="1479" y="817"/>
                    <a:pt x="1283" y="955"/>
                  </a:cubicBezTo>
                  <a:cubicBezTo>
                    <a:pt x="1083" y="1095"/>
                    <a:pt x="877" y="1223"/>
                    <a:pt x="655" y="1329"/>
                  </a:cubicBezTo>
                  <a:cubicBezTo>
                    <a:pt x="441" y="1430"/>
                    <a:pt x="203" y="1500"/>
                    <a:pt x="29" y="1664"/>
                  </a:cubicBezTo>
                  <a:cubicBezTo>
                    <a:pt x="0" y="1691"/>
                    <a:pt x="17" y="1739"/>
                    <a:pt x="53" y="1752"/>
                  </a:cubicBezTo>
                  <a:cubicBezTo>
                    <a:pt x="114" y="1770"/>
                    <a:pt x="177" y="1778"/>
                    <a:pt x="240" y="1778"/>
                  </a:cubicBezTo>
                  <a:cubicBezTo>
                    <a:pt x="427" y="1778"/>
                    <a:pt x="616" y="1709"/>
                    <a:pt x="786" y="1639"/>
                  </a:cubicBezTo>
                  <a:cubicBezTo>
                    <a:pt x="1031" y="1538"/>
                    <a:pt x="1270" y="1419"/>
                    <a:pt x="1486" y="1269"/>
                  </a:cubicBezTo>
                  <a:cubicBezTo>
                    <a:pt x="1703" y="1119"/>
                    <a:pt x="1909" y="948"/>
                    <a:pt x="2094" y="757"/>
                  </a:cubicBezTo>
                  <a:cubicBezTo>
                    <a:pt x="2271" y="574"/>
                    <a:pt x="2480" y="364"/>
                    <a:pt x="2471" y="94"/>
                  </a:cubicBezTo>
                  <a:cubicBezTo>
                    <a:pt x="2469" y="48"/>
                    <a:pt x="2429" y="0"/>
                    <a:pt x="2381" y="0"/>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85"/>
            <p:cNvSpPr/>
            <p:nvPr/>
          </p:nvSpPr>
          <p:spPr>
            <a:xfrm>
              <a:off x="5799875" y="4511175"/>
              <a:ext cx="52900" cy="43475"/>
            </a:xfrm>
            <a:custGeom>
              <a:avLst/>
              <a:gdLst/>
              <a:ahLst/>
              <a:cxnLst/>
              <a:rect l="l" t="t" r="r" b="b"/>
              <a:pathLst>
                <a:path w="2116" h="1739" extrusionOk="0">
                  <a:moveTo>
                    <a:pt x="1943" y="0"/>
                  </a:moveTo>
                  <a:cubicBezTo>
                    <a:pt x="1936" y="0"/>
                    <a:pt x="1928" y="1"/>
                    <a:pt x="1919" y="3"/>
                  </a:cubicBezTo>
                  <a:cubicBezTo>
                    <a:pt x="1810" y="29"/>
                    <a:pt x="1727" y="104"/>
                    <a:pt x="1664" y="194"/>
                  </a:cubicBezTo>
                  <a:cubicBezTo>
                    <a:pt x="1605" y="277"/>
                    <a:pt x="1545" y="354"/>
                    <a:pt x="1485" y="435"/>
                  </a:cubicBezTo>
                  <a:cubicBezTo>
                    <a:pt x="1367" y="591"/>
                    <a:pt x="1231" y="734"/>
                    <a:pt x="1085" y="864"/>
                  </a:cubicBezTo>
                  <a:cubicBezTo>
                    <a:pt x="943" y="992"/>
                    <a:pt x="785" y="1105"/>
                    <a:pt x="623" y="1207"/>
                  </a:cubicBezTo>
                  <a:cubicBezTo>
                    <a:pt x="538" y="1259"/>
                    <a:pt x="450" y="1306"/>
                    <a:pt x="366" y="1356"/>
                  </a:cubicBezTo>
                  <a:cubicBezTo>
                    <a:pt x="274" y="1410"/>
                    <a:pt x="162" y="1451"/>
                    <a:pt x="84" y="1524"/>
                  </a:cubicBezTo>
                  <a:cubicBezTo>
                    <a:pt x="1" y="1605"/>
                    <a:pt x="70" y="1728"/>
                    <a:pt x="172" y="1737"/>
                  </a:cubicBezTo>
                  <a:cubicBezTo>
                    <a:pt x="181" y="1738"/>
                    <a:pt x="191" y="1739"/>
                    <a:pt x="200" y="1739"/>
                  </a:cubicBezTo>
                  <a:cubicBezTo>
                    <a:pt x="297" y="1739"/>
                    <a:pt x="406" y="1694"/>
                    <a:pt x="494" y="1665"/>
                  </a:cubicBezTo>
                  <a:cubicBezTo>
                    <a:pt x="603" y="1629"/>
                    <a:pt x="707" y="1578"/>
                    <a:pt x="807" y="1523"/>
                  </a:cubicBezTo>
                  <a:cubicBezTo>
                    <a:pt x="1001" y="1420"/>
                    <a:pt x="1181" y="1290"/>
                    <a:pt x="1350" y="1147"/>
                  </a:cubicBezTo>
                  <a:cubicBezTo>
                    <a:pt x="1511" y="1009"/>
                    <a:pt x="1661" y="856"/>
                    <a:pt x="1794" y="689"/>
                  </a:cubicBezTo>
                  <a:cubicBezTo>
                    <a:pt x="1924" y="527"/>
                    <a:pt x="2115" y="288"/>
                    <a:pt x="2032" y="66"/>
                  </a:cubicBezTo>
                  <a:cubicBezTo>
                    <a:pt x="2017" y="26"/>
                    <a:pt x="1984" y="0"/>
                    <a:pt x="1943" y="0"/>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85"/>
            <p:cNvSpPr/>
            <p:nvPr/>
          </p:nvSpPr>
          <p:spPr>
            <a:xfrm>
              <a:off x="5761525" y="4409200"/>
              <a:ext cx="23200" cy="60925"/>
            </a:xfrm>
            <a:custGeom>
              <a:avLst/>
              <a:gdLst/>
              <a:ahLst/>
              <a:cxnLst/>
              <a:rect l="l" t="t" r="r" b="b"/>
              <a:pathLst>
                <a:path w="928" h="2437" extrusionOk="0">
                  <a:moveTo>
                    <a:pt x="648" y="0"/>
                  </a:moveTo>
                  <a:cubicBezTo>
                    <a:pt x="623" y="0"/>
                    <a:pt x="600" y="16"/>
                    <a:pt x="604" y="48"/>
                  </a:cubicBezTo>
                  <a:cubicBezTo>
                    <a:pt x="627" y="243"/>
                    <a:pt x="587" y="455"/>
                    <a:pt x="561" y="650"/>
                  </a:cubicBezTo>
                  <a:cubicBezTo>
                    <a:pt x="534" y="855"/>
                    <a:pt x="507" y="1056"/>
                    <a:pt x="453" y="1254"/>
                  </a:cubicBezTo>
                  <a:cubicBezTo>
                    <a:pt x="402" y="1441"/>
                    <a:pt x="335" y="1625"/>
                    <a:pt x="244" y="1796"/>
                  </a:cubicBezTo>
                  <a:cubicBezTo>
                    <a:pt x="158" y="1963"/>
                    <a:pt x="1" y="2171"/>
                    <a:pt x="47" y="2368"/>
                  </a:cubicBezTo>
                  <a:cubicBezTo>
                    <a:pt x="56" y="2409"/>
                    <a:pt x="98" y="2435"/>
                    <a:pt x="138" y="2437"/>
                  </a:cubicBezTo>
                  <a:cubicBezTo>
                    <a:pt x="140" y="2437"/>
                    <a:pt x="143" y="2437"/>
                    <a:pt x="146" y="2437"/>
                  </a:cubicBezTo>
                  <a:cubicBezTo>
                    <a:pt x="365" y="2437"/>
                    <a:pt x="523" y="2180"/>
                    <a:pt x="613" y="2011"/>
                  </a:cubicBezTo>
                  <a:cubicBezTo>
                    <a:pt x="720" y="1806"/>
                    <a:pt x="803" y="1590"/>
                    <a:pt x="854" y="1363"/>
                  </a:cubicBezTo>
                  <a:cubicBezTo>
                    <a:pt x="901" y="1149"/>
                    <a:pt x="927" y="917"/>
                    <a:pt x="906" y="697"/>
                  </a:cubicBezTo>
                  <a:cubicBezTo>
                    <a:pt x="896" y="583"/>
                    <a:pt x="878" y="461"/>
                    <a:pt x="836" y="354"/>
                  </a:cubicBezTo>
                  <a:cubicBezTo>
                    <a:pt x="795" y="245"/>
                    <a:pt x="743" y="142"/>
                    <a:pt x="701" y="34"/>
                  </a:cubicBezTo>
                  <a:cubicBezTo>
                    <a:pt x="693" y="12"/>
                    <a:pt x="670" y="0"/>
                    <a:pt x="648" y="0"/>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85"/>
            <p:cNvSpPr/>
            <p:nvPr/>
          </p:nvSpPr>
          <p:spPr>
            <a:xfrm>
              <a:off x="5885775" y="5190100"/>
              <a:ext cx="159975" cy="36000"/>
            </a:xfrm>
            <a:custGeom>
              <a:avLst/>
              <a:gdLst/>
              <a:ahLst/>
              <a:cxnLst/>
              <a:rect l="l" t="t" r="r" b="b"/>
              <a:pathLst>
                <a:path w="6399" h="1440" extrusionOk="0">
                  <a:moveTo>
                    <a:pt x="141" y="1"/>
                  </a:moveTo>
                  <a:cubicBezTo>
                    <a:pt x="42" y="1"/>
                    <a:pt x="0" y="140"/>
                    <a:pt x="63" y="217"/>
                  </a:cubicBezTo>
                  <a:cubicBezTo>
                    <a:pt x="196" y="380"/>
                    <a:pt x="387" y="506"/>
                    <a:pt x="565" y="615"/>
                  </a:cubicBezTo>
                  <a:cubicBezTo>
                    <a:pt x="747" y="727"/>
                    <a:pt x="939" y="828"/>
                    <a:pt x="1134" y="912"/>
                  </a:cubicBezTo>
                  <a:cubicBezTo>
                    <a:pt x="1532" y="1085"/>
                    <a:pt x="1945" y="1220"/>
                    <a:pt x="2371" y="1308"/>
                  </a:cubicBezTo>
                  <a:cubicBezTo>
                    <a:pt x="2794" y="1395"/>
                    <a:pt x="3224" y="1439"/>
                    <a:pt x="3654" y="1439"/>
                  </a:cubicBezTo>
                  <a:cubicBezTo>
                    <a:pt x="4095" y="1439"/>
                    <a:pt x="4535" y="1393"/>
                    <a:pt x="4967" y="1300"/>
                  </a:cubicBezTo>
                  <a:cubicBezTo>
                    <a:pt x="5196" y="1251"/>
                    <a:pt x="5425" y="1190"/>
                    <a:pt x="5644" y="1112"/>
                  </a:cubicBezTo>
                  <a:cubicBezTo>
                    <a:pt x="5763" y="1070"/>
                    <a:pt x="5881" y="1021"/>
                    <a:pt x="5994" y="967"/>
                  </a:cubicBezTo>
                  <a:cubicBezTo>
                    <a:pt x="6115" y="907"/>
                    <a:pt x="6195" y="823"/>
                    <a:pt x="6293" y="736"/>
                  </a:cubicBezTo>
                  <a:cubicBezTo>
                    <a:pt x="6398" y="646"/>
                    <a:pt x="6300" y="508"/>
                    <a:pt x="6187" y="508"/>
                  </a:cubicBezTo>
                  <a:cubicBezTo>
                    <a:pt x="6179" y="508"/>
                    <a:pt x="6171" y="509"/>
                    <a:pt x="6163" y="510"/>
                  </a:cubicBezTo>
                  <a:cubicBezTo>
                    <a:pt x="6063" y="529"/>
                    <a:pt x="5967" y="531"/>
                    <a:pt x="5868" y="561"/>
                  </a:cubicBezTo>
                  <a:cubicBezTo>
                    <a:pt x="5772" y="589"/>
                    <a:pt x="5678" y="627"/>
                    <a:pt x="5582" y="658"/>
                  </a:cubicBezTo>
                  <a:cubicBezTo>
                    <a:pt x="5384" y="722"/>
                    <a:pt x="5188" y="787"/>
                    <a:pt x="4985" y="834"/>
                  </a:cubicBezTo>
                  <a:cubicBezTo>
                    <a:pt x="4593" y="928"/>
                    <a:pt x="4193" y="979"/>
                    <a:pt x="3790" y="991"/>
                  </a:cubicBezTo>
                  <a:cubicBezTo>
                    <a:pt x="3730" y="992"/>
                    <a:pt x="3670" y="993"/>
                    <a:pt x="3611" y="993"/>
                  </a:cubicBezTo>
                  <a:cubicBezTo>
                    <a:pt x="2863" y="993"/>
                    <a:pt x="2121" y="861"/>
                    <a:pt x="1422" y="591"/>
                  </a:cubicBezTo>
                  <a:cubicBezTo>
                    <a:pt x="1213" y="509"/>
                    <a:pt x="1007" y="419"/>
                    <a:pt x="809" y="318"/>
                  </a:cubicBezTo>
                  <a:cubicBezTo>
                    <a:pt x="604" y="212"/>
                    <a:pt x="400" y="87"/>
                    <a:pt x="183" y="9"/>
                  </a:cubicBezTo>
                  <a:cubicBezTo>
                    <a:pt x="168" y="3"/>
                    <a:pt x="154" y="1"/>
                    <a:pt x="141" y="1"/>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85"/>
            <p:cNvSpPr/>
            <p:nvPr/>
          </p:nvSpPr>
          <p:spPr>
            <a:xfrm>
              <a:off x="5153225" y="3822300"/>
              <a:ext cx="1111000" cy="974400"/>
            </a:xfrm>
            <a:custGeom>
              <a:avLst/>
              <a:gdLst/>
              <a:ahLst/>
              <a:cxnLst/>
              <a:rect l="l" t="t" r="r" b="b"/>
              <a:pathLst>
                <a:path w="44440" h="38976" extrusionOk="0">
                  <a:moveTo>
                    <a:pt x="32318" y="0"/>
                  </a:moveTo>
                  <a:cubicBezTo>
                    <a:pt x="32318" y="0"/>
                    <a:pt x="29594" y="2043"/>
                    <a:pt x="26881" y="5905"/>
                  </a:cubicBezTo>
                  <a:cubicBezTo>
                    <a:pt x="26900" y="7058"/>
                    <a:pt x="26975" y="9449"/>
                    <a:pt x="26489" y="9449"/>
                  </a:cubicBezTo>
                  <a:cubicBezTo>
                    <a:pt x="26315" y="9449"/>
                    <a:pt x="26069" y="9142"/>
                    <a:pt x="25723" y="8363"/>
                  </a:cubicBezTo>
                  <a:cubicBezTo>
                    <a:pt x="25647" y="8227"/>
                    <a:pt x="25593" y="8091"/>
                    <a:pt x="25554" y="7956"/>
                  </a:cubicBezTo>
                  <a:cubicBezTo>
                    <a:pt x="23854" y="10827"/>
                    <a:pt x="22344" y="14437"/>
                    <a:pt x="21758" y="18726"/>
                  </a:cubicBezTo>
                  <a:cubicBezTo>
                    <a:pt x="21758" y="18726"/>
                    <a:pt x="21226" y="14559"/>
                    <a:pt x="18128" y="10707"/>
                  </a:cubicBezTo>
                  <a:cubicBezTo>
                    <a:pt x="17938" y="11700"/>
                    <a:pt x="17845" y="12710"/>
                    <a:pt x="17866" y="13721"/>
                  </a:cubicBezTo>
                  <a:cubicBezTo>
                    <a:pt x="17835" y="13785"/>
                    <a:pt x="17803" y="13814"/>
                    <a:pt x="17771" y="13814"/>
                  </a:cubicBezTo>
                  <a:cubicBezTo>
                    <a:pt x="17501" y="13814"/>
                    <a:pt x="17234" y="11775"/>
                    <a:pt x="17191" y="11583"/>
                  </a:cubicBezTo>
                  <a:cubicBezTo>
                    <a:pt x="17108" y="10908"/>
                    <a:pt x="17068" y="10221"/>
                    <a:pt x="17093" y="9539"/>
                  </a:cubicBezTo>
                  <a:cubicBezTo>
                    <a:pt x="15183" y="7579"/>
                    <a:pt x="12510" y="5833"/>
                    <a:pt x="8783" y="4943"/>
                  </a:cubicBezTo>
                  <a:lnTo>
                    <a:pt x="8783" y="4943"/>
                  </a:lnTo>
                  <a:cubicBezTo>
                    <a:pt x="8783" y="4943"/>
                    <a:pt x="9265" y="6930"/>
                    <a:pt x="10197" y="9383"/>
                  </a:cubicBezTo>
                  <a:cubicBezTo>
                    <a:pt x="11410" y="9625"/>
                    <a:pt x="12576" y="10078"/>
                    <a:pt x="13664" y="10661"/>
                  </a:cubicBezTo>
                  <a:cubicBezTo>
                    <a:pt x="13808" y="10774"/>
                    <a:pt x="15245" y="11423"/>
                    <a:pt x="14724" y="11553"/>
                  </a:cubicBezTo>
                  <a:cubicBezTo>
                    <a:pt x="13477" y="11278"/>
                    <a:pt x="12191" y="11166"/>
                    <a:pt x="10914" y="11143"/>
                  </a:cubicBezTo>
                  <a:lnTo>
                    <a:pt x="10914" y="11143"/>
                  </a:lnTo>
                  <a:cubicBezTo>
                    <a:pt x="11963" y="13526"/>
                    <a:pt x="13386" y="16008"/>
                    <a:pt x="15161" y="17400"/>
                  </a:cubicBezTo>
                  <a:cubicBezTo>
                    <a:pt x="15102" y="17385"/>
                    <a:pt x="13240" y="16878"/>
                    <a:pt x="10620" y="16600"/>
                  </a:cubicBezTo>
                  <a:lnTo>
                    <a:pt x="10620" y="16600"/>
                  </a:lnTo>
                  <a:cubicBezTo>
                    <a:pt x="11129" y="17229"/>
                    <a:pt x="11614" y="17888"/>
                    <a:pt x="12108" y="18526"/>
                  </a:cubicBezTo>
                  <a:cubicBezTo>
                    <a:pt x="12428" y="18925"/>
                    <a:pt x="12463" y="19062"/>
                    <a:pt x="12362" y="19062"/>
                  </a:cubicBezTo>
                  <a:cubicBezTo>
                    <a:pt x="12201" y="19062"/>
                    <a:pt x="11694" y="18714"/>
                    <a:pt x="11449" y="18529"/>
                  </a:cubicBezTo>
                  <a:cubicBezTo>
                    <a:pt x="10640" y="17954"/>
                    <a:pt x="9911" y="17261"/>
                    <a:pt x="9291" y="16485"/>
                  </a:cubicBezTo>
                  <a:cubicBezTo>
                    <a:pt x="8675" y="16445"/>
                    <a:pt x="8031" y="16421"/>
                    <a:pt x="7370" y="16421"/>
                  </a:cubicBezTo>
                  <a:cubicBezTo>
                    <a:pt x="4966" y="16421"/>
                    <a:pt x="2336" y="16737"/>
                    <a:pt x="1" y="17725"/>
                  </a:cubicBezTo>
                  <a:cubicBezTo>
                    <a:pt x="1" y="17725"/>
                    <a:pt x="2107" y="19571"/>
                    <a:pt x="5468" y="21103"/>
                  </a:cubicBezTo>
                  <a:cubicBezTo>
                    <a:pt x="7235" y="19933"/>
                    <a:pt x="9311" y="19224"/>
                    <a:pt x="11413" y="18986"/>
                  </a:cubicBezTo>
                  <a:cubicBezTo>
                    <a:pt x="11415" y="18986"/>
                    <a:pt x="11417" y="18986"/>
                    <a:pt x="11419" y="18986"/>
                  </a:cubicBezTo>
                  <a:cubicBezTo>
                    <a:pt x="11490" y="18986"/>
                    <a:pt x="11532" y="19094"/>
                    <a:pt x="11463" y="19131"/>
                  </a:cubicBezTo>
                  <a:cubicBezTo>
                    <a:pt x="10057" y="19911"/>
                    <a:pt x="8743" y="20867"/>
                    <a:pt x="7545" y="21941"/>
                  </a:cubicBezTo>
                  <a:cubicBezTo>
                    <a:pt x="9521" y="22633"/>
                    <a:pt x="11790" y="23127"/>
                    <a:pt x="14235" y="23127"/>
                  </a:cubicBezTo>
                  <a:cubicBezTo>
                    <a:pt x="14795" y="23127"/>
                    <a:pt x="15364" y="23101"/>
                    <a:pt x="15942" y="23046"/>
                  </a:cubicBezTo>
                  <a:lnTo>
                    <a:pt x="15942" y="23046"/>
                  </a:lnTo>
                  <a:cubicBezTo>
                    <a:pt x="15887" y="23056"/>
                    <a:pt x="6615" y="25719"/>
                    <a:pt x="2715" y="36249"/>
                  </a:cubicBezTo>
                  <a:cubicBezTo>
                    <a:pt x="2715" y="36249"/>
                    <a:pt x="4514" y="35528"/>
                    <a:pt x="6888" y="34388"/>
                  </a:cubicBezTo>
                  <a:cubicBezTo>
                    <a:pt x="6900" y="32579"/>
                    <a:pt x="7483" y="30778"/>
                    <a:pt x="8481" y="29272"/>
                  </a:cubicBezTo>
                  <a:cubicBezTo>
                    <a:pt x="8500" y="29243"/>
                    <a:pt x="8531" y="29228"/>
                    <a:pt x="8562" y="29228"/>
                  </a:cubicBezTo>
                  <a:cubicBezTo>
                    <a:pt x="8602" y="29228"/>
                    <a:pt x="8639" y="29253"/>
                    <a:pt x="8642" y="29305"/>
                  </a:cubicBezTo>
                  <a:cubicBezTo>
                    <a:pt x="8745" y="30728"/>
                    <a:pt x="8703" y="32160"/>
                    <a:pt x="8528" y="33576"/>
                  </a:cubicBezTo>
                  <a:cubicBezTo>
                    <a:pt x="10066" y="32792"/>
                    <a:pt x="11712" y="31882"/>
                    <a:pt x="13209" y="30908"/>
                  </a:cubicBezTo>
                  <a:cubicBezTo>
                    <a:pt x="13021" y="28921"/>
                    <a:pt x="13540" y="26888"/>
                    <a:pt x="14482" y="25141"/>
                  </a:cubicBezTo>
                  <a:cubicBezTo>
                    <a:pt x="14498" y="25112"/>
                    <a:pt x="14529" y="25098"/>
                    <a:pt x="14559" y="25098"/>
                  </a:cubicBezTo>
                  <a:cubicBezTo>
                    <a:pt x="14598" y="25098"/>
                    <a:pt x="14636" y="25123"/>
                    <a:pt x="14636" y="25172"/>
                  </a:cubicBezTo>
                  <a:cubicBezTo>
                    <a:pt x="14646" y="26689"/>
                    <a:pt x="14769" y="28203"/>
                    <a:pt x="14917" y="29712"/>
                  </a:cubicBezTo>
                  <a:cubicBezTo>
                    <a:pt x="16027" y="28868"/>
                    <a:pt x="16960" y="27999"/>
                    <a:pt x="17565" y="27140"/>
                  </a:cubicBezTo>
                  <a:lnTo>
                    <a:pt x="17565" y="27140"/>
                  </a:lnTo>
                  <a:cubicBezTo>
                    <a:pt x="17462" y="27317"/>
                    <a:pt x="13924" y="33424"/>
                    <a:pt x="14824" y="38975"/>
                  </a:cubicBezTo>
                  <a:cubicBezTo>
                    <a:pt x="14824" y="38975"/>
                    <a:pt x="15648" y="38036"/>
                    <a:pt x="16779" y="36561"/>
                  </a:cubicBezTo>
                  <a:cubicBezTo>
                    <a:pt x="16380" y="35234"/>
                    <a:pt x="16433" y="33797"/>
                    <a:pt x="16876" y="32487"/>
                  </a:cubicBezTo>
                  <a:cubicBezTo>
                    <a:pt x="16888" y="32447"/>
                    <a:pt x="16926" y="32425"/>
                    <a:pt x="16963" y="32425"/>
                  </a:cubicBezTo>
                  <a:cubicBezTo>
                    <a:pt x="17000" y="32425"/>
                    <a:pt x="17036" y="32448"/>
                    <a:pt x="17037" y="32498"/>
                  </a:cubicBezTo>
                  <a:cubicBezTo>
                    <a:pt x="17065" y="33586"/>
                    <a:pt x="17192" y="34669"/>
                    <a:pt x="17402" y="35737"/>
                  </a:cubicBezTo>
                  <a:cubicBezTo>
                    <a:pt x="18629" y="34081"/>
                    <a:pt x="20075" y="31961"/>
                    <a:pt x="21214" y="29787"/>
                  </a:cubicBezTo>
                  <a:cubicBezTo>
                    <a:pt x="20630" y="28803"/>
                    <a:pt x="20256" y="27712"/>
                    <a:pt x="20063" y="26588"/>
                  </a:cubicBezTo>
                  <a:cubicBezTo>
                    <a:pt x="20066" y="26549"/>
                    <a:pt x="20083" y="26531"/>
                    <a:pt x="20113" y="26531"/>
                  </a:cubicBezTo>
                  <a:cubicBezTo>
                    <a:pt x="20350" y="26531"/>
                    <a:pt x="21362" y="27664"/>
                    <a:pt x="21942" y="28290"/>
                  </a:cubicBezTo>
                  <a:cubicBezTo>
                    <a:pt x="22889" y="26171"/>
                    <a:pt x="23431" y="24091"/>
                    <a:pt x="23087" y="22432"/>
                  </a:cubicBezTo>
                  <a:lnTo>
                    <a:pt x="23087" y="22432"/>
                  </a:lnTo>
                  <a:cubicBezTo>
                    <a:pt x="23087" y="22433"/>
                    <a:pt x="26105" y="23468"/>
                    <a:pt x="29786" y="24249"/>
                  </a:cubicBezTo>
                  <a:cubicBezTo>
                    <a:pt x="29761" y="24162"/>
                    <a:pt x="29733" y="24077"/>
                    <a:pt x="29705" y="23992"/>
                  </a:cubicBezTo>
                  <a:cubicBezTo>
                    <a:pt x="29524" y="23457"/>
                    <a:pt x="29299" y="22933"/>
                    <a:pt x="29015" y="22443"/>
                  </a:cubicBezTo>
                  <a:cubicBezTo>
                    <a:pt x="29008" y="22342"/>
                    <a:pt x="29047" y="22299"/>
                    <a:pt x="29116" y="22299"/>
                  </a:cubicBezTo>
                  <a:cubicBezTo>
                    <a:pt x="29459" y="22299"/>
                    <a:pt x="30553" y="23352"/>
                    <a:pt x="30642" y="23523"/>
                  </a:cubicBezTo>
                  <a:cubicBezTo>
                    <a:pt x="30882" y="23823"/>
                    <a:pt x="31101" y="24172"/>
                    <a:pt x="31261" y="24538"/>
                  </a:cubicBezTo>
                  <a:cubicBezTo>
                    <a:pt x="33064" y="24865"/>
                    <a:pt x="34947" y="25097"/>
                    <a:pt x="36661" y="25097"/>
                  </a:cubicBezTo>
                  <a:cubicBezTo>
                    <a:pt x="37533" y="25097"/>
                    <a:pt x="38361" y="25037"/>
                    <a:pt x="39113" y="24899"/>
                  </a:cubicBezTo>
                  <a:cubicBezTo>
                    <a:pt x="39113" y="24899"/>
                    <a:pt x="37125" y="21505"/>
                    <a:pt x="28263" y="20733"/>
                  </a:cubicBezTo>
                  <a:cubicBezTo>
                    <a:pt x="28263" y="20733"/>
                    <a:pt x="29147" y="20512"/>
                    <a:pt x="30520" y="20097"/>
                  </a:cubicBezTo>
                  <a:cubicBezTo>
                    <a:pt x="30189" y="19687"/>
                    <a:pt x="29944" y="19118"/>
                    <a:pt x="29617" y="18781"/>
                  </a:cubicBezTo>
                  <a:cubicBezTo>
                    <a:pt x="29375" y="18328"/>
                    <a:pt x="29437" y="18155"/>
                    <a:pt x="29667" y="18155"/>
                  </a:cubicBezTo>
                  <a:cubicBezTo>
                    <a:pt x="30179" y="18155"/>
                    <a:pt x="31520" y="19005"/>
                    <a:pt x="32229" y="19554"/>
                  </a:cubicBezTo>
                  <a:cubicBezTo>
                    <a:pt x="33653" y="19082"/>
                    <a:pt x="35324" y="18475"/>
                    <a:pt x="37005" y="17753"/>
                  </a:cubicBezTo>
                  <a:cubicBezTo>
                    <a:pt x="36146" y="17059"/>
                    <a:pt x="35290" y="16365"/>
                    <a:pt x="34436" y="15668"/>
                  </a:cubicBezTo>
                  <a:cubicBezTo>
                    <a:pt x="34367" y="15611"/>
                    <a:pt x="34403" y="15472"/>
                    <a:pt x="34500" y="15472"/>
                  </a:cubicBezTo>
                  <a:cubicBezTo>
                    <a:pt x="34501" y="15472"/>
                    <a:pt x="34502" y="15472"/>
                    <a:pt x="34503" y="15472"/>
                  </a:cubicBezTo>
                  <a:cubicBezTo>
                    <a:pt x="36066" y="15518"/>
                    <a:pt x="37632" y="15992"/>
                    <a:pt x="38930" y="16869"/>
                  </a:cubicBezTo>
                  <a:cubicBezTo>
                    <a:pt x="41084" y="15812"/>
                    <a:pt x="43096" y="14564"/>
                    <a:pt x="44439" y="13163"/>
                  </a:cubicBezTo>
                  <a:cubicBezTo>
                    <a:pt x="44439" y="13163"/>
                    <a:pt x="43029" y="12746"/>
                    <a:pt x="40652" y="12746"/>
                  </a:cubicBezTo>
                  <a:cubicBezTo>
                    <a:pt x="37412" y="12746"/>
                    <a:pt x="32378" y="13520"/>
                    <a:pt x="26676" y="17181"/>
                  </a:cubicBezTo>
                  <a:cubicBezTo>
                    <a:pt x="26724" y="17121"/>
                    <a:pt x="28292" y="15213"/>
                    <a:pt x="29781" y="12253"/>
                  </a:cubicBezTo>
                  <a:lnTo>
                    <a:pt x="29781" y="12253"/>
                  </a:lnTo>
                  <a:cubicBezTo>
                    <a:pt x="29315" y="12366"/>
                    <a:pt x="28836" y="12422"/>
                    <a:pt x="28356" y="12422"/>
                  </a:cubicBezTo>
                  <a:cubicBezTo>
                    <a:pt x="27709" y="12422"/>
                    <a:pt x="27062" y="12321"/>
                    <a:pt x="26448" y="12123"/>
                  </a:cubicBezTo>
                  <a:cubicBezTo>
                    <a:pt x="26333" y="12088"/>
                    <a:pt x="26317" y="11937"/>
                    <a:pt x="26433" y="11887"/>
                  </a:cubicBezTo>
                  <a:cubicBezTo>
                    <a:pt x="28002" y="11242"/>
                    <a:pt x="29487" y="10424"/>
                    <a:pt x="30959" y="9587"/>
                  </a:cubicBezTo>
                  <a:lnTo>
                    <a:pt x="30959" y="9585"/>
                  </a:lnTo>
                  <a:cubicBezTo>
                    <a:pt x="31422" y="8369"/>
                    <a:pt x="31822" y="7053"/>
                    <a:pt x="32091" y="5667"/>
                  </a:cubicBezTo>
                  <a:lnTo>
                    <a:pt x="32091" y="5667"/>
                  </a:lnTo>
                  <a:cubicBezTo>
                    <a:pt x="31584" y="5890"/>
                    <a:pt x="30966" y="6036"/>
                    <a:pt x="30592" y="6225"/>
                  </a:cubicBezTo>
                  <a:cubicBezTo>
                    <a:pt x="29379" y="6008"/>
                    <a:pt x="31450" y="4441"/>
                    <a:pt x="32344" y="3988"/>
                  </a:cubicBezTo>
                  <a:cubicBezTo>
                    <a:pt x="32482" y="2695"/>
                    <a:pt x="32489" y="1356"/>
                    <a:pt x="32318" y="0"/>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85"/>
            <p:cNvSpPr/>
            <p:nvPr/>
          </p:nvSpPr>
          <p:spPr>
            <a:xfrm>
              <a:off x="5523000" y="4249800"/>
              <a:ext cx="342500" cy="260725"/>
            </a:xfrm>
            <a:custGeom>
              <a:avLst/>
              <a:gdLst/>
              <a:ahLst/>
              <a:cxnLst/>
              <a:rect l="l" t="t" r="r" b="b"/>
              <a:pathLst>
                <a:path w="13700" h="10429" extrusionOk="0">
                  <a:moveTo>
                    <a:pt x="11949" y="1"/>
                  </a:moveTo>
                  <a:cubicBezTo>
                    <a:pt x="11944" y="1"/>
                    <a:pt x="11939" y="2"/>
                    <a:pt x="11933" y="5"/>
                  </a:cubicBezTo>
                  <a:cubicBezTo>
                    <a:pt x="11513" y="199"/>
                    <a:pt x="11135" y="494"/>
                    <a:pt x="10787" y="798"/>
                  </a:cubicBezTo>
                  <a:cubicBezTo>
                    <a:pt x="10153" y="1351"/>
                    <a:pt x="9557" y="1956"/>
                    <a:pt x="9026" y="2610"/>
                  </a:cubicBezTo>
                  <a:cubicBezTo>
                    <a:pt x="8762" y="2935"/>
                    <a:pt x="8511" y="3271"/>
                    <a:pt x="8276" y="3617"/>
                  </a:cubicBezTo>
                  <a:cubicBezTo>
                    <a:pt x="8156" y="3793"/>
                    <a:pt x="8041" y="3972"/>
                    <a:pt x="7927" y="4153"/>
                  </a:cubicBezTo>
                  <a:cubicBezTo>
                    <a:pt x="7861" y="4259"/>
                    <a:pt x="7774" y="4373"/>
                    <a:pt x="7712" y="4493"/>
                  </a:cubicBezTo>
                  <a:lnTo>
                    <a:pt x="7661" y="4516"/>
                  </a:lnTo>
                  <a:cubicBezTo>
                    <a:pt x="7543" y="4018"/>
                    <a:pt x="7460" y="3507"/>
                    <a:pt x="7366" y="3004"/>
                  </a:cubicBezTo>
                  <a:cubicBezTo>
                    <a:pt x="7315" y="2731"/>
                    <a:pt x="7257" y="2458"/>
                    <a:pt x="7202" y="2186"/>
                  </a:cubicBezTo>
                  <a:cubicBezTo>
                    <a:pt x="7145" y="1908"/>
                    <a:pt x="7059" y="1653"/>
                    <a:pt x="6951" y="1392"/>
                  </a:cubicBezTo>
                  <a:cubicBezTo>
                    <a:pt x="6939" y="1363"/>
                    <a:pt x="6914" y="1350"/>
                    <a:pt x="6890" y="1350"/>
                  </a:cubicBezTo>
                  <a:cubicBezTo>
                    <a:pt x="6856" y="1350"/>
                    <a:pt x="6822" y="1375"/>
                    <a:pt x="6823" y="1418"/>
                  </a:cubicBezTo>
                  <a:cubicBezTo>
                    <a:pt x="6826" y="1565"/>
                    <a:pt x="6825" y="1710"/>
                    <a:pt x="6843" y="1855"/>
                  </a:cubicBezTo>
                  <a:cubicBezTo>
                    <a:pt x="6862" y="1993"/>
                    <a:pt x="6886" y="2128"/>
                    <a:pt x="6914" y="2263"/>
                  </a:cubicBezTo>
                  <a:cubicBezTo>
                    <a:pt x="6971" y="2530"/>
                    <a:pt x="7027" y="2796"/>
                    <a:pt x="7089" y="3061"/>
                  </a:cubicBezTo>
                  <a:cubicBezTo>
                    <a:pt x="7186" y="3484"/>
                    <a:pt x="7295" y="3910"/>
                    <a:pt x="7381" y="4337"/>
                  </a:cubicBezTo>
                  <a:cubicBezTo>
                    <a:pt x="7260" y="4202"/>
                    <a:pt x="7129" y="4074"/>
                    <a:pt x="7001" y="3951"/>
                  </a:cubicBezTo>
                  <a:cubicBezTo>
                    <a:pt x="6768" y="3724"/>
                    <a:pt x="6527" y="3508"/>
                    <a:pt x="6280" y="3298"/>
                  </a:cubicBezTo>
                  <a:cubicBezTo>
                    <a:pt x="5390" y="2545"/>
                    <a:pt x="4406" y="1906"/>
                    <a:pt x="3363" y="1386"/>
                  </a:cubicBezTo>
                  <a:cubicBezTo>
                    <a:pt x="2835" y="1124"/>
                    <a:pt x="2292" y="897"/>
                    <a:pt x="1736" y="702"/>
                  </a:cubicBezTo>
                  <a:cubicBezTo>
                    <a:pt x="1185" y="510"/>
                    <a:pt x="631" y="352"/>
                    <a:pt x="46" y="316"/>
                  </a:cubicBezTo>
                  <a:cubicBezTo>
                    <a:pt x="46" y="316"/>
                    <a:pt x="45" y="316"/>
                    <a:pt x="44" y="316"/>
                  </a:cubicBezTo>
                  <a:cubicBezTo>
                    <a:pt x="9" y="316"/>
                    <a:pt x="1" y="373"/>
                    <a:pt x="32" y="391"/>
                  </a:cubicBezTo>
                  <a:cubicBezTo>
                    <a:pt x="628" y="637"/>
                    <a:pt x="1247" y="813"/>
                    <a:pt x="1848" y="1042"/>
                  </a:cubicBezTo>
                  <a:cubicBezTo>
                    <a:pt x="2912" y="1449"/>
                    <a:pt x="3935" y="1975"/>
                    <a:pt x="4880" y="2611"/>
                  </a:cubicBezTo>
                  <a:cubicBezTo>
                    <a:pt x="5357" y="2933"/>
                    <a:pt x="5817" y="3282"/>
                    <a:pt x="6256" y="3656"/>
                  </a:cubicBezTo>
                  <a:cubicBezTo>
                    <a:pt x="6477" y="3843"/>
                    <a:pt x="6690" y="4035"/>
                    <a:pt x="6898" y="4235"/>
                  </a:cubicBezTo>
                  <a:cubicBezTo>
                    <a:pt x="7022" y="4354"/>
                    <a:pt x="7143" y="4476"/>
                    <a:pt x="7271" y="4592"/>
                  </a:cubicBezTo>
                  <a:cubicBezTo>
                    <a:pt x="6974" y="4570"/>
                    <a:pt x="6677" y="4559"/>
                    <a:pt x="6379" y="4559"/>
                  </a:cubicBezTo>
                  <a:cubicBezTo>
                    <a:pt x="6314" y="4559"/>
                    <a:pt x="6249" y="4560"/>
                    <a:pt x="6184" y="4561"/>
                  </a:cubicBezTo>
                  <a:cubicBezTo>
                    <a:pt x="5293" y="4576"/>
                    <a:pt x="4407" y="4686"/>
                    <a:pt x="3540" y="4888"/>
                  </a:cubicBezTo>
                  <a:cubicBezTo>
                    <a:pt x="2691" y="5085"/>
                    <a:pt x="1813" y="5341"/>
                    <a:pt x="1074" y="5815"/>
                  </a:cubicBezTo>
                  <a:cubicBezTo>
                    <a:pt x="1044" y="5833"/>
                    <a:pt x="1064" y="5874"/>
                    <a:pt x="1094" y="5874"/>
                  </a:cubicBezTo>
                  <a:cubicBezTo>
                    <a:pt x="1096" y="5874"/>
                    <a:pt x="1099" y="5873"/>
                    <a:pt x="1102" y="5872"/>
                  </a:cubicBezTo>
                  <a:cubicBezTo>
                    <a:pt x="1573" y="5740"/>
                    <a:pt x="2036" y="5578"/>
                    <a:pt x="2504" y="5435"/>
                  </a:cubicBezTo>
                  <a:cubicBezTo>
                    <a:pt x="3726" y="5064"/>
                    <a:pt x="5008" y="4877"/>
                    <a:pt x="6288" y="4877"/>
                  </a:cubicBezTo>
                  <a:cubicBezTo>
                    <a:pt x="6648" y="4877"/>
                    <a:pt x="7008" y="4892"/>
                    <a:pt x="7366" y="4921"/>
                  </a:cubicBezTo>
                  <a:cubicBezTo>
                    <a:pt x="7111" y="5281"/>
                    <a:pt x="6854" y="5636"/>
                    <a:pt x="6588" y="5986"/>
                  </a:cubicBezTo>
                  <a:cubicBezTo>
                    <a:pt x="6007" y="6744"/>
                    <a:pt x="5394" y="7477"/>
                    <a:pt x="4750" y="8182"/>
                  </a:cubicBezTo>
                  <a:cubicBezTo>
                    <a:pt x="4107" y="8887"/>
                    <a:pt x="3413" y="9545"/>
                    <a:pt x="2773" y="10251"/>
                  </a:cubicBezTo>
                  <a:cubicBezTo>
                    <a:pt x="2708" y="10322"/>
                    <a:pt x="2775" y="10428"/>
                    <a:pt x="2854" y="10428"/>
                  </a:cubicBezTo>
                  <a:cubicBezTo>
                    <a:pt x="2873" y="10428"/>
                    <a:pt x="2893" y="10422"/>
                    <a:pt x="2912" y="10408"/>
                  </a:cubicBezTo>
                  <a:cubicBezTo>
                    <a:pt x="3343" y="10077"/>
                    <a:pt x="3736" y="9702"/>
                    <a:pt x="4121" y="9320"/>
                  </a:cubicBezTo>
                  <a:cubicBezTo>
                    <a:pt x="5436" y="8011"/>
                    <a:pt x="6620" y="6560"/>
                    <a:pt x="7681" y="5038"/>
                  </a:cubicBezTo>
                  <a:cubicBezTo>
                    <a:pt x="7729" y="5100"/>
                    <a:pt x="7781" y="5161"/>
                    <a:pt x="7832" y="5222"/>
                  </a:cubicBezTo>
                  <a:cubicBezTo>
                    <a:pt x="7894" y="5294"/>
                    <a:pt x="7962" y="5362"/>
                    <a:pt x="8027" y="5433"/>
                  </a:cubicBezTo>
                  <a:cubicBezTo>
                    <a:pt x="8062" y="5471"/>
                    <a:pt x="8106" y="5518"/>
                    <a:pt x="8155" y="5534"/>
                  </a:cubicBezTo>
                  <a:cubicBezTo>
                    <a:pt x="8189" y="5547"/>
                    <a:pt x="8223" y="5567"/>
                    <a:pt x="8266" y="5569"/>
                  </a:cubicBezTo>
                  <a:cubicBezTo>
                    <a:pt x="8269" y="5570"/>
                    <a:pt x="8272" y="5570"/>
                    <a:pt x="8275" y="5570"/>
                  </a:cubicBezTo>
                  <a:cubicBezTo>
                    <a:pt x="8318" y="5570"/>
                    <a:pt x="8351" y="5543"/>
                    <a:pt x="8351" y="5496"/>
                  </a:cubicBezTo>
                  <a:cubicBezTo>
                    <a:pt x="8351" y="5472"/>
                    <a:pt x="8348" y="5444"/>
                    <a:pt x="8337" y="5421"/>
                  </a:cubicBezTo>
                  <a:cubicBezTo>
                    <a:pt x="8336" y="5419"/>
                    <a:pt x="8331" y="5410"/>
                    <a:pt x="8330" y="5410"/>
                  </a:cubicBezTo>
                  <a:cubicBezTo>
                    <a:pt x="8326" y="5395"/>
                    <a:pt x="8326" y="5380"/>
                    <a:pt x="8321" y="5367"/>
                  </a:cubicBezTo>
                  <a:cubicBezTo>
                    <a:pt x="8300" y="5316"/>
                    <a:pt x="8253" y="5269"/>
                    <a:pt x="8215" y="5228"/>
                  </a:cubicBezTo>
                  <a:cubicBezTo>
                    <a:pt x="8156" y="5166"/>
                    <a:pt x="8098" y="5101"/>
                    <a:pt x="8036" y="5040"/>
                  </a:cubicBezTo>
                  <a:cubicBezTo>
                    <a:pt x="7975" y="4977"/>
                    <a:pt x="7909" y="4916"/>
                    <a:pt x="7843" y="4857"/>
                  </a:cubicBezTo>
                  <a:cubicBezTo>
                    <a:pt x="7838" y="4852"/>
                    <a:pt x="7831" y="4846"/>
                    <a:pt x="7825" y="4841"/>
                  </a:cubicBezTo>
                  <a:cubicBezTo>
                    <a:pt x="7825" y="4841"/>
                    <a:pt x="7826" y="4841"/>
                    <a:pt x="7827" y="4839"/>
                  </a:cubicBezTo>
                  <a:cubicBezTo>
                    <a:pt x="7889" y="4792"/>
                    <a:pt x="7931" y="4733"/>
                    <a:pt x="7972" y="4671"/>
                  </a:cubicBezTo>
                  <a:cubicBezTo>
                    <a:pt x="8274" y="4545"/>
                    <a:pt x="8577" y="4424"/>
                    <a:pt x="8888" y="4321"/>
                  </a:cubicBezTo>
                  <a:cubicBezTo>
                    <a:pt x="9659" y="4064"/>
                    <a:pt x="10451" y="3896"/>
                    <a:pt x="11257" y="3801"/>
                  </a:cubicBezTo>
                  <a:cubicBezTo>
                    <a:pt x="11655" y="3754"/>
                    <a:pt x="12056" y="3729"/>
                    <a:pt x="12457" y="3723"/>
                  </a:cubicBezTo>
                  <a:cubicBezTo>
                    <a:pt x="12854" y="3716"/>
                    <a:pt x="13255" y="3718"/>
                    <a:pt x="13652" y="3690"/>
                  </a:cubicBezTo>
                  <a:cubicBezTo>
                    <a:pt x="13698" y="3688"/>
                    <a:pt x="13699" y="3623"/>
                    <a:pt x="13657" y="3612"/>
                  </a:cubicBezTo>
                  <a:cubicBezTo>
                    <a:pt x="13252" y="3504"/>
                    <a:pt x="12822" y="3470"/>
                    <a:pt x="12402" y="3470"/>
                  </a:cubicBezTo>
                  <a:cubicBezTo>
                    <a:pt x="12360" y="3470"/>
                    <a:pt x="12318" y="3470"/>
                    <a:pt x="12276" y="3471"/>
                  </a:cubicBezTo>
                  <a:cubicBezTo>
                    <a:pt x="11454" y="3481"/>
                    <a:pt x="10639" y="3584"/>
                    <a:pt x="9837" y="3770"/>
                  </a:cubicBezTo>
                  <a:cubicBezTo>
                    <a:pt x="9291" y="3898"/>
                    <a:pt x="8742" y="4059"/>
                    <a:pt x="8215" y="4270"/>
                  </a:cubicBezTo>
                  <a:cubicBezTo>
                    <a:pt x="8218" y="4265"/>
                    <a:pt x="8220" y="4261"/>
                    <a:pt x="8223" y="4257"/>
                  </a:cubicBezTo>
                  <a:cubicBezTo>
                    <a:pt x="8346" y="4061"/>
                    <a:pt x="8472" y="3869"/>
                    <a:pt x="8604" y="3680"/>
                  </a:cubicBezTo>
                  <a:cubicBezTo>
                    <a:pt x="9078" y="2999"/>
                    <a:pt x="9610" y="2355"/>
                    <a:pt x="10188" y="1758"/>
                  </a:cubicBezTo>
                  <a:cubicBezTo>
                    <a:pt x="10475" y="1463"/>
                    <a:pt x="10778" y="1183"/>
                    <a:pt x="11084" y="907"/>
                  </a:cubicBezTo>
                  <a:cubicBezTo>
                    <a:pt x="11387" y="635"/>
                    <a:pt x="11706" y="378"/>
                    <a:pt x="11983" y="77"/>
                  </a:cubicBezTo>
                  <a:cubicBezTo>
                    <a:pt x="12007" y="50"/>
                    <a:pt x="11983" y="1"/>
                    <a:pt x="11949"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85"/>
            <p:cNvSpPr/>
            <p:nvPr/>
          </p:nvSpPr>
          <p:spPr>
            <a:xfrm>
              <a:off x="5831275" y="4014700"/>
              <a:ext cx="108800" cy="47775"/>
            </a:xfrm>
            <a:custGeom>
              <a:avLst/>
              <a:gdLst/>
              <a:ahLst/>
              <a:cxnLst/>
              <a:rect l="l" t="t" r="r" b="b"/>
              <a:pathLst>
                <a:path w="4352" h="1911" extrusionOk="0">
                  <a:moveTo>
                    <a:pt x="4207" y="1"/>
                  </a:moveTo>
                  <a:cubicBezTo>
                    <a:pt x="4067" y="1"/>
                    <a:pt x="3931" y="28"/>
                    <a:pt x="3794" y="60"/>
                  </a:cubicBezTo>
                  <a:cubicBezTo>
                    <a:pt x="3601" y="104"/>
                    <a:pt x="3405" y="143"/>
                    <a:pt x="3214" y="194"/>
                  </a:cubicBezTo>
                  <a:cubicBezTo>
                    <a:pt x="2841" y="295"/>
                    <a:pt x="2474" y="435"/>
                    <a:pt x="2116" y="581"/>
                  </a:cubicBezTo>
                  <a:cubicBezTo>
                    <a:pt x="1403" y="877"/>
                    <a:pt x="687" y="1243"/>
                    <a:pt x="83" y="1730"/>
                  </a:cubicBezTo>
                  <a:cubicBezTo>
                    <a:pt x="1" y="1796"/>
                    <a:pt x="55" y="1911"/>
                    <a:pt x="139" y="1911"/>
                  </a:cubicBezTo>
                  <a:cubicBezTo>
                    <a:pt x="156" y="1911"/>
                    <a:pt x="175" y="1906"/>
                    <a:pt x="194" y="1895"/>
                  </a:cubicBezTo>
                  <a:cubicBezTo>
                    <a:pt x="853" y="1498"/>
                    <a:pt x="1505" y="1105"/>
                    <a:pt x="2213" y="799"/>
                  </a:cubicBezTo>
                  <a:cubicBezTo>
                    <a:pt x="2564" y="646"/>
                    <a:pt x="2924" y="522"/>
                    <a:pt x="3286" y="398"/>
                  </a:cubicBezTo>
                  <a:cubicBezTo>
                    <a:pt x="3460" y="339"/>
                    <a:pt x="3632" y="279"/>
                    <a:pt x="3811" y="231"/>
                  </a:cubicBezTo>
                  <a:cubicBezTo>
                    <a:pt x="3992" y="182"/>
                    <a:pt x="4172" y="142"/>
                    <a:pt x="4335" y="48"/>
                  </a:cubicBezTo>
                  <a:cubicBezTo>
                    <a:pt x="4352" y="39"/>
                    <a:pt x="4346" y="11"/>
                    <a:pt x="4327" y="8"/>
                  </a:cubicBezTo>
                  <a:cubicBezTo>
                    <a:pt x="4287" y="3"/>
                    <a:pt x="4247" y="1"/>
                    <a:pt x="4207"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85"/>
            <p:cNvSpPr/>
            <p:nvPr/>
          </p:nvSpPr>
          <p:spPr>
            <a:xfrm>
              <a:off x="5853350" y="3935325"/>
              <a:ext cx="15525" cy="63150"/>
            </a:xfrm>
            <a:custGeom>
              <a:avLst/>
              <a:gdLst/>
              <a:ahLst/>
              <a:cxnLst/>
              <a:rect l="l" t="t" r="r" b="b"/>
              <a:pathLst>
                <a:path w="621" h="2526" extrusionOk="0">
                  <a:moveTo>
                    <a:pt x="63" y="0"/>
                  </a:moveTo>
                  <a:cubicBezTo>
                    <a:pt x="49" y="0"/>
                    <a:pt x="36" y="9"/>
                    <a:pt x="33" y="24"/>
                  </a:cubicBezTo>
                  <a:cubicBezTo>
                    <a:pt x="1" y="216"/>
                    <a:pt x="74" y="426"/>
                    <a:pt x="118" y="612"/>
                  </a:cubicBezTo>
                  <a:cubicBezTo>
                    <a:pt x="167" y="819"/>
                    <a:pt x="212" y="1028"/>
                    <a:pt x="248" y="1237"/>
                  </a:cubicBezTo>
                  <a:cubicBezTo>
                    <a:pt x="285" y="1451"/>
                    <a:pt x="313" y="1667"/>
                    <a:pt x="331" y="1884"/>
                  </a:cubicBezTo>
                  <a:cubicBezTo>
                    <a:pt x="346" y="2087"/>
                    <a:pt x="356" y="2291"/>
                    <a:pt x="429" y="2483"/>
                  </a:cubicBezTo>
                  <a:cubicBezTo>
                    <a:pt x="440" y="2509"/>
                    <a:pt x="469" y="2526"/>
                    <a:pt x="496" y="2526"/>
                  </a:cubicBezTo>
                  <a:cubicBezTo>
                    <a:pt x="517" y="2526"/>
                    <a:pt x="537" y="2515"/>
                    <a:pt x="546" y="2492"/>
                  </a:cubicBezTo>
                  <a:cubicBezTo>
                    <a:pt x="620" y="2288"/>
                    <a:pt x="619" y="2080"/>
                    <a:pt x="601" y="1865"/>
                  </a:cubicBezTo>
                  <a:cubicBezTo>
                    <a:pt x="583" y="1643"/>
                    <a:pt x="553" y="1420"/>
                    <a:pt x="514" y="1199"/>
                  </a:cubicBezTo>
                  <a:cubicBezTo>
                    <a:pt x="474" y="979"/>
                    <a:pt x="424" y="763"/>
                    <a:pt x="359" y="551"/>
                  </a:cubicBezTo>
                  <a:cubicBezTo>
                    <a:pt x="301" y="365"/>
                    <a:pt x="234" y="138"/>
                    <a:pt x="83" y="8"/>
                  </a:cubicBezTo>
                  <a:cubicBezTo>
                    <a:pt x="78" y="3"/>
                    <a:pt x="70" y="0"/>
                    <a:pt x="63"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85"/>
            <p:cNvSpPr/>
            <p:nvPr/>
          </p:nvSpPr>
          <p:spPr>
            <a:xfrm>
              <a:off x="5731350" y="4153800"/>
              <a:ext cx="130300" cy="86750"/>
            </a:xfrm>
            <a:custGeom>
              <a:avLst/>
              <a:gdLst/>
              <a:ahLst/>
              <a:cxnLst/>
              <a:rect l="l" t="t" r="r" b="b"/>
              <a:pathLst>
                <a:path w="5212" h="3470" extrusionOk="0">
                  <a:moveTo>
                    <a:pt x="71" y="0"/>
                  </a:moveTo>
                  <a:cubicBezTo>
                    <a:pt x="36" y="0"/>
                    <a:pt x="1" y="33"/>
                    <a:pt x="14" y="75"/>
                  </a:cubicBezTo>
                  <a:cubicBezTo>
                    <a:pt x="189" y="616"/>
                    <a:pt x="425" y="1136"/>
                    <a:pt x="596" y="1680"/>
                  </a:cubicBezTo>
                  <a:cubicBezTo>
                    <a:pt x="769" y="2227"/>
                    <a:pt x="895" y="2785"/>
                    <a:pt x="975" y="3354"/>
                  </a:cubicBezTo>
                  <a:cubicBezTo>
                    <a:pt x="985" y="3428"/>
                    <a:pt x="1040" y="3469"/>
                    <a:pt x="1100" y="3469"/>
                  </a:cubicBezTo>
                  <a:cubicBezTo>
                    <a:pt x="1133" y="3469"/>
                    <a:pt x="1168" y="3457"/>
                    <a:pt x="1197" y="3429"/>
                  </a:cubicBezTo>
                  <a:cubicBezTo>
                    <a:pt x="1760" y="2908"/>
                    <a:pt x="2393" y="2460"/>
                    <a:pt x="3071" y="2100"/>
                  </a:cubicBezTo>
                  <a:cubicBezTo>
                    <a:pt x="3413" y="1918"/>
                    <a:pt x="3768" y="1758"/>
                    <a:pt x="4132" y="1621"/>
                  </a:cubicBezTo>
                  <a:cubicBezTo>
                    <a:pt x="4309" y="1554"/>
                    <a:pt x="4489" y="1496"/>
                    <a:pt x="4671" y="1439"/>
                  </a:cubicBezTo>
                  <a:cubicBezTo>
                    <a:pt x="4838" y="1386"/>
                    <a:pt x="5045" y="1361"/>
                    <a:pt x="5179" y="1245"/>
                  </a:cubicBezTo>
                  <a:cubicBezTo>
                    <a:pt x="5212" y="1217"/>
                    <a:pt x="5205" y="1163"/>
                    <a:pt x="5159" y="1151"/>
                  </a:cubicBezTo>
                  <a:cubicBezTo>
                    <a:pt x="5122" y="1142"/>
                    <a:pt x="5084" y="1138"/>
                    <a:pt x="5045" y="1138"/>
                  </a:cubicBezTo>
                  <a:cubicBezTo>
                    <a:pt x="4897" y="1138"/>
                    <a:pt x="4736" y="1196"/>
                    <a:pt x="4599" y="1234"/>
                  </a:cubicBezTo>
                  <a:cubicBezTo>
                    <a:pt x="4405" y="1288"/>
                    <a:pt x="4211" y="1351"/>
                    <a:pt x="4021" y="1419"/>
                  </a:cubicBezTo>
                  <a:cubicBezTo>
                    <a:pt x="3654" y="1551"/>
                    <a:pt x="3295" y="1708"/>
                    <a:pt x="2949" y="1888"/>
                  </a:cubicBezTo>
                  <a:cubicBezTo>
                    <a:pt x="2315" y="2218"/>
                    <a:pt x="1727" y="2625"/>
                    <a:pt x="1191" y="3097"/>
                  </a:cubicBezTo>
                  <a:cubicBezTo>
                    <a:pt x="1110" y="2595"/>
                    <a:pt x="996" y="2100"/>
                    <a:pt x="843" y="1616"/>
                  </a:cubicBezTo>
                  <a:cubicBezTo>
                    <a:pt x="667" y="1058"/>
                    <a:pt x="462" y="502"/>
                    <a:pt x="117" y="24"/>
                  </a:cubicBezTo>
                  <a:cubicBezTo>
                    <a:pt x="105" y="8"/>
                    <a:pt x="88" y="0"/>
                    <a:pt x="71"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85"/>
            <p:cNvSpPr/>
            <p:nvPr/>
          </p:nvSpPr>
          <p:spPr>
            <a:xfrm>
              <a:off x="5932025" y="4169450"/>
              <a:ext cx="101400" cy="97425"/>
            </a:xfrm>
            <a:custGeom>
              <a:avLst/>
              <a:gdLst/>
              <a:ahLst/>
              <a:cxnLst/>
              <a:rect l="l" t="t" r="r" b="b"/>
              <a:pathLst>
                <a:path w="4056" h="3897" extrusionOk="0">
                  <a:moveTo>
                    <a:pt x="2534" y="0"/>
                  </a:moveTo>
                  <a:cubicBezTo>
                    <a:pt x="2531" y="0"/>
                    <a:pt x="2527" y="1"/>
                    <a:pt x="2524" y="3"/>
                  </a:cubicBezTo>
                  <a:cubicBezTo>
                    <a:pt x="2034" y="241"/>
                    <a:pt x="1588" y="585"/>
                    <a:pt x="1193" y="957"/>
                  </a:cubicBezTo>
                  <a:cubicBezTo>
                    <a:pt x="986" y="1152"/>
                    <a:pt x="790" y="1356"/>
                    <a:pt x="603" y="1571"/>
                  </a:cubicBezTo>
                  <a:cubicBezTo>
                    <a:pt x="422" y="1781"/>
                    <a:pt x="257" y="2004"/>
                    <a:pt x="75" y="2214"/>
                  </a:cubicBezTo>
                  <a:cubicBezTo>
                    <a:pt x="0" y="2301"/>
                    <a:pt x="52" y="2422"/>
                    <a:pt x="154" y="2452"/>
                  </a:cubicBezTo>
                  <a:cubicBezTo>
                    <a:pt x="479" y="2544"/>
                    <a:pt x="810" y="2604"/>
                    <a:pt x="1135" y="2699"/>
                  </a:cubicBezTo>
                  <a:cubicBezTo>
                    <a:pt x="1458" y="2794"/>
                    <a:pt x="1777" y="2905"/>
                    <a:pt x="2089" y="3030"/>
                  </a:cubicBezTo>
                  <a:cubicBezTo>
                    <a:pt x="2715" y="3278"/>
                    <a:pt x="3313" y="3600"/>
                    <a:pt x="3920" y="3889"/>
                  </a:cubicBezTo>
                  <a:cubicBezTo>
                    <a:pt x="3930" y="3894"/>
                    <a:pt x="3941" y="3897"/>
                    <a:pt x="3951" y="3897"/>
                  </a:cubicBezTo>
                  <a:cubicBezTo>
                    <a:pt x="4011" y="3897"/>
                    <a:pt x="4056" y="3815"/>
                    <a:pt x="4000" y="3768"/>
                  </a:cubicBezTo>
                  <a:cubicBezTo>
                    <a:pt x="3468" y="3318"/>
                    <a:pt x="2854" y="3007"/>
                    <a:pt x="2211" y="2745"/>
                  </a:cubicBezTo>
                  <a:cubicBezTo>
                    <a:pt x="1892" y="2614"/>
                    <a:pt x="1566" y="2503"/>
                    <a:pt x="1236" y="2405"/>
                  </a:cubicBezTo>
                  <a:cubicBezTo>
                    <a:pt x="969" y="2325"/>
                    <a:pt x="693" y="2245"/>
                    <a:pt x="416" y="2197"/>
                  </a:cubicBezTo>
                  <a:cubicBezTo>
                    <a:pt x="665" y="1804"/>
                    <a:pt x="1001" y="1448"/>
                    <a:pt x="1327" y="1124"/>
                  </a:cubicBezTo>
                  <a:cubicBezTo>
                    <a:pt x="1712" y="741"/>
                    <a:pt x="2132" y="401"/>
                    <a:pt x="2545" y="47"/>
                  </a:cubicBezTo>
                  <a:cubicBezTo>
                    <a:pt x="2563" y="33"/>
                    <a:pt x="2554" y="0"/>
                    <a:pt x="2534"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85"/>
            <p:cNvSpPr/>
            <p:nvPr/>
          </p:nvSpPr>
          <p:spPr>
            <a:xfrm>
              <a:off x="5517125" y="4168525"/>
              <a:ext cx="139050" cy="75625"/>
            </a:xfrm>
            <a:custGeom>
              <a:avLst/>
              <a:gdLst/>
              <a:ahLst/>
              <a:cxnLst/>
              <a:rect l="l" t="t" r="r" b="b"/>
              <a:pathLst>
                <a:path w="5562" h="3025" extrusionOk="0">
                  <a:moveTo>
                    <a:pt x="5463" y="1"/>
                  </a:moveTo>
                  <a:cubicBezTo>
                    <a:pt x="5446" y="1"/>
                    <a:pt x="5430" y="9"/>
                    <a:pt x="5424" y="26"/>
                  </a:cubicBezTo>
                  <a:cubicBezTo>
                    <a:pt x="5341" y="249"/>
                    <a:pt x="5340" y="502"/>
                    <a:pt x="5324" y="738"/>
                  </a:cubicBezTo>
                  <a:cubicBezTo>
                    <a:pt x="5306" y="975"/>
                    <a:pt x="5289" y="1210"/>
                    <a:pt x="5272" y="1447"/>
                  </a:cubicBezTo>
                  <a:cubicBezTo>
                    <a:pt x="5241" y="1881"/>
                    <a:pt x="5222" y="2317"/>
                    <a:pt x="5200" y="2751"/>
                  </a:cubicBezTo>
                  <a:cubicBezTo>
                    <a:pt x="4374" y="2617"/>
                    <a:pt x="3542" y="2530"/>
                    <a:pt x="2707" y="2492"/>
                  </a:cubicBezTo>
                  <a:cubicBezTo>
                    <a:pt x="2375" y="2477"/>
                    <a:pt x="2044" y="2470"/>
                    <a:pt x="1712" y="2470"/>
                  </a:cubicBezTo>
                  <a:cubicBezTo>
                    <a:pt x="1603" y="2470"/>
                    <a:pt x="1494" y="2471"/>
                    <a:pt x="1385" y="2473"/>
                  </a:cubicBezTo>
                  <a:cubicBezTo>
                    <a:pt x="946" y="2480"/>
                    <a:pt x="507" y="2505"/>
                    <a:pt x="75" y="2598"/>
                  </a:cubicBezTo>
                  <a:cubicBezTo>
                    <a:pt x="0" y="2614"/>
                    <a:pt x="39" y="2714"/>
                    <a:pt x="98" y="2719"/>
                  </a:cubicBezTo>
                  <a:cubicBezTo>
                    <a:pt x="281" y="2731"/>
                    <a:pt x="464" y="2734"/>
                    <a:pt x="647" y="2734"/>
                  </a:cubicBezTo>
                  <a:cubicBezTo>
                    <a:pt x="898" y="2734"/>
                    <a:pt x="1149" y="2727"/>
                    <a:pt x="1400" y="2723"/>
                  </a:cubicBezTo>
                  <a:cubicBezTo>
                    <a:pt x="1495" y="2722"/>
                    <a:pt x="1590" y="2721"/>
                    <a:pt x="1685" y="2721"/>
                  </a:cubicBezTo>
                  <a:cubicBezTo>
                    <a:pt x="2023" y="2721"/>
                    <a:pt x="2362" y="2729"/>
                    <a:pt x="2700" y="2745"/>
                  </a:cubicBezTo>
                  <a:cubicBezTo>
                    <a:pt x="3569" y="2784"/>
                    <a:pt x="4435" y="2878"/>
                    <a:pt x="5293" y="3023"/>
                  </a:cubicBezTo>
                  <a:cubicBezTo>
                    <a:pt x="5301" y="3024"/>
                    <a:pt x="5308" y="3025"/>
                    <a:pt x="5316" y="3025"/>
                  </a:cubicBezTo>
                  <a:cubicBezTo>
                    <a:pt x="5392" y="3025"/>
                    <a:pt x="5442" y="2965"/>
                    <a:pt x="5445" y="2889"/>
                  </a:cubicBezTo>
                  <a:cubicBezTo>
                    <a:pt x="5470" y="2407"/>
                    <a:pt x="5499" y="1923"/>
                    <a:pt x="5512" y="1441"/>
                  </a:cubicBezTo>
                  <a:cubicBezTo>
                    <a:pt x="5521" y="1196"/>
                    <a:pt x="5528" y="952"/>
                    <a:pt x="5535" y="707"/>
                  </a:cubicBezTo>
                  <a:cubicBezTo>
                    <a:pt x="5541" y="485"/>
                    <a:pt x="5562" y="248"/>
                    <a:pt x="5506" y="31"/>
                  </a:cubicBezTo>
                  <a:cubicBezTo>
                    <a:pt x="5501" y="11"/>
                    <a:pt x="5482" y="1"/>
                    <a:pt x="5463"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85"/>
            <p:cNvSpPr/>
            <p:nvPr/>
          </p:nvSpPr>
          <p:spPr>
            <a:xfrm>
              <a:off x="5407075" y="3980025"/>
              <a:ext cx="65700" cy="55625"/>
            </a:xfrm>
            <a:custGeom>
              <a:avLst/>
              <a:gdLst/>
              <a:ahLst/>
              <a:cxnLst/>
              <a:rect l="l" t="t" r="r" b="b"/>
              <a:pathLst>
                <a:path w="2628" h="2225" extrusionOk="0">
                  <a:moveTo>
                    <a:pt x="1856" y="0"/>
                  </a:moveTo>
                  <a:cubicBezTo>
                    <a:pt x="1839" y="0"/>
                    <a:pt x="1821" y="15"/>
                    <a:pt x="1821" y="35"/>
                  </a:cubicBezTo>
                  <a:cubicBezTo>
                    <a:pt x="1821" y="211"/>
                    <a:pt x="1866" y="384"/>
                    <a:pt x="1905" y="555"/>
                  </a:cubicBezTo>
                  <a:cubicBezTo>
                    <a:pt x="1945" y="730"/>
                    <a:pt x="1985" y="905"/>
                    <a:pt x="2028" y="1077"/>
                  </a:cubicBezTo>
                  <a:cubicBezTo>
                    <a:pt x="2099" y="1355"/>
                    <a:pt x="2177" y="1631"/>
                    <a:pt x="2255" y="1908"/>
                  </a:cubicBezTo>
                  <a:cubicBezTo>
                    <a:pt x="1929" y="1868"/>
                    <a:pt x="1604" y="1832"/>
                    <a:pt x="1278" y="1795"/>
                  </a:cubicBezTo>
                  <a:cubicBezTo>
                    <a:pt x="1083" y="1771"/>
                    <a:pt x="889" y="1745"/>
                    <a:pt x="693" y="1736"/>
                  </a:cubicBezTo>
                  <a:cubicBezTo>
                    <a:pt x="562" y="1729"/>
                    <a:pt x="424" y="1716"/>
                    <a:pt x="288" y="1716"/>
                  </a:cubicBezTo>
                  <a:cubicBezTo>
                    <a:pt x="219" y="1716"/>
                    <a:pt x="150" y="1720"/>
                    <a:pt x="84" y="1729"/>
                  </a:cubicBezTo>
                  <a:cubicBezTo>
                    <a:pt x="30" y="1736"/>
                    <a:pt x="1" y="1821"/>
                    <a:pt x="60" y="1846"/>
                  </a:cubicBezTo>
                  <a:cubicBezTo>
                    <a:pt x="240" y="1916"/>
                    <a:pt x="444" y="1944"/>
                    <a:pt x="632" y="1982"/>
                  </a:cubicBezTo>
                  <a:cubicBezTo>
                    <a:pt x="827" y="2021"/>
                    <a:pt x="1024" y="2044"/>
                    <a:pt x="1221" y="2070"/>
                  </a:cubicBezTo>
                  <a:cubicBezTo>
                    <a:pt x="1623" y="2121"/>
                    <a:pt x="2025" y="2178"/>
                    <a:pt x="2427" y="2223"/>
                  </a:cubicBezTo>
                  <a:cubicBezTo>
                    <a:pt x="2434" y="2224"/>
                    <a:pt x="2441" y="2224"/>
                    <a:pt x="2447" y="2224"/>
                  </a:cubicBezTo>
                  <a:cubicBezTo>
                    <a:pt x="2549" y="2224"/>
                    <a:pt x="2628" y="2138"/>
                    <a:pt x="2595" y="2032"/>
                  </a:cubicBezTo>
                  <a:cubicBezTo>
                    <a:pt x="2489" y="1685"/>
                    <a:pt x="2384" y="1337"/>
                    <a:pt x="2268" y="993"/>
                  </a:cubicBezTo>
                  <a:cubicBezTo>
                    <a:pt x="2209" y="818"/>
                    <a:pt x="2147" y="644"/>
                    <a:pt x="2083" y="471"/>
                  </a:cubicBezTo>
                  <a:cubicBezTo>
                    <a:pt x="2025" y="313"/>
                    <a:pt x="1971" y="154"/>
                    <a:pt x="1881" y="14"/>
                  </a:cubicBezTo>
                  <a:cubicBezTo>
                    <a:pt x="1874" y="5"/>
                    <a:pt x="1865" y="0"/>
                    <a:pt x="1856"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85"/>
            <p:cNvSpPr/>
            <p:nvPr/>
          </p:nvSpPr>
          <p:spPr>
            <a:xfrm>
              <a:off x="5257975" y="4242325"/>
              <a:ext cx="93125" cy="82850"/>
            </a:xfrm>
            <a:custGeom>
              <a:avLst/>
              <a:gdLst/>
              <a:ahLst/>
              <a:cxnLst/>
              <a:rect l="l" t="t" r="r" b="b"/>
              <a:pathLst>
                <a:path w="3725" h="3314" extrusionOk="0">
                  <a:moveTo>
                    <a:pt x="360" y="0"/>
                  </a:moveTo>
                  <a:cubicBezTo>
                    <a:pt x="293" y="0"/>
                    <a:pt x="268" y="84"/>
                    <a:pt x="328" y="120"/>
                  </a:cubicBezTo>
                  <a:cubicBezTo>
                    <a:pt x="582" y="282"/>
                    <a:pt x="884" y="372"/>
                    <a:pt x="1155" y="500"/>
                  </a:cubicBezTo>
                  <a:cubicBezTo>
                    <a:pt x="1418" y="624"/>
                    <a:pt x="1679" y="756"/>
                    <a:pt x="1936" y="893"/>
                  </a:cubicBezTo>
                  <a:cubicBezTo>
                    <a:pt x="2375" y="1129"/>
                    <a:pt x="2801" y="1390"/>
                    <a:pt x="3213" y="1671"/>
                  </a:cubicBezTo>
                  <a:cubicBezTo>
                    <a:pt x="2684" y="1809"/>
                    <a:pt x="2165" y="1987"/>
                    <a:pt x="1667" y="2210"/>
                  </a:cubicBezTo>
                  <a:cubicBezTo>
                    <a:pt x="1095" y="2464"/>
                    <a:pt x="490" y="2757"/>
                    <a:pt x="41" y="3201"/>
                  </a:cubicBezTo>
                  <a:cubicBezTo>
                    <a:pt x="1" y="3242"/>
                    <a:pt x="40" y="3314"/>
                    <a:pt x="90" y="3314"/>
                  </a:cubicBezTo>
                  <a:cubicBezTo>
                    <a:pt x="98" y="3314"/>
                    <a:pt x="105" y="3312"/>
                    <a:pt x="112" y="3309"/>
                  </a:cubicBezTo>
                  <a:cubicBezTo>
                    <a:pt x="401" y="3183"/>
                    <a:pt x="670" y="3025"/>
                    <a:pt x="948" y="2876"/>
                  </a:cubicBezTo>
                  <a:cubicBezTo>
                    <a:pt x="1225" y="2730"/>
                    <a:pt x="1507" y="2591"/>
                    <a:pt x="1796" y="2466"/>
                  </a:cubicBezTo>
                  <a:cubicBezTo>
                    <a:pt x="2376" y="2214"/>
                    <a:pt x="2978" y="2014"/>
                    <a:pt x="3595" y="1870"/>
                  </a:cubicBezTo>
                  <a:cubicBezTo>
                    <a:pt x="3697" y="1845"/>
                    <a:pt x="3725" y="1686"/>
                    <a:pt x="3642" y="1628"/>
                  </a:cubicBezTo>
                  <a:cubicBezTo>
                    <a:pt x="3142" y="1268"/>
                    <a:pt x="2621" y="942"/>
                    <a:pt x="2072" y="663"/>
                  </a:cubicBezTo>
                  <a:cubicBezTo>
                    <a:pt x="1794" y="521"/>
                    <a:pt x="1510" y="395"/>
                    <a:pt x="1221" y="279"/>
                  </a:cubicBezTo>
                  <a:cubicBezTo>
                    <a:pt x="949" y="170"/>
                    <a:pt x="663" y="35"/>
                    <a:pt x="369" y="1"/>
                  </a:cubicBezTo>
                  <a:cubicBezTo>
                    <a:pt x="366" y="0"/>
                    <a:pt x="363" y="0"/>
                    <a:pt x="360"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85"/>
            <p:cNvSpPr/>
            <p:nvPr/>
          </p:nvSpPr>
          <p:spPr>
            <a:xfrm>
              <a:off x="5438775" y="4248150"/>
              <a:ext cx="143625" cy="139700"/>
            </a:xfrm>
            <a:custGeom>
              <a:avLst/>
              <a:gdLst/>
              <a:ahLst/>
              <a:cxnLst/>
              <a:rect l="l" t="t" r="r" b="b"/>
              <a:pathLst>
                <a:path w="5745" h="5588" extrusionOk="0">
                  <a:moveTo>
                    <a:pt x="1884" y="0"/>
                  </a:moveTo>
                  <a:cubicBezTo>
                    <a:pt x="1868" y="0"/>
                    <a:pt x="1852" y="20"/>
                    <a:pt x="1865" y="34"/>
                  </a:cubicBezTo>
                  <a:cubicBezTo>
                    <a:pt x="1985" y="173"/>
                    <a:pt x="2150" y="262"/>
                    <a:pt x="2303" y="365"/>
                  </a:cubicBezTo>
                  <a:cubicBezTo>
                    <a:pt x="2466" y="475"/>
                    <a:pt x="2626" y="588"/>
                    <a:pt x="2784" y="704"/>
                  </a:cubicBezTo>
                  <a:cubicBezTo>
                    <a:pt x="3102" y="937"/>
                    <a:pt x="3416" y="1174"/>
                    <a:pt x="3725" y="1417"/>
                  </a:cubicBezTo>
                  <a:cubicBezTo>
                    <a:pt x="4278" y="1853"/>
                    <a:pt x="4800" y="2324"/>
                    <a:pt x="5298" y="2821"/>
                  </a:cubicBezTo>
                  <a:cubicBezTo>
                    <a:pt x="4941" y="2924"/>
                    <a:pt x="4587" y="3037"/>
                    <a:pt x="4239" y="3163"/>
                  </a:cubicBezTo>
                  <a:cubicBezTo>
                    <a:pt x="3483" y="3436"/>
                    <a:pt x="2750" y="3764"/>
                    <a:pt x="2040" y="4141"/>
                  </a:cubicBezTo>
                  <a:cubicBezTo>
                    <a:pt x="1341" y="4512"/>
                    <a:pt x="628" y="4918"/>
                    <a:pt x="55" y="5469"/>
                  </a:cubicBezTo>
                  <a:cubicBezTo>
                    <a:pt x="1" y="5521"/>
                    <a:pt x="57" y="5587"/>
                    <a:pt x="117" y="5587"/>
                  </a:cubicBezTo>
                  <a:cubicBezTo>
                    <a:pt x="130" y="5587"/>
                    <a:pt x="142" y="5585"/>
                    <a:pt x="153" y="5579"/>
                  </a:cubicBezTo>
                  <a:cubicBezTo>
                    <a:pt x="547" y="5367"/>
                    <a:pt x="918" y="5121"/>
                    <a:pt x="1299" y="4889"/>
                  </a:cubicBezTo>
                  <a:cubicBezTo>
                    <a:pt x="2648" y="4072"/>
                    <a:pt x="4104" y="3444"/>
                    <a:pt x="5626" y="3030"/>
                  </a:cubicBezTo>
                  <a:cubicBezTo>
                    <a:pt x="5740" y="2999"/>
                    <a:pt x="5745" y="2855"/>
                    <a:pt x="5674" y="2782"/>
                  </a:cubicBezTo>
                  <a:cubicBezTo>
                    <a:pt x="5117" y="2214"/>
                    <a:pt x="4519" y="1687"/>
                    <a:pt x="3885" y="1205"/>
                  </a:cubicBezTo>
                  <a:cubicBezTo>
                    <a:pt x="3569" y="966"/>
                    <a:pt x="3239" y="739"/>
                    <a:pt x="2900" y="531"/>
                  </a:cubicBezTo>
                  <a:cubicBezTo>
                    <a:pt x="2732" y="430"/>
                    <a:pt x="2564" y="329"/>
                    <a:pt x="2392" y="232"/>
                  </a:cubicBezTo>
                  <a:cubicBezTo>
                    <a:pt x="2232" y="142"/>
                    <a:pt x="2071" y="36"/>
                    <a:pt x="1886" y="1"/>
                  </a:cubicBezTo>
                  <a:cubicBezTo>
                    <a:pt x="1886" y="0"/>
                    <a:pt x="1885" y="0"/>
                    <a:pt x="1884"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85"/>
            <p:cNvSpPr/>
            <p:nvPr/>
          </p:nvSpPr>
          <p:spPr>
            <a:xfrm>
              <a:off x="5529075" y="4407750"/>
              <a:ext cx="76875" cy="110275"/>
            </a:xfrm>
            <a:custGeom>
              <a:avLst/>
              <a:gdLst/>
              <a:ahLst/>
              <a:cxnLst/>
              <a:rect l="l" t="t" r="r" b="b"/>
              <a:pathLst>
                <a:path w="3075" h="4411" extrusionOk="0">
                  <a:moveTo>
                    <a:pt x="544" y="1"/>
                  </a:moveTo>
                  <a:cubicBezTo>
                    <a:pt x="387" y="1"/>
                    <a:pt x="231" y="6"/>
                    <a:pt x="76" y="20"/>
                  </a:cubicBezTo>
                  <a:cubicBezTo>
                    <a:pt x="8" y="27"/>
                    <a:pt x="0" y="127"/>
                    <a:pt x="71" y="137"/>
                  </a:cubicBezTo>
                  <a:cubicBezTo>
                    <a:pt x="534" y="233"/>
                    <a:pt x="1019" y="250"/>
                    <a:pt x="1489" y="280"/>
                  </a:cubicBezTo>
                  <a:cubicBezTo>
                    <a:pt x="1910" y="306"/>
                    <a:pt x="2332" y="329"/>
                    <a:pt x="2752" y="353"/>
                  </a:cubicBezTo>
                  <a:cubicBezTo>
                    <a:pt x="2536" y="994"/>
                    <a:pt x="2319" y="1635"/>
                    <a:pt x="2103" y="2275"/>
                  </a:cubicBezTo>
                  <a:cubicBezTo>
                    <a:pt x="1871" y="2960"/>
                    <a:pt x="1619" y="3645"/>
                    <a:pt x="1479" y="4355"/>
                  </a:cubicBezTo>
                  <a:cubicBezTo>
                    <a:pt x="1471" y="4388"/>
                    <a:pt x="1499" y="4410"/>
                    <a:pt x="1527" y="4410"/>
                  </a:cubicBezTo>
                  <a:cubicBezTo>
                    <a:pt x="1542" y="4410"/>
                    <a:pt x="1558" y="4403"/>
                    <a:pt x="1566" y="4386"/>
                  </a:cubicBezTo>
                  <a:cubicBezTo>
                    <a:pt x="1887" y="3734"/>
                    <a:pt x="2103" y="3033"/>
                    <a:pt x="2337" y="2348"/>
                  </a:cubicBezTo>
                  <a:cubicBezTo>
                    <a:pt x="2572" y="1652"/>
                    <a:pt x="2808" y="958"/>
                    <a:pt x="3045" y="264"/>
                  </a:cubicBezTo>
                  <a:cubicBezTo>
                    <a:pt x="3075" y="178"/>
                    <a:pt x="2984" y="117"/>
                    <a:pt x="2914" y="113"/>
                  </a:cubicBezTo>
                  <a:cubicBezTo>
                    <a:pt x="2440" y="86"/>
                    <a:pt x="1967" y="59"/>
                    <a:pt x="1493" y="38"/>
                  </a:cubicBezTo>
                  <a:cubicBezTo>
                    <a:pt x="1179" y="22"/>
                    <a:pt x="861" y="1"/>
                    <a:pt x="544"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85"/>
            <p:cNvSpPr/>
            <p:nvPr/>
          </p:nvSpPr>
          <p:spPr>
            <a:xfrm>
              <a:off x="5374600" y="4491925"/>
              <a:ext cx="68550" cy="129100"/>
            </a:xfrm>
            <a:custGeom>
              <a:avLst/>
              <a:gdLst/>
              <a:ahLst/>
              <a:cxnLst/>
              <a:rect l="l" t="t" r="r" b="b"/>
              <a:pathLst>
                <a:path w="2742" h="5164" extrusionOk="0">
                  <a:moveTo>
                    <a:pt x="2587" y="1"/>
                  </a:moveTo>
                  <a:cubicBezTo>
                    <a:pt x="2582" y="1"/>
                    <a:pt x="2577" y="1"/>
                    <a:pt x="2572" y="2"/>
                  </a:cubicBezTo>
                  <a:cubicBezTo>
                    <a:pt x="2140" y="47"/>
                    <a:pt x="1711" y="94"/>
                    <a:pt x="1280" y="149"/>
                  </a:cubicBezTo>
                  <a:cubicBezTo>
                    <a:pt x="867" y="200"/>
                    <a:pt x="414" y="212"/>
                    <a:pt x="29" y="381"/>
                  </a:cubicBezTo>
                  <a:cubicBezTo>
                    <a:pt x="1" y="393"/>
                    <a:pt x="0" y="438"/>
                    <a:pt x="33" y="445"/>
                  </a:cubicBezTo>
                  <a:cubicBezTo>
                    <a:pt x="163" y="471"/>
                    <a:pt x="297" y="481"/>
                    <a:pt x="431" y="481"/>
                  </a:cubicBezTo>
                  <a:cubicBezTo>
                    <a:pt x="720" y="481"/>
                    <a:pt x="1015" y="435"/>
                    <a:pt x="1296" y="411"/>
                  </a:cubicBezTo>
                  <a:cubicBezTo>
                    <a:pt x="1655" y="380"/>
                    <a:pt x="2011" y="344"/>
                    <a:pt x="2370" y="306"/>
                  </a:cubicBezTo>
                  <a:lnTo>
                    <a:pt x="2370" y="306"/>
                  </a:lnTo>
                  <a:cubicBezTo>
                    <a:pt x="2268" y="587"/>
                    <a:pt x="2179" y="872"/>
                    <a:pt x="2105" y="1161"/>
                  </a:cubicBezTo>
                  <a:cubicBezTo>
                    <a:pt x="1938" y="1813"/>
                    <a:pt x="1845" y="2482"/>
                    <a:pt x="1819" y="3153"/>
                  </a:cubicBezTo>
                  <a:cubicBezTo>
                    <a:pt x="1793" y="3808"/>
                    <a:pt x="1804" y="4496"/>
                    <a:pt x="2022" y="5119"/>
                  </a:cubicBezTo>
                  <a:cubicBezTo>
                    <a:pt x="2033" y="5150"/>
                    <a:pt x="2057" y="5163"/>
                    <a:pt x="2082" y="5163"/>
                  </a:cubicBezTo>
                  <a:cubicBezTo>
                    <a:pt x="2118" y="5163"/>
                    <a:pt x="2155" y="5136"/>
                    <a:pt x="2155" y="5091"/>
                  </a:cubicBezTo>
                  <a:cubicBezTo>
                    <a:pt x="2154" y="4678"/>
                    <a:pt x="2110" y="4269"/>
                    <a:pt x="2095" y="3855"/>
                  </a:cubicBezTo>
                  <a:cubicBezTo>
                    <a:pt x="2081" y="3441"/>
                    <a:pt x="2093" y="3026"/>
                    <a:pt x="2134" y="2613"/>
                  </a:cubicBezTo>
                  <a:cubicBezTo>
                    <a:pt x="2217" y="1789"/>
                    <a:pt x="2408" y="978"/>
                    <a:pt x="2707" y="206"/>
                  </a:cubicBezTo>
                  <a:cubicBezTo>
                    <a:pt x="2741" y="117"/>
                    <a:pt x="2691" y="1"/>
                    <a:pt x="2587"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85"/>
            <p:cNvSpPr/>
            <p:nvPr/>
          </p:nvSpPr>
          <p:spPr>
            <a:xfrm>
              <a:off x="5550625" y="4540025"/>
              <a:ext cx="81175" cy="104800"/>
            </a:xfrm>
            <a:custGeom>
              <a:avLst/>
              <a:gdLst/>
              <a:ahLst/>
              <a:cxnLst/>
              <a:rect l="l" t="t" r="r" b="b"/>
              <a:pathLst>
                <a:path w="3247" h="4192" extrusionOk="0">
                  <a:moveTo>
                    <a:pt x="2563" y="1"/>
                  </a:moveTo>
                  <a:cubicBezTo>
                    <a:pt x="2541" y="1"/>
                    <a:pt x="2518" y="6"/>
                    <a:pt x="2496" y="19"/>
                  </a:cubicBezTo>
                  <a:cubicBezTo>
                    <a:pt x="2057" y="256"/>
                    <a:pt x="1609" y="471"/>
                    <a:pt x="1184" y="736"/>
                  </a:cubicBezTo>
                  <a:cubicBezTo>
                    <a:pt x="971" y="870"/>
                    <a:pt x="761" y="1011"/>
                    <a:pt x="556" y="1160"/>
                  </a:cubicBezTo>
                  <a:cubicBezTo>
                    <a:pt x="460" y="1230"/>
                    <a:pt x="362" y="1300"/>
                    <a:pt x="270" y="1378"/>
                  </a:cubicBezTo>
                  <a:cubicBezTo>
                    <a:pt x="177" y="1457"/>
                    <a:pt x="113" y="1555"/>
                    <a:pt x="29" y="1645"/>
                  </a:cubicBezTo>
                  <a:cubicBezTo>
                    <a:pt x="0" y="1675"/>
                    <a:pt x="29" y="1717"/>
                    <a:pt x="62" y="1717"/>
                  </a:cubicBezTo>
                  <a:cubicBezTo>
                    <a:pt x="70" y="1717"/>
                    <a:pt x="78" y="1715"/>
                    <a:pt x="85" y="1709"/>
                  </a:cubicBezTo>
                  <a:cubicBezTo>
                    <a:pt x="193" y="1640"/>
                    <a:pt x="308" y="1596"/>
                    <a:pt x="412" y="1519"/>
                  </a:cubicBezTo>
                  <a:cubicBezTo>
                    <a:pt x="507" y="1447"/>
                    <a:pt x="602" y="1374"/>
                    <a:pt x="699" y="1302"/>
                  </a:cubicBezTo>
                  <a:cubicBezTo>
                    <a:pt x="894" y="1162"/>
                    <a:pt x="1092" y="1027"/>
                    <a:pt x="1296" y="901"/>
                  </a:cubicBezTo>
                  <a:cubicBezTo>
                    <a:pt x="1669" y="668"/>
                    <a:pt x="2057" y="444"/>
                    <a:pt x="2467" y="281"/>
                  </a:cubicBezTo>
                  <a:cubicBezTo>
                    <a:pt x="2565" y="906"/>
                    <a:pt x="2662" y="1532"/>
                    <a:pt x="2765" y="2157"/>
                  </a:cubicBezTo>
                  <a:cubicBezTo>
                    <a:pt x="2822" y="2500"/>
                    <a:pt x="2879" y="2842"/>
                    <a:pt x="2940" y="3183"/>
                  </a:cubicBezTo>
                  <a:cubicBezTo>
                    <a:pt x="2967" y="3345"/>
                    <a:pt x="2996" y="3504"/>
                    <a:pt x="3023" y="3664"/>
                  </a:cubicBezTo>
                  <a:cubicBezTo>
                    <a:pt x="3053" y="3831"/>
                    <a:pt x="3105" y="3991"/>
                    <a:pt x="3141" y="4155"/>
                  </a:cubicBezTo>
                  <a:cubicBezTo>
                    <a:pt x="3146" y="4180"/>
                    <a:pt x="3166" y="4191"/>
                    <a:pt x="3186" y="4191"/>
                  </a:cubicBezTo>
                  <a:cubicBezTo>
                    <a:pt x="3215" y="4191"/>
                    <a:pt x="3247" y="4169"/>
                    <a:pt x="3244" y="4135"/>
                  </a:cubicBezTo>
                  <a:cubicBezTo>
                    <a:pt x="3227" y="3959"/>
                    <a:pt x="3226" y="3785"/>
                    <a:pt x="3202" y="3608"/>
                  </a:cubicBezTo>
                  <a:cubicBezTo>
                    <a:pt x="3180" y="3448"/>
                    <a:pt x="3157" y="3288"/>
                    <a:pt x="3136" y="3126"/>
                  </a:cubicBezTo>
                  <a:cubicBezTo>
                    <a:pt x="3089" y="2790"/>
                    <a:pt x="3041" y="2455"/>
                    <a:pt x="2992" y="2121"/>
                  </a:cubicBezTo>
                  <a:cubicBezTo>
                    <a:pt x="2894" y="1450"/>
                    <a:pt x="2787" y="780"/>
                    <a:pt x="2681" y="110"/>
                  </a:cubicBezTo>
                  <a:cubicBezTo>
                    <a:pt x="2671" y="42"/>
                    <a:pt x="2621" y="1"/>
                    <a:pt x="2563"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85"/>
            <p:cNvSpPr/>
            <p:nvPr/>
          </p:nvSpPr>
          <p:spPr>
            <a:xfrm>
              <a:off x="5804700" y="4342475"/>
              <a:ext cx="31900" cy="64350"/>
            </a:xfrm>
            <a:custGeom>
              <a:avLst/>
              <a:gdLst/>
              <a:ahLst/>
              <a:cxnLst/>
              <a:rect l="l" t="t" r="r" b="b"/>
              <a:pathLst>
                <a:path w="1276" h="2574" extrusionOk="0">
                  <a:moveTo>
                    <a:pt x="1205" y="0"/>
                  </a:moveTo>
                  <a:cubicBezTo>
                    <a:pt x="1063" y="0"/>
                    <a:pt x="937" y="15"/>
                    <a:pt x="802" y="66"/>
                  </a:cubicBezTo>
                  <a:cubicBezTo>
                    <a:pt x="669" y="116"/>
                    <a:pt x="542" y="183"/>
                    <a:pt x="423" y="260"/>
                  </a:cubicBezTo>
                  <a:cubicBezTo>
                    <a:pt x="217" y="395"/>
                    <a:pt x="1" y="591"/>
                    <a:pt x="44" y="863"/>
                  </a:cubicBezTo>
                  <a:cubicBezTo>
                    <a:pt x="70" y="1019"/>
                    <a:pt x="161" y="1150"/>
                    <a:pt x="241" y="1282"/>
                  </a:cubicBezTo>
                  <a:cubicBezTo>
                    <a:pt x="331" y="1435"/>
                    <a:pt x="422" y="1588"/>
                    <a:pt x="516" y="1740"/>
                  </a:cubicBezTo>
                  <a:cubicBezTo>
                    <a:pt x="602" y="1879"/>
                    <a:pt x="685" y="2020"/>
                    <a:pt x="776" y="2155"/>
                  </a:cubicBezTo>
                  <a:cubicBezTo>
                    <a:pt x="869" y="2293"/>
                    <a:pt x="962" y="2446"/>
                    <a:pt x="1088" y="2556"/>
                  </a:cubicBezTo>
                  <a:cubicBezTo>
                    <a:pt x="1102" y="2568"/>
                    <a:pt x="1117" y="2573"/>
                    <a:pt x="1131" y="2573"/>
                  </a:cubicBezTo>
                  <a:cubicBezTo>
                    <a:pt x="1173" y="2573"/>
                    <a:pt x="1209" y="2528"/>
                    <a:pt x="1198" y="2482"/>
                  </a:cubicBezTo>
                  <a:cubicBezTo>
                    <a:pt x="1165" y="2348"/>
                    <a:pt x="1088" y="2218"/>
                    <a:pt x="1023" y="2097"/>
                  </a:cubicBezTo>
                  <a:cubicBezTo>
                    <a:pt x="952" y="1966"/>
                    <a:pt x="875" y="1840"/>
                    <a:pt x="798" y="1712"/>
                  </a:cubicBezTo>
                  <a:cubicBezTo>
                    <a:pt x="653" y="1472"/>
                    <a:pt x="499" y="1238"/>
                    <a:pt x="355" y="997"/>
                  </a:cubicBezTo>
                  <a:cubicBezTo>
                    <a:pt x="284" y="877"/>
                    <a:pt x="211" y="746"/>
                    <a:pt x="299" y="616"/>
                  </a:cubicBezTo>
                  <a:cubicBezTo>
                    <a:pt x="364" y="522"/>
                    <a:pt x="463" y="450"/>
                    <a:pt x="555" y="387"/>
                  </a:cubicBezTo>
                  <a:cubicBezTo>
                    <a:pt x="761" y="244"/>
                    <a:pt x="1009" y="138"/>
                    <a:pt x="1244" y="53"/>
                  </a:cubicBezTo>
                  <a:cubicBezTo>
                    <a:pt x="1275" y="43"/>
                    <a:pt x="1263" y="1"/>
                    <a:pt x="1234" y="1"/>
                  </a:cubicBezTo>
                  <a:cubicBezTo>
                    <a:pt x="1224" y="0"/>
                    <a:pt x="1214" y="0"/>
                    <a:pt x="1205"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85"/>
            <p:cNvSpPr/>
            <p:nvPr/>
          </p:nvSpPr>
          <p:spPr>
            <a:xfrm>
              <a:off x="5949950" y="4366300"/>
              <a:ext cx="63300" cy="53950"/>
            </a:xfrm>
            <a:custGeom>
              <a:avLst/>
              <a:gdLst/>
              <a:ahLst/>
              <a:cxnLst/>
              <a:rect l="l" t="t" r="r" b="b"/>
              <a:pathLst>
                <a:path w="2532" h="2158" extrusionOk="0">
                  <a:moveTo>
                    <a:pt x="1229" y="0"/>
                  </a:moveTo>
                  <a:cubicBezTo>
                    <a:pt x="1138" y="0"/>
                    <a:pt x="1047" y="6"/>
                    <a:pt x="954" y="18"/>
                  </a:cubicBezTo>
                  <a:cubicBezTo>
                    <a:pt x="809" y="38"/>
                    <a:pt x="666" y="73"/>
                    <a:pt x="527" y="114"/>
                  </a:cubicBezTo>
                  <a:cubicBezTo>
                    <a:pt x="383" y="156"/>
                    <a:pt x="248" y="222"/>
                    <a:pt x="105" y="266"/>
                  </a:cubicBezTo>
                  <a:cubicBezTo>
                    <a:pt x="1" y="299"/>
                    <a:pt x="9" y="435"/>
                    <a:pt x="92" y="486"/>
                  </a:cubicBezTo>
                  <a:cubicBezTo>
                    <a:pt x="298" y="611"/>
                    <a:pt x="526" y="702"/>
                    <a:pt x="735" y="823"/>
                  </a:cubicBezTo>
                  <a:cubicBezTo>
                    <a:pt x="941" y="941"/>
                    <a:pt x="1139" y="1073"/>
                    <a:pt x="1329" y="1214"/>
                  </a:cubicBezTo>
                  <a:cubicBezTo>
                    <a:pt x="1518" y="1357"/>
                    <a:pt x="1696" y="1510"/>
                    <a:pt x="1875" y="1666"/>
                  </a:cubicBezTo>
                  <a:cubicBezTo>
                    <a:pt x="2052" y="1821"/>
                    <a:pt x="2219" y="2015"/>
                    <a:pt x="2413" y="2147"/>
                  </a:cubicBezTo>
                  <a:cubicBezTo>
                    <a:pt x="2424" y="2154"/>
                    <a:pt x="2438" y="2158"/>
                    <a:pt x="2451" y="2158"/>
                  </a:cubicBezTo>
                  <a:cubicBezTo>
                    <a:pt x="2492" y="2158"/>
                    <a:pt x="2532" y="2128"/>
                    <a:pt x="2510" y="2082"/>
                  </a:cubicBezTo>
                  <a:cubicBezTo>
                    <a:pt x="2411" y="1860"/>
                    <a:pt x="2217" y="1665"/>
                    <a:pt x="2050" y="1493"/>
                  </a:cubicBezTo>
                  <a:cubicBezTo>
                    <a:pt x="1877" y="1315"/>
                    <a:pt x="1684" y="1156"/>
                    <a:pt x="1485" y="1007"/>
                  </a:cubicBezTo>
                  <a:cubicBezTo>
                    <a:pt x="1282" y="857"/>
                    <a:pt x="1071" y="717"/>
                    <a:pt x="852" y="589"/>
                  </a:cubicBezTo>
                  <a:cubicBezTo>
                    <a:pt x="718" y="511"/>
                    <a:pt x="576" y="428"/>
                    <a:pt x="428" y="361"/>
                  </a:cubicBezTo>
                  <a:cubicBezTo>
                    <a:pt x="608" y="285"/>
                    <a:pt x="809" y="238"/>
                    <a:pt x="991" y="197"/>
                  </a:cubicBezTo>
                  <a:cubicBezTo>
                    <a:pt x="1220" y="146"/>
                    <a:pt x="1467" y="102"/>
                    <a:pt x="1705" y="102"/>
                  </a:cubicBezTo>
                  <a:cubicBezTo>
                    <a:pt x="1744" y="102"/>
                    <a:pt x="1782" y="103"/>
                    <a:pt x="1820" y="106"/>
                  </a:cubicBezTo>
                  <a:cubicBezTo>
                    <a:pt x="1820" y="106"/>
                    <a:pt x="1821" y="106"/>
                    <a:pt x="1821" y="106"/>
                  </a:cubicBezTo>
                  <a:cubicBezTo>
                    <a:pt x="1851" y="106"/>
                    <a:pt x="1854" y="55"/>
                    <a:pt x="1824" y="52"/>
                  </a:cubicBezTo>
                  <a:cubicBezTo>
                    <a:pt x="1622" y="25"/>
                    <a:pt x="1427" y="0"/>
                    <a:pt x="1229"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85"/>
            <p:cNvSpPr/>
            <p:nvPr/>
          </p:nvSpPr>
          <p:spPr>
            <a:xfrm>
              <a:off x="6079900" y="4151625"/>
              <a:ext cx="95375" cy="64775"/>
            </a:xfrm>
            <a:custGeom>
              <a:avLst/>
              <a:gdLst/>
              <a:ahLst/>
              <a:cxnLst/>
              <a:rect l="l" t="t" r="r" b="b"/>
              <a:pathLst>
                <a:path w="3815" h="2591" extrusionOk="0">
                  <a:moveTo>
                    <a:pt x="2397" y="1"/>
                  </a:moveTo>
                  <a:cubicBezTo>
                    <a:pt x="2393" y="1"/>
                    <a:pt x="2390" y="1"/>
                    <a:pt x="2387" y="2"/>
                  </a:cubicBezTo>
                  <a:cubicBezTo>
                    <a:pt x="1525" y="205"/>
                    <a:pt x="742" y="707"/>
                    <a:pt x="74" y="1278"/>
                  </a:cubicBezTo>
                  <a:cubicBezTo>
                    <a:pt x="4" y="1336"/>
                    <a:pt x="1" y="1487"/>
                    <a:pt x="118" y="1502"/>
                  </a:cubicBezTo>
                  <a:cubicBezTo>
                    <a:pt x="748" y="1567"/>
                    <a:pt x="1371" y="1693"/>
                    <a:pt x="1974" y="1884"/>
                  </a:cubicBezTo>
                  <a:cubicBezTo>
                    <a:pt x="2281" y="1981"/>
                    <a:pt x="2582" y="2098"/>
                    <a:pt x="2876" y="2227"/>
                  </a:cubicBezTo>
                  <a:cubicBezTo>
                    <a:pt x="3152" y="2350"/>
                    <a:pt x="3429" y="2507"/>
                    <a:pt x="3720" y="2588"/>
                  </a:cubicBezTo>
                  <a:cubicBezTo>
                    <a:pt x="3726" y="2590"/>
                    <a:pt x="3731" y="2590"/>
                    <a:pt x="3737" y="2590"/>
                  </a:cubicBezTo>
                  <a:cubicBezTo>
                    <a:pt x="3791" y="2590"/>
                    <a:pt x="3814" y="2514"/>
                    <a:pt x="3776" y="2477"/>
                  </a:cubicBezTo>
                  <a:cubicBezTo>
                    <a:pt x="3549" y="2260"/>
                    <a:pt x="3232" y="2120"/>
                    <a:pt x="2948" y="1996"/>
                  </a:cubicBezTo>
                  <a:cubicBezTo>
                    <a:pt x="2659" y="1867"/>
                    <a:pt x="2361" y="1755"/>
                    <a:pt x="2060" y="1657"/>
                  </a:cubicBezTo>
                  <a:cubicBezTo>
                    <a:pt x="1533" y="1486"/>
                    <a:pt x="994" y="1364"/>
                    <a:pt x="445" y="1292"/>
                  </a:cubicBezTo>
                  <a:cubicBezTo>
                    <a:pt x="1058" y="814"/>
                    <a:pt x="1737" y="445"/>
                    <a:pt x="2425" y="76"/>
                  </a:cubicBezTo>
                  <a:cubicBezTo>
                    <a:pt x="2466" y="54"/>
                    <a:pt x="2436" y="1"/>
                    <a:pt x="2397"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85"/>
            <p:cNvSpPr/>
            <p:nvPr/>
          </p:nvSpPr>
          <p:spPr>
            <a:xfrm>
              <a:off x="5714925" y="3858625"/>
              <a:ext cx="226900" cy="509000"/>
            </a:xfrm>
            <a:custGeom>
              <a:avLst/>
              <a:gdLst/>
              <a:ahLst/>
              <a:cxnLst/>
              <a:rect l="l" t="t" r="r" b="b"/>
              <a:pathLst>
                <a:path w="9076" h="20360" extrusionOk="0">
                  <a:moveTo>
                    <a:pt x="9018" y="1"/>
                  </a:moveTo>
                  <a:cubicBezTo>
                    <a:pt x="9006" y="1"/>
                    <a:pt x="8993" y="5"/>
                    <a:pt x="8984" y="14"/>
                  </a:cubicBezTo>
                  <a:cubicBezTo>
                    <a:pt x="8920" y="85"/>
                    <a:pt x="8853" y="147"/>
                    <a:pt x="8802" y="226"/>
                  </a:cubicBezTo>
                  <a:cubicBezTo>
                    <a:pt x="8756" y="296"/>
                    <a:pt x="8707" y="363"/>
                    <a:pt x="8664" y="434"/>
                  </a:cubicBezTo>
                  <a:cubicBezTo>
                    <a:pt x="7893" y="1653"/>
                    <a:pt x="7195" y="2919"/>
                    <a:pt x="6512" y="4189"/>
                  </a:cubicBezTo>
                  <a:cubicBezTo>
                    <a:pt x="5826" y="5465"/>
                    <a:pt x="5187" y="6767"/>
                    <a:pt x="4572" y="8079"/>
                  </a:cubicBezTo>
                  <a:cubicBezTo>
                    <a:pt x="3960" y="9384"/>
                    <a:pt x="3380" y="10706"/>
                    <a:pt x="2836" y="12041"/>
                  </a:cubicBezTo>
                  <a:cubicBezTo>
                    <a:pt x="2290" y="13377"/>
                    <a:pt x="1780" y="14726"/>
                    <a:pt x="1301" y="16086"/>
                  </a:cubicBezTo>
                  <a:cubicBezTo>
                    <a:pt x="1060" y="16770"/>
                    <a:pt x="828" y="17456"/>
                    <a:pt x="604" y="18145"/>
                  </a:cubicBezTo>
                  <a:cubicBezTo>
                    <a:pt x="490" y="18492"/>
                    <a:pt x="380" y="18842"/>
                    <a:pt x="272" y="19191"/>
                  </a:cubicBezTo>
                  <a:cubicBezTo>
                    <a:pt x="219" y="19360"/>
                    <a:pt x="168" y="19527"/>
                    <a:pt x="116" y="19696"/>
                  </a:cubicBezTo>
                  <a:cubicBezTo>
                    <a:pt x="89" y="19785"/>
                    <a:pt x="58" y="19876"/>
                    <a:pt x="34" y="19968"/>
                  </a:cubicBezTo>
                  <a:cubicBezTo>
                    <a:pt x="10" y="20052"/>
                    <a:pt x="11" y="20143"/>
                    <a:pt x="5" y="20231"/>
                  </a:cubicBezTo>
                  <a:cubicBezTo>
                    <a:pt x="0" y="20306"/>
                    <a:pt x="58" y="20359"/>
                    <a:pt x="117" y="20359"/>
                  </a:cubicBezTo>
                  <a:cubicBezTo>
                    <a:pt x="150" y="20359"/>
                    <a:pt x="184" y="20342"/>
                    <a:pt x="207" y="20300"/>
                  </a:cubicBezTo>
                  <a:cubicBezTo>
                    <a:pt x="252" y="20219"/>
                    <a:pt x="304" y="20140"/>
                    <a:pt x="334" y="20051"/>
                  </a:cubicBezTo>
                  <a:cubicBezTo>
                    <a:pt x="361" y="19969"/>
                    <a:pt x="384" y="19882"/>
                    <a:pt x="410" y="19799"/>
                  </a:cubicBezTo>
                  <a:cubicBezTo>
                    <a:pt x="829" y="18419"/>
                    <a:pt x="1284" y="17050"/>
                    <a:pt x="1772" y="15693"/>
                  </a:cubicBezTo>
                  <a:cubicBezTo>
                    <a:pt x="2261" y="14335"/>
                    <a:pt x="2785" y="12990"/>
                    <a:pt x="3337" y="11659"/>
                  </a:cubicBezTo>
                  <a:cubicBezTo>
                    <a:pt x="3890" y="10326"/>
                    <a:pt x="4476" y="9007"/>
                    <a:pt x="5093" y="7704"/>
                  </a:cubicBezTo>
                  <a:cubicBezTo>
                    <a:pt x="5709" y="6400"/>
                    <a:pt x="6362" y="5115"/>
                    <a:pt x="7033" y="3837"/>
                  </a:cubicBezTo>
                  <a:cubicBezTo>
                    <a:pt x="7367" y="3202"/>
                    <a:pt x="7715" y="2575"/>
                    <a:pt x="8061" y="1946"/>
                  </a:cubicBezTo>
                  <a:cubicBezTo>
                    <a:pt x="8237" y="1627"/>
                    <a:pt x="8416" y="1309"/>
                    <a:pt x="8596" y="990"/>
                  </a:cubicBezTo>
                  <a:cubicBezTo>
                    <a:pt x="8681" y="837"/>
                    <a:pt x="8769" y="683"/>
                    <a:pt x="8854" y="530"/>
                  </a:cubicBezTo>
                  <a:cubicBezTo>
                    <a:pt x="8900" y="447"/>
                    <a:pt x="8948" y="364"/>
                    <a:pt x="8987" y="279"/>
                  </a:cubicBezTo>
                  <a:cubicBezTo>
                    <a:pt x="9019" y="208"/>
                    <a:pt x="9039" y="130"/>
                    <a:pt x="9065" y="55"/>
                  </a:cubicBezTo>
                  <a:cubicBezTo>
                    <a:pt x="9075" y="22"/>
                    <a:pt x="9046" y="1"/>
                    <a:pt x="9018"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85"/>
            <p:cNvSpPr/>
            <p:nvPr/>
          </p:nvSpPr>
          <p:spPr>
            <a:xfrm>
              <a:off x="5405825" y="3980925"/>
              <a:ext cx="307450" cy="381450"/>
            </a:xfrm>
            <a:custGeom>
              <a:avLst/>
              <a:gdLst/>
              <a:ahLst/>
              <a:cxnLst/>
              <a:rect l="l" t="t" r="r" b="b"/>
              <a:pathLst>
                <a:path w="12298" h="15258" extrusionOk="0">
                  <a:moveTo>
                    <a:pt x="39" y="1"/>
                  </a:moveTo>
                  <a:cubicBezTo>
                    <a:pt x="19" y="1"/>
                    <a:pt x="1" y="24"/>
                    <a:pt x="16" y="40"/>
                  </a:cubicBezTo>
                  <a:cubicBezTo>
                    <a:pt x="118" y="159"/>
                    <a:pt x="223" y="261"/>
                    <a:pt x="339" y="365"/>
                  </a:cubicBezTo>
                  <a:cubicBezTo>
                    <a:pt x="1291" y="1220"/>
                    <a:pt x="2252" y="2060"/>
                    <a:pt x="3162" y="2960"/>
                  </a:cubicBezTo>
                  <a:cubicBezTo>
                    <a:pt x="4070" y="3859"/>
                    <a:pt x="4946" y="4791"/>
                    <a:pt x="5781" y="5757"/>
                  </a:cubicBezTo>
                  <a:cubicBezTo>
                    <a:pt x="6619" y="6723"/>
                    <a:pt x="7413" y="7726"/>
                    <a:pt x="8164" y="8761"/>
                  </a:cubicBezTo>
                  <a:cubicBezTo>
                    <a:pt x="8915" y="9795"/>
                    <a:pt x="9622" y="10862"/>
                    <a:pt x="10283" y="11956"/>
                  </a:cubicBezTo>
                  <a:cubicBezTo>
                    <a:pt x="10612" y="12503"/>
                    <a:pt x="10931" y="13057"/>
                    <a:pt x="11237" y="13619"/>
                  </a:cubicBezTo>
                  <a:cubicBezTo>
                    <a:pt x="11390" y="13899"/>
                    <a:pt x="11541" y="14180"/>
                    <a:pt x="11689" y="14464"/>
                  </a:cubicBezTo>
                  <a:cubicBezTo>
                    <a:pt x="11761" y="14602"/>
                    <a:pt x="11842" y="14737"/>
                    <a:pt x="11919" y="14872"/>
                  </a:cubicBezTo>
                  <a:cubicBezTo>
                    <a:pt x="11998" y="15012"/>
                    <a:pt x="12085" y="15127"/>
                    <a:pt x="12195" y="15243"/>
                  </a:cubicBezTo>
                  <a:cubicBezTo>
                    <a:pt x="12205" y="15253"/>
                    <a:pt x="12218" y="15257"/>
                    <a:pt x="12231" y="15257"/>
                  </a:cubicBezTo>
                  <a:cubicBezTo>
                    <a:pt x="12263" y="15257"/>
                    <a:pt x="12298" y="15230"/>
                    <a:pt x="12292" y="15195"/>
                  </a:cubicBezTo>
                  <a:cubicBezTo>
                    <a:pt x="12269" y="15035"/>
                    <a:pt x="12230" y="14898"/>
                    <a:pt x="12164" y="14749"/>
                  </a:cubicBezTo>
                  <a:cubicBezTo>
                    <a:pt x="11906" y="14164"/>
                    <a:pt x="11597" y="13602"/>
                    <a:pt x="11287" y="13043"/>
                  </a:cubicBezTo>
                  <a:cubicBezTo>
                    <a:pt x="10973" y="12479"/>
                    <a:pt x="10647" y="11923"/>
                    <a:pt x="10308" y="11373"/>
                  </a:cubicBezTo>
                  <a:cubicBezTo>
                    <a:pt x="9637" y="10280"/>
                    <a:pt x="8913" y="9214"/>
                    <a:pt x="8148" y="8184"/>
                  </a:cubicBezTo>
                  <a:cubicBezTo>
                    <a:pt x="7378" y="7152"/>
                    <a:pt x="6566" y="6154"/>
                    <a:pt x="5713" y="5192"/>
                  </a:cubicBezTo>
                  <a:cubicBezTo>
                    <a:pt x="4858" y="4226"/>
                    <a:pt x="3952" y="3304"/>
                    <a:pt x="3007" y="2426"/>
                  </a:cubicBezTo>
                  <a:cubicBezTo>
                    <a:pt x="2538" y="1993"/>
                    <a:pt x="2059" y="1568"/>
                    <a:pt x="1571" y="1154"/>
                  </a:cubicBezTo>
                  <a:cubicBezTo>
                    <a:pt x="1323" y="945"/>
                    <a:pt x="1073" y="735"/>
                    <a:pt x="815" y="535"/>
                  </a:cubicBezTo>
                  <a:cubicBezTo>
                    <a:pt x="570" y="344"/>
                    <a:pt x="325" y="148"/>
                    <a:pt x="50" y="3"/>
                  </a:cubicBezTo>
                  <a:cubicBezTo>
                    <a:pt x="46" y="1"/>
                    <a:pt x="42" y="1"/>
                    <a:pt x="39"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85"/>
            <p:cNvSpPr/>
            <p:nvPr/>
          </p:nvSpPr>
          <p:spPr>
            <a:xfrm>
              <a:off x="5220950" y="4279575"/>
              <a:ext cx="488050" cy="85300"/>
            </a:xfrm>
            <a:custGeom>
              <a:avLst/>
              <a:gdLst/>
              <a:ahLst/>
              <a:cxnLst/>
              <a:rect l="l" t="t" r="r" b="b"/>
              <a:pathLst>
                <a:path w="19522" h="3412" extrusionOk="0">
                  <a:moveTo>
                    <a:pt x="2028" y="1"/>
                  </a:moveTo>
                  <a:cubicBezTo>
                    <a:pt x="1707" y="1"/>
                    <a:pt x="1384" y="11"/>
                    <a:pt x="1064" y="29"/>
                  </a:cubicBezTo>
                  <a:cubicBezTo>
                    <a:pt x="900" y="40"/>
                    <a:pt x="735" y="45"/>
                    <a:pt x="572" y="54"/>
                  </a:cubicBezTo>
                  <a:cubicBezTo>
                    <a:pt x="408" y="62"/>
                    <a:pt x="246" y="96"/>
                    <a:pt x="83" y="113"/>
                  </a:cubicBezTo>
                  <a:cubicBezTo>
                    <a:pt x="0" y="122"/>
                    <a:pt x="11" y="237"/>
                    <a:pt x="89" y="238"/>
                  </a:cubicBezTo>
                  <a:cubicBezTo>
                    <a:pt x="282" y="242"/>
                    <a:pt x="474" y="262"/>
                    <a:pt x="667" y="262"/>
                  </a:cubicBezTo>
                  <a:cubicBezTo>
                    <a:pt x="712" y="262"/>
                    <a:pt x="757" y="262"/>
                    <a:pt x="801" y="262"/>
                  </a:cubicBezTo>
                  <a:cubicBezTo>
                    <a:pt x="936" y="262"/>
                    <a:pt x="1070" y="263"/>
                    <a:pt x="1203" y="267"/>
                  </a:cubicBezTo>
                  <a:cubicBezTo>
                    <a:pt x="1371" y="273"/>
                    <a:pt x="1541" y="274"/>
                    <a:pt x="1710" y="274"/>
                  </a:cubicBezTo>
                  <a:cubicBezTo>
                    <a:pt x="1847" y="274"/>
                    <a:pt x="1985" y="273"/>
                    <a:pt x="2122" y="273"/>
                  </a:cubicBezTo>
                  <a:cubicBezTo>
                    <a:pt x="2172" y="273"/>
                    <a:pt x="2222" y="273"/>
                    <a:pt x="2272" y="274"/>
                  </a:cubicBezTo>
                  <a:cubicBezTo>
                    <a:pt x="2984" y="278"/>
                    <a:pt x="3696" y="298"/>
                    <a:pt x="4407" y="333"/>
                  </a:cubicBezTo>
                  <a:cubicBezTo>
                    <a:pt x="6966" y="459"/>
                    <a:pt x="9516" y="792"/>
                    <a:pt x="12024" y="1317"/>
                  </a:cubicBezTo>
                  <a:cubicBezTo>
                    <a:pt x="13283" y="1581"/>
                    <a:pt x="14533" y="1895"/>
                    <a:pt x="15772" y="2244"/>
                  </a:cubicBezTo>
                  <a:cubicBezTo>
                    <a:pt x="16391" y="2417"/>
                    <a:pt x="17007" y="2605"/>
                    <a:pt x="17617" y="2806"/>
                  </a:cubicBezTo>
                  <a:cubicBezTo>
                    <a:pt x="17916" y="2905"/>
                    <a:pt x="18214" y="3003"/>
                    <a:pt x="18512" y="3106"/>
                  </a:cubicBezTo>
                  <a:cubicBezTo>
                    <a:pt x="18821" y="3212"/>
                    <a:pt x="19125" y="3339"/>
                    <a:pt x="19445" y="3410"/>
                  </a:cubicBezTo>
                  <a:cubicBezTo>
                    <a:pt x="19448" y="3411"/>
                    <a:pt x="19452" y="3411"/>
                    <a:pt x="19456" y="3411"/>
                  </a:cubicBezTo>
                  <a:cubicBezTo>
                    <a:pt x="19504" y="3411"/>
                    <a:pt x="19522" y="3342"/>
                    <a:pt x="19477" y="3317"/>
                  </a:cubicBezTo>
                  <a:cubicBezTo>
                    <a:pt x="19156" y="3136"/>
                    <a:pt x="18799" y="3023"/>
                    <a:pt x="18455" y="2895"/>
                  </a:cubicBezTo>
                  <a:cubicBezTo>
                    <a:pt x="18126" y="2772"/>
                    <a:pt x="17796" y="2654"/>
                    <a:pt x="17464" y="2540"/>
                  </a:cubicBezTo>
                  <a:cubicBezTo>
                    <a:pt x="16776" y="2306"/>
                    <a:pt x="16085" y="2084"/>
                    <a:pt x="15388" y="1876"/>
                  </a:cubicBezTo>
                  <a:cubicBezTo>
                    <a:pt x="12923" y="1144"/>
                    <a:pt x="10377" y="653"/>
                    <a:pt x="7824" y="347"/>
                  </a:cubicBezTo>
                  <a:cubicBezTo>
                    <a:pt x="6548" y="195"/>
                    <a:pt x="5265" y="93"/>
                    <a:pt x="3980" y="41"/>
                  </a:cubicBezTo>
                  <a:cubicBezTo>
                    <a:pt x="3329" y="15"/>
                    <a:pt x="2679" y="1"/>
                    <a:pt x="2028"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85"/>
            <p:cNvSpPr/>
            <p:nvPr/>
          </p:nvSpPr>
          <p:spPr>
            <a:xfrm>
              <a:off x="5719125" y="4167375"/>
              <a:ext cx="471800" cy="190300"/>
            </a:xfrm>
            <a:custGeom>
              <a:avLst/>
              <a:gdLst/>
              <a:ahLst/>
              <a:cxnLst/>
              <a:rect l="l" t="t" r="r" b="b"/>
              <a:pathLst>
                <a:path w="18872" h="7612" extrusionOk="0">
                  <a:moveTo>
                    <a:pt x="18480" y="1"/>
                  </a:moveTo>
                  <a:cubicBezTo>
                    <a:pt x="18415" y="1"/>
                    <a:pt x="18351" y="2"/>
                    <a:pt x="18286" y="7"/>
                  </a:cubicBezTo>
                  <a:cubicBezTo>
                    <a:pt x="16960" y="98"/>
                    <a:pt x="15633" y="329"/>
                    <a:pt x="14335" y="611"/>
                  </a:cubicBezTo>
                  <a:cubicBezTo>
                    <a:pt x="13035" y="893"/>
                    <a:pt x="11754" y="1250"/>
                    <a:pt x="10497" y="1681"/>
                  </a:cubicBezTo>
                  <a:cubicBezTo>
                    <a:pt x="9235" y="2116"/>
                    <a:pt x="7996" y="2621"/>
                    <a:pt x="6791" y="3193"/>
                  </a:cubicBezTo>
                  <a:cubicBezTo>
                    <a:pt x="5584" y="3767"/>
                    <a:pt x="4411" y="4408"/>
                    <a:pt x="3278" y="5115"/>
                  </a:cubicBezTo>
                  <a:cubicBezTo>
                    <a:pt x="2710" y="5470"/>
                    <a:pt x="2150" y="5841"/>
                    <a:pt x="1607" y="6234"/>
                  </a:cubicBezTo>
                  <a:cubicBezTo>
                    <a:pt x="1074" y="6619"/>
                    <a:pt x="527" y="7007"/>
                    <a:pt x="60" y="7469"/>
                  </a:cubicBezTo>
                  <a:cubicBezTo>
                    <a:pt x="1" y="7528"/>
                    <a:pt x="62" y="7612"/>
                    <a:pt x="129" y="7612"/>
                  </a:cubicBezTo>
                  <a:cubicBezTo>
                    <a:pt x="144" y="7612"/>
                    <a:pt x="159" y="7607"/>
                    <a:pt x="173" y="7598"/>
                  </a:cubicBezTo>
                  <a:cubicBezTo>
                    <a:pt x="315" y="7507"/>
                    <a:pt x="454" y="7418"/>
                    <a:pt x="589" y="7317"/>
                  </a:cubicBezTo>
                  <a:cubicBezTo>
                    <a:pt x="1651" y="6530"/>
                    <a:pt x="2744" y="5782"/>
                    <a:pt x="3876" y="5101"/>
                  </a:cubicBezTo>
                  <a:cubicBezTo>
                    <a:pt x="5008" y="4420"/>
                    <a:pt x="6179" y="3798"/>
                    <a:pt x="7380" y="3249"/>
                  </a:cubicBezTo>
                  <a:cubicBezTo>
                    <a:pt x="8582" y="2698"/>
                    <a:pt x="9816" y="2215"/>
                    <a:pt x="11072" y="1803"/>
                  </a:cubicBezTo>
                  <a:cubicBezTo>
                    <a:pt x="12334" y="1387"/>
                    <a:pt x="13618" y="1040"/>
                    <a:pt x="14917" y="767"/>
                  </a:cubicBezTo>
                  <a:cubicBezTo>
                    <a:pt x="15563" y="632"/>
                    <a:pt x="16210" y="512"/>
                    <a:pt x="16862" y="412"/>
                  </a:cubicBezTo>
                  <a:cubicBezTo>
                    <a:pt x="17510" y="311"/>
                    <a:pt x="18172" y="263"/>
                    <a:pt x="18810" y="109"/>
                  </a:cubicBezTo>
                  <a:cubicBezTo>
                    <a:pt x="18871" y="93"/>
                    <a:pt x="18841" y="14"/>
                    <a:pt x="18791" y="11"/>
                  </a:cubicBezTo>
                  <a:cubicBezTo>
                    <a:pt x="18686" y="5"/>
                    <a:pt x="18583" y="1"/>
                    <a:pt x="18480"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85"/>
            <p:cNvSpPr/>
            <p:nvPr/>
          </p:nvSpPr>
          <p:spPr>
            <a:xfrm>
              <a:off x="5712800" y="4363350"/>
              <a:ext cx="392750" cy="58325"/>
            </a:xfrm>
            <a:custGeom>
              <a:avLst/>
              <a:gdLst/>
              <a:ahLst/>
              <a:cxnLst/>
              <a:rect l="l" t="t" r="r" b="b"/>
              <a:pathLst>
                <a:path w="15710" h="2333" extrusionOk="0">
                  <a:moveTo>
                    <a:pt x="3249" y="0"/>
                  </a:moveTo>
                  <a:cubicBezTo>
                    <a:pt x="3214" y="0"/>
                    <a:pt x="3178" y="0"/>
                    <a:pt x="3143" y="0"/>
                  </a:cubicBezTo>
                  <a:cubicBezTo>
                    <a:pt x="2633" y="1"/>
                    <a:pt x="2123" y="13"/>
                    <a:pt x="1613" y="36"/>
                  </a:cubicBezTo>
                  <a:cubicBezTo>
                    <a:pt x="1351" y="49"/>
                    <a:pt x="1089" y="64"/>
                    <a:pt x="828" y="86"/>
                  </a:cubicBezTo>
                  <a:cubicBezTo>
                    <a:pt x="572" y="108"/>
                    <a:pt x="317" y="127"/>
                    <a:pt x="68" y="191"/>
                  </a:cubicBezTo>
                  <a:cubicBezTo>
                    <a:pt x="0" y="208"/>
                    <a:pt x="6" y="327"/>
                    <a:pt x="76" y="333"/>
                  </a:cubicBezTo>
                  <a:cubicBezTo>
                    <a:pt x="169" y="341"/>
                    <a:pt x="262" y="344"/>
                    <a:pt x="355" y="344"/>
                  </a:cubicBezTo>
                  <a:cubicBezTo>
                    <a:pt x="544" y="344"/>
                    <a:pt x="735" y="332"/>
                    <a:pt x="925" y="325"/>
                  </a:cubicBezTo>
                  <a:cubicBezTo>
                    <a:pt x="1214" y="312"/>
                    <a:pt x="1505" y="300"/>
                    <a:pt x="1794" y="291"/>
                  </a:cubicBezTo>
                  <a:cubicBezTo>
                    <a:pt x="2197" y="277"/>
                    <a:pt x="2601" y="270"/>
                    <a:pt x="3004" y="270"/>
                  </a:cubicBezTo>
                  <a:cubicBezTo>
                    <a:pt x="3180" y="270"/>
                    <a:pt x="3356" y="272"/>
                    <a:pt x="3532" y="274"/>
                  </a:cubicBezTo>
                  <a:cubicBezTo>
                    <a:pt x="5575" y="300"/>
                    <a:pt x="7616" y="500"/>
                    <a:pt x="9627" y="853"/>
                  </a:cubicBezTo>
                  <a:cubicBezTo>
                    <a:pt x="11653" y="1211"/>
                    <a:pt x="13627" y="1769"/>
                    <a:pt x="15605" y="2330"/>
                  </a:cubicBezTo>
                  <a:cubicBezTo>
                    <a:pt x="15610" y="2331"/>
                    <a:pt x="15616" y="2332"/>
                    <a:pt x="15621" y="2332"/>
                  </a:cubicBezTo>
                  <a:cubicBezTo>
                    <a:pt x="15682" y="2332"/>
                    <a:pt x="15709" y="2232"/>
                    <a:pt x="15647" y="2206"/>
                  </a:cubicBezTo>
                  <a:cubicBezTo>
                    <a:pt x="14580" y="1754"/>
                    <a:pt x="13482" y="1415"/>
                    <a:pt x="12360" y="1126"/>
                  </a:cubicBezTo>
                  <a:cubicBezTo>
                    <a:pt x="10356" y="610"/>
                    <a:pt x="8302" y="281"/>
                    <a:pt x="6240" y="120"/>
                  </a:cubicBezTo>
                  <a:cubicBezTo>
                    <a:pt x="5245" y="42"/>
                    <a:pt x="4247" y="0"/>
                    <a:pt x="3249"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85"/>
            <p:cNvSpPr/>
            <p:nvPr/>
          </p:nvSpPr>
          <p:spPr>
            <a:xfrm>
              <a:off x="5547075" y="4373000"/>
              <a:ext cx="173150" cy="321750"/>
            </a:xfrm>
            <a:custGeom>
              <a:avLst/>
              <a:gdLst/>
              <a:ahLst/>
              <a:cxnLst/>
              <a:rect l="l" t="t" r="r" b="b"/>
              <a:pathLst>
                <a:path w="6926" h="12870" extrusionOk="0">
                  <a:moveTo>
                    <a:pt x="6837" y="0"/>
                  </a:moveTo>
                  <a:cubicBezTo>
                    <a:pt x="6820" y="0"/>
                    <a:pt x="6804" y="7"/>
                    <a:pt x="6792" y="24"/>
                  </a:cubicBezTo>
                  <a:cubicBezTo>
                    <a:pt x="6486" y="452"/>
                    <a:pt x="6210" y="900"/>
                    <a:pt x="5938" y="1350"/>
                  </a:cubicBezTo>
                  <a:cubicBezTo>
                    <a:pt x="5663" y="1806"/>
                    <a:pt x="5386" y="2262"/>
                    <a:pt x="5121" y="2723"/>
                  </a:cubicBezTo>
                  <a:cubicBezTo>
                    <a:pt x="4187" y="4346"/>
                    <a:pt x="3292" y="5993"/>
                    <a:pt x="2432" y="7657"/>
                  </a:cubicBezTo>
                  <a:cubicBezTo>
                    <a:pt x="1999" y="8496"/>
                    <a:pt x="1574" y="9338"/>
                    <a:pt x="1159" y="10186"/>
                  </a:cubicBezTo>
                  <a:cubicBezTo>
                    <a:pt x="949" y="10613"/>
                    <a:pt x="744" y="11041"/>
                    <a:pt x="543" y="11473"/>
                  </a:cubicBezTo>
                  <a:cubicBezTo>
                    <a:pt x="344" y="11901"/>
                    <a:pt x="180" y="12336"/>
                    <a:pt x="18" y="12780"/>
                  </a:cubicBezTo>
                  <a:cubicBezTo>
                    <a:pt x="0" y="12830"/>
                    <a:pt x="38" y="12870"/>
                    <a:pt x="77" y="12870"/>
                  </a:cubicBezTo>
                  <a:cubicBezTo>
                    <a:pt x="97" y="12870"/>
                    <a:pt x="117" y="12859"/>
                    <a:pt x="131" y="12835"/>
                  </a:cubicBezTo>
                  <a:cubicBezTo>
                    <a:pt x="265" y="12601"/>
                    <a:pt x="407" y="12372"/>
                    <a:pt x="532" y="12133"/>
                  </a:cubicBezTo>
                  <a:cubicBezTo>
                    <a:pt x="653" y="11901"/>
                    <a:pt x="768" y="11664"/>
                    <a:pt x="882" y="11428"/>
                  </a:cubicBezTo>
                  <a:cubicBezTo>
                    <a:pt x="1111" y="10956"/>
                    <a:pt x="1341" y="10484"/>
                    <a:pt x="1573" y="10012"/>
                  </a:cubicBezTo>
                  <a:cubicBezTo>
                    <a:pt x="2403" y="8326"/>
                    <a:pt x="3269" y="6654"/>
                    <a:pt x="4170" y="5005"/>
                  </a:cubicBezTo>
                  <a:cubicBezTo>
                    <a:pt x="4618" y="4184"/>
                    <a:pt x="5081" y="3368"/>
                    <a:pt x="5536" y="2551"/>
                  </a:cubicBezTo>
                  <a:cubicBezTo>
                    <a:pt x="5993" y="1735"/>
                    <a:pt x="6483" y="934"/>
                    <a:pt x="6900" y="98"/>
                  </a:cubicBezTo>
                  <a:cubicBezTo>
                    <a:pt x="6925" y="50"/>
                    <a:pt x="6880" y="0"/>
                    <a:pt x="6837"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85"/>
            <p:cNvSpPr/>
            <p:nvPr/>
          </p:nvSpPr>
          <p:spPr>
            <a:xfrm>
              <a:off x="5314500" y="4376250"/>
              <a:ext cx="396850" cy="227225"/>
            </a:xfrm>
            <a:custGeom>
              <a:avLst/>
              <a:gdLst/>
              <a:ahLst/>
              <a:cxnLst/>
              <a:rect l="l" t="t" r="r" b="b"/>
              <a:pathLst>
                <a:path w="15874" h="9089" extrusionOk="0">
                  <a:moveTo>
                    <a:pt x="15821" y="0"/>
                  </a:moveTo>
                  <a:cubicBezTo>
                    <a:pt x="15821" y="0"/>
                    <a:pt x="15820" y="0"/>
                    <a:pt x="15819" y="0"/>
                  </a:cubicBezTo>
                  <a:cubicBezTo>
                    <a:pt x="15475" y="12"/>
                    <a:pt x="15140" y="86"/>
                    <a:pt x="14806" y="167"/>
                  </a:cubicBezTo>
                  <a:cubicBezTo>
                    <a:pt x="14481" y="248"/>
                    <a:pt x="14156" y="334"/>
                    <a:pt x="13834" y="428"/>
                  </a:cubicBezTo>
                  <a:cubicBezTo>
                    <a:pt x="13190" y="615"/>
                    <a:pt x="12555" y="828"/>
                    <a:pt x="11927" y="1062"/>
                  </a:cubicBezTo>
                  <a:cubicBezTo>
                    <a:pt x="9671" y="1901"/>
                    <a:pt x="7511" y="2997"/>
                    <a:pt x="5500" y="4319"/>
                  </a:cubicBezTo>
                  <a:cubicBezTo>
                    <a:pt x="4496" y="4980"/>
                    <a:pt x="3527" y="5699"/>
                    <a:pt x="2603" y="6471"/>
                  </a:cubicBezTo>
                  <a:cubicBezTo>
                    <a:pt x="2148" y="6852"/>
                    <a:pt x="1699" y="7245"/>
                    <a:pt x="1269" y="7657"/>
                  </a:cubicBezTo>
                  <a:cubicBezTo>
                    <a:pt x="829" y="8080"/>
                    <a:pt x="428" y="8528"/>
                    <a:pt x="37" y="8996"/>
                  </a:cubicBezTo>
                  <a:cubicBezTo>
                    <a:pt x="1" y="9040"/>
                    <a:pt x="37" y="9089"/>
                    <a:pt x="79" y="9089"/>
                  </a:cubicBezTo>
                  <a:cubicBezTo>
                    <a:pt x="94" y="9089"/>
                    <a:pt x="110" y="9083"/>
                    <a:pt x="123" y="9069"/>
                  </a:cubicBezTo>
                  <a:cubicBezTo>
                    <a:pt x="617" y="8612"/>
                    <a:pt x="1122" y="8167"/>
                    <a:pt x="1617" y="7713"/>
                  </a:cubicBezTo>
                  <a:cubicBezTo>
                    <a:pt x="2112" y="7261"/>
                    <a:pt x="2619" y="6823"/>
                    <a:pt x="3139" y="6401"/>
                  </a:cubicBezTo>
                  <a:cubicBezTo>
                    <a:pt x="4990" y="4902"/>
                    <a:pt x="7011" y="3610"/>
                    <a:pt x="9150" y="2563"/>
                  </a:cubicBezTo>
                  <a:cubicBezTo>
                    <a:pt x="10219" y="2040"/>
                    <a:pt x="11319" y="1577"/>
                    <a:pt x="12441" y="1177"/>
                  </a:cubicBezTo>
                  <a:cubicBezTo>
                    <a:pt x="13001" y="977"/>
                    <a:pt x="13566" y="791"/>
                    <a:pt x="14137" y="620"/>
                  </a:cubicBezTo>
                  <a:cubicBezTo>
                    <a:pt x="14702" y="450"/>
                    <a:pt x="15296" y="320"/>
                    <a:pt x="15835" y="78"/>
                  </a:cubicBezTo>
                  <a:cubicBezTo>
                    <a:pt x="15873" y="59"/>
                    <a:pt x="15866" y="0"/>
                    <a:pt x="15821"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4" name="Google Shape;4794;p85"/>
          <p:cNvGrpSpPr/>
          <p:nvPr/>
        </p:nvGrpSpPr>
        <p:grpSpPr>
          <a:xfrm>
            <a:off x="153486" y="442293"/>
            <a:ext cx="1024326" cy="854118"/>
            <a:chOff x="2148825" y="2695875"/>
            <a:chExt cx="216500" cy="180525"/>
          </a:xfrm>
        </p:grpSpPr>
        <p:sp>
          <p:nvSpPr>
            <p:cNvPr id="4795" name="Google Shape;4795;p85"/>
            <p:cNvSpPr/>
            <p:nvPr/>
          </p:nvSpPr>
          <p:spPr>
            <a:xfrm>
              <a:off x="2232975" y="2695875"/>
              <a:ext cx="64375" cy="58775"/>
            </a:xfrm>
            <a:custGeom>
              <a:avLst/>
              <a:gdLst/>
              <a:ahLst/>
              <a:cxnLst/>
              <a:rect l="l" t="t" r="r" b="b"/>
              <a:pathLst>
                <a:path w="2575" h="2351" extrusionOk="0">
                  <a:moveTo>
                    <a:pt x="746" y="366"/>
                  </a:moveTo>
                  <a:cubicBezTo>
                    <a:pt x="753" y="366"/>
                    <a:pt x="761" y="366"/>
                    <a:pt x="769" y="368"/>
                  </a:cubicBezTo>
                  <a:lnTo>
                    <a:pt x="2071" y="625"/>
                  </a:lnTo>
                  <a:cubicBezTo>
                    <a:pt x="2134" y="637"/>
                    <a:pt x="2177" y="699"/>
                    <a:pt x="2164" y="762"/>
                  </a:cubicBezTo>
                  <a:lnTo>
                    <a:pt x="1942" y="1889"/>
                  </a:lnTo>
                  <a:cubicBezTo>
                    <a:pt x="1931" y="1944"/>
                    <a:pt x="1883" y="1984"/>
                    <a:pt x="1828" y="1984"/>
                  </a:cubicBezTo>
                  <a:cubicBezTo>
                    <a:pt x="1821" y="1984"/>
                    <a:pt x="1813" y="1983"/>
                    <a:pt x="1805" y="1982"/>
                  </a:cubicBezTo>
                  <a:lnTo>
                    <a:pt x="503" y="1725"/>
                  </a:lnTo>
                  <a:cubicBezTo>
                    <a:pt x="440" y="1713"/>
                    <a:pt x="397" y="1651"/>
                    <a:pt x="410" y="1588"/>
                  </a:cubicBezTo>
                  <a:lnTo>
                    <a:pt x="632" y="461"/>
                  </a:lnTo>
                  <a:cubicBezTo>
                    <a:pt x="643" y="406"/>
                    <a:pt x="691" y="366"/>
                    <a:pt x="746" y="366"/>
                  </a:cubicBezTo>
                  <a:close/>
                  <a:moveTo>
                    <a:pt x="747" y="0"/>
                  </a:moveTo>
                  <a:cubicBezTo>
                    <a:pt x="521" y="0"/>
                    <a:pt x="318" y="161"/>
                    <a:pt x="273" y="391"/>
                  </a:cubicBezTo>
                  <a:lnTo>
                    <a:pt x="52" y="1518"/>
                  </a:lnTo>
                  <a:cubicBezTo>
                    <a:pt x="0" y="1780"/>
                    <a:pt x="172" y="2033"/>
                    <a:pt x="433" y="2085"/>
                  </a:cubicBezTo>
                  <a:lnTo>
                    <a:pt x="1735" y="2341"/>
                  </a:lnTo>
                  <a:cubicBezTo>
                    <a:pt x="1766" y="2347"/>
                    <a:pt x="1798" y="2350"/>
                    <a:pt x="1828" y="2350"/>
                  </a:cubicBezTo>
                  <a:cubicBezTo>
                    <a:pt x="2055" y="2350"/>
                    <a:pt x="2257" y="2189"/>
                    <a:pt x="2302" y="1960"/>
                  </a:cubicBezTo>
                  <a:lnTo>
                    <a:pt x="2523" y="833"/>
                  </a:lnTo>
                  <a:cubicBezTo>
                    <a:pt x="2575" y="571"/>
                    <a:pt x="2404" y="318"/>
                    <a:pt x="2142" y="266"/>
                  </a:cubicBezTo>
                  <a:lnTo>
                    <a:pt x="840" y="10"/>
                  </a:lnTo>
                  <a:cubicBezTo>
                    <a:pt x="809" y="3"/>
                    <a:pt x="778" y="0"/>
                    <a:pt x="747" y="0"/>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85"/>
            <p:cNvSpPr/>
            <p:nvPr/>
          </p:nvSpPr>
          <p:spPr>
            <a:xfrm>
              <a:off x="2238950" y="2695875"/>
              <a:ext cx="58400" cy="25450"/>
            </a:xfrm>
            <a:custGeom>
              <a:avLst/>
              <a:gdLst/>
              <a:ahLst/>
              <a:cxnLst/>
              <a:rect l="l" t="t" r="r" b="b"/>
              <a:pathLst>
                <a:path w="2336" h="1018" extrusionOk="0">
                  <a:moveTo>
                    <a:pt x="508" y="0"/>
                  </a:moveTo>
                  <a:cubicBezTo>
                    <a:pt x="282" y="0"/>
                    <a:pt x="79" y="161"/>
                    <a:pt x="36" y="390"/>
                  </a:cubicBezTo>
                  <a:lnTo>
                    <a:pt x="0" y="574"/>
                  </a:lnTo>
                  <a:lnTo>
                    <a:pt x="358" y="645"/>
                  </a:lnTo>
                  <a:lnTo>
                    <a:pt x="394" y="461"/>
                  </a:lnTo>
                  <a:cubicBezTo>
                    <a:pt x="405" y="406"/>
                    <a:pt x="454" y="366"/>
                    <a:pt x="509" y="366"/>
                  </a:cubicBezTo>
                  <a:cubicBezTo>
                    <a:pt x="516" y="366"/>
                    <a:pt x="524" y="366"/>
                    <a:pt x="532" y="368"/>
                  </a:cubicBezTo>
                  <a:lnTo>
                    <a:pt x="1834" y="625"/>
                  </a:lnTo>
                  <a:cubicBezTo>
                    <a:pt x="1897" y="637"/>
                    <a:pt x="1939" y="699"/>
                    <a:pt x="1927" y="762"/>
                  </a:cubicBezTo>
                  <a:lnTo>
                    <a:pt x="1890" y="946"/>
                  </a:lnTo>
                  <a:lnTo>
                    <a:pt x="2248" y="1017"/>
                  </a:lnTo>
                  <a:lnTo>
                    <a:pt x="2284" y="833"/>
                  </a:lnTo>
                  <a:cubicBezTo>
                    <a:pt x="2336" y="571"/>
                    <a:pt x="2165" y="318"/>
                    <a:pt x="1903" y="266"/>
                  </a:cubicBezTo>
                  <a:lnTo>
                    <a:pt x="601" y="10"/>
                  </a:lnTo>
                  <a:cubicBezTo>
                    <a:pt x="570" y="3"/>
                    <a:pt x="539" y="0"/>
                    <a:pt x="508"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85"/>
            <p:cNvSpPr/>
            <p:nvPr/>
          </p:nvSpPr>
          <p:spPr>
            <a:xfrm>
              <a:off x="2148825" y="2707875"/>
              <a:ext cx="216500" cy="168525"/>
            </a:xfrm>
            <a:custGeom>
              <a:avLst/>
              <a:gdLst/>
              <a:ahLst/>
              <a:cxnLst/>
              <a:rect l="l" t="t" r="r" b="b"/>
              <a:pathLst>
                <a:path w="8660" h="6741" extrusionOk="0">
                  <a:moveTo>
                    <a:pt x="1259" y="1"/>
                  </a:moveTo>
                  <a:cubicBezTo>
                    <a:pt x="1118" y="1"/>
                    <a:pt x="993" y="100"/>
                    <a:pt x="964" y="244"/>
                  </a:cubicBezTo>
                  <a:lnTo>
                    <a:pt x="32" y="4993"/>
                  </a:lnTo>
                  <a:cubicBezTo>
                    <a:pt x="0" y="5157"/>
                    <a:pt x="107" y="5314"/>
                    <a:pt x="269" y="5346"/>
                  </a:cubicBezTo>
                  <a:lnTo>
                    <a:pt x="7342" y="6735"/>
                  </a:lnTo>
                  <a:cubicBezTo>
                    <a:pt x="7362" y="6738"/>
                    <a:pt x="7381" y="6740"/>
                    <a:pt x="7400" y="6740"/>
                  </a:cubicBezTo>
                  <a:cubicBezTo>
                    <a:pt x="7542" y="6740"/>
                    <a:pt x="7666" y="6640"/>
                    <a:pt x="7696" y="6498"/>
                  </a:cubicBezTo>
                  <a:lnTo>
                    <a:pt x="8628" y="1748"/>
                  </a:lnTo>
                  <a:cubicBezTo>
                    <a:pt x="8660" y="1584"/>
                    <a:pt x="8553" y="1427"/>
                    <a:pt x="8391" y="1394"/>
                  </a:cubicBezTo>
                  <a:lnTo>
                    <a:pt x="1318" y="7"/>
                  </a:lnTo>
                  <a:cubicBezTo>
                    <a:pt x="1298" y="3"/>
                    <a:pt x="1279" y="1"/>
                    <a:pt x="1259"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85"/>
            <p:cNvSpPr/>
            <p:nvPr/>
          </p:nvSpPr>
          <p:spPr>
            <a:xfrm>
              <a:off x="2166275" y="2709975"/>
              <a:ext cx="42200" cy="136625"/>
            </a:xfrm>
            <a:custGeom>
              <a:avLst/>
              <a:gdLst/>
              <a:ahLst/>
              <a:cxnLst/>
              <a:rect l="l" t="t" r="r" b="b"/>
              <a:pathLst>
                <a:path w="1688" h="5465" extrusionOk="0">
                  <a:moveTo>
                    <a:pt x="1048" y="1"/>
                  </a:moveTo>
                  <a:lnTo>
                    <a:pt x="1" y="5340"/>
                  </a:lnTo>
                  <a:lnTo>
                    <a:pt x="639" y="5465"/>
                  </a:lnTo>
                  <a:lnTo>
                    <a:pt x="1687" y="127"/>
                  </a:lnTo>
                  <a:lnTo>
                    <a:pt x="1048" y="1"/>
                  </a:ln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85"/>
            <p:cNvSpPr/>
            <p:nvPr/>
          </p:nvSpPr>
          <p:spPr>
            <a:xfrm>
              <a:off x="2295850" y="2735450"/>
              <a:ext cx="42200" cy="136625"/>
            </a:xfrm>
            <a:custGeom>
              <a:avLst/>
              <a:gdLst/>
              <a:ahLst/>
              <a:cxnLst/>
              <a:rect l="l" t="t" r="r" b="b"/>
              <a:pathLst>
                <a:path w="1688" h="5465" extrusionOk="0">
                  <a:moveTo>
                    <a:pt x="1048" y="1"/>
                  </a:moveTo>
                  <a:lnTo>
                    <a:pt x="0" y="5339"/>
                  </a:lnTo>
                  <a:lnTo>
                    <a:pt x="640" y="5465"/>
                  </a:lnTo>
                  <a:lnTo>
                    <a:pt x="1688" y="127"/>
                  </a:lnTo>
                  <a:lnTo>
                    <a:pt x="1048" y="1"/>
                  </a:ln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85"/>
            <p:cNvSpPr/>
            <p:nvPr/>
          </p:nvSpPr>
          <p:spPr>
            <a:xfrm>
              <a:off x="2211200" y="2740500"/>
              <a:ext cx="43675" cy="22450"/>
            </a:xfrm>
            <a:custGeom>
              <a:avLst/>
              <a:gdLst/>
              <a:ahLst/>
              <a:cxnLst/>
              <a:rect l="l" t="t" r="r" b="b"/>
              <a:pathLst>
                <a:path w="1747" h="898" extrusionOk="0">
                  <a:moveTo>
                    <a:pt x="1" y="1"/>
                  </a:moveTo>
                  <a:lnTo>
                    <a:pt x="1" y="897"/>
                  </a:lnTo>
                  <a:lnTo>
                    <a:pt x="1747" y="897"/>
                  </a:lnTo>
                  <a:lnTo>
                    <a:pt x="1747" y="1"/>
                  </a:ln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85"/>
            <p:cNvSpPr/>
            <p:nvPr/>
          </p:nvSpPr>
          <p:spPr>
            <a:xfrm>
              <a:off x="2244200" y="2773675"/>
              <a:ext cx="46325" cy="35725"/>
            </a:xfrm>
            <a:custGeom>
              <a:avLst/>
              <a:gdLst/>
              <a:ahLst/>
              <a:cxnLst/>
              <a:rect l="l" t="t" r="r" b="b"/>
              <a:pathLst>
                <a:path w="1853" h="1429" extrusionOk="0">
                  <a:moveTo>
                    <a:pt x="314" y="1"/>
                  </a:moveTo>
                  <a:lnTo>
                    <a:pt x="0" y="880"/>
                  </a:lnTo>
                  <a:lnTo>
                    <a:pt x="1540" y="1429"/>
                  </a:lnTo>
                  <a:lnTo>
                    <a:pt x="1853" y="549"/>
                  </a:lnTo>
                  <a:lnTo>
                    <a:pt x="314" y="1"/>
                  </a:ln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85"/>
            <p:cNvSpPr/>
            <p:nvPr/>
          </p:nvSpPr>
          <p:spPr>
            <a:xfrm>
              <a:off x="2208575" y="2811550"/>
              <a:ext cx="46250" cy="35700"/>
            </a:xfrm>
            <a:custGeom>
              <a:avLst/>
              <a:gdLst/>
              <a:ahLst/>
              <a:cxnLst/>
              <a:rect l="l" t="t" r="r" b="b"/>
              <a:pathLst>
                <a:path w="1850" h="1428" extrusionOk="0">
                  <a:moveTo>
                    <a:pt x="149" y="0"/>
                  </a:moveTo>
                  <a:lnTo>
                    <a:pt x="0" y="1220"/>
                  </a:lnTo>
                  <a:lnTo>
                    <a:pt x="1701" y="1427"/>
                  </a:lnTo>
                  <a:lnTo>
                    <a:pt x="1850" y="208"/>
                  </a:lnTo>
                  <a:lnTo>
                    <a:pt x="149" y="0"/>
                  </a:ln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3" name="Google Shape;4803;p85"/>
          <p:cNvGrpSpPr/>
          <p:nvPr/>
        </p:nvGrpSpPr>
        <p:grpSpPr>
          <a:xfrm rot="-1205880">
            <a:off x="1406907" y="1504251"/>
            <a:ext cx="625748" cy="1067560"/>
            <a:chOff x="2559350" y="3177350"/>
            <a:chExt cx="147025" cy="250825"/>
          </a:xfrm>
        </p:grpSpPr>
        <p:sp>
          <p:nvSpPr>
            <p:cNvPr id="4804" name="Google Shape;4804;p85"/>
            <p:cNvSpPr/>
            <p:nvPr/>
          </p:nvSpPr>
          <p:spPr>
            <a:xfrm>
              <a:off x="2594825" y="3188850"/>
              <a:ext cx="6300" cy="24825"/>
            </a:xfrm>
            <a:custGeom>
              <a:avLst/>
              <a:gdLst/>
              <a:ahLst/>
              <a:cxnLst/>
              <a:rect l="l" t="t" r="r" b="b"/>
              <a:pathLst>
                <a:path w="252" h="993" extrusionOk="0">
                  <a:moveTo>
                    <a:pt x="0" y="1"/>
                  </a:moveTo>
                  <a:lnTo>
                    <a:pt x="0" y="993"/>
                  </a:lnTo>
                  <a:lnTo>
                    <a:pt x="251" y="993"/>
                  </a:lnTo>
                  <a:lnTo>
                    <a:pt x="251" y="1"/>
                  </a:ln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85"/>
            <p:cNvSpPr/>
            <p:nvPr/>
          </p:nvSpPr>
          <p:spPr>
            <a:xfrm>
              <a:off x="2662550" y="3188850"/>
              <a:ext cx="6300" cy="24825"/>
            </a:xfrm>
            <a:custGeom>
              <a:avLst/>
              <a:gdLst/>
              <a:ahLst/>
              <a:cxnLst/>
              <a:rect l="l" t="t" r="r" b="b"/>
              <a:pathLst>
                <a:path w="252" h="993" extrusionOk="0">
                  <a:moveTo>
                    <a:pt x="1" y="1"/>
                  </a:moveTo>
                  <a:lnTo>
                    <a:pt x="1" y="993"/>
                  </a:lnTo>
                  <a:lnTo>
                    <a:pt x="251" y="993"/>
                  </a:lnTo>
                  <a:lnTo>
                    <a:pt x="251" y="1"/>
                  </a:ln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85"/>
            <p:cNvSpPr/>
            <p:nvPr/>
          </p:nvSpPr>
          <p:spPr>
            <a:xfrm>
              <a:off x="2570050" y="3404150"/>
              <a:ext cx="23925" cy="13175"/>
            </a:xfrm>
            <a:custGeom>
              <a:avLst/>
              <a:gdLst/>
              <a:ahLst/>
              <a:cxnLst/>
              <a:rect l="l" t="t" r="r" b="b"/>
              <a:pathLst>
                <a:path w="957" h="527" extrusionOk="0">
                  <a:moveTo>
                    <a:pt x="128" y="0"/>
                  </a:moveTo>
                  <a:cubicBezTo>
                    <a:pt x="128" y="0"/>
                    <a:pt x="1" y="527"/>
                    <a:pt x="478" y="527"/>
                  </a:cubicBezTo>
                  <a:cubicBezTo>
                    <a:pt x="956" y="527"/>
                    <a:pt x="890" y="0"/>
                    <a:pt x="89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85"/>
            <p:cNvSpPr/>
            <p:nvPr/>
          </p:nvSpPr>
          <p:spPr>
            <a:xfrm>
              <a:off x="2578075" y="3413975"/>
              <a:ext cx="9150" cy="14200"/>
            </a:xfrm>
            <a:custGeom>
              <a:avLst/>
              <a:gdLst/>
              <a:ahLst/>
              <a:cxnLst/>
              <a:rect l="l" t="t" r="r" b="b"/>
              <a:pathLst>
                <a:path w="366" h="568" extrusionOk="0">
                  <a:moveTo>
                    <a:pt x="182" y="1"/>
                  </a:moveTo>
                  <a:cubicBezTo>
                    <a:pt x="82" y="1"/>
                    <a:pt x="0" y="82"/>
                    <a:pt x="0" y="183"/>
                  </a:cubicBezTo>
                  <a:lnTo>
                    <a:pt x="0" y="386"/>
                  </a:lnTo>
                  <a:cubicBezTo>
                    <a:pt x="0" y="487"/>
                    <a:pt x="82" y="567"/>
                    <a:pt x="182" y="567"/>
                  </a:cubicBezTo>
                  <a:cubicBezTo>
                    <a:pt x="283" y="567"/>
                    <a:pt x="363" y="487"/>
                    <a:pt x="363" y="386"/>
                  </a:cubicBezTo>
                  <a:lnTo>
                    <a:pt x="363" y="183"/>
                  </a:lnTo>
                  <a:cubicBezTo>
                    <a:pt x="365" y="82"/>
                    <a:pt x="282" y="1"/>
                    <a:pt x="18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85"/>
            <p:cNvSpPr/>
            <p:nvPr/>
          </p:nvSpPr>
          <p:spPr>
            <a:xfrm>
              <a:off x="2670300" y="3404150"/>
              <a:ext cx="23925" cy="13175"/>
            </a:xfrm>
            <a:custGeom>
              <a:avLst/>
              <a:gdLst/>
              <a:ahLst/>
              <a:cxnLst/>
              <a:rect l="l" t="t" r="r" b="b"/>
              <a:pathLst>
                <a:path w="957" h="527" extrusionOk="0">
                  <a:moveTo>
                    <a:pt x="129" y="0"/>
                  </a:moveTo>
                  <a:cubicBezTo>
                    <a:pt x="129" y="0"/>
                    <a:pt x="1" y="527"/>
                    <a:pt x="479" y="527"/>
                  </a:cubicBezTo>
                  <a:cubicBezTo>
                    <a:pt x="956" y="527"/>
                    <a:pt x="891" y="0"/>
                    <a:pt x="89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85"/>
            <p:cNvSpPr/>
            <p:nvPr/>
          </p:nvSpPr>
          <p:spPr>
            <a:xfrm>
              <a:off x="2678325" y="3413975"/>
              <a:ext cx="9125" cy="14200"/>
            </a:xfrm>
            <a:custGeom>
              <a:avLst/>
              <a:gdLst/>
              <a:ahLst/>
              <a:cxnLst/>
              <a:rect l="l" t="t" r="r" b="b"/>
              <a:pathLst>
                <a:path w="365" h="568" extrusionOk="0">
                  <a:moveTo>
                    <a:pt x="183" y="1"/>
                  </a:moveTo>
                  <a:cubicBezTo>
                    <a:pt x="82" y="1"/>
                    <a:pt x="0" y="82"/>
                    <a:pt x="0" y="183"/>
                  </a:cubicBezTo>
                  <a:lnTo>
                    <a:pt x="0" y="386"/>
                  </a:lnTo>
                  <a:cubicBezTo>
                    <a:pt x="0" y="487"/>
                    <a:pt x="82" y="567"/>
                    <a:pt x="183" y="567"/>
                  </a:cubicBezTo>
                  <a:cubicBezTo>
                    <a:pt x="283" y="567"/>
                    <a:pt x="364" y="487"/>
                    <a:pt x="364" y="386"/>
                  </a:cubicBezTo>
                  <a:lnTo>
                    <a:pt x="364" y="183"/>
                  </a:lnTo>
                  <a:cubicBezTo>
                    <a:pt x="364" y="82"/>
                    <a:pt x="283" y="1"/>
                    <a:pt x="18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85"/>
            <p:cNvSpPr/>
            <p:nvPr/>
          </p:nvSpPr>
          <p:spPr>
            <a:xfrm>
              <a:off x="2559350" y="3199750"/>
              <a:ext cx="147025" cy="208950"/>
            </a:xfrm>
            <a:custGeom>
              <a:avLst/>
              <a:gdLst/>
              <a:ahLst/>
              <a:cxnLst/>
              <a:rect l="l" t="t" r="r" b="b"/>
              <a:pathLst>
                <a:path w="5881" h="8358" extrusionOk="0">
                  <a:moveTo>
                    <a:pt x="3089" y="0"/>
                  </a:moveTo>
                  <a:cubicBezTo>
                    <a:pt x="1667" y="0"/>
                    <a:pt x="155" y="290"/>
                    <a:pt x="96" y="815"/>
                  </a:cubicBezTo>
                  <a:cubicBezTo>
                    <a:pt x="0" y="1664"/>
                    <a:pt x="75" y="6879"/>
                    <a:pt x="92" y="8100"/>
                  </a:cubicBezTo>
                  <a:cubicBezTo>
                    <a:pt x="95" y="8243"/>
                    <a:pt x="211" y="8356"/>
                    <a:pt x="353" y="8356"/>
                  </a:cubicBezTo>
                  <a:lnTo>
                    <a:pt x="353" y="8357"/>
                  </a:lnTo>
                  <a:lnTo>
                    <a:pt x="5571" y="8357"/>
                  </a:lnTo>
                  <a:cubicBezTo>
                    <a:pt x="5714" y="8357"/>
                    <a:pt x="5830" y="8243"/>
                    <a:pt x="5831" y="8100"/>
                  </a:cubicBezTo>
                  <a:cubicBezTo>
                    <a:pt x="5844" y="6853"/>
                    <a:pt x="5880" y="1475"/>
                    <a:pt x="5560" y="634"/>
                  </a:cubicBezTo>
                  <a:cubicBezTo>
                    <a:pt x="5395" y="201"/>
                    <a:pt x="4273" y="0"/>
                    <a:pt x="3089" y="0"/>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85"/>
            <p:cNvSpPr/>
            <p:nvPr/>
          </p:nvSpPr>
          <p:spPr>
            <a:xfrm>
              <a:off x="2572125" y="3254500"/>
              <a:ext cx="122275" cy="135025"/>
            </a:xfrm>
            <a:custGeom>
              <a:avLst/>
              <a:gdLst/>
              <a:ahLst/>
              <a:cxnLst/>
              <a:rect l="l" t="t" r="r" b="b"/>
              <a:pathLst>
                <a:path w="4891" h="5401" extrusionOk="0">
                  <a:moveTo>
                    <a:pt x="2274" y="1"/>
                  </a:moveTo>
                  <a:cubicBezTo>
                    <a:pt x="1377" y="1"/>
                    <a:pt x="514" y="54"/>
                    <a:pt x="228" y="173"/>
                  </a:cubicBezTo>
                  <a:cubicBezTo>
                    <a:pt x="184" y="191"/>
                    <a:pt x="153" y="211"/>
                    <a:pt x="139" y="233"/>
                  </a:cubicBezTo>
                  <a:cubicBezTo>
                    <a:pt x="0" y="435"/>
                    <a:pt x="13" y="4957"/>
                    <a:pt x="248" y="5210"/>
                  </a:cubicBezTo>
                  <a:cubicBezTo>
                    <a:pt x="367" y="5341"/>
                    <a:pt x="1474" y="5400"/>
                    <a:pt x="2555" y="5400"/>
                  </a:cubicBezTo>
                  <a:cubicBezTo>
                    <a:pt x="3591" y="5400"/>
                    <a:pt x="4602" y="5346"/>
                    <a:pt x="4697" y="5245"/>
                  </a:cubicBezTo>
                  <a:cubicBezTo>
                    <a:pt x="4890" y="5040"/>
                    <a:pt x="4831" y="336"/>
                    <a:pt x="4726" y="233"/>
                  </a:cubicBezTo>
                  <a:cubicBezTo>
                    <a:pt x="4706" y="213"/>
                    <a:pt x="4670" y="196"/>
                    <a:pt x="4617" y="178"/>
                  </a:cubicBezTo>
                  <a:cubicBezTo>
                    <a:pt x="4270" y="65"/>
                    <a:pt x="3252" y="1"/>
                    <a:pt x="2274" y="1"/>
                  </a:cubicBez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85"/>
            <p:cNvSpPr/>
            <p:nvPr/>
          </p:nvSpPr>
          <p:spPr>
            <a:xfrm>
              <a:off x="2587225" y="3293350"/>
              <a:ext cx="15200" cy="87775"/>
            </a:xfrm>
            <a:custGeom>
              <a:avLst/>
              <a:gdLst/>
              <a:ahLst/>
              <a:cxnLst/>
              <a:rect l="l" t="t" r="r" b="b"/>
              <a:pathLst>
                <a:path w="608" h="3511" extrusionOk="0">
                  <a:moveTo>
                    <a:pt x="209" y="0"/>
                  </a:moveTo>
                  <a:cubicBezTo>
                    <a:pt x="208" y="0"/>
                    <a:pt x="207" y="0"/>
                    <a:pt x="206" y="1"/>
                  </a:cubicBezTo>
                  <a:cubicBezTo>
                    <a:pt x="32" y="34"/>
                    <a:pt x="0" y="3511"/>
                    <a:pt x="304" y="3511"/>
                  </a:cubicBezTo>
                  <a:cubicBezTo>
                    <a:pt x="608" y="3511"/>
                    <a:pt x="381" y="0"/>
                    <a:pt x="20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85"/>
            <p:cNvSpPr/>
            <p:nvPr/>
          </p:nvSpPr>
          <p:spPr>
            <a:xfrm>
              <a:off x="2607150" y="3293350"/>
              <a:ext cx="15225" cy="87775"/>
            </a:xfrm>
            <a:custGeom>
              <a:avLst/>
              <a:gdLst/>
              <a:ahLst/>
              <a:cxnLst/>
              <a:rect l="l" t="t" r="r" b="b"/>
              <a:pathLst>
                <a:path w="609" h="3511" extrusionOk="0">
                  <a:moveTo>
                    <a:pt x="209" y="0"/>
                  </a:moveTo>
                  <a:cubicBezTo>
                    <a:pt x="208" y="0"/>
                    <a:pt x="207" y="0"/>
                    <a:pt x="207" y="1"/>
                  </a:cubicBezTo>
                  <a:cubicBezTo>
                    <a:pt x="33" y="34"/>
                    <a:pt x="1" y="3511"/>
                    <a:pt x="305" y="3511"/>
                  </a:cubicBezTo>
                  <a:cubicBezTo>
                    <a:pt x="608" y="3511"/>
                    <a:pt x="382" y="0"/>
                    <a:pt x="20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85"/>
            <p:cNvSpPr/>
            <p:nvPr/>
          </p:nvSpPr>
          <p:spPr>
            <a:xfrm>
              <a:off x="2627075" y="3293350"/>
              <a:ext cx="15175" cy="87775"/>
            </a:xfrm>
            <a:custGeom>
              <a:avLst/>
              <a:gdLst/>
              <a:ahLst/>
              <a:cxnLst/>
              <a:rect l="l" t="t" r="r" b="b"/>
              <a:pathLst>
                <a:path w="607" h="3511" extrusionOk="0">
                  <a:moveTo>
                    <a:pt x="209" y="0"/>
                  </a:moveTo>
                  <a:cubicBezTo>
                    <a:pt x="208" y="0"/>
                    <a:pt x="207" y="0"/>
                    <a:pt x="206" y="1"/>
                  </a:cubicBezTo>
                  <a:cubicBezTo>
                    <a:pt x="33" y="34"/>
                    <a:pt x="0" y="3511"/>
                    <a:pt x="304" y="3511"/>
                  </a:cubicBezTo>
                  <a:cubicBezTo>
                    <a:pt x="606" y="3511"/>
                    <a:pt x="382" y="0"/>
                    <a:pt x="20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85"/>
            <p:cNvSpPr/>
            <p:nvPr/>
          </p:nvSpPr>
          <p:spPr>
            <a:xfrm>
              <a:off x="2647025" y="3293350"/>
              <a:ext cx="15250" cy="87775"/>
            </a:xfrm>
            <a:custGeom>
              <a:avLst/>
              <a:gdLst/>
              <a:ahLst/>
              <a:cxnLst/>
              <a:rect l="l" t="t" r="r" b="b"/>
              <a:pathLst>
                <a:path w="610" h="3511" extrusionOk="0">
                  <a:moveTo>
                    <a:pt x="209" y="0"/>
                  </a:moveTo>
                  <a:cubicBezTo>
                    <a:pt x="208" y="0"/>
                    <a:pt x="207" y="0"/>
                    <a:pt x="207" y="1"/>
                  </a:cubicBezTo>
                  <a:cubicBezTo>
                    <a:pt x="34" y="34"/>
                    <a:pt x="1" y="3511"/>
                    <a:pt x="304" y="3511"/>
                  </a:cubicBezTo>
                  <a:cubicBezTo>
                    <a:pt x="609" y="3511"/>
                    <a:pt x="382" y="0"/>
                    <a:pt x="20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85"/>
            <p:cNvSpPr/>
            <p:nvPr/>
          </p:nvSpPr>
          <p:spPr>
            <a:xfrm>
              <a:off x="2666975" y="3293350"/>
              <a:ext cx="15200" cy="87775"/>
            </a:xfrm>
            <a:custGeom>
              <a:avLst/>
              <a:gdLst/>
              <a:ahLst/>
              <a:cxnLst/>
              <a:rect l="l" t="t" r="r" b="b"/>
              <a:pathLst>
                <a:path w="608" h="3511" extrusionOk="0">
                  <a:moveTo>
                    <a:pt x="209" y="0"/>
                  </a:moveTo>
                  <a:cubicBezTo>
                    <a:pt x="208" y="0"/>
                    <a:pt x="207" y="0"/>
                    <a:pt x="206" y="1"/>
                  </a:cubicBezTo>
                  <a:cubicBezTo>
                    <a:pt x="32" y="34"/>
                    <a:pt x="0" y="3511"/>
                    <a:pt x="304" y="3511"/>
                  </a:cubicBezTo>
                  <a:cubicBezTo>
                    <a:pt x="607" y="3511"/>
                    <a:pt x="381" y="0"/>
                    <a:pt x="20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85"/>
            <p:cNvSpPr/>
            <p:nvPr/>
          </p:nvSpPr>
          <p:spPr>
            <a:xfrm>
              <a:off x="2577850" y="3254500"/>
              <a:ext cx="109750" cy="26725"/>
            </a:xfrm>
            <a:custGeom>
              <a:avLst/>
              <a:gdLst/>
              <a:ahLst/>
              <a:cxnLst/>
              <a:rect l="l" t="t" r="r" b="b"/>
              <a:pathLst>
                <a:path w="4390" h="1069" extrusionOk="0">
                  <a:moveTo>
                    <a:pt x="2045" y="1"/>
                  </a:moveTo>
                  <a:cubicBezTo>
                    <a:pt x="1149" y="1"/>
                    <a:pt x="285" y="55"/>
                    <a:pt x="0" y="174"/>
                  </a:cubicBezTo>
                  <a:lnTo>
                    <a:pt x="1868" y="996"/>
                  </a:lnTo>
                  <a:cubicBezTo>
                    <a:pt x="1975" y="1044"/>
                    <a:pt x="2090" y="1068"/>
                    <a:pt x="2204" y="1068"/>
                  </a:cubicBezTo>
                  <a:cubicBezTo>
                    <a:pt x="2319" y="1068"/>
                    <a:pt x="2434" y="1044"/>
                    <a:pt x="2541" y="996"/>
                  </a:cubicBezTo>
                  <a:lnTo>
                    <a:pt x="4389" y="179"/>
                  </a:lnTo>
                  <a:cubicBezTo>
                    <a:pt x="4042" y="65"/>
                    <a:pt x="3024" y="1"/>
                    <a:pt x="2045"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85"/>
            <p:cNvSpPr/>
            <p:nvPr/>
          </p:nvSpPr>
          <p:spPr>
            <a:xfrm>
              <a:off x="2629600" y="3270400"/>
              <a:ext cx="6900" cy="6925"/>
            </a:xfrm>
            <a:custGeom>
              <a:avLst/>
              <a:gdLst/>
              <a:ahLst/>
              <a:cxnLst/>
              <a:rect l="l" t="t" r="r" b="b"/>
              <a:pathLst>
                <a:path w="276" h="277" extrusionOk="0">
                  <a:moveTo>
                    <a:pt x="138" y="1"/>
                  </a:moveTo>
                  <a:cubicBezTo>
                    <a:pt x="62" y="1"/>
                    <a:pt x="0" y="62"/>
                    <a:pt x="0" y="139"/>
                  </a:cubicBezTo>
                  <a:cubicBezTo>
                    <a:pt x="0" y="215"/>
                    <a:pt x="62" y="277"/>
                    <a:pt x="138" y="277"/>
                  </a:cubicBezTo>
                  <a:cubicBezTo>
                    <a:pt x="213" y="277"/>
                    <a:pt x="275" y="215"/>
                    <a:pt x="275" y="139"/>
                  </a:cubicBezTo>
                  <a:cubicBezTo>
                    <a:pt x="275" y="63"/>
                    <a:pt x="213" y="1"/>
                    <a:pt x="138" y="1"/>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85"/>
            <p:cNvSpPr/>
            <p:nvPr/>
          </p:nvSpPr>
          <p:spPr>
            <a:xfrm>
              <a:off x="2588100" y="3178675"/>
              <a:ext cx="89225" cy="13625"/>
            </a:xfrm>
            <a:custGeom>
              <a:avLst/>
              <a:gdLst/>
              <a:ahLst/>
              <a:cxnLst/>
              <a:rect l="l" t="t" r="r" b="b"/>
              <a:pathLst>
                <a:path w="3569" h="545" extrusionOk="0">
                  <a:moveTo>
                    <a:pt x="271" y="1"/>
                  </a:moveTo>
                  <a:cubicBezTo>
                    <a:pt x="121" y="1"/>
                    <a:pt x="0" y="123"/>
                    <a:pt x="0" y="273"/>
                  </a:cubicBezTo>
                  <a:cubicBezTo>
                    <a:pt x="0" y="423"/>
                    <a:pt x="122" y="545"/>
                    <a:pt x="271" y="545"/>
                  </a:cubicBezTo>
                  <a:lnTo>
                    <a:pt x="3297" y="545"/>
                  </a:lnTo>
                  <a:cubicBezTo>
                    <a:pt x="3448" y="545"/>
                    <a:pt x="3568" y="422"/>
                    <a:pt x="3568" y="273"/>
                  </a:cubicBezTo>
                  <a:cubicBezTo>
                    <a:pt x="3568" y="122"/>
                    <a:pt x="3448" y="1"/>
                    <a:pt x="3297"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85"/>
            <p:cNvSpPr/>
            <p:nvPr/>
          </p:nvSpPr>
          <p:spPr>
            <a:xfrm>
              <a:off x="2613650" y="3177350"/>
              <a:ext cx="38025" cy="16275"/>
            </a:xfrm>
            <a:custGeom>
              <a:avLst/>
              <a:gdLst/>
              <a:ahLst/>
              <a:cxnLst/>
              <a:rect l="l" t="t" r="r" b="b"/>
              <a:pathLst>
                <a:path w="1521" h="651" extrusionOk="0">
                  <a:moveTo>
                    <a:pt x="17" y="0"/>
                  </a:moveTo>
                  <a:cubicBezTo>
                    <a:pt x="8" y="0"/>
                    <a:pt x="0" y="7"/>
                    <a:pt x="0" y="17"/>
                  </a:cubicBezTo>
                  <a:lnTo>
                    <a:pt x="0" y="634"/>
                  </a:lnTo>
                  <a:cubicBezTo>
                    <a:pt x="0" y="643"/>
                    <a:pt x="8" y="650"/>
                    <a:pt x="17" y="650"/>
                  </a:cubicBezTo>
                  <a:lnTo>
                    <a:pt x="1505" y="650"/>
                  </a:lnTo>
                  <a:cubicBezTo>
                    <a:pt x="1514" y="650"/>
                    <a:pt x="1521" y="642"/>
                    <a:pt x="1521" y="634"/>
                  </a:cubicBezTo>
                  <a:lnTo>
                    <a:pt x="1521" y="17"/>
                  </a:lnTo>
                  <a:cubicBezTo>
                    <a:pt x="1521" y="7"/>
                    <a:pt x="1514" y="0"/>
                    <a:pt x="1505" y="0"/>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85"/>
            <p:cNvSpPr/>
            <p:nvPr/>
          </p:nvSpPr>
          <p:spPr>
            <a:xfrm>
              <a:off x="2618950" y="3177350"/>
              <a:ext cx="3725" cy="16275"/>
            </a:xfrm>
            <a:custGeom>
              <a:avLst/>
              <a:gdLst/>
              <a:ahLst/>
              <a:cxnLst/>
              <a:rect l="l" t="t" r="r" b="b"/>
              <a:pathLst>
                <a:path w="149" h="651" extrusionOk="0">
                  <a:moveTo>
                    <a:pt x="0" y="0"/>
                  </a:moveTo>
                  <a:lnTo>
                    <a:pt x="0" y="650"/>
                  </a:lnTo>
                  <a:lnTo>
                    <a:pt x="149" y="650"/>
                  </a:lnTo>
                  <a:lnTo>
                    <a:pt x="149" y="0"/>
                  </a:ln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85"/>
            <p:cNvSpPr/>
            <p:nvPr/>
          </p:nvSpPr>
          <p:spPr>
            <a:xfrm>
              <a:off x="2626800" y="3177350"/>
              <a:ext cx="3750" cy="16275"/>
            </a:xfrm>
            <a:custGeom>
              <a:avLst/>
              <a:gdLst/>
              <a:ahLst/>
              <a:cxnLst/>
              <a:rect l="l" t="t" r="r" b="b"/>
              <a:pathLst>
                <a:path w="150" h="651" extrusionOk="0">
                  <a:moveTo>
                    <a:pt x="1" y="0"/>
                  </a:moveTo>
                  <a:lnTo>
                    <a:pt x="1" y="650"/>
                  </a:lnTo>
                  <a:lnTo>
                    <a:pt x="149" y="650"/>
                  </a:lnTo>
                  <a:lnTo>
                    <a:pt x="149" y="0"/>
                  </a:ln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85"/>
            <p:cNvSpPr/>
            <p:nvPr/>
          </p:nvSpPr>
          <p:spPr>
            <a:xfrm>
              <a:off x="2634625" y="3177350"/>
              <a:ext cx="3750" cy="16275"/>
            </a:xfrm>
            <a:custGeom>
              <a:avLst/>
              <a:gdLst/>
              <a:ahLst/>
              <a:cxnLst/>
              <a:rect l="l" t="t" r="r" b="b"/>
              <a:pathLst>
                <a:path w="150" h="651" extrusionOk="0">
                  <a:moveTo>
                    <a:pt x="1" y="0"/>
                  </a:moveTo>
                  <a:lnTo>
                    <a:pt x="1" y="650"/>
                  </a:lnTo>
                  <a:lnTo>
                    <a:pt x="149" y="650"/>
                  </a:lnTo>
                  <a:lnTo>
                    <a:pt x="149" y="0"/>
                  </a:ln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85"/>
            <p:cNvSpPr/>
            <p:nvPr/>
          </p:nvSpPr>
          <p:spPr>
            <a:xfrm>
              <a:off x="2642475" y="3177350"/>
              <a:ext cx="3725" cy="16275"/>
            </a:xfrm>
            <a:custGeom>
              <a:avLst/>
              <a:gdLst/>
              <a:ahLst/>
              <a:cxnLst/>
              <a:rect l="l" t="t" r="r" b="b"/>
              <a:pathLst>
                <a:path w="149" h="651" extrusionOk="0">
                  <a:moveTo>
                    <a:pt x="0" y="0"/>
                  </a:moveTo>
                  <a:lnTo>
                    <a:pt x="0" y="650"/>
                  </a:lnTo>
                  <a:lnTo>
                    <a:pt x="149" y="650"/>
                  </a:lnTo>
                  <a:lnTo>
                    <a:pt x="149" y="0"/>
                  </a:ln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85"/>
            <p:cNvSpPr/>
            <p:nvPr/>
          </p:nvSpPr>
          <p:spPr>
            <a:xfrm>
              <a:off x="2616500" y="3205400"/>
              <a:ext cx="34925" cy="8975"/>
            </a:xfrm>
            <a:custGeom>
              <a:avLst/>
              <a:gdLst/>
              <a:ahLst/>
              <a:cxnLst/>
              <a:rect l="l" t="t" r="r" b="b"/>
              <a:pathLst>
                <a:path w="1397" h="359" extrusionOk="0">
                  <a:moveTo>
                    <a:pt x="711" y="0"/>
                  </a:moveTo>
                  <a:cubicBezTo>
                    <a:pt x="465" y="0"/>
                    <a:pt x="218" y="51"/>
                    <a:pt x="117" y="163"/>
                  </a:cubicBezTo>
                  <a:cubicBezTo>
                    <a:pt x="0" y="292"/>
                    <a:pt x="378" y="359"/>
                    <a:pt x="746" y="359"/>
                  </a:cubicBezTo>
                  <a:cubicBezTo>
                    <a:pt x="1075" y="359"/>
                    <a:pt x="1397" y="306"/>
                    <a:pt x="1350" y="197"/>
                  </a:cubicBezTo>
                  <a:cubicBezTo>
                    <a:pt x="1297" y="72"/>
                    <a:pt x="1004" y="0"/>
                    <a:pt x="71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6" name="Google Shape;4826;p85"/>
          <p:cNvGrpSpPr/>
          <p:nvPr/>
        </p:nvGrpSpPr>
        <p:grpSpPr>
          <a:xfrm rot="1079360">
            <a:off x="137763" y="2353094"/>
            <a:ext cx="914079" cy="717852"/>
            <a:chOff x="2013900" y="3059150"/>
            <a:chExt cx="369750" cy="290375"/>
          </a:xfrm>
        </p:grpSpPr>
        <p:sp>
          <p:nvSpPr>
            <p:cNvPr id="4827" name="Google Shape;4827;p85"/>
            <p:cNvSpPr/>
            <p:nvPr/>
          </p:nvSpPr>
          <p:spPr>
            <a:xfrm>
              <a:off x="2135475" y="3066825"/>
              <a:ext cx="119800" cy="38150"/>
            </a:xfrm>
            <a:custGeom>
              <a:avLst/>
              <a:gdLst/>
              <a:ahLst/>
              <a:cxnLst/>
              <a:rect l="l" t="t" r="r" b="b"/>
              <a:pathLst>
                <a:path w="4792" h="1526" extrusionOk="0">
                  <a:moveTo>
                    <a:pt x="2381" y="0"/>
                  </a:moveTo>
                  <a:cubicBezTo>
                    <a:pt x="1282" y="0"/>
                    <a:pt x="184" y="44"/>
                    <a:pt x="123" y="131"/>
                  </a:cubicBezTo>
                  <a:cubicBezTo>
                    <a:pt x="0" y="305"/>
                    <a:pt x="105" y="1455"/>
                    <a:pt x="105" y="1455"/>
                  </a:cubicBezTo>
                  <a:lnTo>
                    <a:pt x="472" y="1526"/>
                  </a:lnTo>
                  <a:lnTo>
                    <a:pt x="472" y="1526"/>
                  </a:lnTo>
                  <a:lnTo>
                    <a:pt x="437" y="515"/>
                  </a:lnTo>
                  <a:lnTo>
                    <a:pt x="4374" y="497"/>
                  </a:lnTo>
                  <a:lnTo>
                    <a:pt x="4444" y="1525"/>
                  </a:lnTo>
                  <a:lnTo>
                    <a:pt x="4740" y="1525"/>
                  </a:lnTo>
                  <a:cubicBezTo>
                    <a:pt x="4740" y="1525"/>
                    <a:pt x="4791" y="305"/>
                    <a:pt x="4652" y="131"/>
                  </a:cubicBezTo>
                  <a:cubicBezTo>
                    <a:pt x="4583" y="44"/>
                    <a:pt x="3481" y="0"/>
                    <a:pt x="2381" y="0"/>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85"/>
            <p:cNvSpPr/>
            <p:nvPr/>
          </p:nvSpPr>
          <p:spPr>
            <a:xfrm>
              <a:off x="2124575" y="3097450"/>
              <a:ext cx="29625" cy="20575"/>
            </a:xfrm>
            <a:custGeom>
              <a:avLst/>
              <a:gdLst/>
              <a:ahLst/>
              <a:cxnLst/>
              <a:rect l="l" t="t" r="r" b="b"/>
              <a:pathLst>
                <a:path w="1185" h="823" extrusionOk="0">
                  <a:moveTo>
                    <a:pt x="649" y="1"/>
                  </a:moveTo>
                  <a:cubicBezTo>
                    <a:pt x="631" y="1"/>
                    <a:pt x="612" y="1"/>
                    <a:pt x="593" y="3"/>
                  </a:cubicBezTo>
                  <a:cubicBezTo>
                    <a:pt x="1" y="56"/>
                    <a:pt x="157" y="822"/>
                    <a:pt x="157" y="822"/>
                  </a:cubicBezTo>
                  <a:lnTo>
                    <a:pt x="1167" y="735"/>
                  </a:lnTo>
                  <a:cubicBezTo>
                    <a:pt x="1167" y="735"/>
                    <a:pt x="1184" y="1"/>
                    <a:pt x="649"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85"/>
            <p:cNvSpPr/>
            <p:nvPr/>
          </p:nvSpPr>
          <p:spPr>
            <a:xfrm>
              <a:off x="2235475" y="3097450"/>
              <a:ext cx="29600" cy="20575"/>
            </a:xfrm>
            <a:custGeom>
              <a:avLst/>
              <a:gdLst/>
              <a:ahLst/>
              <a:cxnLst/>
              <a:rect l="l" t="t" r="r" b="b"/>
              <a:pathLst>
                <a:path w="1184" h="823" extrusionOk="0">
                  <a:moveTo>
                    <a:pt x="648" y="1"/>
                  </a:moveTo>
                  <a:cubicBezTo>
                    <a:pt x="630" y="1"/>
                    <a:pt x="612" y="1"/>
                    <a:pt x="593" y="3"/>
                  </a:cubicBezTo>
                  <a:cubicBezTo>
                    <a:pt x="0" y="56"/>
                    <a:pt x="157" y="822"/>
                    <a:pt x="157" y="822"/>
                  </a:cubicBezTo>
                  <a:lnTo>
                    <a:pt x="1166" y="735"/>
                  </a:lnTo>
                  <a:cubicBezTo>
                    <a:pt x="1166" y="735"/>
                    <a:pt x="1184" y="1"/>
                    <a:pt x="648"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85"/>
            <p:cNvSpPr/>
            <p:nvPr/>
          </p:nvSpPr>
          <p:spPr>
            <a:xfrm>
              <a:off x="2162700" y="3062675"/>
              <a:ext cx="65825" cy="20950"/>
            </a:xfrm>
            <a:custGeom>
              <a:avLst/>
              <a:gdLst/>
              <a:ahLst/>
              <a:cxnLst/>
              <a:rect l="l" t="t" r="r" b="b"/>
              <a:pathLst>
                <a:path w="2633" h="838" extrusionOk="0">
                  <a:moveTo>
                    <a:pt x="229" y="0"/>
                  </a:moveTo>
                  <a:cubicBezTo>
                    <a:pt x="103" y="0"/>
                    <a:pt x="0" y="102"/>
                    <a:pt x="0" y="229"/>
                  </a:cubicBezTo>
                  <a:lnTo>
                    <a:pt x="0" y="608"/>
                  </a:lnTo>
                  <a:cubicBezTo>
                    <a:pt x="0" y="735"/>
                    <a:pt x="103" y="838"/>
                    <a:pt x="229" y="838"/>
                  </a:cubicBezTo>
                  <a:lnTo>
                    <a:pt x="2404" y="838"/>
                  </a:lnTo>
                  <a:cubicBezTo>
                    <a:pt x="2531" y="838"/>
                    <a:pt x="2633" y="735"/>
                    <a:pt x="2633" y="608"/>
                  </a:cubicBezTo>
                  <a:lnTo>
                    <a:pt x="2633" y="229"/>
                  </a:lnTo>
                  <a:cubicBezTo>
                    <a:pt x="2633" y="102"/>
                    <a:pt x="2531" y="1"/>
                    <a:pt x="2404"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85"/>
            <p:cNvSpPr/>
            <p:nvPr/>
          </p:nvSpPr>
          <p:spPr>
            <a:xfrm>
              <a:off x="2013900" y="3109775"/>
              <a:ext cx="369750" cy="239750"/>
            </a:xfrm>
            <a:custGeom>
              <a:avLst/>
              <a:gdLst/>
              <a:ahLst/>
              <a:cxnLst/>
              <a:rect l="l" t="t" r="r" b="b"/>
              <a:pathLst>
                <a:path w="14790" h="9590" extrusionOk="0">
                  <a:moveTo>
                    <a:pt x="7761" y="0"/>
                  </a:moveTo>
                  <a:cubicBezTo>
                    <a:pt x="6579" y="0"/>
                    <a:pt x="5382" y="16"/>
                    <a:pt x="4307" y="46"/>
                  </a:cubicBezTo>
                  <a:cubicBezTo>
                    <a:pt x="3956" y="55"/>
                    <a:pt x="3617" y="66"/>
                    <a:pt x="3296" y="78"/>
                  </a:cubicBezTo>
                  <a:cubicBezTo>
                    <a:pt x="2970" y="91"/>
                    <a:pt x="2662" y="105"/>
                    <a:pt x="2375" y="120"/>
                  </a:cubicBezTo>
                  <a:cubicBezTo>
                    <a:pt x="1246" y="183"/>
                    <a:pt x="479" y="268"/>
                    <a:pt x="385" y="372"/>
                  </a:cubicBezTo>
                  <a:cubicBezTo>
                    <a:pt x="265" y="505"/>
                    <a:pt x="173" y="1218"/>
                    <a:pt x="113" y="2190"/>
                  </a:cubicBezTo>
                  <a:cubicBezTo>
                    <a:pt x="18" y="3743"/>
                    <a:pt x="0" y="5954"/>
                    <a:pt x="75" y="7515"/>
                  </a:cubicBezTo>
                  <a:cubicBezTo>
                    <a:pt x="126" y="8528"/>
                    <a:pt x="214" y="9266"/>
                    <a:pt x="343" y="9370"/>
                  </a:cubicBezTo>
                  <a:cubicBezTo>
                    <a:pt x="454" y="9459"/>
                    <a:pt x="1316" y="9517"/>
                    <a:pt x="2560" y="9552"/>
                  </a:cubicBezTo>
                  <a:cubicBezTo>
                    <a:pt x="2792" y="9559"/>
                    <a:pt x="3040" y="9565"/>
                    <a:pt x="3297" y="9568"/>
                  </a:cubicBezTo>
                  <a:cubicBezTo>
                    <a:pt x="3619" y="9575"/>
                    <a:pt x="3957" y="9579"/>
                    <a:pt x="4309" y="9582"/>
                  </a:cubicBezTo>
                  <a:cubicBezTo>
                    <a:pt x="4845" y="9588"/>
                    <a:pt x="5410" y="9590"/>
                    <a:pt x="5988" y="9590"/>
                  </a:cubicBezTo>
                  <a:cubicBezTo>
                    <a:pt x="7509" y="9590"/>
                    <a:pt x="9119" y="9574"/>
                    <a:pt x="10519" y="9547"/>
                  </a:cubicBezTo>
                  <a:cubicBezTo>
                    <a:pt x="10870" y="9540"/>
                    <a:pt x="11208" y="9533"/>
                    <a:pt x="11529" y="9525"/>
                  </a:cubicBezTo>
                  <a:cubicBezTo>
                    <a:pt x="11995" y="9512"/>
                    <a:pt x="12423" y="9499"/>
                    <a:pt x="12799" y="9485"/>
                  </a:cubicBezTo>
                  <a:cubicBezTo>
                    <a:pt x="13696" y="9452"/>
                    <a:pt x="14294" y="9411"/>
                    <a:pt x="14392" y="9369"/>
                  </a:cubicBezTo>
                  <a:cubicBezTo>
                    <a:pt x="14559" y="9298"/>
                    <a:pt x="14671" y="8310"/>
                    <a:pt x="14726" y="7015"/>
                  </a:cubicBezTo>
                  <a:cubicBezTo>
                    <a:pt x="14789" y="5482"/>
                    <a:pt x="14775" y="3515"/>
                    <a:pt x="14680" y="2117"/>
                  </a:cubicBezTo>
                  <a:cubicBezTo>
                    <a:pt x="14618" y="1193"/>
                    <a:pt x="14522" y="515"/>
                    <a:pt x="14390" y="372"/>
                  </a:cubicBezTo>
                  <a:cubicBezTo>
                    <a:pt x="14282" y="257"/>
                    <a:pt x="13584" y="169"/>
                    <a:pt x="12554" y="109"/>
                  </a:cubicBezTo>
                  <a:cubicBezTo>
                    <a:pt x="12239" y="91"/>
                    <a:pt x="11895" y="74"/>
                    <a:pt x="11527" y="61"/>
                  </a:cubicBezTo>
                  <a:cubicBezTo>
                    <a:pt x="11208" y="50"/>
                    <a:pt x="10869" y="40"/>
                    <a:pt x="10518" y="30"/>
                  </a:cubicBezTo>
                  <a:cubicBezTo>
                    <a:pt x="9655" y="10"/>
                    <a:pt x="8712" y="0"/>
                    <a:pt x="7761" y="0"/>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85"/>
            <p:cNvSpPr/>
            <p:nvPr/>
          </p:nvSpPr>
          <p:spPr>
            <a:xfrm>
              <a:off x="2015800" y="3297550"/>
              <a:ext cx="62125" cy="51000"/>
            </a:xfrm>
            <a:custGeom>
              <a:avLst/>
              <a:gdLst/>
              <a:ahLst/>
              <a:cxnLst/>
              <a:rect l="l" t="t" r="r" b="b"/>
              <a:pathLst>
                <a:path w="2485" h="2040" extrusionOk="0">
                  <a:moveTo>
                    <a:pt x="0" y="1"/>
                  </a:moveTo>
                  <a:lnTo>
                    <a:pt x="0" y="1"/>
                  </a:lnTo>
                  <a:cubicBezTo>
                    <a:pt x="51" y="1014"/>
                    <a:pt x="139" y="1752"/>
                    <a:pt x="268" y="1856"/>
                  </a:cubicBezTo>
                  <a:cubicBezTo>
                    <a:pt x="380" y="1947"/>
                    <a:pt x="1241" y="2005"/>
                    <a:pt x="2485" y="2040"/>
                  </a:cubicBezTo>
                  <a:cubicBezTo>
                    <a:pt x="2180" y="1146"/>
                    <a:pt x="1499" y="54"/>
                    <a:pt x="0"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85"/>
            <p:cNvSpPr/>
            <p:nvPr/>
          </p:nvSpPr>
          <p:spPr>
            <a:xfrm>
              <a:off x="2016750" y="3112725"/>
              <a:ext cx="56625" cy="51775"/>
            </a:xfrm>
            <a:custGeom>
              <a:avLst/>
              <a:gdLst/>
              <a:ahLst/>
              <a:cxnLst/>
              <a:rect l="l" t="t" r="r" b="b"/>
              <a:pathLst>
                <a:path w="2265" h="2071" extrusionOk="0">
                  <a:moveTo>
                    <a:pt x="2264" y="1"/>
                  </a:moveTo>
                  <a:lnTo>
                    <a:pt x="2264" y="1"/>
                  </a:lnTo>
                  <a:cubicBezTo>
                    <a:pt x="1135" y="63"/>
                    <a:pt x="368" y="149"/>
                    <a:pt x="273" y="253"/>
                  </a:cubicBezTo>
                  <a:cubicBezTo>
                    <a:pt x="153" y="386"/>
                    <a:pt x="61" y="1098"/>
                    <a:pt x="1" y="2071"/>
                  </a:cubicBezTo>
                  <a:cubicBezTo>
                    <a:pt x="780" y="1969"/>
                    <a:pt x="2068" y="1562"/>
                    <a:pt x="2264"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85"/>
            <p:cNvSpPr/>
            <p:nvPr/>
          </p:nvSpPr>
          <p:spPr>
            <a:xfrm>
              <a:off x="2333850" y="3285125"/>
              <a:ext cx="48200" cy="61775"/>
            </a:xfrm>
            <a:custGeom>
              <a:avLst/>
              <a:gdLst/>
              <a:ahLst/>
              <a:cxnLst/>
              <a:rect l="l" t="t" r="r" b="b"/>
              <a:pathLst>
                <a:path w="1928" h="2471" extrusionOk="0">
                  <a:moveTo>
                    <a:pt x="1928" y="1"/>
                  </a:moveTo>
                  <a:lnTo>
                    <a:pt x="1928" y="1"/>
                  </a:lnTo>
                  <a:cubicBezTo>
                    <a:pt x="1153" y="210"/>
                    <a:pt x="50" y="801"/>
                    <a:pt x="1" y="2471"/>
                  </a:cubicBezTo>
                  <a:cubicBezTo>
                    <a:pt x="898" y="2438"/>
                    <a:pt x="1496" y="2397"/>
                    <a:pt x="1594" y="2355"/>
                  </a:cubicBezTo>
                  <a:cubicBezTo>
                    <a:pt x="1761" y="2284"/>
                    <a:pt x="1873" y="1296"/>
                    <a:pt x="1928"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85"/>
            <p:cNvSpPr/>
            <p:nvPr/>
          </p:nvSpPr>
          <p:spPr>
            <a:xfrm>
              <a:off x="2327750" y="3112450"/>
              <a:ext cx="53200" cy="50225"/>
            </a:xfrm>
            <a:custGeom>
              <a:avLst/>
              <a:gdLst/>
              <a:ahLst/>
              <a:cxnLst/>
              <a:rect l="l" t="t" r="r" b="b"/>
              <a:pathLst>
                <a:path w="2128" h="2009" extrusionOk="0">
                  <a:moveTo>
                    <a:pt x="1" y="1"/>
                  </a:moveTo>
                  <a:lnTo>
                    <a:pt x="1" y="1"/>
                  </a:lnTo>
                  <a:cubicBezTo>
                    <a:pt x="186" y="828"/>
                    <a:pt x="721" y="1733"/>
                    <a:pt x="2127" y="2009"/>
                  </a:cubicBezTo>
                  <a:cubicBezTo>
                    <a:pt x="2065" y="1084"/>
                    <a:pt x="1969" y="407"/>
                    <a:pt x="1838" y="264"/>
                  </a:cubicBezTo>
                  <a:cubicBezTo>
                    <a:pt x="1730" y="149"/>
                    <a:pt x="1031" y="61"/>
                    <a:pt x="1"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85"/>
            <p:cNvSpPr/>
            <p:nvPr/>
          </p:nvSpPr>
          <p:spPr>
            <a:xfrm>
              <a:off x="2096375" y="3110875"/>
              <a:ext cx="25300" cy="238475"/>
            </a:xfrm>
            <a:custGeom>
              <a:avLst/>
              <a:gdLst/>
              <a:ahLst/>
              <a:cxnLst/>
              <a:rect l="l" t="t" r="r" b="b"/>
              <a:pathLst>
                <a:path w="1012" h="9539" extrusionOk="0">
                  <a:moveTo>
                    <a:pt x="1011" y="1"/>
                  </a:moveTo>
                  <a:cubicBezTo>
                    <a:pt x="660" y="10"/>
                    <a:pt x="321" y="21"/>
                    <a:pt x="0" y="34"/>
                  </a:cubicBezTo>
                  <a:lnTo>
                    <a:pt x="0" y="9524"/>
                  </a:lnTo>
                  <a:cubicBezTo>
                    <a:pt x="321" y="9531"/>
                    <a:pt x="660" y="9535"/>
                    <a:pt x="1011" y="9538"/>
                  </a:cubicBezTo>
                  <a:lnTo>
                    <a:pt x="1011" y="1"/>
                  </a:ln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85"/>
            <p:cNvSpPr/>
            <p:nvPr/>
          </p:nvSpPr>
          <p:spPr>
            <a:xfrm>
              <a:off x="2276850" y="3110525"/>
              <a:ext cx="25275" cy="238000"/>
            </a:xfrm>
            <a:custGeom>
              <a:avLst/>
              <a:gdLst/>
              <a:ahLst/>
              <a:cxnLst/>
              <a:rect l="l" t="t" r="r" b="b"/>
              <a:pathLst>
                <a:path w="1011" h="9520" extrusionOk="0">
                  <a:moveTo>
                    <a:pt x="1" y="0"/>
                  </a:moveTo>
                  <a:lnTo>
                    <a:pt x="1" y="9520"/>
                  </a:lnTo>
                  <a:cubicBezTo>
                    <a:pt x="352" y="9511"/>
                    <a:pt x="690" y="9504"/>
                    <a:pt x="1011" y="9496"/>
                  </a:cubicBezTo>
                  <a:lnTo>
                    <a:pt x="1011" y="30"/>
                  </a:lnTo>
                  <a:cubicBezTo>
                    <a:pt x="691" y="17"/>
                    <a:pt x="352" y="8"/>
                    <a:pt x="1" y="0"/>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85"/>
            <p:cNvSpPr/>
            <p:nvPr/>
          </p:nvSpPr>
          <p:spPr>
            <a:xfrm>
              <a:off x="2105075" y="3125475"/>
              <a:ext cx="7825" cy="7850"/>
            </a:xfrm>
            <a:custGeom>
              <a:avLst/>
              <a:gdLst/>
              <a:ahLst/>
              <a:cxnLst/>
              <a:rect l="l" t="t" r="r" b="b"/>
              <a:pathLst>
                <a:path w="313" h="314" extrusionOk="0">
                  <a:moveTo>
                    <a:pt x="157" y="1"/>
                  </a:moveTo>
                  <a:cubicBezTo>
                    <a:pt x="71" y="1"/>
                    <a:pt x="1" y="71"/>
                    <a:pt x="1" y="157"/>
                  </a:cubicBezTo>
                  <a:cubicBezTo>
                    <a:pt x="1" y="243"/>
                    <a:pt x="71" y="313"/>
                    <a:pt x="157" y="313"/>
                  </a:cubicBezTo>
                  <a:cubicBezTo>
                    <a:pt x="243" y="313"/>
                    <a:pt x="313" y="243"/>
                    <a:pt x="313" y="157"/>
                  </a:cubicBezTo>
                  <a:cubicBezTo>
                    <a:pt x="313" y="71"/>
                    <a:pt x="243" y="1"/>
                    <a:pt x="157"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85"/>
            <p:cNvSpPr/>
            <p:nvPr/>
          </p:nvSpPr>
          <p:spPr>
            <a:xfrm>
              <a:off x="2105075" y="3154975"/>
              <a:ext cx="7825" cy="7825"/>
            </a:xfrm>
            <a:custGeom>
              <a:avLst/>
              <a:gdLst/>
              <a:ahLst/>
              <a:cxnLst/>
              <a:rect l="l" t="t" r="r" b="b"/>
              <a:pathLst>
                <a:path w="313" h="313" extrusionOk="0">
                  <a:moveTo>
                    <a:pt x="157" y="1"/>
                  </a:moveTo>
                  <a:cubicBezTo>
                    <a:pt x="71" y="1"/>
                    <a:pt x="1" y="71"/>
                    <a:pt x="1" y="157"/>
                  </a:cubicBezTo>
                  <a:cubicBezTo>
                    <a:pt x="1" y="243"/>
                    <a:pt x="71" y="313"/>
                    <a:pt x="157" y="313"/>
                  </a:cubicBezTo>
                  <a:cubicBezTo>
                    <a:pt x="243" y="313"/>
                    <a:pt x="313" y="243"/>
                    <a:pt x="313" y="157"/>
                  </a:cubicBezTo>
                  <a:cubicBezTo>
                    <a:pt x="313" y="71"/>
                    <a:pt x="243" y="1"/>
                    <a:pt x="157"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85"/>
            <p:cNvSpPr/>
            <p:nvPr/>
          </p:nvSpPr>
          <p:spPr>
            <a:xfrm>
              <a:off x="2105075" y="3184475"/>
              <a:ext cx="7825" cy="7825"/>
            </a:xfrm>
            <a:custGeom>
              <a:avLst/>
              <a:gdLst/>
              <a:ahLst/>
              <a:cxnLst/>
              <a:rect l="l" t="t" r="r" b="b"/>
              <a:pathLst>
                <a:path w="313" h="313" extrusionOk="0">
                  <a:moveTo>
                    <a:pt x="157" y="0"/>
                  </a:moveTo>
                  <a:cubicBezTo>
                    <a:pt x="71" y="0"/>
                    <a:pt x="1" y="70"/>
                    <a:pt x="1" y="157"/>
                  </a:cubicBezTo>
                  <a:cubicBezTo>
                    <a:pt x="1" y="243"/>
                    <a:pt x="71" y="313"/>
                    <a:pt x="157" y="313"/>
                  </a:cubicBezTo>
                  <a:cubicBezTo>
                    <a:pt x="243" y="313"/>
                    <a:pt x="313" y="243"/>
                    <a:pt x="313" y="157"/>
                  </a:cubicBezTo>
                  <a:cubicBezTo>
                    <a:pt x="313" y="72"/>
                    <a:pt x="243" y="2"/>
                    <a:pt x="157"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85"/>
            <p:cNvSpPr/>
            <p:nvPr/>
          </p:nvSpPr>
          <p:spPr>
            <a:xfrm>
              <a:off x="2105075" y="3214025"/>
              <a:ext cx="7825" cy="7800"/>
            </a:xfrm>
            <a:custGeom>
              <a:avLst/>
              <a:gdLst/>
              <a:ahLst/>
              <a:cxnLst/>
              <a:rect l="l" t="t" r="r" b="b"/>
              <a:pathLst>
                <a:path w="313" h="312" extrusionOk="0">
                  <a:moveTo>
                    <a:pt x="157" y="0"/>
                  </a:moveTo>
                  <a:cubicBezTo>
                    <a:pt x="71" y="0"/>
                    <a:pt x="1" y="69"/>
                    <a:pt x="1" y="156"/>
                  </a:cubicBezTo>
                  <a:cubicBezTo>
                    <a:pt x="1" y="242"/>
                    <a:pt x="71" y="311"/>
                    <a:pt x="157" y="311"/>
                  </a:cubicBezTo>
                  <a:cubicBezTo>
                    <a:pt x="243" y="311"/>
                    <a:pt x="313" y="242"/>
                    <a:pt x="313" y="156"/>
                  </a:cubicBezTo>
                  <a:cubicBezTo>
                    <a:pt x="313" y="69"/>
                    <a:pt x="243" y="0"/>
                    <a:pt x="157"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85"/>
            <p:cNvSpPr/>
            <p:nvPr/>
          </p:nvSpPr>
          <p:spPr>
            <a:xfrm>
              <a:off x="2105075" y="3243475"/>
              <a:ext cx="7825" cy="7850"/>
            </a:xfrm>
            <a:custGeom>
              <a:avLst/>
              <a:gdLst/>
              <a:ahLst/>
              <a:cxnLst/>
              <a:rect l="l" t="t" r="r" b="b"/>
              <a:pathLst>
                <a:path w="313" h="314" extrusionOk="0">
                  <a:moveTo>
                    <a:pt x="157" y="1"/>
                  </a:moveTo>
                  <a:cubicBezTo>
                    <a:pt x="71" y="1"/>
                    <a:pt x="1" y="71"/>
                    <a:pt x="1" y="158"/>
                  </a:cubicBezTo>
                  <a:cubicBezTo>
                    <a:pt x="1" y="244"/>
                    <a:pt x="71" y="313"/>
                    <a:pt x="157" y="313"/>
                  </a:cubicBezTo>
                  <a:cubicBezTo>
                    <a:pt x="243" y="313"/>
                    <a:pt x="313" y="244"/>
                    <a:pt x="313" y="158"/>
                  </a:cubicBezTo>
                  <a:cubicBezTo>
                    <a:pt x="313" y="71"/>
                    <a:pt x="243" y="2"/>
                    <a:pt x="157"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85"/>
            <p:cNvSpPr/>
            <p:nvPr/>
          </p:nvSpPr>
          <p:spPr>
            <a:xfrm>
              <a:off x="2105075" y="3272975"/>
              <a:ext cx="7825" cy="7825"/>
            </a:xfrm>
            <a:custGeom>
              <a:avLst/>
              <a:gdLst/>
              <a:ahLst/>
              <a:cxnLst/>
              <a:rect l="l" t="t" r="r" b="b"/>
              <a:pathLst>
                <a:path w="313" h="313" extrusionOk="0">
                  <a:moveTo>
                    <a:pt x="157" y="1"/>
                  </a:moveTo>
                  <a:cubicBezTo>
                    <a:pt x="71" y="1"/>
                    <a:pt x="1" y="71"/>
                    <a:pt x="1" y="157"/>
                  </a:cubicBezTo>
                  <a:cubicBezTo>
                    <a:pt x="1" y="244"/>
                    <a:pt x="71" y="313"/>
                    <a:pt x="157" y="313"/>
                  </a:cubicBezTo>
                  <a:cubicBezTo>
                    <a:pt x="243" y="313"/>
                    <a:pt x="313" y="244"/>
                    <a:pt x="313" y="157"/>
                  </a:cubicBezTo>
                  <a:cubicBezTo>
                    <a:pt x="313" y="72"/>
                    <a:pt x="243" y="1"/>
                    <a:pt x="157"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85"/>
            <p:cNvSpPr/>
            <p:nvPr/>
          </p:nvSpPr>
          <p:spPr>
            <a:xfrm>
              <a:off x="2105075" y="3302500"/>
              <a:ext cx="7825" cy="7800"/>
            </a:xfrm>
            <a:custGeom>
              <a:avLst/>
              <a:gdLst/>
              <a:ahLst/>
              <a:cxnLst/>
              <a:rect l="l" t="t" r="r" b="b"/>
              <a:pathLst>
                <a:path w="313" h="312" extrusionOk="0">
                  <a:moveTo>
                    <a:pt x="157" y="0"/>
                  </a:moveTo>
                  <a:cubicBezTo>
                    <a:pt x="71" y="0"/>
                    <a:pt x="1" y="69"/>
                    <a:pt x="1" y="156"/>
                  </a:cubicBezTo>
                  <a:cubicBezTo>
                    <a:pt x="1" y="242"/>
                    <a:pt x="71" y="312"/>
                    <a:pt x="157" y="312"/>
                  </a:cubicBezTo>
                  <a:cubicBezTo>
                    <a:pt x="243" y="312"/>
                    <a:pt x="313" y="242"/>
                    <a:pt x="313" y="156"/>
                  </a:cubicBezTo>
                  <a:cubicBezTo>
                    <a:pt x="313" y="70"/>
                    <a:pt x="243" y="1"/>
                    <a:pt x="157"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85"/>
            <p:cNvSpPr/>
            <p:nvPr/>
          </p:nvSpPr>
          <p:spPr>
            <a:xfrm>
              <a:off x="2105075" y="3332025"/>
              <a:ext cx="7825" cy="7800"/>
            </a:xfrm>
            <a:custGeom>
              <a:avLst/>
              <a:gdLst/>
              <a:ahLst/>
              <a:cxnLst/>
              <a:rect l="l" t="t" r="r" b="b"/>
              <a:pathLst>
                <a:path w="313" h="312" extrusionOk="0">
                  <a:moveTo>
                    <a:pt x="157" y="0"/>
                  </a:moveTo>
                  <a:cubicBezTo>
                    <a:pt x="71" y="0"/>
                    <a:pt x="1" y="69"/>
                    <a:pt x="1" y="156"/>
                  </a:cubicBezTo>
                  <a:cubicBezTo>
                    <a:pt x="1" y="242"/>
                    <a:pt x="71" y="311"/>
                    <a:pt x="157" y="311"/>
                  </a:cubicBezTo>
                  <a:cubicBezTo>
                    <a:pt x="243" y="311"/>
                    <a:pt x="313" y="242"/>
                    <a:pt x="313" y="156"/>
                  </a:cubicBezTo>
                  <a:cubicBezTo>
                    <a:pt x="313" y="69"/>
                    <a:pt x="243" y="0"/>
                    <a:pt x="157"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85"/>
            <p:cNvSpPr/>
            <p:nvPr/>
          </p:nvSpPr>
          <p:spPr>
            <a:xfrm>
              <a:off x="2285600" y="3125475"/>
              <a:ext cx="7800" cy="7850"/>
            </a:xfrm>
            <a:custGeom>
              <a:avLst/>
              <a:gdLst/>
              <a:ahLst/>
              <a:cxnLst/>
              <a:rect l="l" t="t" r="r" b="b"/>
              <a:pathLst>
                <a:path w="312" h="314" extrusionOk="0">
                  <a:moveTo>
                    <a:pt x="156" y="1"/>
                  </a:moveTo>
                  <a:cubicBezTo>
                    <a:pt x="69" y="1"/>
                    <a:pt x="0" y="71"/>
                    <a:pt x="0" y="157"/>
                  </a:cubicBezTo>
                  <a:cubicBezTo>
                    <a:pt x="0" y="243"/>
                    <a:pt x="69" y="313"/>
                    <a:pt x="156" y="313"/>
                  </a:cubicBezTo>
                  <a:cubicBezTo>
                    <a:pt x="242" y="313"/>
                    <a:pt x="311" y="243"/>
                    <a:pt x="311" y="157"/>
                  </a:cubicBezTo>
                  <a:cubicBezTo>
                    <a:pt x="311" y="71"/>
                    <a:pt x="242" y="1"/>
                    <a:pt x="156"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85"/>
            <p:cNvSpPr/>
            <p:nvPr/>
          </p:nvSpPr>
          <p:spPr>
            <a:xfrm>
              <a:off x="2285600" y="3154975"/>
              <a:ext cx="7800" cy="7825"/>
            </a:xfrm>
            <a:custGeom>
              <a:avLst/>
              <a:gdLst/>
              <a:ahLst/>
              <a:cxnLst/>
              <a:rect l="l" t="t" r="r" b="b"/>
              <a:pathLst>
                <a:path w="312" h="313" extrusionOk="0">
                  <a:moveTo>
                    <a:pt x="156" y="1"/>
                  </a:moveTo>
                  <a:cubicBezTo>
                    <a:pt x="69" y="1"/>
                    <a:pt x="0" y="71"/>
                    <a:pt x="0" y="157"/>
                  </a:cubicBezTo>
                  <a:cubicBezTo>
                    <a:pt x="0" y="243"/>
                    <a:pt x="69" y="313"/>
                    <a:pt x="156" y="313"/>
                  </a:cubicBezTo>
                  <a:cubicBezTo>
                    <a:pt x="242" y="313"/>
                    <a:pt x="311" y="243"/>
                    <a:pt x="311" y="157"/>
                  </a:cubicBezTo>
                  <a:cubicBezTo>
                    <a:pt x="311" y="71"/>
                    <a:pt x="242" y="1"/>
                    <a:pt x="156"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85"/>
            <p:cNvSpPr/>
            <p:nvPr/>
          </p:nvSpPr>
          <p:spPr>
            <a:xfrm>
              <a:off x="2285600" y="3184475"/>
              <a:ext cx="7800" cy="7825"/>
            </a:xfrm>
            <a:custGeom>
              <a:avLst/>
              <a:gdLst/>
              <a:ahLst/>
              <a:cxnLst/>
              <a:rect l="l" t="t" r="r" b="b"/>
              <a:pathLst>
                <a:path w="312" h="313" extrusionOk="0">
                  <a:moveTo>
                    <a:pt x="156" y="0"/>
                  </a:moveTo>
                  <a:cubicBezTo>
                    <a:pt x="69" y="0"/>
                    <a:pt x="0" y="70"/>
                    <a:pt x="0" y="157"/>
                  </a:cubicBezTo>
                  <a:cubicBezTo>
                    <a:pt x="0" y="243"/>
                    <a:pt x="69" y="313"/>
                    <a:pt x="156" y="313"/>
                  </a:cubicBezTo>
                  <a:cubicBezTo>
                    <a:pt x="242" y="313"/>
                    <a:pt x="311" y="243"/>
                    <a:pt x="311" y="157"/>
                  </a:cubicBezTo>
                  <a:cubicBezTo>
                    <a:pt x="311" y="72"/>
                    <a:pt x="242" y="2"/>
                    <a:pt x="156"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85"/>
            <p:cNvSpPr/>
            <p:nvPr/>
          </p:nvSpPr>
          <p:spPr>
            <a:xfrm>
              <a:off x="2285600" y="3214025"/>
              <a:ext cx="7800" cy="7800"/>
            </a:xfrm>
            <a:custGeom>
              <a:avLst/>
              <a:gdLst/>
              <a:ahLst/>
              <a:cxnLst/>
              <a:rect l="l" t="t" r="r" b="b"/>
              <a:pathLst>
                <a:path w="312" h="312" extrusionOk="0">
                  <a:moveTo>
                    <a:pt x="156" y="0"/>
                  </a:moveTo>
                  <a:cubicBezTo>
                    <a:pt x="69" y="0"/>
                    <a:pt x="0" y="69"/>
                    <a:pt x="0" y="156"/>
                  </a:cubicBezTo>
                  <a:cubicBezTo>
                    <a:pt x="0" y="242"/>
                    <a:pt x="69" y="311"/>
                    <a:pt x="156" y="311"/>
                  </a:cubicBezTo>
                  <a:cubicBezTo>
                    <a:pt x="242" y="311"/>
                    <a:pt x="311" y="242"/>
                    <a:pt x="311" y="156"/>
                  </a:cubicBezTo>
                  <a:cubicBezTo>
                    <a:pt x="311" y="69"/>
                    <a:pt x="242" y="0"/>
                    <a:pt x="156"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85"/>
            <p:cNvSpPr/>
            <p:nvPr/>
          </p:nvSpPr>
          <p:spPr>
            <a:xfrm>
              <a:off x="2285600" y="3243475"/>
              <a:ext cx="7800" cy="7850"/>
            </a:xfrm>
            <a:custGeom>
              <a:avLst/>
              <a:gdLst/>
              <a:ahLst/>
              <a:cxnLst/>
              <a:rect l="l" t="t" r="r" b="b"/>
              <a:pathLst>
                <a:path w="312" h="314" extrusionOk="0">
                  <a:moveTo>
                    <a:pt x="156" y="1"/>
                  </a:moveTo>
                  <a:cubicBezTo>
                    <a:pt x="69" y="1"/>
                    <a:pt x="0" y="71"/>
                    <a:pt x="0" y="158"/>
                  </a:cubicBezTo>
                  <a:cubicBezTo>
                    <a:pt x="0" y="244"/>
                    <a:pt x="69" y="313"/>
                    <a:pt x="156" y="313"/>
                  </a:cubicBezTo>
                  <a:cubicBezTo>
                    <a:pt x="242" y="313"/>
                    <a:pt x="311" y="244"/>
                    <a:pt x="311" y="158"/>
                  </a:cubicBezTo>
                  <a:cubicBezTo>
                    <a:pt x="311" y="71"/>
                    <a:pt x="242" y="2"/>
                    <a:pt x="156"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85"/>
            <p:cNvSpPr/>
            <p:nvPr/>
          </p:nvSpPr>
          <p:spPr>
            <a:xfrm>
              <a:off x="2285600" y="3272975"/>
              <a:ext cx="7800" cy="7825"/>
            </a:xfrm>
            <a:custGeom>
              <a:avLst/>
              <a:gdLst/>
              <a:ahLst/>
              <a:cxnLst/>
              <a:rect l="l" t="t" r="r" b="b"/>
              <a:pathLst>
                <a:path w="312" h="313" extrusionOk="0">
                  <a:moveTo>
                    <a:pt x="156" y="1"/>
                  </a:moveTo>
                  <a:cubicBezTo>
                    <a:pt x="69" y="1"/>
                    <a:pt x="0" y="71"/>
                    <a:pt x="0" y="157"/>
                  </a:cubicBezTo>
                  <a:cubicBezTo>
                    <a:pt x="0" y="244"/>
                    <a:pt x="69" y="313"/>
                    <a:pt x="156" y="313"/>
                  </a:cubicBezTo>
                  <a:cubicBezTo>
                    <a:pt x="242" y="313"/>
                    <a:pt x="311" y="244"/>
                    <a:pt x="311" y="157"/>
                  </a:cubicBezTo>
                  <a:cubicBezTo>
                    <a:pt x="311" y="72"/>
                    <a:pt x="242" y="1"/>
                    <a:pt x="156"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85"/>
            <p:cNvSpPr/>
            <p:nvPr/>
          </p:nvSpPr>
          <p:spPr>
            <a:xfrm>
              <a:off x="2285600" y="3302500"/>
              <a:ext cx="7800" cy="7800"/>
            </a:xfrm>
            <a:custGeom>
              <a:avLst/>
              <a:gdLst/>
              <a:ahLst/>
              <a:cxnLst/>
              <a:rect l="l" t="t" r="r" b="b"/>
              <a:pathLst>
                <a:path w="312" h="312" extrusionOk="0">
                  <a:moveTo>
                    <a:pt x="156" y="0"/>
                  </a:moveTo>
                  <a:cubicBezTo>
                    <a:pt x="69" y="0"/>
                    <a:pt x="0" y="69"/>
                    <a:pt x="0" y="156"/>
                  </a:cubicBezTo>
                  <a:cubicBezTo>
                    <a:pt x="0" y="242"/>
                    <a:pt x="69" y="312"/>
                    <a:pt x="156" y="312"/>
                  </a:cubicBezTo>
                  <a:cubicBezTo>
                    <a:pt x="242" y="312"/>
                    <a:pt x="311" y="242"/>
                    <a:pt x="311" y="156"/>
                  </a:cubicBezTo>
                  <a:cubicBezTo>
                    <a:pt x="311" y="70"/>
                    <a:pt x="242" y="1"/>
                    <a:pt x="156"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85"/>
            <p:cNvSpPr/>
            <p:nvPr/>
          </p:nvSpPr>
          <p:spPr>
            <a:xfrm>
              <a:off x="2285600" y="3332025"/>
              <a:ext cx="7800" cy="7800"/>
            </a:xfrm>
            <a:custGeom>
              <a:avLst/>
              <a:gdLst/>
              <a:ahLst/>
              <a:cxnLst/>
              <a:rect l="l" t="t" r="r" b="b"/>
              <a:pathLst>
                <a:path w="312" h="312" extrusionOk="0">
                  <a:moveTo>
                    <a:pt x="156" y="0"/>
                  </a:moveTo>
                  <a:cubicBezTo>
                    <a:pt x="69" y="0"/>
                    <a:pt x="0" y="69"/>
                    <a:pt x="0" y="156"/>
                  </a:cubicBezTo>
                  <a:cubicBezTo>
                    <a:pt x="0" y="242"/>
                    <a:pt x="69" y="311"/>
                    <a:pt x="156" y="311"/>
                  </a:cubicBezTo>
                  <a:cubicBezTo>
                    <a:pt x="242" y="311"/>
                    <a:pt x="311" y="242"/>
                    <a:pt x="311" y="156"/>
                  </a:cubicBezTo>
                  <a:cubicBezTo>
                    <a:pt x="311" y="69"/>
                    <a:pt x="242" y="0"/>
                    <a:pt x="156"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85"/>
            <p:cNvSpPr/>
            <p:nvPr/>
          </p:nvSpPr>
          <p:spPr>
            <a:xfrm>
              <a:off x="2174950" y="3135150"/>
              <a:ext cx="72250" cy="53275"/>
            </a:xfrm>
            <a:custGeom>
              <a:avLst/>
              <a:gdLst/>
              <a:ahLst/>
              <a:cxnLst/>
              <a:rect l="l" t="t" r="r" b="b"/>
              <a:pathLst>
                <a:path w="2890" h="2131" extrusionOk="0">
                  <a:moveTo>
                    <a:pt x="527" y="0"/>
                  </a:moveTo>
                  <a:lnTo>
                    <a:pt x="1" y="877"/>
                  </a:lnTo>
                  <a:lnTo>
                    <a:pt x="2393" y="2130"/>
                  </a:lnTo>
                  <a:lnTo>
                    <a:pt x="2890" y="950"/>
                  </a:lnTo>
                  <a:lnTo>
                    <a:pt x="527" y="0"/>
                  </a:ln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85"/>
            <p:cNvSpPr/>
            <p:nvPr/>
          </p:nvSpPr>
          <p:spPr>
            <a:xfrm>
              <a:off x="2185000" y="3143825"/>
              <a:ext cx="51675" cy="34975"/>
            </a:xfrm>
            <a:custGeom>
              <a:avLst/>
              <a:gdLst/>
              <a:ahLst/>
              <a:cxnLst/>
              <a:rect l="l" t="t" r="r" b="b"/>
              <a:pathLst>
                <a:path w="2067" h="1399" extrusionOk="0">
                  <a:moveTo>
                    <a:pt x="294" y="1"/>
                  </a:moveTo>
                  <a:lnTo>
                    <a:pt x="1" y="488"/>
                  </a:lnTo>
                  <a:lnTo>
                    <a:pt x="1789" y="1399"/>
                  </a:lnTo>
                  <a:lnTo>
                    <a:pt x="2066" y="742"/>
                  </a:lnTo>
                  <a:lnTo>
                    <a:pt x="294" y="1"/>
                  </a:ln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85"/>
            <p:cNvSpPr/>
            <p:nvPr/>
          </p:nvSpPr>
          <p:spPr>
            <a:xfrm>
              <a:off x="2140875" y="3204625"/>
              <a:ext cx="119225" cy="42800"/>
            </a:xfrm>
            <a:custGeom>
              <a:avLst/>
              <a:gdLst/>
              <a:ahLst/>
              <a:cxnLst/>
              <a:rect l="l" t="t" r="r" b="b"/>
              <a:pathLst>
                <a:path w="4769" h="1712" extrusionOk="0">
                  <a:moveTo>
                    <a:pt x="114" y="0"/>
                  </a:moveTo>
                  <a:lnTo>
                    <a:pt x="1" y="1325"/>
                  </a:lnTo>
                  <a:lnTo>
                    <a:pt x="4768" y="1712"/>
                  </a:lnTo>
                  <a:lnTo>
                    <a:pt x="4768" y="376"/>
                  </a:lnTo>
                  <a:lnTo>
                    <a:pt x="114" y="0"/>
                  </a:ln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85"/>
            <p:cNvSpPr/>
            <p:nvPr/>
          </p:nvSpPr>
          <p:spPr>
            <a:xfrm>
              <a:off x="2150650" y="3212975"/>
              <a:ext cx="101250" cy="26300"/>
            </a:xfrm>
            <a:custGeom>
              <a:avLst/>
              <a:gdLst/>
              <a:ahLst/>
              <a:cxnLst/>
              <a:rect l="l" t="t" r="r" b="b"/>
              <a:pathLst>
                <a:path w="4050" h="1052" extrusionOk="0">
                  <a:moveTo>
                    <a:pt x="63" y="1"/>
                  </a:moveTo>
                  <a:lnTo>
                    <a:pt x="0" y="745"/>
                  </a:lnTo>
                  <a:lnTo>
                    <a:pt x="4049" y="1052"/>
                  </a:lnTo>
                  <a:lnTo>
                    <a:pt x="4049" y="302"/>
                  </a:lnTo>
                  <a:lnTo>
                    <a:pt x="63" y="1"/>
                  </a:ln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85"/>
            <p:cNvSpPr/>
            <p:nvPr/>
          </p:nvSpPr>
          <p:spPr>
            <a:xfrm>
              <a:off x="2167100" y="3059150"/>
              <a:ext cx="56275" cy="5275"/>
            </a:xfrm>
            <a:custGeom>
              <a:avLst/>
              <a:gdLst/>
              <a:ahLst/>
              <a:cxnLst/>
              <a:rect l="l" t="t" r="r" b="b"/>
              <a:pathLst>
                <a:path w="2251" h="211" extrusionOk="0">
                  <a:moveTo>
                    <a:pt x="1952" y="1"/>
                  </a:moveTo>
                  <a:cubicBezTo>
                    <a:pt x="1782" y="1"/>
                    <a:pt x="1639" y="141"/>
                    <a:pt x="1639" y="141"/>
                  </a:cubicBezTo>
                  <a:cubicBezTo>
                    <a:pt x="1639" y="141"/>
                    <a:pt x="1571" y="20"/>
                    <a:pt x="1386" y="20"/>
                  </a:cubicBezTo>
                  <a:cubicBezTo>
                    <a:pt x="1202" y="20"/>
                    <a:pt x="1058" y="141"/>
                    <a:pt x="1058" y="141"/>
                  </a:cubicBezTo>
                  <a:cubicBezTo>
                    <a:pt x="1058" y="141"/>
                    <a:pt x="980" y="25"/>
                    <a:pt x="811" y="20"/>
                  </a:cubicBezTo>
                  <a:cubicBezTo>
                    <a:pt x="809" y="20"/>
                    <a:pt x="806" y="20"/>
                    <a:pt x="803" y="20"/>
                  </a:cubicBezTo>
                  <a:cubicBezTo>
                    <a:pt x="638" y="20"/>
                    <a:pt x="544" y="141"/>
                    <a:pt x="544" y="141"/>
                  </a:cubicBezTo>
                  <a:cubicBezTo>
                    <a:pt x="544" y="141"/>
                    <a:pt x="450" y="41"/>
                    <a:pt x="284" y="41"/>
                  </a:cubicBezTo>
                  <a:cubicBezTo>
                    <a:pt x="277" y="41"/>
                    <a:pt x="271" y="41"/>
                    <a:pt x="264" y="41"/>
                  </a:cubicBezTo>
                  <a:cubicBezTo>
                    <a:pt x="87" y="50"/>
                    <a:pt x="10" y="206"/>
                    <a:pt x="1" y="210"/>
                  </a:cubicBezTo>
                  <a:lnTo>
                    <a:pt x="2251" y="141"/>
                  </a:lnTo>
                  <a:cubicBezTo>
                    <a:pt x="2251" y="141"/>
                    <a:pt x="2140" y="9"/>
                    <a:pt x="1964" y="1"/>
                  </a:cubicBezTo>
                  <a:cubicBezTo>
                    <a:pt x="1960" y="1"/>
                    <a:pt x="1956" y="1"/>
                    <a:pt x="1952" y="1"/>
                  </a:cubicBez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59" name="Google Shape;4859;p85"/>
          <p:cNvSpPr/>
          <p:nvPr/>
        </p:nvSpPr>
        <p:spPr>
          <a:xfrm>
            <a:off x="7239453" y="314604"/>
            <a:ext cx="806597" cy="194400"/>
          </a:xfrm>
          <a:custGeom>
            <a:avLst/>
            <a:gdLst/>
            <a:ahLst/>
            <a:cxnLst/>
            <a:rect l="l" t="t" r="r" b="b"/>
            <a:pathLst>
              <a:path w="5950" h="1434" extrusionOk="0">
                <a:moveTo>
                  <a:pt x="3184" y="1"/>
                </a:moveTo>
                <a:cubicBezTo>
                  <a:pt x="2568" y="54"/>
                  <a:pt x="2015" y="534"/>
                  <a:pt x="1875" y="1135"/>
                </a:cubicBezTo>
                <a:cubicBezTo>
                  <a:pt x="1622" y="1035"/>
                  <a:pt x="1349" y="972"/>
                  <a:pt x="1078" y="972"/>
                </a:cubicBezTo>
                <a:cubicBezTo>
                  <a:pt x="974" y="972"/>
                  <a:pt x="871" y="981"/>
                  <a:pt x="769" y="1000"/>
                </a:cubicBezTo>
                <a:cubicBezTo>
                  <a:pt x="476" y="1057"/>
                  <a:pt x="195" y="1206"/>
                  <a:pt x="1" y="1433"/>
                </a:cubicBezTo>
                <a:lnTo>
                  <a:pt x="5950" y="1433"/>
                </a:lnTo>
                <a:cubicBezTo>
                  <a:pt x="5934" y="1147"/>
                  <a:pt x="5850" y="890"/>
                  <a:pt x="5617" y="696"/>
                </a:cubicBezTo>
                <a:cubicBezTo>
                  <a:pt x="5515" y="611"/>
                  <a:pt x="5364" y="565"/>
                  <a:pt x="5211" y="565"/>
                </a:cubicBezTo>
                <a:cubicBezTo>
                  <a:pt x="4982" y="565"/>
                  <a:pt x="4747" y="667"/>
                  <a:pt x="4663" y="887"/>
                </a:cubicBezTo>
                <a:cubicBezTo>
                  <a:pt x="4384" y="308"/>
                  <a:pt x="3819" y="1"/>
                  <a:pt x="3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85"/>
          <p:cNvSpPr/>
          <p:nvPr/>
        </p:nvSpPr>
        <p:spPr>
          <a:xfrm>
            <a:off x="1533536" y="2921525"/>
            <a:ext cx="701807" cy="122008"/>
          </a:xfrm>
          <a:custGeom>
            <a:avLst/>
            <a:gdLst/>
            <a:ahLst/>
            <a:cxnLst/>
            <a:rect l="l" t="t" r="r" b="b"/>
            <a:pathLst>
              <a:path w="5177" h="900" extrusionOk="0">
                <a:moveTo>
                  <a:pt x="2578" y="0"/>
                </a:moveTo>
                <a:cubicBezTo>
                  <a:pt x="2565" y="0"/>
                  <a:pt x="2552" y="0"/>
                  <a:pt x="2539" y="1"/>
                </a:cubicBezTo>
                <a:cubicBezTo>
                  <a:pt x="2016" y="16"/>
                  <a:pt x="1491" y="330"/>
                  <a:pt x="1220" y="834"/>
                </a:cubicBezTo>
                <a:cubicBezTo>
                  <a:pt x="1033" y="714"/>
                  <a:pt x="818" y="637"/>
                  <a:pt x="604" y="637"/>
                </a:cubicBezTo>
                <a:cubicBezTo>
                  <a:pt x="548" y="637"/>
                  <a:pt x="493" y="642"/>
                  <a:pt x="438" y="653"/>
                </a:cubicBezTo>
                <a:cubicBezTo>
                  <a:pt x="275" y="685"/>
                  <a:pt x="119" y="771"/>
                  <a:pt x="0" y="899"/>
                </a:cubicBezTo>
                <a:lnTo>
                  <a:pt x="5177" y="899"/>
                </a:lnTo>
                <a:lnTo>
                  <a:pt x="5157" y="848"/>
                </a:lnTo>
                <a:cubicBezTo>
                  <a:pt x="5014" y="640"/>
                  <a:pt x="4780" y="523"/>
                  <a:pt x="4545" y="513"/>
                </a:cubicBezTo>
                <a:cubicBezTo>
                  <a:pt x="4537" y="512"/>
                  <a:pt x="4529" y="512"/>
                  <a:pt x="4520" y="512"/>
                </a:cubicBezTo>
                <a:cubicBezTo>
                  <a:pt x="4295" y="512"/>
                  <a:pt x="4068" y="633"/>
                  <a:pt x="3878" y="772"/>
                </a:cubicBezTo>
                <a:cubicBezTo>
                  <a:pt x="3590" y="298"/>
                  <a:pt x="3087" y="0"/>
                  <a:pt x="2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7593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94"/>
        <p:cNvGrpSpPr/>
        <p:nvPr/>
      </p:nvGrpSpPr>
      <p:grpSpPr>
        <a:xfrm>
          <a:off x="0" y="0"/>
          <a:ext cx="0" cy="0"/>
          <a:chOff x="0" y="0"/>
          <a:chExt cx="0" cy="0"/>
        </a:xfrm>
      </p:grpSpPr>
      <p:grpSp>
        <p:nvGrpSpPr>
          <p:cNvPr id="4412" name="Google Shape;4412;p81"/>
          <p:cNvGrpSpPr/>
          <p:nvPr/>
        </p:nvGrpSpPr>
        <p:grpSpPr>
          <a:xfrm rot="960982">
            <a:off x="7961012" y="424180"/>
            <a:ext cx="749954" cy="842074"/>
            <a:chOff x="1439650" y="3867075"/>
            <a:chExt cx="1352425" cy="1518550"/>
          </a:xfrm>
        </p:grpSpPr>
        <p:sp>
          <p:nvSpPr>
            <p:cNvPr id="4413" name="Google Shape;4413;p81"/>
            <p:cNvSpPr/>
            <p:nvPr/>
          </p:nvSpPr>
          <p:spPr>
            <a:xfrm>
              <a:off x="1439650" y="3867075"/>
              <a:ext cx="1352425" cy="1518550"/>
            </a:xfrm>
            <a:custGeom>
              <a:avLst/>
              <a:gdLst/>
              <a:ahLst/>
              <a:cxnLst/>
              <a:rect l="l" t="t" r="r" b="b"/>
              <a:pathLst>
                <a:path w="54097" h="60742" extrusionOk="0">
                  <a:moveTo>
                    <a:pt x="8624" y="0"/>
                  </a:moveTo>
                  <a:cubicBezTo>
                    <a:pt x="8273" y="0"/>
                    <a:pt x="7910" y="54"/>
                    <a:pt x="7569" y="84"/>
                  </a:cubicBezTo>
                  <a:cubicBezTo>
                    <a:pt x="7237" y="113"/>
                    <a:pt x="6920" y="100"/>
                    <a:pt x="6652" y="295"/>
                  </a:cubicBezTo>
                  <a:cubicBezTo>
                    <a:pt x="6633" y="292"/>
                    <a:pt x="6613" y="290"/>
                    <a:pt x="6594" y="290"/>
                  </a:cubicBezTo>
                  <a:cubicBezTo>
                    <a:pt x="6493" y="290"/>
                    <a:pt x="6397" y="344"/>
                    <a:pt x="6367" y="474"/>
                  </a:cubicBezTo>
                  <a:cubicBezTo>
                    <a:pt x="6224" y="1147"/>
                    <a:pt x="5667" y="1731"/>
                    <a:pt x="4951" y="1731"/>
                  </a:cubicBezTo>
                  <a:cubicBezTo>
                    <a:pt x="4930" y="1731"/>
                    <a:pt x="4908" y="1731"/>
                    <a:pt x="4887" y="1730"/>
                  </a:cubicBezTo>
                  <a:cubicBezTo>
                    <a:pt x="4125" y="1694"/>
                    <a:pt x="3609" y="1038"/>
                    <a:pt x="3467" y="345"/>
                  </a:cubicBezTo>
                  <a:cubicBezTo>
                    <a:pt x="3447" y="255"/>
                    <a:pt x="3373" y="213"/>
                    <a:pt x="3296" y="213"/>
                  </a:cubicBezTo>
                  <a:cubicBezTo>
                    <a:pt x="3244" y="213"/>
                    <a:pt x="3192" y="232"/>
                    <a:pt x="3153" y="267"/>
                  </a:cubicBezTo>
                  <a:cubicBezTo>
                    <a:pt x="3123" y="255"/>
                    <a:pt x="3092" y="249"/>
                    <a:pt x="3061" y="249"/>
                  </a:cubicBezTo>
                  <a:cubicBezTo>
                    <a:pt x="2316" y="274"/>
                    <a:pt x="1586" y="392"/>
                    <a:pt x="837" y="407"/>
                  </a:cubicBezTo>
                  <a:cubicBezTo>
                    <a:pt x="836" y="407"/>
                    <a:pt x="836" y="407"/>
                    <a:pt x="835" y="407"/>
                  </a:cubicBezTo>
                  <a:cubicBezTo>
                    <a:pt x="699" y="407"/>
                    <a:pt x="588" y="515"/>
                    <a:pt x="584" y="651"/>
                  </a:cubicBezTo>
                  <a:cubicBezTo>
                    <a:pt x="579" y="1265"/>
                    <a:pt x="581" y="1873"/>
                    <a:pt x="624" y="2477"/>
                  </a:cubicBezTo>
                  <a:cubicBezTo>
                    <a:pt x="635" y="2597"/>
                    <a:pt x="720" y="2657"/>
                    <a:pt x="806" y="2657"/>
                  </a:cubicBezTo>
                  <a:cubicBezTo>
                    <a:pt x="875" y="2657"/>
                    <a:pt x="946" y="2617"/>
                    <a:pt x="975" y="2537"/>
                  </a:cubicBezTo>
                  <a:lnTo>
                    <a:pt x="979" y="2537"/>
                  </a:lnTo>
                  <a:cubicBezTo>
                    <a:pt x="930" y="2674"/>
                    <a:pt x="1004" y="2858"/>
                    <a:pt x="1202" y="2874"/>
                  </a:cubicBezTo>
                  <a:cubicBezTo>
                    <a:pt x="1908" y="2940"/>
                    <a:pt x="2594" y="3433"/>
                    <a:pt x="2598" y="4201"/>
                  </a:cubicBezTo>
                  <a:cubicBezTo>
                    <a:pt x="2600" y="4974"/>
                    <a:pt x="1899" y="5528"/>
                    <a:pt x="1182" y="5574"/>
                  </a:cubicBezTo>
                  <a:cubicBezTo>
                    <a:pt x="1025" y="5583"/>
                    <a:pt x="976" y="5733"/>
                    <a:pt x="1023" y="5842"/>
                  </a:cubicBezTo>
                  <a:cubicBezTo>
                    <a:pt x="972" y="5807"/>
                    <a:pt x="912" y="5787"/>
                    <a:pt x="855" y="5787"/>
                  </a:cubicBezTo>
                  <a:cubicBezTo>
                    <a:pt x="762" y="5787"/>
                    <a:pt x="676" y="5840"/>
                    <a:pt x="650" y="5966"/>
                  </a:cubicBezTo>
                  <a:cubicBezTo>
                    <a:pt x="486" y="6683"/>
                    <a:pt x="474" y="7428"/>
                    <a:pt x="614" y="8150"/>
                  </a:cubicBezTo>
                  <a:cubicBezTo>
                    <a:pt x="537" y="8289"/>
                    <a:pt x="584" y="8497"/>
                    <a:pt x="782" y="8497"/>
                  </a:cubicBezTo>
                  <a:cubicBezTo>
                    <a:pt x="787" y="8497"/>
                    <a:pt x="793" y="8496"/>
                    <a:pt x="799" y="8496"/>
                  </a:cubicBezTo>
                  <a:cubicBezTo>
                    <a:pt x="850" y="8493"/>
                    <a:pt x="902" y="8491"/>
                    <a:pt x="954" y="8491"/>
                  </a:cubicBezTo>
                  <a:cubicBezTo>
                    <a:pt x="1666" y="8491"/>
                    <a:pt x="2411" y="8804"/>
                    <a:pt x="2497" y="9622"/>
                  </a:cubicBezTo>
                  <a:cubicBezTo>
                    <a:pt x="2600" y="10565"/>
                    <a:pt x="1789" y="10904"/>
                    <a:pt x="1082" y="11199"/>
                  </a:cubicBezTo>
                  <a:cubicBezTo>
                    <a:pt x="984" y="11239"/>
                    <a:pt x="1020" y="11363"/>
                    <a:pt x="1092" y="11407"/>
                  </a:cubicBezTo>
                  <a:cubicBezTo>
                    <a:pt x="766" y="11466"/>
                    <a:pt x="658" y="11874"/>
                    <a:pt x="578" y="12154"/>
                  </a:cubicBezTo>
                  <a:cubicBezTo>
                    <a:pt x="409" y="12737"/>
                    <a:pt x="364" y="13338"/>
                    <a:pt x="407" y="13942"/>
                  </a:cubicBezTo>
                  <a:cubicBezTo>
                    <a:pt x="413" y="13999"/>
                    <a:pt x="443" y="14050"/>
                    <a:pt x="491" y="14083"/>
                  </a:cubicBezTo>
                  <a:cubicBezTo>
                    <a:pt x="484" y="14201"/>
                    <a:pt x="556" y="14323"/>
                    <a:pt x="707" y="14323"/>
                  </a:cubicBezTo>
                  <a:cubicBezTo>
                    <a:pt x="712" y="14323"/>
                    <a:pt x="717" y="14323"/>
                    <a:pt x="722" y="14323"/>
                  </a:cubicBezTo>
                  <a:cubicBezTo>
                    <a:pt x="742" y="14322"/>
                    <a:pt x="762" y="14322"/>
                    <a:pt x="782" y="14322"/>
                  </a:cubicBezTo>
                  <a:cubicBezTo>
                    <a:pt x="1530" y="14322"/>
                    <a:pt x="2331" y="14610"/>
                    <a:pt x="2430" y="15475"/>
                  </a:cubicBezTo>
                  <a:cubicBezTo>
                    <a:pt x="2526" y="16322"/>
                    <a:pt x="1829" y="16942"/>
                    <a:pt x="1053" y="17066"/>
                  </a:cubicBezTo>
                  <a:cubicBezTo>
                    <a:pt x="944" y="17079"/>
                    <a:pt x="913" y="17174"/>
                    <a:pt x="936" y="17257"/>
                  </a:cubicBezTo>
                  <a:cubicBezTo>
                    <a:pt x="910" y="17250"/>
                    <a:pt x="884" y="17247"/>
                    <a:pt x="858" y="17247"/>
                  </a:cubicBezTo>
                  <a:cubicBezTo>
                    <a:pt x="725" y="17247"/>
                    <a:pt x="589" y="17329"/>
                    <a:pt x="579" y="17499"/>
                  </a:cubicBezTo>
                  <a:cubicBezTo>
                    <a:pt x="526" y="18257"/>
                    <a:pt x="457" y="19172"/>
                    <a:pt x="716" y="19900"/>
                  </a:cubicBezTo>
                  <a:cubicBezTo>
                    <a:pt x="563" y="20027"/>
                    <a:pt x="581" y="20329"/>
                    <a:pt x="813" y="20329"/>
                  </a:cubicBezTo>
                  <a:cubicBezTo>
                    <a:pt x="821" y="20329"/>
                    <a:pt x="830" y="20328"/>
                    <a:pt x="838" y="20327"/>
                  </a:cubicBezTo>
                  <a:cubicBezTo>
                    <a:pt x="898" y="20322"/>
                    <a:pt x="959" y="20320"/>
                    <a:pt x="1020" y="20320"/>
                  </a:cubicBezTo>
                  <a:cubicBezTo>
                    <a:pt x="1729" y="20320"/>
                    <a:pt x="2488" y="20661"/>
                    <a:pt x="2523" y="21490"/>
                  </a:cubicBezTo>
                  <a:cubicBezTo>
                    <a:pt x="2559" y="22295"/>
                    <a:pt x="1794" y="22830"/>
                    <a:pt x="1067" y="22830"/>
                  </a:cubicBezTo>
                  <a:cubicBezTo>
                    <a:pt x="1022" y="22830"/>
                    <a:pt x="977" y="22828"/>
                    <a:pt x="933" y="22824"/>
                  </a:cubicBezTo>
                  <a:cubicBezTo>
                    <a:pt x="928" y="22824"/>
                    <a:pt x="923" y="22823"/>
                    <a:pt x="918" y="22823"/>
                  </a:cubicBezTo>
                  <a:cubicBezTo>
                    <a:pt x="831" y="22823"/>
                    <a:pt x="777" y="22882"/>
                    <a:pt x="758" y="22956"/>
                  </a:cubicBezTo>
                  <a:cubicBezTo>
                    <a:pt x="719" y="22934"/>
                    <a:pt x="675" y="22923"/>
                    <a:pt x="631" y="22923"/>
                  </a:cubicBezTo>
                  <a:cubicBezTo>
                    <a:pt x="536" y="22923"/>
                    <a:pt x="440" y="22977"/>
                    <a:pt x="402" y="23097"/>
                  </a:cubicBezTo>
                  <a:cubicBezTo>
                    <a:pt x="280" y="23496"/>
                    <a:pt x="245" y="23932"/>
                    <a:pt x="181" y="24348"/>
                  </a:cubicBezTo>
                  <a:cubicBezTo>
                    <a:pt x="127" y="24713"/>
                    <a:pt x="53" y="25087"/>
                    <a:pt x="104" y="25457"/>
                  </a:cubicBezTo>
                  <a:cubicBezTo>
                    <a:pt x="113" y="25516"/>
                    <a:pt x="161" y="25541"/>
                    <a:pt x="213" y="25541"/>
                  </a:cubicBezTo>
                  <a:cubicBezTo>
                    <a:pt x="219" y="25541"/>
                    <a:pt x="225" y="25541"/>
                    <a:pt x="230" y="25540"/>
                  </a:cubicBezTo>
                  <a:lnTo>
                    <a:pt x="230" y="25540"/>
                  </a:lnTo>
                  <a:cubicBezTo>
                    <a:pt x="220" y="25697"/>
                    <a:pt x="335" y="25873"/>
                    <a:pt x="522" y="25873"/>
                  </a:cubicBezTo>
                  <a:cubicBezTo>
                    <a:pt x="542" y="25873"/>
                    <a:pt x="562" y="25871"/>
                    <a:pt x="582" y="25867"/>
                  </a:cubicBezTo>
                  <a:cubicBezTo>
                    <a:pt x="672" y="25850"/>
                    <a:pt x="765" y="25842"/>
                    <a:pt x="858" y="25842"/>
                  </a:cubicBezTo>
                  <a:cubicBezTo>
                    <a:pt x="1523" y="25842"/>
                    <a:pt x="2227" y="26257"/>
                    <a:pt x="2329" y="26954"/>
                  </a:cubicBezTo>
                  <a:cubicBezTo>
                    <a:pt x="2394" y="27378"/>
                    <a:pt x="2186" y="27776"/>
                    <a:pt x="1868" y="28040"/>
                  </a:cubicBezTo>
                  <a:cubicBezTo>
                    <a:pt x="1541" y="28314"/>
                    <a:pt x="1231" y="28258"/>
                    <a:pt x="868" y="28398"/>
                  </a:cubicBezTo>
                  <a:cubicBezTo>
                    <a:pt x="779" y="28428"/>
                    <a:pt x="734" y="28540"/>
                    <a:pt x="812" y="28616"/>
                  </a:cubicBezTo>
                  <a:cubicBezTo>
                    <a:pt x="848" y="28651"/>
                    <a:pt x="888" y="28681"/>
                    <a:pt x="931" y="28706"/>
                  </a:cubicBezTo>
                  <a:cubicBezTo>
                    <a:pt x="587" y="29441"/>
                    <a:pt x="533" y="30335"/>
                    <a:pt x="670" y="31124"/>
                  </a:cubicBezTo>
                  <a:cubicBezTo>
                    <a:pt x="688" y="31225"/>
                    <a:pt x="767" y="31269"/>
                    <a:pt x="849" y="31269"/>
                  </a:cubicBezTo>
                  <a:cubicBezTo>
                    <a:pt x="862" y="31269"/>
                    <a:pt x="875" y="31268"/>
                    <a:pt x="888" y="31266"/>
                  </a:cubicBezTo>
                  <a:lnTo>
                    <a:pt x="888" y="31266"/>
                  </a:lnTo>
                  <a:cubicBezTo>
                    <a:pt x="884" y="31389"/>
                    <a:pt x="957" y="31504"/>
                    <a:pt x="1110" y="31504"/>
                  </a:cubicBezTo>
                  <a:cubicBezTo>
                    <a:pt x="1118" y="31504"/>
                    <a:pt x="1126" y="31503"/>
                    <a:pt x="1135" y="31503"/>
                  </a:cubicBezTo>
                  <a:cubicBezTo>
                    <a:pt x="1165" y="31501"/>
                    <a:pt x="1196" y="31500"/>
                    <a:pt x="1226" y="31500"/>
                  </a:cubicBezTo>
                  <a:cubicBezTo>
                    <a:pt x="2043" y="31500"/>
                    <a:pt x="2852" y="32076"/>
                    <a:pt x="2654" y="33009"/>
                  </a:cubicBezTo>
                  <a:cubicBezTo>
                    <a:pt x="2507" y="33704"/>
                    <a:pt x="1882" y="34117"/>
                    <a:pt x="1228" y="34276"/>
                  </a:cubicBezTo>
                  <a:cubicBezTo>
                    <a:pt x="1217" y="34275"/>
                    <a:pt x="1199" y="34275"/>
                    <a:pt x="1177" y="34275"/>
                  </a:cubicBezTo>
                  <a:cubicBezTo>
                    <a:pt x="941" y="34275"/>
                    <a:pt x="137" y="34315"/>
                    <a:pt x="234" y="34887"/>
                  </a:cubicBezTo>
                  <a:cubicBezTo>
                    <a:pt x="220" y="35542"/>
                    <a:pt x="146" y="36176"/>
                    <a:pt x="25" y="36824"/>
                  </a:cubicBezTo>
                  <a:cubicBezTo>
                    <a:pt x="1" y="36957"/>
                    <a:pt x="92" y="37036"/>
                    <a:pt x="187" y="37040"/>
                  </a:cubicBezTo>
                  <a:cubicBezTo>
                    <a:pt x="186" y="37180"/>
                    <a:pt x="283" y="37323"/>
                    <a:pt x="441" y="37323"/>
                  </a:cubicBezTo>
                  <a:cubicBezTo>
                    <a:pt x="465" y="37323"/>
                    <a:pt x="490" y="37320"/>
                    <a:pt x="516" y="37313"/>
                  </a:cubicBezTo>
                  <a:cubicBezTo>
                    <a:pt x="638" y="37280"/>
                    <a:pt x="763" y="37264"/>
                    <a:pt x="887" y="37264"/>
                  </a:cubicBezTo>
                  <a:cubicBezTo>
                    <a:pt x="1060" y="37264"/>
                    <a:pt x="1233" y="37295"/>
                    <a:pt x="1396" y="37351"/>
                  </a:cubicBezTo>
                  <a:lnTo>
                    <a:pt x="1861" y="39518"/>
                  </a:lnTo>
                  <a:cubicBezTo>
                    <a:pt x="1566" y="39783"/>
                    <a:pt x="1194" y="39946"/>
                    <a:pt x="800" y="39985"/>
                  </a:cubicBezTo>
                  <a:cubicBezTo>
                    <a:pt x="636" y="40000"/>
                    <a:pt x="556" y="40236"/>
                    <a:pt x="699" y="40311"/>
                  </a:cubicBezTo>
                  <a:cubicBezTo>
                    <a:pt x="684" y="40309"/>
                    <a:pt x="669" y="40308"/>
                    <a:pt x="654" y="40308"/>
                  </a:cubicBezTo>
                  <a:cubicBezTo>
                    <a:pt x="553" y="40308"/>
                    <a:pt x="457" y="40362"/>
                    <a:pt x="435" y="40487"/>
                  </a:cubicBezTo>
                  <a:cubicBezTo>
                    <a:pt x="360" y="40910"/>
                    <a:pt x="364" y="41347"/>
                    <a:pt x="388" y="41773"/>
                  </a:cubicBezTo>
                  <a:cubicBezTo>
                    <a:pt x="403" y="42091"/>
                    <a:pt x="424" y="42413"/>
                    <a:pt x="597" y="42679"/>
                  </a:cubicBezTo>
                  <a:cubicBezTo>
                    <a:pt x="388" y="42791"/>
                    <a:pt x="491" y="43119"/>
                    <a:pt x="725" y="43151"/>
                  </a:cubicBezTo>
                  <a:cubicBezTo>
                    <a:pt x="1443" y="43249"/>
                    <a:pt x="2267" y="43529"/>
                    <a:pt x="2352" y="44383"/>
                  </a:cubicBezTo>
                  <a:cubicBezTo>
                    <a:pt x="2439" y="45237"/>
                    <a:pt x="1725" y="45682"/>
                    <a:pt x="982" y="45803"/>
                  </a:cubicBezTo>
                  <a:cubicBezTo>
                    <a:pt x="895" y="45816"/>
                    <a:pt x="870" y="45887"/>
                    <a:pt x="883" y="45959"/>
                  </a:cubicBezTo>
                  <a:cubicBezTo>
                    <a:pt x="805" y="45980"/>
                    <a:pt x="736" y="46030"/>
                    <a:pt x="698" y="46128"/>
                  </a:cubicBezTo>
                  <a:cubicBezTo>
                    <a:pt x="399" y="46901"/>
                    <a:pt x="347" y="47819"/>
                    <a:pt x="552" y="48623"/>
                  </a:cubicBezTo>
                  <a:cubicBezTo>
                    <a:pt x="429" y="48758"/>
                    <a:pt x="563" y="48995"/>
                    <a:pt x="745" y="49020"/>
                  </a:cubicBezTo>
                  <a:cubicBezTo>
                    <a:pt x="1409" y="49103"/>
                    <a:pt x="2136" y="49248"/>
                    <a:pt x="2260" y="50056"/>
                  </a:cubicBezTo>
                  <a:cubicBezTo>
                    <a:pt x="2380" y="50882"/>
                    <a:pt x="1611" y="51467"/>
                    <a:pt x="856" y="51485"/>
                  </a:cubicBezTo>
                  <a:cubicBezTo>
                    <a:pt x="695" y="51491"/>
                    <a:pt x="612" y="51672"/>
                    <a:pt x="667" y="51795"/>
                  </a:cubicBezTo>
                  <a:cubicBezTo>
                    <a:pt x="628" y="51778"/>
                    <a:pt x="584" y="51770"/>
                    <a:pt x="541" y="51770"/>
                  </a:cubicBezTo>
                  <a:cubicBezTo>
                    <a:pt x="434" y="51770"/>
                    <a:pt x="329" y="51824"/>
                    <a:pt x="306" y="51943"/>
                  </a:cubicBezTo>
                  <a:cubicBezTo>
                    <a:pt x="150" y="52791"/>
                    <a:pt x="75" y="53716"/>
                    <a:pt x="250" y="54571"/>
                  </a:cubicBezTo>
                  <a:cubicBezTo>
                    <a:pt x="269" y="54668"/>
                    <a:pt x="340" y="54709"/>
                    <a:pt x="416" y="54709"/>
                  </a:cubicBezTo>
                  <a:cubicBezTo>
                    <a:pt x="418" y="54709"/>
                    <a:pt x="420" y="54709"/>
                    <a:pt x="423" y="54709"/>
                  </a:cubicBezTo>
                  <a:cubicBezTo>
                    <a:pt x="467" y="54746"/>
                    <a:pt x="522" y="54769"/>
                    <a:pt x="588" y="54769"/>
                  </a:cubicBezTo>
                  <a:cubicBezTo>
                    <a:pt x="614" y="54769"/>
                    <a:pt x="642" y="54765"/>
                    <a:pt x="671" y="54758"/>
                  </a:cubicBezTo>
                  <a:cubicBezTo>
                    <a:pt x="785" y="54726"/>
                    <a:pt x="904" y="54711"/>
                    <a:pt x="1023" y="54711"/>
                  </a:cubicBezTo>
                  <a:cubicBezTo>
                    <a:pt x="1694" y="54711"/>
                    <a:pt x="2382" y="55194"/>
                    <a:pt x="2377" y="55928"/>
                  </a:cubicBezTo>
                  <a:cubicBezTo>
                    <a:pt x="2371" y="56688"/>
                    <a:pt x="1643" y="57176"/>
                    <a:pt x="945" y="57176"/>
                  </a:cubicBezTo>
                  <a:cubicBezTo>
                    <a:pt x="837" y="57176"/>
                    <a:pt x="730" y="57165"/>
                    <a:pt x="627" y="57140"/>
                  </a:cubicBezTo>
                  <a:cubicBezTo>
                    <a:pt x="602" y="57134"/>
                    <a:pt x="579" y="57131"/>
                    <a:pt x="558" y="57131"/>
                  </a:cubicBezTo>
                  <a:cubicBezTo>
                    <a:pt x="418" y="57131"/>
                    <a:pt x="343" y="57260"/>
                    <a:pt x="366" y="57381"/>
                  </a:cubicBezTo>
                  <a:cubicBezTo>
                    <a:pt x="290" y="57401"/>
                    <a:pt x="226" y="57462"/>
                    <a:pt x="228" y="57550"/>
                  </a:cubicBezTo>
                  <a:cubicBezTo>
                    <a:pt x="270" y="58347"/>
                    <a:pt x="346" y="59132"/>
                    <a:pt x="426" y="59924"/>
                  </a:cubicBezTo>
                  <a:cubicBezTo>
                    <a:pt x="442" y="60049"/>
                    <a:pt x="523" y="60173"/>
                    <a:pt x="662" y="60173"/>
                  </a:cubicBezTo>
                  <a:cubicBezTo>
                    <a:pt x="665" y="60173"/>
                    <a:pt x="667" y="60173"/>
                    <a:pt x="670" y="60173"/>
                  </a:cubicBezTo>
                  <a:cubicBezTo>
                    <a:pt x="1410" y="60127"/>
                    <a:pt x="2159" y="60095"/>
                    <a:pt x="2890" y="60001"/>
                  </a:cubicBezTo>
                  <a:cubicBezTo>
                    <a:pt x="2902" y="60000"/>
                    <a:pt x="2916" y="59996"/>
                    <a:pt x="2928" y="59990"/>
                  </a:cubicBezTo>
                  <a:cubicBezTo>
                    <a:pt x="2943" y="59993"/>
                    <a:pt x="2958" y="59995"/>
                    <a:pt x="2973" y="59995"/>
                  </a:cubicBezTo>
                  <a:cubicBezTo>
                    <a:pt x="3051" y="59995"/>
                    <a:pt x="3127" y="59954"/>
                    <a:pt x="3153" y="59863"/>
                  </a:cubicBezTo>
                  <a:cubicBezTo>
                    <a:pt x="3322" y="59228"/>
                    <a:pt x="3743" y="58576"/>
                    <a:pt x="4468" y="58534"/>
                  </a:cubicBezTo>
                  <a:cubicBezTo>
                    <a:pt x="4498" y="58532"/>
                    <a:pt x="4527" y="58531"/>
                    <a:pt x="4555" y="58531"/>
                  </a:cubicBezTo>
                  <a:cubicBezTo>
                    <a:pt x="5356" y="58531"/>
                    <a:pt x="5640" y="59264"/>
                    <a:pt x="5625" y="59955"/>
                  </a:cubicBezTo>
                  <a:cubicBezTo>
                    <a:pt x="5616" y="60096"/>
                    <a:pt x="5742" y="60186"/>
                    <a:pt x="5861" y="60186"/>
                  </a:cubicBezTo>
                  <a:cubicBezTo>
                    <a:pt x="5896" y="60263"/>
                    <a:pt x="5972" y="60313"/>
                    <a:pt x="6056" y="60314"/>
                  </a:cubicBezTo>
                  <a:cubicBezTo>
                    <a:pt x="6637" y="60337"/>
                    <a:pt x="7233" y="60378"/>
                    <a:pt x="7824" y="60378"/>
                  </a:cubicBezTo>
                  <a:cubicBezTo>
                    <a:pt x="8070" y="60378"/>
                    <a:pt x="8315" y="60371"/>
                    <a:pt x="8557" y="60353"/>
                  </a:cubicBezTo>
                  <a:cubicBezTo>
                    <a:pt x="8691" y="60340"/>
                    <a:pt x="8763" y="60256"/>
                    <a:pt x="8784" y="60156"/>
                  </a:cubicBezTo>
                  <a:cubicBezTo>
                    <a:pt x="8853" y="60154"/>
                    <a:pt x="8918" y="60116"/>
                    <a:pt x="8936" y="60035"/>
                  </a:cubicBezTo>
                  <a:cubicBezTo>
                    <a:pt x="9111" y="59322"/>
                    <a:pt x="9607" y="58664"/>
                    <a:pt x="10377" y="58568"/>
                  </a:cubicBezTo>
                  <a:cubicBezTo>
                    <a:pt x="10443" y="58559"/>
                    <a:pt x="10509" y="58555"/>
                    <a:pt x="10573" y="58555"/>
                  </a:cubicBezTo>
                  <a:cubicBezTo>
                    <a:pt x="11364" y="58555"/>
                    <a:pt x="11996" y="59167"/>
                    <a:pt x="12149" y="59938"/>
                  </a:cubicBezTo>
                  <a:cubicBezTo>
                    <a:pt x="12178" y="60081"/>
                    <a:pt x="12280" y="60132"/>
                    <a:pt x="12386" y="60132"/>
                  </a:cubicBezTo>
                  <a:cubicBezTo>
                    <a:pt x="12392" y="60132"/>
                    <a:pt x="12398" y="60132"/>
                    <a:pt x="12404" y="60132"/>
                  </a:cubicBezTo>
                  <a:cubicBezTo>
                    <a:pt x="12434" y="60157"/>
                    <a:pt x="12471" y="60173"/>
                    <a:pt x="12510" y="60176"/>
                  </a:cubicBezTo>
                  <a:cubicBezTo>
                    <a:pt x="12983" y="60205"/>
                    <a:pt x="13480" y="60268"/>
                    <a:pt x="13963" y="60268"/>
                  </a:cubicBezTo>
                  <a:cubicBezTo>
                    <a:pt x="14095" y="60268"/>
                    <a:pt x="14226" y="60264"/>
                    <a:pt x="14355" y="60252"/>
                  </a:cubicBezTo>
                  <a:cubicBezTo>
                    <a:pt x="14529" y="60236"/>
                    <a:pt x="14603" y="60083"/>
                    <a:pt x="14565" y="59956"/>
                  </a:cubicBezTo>
                  <a:cubicBezTo>
                    <a:pt x="14579" y="59935"/>
                    <a:pt x="14586" y="59910"/>
                    <a:pt x="14587" y="59884"/>
                  </a:cubicBezTo>
                  <a:cubicBezTo>
                    <a:pt x="14606" y="59195"/>
                    <a:pt x="15118" y="58481"/>
                    <a:pt x="15862" y="58481"/>
                  </a:cubicBezTo>
                  <a:cubicBezTo>
                    <a:pt x="15868" y="58481"/>
                    <a:pt x="15875" y="58481"/>
                    <a:pt x="15881" y="58481"/>
                  </a:cubicBezTo>
                  <a:cubicBezTo>
                    <a:pt x="16632" y="58493"/>
                    <a:pt x="17108" y="59210"/>
                    <a:pt x="17071" y="59904"/>
                  </a:cubicBezTo>
                  <a:cubicBezTo>
                    <a:pt x="17065" y="60073"/>
                    <a:pt x="17184" y="60159"/>
                    <a:pt x="17312" y="60159"/>
                  </a:cubicBezTo>
                  <a:cubicBezTo>
                    <a:pt x="17320" y="60159"/>
                    <a:pt x="17329" y="60159"/>
                    <a:pt x="17337" y="60158"/>
                  </a:cubicBezTo>
                  <a:lnTo>
                    <a:pt x="17337" y="60158"/>
                  </a:lnTo>
                  <a:cubicBezTo>
                    <a:pt x="17329" y="60254"/>
                    <a:pt x="17386" y="60357"/>
                    <a:pt x="17517" y="60365"/>
                  </a:cubicBezTo>
                  <a:cubicBezTo>
                    <a:pt x="18059" y="60412"/>
                    <a:pt x="18609" y="60448"/>
                    <a:pt x="19156" y="60448"/>
                  </a:cubicBezTo>
                  <a:cubicBezTo>
                    <a:pt x="19311" y="60448"/>
                    <a:pt x="19467" y="60445"/>
                    <a:pt x="19622" y="60438"/>
                  </a:cubicBezTo>
                  <a:cubicBezTo>
                    <a:pt x="19783" y="60432"/>
                    <a:pt x="19862" y="60306"/>
                    <a:pt x="19860" y="60187"/>
                  </a:cubicBezTo>
                  <a:lnTo>
                    <a:pt x="19860" y="60187"/>
                  </a:lnTo>
                  <a:cubicBezTo>
                    <a:pt x="19862" y="60187"/>
                    <a:pt x="19865" y="60187"/>
                    <a:pt x="19867" y="60187"/>
                  </a:cubicBezTo>
                  <a:cubicBezTo>
                    <a:pt x="19963" y="60187"/>
                    <a:pt x="20058" y="60120"/>
                    <a:pt x="20070" y="59988"/>
                  </a:cubicBezTo>
                  <a:cubicBezTo>
                    <a:pt x="20133" y="59305"/>
                    <a:pt x="20623" y="58530"/>
                    <a:pt x="21369" y="58530"/>
                  </a:cubicBezTo>
                  <a:cubicBezTo>
                    <a:pt x="21417" y="58530"/>
                    <a:pt x="21467" y="58533"/>
                    <a:pt x="21518" y="58540"/>
                  </a:cubicBezTo>
                  <a:cubicBezTo>
                    <a:pt x="22299" y="58646"/>
                    <a:pt x="22535" y="59383"/>
                    <a:pt x="22453" y="60053"/>
                  </a:cubicBezTo>
                  <a:cubicBezTo>
                    <a:pt x="22435" y="60214"/>
                    <a:pt x="22575" y="60308"/>
                    <a:pt x="22714" y="60308"/>
                  </a:cubicBezTo>
                  <a:cubicBezTo>
                    <a:pt x="22801" y="60308"/>
                    <a:pt x="22888" y="60271"/>
                    <a:pt x="22933" y="60190"/>
                  </a:cubicBezTo>
                  <a:cubicBezTo>
                    <a:pt x="22944" y="60169"/>
                    <a:pt x="22950" y="60145"/>
                    <a:pt x="22961" y="60125"/>
                  </a:cubicBezTo>
                  <a:cubicBezTo>
                    <a:pt x="22974" y="60143"/>
                    <a:pt x="22993" y="60156"/>
                    <a:pt x="23015" y="60162"/>
                  </a:cubicBezTo>
                  <a:cubicBezTo>
                    <a:pt x="23244" y="60229"/>
                    <a:pt x="23489" y="60250"/>
                    <a:pt x="23740" y="60250"/>
                  </a:cubicBezTo>
                  <a:cubicBezTo>
                    <a:pt x="23754" y="60250"/>
                    <a:pt x="23768" y="60250"/>
                    <a:pt x="23782" y="60250"/>
                  </a:cubicBezTo>
                  <a:cubicBezTo>
                    <a:pt x="24062" y="60280"/>
                    <a:pt x="24351" y="60307"/>
                    <a:pt x="24635" y="60307"/>
                  </a:cubicBezTo>
                  <a:cubicBezTo>
                    <a:pt x="24767" y="60307"/>
                    <a:pt x="24899" y="60301"/>
                    <a:pt x="25028" y="60287"/>
                  </a:cubicBezTo>
                  <a:cubicBezTo>
                    <a:pt x="25069" y="60282"/>
                    <a:pt x="25108" y="60265"/>
                    <a:pt x="25138" y="60240"/>
                  </a:cubicBezTo>
                  <a:cubicBezTo>
                    <a:pt x="25166" y="60256"/>
                    <a:pt x="25198" y="60264"/>
                    <a:pt x="25230" y="60264"/>
                  </a:cubicBezTo>
                  <a:cubicBezTo>
                    <a:pt x="25296" y="60264"/>
                    <a:pt x="25360" y="60228"/>
                    <a:pt x="25374" y="60145"/>
                  </a:cubicBezTo>
                  <a:cubicBezTo>
                    <a:pt x="25525" y="59426"/>
                    <a:pt x="26104" y="58746"/>
                    <a:pt x="26891" y="58746"/>
                  </a:cubicBezTo>
                  <a:cubicBezTo>
                    <a:pt x="26898" y="58746"/>
                    <a:pt x="26906" y="58747"/>
                    <a:pt x="26913" y="58747"/>
                  </a:cubicBezTo>
                  <a:cubicBezTo>
                    <a:pt x="27727" y="58756"/>
                    <a:pt x="28254" y="59449"/>
                    <a:pt x="28348" y="60191"/>
                  </a:cubicBezTo>
                  <a:cubicBezTo>
                    <a:pt x="28365" y="60319"/>
                    <a:pt x="28468" y="60376"/>
                    <a:pt x="28576" y="60376"/>
                  </a:cubicBezTo>
                  <a:cubicBezTo>
                    <a:pt x="28644" y="60376"/>
                    <a:pt x="28714" y="60353"/>
                    <a:pt x="28766" y="60311"/>
                  </a:cubicBezTo>
                  <a:cubicBezTo>
                    <a:pt x="28791" y="60320"/>
                    <a:pt x="28817" y="60328"/>
                    <a:pt x="28845" y="60331"/>
                  </a:cubicBezTo>
                  <a:cubicBezTo>
                    <a:pt x="29198" y="60357"/>
                    <a:pt x="29579" y="60396"/>
                    <a:pt x="29948" y="60396"/>
                  </a:cubicBezTo>
                  <a:cubicBezTo>
                    <a:pt x="30132" y="60396"/>
                    <a:pt x="30313" y="60386"/>
                    <a:pt x="30486" y="60360"/>
                  </a:cubicBezTo>
                  <a:cubicBezTo>
                    <a:pt x="30513" y="60357"/>
                    <a:pt x="30538" y="60347"/>
                    <a:pt x="30562" y="60334"/>
                  </a:cubicBezTo>
                  <a:cubicBezTo>
                    <a:pt x="30574" y="60336"/>
                    <a:pt x="30586" y="60337"/>
                    <a:pt x="30598" y="60337"/>
                  </a:cubicBezTo>
                  <a:cubicBezTo>
                    <a:pt x="30674" y="60337"/>
                    <a:pt x="30742" y="60295"/>
                    <a:pt x="30760" y="60196"/>
                  </a:cubicBezTo>
                  <a:cubicBezTo>
                    <a:pt x="30891" y="59443"/>
                    <a:pt x="31431" y="58690"/>
                    <a:pt x="32271" y="58690"/>
                  </a:cubicBezTo>
                  <a:cubicBezTo>
                    <a:pt x="32276" y="58690"/>
                    <a:pt x="32282" y="58690"/>
                    <a:pt x="32287" y="58690"/>
                  </a:cubicBezTo>
                  <a:cubicBezTo>
                    <a:pt x="33182" y="58707"/>
                    <a:pt x="33575" y="59478"/>
                    <a:pt x="33734" y="60234"/>
                  </a:cubicBezTo>
                  <a:cubicBezTo>
                    <a:pt x="33760" y="60367"/>
                    <a:pt x="33850" y="60422"/>
                    <a:pt x="33946" y="60422"/>
                  </a:cubicBezTo>
                  <a:cubicBezTo>
                    <a:pt x="33994" y="60422"/>
                    <a:pt x="34043" y="60408"/>
                    <a:pt x="34088" y="60384"/>
                  </a:cubicBezTo>
                  <a:cubicBezTo>
                    <a:pt x="34118" y="60444"/>
                    <a:pt x="34179" y="60484"/>
                    <a:pt x="34248" y="60487"/>
                  </a:cubicBezTo>
                  <a:cubicBezTo>
                    <a:pt x="34264" y="60489"/>
                    <a:pt x="34281" y="60490"/>
                    <a:pt x="34298" y="60490"/>
                  </a:cubicBezTo>
                  <a:cubicBezTo>
                    <a:pt x="34364" y="60490"/>
                    <a:pt x="34430" y="60478"/>
                    <a:pt x="34493" y="60455"/>
                  </a:cubicBezTo>
                  <a:cubicBezTo>
                    <a:pt x="34762" y="60567"/>
                    <a:pt x="35056" y="60549"/>
                    <a:pt x="35346" y="60554"/>
                  </a:cubicBezTo>
                  <a:cubicBezTo>
                    <a:pt x="35641" y="60561"/>
                    <a:pt x="35934" y="60573"/>
                    <a:pt x="36226" y="60573"/>
                  </a:cubicBezTo>
                  <a:cubicBezTo>
                    <a:pt x="36313" y="60573"/>
                    <a:pt x="36399" y="60572"/>
                    <a:pt x="36486" y="60569"/>
                  </a:cubicBezTo>
                  <a:cubicBezTo>
                    <a:pt x="36671" y="60563"/>
                    <a:pt x="36747" y="60403"/>
                    <a:pt x="36724" y="60270"/>
                  </a:cubicBezTo>
                  <a:cubicBezTo>
                    <a:pt x="37073" y="59656"/>
                    <a:pt x="37434" y="58800"/>
                    <a:pt x="38244" y="58800"/>
                  </a:cubicBezTo>
                  <a:cubicBezTo>
                    <a:pt x="38245" y="58800"/>
                    <a:pt x="38246" y="58800"/>
                    <a:pt x="38247" y="58800"/>
                  </a:cubicBezTo>
                  <a:cubicBezTo>
                    <a:pt x="39015" y="58806"/>
                    <a:pt x="39220" y="59637"/>
                    <a:pt x="39489" y="60218"/>
                  </a:cubicBezTo>
                  <a:cubicBezTo>
                    <a:pt x="39533" y="60315"/>
                    <a:pt x="39614" y="60352"/>
                    <a:pt x="39696" y="60352"/>
                  </a:cubicBezTo>
                  <a:cubicBezTo>
                    <a:pt x="39723" y="60352"/>
                    <a:pt x="39750" y="60348"/>
                    <a:pt x="39775" y="60341"/>
                  </a:cubicBezTo>
                  <a:cubicBezTo>
                    <a:pt x="39809" y="60375"/>
                    <a:pt x="39853" y="60396"/>
                    <a:pt x="39915" y="60406"/>
                  </a:cubicBezTo>
                  <a:cubicBezTo>
                    <a:pt x="40370" y="60441"/>
                    <a:pt x="40835" y="60466"/>
                    <a:pt x="41293" y="60466"/>
                  </a:cubicBezTo>
                  <a:cubicBezTo>
                    <a:pt x="41388" y="60466"/>
                    <a:pt x="41482" y="60465"/>
                    <a:pt x="41576" y="60462"/>
                  </a:cubicBezTo>
                  <a:cubicBezTo>
                    <a:pt x="41615" y="60515"/>
                    <a:pt x="41681" y="60545"/>
                    <a:pt x="41745" y="60545"/>
                  </a:cubicBezTo>
                  <a:cubicBezTo>
                    <a:pt x="41819" y="60545"/>
                    <a:pt x="41889" y="60504"/>
                    <a:pt x="41908" y="60411"/>
                  </a:cubicBezTo>
                  <a:cubicBezTo>
                    <a:pt x="42057" y="59702"/>
                    <a:pt x="42471" y="58988"/>
                    <a:pt x="43247" y="58840"/>
                  </a:cubicBezTo>
                  <a:cubicBezTo>
                    <a:pt x="43323" y="58826"/>
                    <a:pt x="43397" y="58820"/>
                    <a:pt x="43470" y="58820"/>
                  </a:cubicBezTo>
                  <a:cubicBezTo>
                    <a:pt x="44206" y="58820"/>
                    <a:pt x="44801" y="59498"/>
                    <a:pt x="44705" y="60244"/>
                  </a:cubicBezTo>
                  <a:cubicBezTo>
                    <a:pt x="44681" y="60418"/>
                    <a:pt x="44804" y="60503"/>
                    <a:pt x="44940" y="60503"/>
                  </a:cubicBezTo>
                  <a:cubicBezTo>
                    <a:pt x="45013" y="60503"/>
                    <a:pt x="45091" y="60477"/>
                    <a:pt x="45150" y="60427"/>
                  </a:cubicBezTo>
                  <a:cubicBezTo>
                    <a:pt x="45949" y="60420"/>
                    <a:pt x="46746" y="60399"/>
                    <a:pt x="47545" y="60364"/>
                  </a:cubicBezTo>
                  <a:lnTo>
                    <a:pt x="47545" y="60397"/>
                  </a:lnTo>
                  <a:cubicBezTo>
                    <a:pt x="47547" y="60512"/>
                    <a:pt x="47651" y="60582"/>
                    <a:pt x="47747" y="60582"/>
                  </a:cubicBezTo>
                  <a:cubicBezTo>
                    <a:pt x="47820" y="60582"/>
                    <a:pt x="47889" y="60541"/>
                    <a:pt x="47906" y="60448"/>
                  </a:cubicBezTo>
                  <a:cubicBezTo>
                    <a:pt x="48037" y="59752"/>
                    <a:pt x="48517" y="59083"/>
                    <a:pt x="49278" y="59021"/>
                  </a:cubicBezTo>
                  <a:cubicBezTo>
                    <a:pt x="49315" y="59018"/>
                    <a:pt x="49352" y="59016"/>
                    <a:pt x="49388" y="59016"/>
                  </a:cubicBezTo>
                  <a:cubicBezTo>
                    <a:pt x="50160" y="59016"/>
                    <a:pt x="50769" y="59662"/>
                    <a:pt x="50832" y="60421"/>
                  </a:cubicBezTo>
                  <a:cubicBezTo>
                    <a:pt x="50844" y="60600"/>
                    <a:pt x="50987" y="60691"/>
                    <a:pt x="51125" y="60691"/>
                  </a:cubicBezTo>
                  <a:cubicBezTo>
                    <a:pt x="51239" y="60691"/>
                    <a:pt x="51348" y="60629"/>
                    <a:pt x="51377" y="60504"/>
                  </a:cubicBezTo>
                  <a:cubicBezTo>
                    <a:pt x="51388" y="60515"/>
                    <a:pt x="51394" y="60534"/>
                    <a:pt x="51414" y="60543"/>
                  </a:cubicBezTo>
                  <a:cubicBezTo>
                    <a:pt x="51802" y="60729"/>
                    <a:pt x="52263" y="60723"/>
                    <a:pt x="52690" y="60736"/>
                  </a:cubicBezTo>
                  <a:cubicBezTo>
                    <a:pt x="52756" y="60739"/>
                    <a:pt x="52824" y="60742"/>
                    <a:pt x="52892" y="60742"/>
                  </a:cubicBezTo>
                  <a:cubicBezTo>
                    <a:pt x="53134" y="60742"/>
                    <a:pt x="53377" y="60705"/>
                    <a:pt x="53531" y="60493"/>
                  </a:cubicBezTo>
                  <a:cubicBezTo>
                    <a:pt x="53727" y="60218"/>
                    <a:pt x="53653" y="59770"/>
                    <a:pt x="53654" y="59457"/>
                  </a:cubicBezTo>
                  <a:cubicBezTo>
                    <a:pt x="53659" y="58952"/>
                    <a:pt x="53662" y="58446"/>
                    <a:pt x="53662" y="57942"/>
                  </a:cubicBezTo>
                  <a:cubicBezTo>
                    <a:pt x="53659" y="57885"/>
                    <a:pt x="53642" y="57831"/>
                    <a:pt x="53612" y="57784"/>
                  </a:cubicBezTo>
                  <a:cubicBezTo>
                    <a:pt x="53681" y="57699"/>
                    <a:pt x="53681" y="57552"/>
                    <a:pt x="53546" y="57534"/>
                  </a:cubicBezTo>
                  <a:cubicBezTo>
                    <a:pt x="52837" y="57426"/>
                    <a:pt x="52147" y="56854"/>
                    <a:pt x="52157" y="56083"/>
                  </a:cubicBezTo>
                  <a:cubicBezTo>
                    <a:pt x="52166" y="55275"/>
                    <a:pt x="52883" y="54857"/>
                    <a:pt x="53594" y="54756"/>
                  </a:cubicBezTo>
                  <a:cubicBezTo>
                    <a:pt x="53785" y="54729"/>
                    <a:pt x="53817" y="54542"/>
                    <a:pt x="53743" y="54401"/>
                  </a:cubicBezTo>
                  <a:cubicBezTo>
                    <a:pt x="53790" y="54368"/>
                    <a:pt x="53817" y="54314"/>
                    <a:pt x="53818" y="54256"/>
                  </a:cubicBezTo>
                  <a:cubicBezTo>
                    <a:pt x="53835" y="53610"/>
                    <a:pt x="53871" y="52835"/>
                    <a:pt x="53705" y="52209"/>
                  </a:cubicBezTo>
                  <a:cubicBezTo>
                    <a:pt x="53674" y="52090"/>
                    <a:pt x="53590" y="52038"/>
                    <a:pt x="53501" y="52038"/>
                  </a:cubicBezTo>
                  <a:cubicBezTo>
                    <a:pt x="53435" y="52038"/>
                    <a:pt x="53366" y="52067"/>
                    <a:pt x="53316" y="52117"/>
                  </a:cubicBezTo>
                  <a:cubicBezTo>
                    <a:pt x="53307" y="52063"/>
                    <a:pt x="53269" y="52015"/>
                    <a:pt x="53198" y="51994"/>
                  </a:cubicBezTo>
                  <a:cubicBezTo>
                    <a:pt x="52547" y="51846"/>
                    <a:pt x="51937" y="51281"/>
                    <a:pt x="51983" y="50562"/>
                  </a:cubicBezTo>
                  <a:cubicBezTo>
                    <a:pt x="52030" y="49787"/>
                    <a:pt x="52701" y="49478"/>
                    <a:pt x="53357" y="49325"/>
                  </a:cubicBezTo>
                  <a:cubicBezTo>
                    <a:pt x="53453" y="49306"/>
                    <a:pt x="53505" y="49217"/>
                    <a:pt x="53516" y="49128"/>
                  </a:cubicBezTo>
                  <a:cubicBezTo>
                    <a:pt x="53544" y="49141"/>
                    <a:pt x="53574" y="49148"/>
                    <a:pt x="53602" y="49148"/>
                  </a:cubicBezTo>
                  <a:cubicBezTo>
                    <a:pt x="53667" y="49148"/>
                    <a:pt x="53723" y="49112"/>
                    <a:pt x="53735" y="49027"/>
                  </a:cubicBezTo>
                  <a:cubicBezTo>
                    <a:pt x="53868" y="48172"/>
                    <a:pt x="53766" y="47283"/>
                    <a:pt x="53536" y="46455"/>
                  </a:cubicBezTo>
                  <a:cubicBezTo>
                    <a:pt x="53669" y="46386"/>
                    <a:pt x="53678" y="46160"/>
                    <a:pt x="53504" y="46110"/>
                  </a:cubicBezTo>
                  <a:cubicBezTo>
                    <a:pt x="52925" y="45945"/>
                    <a:pt x="52413" y="45533"/>
                    <a:pt x="52386" y="44880"/>
                  </a:cubicBezTo>
                  <a:cubicBezTo>
                    <a:pt x="52361" y="44180"/>
                    <a:pt x="52945" y="43699"/>
                    <a:pt x="53605" y="43633"/>
                  </a:cubicBezTo>
                  <a:cubicBezTo>
                    <a:pt x="53911" y="43601"/>
                    <a:pt x="53946" y="43178"/>
                    <a:pt x="53659" y="43118"/>
                  </a:cubicBezTo>
                  <a:cubicBezTo>
                    <a:pt x="53735" y="42428"/>
                    <a:pt x="53816" y="41668"/>
                    <a:pt x="53739" y="40988"/>
                  </a:cubicBezTo>
                  <a:cubicBezTo>
                    <a:pt x="53714" y="40769"/>
                    <a:pt x="53613" y="40550"/>
                    <a:pt x="53429" y="40477"/>
                  </a:cubicBezTo>
                  <a:cubicBezTo>
                    <a:pt x="53464" y="40389"/>
                    <a:pt x="53447" y="40290"/>
                    <a:pt x="53339" y="40242"/>
                  </a:cubicBezTo>
                  <a:cubicBezTo>
                    <a:pt x="52699" y="39956"/>
                    <a:pt x="51279" y="39079"/>
                    <a:pt x="52308" y="38322"/>
                  </a:cubicBezTo>
                  <a:cubicBezTo>
                    <a:pt x="52772" y="37984"/>
                    <a:pt x="53380" y="37941"/>
                    <a:pt x="53833" y="37571"/>
                  </a:cubicBezTo>
                  <a:cubicBezTo>
                    <a:pt x="53940" y="37480"/>
                    <a:pt x="53917" y="37326"/>
                    <a:pt x="53835" y="37226"/>
                  </a:cubicBezTo>
                  <a:cubicBezTo>
                    <a:pt x="53862" y="36475"/>
                    <a:pt x="53851" y="35697"/>
                    <a:pt x="53743" y="34952"/>
                  </a:cubicBezTo>
                  <a:cubicBezTo>
                    <a:pt x="53725" y="34833"/>
                    <a:pt x="53632" y="34777"/>
                    <a:pt x="53532" y="34777"/>
                  </a:cubicBezTo>
                  <a:cubicBezTo>
                    <a:pt x="53506" y="34777"/>
                    <a:pt x="53480" y="34781"/>
                    <a:pt x="53454" y="34789"/>
                  </a:cubicBezTo>
                  <a:cubicBezTo>
                    <a:pt x="52890" y="34522"/>
                    <a:pt x="52356" y="34183"/>
                    <a:pt x="52296" y="33493"/>
                  </a:cubicBezTo>
                  <a:cubicBezTo>
                    <a:pt x="52234" y="32739"/>
                    <a:pt x="52804" y="32197"/>
                    <a:pt x="53501" y="32058"/>
                  </a:cubicBezTo>
                  <a:cubicBezTo>
                    <a:pt x="53690" y="32025"/>
                    <a:pt x="53717" y="31866"/>
                    <a:pt x="53665" y="31735"/>
                  </a:cubicBezTo>
                  <a:cubicBezTo>
                    <a:pt x="53713" y="31701"/>
                    <a:pt x="53743" y="31648"/>
                    <a:pt x="53748" y="31589"/>
                  </a:cubicBezTo>
                  <a:cubicBezTo>
                    <a:pt x="53841" y="30812"/>
                    <a:pt x="53834" y="30006"/>
                    <a:pt x="53833" y="29220"/>
                  </a:cubicBezTo>
                  <a:cubicBezTo>
                    <a:pt x="53831" y="29054"/>
                    <a:pt x="53707" y="28974"/>
                    <a:pt x="53581" y="28974"/>
                  </a:cubicBezTo>
                  <a:cubicBezTo>
                    <a:pt x="53536" y="28974"/>
                    <a:pt x="53492" y="28983"/>
                    <a:pt x="53452" y="29003"/>
                  </a:cubicBezTo>
                  <a:cubicBezTo>
                    <a:pt x="53442" y="28975"/>
                    <a:pt x="53422" y="28952"/>
                    <a:pt x="53394" y="28940"/>
                  </a:cubicBezTo>
                  <a:cubicBezTo>
                    <a:pt x="52118" y="28313"/>
                    <a:pt x="52033" y="26558"/>
                    <a:pt x="53535" y="26159"/>
                  </a:cubicBezTo>
                  <a:cubicBezTo>
                    <a:pt x="53674" y="26123"/>
                    <a:pt x="53729" y="26021"/>
                    <a:pt x="53723" y="25915"/>
                  </a:cubicBezTo>
                  <a:cubicBezTo>
                    <a:pt x="53758" y="25884"/>
                    <a:pt x="53780" y="25839"/>
                    <a:pt x="53782" y="25793"/>
                  </a:cubicBezTo>
                  <a:cubicBezTo>
                    <a:pt x="53860" y="25012"/>
                    <a:pt x="53896" y="24209"/>
                    <a:pt x="53869" y="23425"/>
                  </a:cubicBezTo>
                  <a:cubicBezTo>
                    <a:pt x="53864" y="23261"/>
                    <a:pt x="53742" y="23179"/>
                    <a:pt x="53621" y="23179"/>
                  </a:cubicBezTo>
                  <a:cubicBezTo>
                    <a:pt x="53593" y="23179"/>
                    <a:pt x="53565" y="23184"/>
                    <a:pt x="53538" y="23193"/>
                  </a:cubicBezTo>
                  <a:cubicBezTo>
                    <a:pt x="53519" y="23135"/>
                    <a:pt x="53472" y="23092"/>
                    <a:pt x="53414" y="23076"/>
                  </a:cubicBezTo>
                  <a:cubicBezTo>
                    <a:pt x="52722" y="22901"/>
                    <a:pt x="52102" y="22299"/>
                    <a:pt x="52216" y="21531"/>
                  </a:cubicBezTo>
                  <a:cubicBezTo>
                    <a:pt x="52319" y="20839"/>
                    <a:pt x="52951" y="20408"/>
                    <a:pt x="53613" y="20408"/>
                  </a:cubicBezTo>
                  <a:cubicBezTo>
                    <a:pt x="53665" y="20408"/>
                    <a:pt x="53718" y="20411"/>
                    <a:pt x="53770" y="20416"/>
                  </a:cubicBezTo>
                  <a:cubicBezTo>
                    <a:pt x="53781" y="20417"/>
                    <a:pt x="53792" y="20418"/>
                    <a:pt x="53803" y="20418"/>
                  </a:cubicBezTo>
                  <a:cubicBezTo>
                    <a:pt x="54083" y="20418"/>
                    <a:pt x="54096" y="20009"/>
                    <a:pt x="53850" y="19912"/>
                  </a:cubicBezTo>
                  <a:cubicBezTo>
                    <a:pt x="53904" y="19587"/>
                    <a:pt x="53892" y="19250"/>
                    <a:pt x="53895" y="18918"/>
                  </a:cubicBezTo>
                  <a:cubicBezTo>
                    <a:pt x="53901" y="18444"/>
                    <a:pt x="53925" y="17969"/>
                    <a:pt x="53946" y="17495"/>
                  </a:cubicBezTo>
                  <a:cubicBezTo>
                    <a:pt x="53951" y="17359"/>
                    <a:pt x="53876" y="17276"/>
                    <a:pt x="53778" y="17245"/>
                  </a:cubicBezTo>
                  <a:cubicBezTo>
                    <a:pt x="53758" y="17224"/>
                    <a:pt x="53735" y="17209"/>
                    <a:pt x="53709" y="17199"/>
                  </a:cubicBezTo>
                  <a:cubicBezTo>
                    <a:pt x="53035" y="16908"/>
                    <a:pt x="52370" y="16494"/>
                    <a:pt x="52239" y="15703"/>
                  </a:cubicBezTo>
                  <a:cubicBezTo>
                    <a:pt x="52135" y="15082"/>
                    <a:pt x="52537" y="14465"/>
                    <a:pt x="53136" y="14465"/>
                  </a:cubicBezTo>
                  <a:cubicBezTo>
                    <a:pt x="53241" y="14465"/>
                    <a:pt x="53351" y="14484"/>
                    <a:pt x="53466" y="14525"/>
                  </a:cubicBezTo>
                  <a:cubicBezTo>
                    <a:pt x="53499" y="14536"/>
                    <a:pt x="53529" y="14542"/>
                    <a:pt x="53557" y="14542"/>
                  </a:cubicBezTo>
                  <a:cubicBezTo>
                    <a:pt x="53764" y="14542"/>
                    <a:pt x="53856" y="14257"/>
                    <a:pt x="53728" y="14097"/>
                  </a:cubicBezTo>
                  <a:cubicBezTo>
                    <a:pt x="53834" y="13261"/>
                    <a:pt x="53834" y="12408"/>
                    <a:pt x="53829" y="11564"/>
                  </a:cubicBezTo>
                  <a:cubicBezTo>
                    <a:pt x="53827" y="11414"/>
                    <a:pt x="53721" y="11335"/>
                    <a:pt x="53606" y="11324"/>
                  </a:cubicBezTo>
                  <a:cubicBezTo>
                    <a:pt x="53590" y="11259"/>
                    <a:pt x="53543" y="11208"/>
                    <a:pt x="53480" y="11186"/>
                  </a:cubicBezTo>
                  <a:cubicBezTo>
                    <a:pt x="52928" y="10967"/>
                    <a:pt x="52496" y="10380"/>
                    <a:pt x="52627" y="9764"/>
                  </a:cubicBezTo>
                  <a:cubicBezTo>
                    <a:pt x="52758" y="9181"/>
                    <a:pt x="53261" y="8932"/>
                    <a:pt x="53791" y="8816"/>
                  </a:cubicBezTo>
                  <a:cubicBezTo>
                    <a:pt x="54027" y="8760"/>
                    <a:pt x="53995" y="8449"/>
                    <a:pt x="53804" y="8369"/>
                  </a:cubicBezTo>
                  <a:cubicBezTo>
                    <a:pt x="53830" y="8068"/>
                    <a:pt x="53844" y="7762"/>
                    <a:pt x="53852" y="7462"/>
                  </a:cubicBezTo>
                  <a:cubicBezTo>
                    <a:pt x="53862" y="7100"/>
                    <a:pt x="53908" y="6720"/>
                    <a:pt x="53822" y="6365"/>
                  </a:cubicBezTo>
                  <a:cubicBezTo>
                    <a:pt x="53805" y="6272"/>
                    <a:pt x="53723" y="6221"/>
                    <a:pt x="53638" y="6214"/>
                  </a:cubicBezTo>
                  <a:cubicBezTo>
                    <a:pt x="53708" y="6125"/>
                    <a:pt x="53689" y="5995"/>
                    <a:pt x="53596" y="5930"/>
                  </a:cubicBezTo>
                  <a:cubicBezTo>
                    <a:pt x="53060" y="5550"/>
                    <a:pt x="52290" y="5227"/>
                    <a:pt x="52430" y="4416"/>
                  </a:cubicBezTo>
                  <a:cubicBezTo>
                    <a:pt x="52540" y="3775"/>
                    <a:pt x="53148" y="3333"/>
                    <a:pt x="53686" y="3060"/>
                  </a:cubicBezTo>
                  <a:cubicBezTo>
                    <a:pt x="53829" y="2989"/>
                    <a:pt x="53845" y="2850"/>
                    <a:pt x="53787" y="2739"/>
                  </a:cubicBezTo>
                  <a:cubicBezTo>
                    <a:pt x="53928" y="2709"/>
                    <a:pt x="54061" y="2588"/>
                    <a:pt x="54032" y="2400"/>
                  </a:cubicBezTo>
                  <a:cubicBezTo>
                    <a:pt x="53933" y="1731"/>
                    <a:pt x="53896" y="1054"/>
                    <a:pt x="53924" y="378"/>
                  </a:cubicBezTo>
                  <a:cubicBezTo>
                    <a:pt x="53929" y="228"/>
                    <a:pt x="53793" y="97"/>
                    <a:pt x="53647" y="96"/>
                  </a:cubicBezTo>
                  <a:cubicBezTo>
                    <a:pt x="52861" y="97"/>
                    <a:pt x="52073" y="112"/>
                    <a:pt x="51287" y="133"/>
                  </a:cubicBezTo>
                  <a:cubicBezTo>
                    <a:pt x="51011" y="138"/>
                    <a:pt x="51007" y="541"/>
                    <a:pt x="51283" y="554"/>
                  </a:cubicBezTo>
                  <a:lnTo>
                    <a:pt x="51294" y="554"/>
                  </a:lnTo>
                  <a:cubicBezTo>
                    <a:pt x="51003" y="1263"/>
                    <a:pt x="50422" y="1590"/>
                    <a:pt x="49822" y="1590"/>
                  </a:cubicBezTo>
                  <a:cubicBezTo>
                    <a:pt x="49168" y="1590"/>
                    <a:pt x="48491" y="1201"/>
                    <a:pt x="48141" y="494"/>
                  </a:cubicBezTo>
                  <a:cubicBezTo>
                    <a:pt x="48106" y="425"/>
                    <a:pt x="48046" y="396"/>
                    <a:pt x="47984" y="396"/>
                  </a:cubicBezTo>
                  <a:cubicBezTo>
                    <a:pt x="47919" y="396"/>
                    <a:pt x="47853" y="428"/>
                    <a:pt x="47813" y="478"/>
                  </a:cubicBezTo>
                  <a:cubicBezTo>
                    <a:pt x="47920" y="315"/>
                    <a:pt x="47850" y="44"/>
                    <a:pt x="47598" y="40"/>
                  </a:cubicBezTo>
                  <a:cubicBezTo>
                    <a:pt x="47536" y="38"/>
                    <a:pt x="47474" y="38"/>
                    <a:pt x="47412" y="38"/>
                  </a:cubicBezTo>
                  <a:cubicBezTo>
                    <a:pt x="46759" y="38"/>
                    <a:pt x="46067" y="113"/>
                    <a:pt x="45445" y="283"/>
                  </a:cubicBezTo>
                  <a:cubicBezTo>
                    <a:pt x="45311" y="319"/>
                    <a:pt x="45284" y="466"/>
                    <a:pt x="45338" y="562"/>
                  </a:cubicBezTo>
                  <a:lnTo>
                    <a:pt x="45338" y="569"/>
                  </a:lnTo>
                  <a:cubicBezTo>
                    <a:pt x="45275" y="1265"/>
                    <a:pt x="44699" y="1870"/>
                    <a:pt x="43993" y="1870"/>
                  </a:cubicBezTo>
                  <a:cubicBezTo>
                    <a:pt x="43948" y="1870"/>
                    <a:pt x="43902" y="1867"/>
                    <a:pt x="43856" y="1862"/>
                  </a:cubicBezTo>
                  <a:cubicBezTo>
                    <a:pt x="43140" y="1782"/>
                    <a:pt x="42691" y="1168"/>
                    <a:pt x="42542" y="507"/>
                  </a:cubicBezTo>
                  <a:cubicBezTo>
                    <a:pt x="42529" y="449"/>
                    <a:pt x="42492" y="414"/>
                    <a:pt x="42451" y="405"/>
                  </a:cubicBezTo>
                  <a:cubicBezTo>
                    <a:pt x="42445" y="285"/>
                    <a:pt x="42363" y="165"/>
                    <a:pt x="42196" y="146"/>
                  </a:cubicBezTo>
                  <a:cubicBezTo>
                    <a:pt x="41960" y="118"/>
                    <a:pt x="41713" y="106"/>
                    <a:pt x="41464" y="106"/>
                  </a:cubicBezTo>
                  <a:cubicBezTo>
                    <a:pt x="41045" y="106"/>
                    <a:pt x="40619" y="139"/>
                    <a:pt x="40220" y="177"/>
                  </a:cubicBezTo>
                  <a:cubicBezTo>
                    <a:pt x="40124" y="181"/>
                    <a:pt x="40041" y="246"/>
                    <a:pt x="40013" y="339"/>
                  </a:cubicBezTo>
                  <a:cubicBezTo>
                    <a:pt x="39918" y="392"/>
                    <a:pt x="39875" y="506"/>
                    <a:pt x="39912" y="608"/>
                  </a:cubicBezTo>
                  <a:cubicBezTo>
                    <a:pt x="40103" y="1225"/>
                    <a:pt x="39530" y="1724"/>
                    <a:pt x="38953" y="1724"/>
                  </a:cubicBezTo>
                  <a:cubicBezTo>
                    <a:pt x="38874" y="1724"/>
                    <a:pt x="38794" y="1715"/>
                    <a:pt x="38717" y="1695"/>
                  </a:cubicBezTo>
                  <a:cubicBezTo>
                    <a:pt x="38185" y="1555"/>
                    <a:pt x="37840" y="1122"/>
                    <a:pt x="37560" y="676"/>
                  </a:cubicBezTo>
                  <a:cubicBezTo>
                    <a:pt x="37667" y="498"/>
                    <a:pt x="37590" y="215"/>
                    <a:pt x="37321" y="210"/>
                  </a:cubicBezTo>
                  <a:cubicBezTo>
                    <a:pt x="37059" y="204"/>
                    <a:pt x="36796" y="200"/>
                    <a:pt x="36532" y="200"/>
                  </a:cubicBezTo>
                  <a:cubicBezTo>
                    <a:pt x="35828" y="200"/>
                    <a:pt x="35121" y="225"/>
                    <a:pt x="34423" y="285"/>
                  </a:cubicBezTo>
                  <a:cubicBezTo>
                    <a:pt x="34225" y="304"/>
                    <a:pt x="34176" y="512"/>
                    <a:pt x="34277" y="625"/>
                  </a:cubicBezTo>
                  <a:cubicBezTo>
                    <a:pt x="34143" y="1228"/>
                    <a:pt x="33838" y="1830"/>
                    <a:pt x="33124" y="1873"/>
                  </a:cubicBezTo>
                  <a:cubicBezTo>
                    <a:pt x="33103" y="1874"/>
                    <a:pt x="33081" y="1875"/>
                    <a:pt x="33060" y="1875"/>
                  </a:cubicBezTo>
                  <a:cubicBezTo>
                    <a:pt x="32403" y="1875"/>
                    <a:pt x="31912" y="1291"/>
                    <a:pt x="31802" y="682"/>
                  </a:cubicBezTo>
                  <a:cubicBezTo>
                    <a:pt x="31795" y="658"/>
                    <a:pt x="31784" y="635"/>
                    <a:pt x="31772" y="614"/>
                  </a:cubicBezTo>
                  <a:cubicBezTo>
                    <a:pt x="31858" y="436"/>
                    <a:pt x="31781" y="173"/>
                    <a:pt x="31525" y="172"/>
                  </a:cubicBezTo>
                  <a:cubicBezTo>
                    <a:pt x="31380" y="171"/>
                    <a:pt x="31234" y="171"/>
                    <a:pt x="31088" y="171"/>
                  </a:cubicBezTo>
                  <a:cubicBezTo>
                    <a:pt x="30455" y="171"/>
                    <a:pt x="29821" y="177"/>
                    <a:pt x="29190" y="205"/>
                  </a:cubicBezTo>
                  <a:cubicBezTo>
                    <a:pt x="29162" y="195"/>
                    <a:pt x="29133" y="190"/>
                    <a:pt x="29103" y="190"/>
                  </a:cubicBezTo>
                  <a:cubicBezTo>
                    <a:pt x="29053" y="190"/>
                    <a:pt x="29003" y="204"/>
                    <a:pt x="28958" y="227"/>
                  </a:cubicBezTo>
                  <a:cubicBezTo>
                    <a:pt x="28814" y="270"/>
                    <a:pt x="28762" y="420"/>
                    <a:pt x="28809" y="544"/>
                  </a:cubicBezTo>
                  <a:cubicBezTo>
                    <a:pt x="28738" y="1203"/>
                    <a:pt x="28217" y="1786"/>
                    <a:pt x="27527" y="1786"/>
                  </a:cubicBezTo>
                  <a:cubicBezTo>
                    <a:pt x="27506" y="1786"/>
                    <a:pt x="27485" y="1785"/>
                    <a:pt x="27465" y="1784"/>
                  </a:cubicBezTo>
                  <a:cubicBezTo>
                    <a:pt x="26755" y="1737"/>
                    <a:pt x="26326" y="1147"/>
                    <a:pt x="26164" y="511"/>
                  </a:cubicBezTo>
                  <a:cubicBezTo>
                    <a:pt x="26152" y="461"/>
                    <a:pt x="26116" y="420"/>
                    <a:pt x="26069" y="401"/>
                  </a:cubicBezTo>
                  <a:cubicBezTo>
                    <a:pt x="26037" y="352"/>
                    <a:pt x="25987" y="318"/>
                    <a:pt x="25929" y="307"/>
                  </a:cubicBezTo>
                  <a:cubicBezTo>
                    <a:pt x="25759" y="271"/>
                    <a:pt x="25587" y="261"/>
                    <a:pt x="25414" y="261"/>
                  </a:cubicBezTo>
                  <a:cubicBezTo>
                    <a:pt x="25233" y="261"/>
                    <a:pt x="25051" y="272"/>
                    <a:pt x="24871" y="276"/>
                  </a:cubicBezTo>
                  <a:cubicBezTo>
                    <a:pt x="24843" y="277"/>
                    <a:pt x="24815" y="277"/>
                    <a:pt x="24787" y="277"/>
                  </a:cubicBezTo>
                  <a:cubicBezTo>
                    <a:pt x="24705" y="277"/>
                    <a:pt x="24622" y="276"/>
                    <a:pt x="24539" y="276"/>
                  </a:cubicBezTo>
                  <a:cubicBezTo>
                    <a:pt x="24317" y="276"/>
                    <a:pt x="24092" y="285"/>
                    <a:pt x="23888" y="351"/>
                  </a:cubicBezTo>
                  <a:cubicBezTo>
                    <a:pt x="23861" y="342"/>
                    <a:pt x="23833" y="336"/>
                    <a:pt x="23805" y="336"/>
                  </a:cubicBezTo>
                  <a:cubicBezTo>
                    <a:pt x="23740" y="336"/>
                    <a:pt x="23678" y="365"/>
                    <a:pt x="23644" y="435"/>
                  </a:cubicBezTo>
                  <a:cubicBezTo>
                    <a:pt x="23319" y="1061"/>
                    <a:pt x="23147" y="1762"/>
                    <a:pt x="22300" y="1845"/>
                  </a:cubicBezTo>
                  <a:cubicBezTo>
                    <a:pt x="22252" y="1850"/>
                    <a:pt x="22205" y="1852"/>
                    <a:pt x="22159" y="1852"/>
                  </a:cubicBezTo>
                  <a:cubicBezTo>
                    <a:pt x="21390" y="1852"/>
                    <a:pt x="20827" y="1201"/>
                    <a:pt x="20691" y="471"/>
                  </a:cubicBezTo>
                  <a:cubicBezTo>
                    <a:pt x="20685" y="418"/>
                    <a:pt x="20652" y="374"/>
                    <a:pt x="20604" y="351"/>
                  </a:cubicBezTo>
                  <a:cubicBezTo>
                    <a:pt x="20588" y="214"/>
                    <a:pt x="20500" y="92"/>
                    <a:pt x="20329" y="92"/>
                  </a:cubicBezTo>
                  <a:cubicBezTo>
                    <a:pt x="20328" y="92"/>
                    <a:pt x="20327" y="92"/>
                    <a:pt x="20326" y="92"/>
                  </a:cubicBezTo>
                  <a:cubicBezTo>
                    <a:pt x="19492" y="101"/>
                    <a:pt x="18656" y="104"/>
                    <a:pt x="17822" y="160"/>
                  </a:cubicBezTo>
                  <a:cubicBezTo>
                    <a:pt x="17744" y="162"/>
                    <a:pt x="17673" y="210"/>
                    <a:pt x="17641" y="281"/>
                  </a:cubicBezTo>
                  <a:cubicBezTo>
                    <a:pt x="17562" y="315"/>
                    <a:pt x="17500" y="387"/>
                    <a:pt x="17505" y="506"/>
                  </a:cubicBezTo>
                  <a:cubicBezTo>
                    <a:pt x="17538" y="1270"/>
                    <a:pt x="16987" y="2070"/>
                    <a:pt x="16160" y="2070"/>
                  </a:cubicBezTo>
                  <a:cubicBezTo>
                    <a:pt x="16159" y="2070"/>
                    <a:pt x="16157" y="2070"/>
                    <a:pt x="16156" y="2070"/>
                  </a:cubicBezTo>
                  <a:cubicBezTo>
                    <a:pt x="15327" y="2068"/>
                    <a:pt x="14746" y="1254"/>
                    <a:pt x="14761" y="485"/>
                  </a:cubicBezTo>
                  <a:cubicBezTo>
                    <a:pt x="14765" y="376"/>
                    <a:pt x="14671" y="311"/>
                    <a:pt x="14579" y="304"/>
                  </a:cubicBezTo>
                  <a:cubicBezTo>
                    <a:pt x="14528" y="255"/>
                    <a:pt x="14464" y="222"/>
                    <a:pt x="14395" y="214"/>
                  </a:cubicBezTo>
                  <a:cubicBezTo>
                    <a:pt x="14151" y="179"/>
                    <a:pt x="13886" y="164"/>
                    <a:pt x="13617" y="164"/>
                  </a:cubicBezTo>
                  <a:cubicBezTo>
                    <a:pt x="13294" y="164"/>
                    <a:pt x="12965" y="186"/>
                    <a:pt x="12656" y="225"/>
                  </a:cubicBezTo>
                  <a:cubicBezTo>
                    <a:pt x="12606" y="139"/>
                    <a:pt x="12509" y="87"/>
                    <a:pt x="12419" y="87"/>
                  </a:cubicBezTo>
                  <a:cubicBezTo>
                    <a:pt x="12329" y="87"/>
                    <a:pt x="12244" y="139"/>
                    <a:pt x="12219" y="262"/>
                  </a:cubicBezTo>
                  <a:cubicBezTo>
                    <a:pt x="12057" y="1015"/>
                    <a:pt x="11656" y="1756"/>
                    <a:pt x="10777" y="1798"/>
                  </a:cubicBezTo>
                  <a:cubicBezTo>
                    <a:pt x="10754" y="1800"/>
                    <a:pt x="10731" y="1800"/>
                    <a:pt x="10708" y="1800"/>
                  </a:cubicBezTo>
                  <a:cubicBezTo>
                    <a:pt x="9918" y="1800"/>
                    <a:pt x="9341" y="1110"/>
                    <a:pt x="9177" y="383"/>
                  </a:cubicBezTo>
                  <a:cubicBezTo>
                    <a:pt x="9170" y="350"/>
                    <a:pt x="9151" y="321"/>
                    <a:pt x="9123" y="301"/>
                  </a:cubicBezTo>
                  <a:cubicBezTo>
                    <a:pt x="9124" y="165"/>
                    <a:pt x="9026" y="20"/>
                    <a:pt x="8862" y="10"/>
                  </a:cubicBezTo>
                  <a:cubicBezTo>
                    <a:pt x="8784" y="3"/>
                    <a:pt x="8704" y="0"/>
                    <a:pt x="86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81"/>
            <p:cNvSpPr/>
            <p:nvPr/>
          </p:nvSpPr>
          <p:spPr>
            <a:xfrm>
              <a:off x="1651550" y="4472550"/>
              <a:ext cx="925500" cy="726000"/>
            </a:xfrm>
            <a:custGeom>
              <a:avLst/>
              <a:gdLst/>
              <a:ahLst/>
              <a:cxnLst/>
              <a:rect l="l" t="t" r="r" b="b"/>
              <a:pathLst>
                <a:path w="37020" h="29040" extrusionOk="0">
                  <a:moveTo>
                    <a:pt x="9841" y="8414"/>
                  </a:moveTo>
                  <a:cubicBezTo>
                    <a:pt x="10094" y="8414"/>
                    <a:pt x="10347" y="8493"/>
                    <a:pt x="10568" y="8673"/>
                  </a:cubicBezTo>
                  <a:cubicBezTo>
                    <a:pt x="10614" y="8715"/>
                    <a:pt x="10637" y="8777"/>
                    <a:pt x="10628" y="8838"/>
                  </a:cubicBezTo>
                  <a:cubicBezTo>
                    <a:pt x="10889" y="9079"/>
                    <a:pt x="11020" y="9451"/>
                    <a:pt x="11091" y="9825"/>
                  </a:cubicBezTo>
                  <a:cubicBezTo>
                    <a:pt x="11278" y="10851"/>
                    <a:pt x="11215" y="11980"/>
                    <a:pt x="11158" y="13017"/>
                  </a:cubicBezTo>
                  <a:cubicBezTo>
                    <a:pt x="11154" y="13115"/>
                    <a:pt x="11092" y="13203"/>
                    <a:pt x="10998" y="13237"/>
                  </a:cubicBezTo>
                  <a:cubicBezTo>
                    <a:pt x="10967" y="13327"/>
                    <a:pt x="10882" y="13387"/>
                    <a:pt x="10788" y="13387"/>
                  </a:cubicBezTo>
                  <a:cubicBezTo>
                    <a:pt x="10784" y="13387"/>
                    <a:pt x="10781" y="13387"/>
                    <a:pt x="10777" y="13387"/>
                  </a:cubicBezTo>
                  <a:cubicBezTo>
                    <a:pt x="10751" y="13387"/>
                    <a:pt x="10726" y="13386"/>
                    <a:pt x="10700" y="13386"/>
                  </a:cubicBezTo>
                  <a:cubicBezTo>
                    <a:pt x="10028" y="13386"/>
                    <a:pt x="9403" y="13462"/>
                    <a:pt x="8743" y="13603"/>
                  </a:cubicBezTo>
                  <a:cubicBezTo>
                    <a:pt x="8728" y="13607"/>
                    <a:pt x="8714" y="13608"/>
                    <a:pt x="8700" y="13608"/>
                  </a:cubicBezTo>
                  <a:cubicBezTo>
                    <a:pt x="8572" y="13608"/>
                    <a:pt x="8519" y="13463"/>
                    <a:pt x="8580" y="13370"/>
                  </a:cubicBezTo>
                  <a:lnTo>
                    <a:pt x="8441" y="13277"/>
                  </a:lnTo>
                  <a:cubicBezTo>
                    <a:pt x="8343" y="13277"/>
                    <a:pt x="8258" y="13203"/>
                    <a:pt x="8283" y="13076"/>
                  </a:cubicBezTo>
                  <a:cubicBezTo>
                    <a:pt x="8574" y="11796"/>
                    <a:pt x="7822" y="10264"/>
                    <a:pt x="8617" y="9098"/>
                  </a:cubicBezTo>
                  <a:cubicBezTo>
                    <a:pt x="8902" y="8685"/>
                    <a:pt x="9373" y="8414"/>
                    <a:pt x="9841" y="8414"/>
                  </a:cubicBezTo>
                  <a:close/>
                  <a:moveTo>
                    <a:pt x="6239" y="9199"/>
                  </a:moveTo>
                  <a:cubicBezTo>
                    <a:pt x="6323" y="9199"/>
                    <a:pt x="6408" y="9211"/>
                    <a:pt x="6493" y="9235"/>
                  </a:cubicBezTo>
                  <a:cubicBezTo>
                    <a:pt x="6521" y="9213"/>
                    <a:pt x="6552" y="9203"/>
                    <a:pt x="6584" y="9203"/>
                  </a:cubicBezTo>
                  <a:cubicBezTo>
                    <a:pt x="6644" y="9203"/>
                    <a:pt x="6702" y="9240"/>
                    <a:pt x="6724" y="9305"/>
                  </a:cubicBezTo>
                  <a:cubicBezTo>
                    <a:pt x="6731" y="9317"/>
                    <a:pt x="6730" y="9335"/>
                    <a:pt x="6736" y="9347"/>
                  </a:cubicBezTo>
                  <a:cubicBezTo>
                    <a:pt x="6767" y="9366"/>
                    <a:pt x="6797" y="9372"/>
                    <a:pt x="6821" y="9396"/>
                  </a:cubicBezTo>
                  <a:cubicBezTo>
                    <a:pt x="6954" y="9488"/>
                    <a:pt x="6941" y="9635"/>
                    <a:pt x="6868" y="9720"/>
                  </a:cubicBezTo>
                  <a:cubicBezTo>
                    <a:pt x="7274" y="10962"/>
                    <a:pt x="7460" y="12220"/>
                    <a:pt x="7431" y="13545"/>
                  </a:cubicBezTo>
                  <a:cubicBezTo>
                    <a:pt x="7426" y="13697"/>
                    <a:pt x="7310" y="13774"/>
                    <a:pt x="7193" y="13774"/>
                  </a:cubicBezTo>
                  <a:cubicBezTo>
                    <a:pt x="7159" y="13774"/>
                    <a:pt x="7126" y="13768"/>
                    <a:pt x="7095" y="13756"/>
                  </a:cubicBezTo>
                  <a:cubicBezTo>
                    <a:pt x="7076" y="13830"/>
                    <a:pt x="7026" y="13896"/>
                    <a:pt x="6941" y="13920"/>
                  </a:cubicBezTo>
                  <a:cubicBezTo>
                    <a:pt x="6348" y="14062"/>
                    <a:pt x="5688" y="14099"/>
                    <a:pt x="5078" y="14144"/>
                  </a:cubicBezTo>
                  <a:cubicBezTo>
                    <a:pt x="5072" y="14144"/>
                    <a:pt x="5067" y="14144"/>
                    <a:pt x="5061" y="14144"/>
                  </a:cubicBezTo>
                  <a:cubicBezTo>
                    <a:pt x="4944" y="14144"/>
                    <a:pt x="4891" y="14022"/>
                    <a:pt x="4920" y="13918"/>
                  </a:cubicBezTo>
                  <a:cubicBezTo>
                    <a:pt x="4877" y="13911"/>
                    <a:pt x="4841" y="13893"/>
                    <a:pt x="4829" y="13837"/>
                  </a:cubicBezTo>
                  <a:cubicBezTo>
                    <a:pt x="4636" y="12731"/>
                    <a:pt x="4588" y="11095"/>
                    <a:pt x="5083" y="10042"/>
                  </a:cubicBezTo>
                  <a:cubicBezTo>
                    <a:pt x="5310" y="9572"/>
                    <a:pt x="5757" y="9199"/>
                    <a:pt x="6239" y="9199"/>
                  </a:cubicBezTo>
                  <a:close/>
                  <a:moveTo>
                    <a:pt x="2663" y="10198"/>
                  </a:moveTo>
                  <a:cubicBezTo>
                    <a:pt x="2683" y="10198"/>
                    <a:pt x="2703" y="10203"/>
                    <a:pt x="2719" y="10214"/>
                  </a:cubicBezTo>
                  <a:cubicBezTo>
                    <a:pt x="2848" y="10232"/>
                    <a:pt x="2971" y="10279"/>
                    <a:pt x="3079" y="10351"/>
                  </a:cubicBezTo>
                  <a:cubicBezTo>
                    <a:pt x="3182" y="10425"/>
                    <a:pt x="3169" y="10590"/>
                    <a:pt x="3064" y="10638"/>
                  </a:cubicBezTo>
                  <a:cubicBezTo>
                    <a:pt x="3643" y="11680"/>
                    <a:pt x="3040" y="13079"/>
                    <a:pt x="3784" y="14086"/>
                  </a:cubicBezTo>
                  <a:cubicBezTo>
                    <a:pt x="3869" y="14197"/>
                    <a:pt x="3795" y="14324"/>
                    <a:pt x="3690" y="14378"/>
                  </a:cubicBezTo>
                  <a:lnTo>
                    <a:pt x="3691" y="14378"/>
                  </a:lnTo>
                  <a:cubicBezTo>
                    <a:pt x="3756" y="14476"/>
                    <a:pt x="3743" y="14623"/>
                    <a:pt x="3591" y="14658"/>
                  </a:cubicBezTo>
                  <a:cubicBezTo>
                    <a:pt x="3248" y="14747"/>
                    <a:pt x="2882" y="14744"/>
                    <a:pt x="2534" y="14797"/>
                  </a:cubicBezTo>
                  <a:cubicBezTo>
                    <a:pt x="2185" y="14855"/>
                    <a:pt x="1838" y="14944"/>
                    <a:pt x="1494" y="15039"/>
                  </a:cubicBezTo>
                  <a:cubicBezTo>
                    <a:pt x="1481" y="15043"/>
                    <a:pt x="1468" y="15045"/>
                    <a:pt x="1455" y="15045"/>
                  </a:cubicBezTo>
                  <a:cubicBezTo>
                    <a:pt x="1318" y="15045"/>
                    <a:pt x="1235" y="14824"/>
                    <a:pt x="1381" y="14764"/>
                  </a:cubicBezTo>
                  <a:cubicBezTo>
                    <a:pt x="1393" y="14764"/>
                    <a:pt x="1399" y="14758"/>
                    <a:pt x="1411" y="14752"/>
                  </a:cubicBezTo>
                  <a:cubicBezTo>
                    <a:pt x="1350" y="14752"/>
                    <a:pt x="1295" y="14726"/>
                    <a:pt x="1278" y="14659"/>
                  </a:cubicBezTo>
                  <a:cubicBezTo>
                    <a:pt x="962" y="13539"/>
                    <a:pt x="947" y="12142"/>
                    <a:pt x="1469" y="11066"/>
                  </a:cubicBezTo>
                  <a:cubicBezTo>
                    <a:pt x="1684" y="10624"/>
                    <a:pt x="2118" y="10201"/>
                    <a:pt x="2588" y="10201"/>
                  </a:cubicBezTo>
                  <a:cubicBezTo>
                    <a:pt x="2604" y="10201"/>
                    <a:pt x="2619" y="10201"/>
                    <a:pt x="2634" y="10202"/>
                  </a:cubicBezTo>
                  <a:cubicBezTo>
                    <a:pt x="2644" y="10199"/>
                    <a:pt x="2653" y="10198"/>
                    <a:pt x="2663" y="10198"/>
                  </a:cubicBezTo>
                  <a:close/>
                  <a:moveTo>
                    <a:pt x="26587" y="14015"/>
                  </a:moveTo>
                  <a:cubicBezTo>
                    <a:pt x="26856" y="14015"/>
                    <a:pt x="27167" y="14091"/>
                    <a:pt x="27525" y="14260"/>
                  </a:cubicBezTo>
                  <a:cubicBezTo>
                    <a:pt x="27634" y="14309"/>
                    <a:pt x="27658" y="14407"/>
                    <a:pt x="27633" y="14498"/>
                  </a:cubicBezTo>
                  <a:cubicBezTo>
                    <a:pt x="27869" y="14714"/>
                    <a:pt x="28002" y="15057"/>
                    <a:pt x="28053" y="15454"/>
                  </a:cubicBezTo>
                  <a:cubicBezTo>
                    <a:pt x="28250" y="16871"/>
                    <a:pt x="28166" y="18385"/>
                    <a:pt x="28199" y="19813"/>
                  </a:cubicBezTo>
                  <a:cubicBezTo>
                    <a:pt x="28206" y="19888"/>
                    <a:pt x="28170" y="19961"/>
                    <a:pt x="28106" y="20002"/>
                  </a:cubicBezTo>
                  <a:cubicBezTo>
                    <a:pt x="28300" y="20131"/>
                    <a:pt x="28249" y="20500"/>
                    <a:pt x="27958" y="20500"/>
                  </a:cubicBezTo>
                  <a:cubicBezTo>
                    <a:pt x="27957" y="20500"/>
                    <a:pt x="27956" y="20500"/>
                    <a:pt x="27955" y="20500"/>
                  </a:cubicBezTo>
                  <a:cubicBezTo>
                    <a:pt x="27076" y="20494"/>
                    <a:pt x="26191" y="20500"/>
                    <a:pt x="25319" y="20433"/>
                  </a:cubicBezTo>
                  <a:cubicBezTo>
                    <a:pt x="25124" y="20419"/>
                    <a:pt x="25064" y="20236"/>
                    <a:pt x="25133" y="20107"/>
                  </a:cubicBezTo>
                  <a:cubicBezTo>
                    <a:pt x="25059" y="20101"/>
                    <a:pt x="24992" y="20052"/>
                    <a:pt x="24981" y="19948"/>
                  </a:cubicBezTo>
                  <a:cubicBezTo>
                    <a:pt x="24893" y="18681"/>
                    <a:pt x="24480" y="14015"/>
                    <a:pt x="26587" y="14015"/>
                  </a:cubicBezTo>
                  <a:close/>
                  <a:moveTo>
                    <a:pt x="14024" y="14007"/>
                  </a:moveTo>
                  <a:cubicBezTo>
                    <a:pt x="14247" y="14007"/>
                    <a:pt x="14475" y="14074"/>
                    <a:pt x="14696" y="14228"/>
                  </a:cubicBezTo>
                  <a:cubicBezTo>
                    <a:pt x="14732" y="14254"/>
                    <a:pt x="14757" y="14294"/>
                    <a:pt x="14768" y="14337"/>
                  </a:cubicBezTo>
                  <a:cubicBezTo>
                    <a:pt x="15467" y="14660"/>
                    <a:pt x="15633" y="15454"/>
                    <a:pt x="15688" y="16243"/>
                  </a:cubicBezTo>
                  <a:cubicBezTo>
                    <a:pt x="15776" y="17500"/>
                    <a:pt x="15876" y="18978"/>
                    <a:pt x="15221" y="20103"/>
                  </a:cubicBezTo>
                  <a:cubicBezTo>
                    <a:pt x="15182" y="20167"/>
                    <a:pt x="15126" y="20193"/>
                    <a:pt x="15069" y="20193"/>
                  </a:cubicBezTo>
                  <a:cubicBezTo>
                    <a:pt x="15018" y="20193"/>
                    <a:pt x="14967" y="20172"/>
                    <a:pt x="14927" y="20137"/>
                  </a:cubicBezTo>
                  <a:lnTo>
                    <a:pt x="14719" y="20172"/>
                  </a:lnTo>
                  <a:cubicBezTo>
                    <a:pt x="14765" y="20326"/>
                    <a:pt x="14692" y="20531"/>
                    <a:pt x="14498" y="20531"/>
                  </a:cubicBezTo>
                  <a:cubicBezTo>
                    <a:pt x="14492" y="20531"/>
                    <a:pt x="14485" y="20531"/>
                    <a:pt x="14479" y="20530"/>
                  </a:cubicBezTo>
                  <a:cubicBezTo>
                    <a:pt x="13783" y="20495"/>
                    <a:pt x="13087" y="20477"/>
                    <a:pt x="12392" y="20411"/>
                  </a:cubicBezTo>
                  <a:cubicBezTo>
                    <a:pt x="12215" y="20398"/>
                    <a:pt x="12192" y="20190"/>
                    <a:pt x="12321" y="20118"/>
                  </a:cubicBezTo>
                  <a:cubicBezTo>
                    <a:pt x="12253" y="18616"/>
                    <a:pt x="11975" y="16581"/>
                    <a:pt x="12565" y="15158"/>
                  </a:cubicBezTo>
                  <a:cubicBezTo>
                    <a:pt x="12818" y="14538"/>
                    <a:pt x="13398" y="14007"/>
                    <a:pt x="14024" y="14007"/>
                  </a:cubicBezTo>
                  <a:close/>
                  <a:moveTo>
                    <a:pt x="9553" y="14823"/>
                  </a:moveTo>
                  <a:cubicBezTo>
                    <a:pt x="9886" y="14823"/>
                    <a:pt x="10225" y="14954"/>
                    <a:pt x="10489" y="15227"/>
                  </a:cubicBezTo>
                  <a:cubicBezTo>
                    <a:pt x="10529" y="15271"/>
                    <a:pt x="10550" y="15328"/>
                    <a:pt x="10549" y="15387"/>
                  </a:cubicBezTo>
                  <a:cubicBezTo>
                    <a:pt x="10724" y="15595"/>
                    <a:pt x="10851" y="15865"/>
                    <a:pt x="10929" y="16170"/>
                  </a:cubicBezTo>
                  <a:cubicBezTo>
                    <a:pt x="11236" y="17443"/>
                    <a:pt x="11116" y="18931"/>
                    <a:pt x="11160" y="20231"/>
                  </a:cubicBezTo>
                  <a:cubicBezTo>
                    <a:pt x="11166" y="20310"/>
                    <a:pt x="11141" y="20366"/>
                    <a:pt x="11098" y="20402"/>
                  </a:cubicBezTo>
                  <a:cubicBezTo>
                    <a:pt x="11074" y="20511"/>
                    <a:pt x="10999" y="20602"/>
                    <a:pt x="10859" y="20613"/>
                  </a:cubicBezTo>
                  <a:cubicBezTo>
                    <a:pt x="10277" y="20656"/>
                    <a:pt x="9676" y="20707"/>
                    <a:pt x="9084" y="20707"/>
                  </a:cubicBezTo>
                  <a:cubicBezTo>
                    <a:pt x="8982" y="20707"/>
                    <a:pt x="8879" y="20705"/>
                    <a:pt x="8777" y="20702"/>
                  </a:cubicBezTo>
                  <a:cubicBezTo>
                    <a:pt x="8689" y="20696"/>
                    <a:pt x="8618" y="20629"/>
                    <a:pt x="8608" y="20542"/>
                  </a:cubicBezTo>
                  <a:cubicBezTo>
                    <a:pt x="8593" y="20583"/>
                    <a:pt x="8550" y="20604"/>
                    <a:pt x="8507" y="20604"/>
                  </a:cubicBezTo>
                  <a:cubicBezTo>
                    <a:pt x="8461" y="20604"/>
                    <a:pt x="8415" y="20579"/>
                    <a:pt x="8406" y="20528"/>
                  </a:cubicBezTo>
                  <a:cubicBezTo>
                    <a:pt x="8260" y="19654"/>
                    <a:pt x="8254" y="18751"/>
                    <a:pt x="8242" y="17860"/>
                  </a:cubicBezTo>
                  <a:cubicBezTo>
                    <a:pt x="8229" y="17152"/>
                    <a:pt x="8102" y="16255"/>
                    <a:pt x="8400" y="15578"/>
                  </a:cubicBezTo>
                  <a:cubicBezTo>
                    <a:pt x="8624" y="15084"/>
                    <a:pt x="9083" y="14823"/>
                    <a:pt x="9553" y="14823"/>
                  </a:cubicBezTo>
                  <a:close/>
                  <a:moveTo>
                    <a:pt x="30762" y="15075"/>
                  </a:moveTo>
                  <a:cubicBezTo>
                    <a:pt x="31144" y="15075"/>
                    <a:pt x="31502" y="15256"/>
                    <a:pt x="31660" y="15669"/>
                  </a:cubicBezTo>
                  <a:cubicBezTo>
                    <a:pt x="31663" y="15674"/>
                    <a:pt x="31666" y="15681"/>
                    <a:pt x="31666" y="15687"/>
                  </a:cubicBezTo>
                  <a:cubicBezTo>
                    <a:pt x="31852" y="15915"/>
                    <a:pt x="31966" y="16215"/>
                    <a:pt x="32031" y="16539"/>
                  </a:cubicBezTo>
                  <a:cubicBezTo>
                    <a:pt x="32266" y="17804"/>
                    <a:pt x="32127" y="19250"/>
                    <a:pt x="32117" y="20531"/>
                  </a:cubicBezTo>
                  <a:cubicBezTo>
                    <a:pt x="32117" y="20572"/>
                    <a:pt x="32107" y="20612"/>
                    <a:pt x="32086" y="20647"/>
                  </a:cubicBezTo>
                  <a:cubicBezTo>
                    <a:pt x="32104" y="20781"/>
                    <a:pt x="32030" y="20922"/>
                    <a:pt x="31868" y="20922"/>
                  </a:cubicBezTo>
                  <a:cubicBezTo>
                    <a:pt x="31861" y="20922"/>
                    <a:pt x="31854" y="20921"/>
                    <a:pt x="31846" y="20921"/>
                  </a:cubicBezTo>
                  <a:cubicBezTo>
                    <a:pt x="31047" y="20859"/>
                    <a:pt x="30236" y="20780"/>
                    <a:pt x="29450" y="20622"/>
                  </a:cubicBezTo>
                  <a:cubicBezTo>
                    <a:pt x="29322" y="20596"/>
                    <a:pt x="29323" y="20456"/>
                    <a:pt x="29390" y="20378"/>
                  </a:cubicBezTo>
                  <a:cubicBezTo>
                    <a:pt x="29349" y="20343"/>
                    <a:pt x="29322" y="20295"/>
                    <a:pt x="29312" y="20242"/>
                  </a:cubicBezTo>
                  <a:cubicBezTo>
                    <a:pt x="29198" y="19196"/>
                    <a:pt x="29181" y="18142"/>
                    <a:pt x="29262" y="17092"/>
                  </a:cubicBezTo>
                  <a:cubicBezTo>
                    <a:pt x="29303" y="16537"/>
                    <a:pt x="29387" y="15934"/>
                    <a:pt x="29775" y="15510"/>
                  </a:cubicBezTo>
                  <a:cubicBezTo>
                    <a:pt x="30028" y="15234"/>
                    <a:pt x="30405" y="15075"/>
                    <a:pt x="30762" y="15075"/>
                  </a:cubicBezTo>
                  <a:close/>
                  <a:moveTo>
                    <a:pt x="5917" y="15926"/>
                  </a:moveTo>
                  <a:cubicBezTo>
                    <a:pt x="6135" y="15926"/>
                    <a:pt x="6359" y="16004"/>
                    <a:pt x="6570" y="16181"/>
                  </a:cubicBezTo>
                  <a:cubicBezTo>
                    <a:pt x="6685" y="16280"/>
                    <a:pt x="6654" y="16408"/>
                    <a:pt x="6568" y="16492"/>
                  </a:cubicBezTo>
                  <a:cubicBezTo>
                    <a:pt x="7340" y="17737"/>
                    <a:pt x="7604" y="19168"/>
                    <a:pt x="7130" y="20580"/>
                  </a:cubicBezTo>
                  <a:cubicBezTo>
                    <a:pt x="7091" y="20689"/>
                    <a:pt x="7004" y="20735"/>
                    <a:pt x="6916" y="20735"/>
                  </a:cubicBezTo>
                  <a:cubicBezTo>
                    <a:pt x="6862" y="20735"/>
                    <a:pt x="6807" y="20717"/>
                    <a:pt x="6763" y="20686"/>
                  </a:cubicBezTo>
                  <a:lnTo>
                    <a:pt x="6763" y="20686"/>
                  </a:lnTo>
                  <a:cubicBezTo>
                    <a:pt x="6786" y="20809"/>
                    <a:pt x="6719" y="20968"/>
                    <a:pt x="6553" y="20984"/>
                  </a:cubicBezTo>
                  <a:cubicBezTo>
                    <a:pt x="5961" y="21041"/>
                    <a:pt x="5345" y="21024"/>
                    <a:pt x="4746" y="21050"/>
                  </a:cubicBezTo>
                  <a:cubicBezTo>
                    <a:pt x="4743" y="21051"/>
                    <a:pt x="4740" y="21051"/>
                    <a:pt x="4737" y="21051"/>
                  </a:cubicBezTo>
                  <a:cubicBezTo>
                    <a:pt x="4592" y="21051"/>
                    <a:pt x="4562" y="20805"/>
                    <a:pt x="4711" y="20781"/>
                  </a:cubicBezTo>
                  <a:cubicBezTo>
                    <a:pt x="4743" y="20775"/>
                    <a:pt x="4779" y="20771"/>
                    <a:pt x="4809" y="20765"/>
                  </a:cubicBezTo>
                  <a:lnTo>
                    <a:pt x="4804" y="20735"/>
                  </a:lnTo>
                  <a:cubicBezTo>
                    <a:pt x="4770" y="20732"/>
                    <a:pt x="4740" y="20714"/>
                    <a:pt x="4725" y="20685"/>
                  </a:cubicBezTo>
                  <a:cubicBezTo>
                    <a:pt x="4424" y="20061"/>
                    <a:pt x="4459" y="19322"/>
                    <a:pt x="4489" y="18638"/>
                  </a:cubicBezTo>
                  <a:cubicBezTo>
                    <a:pt x="4518" y="18047"/>
                    <a:pt x="4541" y="17344"/>
                    <a:pt x="4777" y="16798"/>
                  </a:cubicBezTo>
                  <a:cubicBezTo>
                    <a:pt x="4994" y="16296"/>
                    <a:pt x="5441" y="15926"/>
                    <a:pt x="5917" y="15926"/>
                  </a:cubicBezTo>
                  <a:close/>
                  <a:moveTo>
                    <a:pt x="34239" y="16351"/>
                  </a:moveTo>
                  <a:cubicBezTo>
                    <a:pt x="34383" y="16351"/>
                    <a:pt x="34549" y="16401"/>
                    <a:pt x="34741" y="16510"/>
                  </a:cubicBezTo>
                  <a:cubicBezTo>
                    <a:pt x="34741" y="16513"/>
                    <a:pt x="34744" y="16516"/>
                    <a:pt x="34747" y="16516"/>
                  </a:cubicBezTo>
                  <a:cubicBezTo>
                    <a:pt x="35180" y="16617"/>
                    <a:pt x="35439" y="17003"/>
                    <a:pt x="35540" y="17511"/>
                  </a:cubicBezTo>
                  <a:cubicBezTo>
                    <a:pt x="35764" y="18654"/>
                    <a:pt x="35644" y="19958"/>
                    <a:pt x="35666" y="21119"/>
                  </a:cubicBezTo>
                  <a:cubicBezTo>
                    <a:pt x="35665" y="21133"/>
                    <a:pt x="35662" y="21148"/>
                    <a:pt x="35653" y="21161"/>
                  </a:cubicBezTo>
                  <a:lnTo>
                    <a:pt x="35659" y="21167"/>
                  </a:lnTo>
                  <a:cubicBezTo>
                    <a:pt x="35930" y="21257"/>
                    <a:pt x="35847" y="21651"/>
                    <a:pt x="35608" y="21651"/>
                  </a:cubicBezTo>
                  <a:cubicBezTo>
                    <a:pt x="35583" y="21651"/>
                    <a:pt x="35557" y="21646"/>
                    <a:pt x="35528" y="21637"/>
                  </a:cubicBezTo>
                  <a:cubicBezTo>
                    <a:pt x="34864" y="21412"/>
                    <a:pt x="34207" y="21316"/>
                    <a:pt x="33510" y="21280"/>
                  </a:cubicBezTo>
                  <a:cubicBezTo>
                    <a:pt x="33321" y="21273"/>
                    <a:pt x="33262" y="20960"/>
                    <a:pt x="33464" y="20932"/>
                  </a:cubicBezTo>
                  <a:lnTo>
                    <a:pt x="33464" y="20932"/>
                  </a:lnTo>
                  <a:cubicBezTo>
                    <a:pt x="33467" y="20932"/>
                    <a:pt x="33471" y="20932"/>
                    <a:pt x="33474" y="20932"/>
                  </a:cubicBezTo>
                  <a:cubicBezTo>
                    <a:pt x="33485" y="20932"/>
                    <a:pt x="33496" y="20930"/>
                    <a:pt x="33506" y="20926"/>
                  </a:cubicBezTo>
                  <a:cubicBezTo>
                    <a:pt x="33483" y="20896"/>
                    <a:pt x="33471" y="20859"/>
                    <a:pt x="33470" y="20822"/>
                  </a:cubicBezTo>
                  <a:cubicBezTo>
                    <a:pt x="33431" y="20240"/>
                    <a:pt x="32963" y="16351"/>
                    <a:pt x="34239" y="16351"/>
                  </a:cubicBezTo>
                  <a:close/>
                  <a:moveTo>
                    <a:pt x="2706" y="16561"/>
                  </a:moveTo>
                  <a:cubicBezTo>
                    <a:pt x="2863" y="16561"/>
                    <a:pt x="3027" y="16605"/>
                    <a:pt x="3192" y="16705"/>
                  </a:cubicBezTo>
                  <a:cubicBezTo>
                    <a:pt x="3361" y="16805"/>
                    <a:pt x="3312" y="16999"/>
                    <a:pt x="3176" y="17077"/>
                  </a:cubicBezTo>
                  <a:cubicBezTo>
                    <a:pt x="3533" y="18387"/>
                    <a:pt x="3625" y="19883"/>
                    <a:pt x="3390" y="21211"/>
                  </a:cubicBezTo>
                  <a:lnTo>
                    <a:pt x="3391" y="21211"/>
                  </a:lnTo>
                  <a:cubicBezTo>
                    <a:pt x="3377" y="21310"/>
                    <a:pt x="3309" y="21352"/>
                    <a:pt x="3230" y="21357"/>
                  </a:cubicBezTo>
                  <a:cubicBezTo>
                    <a:pt x="3194" y="21406"/>
                    <a:pt x="3138" y="21436"/>
                    <a:pt x="3078" y="21441"/>
                  </a:cubicBezTo>
                  <a:cubicBezTo>
                    <a:pt x="2568" y="21483"/>
                    <a:pt x="2062" y="21553"/>
                    <a:pt x="1561" y="21650"/>
                  </a:cubicBezTo>
                  <a:cubicBezTo>
                    <a:pt x="1550" y="21652"/>
                    <a:pt x="1539" y="21654"/>
                    <a:pt x="1529" y="21654"/>
                  </a:cubicBezTo>
                  <a:cubicBezTo>
                    <a:pt x="1419" y="21654"/>
                    <a:pt x="1348" y="21524"/>
                    <a:pt x="1399" y="21435"/>
                  </a:cubicBezTo>
                  <a:cubicBezTo>
                    <a:pt x="1339" y="21428"/>
                    <a:pt x="1290" y="21383"/>
                    <a:pt x="1278" y="21324"/>
                  </a:cubicBezTo>
                  <a:cubicBezTo>
                    <a:pt x="1011" y="20127"/>
                    <a:pt x="1065" y="18576"/>
                    <a:pt x="1593" y="17439"/>
                  </a:cubicBezTo>
                  <a:cubicBezTo>
                    <a:pt x="1808" y="16971"/>
                    <a:pt x="2227" y="16561"/>
                    <a:pt x="2706" y="16561"/>
                  </a:cubicBezTo>
                  <a:close/>
                  <a:moveTo>
                    <a:pt x="10082" y="1"/>
                  </a:moveTo>
                  <a:cubicBezTo>
                    <a:pt x="7362" y="530"/>
                    <a:pt x="4567" y="1315"/>
                    <a:pt x="2750" y="3549"/>
                  </a:cubicBezTo>
                  <a:cubicBezTo>
                    <a:pt x="958" y="5751"/>
                    <a:pt x="680" y="8673"/>
                    <a:pt x="575" y="11406"/>
                  </a:cubicBezTo>
                  <a:cubicBezTo>
                    <a:pt x="337" y="17202"/>
                    <a:pt x="562" y="23082"/>
                    <a:pt x="1" y="28857"/>
                  </a:cubicBezTo>
                  <a:cubicBezTo>
                    <a:pt x="440" y="28874"/>
                    <a:pt x="874" y="28882"/>
                    <a:pt x="1313" y="28904"/>
                  </a:cubicBezTo>
                  <a:cubicBezTo>
                    <a:pt x="1146" y="27769"/>
                    <a:pt x="389" y="23265"/>
                    <a:pt x="2392" y="23265"/>
                  </a:cubicBezTo>
                  <a:cubicBezTo>
                    <a:pt x="2406" y="23265"/>
                    <a:pt x="2421" y="23265"/>
                    <a:pt x="2435" y="23266"/>
                  </a:cubicBezTo>
                  <a:cubicBezTo>
                    <a:pt x="4302" y="23322"/>
                    <a:pt x="3476" y="27693"/>
                    <a:pt x="3272" y="28966"/>
                  </a:cubicBezTo>
                  <a:cubicBezTo>
                    <a:pt x="3645" y="28975"/>
                    <a:pt x="4016" y="28990"/>
                    <a:pt x="4382" y="29005"/>
                  </a:cubicBezTo>
                  <a:cubicBezTo>
                    <a:pt x="3898" y="27727"/>
                    <a:pt x="3872" y="26310"/>
                    <a:pt x="4168" y="24981"/>
                  </a:cubicBezTo>
                  <a:cubicBezTo>
                    <a:pt x="4308" y="24367"/>
                    <a:pt x="4630" y="22705"/>
                    <a:pt x="5547" y="22705"/>
                  </a:cubicBezTo>
                  <a:cubicBezTo>
                    <a:pt x="5574" y="22705"/>
                    <a:pt x="5602" y="22707"/>
                    <a:pt x="5630" y="22710"/>
                  </a:cubicBezTo>
                  <a:cubicBezTo>
                    <a:pt x="6485" y="22807"/>
                    <a:pt x="6981" y="24185"/>
                    <a:pt x="7141" y="24862"/>
                  </a:cubicBezTo>
                  <a:cubicBezTo>
                    <a:pt x="7437" y="26128"/>
                    <a:pt x="7377" y="27544"/>
                    <a:pt x="7264" y="28831"/>
                  </a:cubicBezTo>
                  <a:cubicBezTo>
                    <a:pt x="7251" y="28965"/>
                    <a:pt x="7154" y="29031"/>
                    <a:pt x="7049" y="29031"/>
                  </a:cubicBezTo>
                  <a:lnTo>
                    <a:pt x="7049" y="29037"/>
                  </a:lnTo>
                  <a:cubicBezTo>
                    <a:pt x="7353" y="29035"/>
                    <a:pt x="7660" y="29033"/>
                    <a:pt x="7967" y="29033"/>
                  </a:cubicBezTo>
                  <a:cubicBezTo>
                    <a:pt x="8086" y="29033"/>
                    <a:pt x="8206" y="29033"/>
                    <a:pt x="8325" y="29034"/>
                  </a:cubicBezTo>
                  <a:cubicBezTo>
                    <a:pt x="8312" y="29018"/>
                    <a:pt x="8301" y="28999"/>
                    <a:pt x="8295" y="28980"/>
                  </a:cubicBezTo>
                  <a:cubicBezTo>
                    <a:pt x="8131" y="27282"/>
                    <a:pt x="8004" y="25321"/>
                    <a:pt x="8248" y="23633"/>
                  </a:cubicBezTo>
                  <a:cubicBezTo>
                    <a:pt x="8355" y="22926"/>
                    <a:pt x="8676" y="22261"/>
                    <a:pt x="9466" y="22261"/>
                  </a:cubicBezTo>
                  <a:cubicBezTo>
                    <a:pt x="9487" y="22261"/>
                    <a:pt x="9508" y="22262"/>
                    <a:pt x="9529" y="22263"/>
                  </a:cubicBezTo>
                  <a:cubicBezTo>
                    <a:pt x="11975" y="22367"/>
                    <a:pt x="11450" y="27405"/>
                    <a:pt x="11245" y="28856"/>
                  </a:cubicBezTo>
                  <a:cubicBezTo>
                    <a:pt x="11231" y="28936"/>
                    <a:pt x="11178" y="29006"/>
                    <a:pt x="11103" y="29037"/>
                  </a:cubicBezTo>
                  <a:cubicBezTo>
                    <a:pt x="11256" y="29039"/>
                    <a:pt x="11409" y="29039"/>
                    <a:pt x="11564" y="29039"/>
                  </a:cubicBezTo>
                  <a:cubicBezTo>
                    <a:pt x="11852" y="29039"/>
                    <a:pt x="12142" y="29037"/>
                    <a:pt x="12433" y="29035"/>
                  </a:cubicBezTo>
                  <a:cubicBezTo>
                    <a:pt x="12426" y="29027"/>
                    <a:pt x="12421" y="29016"/>
                    <a:pt x="12421" y="29005"/>
                  </a:cubicBezTo>
                  <a:cubicBezTo>
                    <a:pt x="12293" y="27186"/>
                    <a:pt x="12236" y="25043"/>
                    <a:pt x="12536" y="23238"/>
                  </a:cubicBezTo>
                  <a:cubicBezTo>
                    <a:pt x="12645" y="22580"/>
                    <a:pt x="12985" y="21905"/>
                    <a:pt x="13603" y="21836"/>
                  </a:cubicBezTo>
                  <a:cubicBezTo>
                    <a:pt x="13609" y="21836"/>
                    <a:pt x="13609" y="21830"/>
                    <a:pt x="13621" y="21830"/>
                  </a:cubicBezTo>
                  <a:cubicBezTo>
                    <a:pt x="13766" y="21790"/>
                    <a:pt x="13903" y="21772"/>
                    <a:pt x="14032" y="21772"/>
                  </a:cubicBezTo>
                  <a:cubicBezTo>
                    <a:pt x="14800" y="21772"/>
                    <a:pt x="15265" y="22442"/>
                    <a:pt x="15405" y="23260"/>
                  </a:cubicBezTo>
                  <a:cubicBezTo>
                    <a:pt x="15522" y="23949"/>
                    <a:pt x="15565" y="24714"/>
                    <a:pt x="15560" y="25494"/>
                  </a:cubicBezTo>
                  <a:lnTo>
                    <a:pt x="16676" y="25491"/>
                  </a:lnTo>
                  <a:cubicBezTo>
                    <a:pt x="16676" y="24649"/>
                    <a:pt x="16719" y="23818"/>
                    <a:pt x="16865" y="23063"/>
                  </a:cubicBezTo>
                  <a:cubicBezTo>
                    <a:pt x="17026" y="22238"/>
                    <a:pt x="17531" y="21571"/>
                    <a:pt x="18310" y="21571"/>
                  </a:cubicBezTo>
                  <a:cubicBezTo>
                    <a:pt x="18417" y="21571"/>
                    <a:pt x="18529" y="21584"/>
                    <a:pt x="18646" y="21610"/>
                  </a:cubicBezTo>
                  <a:cubicBezTo>
                    <a:pt x="18733" y="21588"/>
                    <a:pt x="18819" y="21578"/>
                    <a:pt x="18905" y="21578"/>
                  </a:cubicBezTo>
                  <a:cubicBezTo>
                    <a:pt x="19506" y="21578"/>
                    <a:pt x="20074" y="22092"/>
                    <a:pt x="20304" y="22698"/>
                  </a:cubicBezTo>
                  <a:cubicBezTo>
                    <a:pt x="20597" y="23474"/>
                    <a:pt x="20433" y="24340"/>
                    <a:pt x="20378" y="25145"/>
                  </a:cubicBezTo>
                  <a:cubicBezTo>
                    <a:pt x="20289" y="26439"/>
                    <a:pt x="20285" y="27725"/>
                    <a:pt x="20277" y="29027"/>
                  </a:cubicBezTo>
                  <a:cubicBezTo>
                    <a:pt x="21790" y="29006"/>
                    <a:pt x="23310" y="28975"/>
                    <a:pt x="24824" y="28950"/>
                  </a:cubicBezTo>
                  <a:cubicBezTo>
                    <a:pt x="24587" y="27958"/>
                    <a:pt x="24693" y="26886"/>
                    <a:pt x="24712" y="25867"/>
                  </a:cubicBezTo>
                  <a:cubicBezTo>
                    <a:pt x="24724" y="25067"/>
                    <a:pt x="24645" y="24199"/>
                    <a:pt x="24809" y="23408"/>
                  </a:cubicBezTo>
                  <a:cubicBezTo>
                    <a:pt x="24975" y="22591"/>
                    <a:pt x="25523" y="21829"/>
                    <a:pt x="26316" y="21829"/>
                  </a:cubicBezTo>
                  <a:cubicBezTo>
                    <a:pt x="26493" y="21829"/>
                    <a:pt x="26683" y="21867"/>
                    <a:pt x="26883" y="21952"/>
                  </a:cubicBezTo>
                  <a:cubicBezTo>
                    <a:pt x="26946" y="21976"/>
                    <a:pt x="26997" y="22021"/>
                    <a:pt x="27028" y="22081"/>
                  </a:cubicBezTo>
                  <a:cubicBezTo>
                    <a:pt x="27564" y="22261"/>
                    <a:pt x="27903" y="22783"/>
                    <a:pt x="28038" y="23444"/>
                  </a:cubicBezTo>
                  <a:cubicBezTo>
                    <a:pt x="28374" y="25105"/>
                    <a:pt x="28255" y="27144"/>
                    <a:pt x="28206" y="28846"/>
                  </a:cubicBezTo>
                  <a:cubicBezTo>
                    <a:pt x="28206" y="28861"/>
                    <a:pt x="28201" y="28875"/>
                    <a:pt x="28193" y="28888"/>
                  </a:cubicBezTo>
                  <a:cubicBezTo>
                    <a:pt x="28590" y="28886"/>
                    <a:pt x="28981" y="28876"/>
                    <a:pt x="29371" y="28874"/>
                  </a:cubicBezTo>
                  <a:cubicBezTo>
                    <a:pt x="29270" y="27630"/>
                    <a:pt x="28694" y="22304"/>
                    <a:pt x="30627" y="22304"/>
                  </a:cubicBezTo>
                  <a:cubicBezTo>
                    <a:pt x="30830" y="22304"/>
                    <a:pt x="31060" y="22363"/>
                    <a:pt x="31322" y="22491"/>
                  </a:cubicBezTo>
                  <a:cubicBezTo>
                    <a:pt x="31353" y="22505"/>
                    <a:pt x="31380" y="22526"/>
                    <a:pt x="31401" y="22552"/>
                  </a:cubicBezTo>
                  <a:cubicBezTo>
                    <a:pt x="31827" y="22831"/>
                    <a:pt x="32085" y="23351"/>
                    <a:pt x="32197" y="23883"/>
                  </a:cubicBezTo>
                  <a:cubicBezTo>
                    <a:pt x="32339" y="24537"/>
                    <a:pt x="32310" y="25233"/>
                    <a:pt x="32335" y="25898"/>
                  </a:cubicBezTo>
                  <a:cubicBezTo>
                    <a:pt x="32360" y="26619"/>
                    <a:pt x="32086" y="28216"/>
                    <a:pt x="32594" y="28768"/>
                  </a:cubicBezTo>
                  <a:cubicBezTo>
                    <a:pt x="32617" y="28792"/>
                    <a:pt x="32632" y="28822"/>
                    <a:pt x="32636" y="28855"/>
                  </a:cubicBezTo>
                  <a:cubicBezTo>
                    <a:pt x="32767" y="28853"/>
                    <a:pt x="32897" y="28853"/>
                    <a:pt x="33027" y="28853"/>
                  </a:cubicBezTo>
                  <a:cubicBezTo>
                    <a:pt x="33252" y="28853"/>
                    <a:pt x="33477" y="28854"/>
                    <a:pt x="33705" y="28856"/>
                  </a:cubicBezTo>
                  <a:cubicBezTo>
                    <a:pt x="33612" y="27991"/>
                    <a:pt x="33130" y="22635"/>
                    <a:pt x="34780" y="22635"/>
                  </a:cubicBezTo>
                  <a:cubicBezTo>
                    <a:pt x="34959" y="22635"/>
                    <a:pt x="35164" y="22699"/>
                    <a:pt x="35397" y="22838"/>
                  </a:cubicBezTo>
                  <a:cubicBezTo>
                    <a:pt x="35463" y="22881"/>
                    <a:pt x="35504" y="22955"/>
                    <a:pt x="35505" y="23034"/>
                  </a:cubicBezTo>
                  <a:cubicBezTo>
                    <a:pt x="35784" y="23348"/>
                    <a:pt x="35823" y="23811"/>
                    <a:pt x="35832" y="24294"/>
                  </a:cubicBezTo>
                  <a:cubicBezTo>
                    <a:pt x="35869" y="25808"/>
                    <a:pt x="35869" y="27365"/>
                    <a:pt x="35779" y="28884"/>
                  </a:cubicBezTo>
                  <a:lnTo>
                    <a:pt x="36116" y="28886"/>
                  </a:lnTo>
                  <a:cubicBezTo>
                    <a:pt x="36074" y="28831"/>
                    <a:pt x="36056" y="28757"/>
                    <a:pt x="36075" y="28672"/>
                  </a:cubicBezTo>
                  <a:cubicBezTo>
                    <a:pt x="36560" y="26441"/>
                    <a:pt x="36827" y="24197"/>
                    <a:pt x="36814" y="21914"/>
                  </a:cubicBezTo>
                  <a:cubicBezTo>
                    <a:pt x="36796" y="19406"/>
                    <a:pt x="37019" y="16393"/>
                    <a:pt x="34588" y="15042"/>
                  </a:cubicBezTo>
                  <a:cubicBezTo>
                    <a:pt x="31116" y="13131"/>
                    <a:pt x="26554" y="12610"/>
                    <a:pt x="22645" y="12190"/>
                  </a:cubicBezTo>
                  <a:cubicBezTo>
                    <a:pt x="22612" y="12225"/>
                    <a:pt x="22569" y="12248"/>
                    <a:pt x="22522" y="12256"/>
                  </a:cubicBezTo>
                  <a:cubicBezTo>
                    <a:pt x="21355" y="12443"/>
                    <a:pt x="20440" y="13241"/>
                    <a:pt x="19303" y="13429"/>
                  </a:cubicBezTo>
                  <a:cubicBezTo>
                    <a:pt x="19211" y="13444"/>
                    <a:pt x="19122" y="13450"/>
                    <a:pt x="19036" y="13450"/>
                  </a:cubicBezTo>
                  <a:cubicBezTo>
                    <a:pt x="18031" y="13450"/>
                    <a:pt x="17436" y="12520"/>
                    <a:pt x="16422" y="12520"/>
                  </a:cubicBezTo>
                  <a:cubicBezTo>
                    <a:pt x="16394" y="12520"/>
                    <a:pt x="16366" y="12520"/>
                    <a:pt x="16337" y="12522"/>
                  </a:cubicBezTo>
                  <a:cubicBezTo>
                    <a:pt x="16332" y="12523"/>
                    <a:pt x="16326" y="12523"/>
                    <a:pt x="16321" y="12523"/>
                  </a:cubicBezTo>
                  <a:cubicBezTo>
                    <a:pt x="16289" y="12523"/>
                    <a:pt x="16268" y="12507"/>
                    <a:pt x="16246" y="12491"/>
                  </a:cubicBezTo>
                  <a:cubicBezTo>
                    <a:pt x="16206" y="12569"/>
                    <a:pt x="16132" y="12625"/>
                    <a:pt x="16040" y="12625"/>
                  </a:cubicBezTo>
                  <a:cubicBezTo>
                    <a:pt x="16032" y="12625"/>
                    <a:pt x="16023" y="12625"/>
                    <a:pt x="16014" y="12624"/>
                  </a:cubicBezTo>
                  <a:cubicBezTo>
                    <a:pt x="15386" y="12546"/>
                    <a:pt x="15302" y="12289"/>
                    <a:pt x="15075" y="11701"/>
                  </a:cubicBezTo>
                  <a:cubicBezTo>
                    <a:pt x="14415" y="9981"/>
                    <a:pt x="14803" y="7934"/>
                    <a:pt x="14224" y="6207"/>
                  </a:cubicBezTo>
                  <a:cubicBezTo>
                    <a:pt x="13650" y="4500"/>
                    <a:pt x="12216" y="4338"/>
                    <a:pt x="11182" y="3109"/>
                  </a:cubicBezTo>
                  <a:cubicBezTo>
                    <a:pt x="10420" y="2195"/>
                    <a:pt x="10091" y="1154"/>
                    <a:pt x="10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81"/>
            <p:cNvSpPr/>
            <p:nvPr/>
          </p:nvSpPr>
          <p:spPr>
            <a:xfrm>
              <a:off x="1782050" y="4117700"/>
              <a:ext cx="148075" cy="244250"/>
            </a:xfrm>
            <a:custGeom>
              <a:avLst/>
              <a:gdLst/>
              <a:ahLst/>
              <a:cxnLst/>
              <a:rect l="l" t="t" r="r" b="b"/>
              <a:pathLst>
                <a:path w="5923" h="9770" extrusionOk="0">
                  <a:moveTo>
                    <a:pt x="2468" y="702"/>
                  </a:moveTo>
                  <a:cubicBezTo>
                    <a:pt x="2472" y="702"/>
                    <a:pt x="2477" y="702"/>
                    <a:pt x="2482" y="702"/>
                  </a:cubicBezTo>
                  <a:cubicBezTo>
                    <a:pt x="3099" y="707"/>
                    <a:pt x="3611" y="977"/>
                    <a:pt x="4019" y="1515"/>
                  </a:cubicBezTo>
                  <a:cubicBezTo>
                    <a:pt x="4427" y="2054"/>
                    <a:pt x="4629" y="2657"/>
                    <a:pt x="4624" y="3324"/>
                  </a:cubicBezTo>
                  <a:cubicBezTo>
                    <a:pt x="4619" y="3941"/>
                    <a:pt x="4417" y="4462"/>
                    <a:pt x="4019" y="4888"/>
                  </a:cubicBezTo>
                  <a:cubicBezTo>
                    <a:pt x="3624" y="5309"/>
                    <a:pt x="3146" y="5520"/>
                    <a:pt x="2584" y="5520"/>
                  </a:cubicBezTo>
                  <a:cubicBezTo>
                    <a:pt x="2579" y="5520"/>
                    <a:pt x="2574" y="5520"/>
                    <a:pt x="2569" y="5520"/>
                  </a:cubicBezTo>
                  <a:cubicBezTo>
                    <a:pt x="1977" y="5515"/>
                    <a:pt x="1454" y="5388"/>
                    <a:pt x="1004" y="5138"/>
                  </a:cubicBezTo>
                  <a:lnTo>
                    <a:pt x="933" y="1284"/>
                  </a:lnTo>
                  <a:cubicBezTo>
                    <a:pt x="1458" y="896"/>
                    <a:pt x="1970" y="702"/>
                    <a:pt x="2468" y="702"/>
                  </a:cubicBezTo>
                  <a:close/>
                  <a:moveTo>
                    <a:pt x="2759" y="0"/>
                  </a:moveTo>
                  <a:cubicBezTo>
                    <a:pt x="1934" y="0"/>
                    <a:pt x="1291" y="152"/>
                    <a:pt x="829" y="455"/>
                  </a:cubicBezTo>
                  <a:cubicBezTo>
                    <a:pt x="820" y="422"/>
                    <a:pt x="817" y="273"/>
                    <a:pt x="819" y="10"/>
                  </a:cubicBezTo>
                  <a:lnTo>
                    <a:pt x="819" y="10"/>
                  </a:lnTo>
                  <a:lnTo>
                    <a:pt x="261" y="154"/>
                  </a:lnTo>
                  <a:cubicBezTo>
                    <a:pt x="205" y="1249"/>
                    <a:pt x="152" y="2797"/>
                    <a:pt x="104" y="4798"/>
                  </a:cubicBezTo>
                  <a:cubicBezTo>
                    <a:pt x="66" y="6798"/>
                    <a:pt x="31" y="8145"/>
                    <a:pt x="1" y="8836"/>
                  </a:cubicBezTo>
                  <a:cubicBezTo>
                    <a:pt x="32" y="9009"/>
                    <a:pt x="114" y="9154"/>
                    <a:pt x="245" y="9269"/>
                  </a:cubicBezTo>
                  <a:cubicBezTo>
                    <a:pt x="384" y="9394"/>
                    <a:pt x="527" y="9457"/>
                    <a:pt x="676" y="9458"/>
                  </a:cubicBezTo>
                  <a:cubicBezTo>
                    <a:pt x="678" y="9458"/>
                    <a:pt x="680" y="9458"/>
                    <a:pt x="682" y="9458"/>
                  </a:cubicBezTo>
                  <a:cubicBezTo>
                    <a:pt x="893" y="9458"/>
                    <a:pt x="1036" y="9331"/>
                    <a:pt x="1111" y="9078"/>
                  </a:cubicBezTo>
                  <a:cubicBezTo>
                    <a:pt x="1070" y="7810"/>
                    <a:pt x="1045" y="6875"/>
                    <a:pt x="1033" y="6274"/>
                  </a:cubicBezTo>
                  <a:lnTo>
                    <a:pt x="1033" y="6274"/>
                  </a:lnTo>
                  <a:lnTo>
                    <a:pt x="2007" y="6392"/>
                  </a:lnTo>
                  <a:cubicBezTo>
                    <a:pt x="2203" y="6740"/>
                    <a:pt x="2435" y="7096"/>
                    <a:pt x="2704" y="7460"/>
                  </a:cubicBezTo>
                  <a:cubicBezTo>
                    <a:pt x="2981" y="7816"/>
                    <a:pt x="3291" y="8172"/>
                    <a:pt x="3635" y="8529"/>
                  </a:cubicBezTo>
                  <a:cubicBezTo>
                    <a:pt x="3986" y="8878"/>
                    <a:pt x="4363" y="9168"/>
                    <a:pt x="4764" y="9401"/>
                  </a:cubicBezTo>
                  <a:cubicBezTo>
                    <a:pt x="5166" y="9636"/>
                    <a:pt x="5552" y="9757"/>
                    <a:pt x="5922" y="9769"/>
                  </a:cubicBezTo>
                  <a:lnTo>
                    <a:pt x="5729" y="9261"/>
                  </a:lnTo>
                  <a:cubicBezTo>
                    <a:pt x="5252" y="9125"/>
                    <a:pt x="4773" y="8772"/>
                    <a:pt x="4291" y="8200"/>
                  </a:cubicBezTo>
                  <a:cubicBezTo>
                    <a:pt x="3810" y="7628"/>
                    <a:pt x="3427" y="7041"/>
                    <a:pt x="3144" y="6438"/>
                  </a:cubicBezTo>
                  <a:cubicBezTo>
                    <a:pt x="3547" y="6408"/>
                    <a:pt x="3907" y="6296"/>
                    <a:pt x="4220" y="6100"/>
                  </a:cubicBezTo>
                  <a:cubicBezTo>
                    <a:pt x="4535" y="5904"/>
                    <a:pt x="4780" y="5655"/>
                    <a:pt x="4954" y="5352"/>
                  </a:cubicBezTo>
                  <a:cubicBezTo>
                    <a:pt x="5138" y="5049"/>
                    <a:pt x="5276" y="4724"/>
                    <a:pt x="5370" y="4380"/>
                  </a:cubicBezTo>
                  <a:cubicBezTo>
                    <a:pt x="5462" y="4025"/>
                    <a:pt x="5510" y="3660"/>
                    <a:pt x="5513" y="3280"/>
                  </a:cubicBezTo>
                  <a:cubicBezTo>
                    <a:pt x="5521" y="2252"/>
                    <a:pt x="5300" y="1452"/>
                    <a:pt x="4852" y="880"/>
                  </a:cubicBezTo>
                  <a:cubicBezTo>
                    <a:pt x="4403" y="300"/>
                    <a:pt x="3721" y="7"/>
                    <a:pt x="2807" y="1"/>
                  </a:cubicBezTo>
                  <a:cubicBezTo>
                    <a:pt x="2791" y="0"/>
                    <a:pt x="2775" y="0"/>
                    <a:pt x="2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81"/>
            <p:cNvSpPr/>
            <p:nvPr/>
          </p:nvSpPr>
          <p:spPr>
            <a:xfrm>
              <a:off x="1978550" y="4112625"/>
              <a:ext cx="140500" cy="236350"/>
            </a:xfrm>
            <a:custGeom>
              <a:avLst/>
              <a:gdLst/>
              <a:ahLst/>
              <a:cxnLst/>
              <a:rect l="l" t="t" r="r" b="b"/>
              <a:pathLst>
                <a:path w="5620" h="9454" extrusionOk="0">
                  <a:moveTo>
                    <a:pt x="2538" y="888"/>
                  </a:moveTo>
                  <a:cubicBezTo>
                    <a:pt x="2540" y="888"/>
                    <a:pt x="2542" y="888"/>
                    <a:pt x="2544" y="888"/>
                  </a:cubicBezTo>
                  <a:cubicBezTo>
                    <a:pt x="2980" y="892"/>
                    <a:pt x="3353" y="1055"/>
                    <a:pt x="3665" y="1378"/>
                  </a:cubicBezTo>
                  <a:cubicBezTo>
                    <a:pt x="3974" y="1694"/>
                    <a:pt x="4198" y="2103"/>
                    <a:pt x="4335" y="2606"/>
                  </a:cubicBezTo>
                  <a:cubicBezTo>
                    <a:pt x="4479" y="3110"/>
                    <a:pt x="4579" y="3579"/>
                    <a:pt x="4633" y="4017"/>
                  </a:cubicBezTo>
                  <a:cubicBezTo>
                    <a:pt x="4695" y="4454"/>
                    <a:pt x="4725" y="4873"/>
                    <a:pt x="4723" y="5277"/>
                  </a:cubicBezTo>
                  <a:cubicBezTo>
                    <a:pt x="4716" y="6208"/>
                    <a:pt x="4562" y="6993"/>
                    <a:pt x="4260" y="7633"/>
                  </a:cubicBezTo>
                  <a:cubicBezTo>
                    <a:pt x="3959" y="8273"/>
                    <a:pt x="3508" y="8607"/>
                    <a:pt x="2906" y="8636"/>
                  </a:cubicBezTo>
                  <a:cubicBezTo>
                    <a:pt x="2635" y="8625"/>
                    <a:pt x="2389" y="8570"/>
                    <a:pt x="2168" y="8470"/>
                  </a:cubicBezTo>
                  <a:cubicBezTo>
                    <a:pt x="1954" y="8361"/>
                    <a:pt x="1777" y="8241"/>
                    <a:pt x="1639" y="8107"/>
                  </a:cubicBezTo>
                  <a:cubicBezTo>
                    <a:pt x="1508" y="7967"/>
                    <a:pt x="1394" y="7772"/>
                    <a:pt x="1297" y="7525"/>
                  </a:cubicBezTo>
                  <a:cubicBezTo>
                    <a:pt x="1200" y="7277"/>
                    <a:pt x="1127" y="7059"/>
                    <a:pt x="1079" y="6869"/>
                  </a:cubicBezTo>
                  <a:cubicBezTo>
                    <a:pt x="1039" y="6679"/>
                    <a:pt x="1008" y="6423"/>
                    <a:pt x="987" y="6102"/>
                  </a:cubicBezTo>
                  <a:cubicBezTo>
                    <a:pt x="964" y="5773"/>
                    <a:pt x="949" y="5521"/>
                    <a:pt x="942" y="5348"/>
                  </a:cubicBezTo>
                  <a:lnTo>
                    <a:pt x="948" y="4571"/>
                  </a:lnTo>
                  <a:cubicBezTo>
                    <a:pt x="952" y="4084"/>
                    <a:pt x="1009" y="3570"/>
                    <a:pt x="1120" y="3028"/>
                  </a:cubicBezTo>
                  <a:cubicBezTo>
                    <a:pt x="1231" y="2477"/>
                    <a:pt x="1412" y="1984"/>
                    <a:pt x="1662" y="1549"/>
                  </a:cubicBezTo>
                  <a:cubicBezTo>
                    <a:pt x="1919" y="1109"/>
                    <a:pt x="2211" y="888"/>
                    <a:pt x="2538" y="888"/>
                  </a:cubicBezTo>
                  <a:close/>
                  <a:moveTo>
                    <a:pt x="2581" y="0"/>
                  </a:moveTo>
                  <a:cubicBezTo>
                    <a:pt x="2337" y="0"/>
                    <a:pt x="2113" y="28"/>
                    <a:pt x="1907" y="81"/>
                  </a:cubicBezTo>
                  <a:cubicBezTo>
                    <a:pt x="1693" y="137"/>
                    <a:pt x="1507" y="226"/>
                    <a:pt x="1349" y="349"/>
                  </a:cubicBezTo>
                  <a:cubicBezTo>
                    <a:pt x="1192" y="463"/>
                    <a:pt x="1047" y="586"/>
                    <a:pt x="915" y="717"/>
                  </a:cubicBezTo>
                  <a:cubicBezTo>
                    <a:pt x="782" y="847"/>
                    <a:pt x="669" y="1019"/>
                    <a:pt x="577" y="1233"/>
                  </a:cubicBezTo>
                  <a:cubicBezTo>
                    <a:pt x="493" y="1446"/>
                    <a:pt x="418" y="1639"/>
                    <a:pt x="351" y="1811"/>
                  </a:cubicBezTo>
                  <a:cubicBezTo>
                    <a:pt x="284" y="1976"/>
                    <a:pt x="229" y="2198"/>
                    <a:pt x="185" y="2478"/>
                  </a:cubicBezTo>
                  <a:cubicBezTo>
                    <a:pt x="142" y="2749"/>
                    <a:pt x="107" y="2970"/>
                    <a:pt x="82" y="3143"/>
                  </a:cubicBezTo>
                  <a:cubicBezTo>
                    <a:pt x="64" y="3316"/>
                    <a:pt x="46" y="3551"/>
                    <a:pt x="27" y="3847"/>
                  </a:cubicBezTo>
                  <a:cubicBezTo>
                    <a:pt x="17" y="4143"/>
                    <a:pt x="11" y="4366"/>
                    <a:pt x="10" y="4514"/>
                  </a:cubicBezTo>
                  <a:lnTo>
                    <a:pt x="5" y="5144"/>
                  </a:lnTo>
                  <a:cubicBezTo>
                    <a:pt x="0" y="5729"/>
                    <a:pt x="22" y="6234"/>
                    <a:pt x="68" y="6663"/>
                  </a:cubicBezTo>
                  <a:cubicBezTo>
                    <a:pt x="123" y="7092"/>
                    <a:pt x="214" y="7488"/>
                    <a:pt x="344" y="7852"/>
                  </a:cubicBezTo>
                  <a:cubicBezTo>
                    <a:pt x="481" y="8214"/>
                    <a:pt x="663" y="8509"/>
                    <a:pt x="893" y="8732"/>
                  </a:cubicBezTo>
                  <a:cubicBezTo>
                    <a:pt x="1130" y="8957"/>
                    <a:pt x="1429" y="9131"/>
                    <a:pt x="1790" y="9257"/>
                  </a:cubicBezTo>
                  <a:cubicBezTo>
                    <a:pt x="2160" y="9383"/>
                    <a:pt x="2600" y="9449"/>
                    <a:pt x="3111" y="9453"/>
                  </a:cubicBezTo>
                  <a:cubicBezTo>
                    <a:pt x="3118" y="9453"/>
                    <a:pt x="3125" y="9453"/>
                    <a:pt x="3132" y="9453"/>
                  </a:cubicBezTo>
                  <a:cubicBezTo>
                    <a:pt x="3437" y="9453"/>
                    <a:pt x="3713" y="9401"/>
                    <a:pt x="3964" y="9298"/>
                  </a:cubicBezTo>
                  <a:cubicBezTo>
                    <a:pt x="4221" y="9194"/>
                    <a:pt x="4431" y="9059"/>
                    <a:pt x="4597" y="8896"/>
                  </a:cubicBezTo>
                  <a:cubicBezTo>
                    <a:pt x="4771" y="8724"/>
                    <a:pt x="4921" y="8511"/>
                    <a:pt x="5046" y="8256"/>
                  </a:cubicBezTo>
                  <a:cubicBezTo>
                    <a:pt x="5172" y="7993"/>
                    <a:pt x="5268" y="7735"/>
                    <a:pt x="5336" y="7480"/>
                  </a:cubicBezTo>
                  <a:cubicBezTo>
                    <a:pt x="5413" y="7226"/>
                    <a:pt x="5468" y="6934"/>
                    <a:pt x="5503" y="6605"/>
                  </a:cubicBezTo>
                  <a:cubicBezTo>
                    <a:pt x="5547" y="6267"/>
                    <a:pt x="5574" y="5967"/>
                    <a:pt x="5584" y="5703"/>
                  </a:cubicBezTo>
                  <a:cubicBezTo>
                    <a:pt x="5602" y="5440"/>
                    <a:pt x="5613" y="5144"/>
                    <a:pt x="5616" y="4814"/>
                  </a:cubicBezTo>
                  <a:cubicBezTo>
                    <a:pt x="5619" y="4329"/>
                    <a:pt x="5601" y="3883"/>
                    <a:pt x="5563" y="3480"/>
                  </a:cubicBezTo>
                  <a:cubicBezTo>
                    <a:pt x="5533" y="3076"/>
                    <a:pt x="5453" y="2652"/>
                    <a:pt x="5326" y="2206"/>
                  </a:cubicBezTo>
                  <a:cubicBezTo>
                    <a:pt x="5205" y="1761"/>
                    <a:pt x="5039" y="1384"/>
                    <a:pt x="4827" y="1078"/>
                  </a:cubicBezTo>
                  <a:cubicBezTo>
                    <a:pt x="4616" y="772"/>
                    <a:pt x="4320" y="519"/>
                    <a:pt x="3943" y="319"/>
                  </a:cubicBezTo>
                  <a:cubicBezTo>
                    <a:pt x="3566" y="110"/>
                    <a:pt x="3123" y="4"/>
                    <a:pt x="2612" y="0"/>
                  </a:cubicBezTo>
                  <a:cubicBezTo>
                    <a:pt x="2602" y="0"/>
                    <a:pt x="2592" y="0"/>
                    <a:pt x="2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81"/>
            <p:cNvSpPr/>
            <p:nvPr/>
          </p:nvSpPr>
          <p:spPr>
            <a:xfrm>
              <a:off x="2162075" y="4126025"/>
              <a:ext cx="227275" cy="223650"/>
            </a:xfrm>
            <a:custGeom>
              <a:avLst/>
              <a:gdLst/>
              <a:ahLst/>
              <a:cxnLst/>
              <a:rect l="l" t="t" r="r" b="b"/>
              <a:pathLst>
                <a:path w="9091" h="8946" extrusionOk="0">
                  <a:moveTo>
                    <a:pt x="6092" y="0"/>
                  </a:moveTo>
                  <a:cubicBezTo>
                    <a:pt x="5957" y="345"/>
                    <a:pt x="5721" y="1155"/>
                    <a:pt x="5382" y="2428"/>
                  </a:cubicBezTo>
                  <a:cubicBezTo>
                    <a:pt x="5052" y="3702"/>
                    <a:pt x="4769" y="4622"/>
                    <a:pt x="4535" y="5189"/>
                  </a:cubicBezTo>
                  <a:cubicBezTo>
                    <a:pt x="4479" y="5032"/>
                    <a:pt x="4342" y="4516"/>
                    <a:pt x="4127" y="3642"/>
                  </a:cubicBezTo>
                  <a:cubicBezTo>
                    <a:pt x="3910" y="2767"/>
                    <a:pt x="3694" y="1967"/>
                    <a:pt x="3477" y="1241"/>
                  </a:cubicBezTo>
                  <a:cubicBezTo>
                    <a:pt x="3268" y="506"/>
                    <a:pt x="3107" y="131"/>
                    <a:pt x="2991" y="113"/>
                  </a:cubicBezTo>
                  <a:cubicBezTo>
                    <a:pt x="2464" y="44"/>
                    <a:pt x="2160" y="9"/>
                    <a:pt x="2078" y="8"/>
                  </a:cubicBezTo>
                  <a:cubicBezTo>
                    <a:pt x="1987" y="8"/>
                    <a:pt x="1868" y="15"/>
                    <a:pt x="1719" y="30"/>
                  </a:cubicBezTo>
                  <a:cubicBezTo>
                    <a:pt x="1629" y="1084"/>
                    <a:pt x="1350" y="2571"/>
                    <a:pt x="884" y="4495"/>
                  </a:cubicBezTo>
                  <a:cubicBezTo>
                    <a:pt x="417" y="6418"/>
                    <a:pt x="122" y="7829"/>
                    <a:pt x="1" y="8725"/>
                  </a:cubicBezTo>
                  <a:lnTo>
                    <a:pt x="765" y="8805"/>
                  </a:lnTo>
                  <a:cubicBezTo>
                    <a:pt x="1796" y="5289"/>
                    <a:pt x="2391" y="2863"/>
                    <a:pt x="2548" y="1531"/>
                  </a:cubicBezTo>
                  <a:cubicBezTo>
                    <a:pt x="2627" y="1911"/>
                    <a:pt x="2869" y="2780"/>
                    <a:pt x="3270" y="4143"/>
                  </a:cubicBezTo>
                  <a:cubicBezTo>
                    <a:pt x="3672" y="5495"/>
                    <a:pt x="3877" y="6292"/>
                    <a:pt x="3883" y="6531"/>
                  </a:cubicBezTo>
                  <a:cubicBezTo>
                    <a:pt x="3957" y="6531"/>
                    <a:pt x="4125" y="6544"/>
                    <a:pt x="4388" y="6571"/>
                  </a:cubicBezTo>
                  <a:cubicBezTo>
                    <a:pt x="4652" y="6598"/>
                    <a:pt x="4841" y="6612"/>
                    <a:pt x="4957" y="6613"/>
                  </a:cubicBezTo>
                  <a:lnTo>
                    <a:pt x="5043" y="6613"/>
                  </a:lnTo>
                  <a:cubicBezTo>
                    <a:pt x="5080" y="6606"/>
                    <a:pt x="5107" y="6602"/>
                    <a:pt x="5124" y="6602"/>
                  </a:cubicBezTo>
                  <a:cubicBezTo>
                    <a:pt x="5126" y="6602"/>
                    <a:pt x="5128" y="6602"/>
                    <a:pt x="5130" y="6602"/>
                  </a:cubicBezTo>
                  <a:cubicBezTo>
                    <a:pt x="5256" y="6256"/>
                    <a:pt x="5483" y="5505"/>
                    <a:pt x="5813" y="4346"/>
                  </a:cubicBezTo>
                  <a:cubicBezTo>
                    <a:pt x="6151" y="3179"/>
                    <a:pt x="6458" y="2276"/>
                    <a:pt x="6735" y="1635"/>
                  </a:cubicBezTo>
                  <a:cubicBezTo>
                    <a:pt x="7247" y="3665"/>
                    <a:pt x="7719" y="6102"/>
                    <a:pt x="8151" y="8946"/>
                  </a:cubicBezTo>
                  <a:lnTo>
                    <a:pt x="9091" y="8867"/>
                  </a:lnTo>
                  <a:cubicBezTo>
                    <a:pt x="8971" y="8256"/>
                    <a:pt x="8796" y="7336"/>
                    <a:pt x="8567" y="6108"/>
                  </a:cubicBezTo>
                  <a:cubicBezTo>
                    <a:pt x="8346" y="4879"/>
                    <a:pt x="8136" y="3782"/>
                    <a:pt x="7936" y="2818"/>
                  </a:cubicBezTo>
                  <a:cubicBezTo>
                    <a:pt x="7746" y="1853"/>
                    <a:pt x="7547" y="954"/>
                    <a:pt x="7339" y="120"/>
                  </a:cubicBezTo>
                  <a:cubicBezTo>
                    <a:pt x="6639" y="50"/>
                    <a:pt x="6224" y="10"/>
                    <a:pt x="6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81"/>
            <p:cNvSpPr/>
            <p:nvPr/>
          </p:nvSpPr>
          <p:spPr>
            <a:xfrm>
              <a:off x="2433600" y="4123250"/>
              <a:ext cx="127525" cy="227150"/>
            </a:xfrm>
            <a:custGeom>
              <a:avLst/>
              <a:gdLst/>
              <a:ahLst/>
              <a:cxnLst/>
              <a:rect l="l" t="t" r="r" b="b"/>
              <a:pathLst>
                <a:path w="5101" h="9086" extrusionOk="0">
                  <a:moveTo>
                    <a:pt x="375" y="1"/>
                  </a:moveTo>
                  <a:cubicBezTo>
                    <a:pt x="278" y="841"/>
                    <a:pt x="214" y="2322"/>
                    <a:pt x="182" y="4446"/>
                  </a:cubicBezTo>
                  <a:cubicBezTo>
                    <a:pt x="150" y="6570"/>
                    <a:pt x="89" y="8085"/>
                    <a:pt x="1" y="8990"/>
                  </a:cubicBezTo>
                  <a:cubicBezTo>
                    <a:pt x="222" y="9050"/>
                    <a:pt x="637" y="9081"/>
                    <a:pt x="1248" y="9086"/>
                  </a:cubicBezTo>
                  <a:cubicBezTo>
                    <a:pt x="1279" y="9086"/>
                    <a:pt x="1312" y="9086"/>
                    <a:pt x="1347" y="9086"/>
                  </a:cubicBezTo>
                  <a:cubicBezTo>
                    <a:pt x="1729" y="9086"/>
                    <a:pt x="2305" y="9074"/>
                    <a:pt x="3075" y="9050"/>
                  </a:cubicBezTo>
                  <a:cubicBezTo>
                    <a:pt x="3828" y="9034"/>
                    <a:pt x="4374" y="9025"/>
                    <a:pt x="4711" y="9025"/>
                  </a:cubicBezTo>
                  <a:cubicBezTo>
                    <a:pt x="4754" y="9025"/>
                    <a:pt x="4793" y="9025"/>
                    <a:pt x="4829" y="9026"/>
                  </a:cubicBezTo>
                  <a:lnTo>
                    <a:pt x="4710" y="8468"/>
                  </a:lnTo>
                  <a:cubicBezTo>
                    <a:pt x="4225" y="8391"/>
                    <a:pt x="3040" y="8259"/>
                    <a:pt x="1155" y="8072"/>
                  </a:cubicBezTo>
                  <a:cubicBezTo>
                    <a:pt x="1159" y="7726"/>
                    <a:pt x="1166" y="7187"/>
                    <a:pt x="1180" y="6455"/>
                  </a:cubicBezTo>
                  <a:cubicBezTo>
                    <a:pt x="1202" y="5713"/>
                    <a:pt x="1214" y="5162"/>
                    <a:pt x="1216" y="4799"/>
                  </a:cubicBezTo>
                  <a:cubicBezTo>
                    <a:pt x="1513" y="4793"/>
                    <a:pt x="2531" y="4719"/>
                    <a:pt x="4269" y="4574"/>
                  </a:cubicBezTo>
                  <a:lnTo>
                    <a:pt x="4150" y="4006"/>
                  </a:lnTo>
                  <a:cubicBezTo>
                    <a:pt x="3952" y="3988"/>
                    <a:pt x="3483" y="3947"/>
                    <a:pt x="2742" y="3884"/>
                  </a:cubicBezTo>
                  <a:cubicBezTo>
                    <a:pt x="2002" y="3813"/>
                    <a:pt x="1491" y="3760"/>
                    <a:pt x="1213" y="3725"/>
                  </a:cubicBezTo>
                  <a:cubicBezTo>
                    <a:pt x="1207" y="3345"/>
                    <a:pt x="1190" y="2864"/>
                    <a:pt x="1161" y="2280"/>
                  </a:cubicBezTo>
                  <a:cubicBezTo>
                    <a:pt x="1141" y="1695"/>
                    <a:pt x="1127" y="1308"/>
                    <a:pt x="1120" y="1118"/>
                  </a:cubicBezTo>
                  <a:cubicBezTo>
                    <a:pt x="1178" y="1110"/>
                    <a:pt x="1763" y="1065"/>
                    <a:pt x="2875" y="982"/>
                  </a:cubicBezTo>
                  <a:cubicBezTo>
                    <a:pt x="3987" y="901"/>
                    <a:pt x="4729" y="827"/>
                    <a:pt x="5100" y="764"/>
                  </a:cubicBezTo>
                  <a:lnTo>
                    <a:pt x="4968" y="207"/>
                  </a:lnTo>
                  <a:cubicBezTo>
                    <a:pt x="4598" y="147"/>
                    <a:pt x="3808" y="104"/>
                    <a:pt x="2598" y="79"/>
                  </a:cubicBezTo>
                  <a:cubicBezTo>
                    <a:pt x="1395" y="54"/>
                    <a:pt x="655" y="27"/>
                    <a:pt x="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9" name="Google Shape;4419;p81"/>
          <p:cNvGrpSpPr/>
          <p:nvPr/>
        </p:nvGrpSpPr>
        <p:grpSpPr>
          <a:xfrm flipH="1">
            <a:off x="354150" y="2995088"/>
            <a:ext cx="1380475" cy="2288400"/>
            <a:chOff x="6064300" y="3053175"/>
            <a:chExt cx="1380475" cy="2288400"/>
          </a:xfrm>
        </p:grpSpPr>
        <p:sp>
          <p:nvSpPr>
            <p:cNvPr id="4420" name="Google Shape;4420;p81"/>
            <p:cNvSpPr/>
            <p:nvPr/>
          </p:nvSpPr>
          <p:spPr>
            <a:xfrm>
              <a:off x="6715000" y="3053650"/>
              <a:ext cx="436325" cy="657350"/>
            </a:xfrm>
            <a:custGeom>
              <a:avLst/>
              <a:gdLst/>
              <a:ahLst/>
              <a:cxnLst/>
              <a:rect l="l" t="t" r="r" b="b"/>
              <a:pathLst>
                <a:path w="17453" h="26294" extrusionOk="0">
                  <a:moveTo>
                    <a:pt x="17452" y="0"/>
                  </a:moveTo>
                  <a:cubicBezTo>
                    <a:pt x="12426" y="284"/>
                    <a:pt x="7714" y="3160"/>
                    <a:pt x="4748" y="7229"/>
                  </a:cubicBezTo>
                  <a:cubicBezTo>
                    <a:pt x="1782" y="11296"/>
                    <a:pt x="485" y="16447"/>
                    <a:pt x="647" y="21479"/>
                  </a:cubicBezTo>
                  <a:cubicBezTo>
                    <a:pt x="647" y="21479"/>
                    <a:pt x="0" y="25686"/>
                    <a:pt x="910" y="26242"/>
                  </a:cubicBezTo>
                  <a:cubicBezTo>
                    <a:pt x="967" y="26277"/>
                    <a:pt x="1028" y="26293"/>
                    <a:pt x="1093" y="26293"/>
                  </a:cubicBezTo>
                  <a:cubicBezTo>
                    <a:pt x="2067" y="26293"/>
                    <a:pt x="3873" y="22580"/>
                    <a:pt x="4541" y="21294"/>
                  </a:cubicBezTo>
                  <a:cubicBezTo>
                    <a:pt x="7017" y="16534"/>
                    <a:pt x="8796" y="11332"/>
                    <a:pt x="12032" y="7051"/>
                  </a:cubicBezTo>
                  <a:cubicBezTo>
                    <a:pt x="14505" y="3777"/>
                    <a:pt x="17452" y="0"/>
                    <a:pt x="17452" y="0"/>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81"/>
            <p:cNvSpPr/>
            <p:nvPr/>
          </p:nvSpPr>
          <p:spPr>
            <a:xfrm>
              <a:off x="6064300" y="3544075"/>
              <a:ext cx="695300" cy="215925"/>
            </a:xfrm>
            <a:custGeom>
              <a:avLst/>
              <a:gdLst/>
              <a:ahLst/>
              <a:cxnLst/>
              <a:rect l="l" t="t" r="r" b="b"/>
              <a:pathLst>
                <a:path w="27812" h="8637" extrusionOk="0">
                  <a:moveTo>
                    <a:pt x="14837" y="0"/>
                  </a:moveTo>
                  <a:cubicBezTo>
                    <a:pt x="14183" y="0"/>
                    <a:pt x="13529" y="39"/>
                    <a:pt x="12878" y="117"/>
                  </a:cubicBezTo>
                  <a:cubicBezTo>
                    <a:pt x="7579" y="753"/>
                    <a:pt x="2658" y="4008"/>
                    <a:pt x="0" y="8637"/>
                  </a:cubicBezTo>
                  <a:cubicBezTo>
                    <a:pt x="4447" y="6735"/>
                    <a:pt x="8941" y="4819"/>
                    <a:pt x="13704" y="3973"/>
                  </a:cubicBezTo>
                  <a:cubicBezTo>
                    <a:pt x="15253" y="3697"/>
                    <a:pt x="16840" y="3545"/>
                    <a:pt x="18421" y="3545"/>
                  </a:cubicBezTo>
                  <a:cubicBezTo>
                    <a:pt x="21703" y="3545"/>
                    <a:pt x="24963" y="4203"/>
                    <a:pt x="27811" y="5794"/>
                  </a:cubicBezTo>
                  <a:lnTo>
                    <a:pt x="27406" y="5349"/>
                  </a:lnTo>
                  <a:cubicBezTo>
                    <a:pt x="24179" y="1955"/>
                    <a:pt x="19512" y="0"/>
                    <a:pt x="148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81"/>
            <p:cNvSpPr/>
            <p:nvPr/>
          </p:nvSpPr>
          <p:spPr>
            <a:xfrm>
              <a:off x="6747675" y="3459900"/>
              <a:ext cx="697100" cy="232525"/>
            </a:xfrm>
            <a:custGeom>
              <a:avLst/>
              <a:gdLst/>
              <a:ahLst/>
              <a:cxnLst/>
              <a:rect l="l" t="t" r="r" b="b"/>
              <a:pathLst>
                <a:path w="27884" h="9301" extrusionOk="0">
                  <a:moveTo>
                    <a:pt x="13296" y="1"/>
                  </a:moveTo>
                  <a:cubicBezTo>
                    <a:pt x="11861" y="1"/>
                    <a:pt x="10451" y="199"/>
                    <a:pt x="9123" y="753"/>
                  </a:cubicBezTo>
                  <a:cubicBezTo>
                    <a:pt x="7601" y="1388"/>
                    <a:pt x="6301" y="2453"/>
                    <a:pt x="5065" y="3546"/>
                  </a:cubicBezTo>
                  <a:cubicBezTo>
                    <a:pt x="3661" y="4787"/>
                    <a:pt x="2310" y="6082"/>
                    <a:pt x="1013" y="7430"/>
                  </a:cubicBezTo>
                  <a:cubicBezTo>
                    <a:pt x="519" y="7943"/>
                    <a:pt x="0" y="8691"/>
                    <a:pt x="367" y="9301"/>
                  </a:cubicBezTo>
                  <a:lnTo>
                    <a:pt x="1046" y="9125"/>
                  </a:lnTo>
                  <a:cubicBezTo>
                    <a:pt x="3190" y="6976"/>
                    <a:pt x="6079" y="5693"/>
                    <a:pt x="9039" y="5017"/>
                  </a:cubicBezTo>
                  <a:cubicBezTo>
                    <a:pt x="11999" y="4341"/>
                    <a:pt x="15055" y="4231"/>
                    <a:pt x="18089" y="4136"/>
                  </a:cubicBezTo>
                  <a:cubicBezTo>
                    <a:pt x="19106" y="4104"/>
                    <a:pt x="20129" y="4074"/>
                    <a:pt x="21149" y="4074"/>
                  </a:cubicBezTo>
                  <a:cubicBezTo>
                    <a:pt x="23426" y="4074"/>
                    <a:pt x="25696" y="4222"/>
                    <a:pt x="27884" y="4823"/>
                  </a:cubicBezTo>
                  <a:cubicBezTo>
                    <a:pt x="25814" y="2007"/>
                    <a:pt x="22025" y="1201"/>
                    <a:pt x="18582" y="599"/>
                  </a:cubicBezTo>
                  <a:cubicBezTo>
                    <a:pt x="16848" y="297"/>
                    <a:pt x="15053" y="1"/>
                    <a:pt x="132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81"/>
            <p:cNvSpPr/>
            <p:nvPr/>
          </p:nvSpPr>
          <p:spPr>
            <a:xfrm>
              <a:off x="6145675" y="3192175"/>
              <a:ext cx="617800" cy="495425"/>
            </a:xfrm>
            <a:custGeom>
              <a:avLst/>
              <a:gdLst/>
              <a:ahLst/>
              <a:cxnLst/>
              <a:rect l="l" t="t" r="r" b="b"/>
              <a:pathLst>
                <a:path w="24712" h="19817" extrusionOk="0">
                  <a:moveTo>
                    <a:pt x="2063" y="1"/>
                  </a:moveTo>
                  <a:cubicBezTo>
                    <a:pt x="1375" y="1"/>
                    <a:pt x="686" y="44"/>
                    <a:pt x="0" y="133"/>
                  </a:cubicBezTo>
                  <a:cubicBezTo>
                    <a:pt x="7007" y="3744"/>
                    <a:pt x="13195" y="8931"/>
                    <a:pt x="17974" y="15199"/>
                  </a:cubicBezTo>
                  <a:lnTo>
                    <a:pt x="24589" y="19817"/>
                  </a:lnTo>
                  <a:cubicBezTo>
                    <a:pt x="24711" y="17833"/>
                    <a:pt x="23744" y="15955"/>
                    <a:pt x="22712" y="14255"/>
                  </a:cubicBezTo>
                  <a:cubicBezTo>
                    <a:pt x="20262" y="10220"/>
                    <a:pt x="17234" y="6456"/>
                    <a:pt x="13357" y="3763"/>
                  </a:cubicBezTo>
                  <a:cubicBezTo>
                    <a:pt x="10049" y="1465"/>
                    <a:pt x="6068" y="1"/>
                    <a:pt x="2063" y="1"/>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81"/>
            <p:cNvSpPr/>
            <p:nvPr/>
          </p:nvSpPr>
          <p:spPr>
            <a:xfrm>
              <a:off x="6396700" y="3660150"/>
              <a:ext cx="374575" cy="567825"/>
            </a:xfrm>
            <a:custGeom>
              <a:avLst/>
              <a:gdLst/>
              <a:ahLst/>
              <a:cxnLst/>
              <a:rect l="l" t="t" r="r" b="b"/>
              <a:pathLst>
                <a:path w="14983" h="22713" extrusionOk="0">
                  <a:moveTo>
                    <a:pt x="14269" y="0"/>
                  </a:moveTo>
                  <a:cubicBezTo>
                    <a:pt x="12073" y="0"/>
                    <a:pt x="9555" y="1348"/>
                    <a:pt x="7826" y="2665"/>
                  </a:cubicBezTo>
                  <a:cubicBezTo>
                    <a:pt x="6033" y="4030"/>
                    <a:pt x="4650" y="5872"/>
                    <a:pt x="3555" y="7841"/>
                  </a:cubicBezTo>
                  <a:cubicBezTo>
                    <a:pt x="1061" y="12331"/>
                    <a:pt x="0" y="17606"/>
                    <a:pt x="567" y="22713"/>
                  </a:cubicBezTo>
                  <a:cubicBezTo>
                    <a:pt x="886" y="21438"/>
                    <a:pt x="1983" y="20537"/>
                    <a:pt x="2975" y="19674"/>
                  </a:cubicBezTo>
                  <a:cubicBezTo>
                    <a:pt x="8430" y="14929"/>
                    <a:pt x="13031" y="7826"/>
                    <a:pt x="14983" y="864"/>
                  </a:cubicBezTo>
                  <a:lnTo>
                    <a:pt x="14510" y="6"/>
                  </a:lnTo>
                  <a:cubicBezTo>
                    <a:pt x="14430" y="2"/>
                    <a:pt x="14350" y="0"/>
                    <a:pt x="142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81"/>
            <p:cNvSpPr/>
            <p:nvPr/>
          </p:nvSpPr>
          <p:spPr>
            <a:xfrm>
              <a:off x="6774850" y="3665900"/>
              <a:ext cx="586125" cy="217825"/>
            </a:xfrm>
            <a:custGeom>
              <a:avLst/>
              <a:gdLst/>
              <a:ahLst/>
              <a:cxnLst/>
              <a:rect l="l" t="t" r="r" b="b"/>
              <a:pathLst>
                <a:path w="23445" h="8713" extrusionOk="0">
                  <a:moveTo>
                    <a:pt x="5704" y="0"/>
                  </a:moveTo>
                  <a:cubicBezTo>
                    <a:pt x="3751" y="0"/>
                    <a:pt x="1807" y="316"/>
                    <a:pt x="0" y="1044"/>
                  </a:cubicBezTo>
                  <a:lnTo>
                    <a:pt x="374" y="1702"/>
                  </a:lnTo>
                  <a:cubicBezTo>
                    <a:pt x="6974" y="6384"/>
                    <a:pt x="15722" y="6294"/>
                    <a:pt x="23444" y="8713"/>
                  </a:cubicBezTo>
                  <a:cubicBezTo>
                    <a:pt x="22807" y="6016"/>
                    <a:pt x="20122" y="4380"/>
                    <a:pt x="17612" y="3202"/>
                  </a:cubicBezTo>
                  <a:cubicBezTo>
                    <a:pt x="14857" y="1908"/>
                    <a:pt x="11990" y="789"/>
                    <a:pt x="8988" y="283"/>
                  </a:cubicBezTo>
                  <a:cubicBezTo>
                    <a:pt x="7906" y="100"/>
                    <a:pt x="6804" y="0"/>
                    <a:pt x="5704" y="0"/>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81"/>
            <p:cNvSpPr/>
            <p:nvPr/>
          </p:nvSpPr>
          <p:spPr>
            <a:xfrm>
              <a:off x="6600600" y="3681725"/>
              <a:ext cx="300800" cy="1659850"/>
            </a:xfrm>
            <a:custGeom>
              <a:avLst/>
              <a:gdLst/>
              <a:ahLst/>
              <a:cxnLst/>
              <a:rect l="l" t="t" r="r" b="b"/>
              <a:pathLst>
                <a:path w="12032" h="66394" extrusionOk="0">
                  <a:moveTo>
                    <a:pt x="6827" y="1"/>
                  </a:moveTo>
                  <a:lnTo>
                    <a:pt x="6039" y="753"/>
                  </a:lnTo>
                  <a:cubicBezTo>
                    <a:pt x="6809" y="2123"/>
                    <a:pt x="7009" y="3747"/>
                    <a:pt x="7136" y="5327"/>
                  </a:cubicBezTo>
                  <a:cubicBezTo>
                    <a:pt x="7940" y="15361"/>
                    <a:pt x="3871" y="55966"/>
                    <a:pt x="0" y="65303"/>
                  </a:cubicBezTo>
                  <a:lnTo>
                    <a:pt x="6477" y="66394"/>
                  </a:lnTo>
                  <a:cubicBezTo>
                    <a:pt x="9088" y="58402"/>
                    <a:pt x="12032" y="27025"/>
                    <a:pt x="10446" y="12546"/>
                  </a:cubicBezTo>
                  <a:cubicBezTo>
                    <a:pt x="9963" y="8136"/>
                    <a:pt x="9439" y="3522"/>
                    <a:pt x="6827"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81"/>
            <p:cNvSpPr/>
            <p:nvPr/>
          </p:nvSpPr>
          <p:spPr>
            <a:xfrm>
              <a:off x="6805550" y="4662875"/>
              <a:ext cx="13675" cy="9600"/>
            </a:xfrm>
            <a:custGeom>
              <a:avLst/>
              <a:gdLst/>
              <a:ahLst/>
              <a:cxnLst/>
              <a:rect l="l" t="t" r="r" b="b"/>
              <a:pathLst>
                <a:path w="547" h="384" extrusionOk="0">
                  <a:moveTo>
                    <a:pt x="271" y="0"/>
                  </a:moveTo>
                  <a:cubicBezTo>
                    <a:pt x="87" y="0"/>
                    <a:pt x="1" y="291"/>
                    <a:pt x="205" y="370"/>
                  </a:cubicBezTo>
                  <a:cubicBezTo>
                    <a:pt x="230" y="380"/>
                    <a:pt x="254" y="384"/>
                    <a:pt x="277" y="384"/>
                  </a:cubicBezTo>
                  <a:cubicBezTo>
                    <a:pt x="459" y="384"/>
                    <a:pt x="547" y="93"/>
                    <a:pt x="342" y="15"/>
                  </a:cubicBezTo>
                  <a:cubicBezTo>
                    <a:pt x="317" y="5"/>
                    <a:pt x="293" y="0"/>
                    <a:pt x="27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81"/>
            <p:cNvSpPr/>
            <p:nvPr/>
          </p:nvSpPr>
          <p:spPr>
            <a:xfrm>
              <a:off x="6384000" y="3674800"/>
              <a:ext cx="364800" cy="580300"/>
            </a:xfrm>
            <a:custGeom>
              <a:avLst/>
              <a:gdLst/>
              <a:ahLst/>
              <a:cxnLst/>
              <a:rect l="l" t="t" r="r" b="b"/>
              <a:pathLst>
                <a:path w="14592" h="23212" extrusionOk="0">
                  <a:moveTo>
                    <a:pt x="14326" y="1"/>
                  </a:moveTo>
                  <a:cubicBezTo>
                    <a:pt x="14288" y="1"/>
                    <a:pt x="14248" y="15"/>
                    <a:pt x="14211" y="49"/>
                  </a:cubicBezTo>
                  <a:cubicBezTo>
                    <a:pt x="7487" y="6273"/>
                    <a:pt x="2605" y="14154"/>
                    <a:pt x="44" y="22951"/>
                  </a:cubicBezTo>
                  <a:cubicBezTo>
                    <a:pt x="1" y="23100"/>
                    <a:pt x="129" y="23211"/>
                    <a:pt x="245" y="23211"/>
                  </a:cubicBezTo>
                  <a:cubicBezTo>
                    <a:pt x="312" y="23211"/>
                    <a:pt x="375" y="23175"/>
                    <a:pt x="400" y="23089"/>
                  </a:cubicBezTo>
                  <a:cubicBezTo>
                    <a:pt x="2942" y="14358"/>
                    <a:pt x="7775" y="6526"/>
                    <a:pt x="14449" y="348"/>
                  </a:cubicBezTo>
                  <a:cubicBezTo>
                    <a:pt x="14592" y="216"/>
                    <a:pt x="14472" y="1"/>
                    <a:pt x="14326"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81"/>
            <p:cNvSpPr/>
            <p:nvPr/>
          </p:nvSpPr>
          <p:spPr>
            <a:xfrm>
              <a:off x="6857375" y="3695825"/>
              <a:ext cx="162775" cy="40900"/>
            </a:xfrm>
            <a:custGeom>
              <a:avLst/>
              <a:gdLst/>
              <a:ahLst/>
              <a:cxnLst/>
              <a:rect l="l" t="t" r="r" b="b"/>
              <a:pathLst>
                <a:path w="6511" h="1636" extrusionOk="0">
                  <a:moveTo>
                    <a:pt x="239" y="1"/>
                  </a:moveTo>
                  <a:cubicBezTo>
                    <a:pt x="25" y="1"/>
                    <a:pt x="0" y="348"/>
                    <a:pt x="232" y="382"/>
                  </a:cubicBezTo>
                  <a:cubicBezTo>
                    <a:pt x="2231" y="672"/>
                    <a:pt x="4210" y="1087"/>
                    <a:pt x="6156" y="1627"/>
                  </a:cubicBezTo>
                  <a:cubicBezTo>
                    <a:pt x="6176" y="1633"/>
                    <a:pt x="6195" y="1635"/>
                    <a:pt x="6213" y="1635"/>
                  </a:cubicBezTo>
                  <a:cubicBezTo>
                    <a:pt x="6412" y="1635"/>
                    <a:pt x="6511" y="1332"/>
                    <a:pt x="6294" y="1271"/>
                  </a:cubicBezTo>
                  <a:cubicBezTo>
                    <a:pt x="4315" y="721"/>
                    <a:pt x="2303" y="297"/>
                    <a:pt x="270" y="3"/>
                  </a:cubicBezTo>
                  <a:cubicBezTo>
                    <a:pt x="259" y="1"/>
                    <a:pt x="249" y="1"/>
                    <a:pt x="239"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81"/>
            <p:cNvSpPr/>
            <p:nvPr/>
          </p:nvSpPr>
          <p:spPr>
            <a:xfrm>
              <a:off x="7036025" y="3735900"/>
              <a:ext cx="22600" cy="13050"/>
            </a:xfrm>
            <a:custGeom>
              <a:avLst/>
              <a:gdLst/>
              <a:ahLst/>
              <a:cxnLst/>
              <a:rect l="l" t="t" r="r" b="b"/>
              <a:pathLst>
                <a:path w="904" h="522" extrusionOk="0">
                  <a:moveTo>
                    <a:pt x="271" y="0"/>
                  </a:moveTo>
                  <a:cubicBezTo>
                    <a:pt x="88" y="0"/>
                    <a:pt x="0" y="291"/>
                    <a:pt x="205" y="370"/>
                  </a:cubicBezTo>
                  <a:lnTo>
                    <a:pt x="561" y="508"/>
                  </a:lnTo>
                  <a:cubicBezTo>
                    <a:pt x="586" y="517"/>
                    <a:pt x="610" y="522"/>
                    <a:pt x="633" y="522"/>
                  </a:cubicBezTo>
                  <a:cubicBezTo>
                    <a:pt x="816" y="522"/>
                    <a:pt x="903" y="231"/>
                    <a:pt x="699" y="151"/>
                  </a:cubicBezTo>
                  <a:lnTo>
                    <a:pt x="342" y="14"/>
                  </a:lnTo>
                  <a:cubicBezTo>
                    <a:pt x="318" y="4"/>
                    <a:pt x="294" y="0"/>
                    <a:pt x="271"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81"/>
            <p:cNvSpPr/>
            <p:nvPr/>
          </p:nvSpPr>
          <p:spPr>
            <a:xfrm>
              <a:off x="7256550" y="3814900"/>
              <a:ext cx="74600" cy="41900"/>
            </a:xfrm>
            <a:custGeom>
              <a:avLst/>
              <a:gdLst/>
              <a:ahLst/>
              <a:cxnLst/>
              <a:rect l="l" t="t" r="r" b="b"/>
              <a:pathLst>
                <a:path w="2984" h="1676" extrusionOk="0">
                  <a:moveTo>
                    <a:pt x="243" y="1"/>
                  </a:moveTo>
                  <a:cubicBezTo>
                    <a:pt x="77" y="1"/>
                    <a:pt x="0" y="281"/>
                    <a:pt x="187" y="378"/>
                  </a:cubicBezTo>
                  <a:lnTo>
                    <a:pt x="2659" y="1653"/>
                  </a:lnTo>
                  <a:cubicBezTo>
                    <a:pt x="2689" y="1668"/>
                    <a:pt x="2716" y="1675"/>
                    <a:pt x="2742" y="1675"/>
                  </a:cubicBezTo>
                  <a:cubicBezTo>
                    <a:pt x="2907" y="1675"/>
                    <a:pt x="2984" y="1394"/>
                    <a:pt x="2797" y="1298"/>
                  </a:cubicBezTo>
                  <a:lnTo>
                    <a:pt x="325" y="22"/>
                  </a:lnTo>
                  <a:cubicBezTo>
                    <a:pt x="296" y="7"/>
                    <a:pt x="268" y="1"/>
                    <a:pt x="243"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81"/>
            <p:cNvSpPr/>
            <p:nvPr/>
          </p:nvSpPr>
          <p:spPr>
            <a:xfrm>
              <a:off x="6766600" y="3492575"/>
              <a:ext cx="621425" cy="176975"/>
            </a:xfrm>
            <a:custGeom>
              <a:avLst/>
              <a:gdLst/>
              <a:ahLst/>
              <a:cxnLst/>
              <a:rect l="l" t="t" r="r" b="b"/>
              <a:pathLst>
                <a:path w="24857" h="7079" extrusionOk="0">
                  <a:moveTo>
                    <a:pt x="14890" y="1"/>
                  </a:moveTo>
                  <a:cubicBezTo>
                    <a:pt x="13895" y="1"/>
                    <a:pt x="12900" y="81"/>
                    <a:pt x="11909" y="265"/>
                  </a:cubicBezTo>
                  <a:cubicBezTo>
                    <a:pt x="7502" y="1083"/>
                    <a:pt x="3567" y="3988"/>
                    <a:pt x="155" y="6737"/>
                  </a:cubicBezTo>
                  <a:cubicBezTo>
                    <a:pt x="1" y="6861"/>
                    <a:pt x="125" y="7078"/>
                    <a:pt x="279" y="7078"/>
                  </a:cubicBezTo>
                  <a:cubicBezTo>
                    <a:pt x="316" y="7078"/>
                    <a:pt x="356" y="7066"/>
                    <a:pt x="393" y="7036"/>
                  </a:cubicBezTo>
                  <a:cubicBezTo>
                    <a:pt x="3763" y="4320"/>
                    <a:pt x="7621" y="1449"/>
                    <a:pt x="11969" y="642"/>
                  </a:cubicBezTo>
                  <a:cubicBezTo>
                    <a:pt x="12944" y="461"/>
                    <a:pt x="13922" y="383"/>
                    <a:pt x="14899" y="383"/>
                  </a:cubicBezTo>
                  <a:cubicBezTo>
                    <a:pt x="18150" y="383"/>
                    <a:pt x="21396" y="1253"/>
                    <a:pt x="24502" y="2122"/>
                  </a:cubicBezTo>
                  <a:cubicBezTo>
                    <a:pt x="24522" y="2128"/>
                    <a:pt x="24541" y="2130"/>
                    <a:pt x="24560" y="2130"/>
                  </a:cubicBezTo>
                  <a:cubicBezTo>
                    <a:pt x="24758" y="2130"/>
                    <a:pt x="24857" y="1827"/>
                    <a:pt x="24640" y="1767"/>
                  </a:cubicBezTo>
                  <a:cubicBezTo>
                    <a:pt x="21483" y="882"/>
                    <a:pt x="18189" y="1"/>
                    <a:pt x="14890"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81"/>
            <p:cNvSpPr/>
            <p:nvPr/>
          </p:nvSpPr>
          <p:spPr>
            <a:xfrm>
              <a:off x="6164025" y="3196350"/>
              <a:ext cx="582650" cy="455325"/>
            </a:xfrm>
            <a:custGeom>
              <a:avLst/>
              <a:gdLst/>
              <a:ahLst/>
              <a:cxnLst/>
              <a:rect l="l" t="t" r="r" b="b"/>
              <a:pathLst>
                <a:path w="23306" h="18213" extrusionOk="0">
                  <a:moveTo>
                    <a:pt x="214" y="1"/>
                  </a:moveTo>
                  <a:cubicBezTo>
                    <a:pt x="17" y="1"/>
                    <a:pt x="0" y="336"/>
                    <a:pt x="221" y="386"/>
                  </a:cubicBezTo>
                  <a:cubicBezTo>
                    <a:pt x="5157" y="1511"/>
                    <a:pt x="9237" y="4499"/>
                    <a:pt x="12905" y="7869"/>
                  </a:cubicBezTo>
                  <a:cubicBezTo>
                    <a:pt x="16421" y="11098"/>
                    <a:pt x="19716" y="14580"/>
                    <a:pt x="22886" y="18147"/>
                  </a:cubicBezTo>
                  <a:cubicBezTo>
                    <a:pt x="22928" y="18193"/>
                    <a:pt x="22978" y="18213"/>
                    <a:pt x="23027" y="18213"/>
                  </a:cubicBezTo>
                  <a:cubicBezTo>
                    <a:pt x="23171" y="18213"/>
                    <a:pt x="23306" y="18046"/>
                    <a:pt x="23184" y="17909"/>
                  </a:cubicBezTo>
                  <a:cubicBezTo>
                    <a:pt x="19838" y="14145"/>
                    <a:pt x="16358" y="10457"/>
                    <a:pt x="12610" y="7087"/>
                  </a:cubicBezTo>
                  <a:cubicBezTo>
                    <a:pt x="9013" y="3853"/>
                    <a:pt x="5037" y="1095"/>
                    <a:pt x="259" y="6"/>
                  </a:cubicBezTo>
                  <a:cubicBezTo>
                    <a:pt x="243" y="3"/>
                    <a:pt x="228" y="1"/>
                    <a:pt x="214"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81"/>
            <p:cNvSpPr/>
            <p:nvPr/>
          </p:nvSpPr>
          <p:spPr>
            <a:xfrm>
              <a:off x="6091675" y="3646950"/>
              <a:ext cx="158875" cy="86525"/>
            </a:xfrm>
            <a:custGeom>
              <a:avLst/>
              <a:gdLst/>
              <a:ahLst/>
              <a:cxnLst/>
              <a:rect l="l" t="t" r="r" b="b"/>
              <a:pathLst>
                <a:path w="6355" h="3461" extrusionOk="0">
                  <a:moveTo>
                    <a:pt x="6084" y="1"/>
                  </a:moveTo>
                  <a:cubicBezTo>
                    <a:pt x="6059" y="1"/>
                    <a:pt x="6032" y="6"/>
                    <a:pt x="6004" y="19"/>
                  </a:cubicBezTo>
                  <a:cubicBezTo>
                    <a:pt x="3994" y="927"/>
                    <a:pt x="2046" y="1966"/>
                    <a:pt x="173" y="3131"/>
                  </a:cubicBezTo>
                  <a:cubicBezTo>
                    <a:pt x="0" y="3238"/>
                    <a:pt x="137" y="3461"/>
                    <a:pt x="305" y="3461"/>
                  </a:cubicBezTo>
                  <a:cubicBezTo>
                    <a:pt x="340" y="3461"/>
                    <a:pt x="376" y="3451"/>
                    <a:pt x="411" y="3429"/>
                  </a:cubicBezTo>
                  <a:cubicBezTo>
                    <a:pt x="2258" y="2284"/>
                    <a:pt x="4177" y="1261"/>
                    <a:pt x="6158" y="368"/>
                  </a:cubicBezTo>
                  <a:cubicBezTo>
                    <a:pt x="6354" y="280"/>
                    <a:pt x="6261" y="1"/>
                    <a:pt x="6084"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81"/>
            <p:cNvSpPr/>
            <p:nvPr/>
          </p:nvSpPr>
          <p:spPr>
            <a:xfrm>
              <a:off x="6290150" y="3594675"/>
              <a:ext cx="297550" cy="40850"/>
            </a:xfrm>
            <a:custGeom>
              <a:avLst/>
              <a:gdLst/>
              <a:ahLst/>
              <a:cxnLst/>
              <a:rect l="l" t="t" r="r" b="b"/>
              <a:pathLst>
                <a:path w="11902" h="1634" extrusionOk="0">
                  <a:moveTo>
                    <a:pt x="6681" y="0"/>
                  </a:moveTo>
                  <a:cubicBezTo>
                    <a:pt x="4426" y="0"/>
                    <a:pt x="2172" y="339"/>
                    <a:pt x="196" y="1265"/>
                  </a:cubicBezTo>
                  <a:cubicBezTo>
                    <a:pt x="1" y="1357"/>
                    <a:pt x="93" y="1634"/>
                    <a:pt x="268" y="1634"/>
                  </a:cubicBezTo>
                  <a:cubicBezTo>
                    <a:pt x="294" y="1634"/>
                    <a:pt x="321" y="1628"/>
                    <a:pt x="350" y="1614"/>
                  </a:cubicBezTo>
                  <a:cubicBezTo>
                    <a:pt x="2283" y="709"/>
                    <a:pt x="4474" y="379"/>
                    <a:pt x="6670" y="379"/>
                  </a:cubicBezTo>
                  <a:cubicBezTo>
                    <a:pt x="8361" y="379"/>
                    <a:pt x="10055" y="574"/>
                    <a:pt x="11636" y="853"/>
                  </a:cubicBezTo>
                  <a:cubicBezTo>
                    <a:pt x="11648" y="855"/>
                    <a:pt x="11660" y="857"/>
                    <a:pt x="11672" y="857"/>
                  </a:cubicBezTo>
                  <a:cubicBezTo>
                    <a:pt x="11880" y="857"/>
                    <a:pt x="11902" y="514"/>
                    <a:pt x="11673" y="473"/>
                  </a:cubicBezTo>
                  <a:cubicBezTo>
                    <a:pt x="10088" y="193"/>
                    <a:pt x="8384" y="0"/>
                    <a:pt x="6681"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81"/>
            <p:cNvSpPr/>
            <p:nvPr/>
          </p:nvSpPr>
          <p:spPr>
            <a:xfrm>
              <a:off x="6755900" y="3053175"/>
              <a:ext cx="376700" cy="576725"/>
            </a:xfrm>
            <a:custGeom>
              <a:avLst/>
              <a:gdLst/>
              <a:ahLst/>
              <a:cxnLst/>
              <a:rect l="l" t="t" r="r" b="b"/>
              <a:pathLst>
                <a:path w="15068" h="23069" extrusionOk="0">
                  <a:moveTo>
                    <a:pt x="14823" y="0"/>
                  </a:moveTo>
                  <a:cubicBezTo>
                    <a:pt x="14795" y="0"/>
                    <a:pt x="14766" y="8"/>
                    <a:pt x="14735" y="26"/>
                  </a:cubicBezTo>
                  <a:cubicBezTo>
                    <a:pt x="6497" y="4827"/>
                    <a:pt x="976" y="13377"/>
                    <a:pt x="13" y="22865"/>
                  </a:cubicBezTo>
                  <a:cubicBezTo>
                    <a:pt x="0" y="22997"/>
                    <a:pt x="104" y="23069"/>
                    <a:pt x="207" y="23069"/>
                  </a:cubicBezTo>
                  <a:cubicBezTo>
                    <a:pt x="295" y="23069"/>
                    <a:pt x="382" y="23016"/>
                    <a:pt x="394" y="22903"/>
                  </a:cubicBezTo>
                  <a:cubicBezTo>
                    <a:pt x="1341" y="13560"/>
                    <a:pt x="6772" y="5105"/>
                    <a:pt x="14889" y="375"/>
                  </a:cubicBezTo>
                  <a:cubicBezTo>
                    <a:pt x="15068" y="272"/>
                    <a:pt x="14983" y="0"/>
                    <a:pt x="14823"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81"/>
            <p:cNvSpPr/>
            <p:nvPr/>
          </p:nvSpPr>
          <p:spPr>
            <a:xfrm>
              <a:off x="6720175" y="3691975"/>
              <a:ext cx="219275" cy="1629450"/>
            </a:xfrm>
            <a:custGeom>
              <a:avLst/>
              <a:gdLst/>
              <a:ahLst/>
              <a:cxnLst/>
              <a:rect l="l" t="t" r="r" b="b"/>
              <a:pathLst>
                <a:path w="8771" h="65178" fill="none" extrusionOk="0">
                  <a:moveTo>
                    <a:pt x="2187" y="1"/>
                  </a:moveTo>
                  <a:cubicBezTo>
                    <a:pt x="2454" y="105"/>
                    <a:pt x="8770" y="17091"/>
                    <a:pt x="1" y="65178"/>
                  </a:cubicBezTo>
                </a:path>
              </a:pathLst>
            </a:custGeom>
            <a:noFill/>
            <a:ln w="3275" cap="rnd" cmpd="sng">
              <a:solidFill>
                <a:srgbClr val="BF6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3701;p73">
            <a:extLst>
              <a:ext uri="{FF2B5EF4-FFF2-40B4-BE49-F238E27FC236}">
                <a16:creationId xmlns:a16="http://schemas.microsoft.com/office/drawing/2014/main" id="{03D0191C-4252-55BB-B42B-DF504EEF198E}"/>
              </a:ext>
            </a:extLst>
          </p:cNvPr>
          <p:cNvSpPr txBox="1">
            <a:spLocks noGrp="1"/>
          </p:cNvSpPr>
          <p:nvPr>
            <p:ph type="title"/>
          </p:nvPr>
        </p:nvSpPr>
        <p:spPr>
          <a:xfrm>
            <a:off x="3911879" y="2361831"/>
            <a:ext cx="4989300" cy="769500"/>
          </a:xfrm>
          <a:prstGeom prst="rect">
            <a:avLst/>
          </a:prstGeom>
        </p:spPr>
        <p:txBody>
          <a:bodyPr spcFirstLastPara="1" wrap="square" lIns="91425" tIns="91425" rIns="91425" bIns="91425" anchor="t" anchorCtr="0">
            <a:noAutofit/>
          </a:bodyPr>
          <a:lstStyle/>
          <a:p>
            <a:pPr lvl="0"/>
            <a:r>
              <a:rPr lang="en-US" sz="5400" dirty="0"/>
              <a:t>Flight Booking</a:t>
            </a:r>
          </a:p>
        </p:txBody>
      </p:sp>
      <p:grpSp>
        <p:nvGrpSpPr>
          <p:cNvPr id="6" name="Google Shape;4529;p83">
            <a:extLst>
              <a:ext uri="{FF2B5EF4-FFF2-40B4-BE49-F238E27FC236}">
                <a16:creationId xmlns:a16="http://schemas.microsoft.com/office/drawing/2014/main" id="{DC450BCF-B1D8-444A-E0FE-92A713B095B2}"/>
              </a:ext>
            </a:extLst>
          </p:cNvPr>
          <p:cNvGrpSpPr/>
          <p:nvPr/>
        </p:nvGrpSpPr>
        <p:grpSpPr>
          <a:xfrm flipH="1">
            <a:off x="412788" y="1517372"/>
            <a:ext cx="3427691" cy="1722032"/>
            <a:chOff x="1834725" y="3082975"/>
            <a:chExt cx="2075100" cy="906275"/>
          </a:xfrm>
        </p:grpSpPr>
        <p:sp>
          <p:nvSpPr>
            <p:cNvPr id="7" name="Google Shape;4530;p83">
              <a:extLst>
                <a:ext uri="{FF2B5EF4-FFF2-40B4-BE49-F238E27FC236}">
                  <a16:creationId xmlns:a16="http://schemas.microsoft.com/office/drawing/2014/main" id="{C427B2D8-7351-8FA5-1927-21555AB2DE3F}"/>
                </a:ext>
              </a:extLst>
            </p:cNvPr>
            <p:cNvSpPr/>
            <p:nvPr/>
          </p:nvSpPr>
          <p:spPr>
            <a:xfrm>
              <a:off x="3137000" y="3505000"/>
              <a:ext cx="751025" cy="171425"/>
            </a:xfrm>
            <a:custGeom>
              <a:avLst/>
              <a:gdLst/>
              <a:ahLst/>
              <a:cxnLst/>
              <a:rect l="l" t="t" r="r" b="b"/>
              <a:pathLst>
                <a:path w="30041" h="6857" extrusionOk="0">
                  <a:moveTo>
                    <a:pt x="1404" y="1"/>
                  </a:moveTo>
                  <a:lnTo>
                    <a:pt x="1404" y="1"/>
                  </a:lnTo>
                  <a:cubicBezTo>
                    <a:pt x="552" y="135"/>
                    <a:pt x="1" y="2344"/>
                    <a:pt x="2816" y="4288"/>
                  </a:cubicBezTo>
                  <a:cubicBezTo>
                    <a:pt x="5496" y="6141"/>
                    <a:pt x="14760" y="6186"/>
                    <a:pt x="15650" y="6186"/>
                  </a:cubicBezTo>
                  <a:cubicBezTo>
                    <a:pt x="15695" y="6186"/>
                    <a:pt x="15718" y="6186"/>
                    <a:pt x="15718" y="6186"/>
                  </a:cubicBezTo>
                  <a:cubicBezTo>
                    <a:pt x="15718" y="6186"/>
                    <a:pt x="26408" y="6857"/>
                    <a:pt x="29208" y="6857"/>
                  </a:cubicBezTo>
                  <a:cubicBezTo>
                    <a:pt x="29611" y="6857"/>
                    <a:pt x="29851" y="6843"/>
                    <a:pt x="29872" y="6811"/>
                  </a:cubicBezTo>
                  <a:cubicBezTo>
                    <a:pt x="30041" y="6559"/>
                    <a:pt x="28603" y="5285"/>
                    <a:pt x="28141" y="4955"/>
                  </a:cubicBezTo>
                  <a:cubicBezTo>
                    <a:pt x="27681" y="4623"/>
                    <a:pt x="25518" y="4400"/>
                    <a:pt x="25518" y="4400"/>
                  </a:cubicBezTo>
                  <a:lnTo>
                    <a:pt x="1404" y="1"/>
                  </a:ln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31;p83">
              <a:extLst>
                <a:ext uri="{FF2B5EF4-FFF2-40B4-BE49-F238E27FC236}">
                  <a16:creationId xmlns:a16="http://schemas.microsoft.com/office/drawing/2014/main" id="{EEA1C923-A41E-BA3C-6B8F-5B462DDF0EC3}"/>
                </a:ext>
              </a:extLst>
            </p:cNvPr>
            <p:cNvSpPr/>
            <p:nvPr/>
          </p:nvSpPr>
          <p:spPr>
            <a:xfrm>
              <a:off x="3137000" y="3505000"/>
              <a:ext cx="748775" cy="171450"/>
            </a:xfrm>
            <a:custGeom>
              <a:avLst/>
              <a:gdLst/>
              <a:ahLst/>
              <a:cxnLst/>
              <a:rect l="l" t="t" r="r" b="b"/>
              <a:pathLst>
                <a:path w="29951" h="6858" extrusionOk="0">
                  <a:moveTo>
                    <a:pt x="1404" y="1"/>
                  </a:moveTo>
                  <a:lnTo>
                    <a:pt x="1404" y="1"/>
                  </a:lnTo>
                  <a:cubicBezTo>
                    <a:pt x="552" y="135"/>
                    <a:pt x="1" y="2344"/>
                    <a:pt x="2819" y="4290"/>
                  </a:cubicBezTo>
                  <a:cubicBezTo>
                    <a:pt x="5498" y="6142"/>
                    <a:pt x="14762" y="6187"/>
                    <a:pt x="15652" y="6187"/>
                  </a:cubicBezTo>
                  <a:cubicBezTo>
                    <a:pt x="15697" y="6187"/>
                    <a:pt x="15720" y="6187"/>
                    <a:pt x="15720" y="6187"/>
                  </a:cubicBezTo>
                  <a:cubicBezTo>
                    <a:pt x="15720" y="6187"/>
                    <a:pt x="26411" y="6858"/>
                    <a:pt x="29211" y="6858"/>
                  </a:cubicBezTo>
                  <a:cubicBezTo>
                    <a:pt x="29614" y="6858"/>
                    <a:pt x="29854" y="6844"/>
                    <a:pt x="29875" y="6812"/>
                  </a:cubicBezTo>
                  <a:cubicBezTo>
                    <a:pt x="29950" y="6698"/>
                    <a:pt x="29700" y="6376"/>
                    <a:pt x="29358" y="6027"/>
                  </a:cubicBezTo>
                  <a:cubicBezTo>
                    <a:pt x="25718" y="5934"/>
                    <a:pt x="16702" y="5368"/>
                    <a:pt x="16702" y="5368"/>
                  </a:cubicBezTo>
                  <a:cubicBezTo>
                    <a:pt x="16702" y="5368"/>
                    <a:pt x="16680" y="5368"/>
                    <a:pt x="16636" y="5368"/>
                  </a:cubicBezTo>
                  <a:cubicBezTo>
                    <a:pt x="15762" y="5368"/>
                    <a:pt x="6482" y="5324"/>
                    <a:pt x="3800" y="3470"/>
                  </a:cubicBezTo>
                  <a:cubicBezTo>
                    <a:pt x="2021" y="2242"/>
                    <a:pt x="1586" y="907"/>
                    <a:pt x="1722" y="58"/>
                  </a:cubicBezTo>
                  <a:lnTo>
                    <a:pt x="1404" y="1"/>
                  </a:ln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32;p83">
              <a:extLst>
                <a:ext uri="{FF2B5EF4-FFF2-40B4-BE49-F238E27FC236}">
                  <a16:creationId xmlns:a16="http://schemas.microsoft.com/office/drawing/2014/main" id="{A6843664-4885-E84C-6660-9DBED9C95DCA}"/>
                </a:ext>
              </a:extLst>
            </p:cNvPr>
            <p:cNvSpPr/>
            <p:nvPr/>
          </p:nvSpPr>
          <p:spPr>
            <a:xfrm>
              <a:off x="3332850" y="3518475"/>
              <a:ext cx="292450" cy="197650"/>
            </a:xfrm>
            <a:custGeom>
              <a:avLst/>
              <a:gdLst/>
              <a:ahLst/>
              <a:cxnLst/>
              <a:rect l="l" t="t" r="r" b="b"/>
              <a:pathLst>
                <a:path w="11698" h="7906" extrusionOk="0">
                  <a:moveTo>
                    <a:pt x="8786" y="1"/>
                  </a:moveTo>
                  <a:cubicBezTo>
                    <a:pt x="8786" y="1"/>
                    <a:pt x="5934" y="1041"/>
                    <a:pt x="3775" y="2080"/>
                  </a:cubicBezTo>
                  <a:cubicBezTo>
                    <a:pt x="1895" y="2985"/>
                    <a:pt x="943" y="4388"/>
                    <a:pt x="943" y="4388"/>
                  </a:cubicBezTo>
                  <a:cubicBezTo>
                    <a:pt x="943" y="4388"/>
                    <a:pt x="0" y="5668"/>
                    <a:pt x="189" y="6328"/>
                  </a:cubicBezTo>
                  <a:cubicBezTo>
                    <a:pt x="378" y="6996"/>
                    <a:pt x="817" y="7905"/>
                    <a:pt x="2105" y="7905"/>
                  </a:cubicBezTo>
                  <a:cubicBezTo>
                    <a:pt x="2106" y="7905"/>
                    <a:pt x="2107" y="7905"/>
                    <a:pt x="2107" y="7905"/>
                  </a:cubicBezTo>
                  <a:cubicBezTo>
                    <a:pt x="3424" y="7905"/>
                    <a:pt x="6882" y="7101"/>
                    <a:pt x="8144" y="6629"/>
                  </a:cubicBezTo>
                  <a:cubicBezTo>
                    <a:pt x="9698" y="6050"/>
                    <a:pt x="10579" y="5626"/>
                    <a:pt x="10579" y="5626"/>
                  </a:cubicBezTo>
                  <a:cubicBezTo>
                    <a:pt x="10579" y="5626"/>
                    <a:pt x="11698" y="758"/>
                    <a:pt x="8786" y="1"/>
                  </a:cubicBez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33;p83">
              <a:extLst>
                <a:ext uri="{FF2B5EF4-FFF2-40B4-BE49-F238E27FC236}">
                  <a16:creationId xmlns:a16="http://schemas.microsoft.com/office/drawing/2014/main" id="{E4141CAB-7225-132C-F31E-1CC3F2C2CD6D}"/>
                </a:ext>
              </a:extLst>
            </p:cNvPr>
            <p:cNvSpPr/>
            <p:nvPr/>
          </p:nvSpPr>
          <p:spPr>
            <a:xfrm>
              <a:off x="3332825" y="3619200"/>
              <a:ext cx="72000" cy="96950"/>
            </a:xfrm>
            <a:custGeom>
              <a:avLst/>
              <a:gdLst/>
              <a:ahLst/>
              <a:cxnLst/>
              <a:rect l="l" t="t" r="r" b="b"/>
              <a:pathLst>
                <a:path w="2880" h="3878" extrusionOk="0">
                  <a:moveTo>
                    <a:pt x="1230" y="0"/>
                  </a:moveTo>
                  <a:lnTo>
                    <a:pt x="1230" y="0"/>
                  </a:lnTo>
                  <a:cubicBezTo>
                    <a:pt x="1040" y="219"/>
                    <a:pt x="943" y="361"/>
                    <a:pt x="943" y="361"/>
                  </a:cubicBezTo>
                  <a:cubicBezTo>
                    <a:pt x="943" y="361"/>
                    <a:pt x="0" y="1640"/>
                    <a:pt x="189" y="2300"/>
                  </a:cubicBezTo>
                  <a:cubicBezTo>
                    <a:pt x="377" y="2968"/>
                    <a:pt x="816" y="3877"/>
                    <a:pt x="2103" y="3877"/>
                  </a:cubicBezTo>
                  <a:cubicBezTo>
                    <a:pt x="2104" y="3877"/>
                    <a:pt x="2106" y="3877"/>
                    <a:pt x="2107" y="3877"/>
                  </a:cubicBezTo>
                  <a:cubicBezTo>
                    <a:pt x="2318" y="3877"/>
                    <a:pt x="2580" y="3857"/>
                    <a:pt x="2879" y="3821"/>
                  </a:cubicBezTo>
                  <a:cubicBezTo>
                    <a:pt x="390" y="2176"/>
                    <a:pt x="1227" y="3"/>
                    <a:pt x="123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34;p83">
              <a:extLst>
                <a:ext uri="{FF2B5EF4-FFF2-40B4-BE49-F238E27FC236}">
                  <a16:creationId xmlns:a16="http://schemas.microsoft.com/office/drawing/2014/main" id="{069BF8CE-14F1-FBB6-BF2B-3C997F7E6ED4}"/>
                </a:ext>
              </a:extLst>
            </p:cNvPr>
            <p:cNvSpPr/>
            <p:nvPr/>
          </p:nvSpPr>
          <p:spPr>
            <a:xfrm>
              <a:off x="3499425" y="3516050"/>
              <a:ext cx="145700" cy="147525"/>
            </a:xfrm>
            <a:custGeom>
              <a:avLst/>
              <a:gdLst/>
              <a:ahLst/>
              <a:cxnLst/>
              <a:rect l="l" t="t" r="r" b="b"/>
              <a:pathLst>
                <a:path w="5828" h="5901" extrusionOk="0">
                  <a:moveTo>
                    <a:pt x="2853" y="0"/>
                  </a:moveTo>
                  <a:cubicBezTo>
                    <a:pt x="2833" y="0"/>
                    <a:pt x="2814" y="0"/>
                    <a:pt x="2794" y="1"/>
                  </a:cubicBezTo>
                  <a:cubicBezTo>
                    <a:pt x="1257" y="33"/>
                    <a:pt x="28" y="1308"/>
                    <a:pt x="14" y="2881"/>
                  </a:cubicBezTo>
                  <a:cubicBezTo>
                    <a:pt x="0" y="4492"/>
                    <a:pt x="1258" y="5859"/>
                    <a:pt x="2863" y="5899"/>
                  </a:cubicBezTo>
                  <a:cubicBezTo>
                    <a:pt x="2888" y="5900"/>
                    <a:pt x="2912" y="5900"/>
                    <a:pt x="2937" y="5900"/>
                  </a:cubicBezTo>
                  <a:cubicBezTo>
                    <a:pt x="4549" y="5900"/>
                    <a:pt x="5827" y="4552"/>
                    <a:pt x="5771" y="2892"/>
                  </a:cubicBezTo>
                  <a:cubicBezTo>
                    <a:pt x="5716" y="1267"/>
                    <a:pt x="4401" y="0"/>
                    <a:pt x="2853" y="0"/>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35;p83">
              <a:extLst>
                <a:ext uri="{FF2B5EF4-FFF2-40B4-BE49-F238E27FC236}">
                  <a16:creationId xmlns:a16="http://schemas.microsoft.com/office/drawing/2014/main" id="{59E8EB86-9FCC-A02C-CF21-032582FFF43D}"/>
                </a:ext>
              </a:extLst>
            </p:cNvPr>
            <p:cNvSpPr/>
            <p:nvPr/>
          </p:nvSpPr>
          <p:spPr>
            <a:xfrm>
              <a:off x="3515825" y="3531800"/>
              <a:ext cx="112200" cy="113850"/>
            </a:xfrm>
            <a:custGeom>
              <a:avLst/>
              <a:gdLst/>
              <a:ahLst/>
              <a:cxnLst/>
              <a:rect l="l" t="t" r="r" b="b"/>
              <a:pathLst>
                <a:path w="4488" h="4554" extrusionOk="0">
                  <a:moveTo>
                    <a:pt x="2200" y="0"/>
                  </a:moveTo>
                  <a:cubicBezTo>
                    <a:pt x="2188" y="0"/>
                    <a:pt x="2176" y="0"/>
                    <a:pt x="2164" y="0"/>
                  </a:cubicBezTo>
                  <a:cubicBezTo>
                    <a:pt x="968" y="17"/>
                    <a:pt x="11" y="1009"/>
                    <a:pt x="6" y="2234"/>
                  </a:cubicBezTo>
                  <a:cubicBezTo>
                    <a:pt x="1" y="3481"/>
                    <a:pt x="981" y="4528"/>
                    <a:pt x="2217" y="4553"/>
                  </a:cubicBezTo>
                  <a:cubicBezTo>
                    <a:pt x="2232" y="4554"/>
                    <a:pt x="2247" y="4554"/>
                    <a:pt x="2263" y="4554"/>
                  </a:cubicBezTo>
                  <a:cubicBezTo>
                    <a:pt x="3502" y="4554"/>
                    <a:pt x="4487" y="3519"/>
                    <a:pt x="4452" y="2242"/>
                  </a:cubicBezTo>
                  <a:cubicBezTo>
                    <a:pt x="4416" y="987"/>
                    <a:pt x="3401" y="0"/>
                    <a:pt x="220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36;p83">
              <a:extLst>
                <a:ext uri="{FF2B5EF4-FFF2-40B4-BE49-F238E27FC236}">
                  <a16:creationId xmlns:a16="http://schemas.microsoft.com/office/drawing/2014/main" id="{F5C909DC-74A8-CD22-4F32-E67BC3C80451}"/>
                </a:ext>
              </a:extLst>
            </p:cNvPr>
            <p:cNvSpPr/>
            <p:nvPr/>
          </p:nvSpPr>
          <p:spPr>
            <a:xfrm>
              <a:off x="2073025" y="3548125"/>
              <a:ext cx="208400" cy="343950"/>
            </a:xfrm>
            <a:custGeom>
              <a:avLst/>
              <a:gdLst/>
              <a:ahLst/>
              <a:cxnLst/>
              <a:rect l="l" t="t" r="r" b="b"/>
              <a:pathLst>
                <a:path w="8336" h="13758" extrusionOk="0">
                  <a:moveTo>
                    <a:pt x="1677" y="0"/>
                  </a:moveTo>
                  <a:cubicBezTo>
                    <a:pt x="1660" y="0"/>
                    <a:pt x="1642" y="2"/>
                    <a:pt x="1624" y="7"/>
                  </a:cubicBezTo>
                  <a:cubicBezTo>
                    <a:pt x="1375" y="70"/>
                    <a:pt x="469" y="662"/>
                    <a:pt x="469" y="662"/>
                  </a:cubicBezTo>
                  <a:cubicBezTo>
                    <a:pt x="469" y="662"/>
                    <a:pt x="1" y="912"/>
                    <a:pt x="1" y="1317"/>
                  </a:cubicBezTo>
                  <a:cubicBezTo>
                    <a:pt x="1" y="1723"/>
                    <a:pt x="1914" y="13757"/>
                    <a:pt x="1914" y="13757"/>
                  </a:cubicBezTo>
                  <a:lnTo>
                    <a:pt x="8336" y="9654"/>
                  </a:lnTo>
                  <a:lnTo>
                    <a:pt x="2125" y="351"/>
                  </a:lnTo>
                  <a:cubicBezTo>
                    <a:pt x="2125" y="351"/>
                    <a:pt x="1909" y="0"/>
                    <a:pt x="1677" y="0"/>
                  </a:cubicBez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37;p83">
              <a:extLst>
                <a:ext uri="{FF2B5EF4-FFF2-40B4-BE49-F238E27FC236}">
                  <a16:creationId xmlns:a16="http://schemas.microsoft.com/office/drawing/2014/main" id="{C0D93BD5-315B-B21F-FA91-D62E75ABFB30}"/>
                </a:ext>
              </a:extLst>
            </p:cNvPr>
            <p:cNvSpPr/>
            <p:nvPr/>
          </p:nvSpPr>
          <p:spPr>
            <a:xfrm>
              <a:off x="2051975" y="3082975"/>
              <a:ext cx="1857850" cy="906250"/>
            </a:xfrm>
            <a:custGeom>
              <a:avLst/>
              <a:gdLst/>
              <a:ahLst/>
              <a:cxnLst/>
              <a:rect l="l" t="t" r="r" b="b"/>
              <a:pathLst>
                <a:path w="74314" h="36250" extrusionOk="0">
                  <a:moveTo>
                    <a:pt x="63439" y="0"/>
                  </a:moveTo>
                  <a:cubicBezTo>
                    <a:pt x="59832" y="0"/>
                    <a:pt x="55839" y="2441"/>
                    <a:pt x="55839" y="2441"/>
                  </a:cubicBezTo>
                  <a:lnTo>
                    <a:pt x="14484" y="24855"/>
                  </a:lnTo>
                  <a:cubicBezTo>
                    <a:pt x="13271" y="25499"/>
                    <a:pt x="6927" y="28921"/>
                    <a:pt x="6019" y="29517"/>
                  </a:cubicBezTo>
                  <a:cubicBezTo>
                    <a:pt x="2038" y="32137"/>
                    <a:pt x="1" y="33629"/>
                    <a:pt x="765" y="35360"/>
                  </a:cubicBezTo>
                  <a:cubicBezTo>
                    <a:pt x="998" y="35885"/>
                    <a:pt x="7410" y="36144"/>
                    <a:pt x="7410" y="36144"/>
                  </a:cubicBezTo>
                  <a:cubicBezTo>
                    <a:pt x="7410" y="36144"/>
                    <a:pt x="8528" y="36250"/>
                    <a:pt x="10030" y="36250"/>
                  </a:cubicBezTo>
                  <a:cubicBezTo>
                    <a:pt x="11329" y="36250"/>
                    <a:pt x="12915" y="36170"/>
                    <a:pt x="14312" y="35874"/>
                  </a:cubicBezTo>
                  <a:cubicBezTo>
                    <a:pt x="17322" y="35235"/>
                    <a:pt x="18536" y="34591"/>
                    <a:pt x="18536" y="34591"/>
                  </a:cubicBezTo>
                  <a:cubicBezTo>
                    <a:pt x="18536" y="34591"/>
                    <a:pt x="65768" y="13409"/>
                    <a:pt x="67867" y="12176"/>
                  </a:cubicBezTo>
                  <a:cubicBezTo>
                    <a:pt x="69964" y="10943"/>
                    <a:pt x="71184" y="9675"/>
                    <a:pt x="71184" y="9675"/>
                  </a:cubicBezTo>
                  <a:cubicBezTo>
                    <a:pt x="71184" y="9675"/>
                    <a:pt x="73065" y="7886"/>
                    <a:pt x="73689" y="6358"/>
                  </a:cubicBezTo>
                  <a:cubicBezTo>
                    <a:pt x="74314" y="4831"/>
                    <a:pt x="72037" y="3422"/>
                    <a:pt x="72037" y="3422"/>
                  </a:cubicBezTo>
                  <a:cubicBezTo>
                    <a:pt x="72037" y="3422"/>
                    <a:pt x="67749" y="310"/>
                    <a:pt x="64008" y="22"/>
                  </a:cubicBezTo>
                  <a:cubicBezTo>
                    <a:pt x="63820" y="7"/>
                    <a:pt x="63630" y="0"/>
                    <a:pt x="63439" y="0"/>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38;p83">
              <a:extLst>
                <a:ext uri="{FF2B5EF4-FFF2-40B4-BE49-F238E27FC236}">
                  <a16:creationId xmlns:a16="http://schemas.microsoft.com/office/drawing/2014/main" id="{6233FCF7-1071-C757-62F3-187D057D95F5}"/>
                </a:ext>
              </a:extLst>
            </p:cNvPr>
            <p:cNvSpPr/>
            <p:nvPr/>
          </p:nvSpPr>
          <p:spPr>
            <a:xfrm>
              <a:off x="3678600" y="3147875"/>
              <a:ext cx="231225" cy="239550"/>
            </a:xfrm>
            <a:custGeom>
              <a:avLst/>
              <a:gdLst/>
              <a:ahLst/>
              <a:cxnLst/>
              <a:rect l="l" t="t" r="r" b="b"/>
              <a:pathLst>
                <a:path w="9249" h="9582" extrusionOk="0">
                  <a:moveTo>
                    <a:pt x="5705" y="0"/>
                  </a:moveTo>
                  <a:cubicBezTo>
                    <a:pt x="5697" y="4"/>
                    <a:pt x="0" y="2462"/>
                    <a:pt x="2801" y="9581"/>
                  </a:cubicBezTo>
                  <a:cubicBezTo>
                    <a:pt x="4897" y="8349"/>
                    <a:pt x="6118" y="7080"/>
                    <a:pt x="6118" y="7080"/>
                  </a:cubicBezTo>
                  <a:cubicBezTo>
                    <a:pt x="6118" y="7080"/>
                    <a:pt x="7999" y="5291"/>
                    <a:pt x="8624" y="3764"/>
                  </a:cubicBezTo>
                  <a:cubicBezTo>
                    <a:pt x="9249" y="2236"/>
                    <a:pt x="6972" y="828"/>
                    <a:pt x="6972" y="828"/>
                  </a:cubicBezTo>
                  <a:cubicBezTo>
                    <a:pt x="6972" y="828"/>
                    <a:pt x="6487" y="477"/>
                    <a:pt x="5705" y="0"/>
                  </a:cubicBez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39;p83">
              <a:extLst>
                <a:ext uri="{FF2B5EF4-FFF2-40B4-BE49-F238E27FC236}">
                  <a16:creationId xmlns:a16="http://schemas.microsoft.com/office/drawing/2014/main" id="{CC582F57-4DB2-2508-AF74-819114262FCF}"/>
                </a:ext>
              </a:extLst>
            </p:cNvPr>
            <p:cNvSpPr/>
            <p:nvPr/>
          </p:nvSpPr>
          <p:spPr>
            <a:xfrm>
              <a:off x="2295550" y="3517250"/>
              <a:ext cx="1145575" cy="472000"/>
            </a:xfrm>
            <a:custGeom>
              <a:avLst/>
              <a:gdLst/>
              <a:ahLst/>
              <a:cxnLst/>
              <a:rect l="l" t="t" r="r" b="b"/>
              <a:pathLst>
                <a:path w="45823" h="18880" extrusionOk="0">
                  <a:moveTo>
                    <a:pt x="39968" y="0"/>
                  </a:moveTo>
                  <a:cubicBezTo>
                    <a:pt x="33546" y="0"/>
                    <a:pt x="22861" y="1647"/>
                    <a:pt x="13175" y="10828"/>
                  </a:cubicBezTo>
                  <a:cubicBezTo>
                    <a:pt x="7039" y="16644"/>
                    <a:pt x="2560" y="18272"/>
                    <a:pt x="0" y="18879"/>
                  </a:cubicBezTo>
                  <a:cubicBezTo>
                    <a:pt x="90" y="18880"/>
                    <a:pt x="182" y="18880"/>
                    <a:pt x="275" y="18880"/>
                  </a:cubicBezTo>
                  <a:cubicBezTo>
                    <a:pt x="1576" y="18880"/>
                    <a:pt x="3167" y="18801"/>
                    <a:pt x="4568" y="18504"/>
                  </a:cubicBezTo>
                  <a:cubicBezTo>
                    <a:pt x="7578" y="17865"/>
                    <a:pt x="8792" y="17221"/>
                    <a:pt x="8792" y="17221"/>
                  </a:cubicBezTo>
                  <a:cubicBezTo>
                    <a:pt x="8792" y="17221"/>
                    <a:pt x="31188" y="7175"/>
                    <a:pt x="45823" y="516"/>
                  </a:cubicBezTo>
                  <a:cubicBezTo>
                    <a:pt x="45822" y="516"/>
                    <a:pt x="43563" y="0"/>
                    <a:pt x="39968" y="0"/>
                  </a:cubicBez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40;p83">
              <a:extLst>
                <a:ext uri="{FF2B5EF4-FFF2-40B4-BE49-F238E27FC236}">
                  <a16:creationId xmlns:a16="http://schemas.microsoft.com/office/drawing/2014/main" id="{1C3DE8B6-AC0F-8DD1-53DD-E5DDC123CE5B}"/>
                </a:ext>
              </a:extLst>
            </p:cNvPr>
            <p:cNvSpPr/>
            <p:nvPr/>
          </p:nvSpPr>
          <p:spPr>
            <a:xfrm>
              <a:off x="3345950" y="3234425"/>
              <a:ext cx="24275" cy="53225"/>
            </a:xfrm>
            <a:custGeom>
              <a:avLst/>
              <a:gdLst/>
              <a:ahLst/>
              <a:cxnLst/>
              <a:rect l="l" t="t" r="r" b="b"/>
              <a:pathLst>
                <a:path w="971" h="2129" extrusionOk="0">
                  <a:moveTo>
                    <a:pt x="745" y="1"/>
                  </a:moveTo>
                  <a:cubicBezTo>
                    <a:pt x="693" y="1"/>
                    <a:pt x="635" y="17"/>
                    <a:pt x="574" y="50"/>
                  </a:cubicBezTo>
                  <a:lnTo>
                    <a:pt x="398" y="144"/>
                  </a:lnTo>
                  <a:cubicBezTo>
                    <a:pt x="180" y="263"/>
                    <a:pt x="1" y="563"/>
                    <a:pt x="1" y="812"/>
                  </a:cubicBezTo>
                  <a:lnTo>
                    <a:pt x="1" y="1845"/>
                  </a:lnTo>
                  <a:cubicBezTo>
                    <a:pt x="1" y="2024"/>
                    <a:pt x="94" y="2129"/>
                    <a:pt x="228" y="2129"/>
                  </a:cubicBezTo>
                  <a:cubicBezTo>
                    <a:pt x="280" y="2129"/>
                    <a:pt x="337" y="2113"/>
                    <a:pt x="398" y="2080"/>
                  </a:cubicBezTo>
                  <a:lnTo>
                    <a:pt x="574" y="1985"/>
                  </a:lnTo>
                  <a:cubicBezTo>
                    <a:pt x="792" y="1866"/>
                    <a:pt x="970" y="1566"/>
                    <a:pt x="970" y="1318"/>
                  </a:cubicBezTo>
                  <a:lnTo>
                    <a:pt x="970" y="285"/>
                  </a:lnTo>
                  <a:cubicBezTo>
                    <a:pt x="970" y="106"/>
                    <a:pt x="878" y="1"/>
                    <a:pt x="745" y="1"/>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41;p83">
              <a:extLst>
                <a:ext uri="{FF2B5EF4-FFF2-40B4-BE49-F238E27FC236}">
                  <a16:creationId xmlns:a16="http://schemas.microsoft.com/office/drawing/2014/main" id="{8428D6A9-D13E-859A-E7A1-7DBF92F1F9BB}"/>
                </a:ext>
              </a:extLst>
            </p:cNvPr>
            <p:cNvSpPr/>
            <p:nvPr/>
          </p:nvSpPr>
          <p:spPr>
            <a:xfrm>
              <a:off x="3295500" y="3261825"/>
              <a:ext cx="24225" cy="53275"/>
            </a:xfrm>
            <a:custGeom>
              <a:avLst/>
              <a:gdLst/>
              <a:ahLst/>
              <a:cxnLst/>
              <a:rect l="l" t="t" r="r" b="b"/>
              <a:pathLst>
                <a:path w="969" h="2131" extrusionOk="0">
                  <a:moveTo>
                    <a:pt x="743" y="0"/>
                  </a:moveTo>
                  <a:cubicBezTo>
                    <a:pt x="692" y="0"/>
                    <a:pt x="634" y="16"/>
                    <a:pt x="574" y="49"/>
                  </a:cubicBezTo>
                  <a:lnTo>
                    <a:pt x="397" y="145"/>
                  </a:lnTo>
                  <a:cubicBezTo>
                    <a:pt x="180" y="263"/>
                    <a:pt x="0" y="563"/>
                    <a:pt x="0" y="811"/>
                  </a:cubicBezTo>
                  <a:lnTo>
                    <a:pt x="0" y="1846"/>
                  </a:lnTo>
                  <a:cubicBezTo>
                    <a:pt x="0" y="2025"/>
                    <a:pt x="94" y="2130"/>
                    <a:pt x="228" y="2130"/>
                  </a:cubicBezTo>
                  <a:cubicBezTo>
                    <a:pt x="279" y="2130"/>
                    <a:pt x="337" y="2115"/>
                    <a:pt x="397" y="2082"/>
                  </a:cubicBezTo>
                  <a:lnTo>
                    <a:pt x="574" y="1986"/>
                  </a:lnTo>
                  <a:cubicBezTo>
                    <a:pt x="792" y="1867"/>
                    <a:pt x="969" y="1568"/>
                    <a:pt x="969" y="1319"/>
                  </a:cubicBezTo>
                  <a:lnTo>
                    <a:pt x="969" y="285"/>
                  </a:lnTo>
                  <a:cubicBezTo>
                    <a:pt x="969" y="106"/>
                    <a:pt x="876" y="0"/>
                    <a:pt x="743" y="0"/>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42;p83">
              <a:extLst>
                <a:ext uri="{FF2B5EF4-FFF2-40B4-BE49-F238E27FC236}">
                  <a16:creationId xmlns:a16="http://schemas.microsoft.com/office/drawing/2014/main" id="{231EB1BA-E9EA-47CD-0756-1CCA9C4A186E}"/>
                </a:ext>
              </a:extLst>
            </p:cNvPr>
            <p:cNvSpPr/>
            <p:nvPr/>
          </p:nvSpPr>
          <p:spPr>
            <a:xfrm>
              <a:off x="3245075" y="3289225"/>
              <a:ext cx="24250" cy="53275"/>
            </a:xfrm>
            <a:custGeom>
              <a:avLst/>
              <a:gdLst/>
              <a:ahLst/>
              <a:cxnLst/>
              <a:rect l="l" t="t" r="r" b="b"/>
              <a:pathLst>
                <a:path w="970" h="2131" extrusionOk="0">
                  <a:moveTo>
                    <a:pt x="742" y="1"/>
                  </a:moveTo>
                  <a:cubicBezTo>
                    <a:pt x="691" y="1"/>
                    <a:pt x="633" y="16"/>
                    <a:pt x="573" y="49"/>
                  </a:cubicBezTo>
                  <a:lnTo>
                    <a:pt x="397" y="146"/>
                  </a:lnTo>
                  <a:cubicBezTo>
                    <a:pt x="178" y="265"/>
                    <a:pt x="0" y="564"/>
                    <a:pt x="0" y="812"/>
                  </a:cubicBezTo>
                  <a:lnTo>
                    <a:pt x="0" y="1846"/>
                  </a:lnTo>
                  <a:cubicBezTo>
                    <a:pt x="0" y="2025"/>
                    <a:pt x="92" y="2130"/>
                    <a:pt x="226" y="2130"/>
                  </a:cubicBezTo>
                  <a:cubicBezTo>
                    <a:pt x="277" y="2130"/>
                    <a:pt x="335" y="2114"/>
                    <a:pt x="397" y="2081"/>
                  </a:cubicBezTo>
                  <a:lnTo>
                    <a:pt x="573" y="1986"/>
                  </a:lnTo>
                  <a:cubicBezTo>
                    <a:pt x="791" y="1868"/>
                    <a:pt x="970" y="1568"/>
                    <a:pt x="970" y="1320"/>
                  </a:cubicBezTo>
                  <a:lnTo>
                    <a:pt x="970" y="285"/>
                  </a:lnTo>
                  <a:cubicBezTo>
                    <a:pt x="970" y="106"/>
                    <a:pt x="876" y="1"/>
                    <a:pt x="742" y="1"/>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43;p83">
              <a:extLst>
                <a:ext uri="{FF2B5EF4-FFF2-40B4-BE49-F238E27FC236}">
                  <a16:creationId xmlns:a16="http://schemas.microsoft.com/office/drawing/2014/main" id="{87F1BC44-1485-AA6F-6CDE-4873D324E4AD}"/>
                </a:ext>
              </a:extLst>
            </p:cNvPr>
            <p:cNvSpPr/>
            <p:nvPr/>
          </p:nvSpPr>
          <p:spPr>
            <a:xfrm>
              <a:off x="3194575" y="3316675"/>
              <a:ext cx="24275" cy="53250"/>
            </a:xfrm>
            <a:custGeom>
              <a:avLst/>
              <a:gdLst/>
              <a:ahLst/>
              <a:cxnLst/>
              <a:rect l="l" t="t" r="r" b="b"/>
              <a:pathLst>
                <a:path w="971" h="2130" extrusionOk="0">
                  <a:moveTo>
                    <a:pt x="743" y="1"/>
                  </a:moveTo>
                  <a:cubicBezTo>
                    <a:pt x="692" y="1"/>
                    <a:pt x="634" y="17"/>
                    <a:pt x="574" y="50"/>
                  </a:cubicBezTo>
                  <a:lnTo>
                    <a:pt x="397" y="145"/>
                  </a:lnTo>
                  <a:cubicBezTo>
                    <a:pt x="178" y="264"/>
                    <a:pt x="1" y="564"/>
                    <a:pt x="1" y="811"/>
                  </a:cubicBezTo>
                  <a:lnTo>
                    <a:pt x="1" y="1845"/>
                  </a:lnTo>
                  <a:cubicBezTo>
                    <a:pt x="1" y="2025"/>
                    <a:pt x="93" y="2130"/>
                    <a:pt x="227" y="2130"/>
                  </a:cubicBezTo>
                  <a:cubicBezTo>
                    <a:pt x="279" y="2130"/>
                    <a:pt x="336" y="2114"/>
                    <a:pt x="397" y="2081"/>
                  </a:cubicBezTo>
                  <a:lnTo>
                    <a:pt x="574" y="1985"/>
                  </a:lnTo>
                  <a:cubicBezTo>
                    <a:pt x="791" y="1867"/>
                    <a:pt x="970" y="1567"/>
                    <a:pt x="970" y="1319"/>
                  </a:cubicBezTo>
                  <a:lnTo>
                    <a:pt x="970" y="285"/>
                  </a:lnTo>
                  <a:cubicBezTo>
                    <a:pt x="970" y="106"/>
                    <a:pt x="877" y="1"/>
                    <a:pt x="743" y="1"/>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44;p83">
              <a:extLst>
                <a:ext uri="{FF2B5EF4-FFF2-40B4-BE49-F238E27FC236}">
                  <a16:creationId xmlns:a16="http://schemas.microsoft.com/office/drawing/2014/main" id="{D2E52E96-FC50-EBA9-4131-62CC4E234FF9}"/>
                </a:ext>
              </a:extLst>
            </p:cNvPr>
            <p:cNvSpPr/>
            <p:nvPr/>
          </p:nvSpPr>
          <p:spPr>
            <a:xfrm>
              <a:off x="3144125" y="3344125"/>
              <a:ext cx="24225" cy="53225"/>
            </a:xfrm>
            <a:custGeom>
              <a:avLst/>
              <a:gdLst/>
              <a:ahLst/>
              <a:cxnLst/>
              <a:rect l="l" t="t" r="r" b="b"/>
              <a:pathLst>
                <a:path w="969" h="2129" extrusionOk="0">
                  <a:moveTo>
                    <a:pt x="742" y="0"/>
                  </a:moveTo>
                  <a:cubicBezTo>
                    <a:pt x="690" y="0"/>
                    <a:pt x="633" y="16"/>
                    <a:pt x="572" y="49"/>
                  </a:cubicBezTo>
                  <a:lnTo>
                    <a:pt x="396" y="145"/>
                  </a:lnTo>
                  <a:cubicBezTo>
                    <a:pt x="177" y="263"/>
                    <a:pt x="0" y="563"/>
                    <a:pt x="0" y="811"/>
                  </a:cubicBezTo>
                  <a:lnTo>
                    <a:pt x="0" y="1845"/>
                  </a:lnTo>
                  <a:cubicBezTo>
                    <a:pt x="0" y="2024"/>
                    <a:pt x="92" y="2129"/>
                    <a:pt x="226" y="2129"/>
                  </a:cubicBezTo>
                  <a:cubicBezTo>
                    <a:pt x="277" y="2129"/>
                    <a:pt x="335" y="2113"/>
                    <a:pt x="396" y="2080"/>
                  </a:cubicBezTo>
                  <a:lnTo>
                    <a:pt x="572" y="1985"/>
                  </a:lnTo>
                  <a:cubicBezTo>
                    <a:pt x="789" y="1866"/>
                    <a:pt x="969" y="1566"/>
                    <a:pt x="969" y="1318"/>
                  </a:cubicBezTo>
                  <a:lnTo>
                    <a:pt x="969" y="285"/>
                  </a:lnTo>
                  <a:cubicBezTo>
                    <a:pt x="969" y="105"/>
                    <a:pt x="876" y="0"/>
                    <a:pt x="742" y="0"/>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45;p83">
              <a:extLst>
                <a:ext uri="{FF2B5EF4-FFF2-40B4-BE49-F238E27FC236}">
                  <a16:creationId xmlns:a16="http://schemas.microsoft.com/office/drawing/2014/main" id="{16CD98AF-3ABA-2506-2068-E42AC4E7177A}"/>
                </a:ext>
              </a:extLst>
            </p:cNvPr>
            <p:cNvSpPr/>
            <p:nvPr/>
          </p:nvSpPr>
          <p:spPr>
            <a:xfrm>
              <a:off x="3093650" y="3371500"/>
              <a:ext cx="24275" cy="53250"/>
            </a:xfrm>
            <a:custGeom>
              <a:avLst/>
              <a:gdLst/>
              <a:ahLst/>
              <a:cxnLst/>
              <a:rect l="l" t="t" r="r" b="b"/>
              <a:pathLst>
                <a:path w="971" h="2130" extrusionOk="0">
                  <a:moveTo>
                    <a:pt x="744" y="0"/>
                  </a:moveTo>
                  <a:cubicBezTo>
                    <a:pt x="693" y="0"/>
                    <a:pt x="635" y="16"/>
                    <a:pt x="574" y="49"/>
                  </a:cubicBezTo>
                  <a:lnTo>
                    <a:pt x="398" y="144"/>
                  </a:lnTo>
                  <a:cubicBezTo>
                    <a:pt x="180" y="262"/>
                    <a:pt x="1" y="563"/>
                    <a:pt x="1" y="811"/>
                  </a:cubicBezTo>
                  <a:lnTo>
                    <a:pt x="1" y="1846"/>
                  </a:lnTo>
                  <a:cubicBezTo>
                    <a:pt x="1" y="2025"/>
                    <a:pt x="94" y="2130"/>
                    <a:pt x="227" y="2130"/>
                  </a:cubicBezTo>
                  <a:cubicBezTo>
                    <a:pt x="279" y="2130"/>
                    <a:pt x="337" y="2114"/>
                    <a:pt x="398" y="2081"/>
                  </a:cubicBezTo>
                  <a:lnTo>
                    <a:pt x="574" y="1986"/>
                  </a:lnTo>
                  <a:cubicBezTo>
                    <a:pt x="792" y="1868"/>
                    <a:pt x="970" y="1568"/>
                    <a:pt x="970" y="1318"/>
                  </a:cubicBezTo>
                  <a:lnTo>
                    <a:pt x="970" y="285"/>
                  </a:lnTo>
                  <a:cubicBezTo>
                    <a:pt x="970" y="105"/>
                    <a:pt x="878" y="0"/>
                    <a:pt x="744" y="0"/>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46;p83">
              <a:extLst>
                <a:ext uri="{FF2B5EF4-FFF2-40B4-BE49-F238E27FC236}">
                  <a16:creationId xmlns:a16="http://schemas.microsoft.com/office/drawing/2014/main" id="{B50F75D0-77CF-8A34-0057-E768141CF241}"/>
                </a:ext>
              </a:extLst>
            </p:cNvPr>
            <p:cNvSpPr/>
            <p:nvPr/>
          </p:nvSpPr>
          <p:spPr>
            <a:xfrm>
              <a:off x="3043175" y="3398925"/>
              <a:ext cx="24250" cy="53250"/>
            </a:xfrm>
            <a:custGeom>
              <a:avLst/>
              <a:gdLst/>
              <a:ahLst/>
              <a:cxnLst/>
              <a:rect l="l" t="t" r="r" b="b"/>
              <a:pathLst>
                <a:path w="970" h="2130" extrusionOk="0">
                  <a:moveTo>
                    <a:pt x="744" y="1"/>
                  </a:moveTo>
                  <a:cubicBezTo>
                    <a:pt x="692" y="1"/>
                    <a:pt x="634" y="16"/>
                    <a:pt x="573" y="49"/>
                  </a:cubicBezTo>
                  <a:lnTo>
                    <a:pt x="397" y="144"/>
                  </a:lnTo>
                  <a:cubicBezTo>
                    <a:pt x="180" y="263"/>
                    <a:pt x="0" y="563"/>
                    <a:pt x="0" y="812"/>
                  </a:cubicBezTo>
                  <a:lnTo>
                    <a:pt x="0" y="1846"/>
                  </a:lnTo>
                  <a:cubicBezTo>
                    <a:pt x="0" y="2025"/>
                    <a:pt x="94" y="2130"/>
                    <a:pt x="227" y="2130"/>
                  </a:cubicBezTo>
                  <a:cubicBezTo>
                    <a:pt x="279" y="2130"/>
                    <a:pt x="336" y="2114"/>
                    <a:pt x="397" y="2081"/>
                  </a:cubicBezTo>
                  <a:lnTo>
                    <a:pt x="573" y="1986"/>
                  </a:lnTo>
                  <a:cubicBezTo>
                    <a:pt x="793" y="1868"/>
                    <a:pt x="970" y="1568"/>
                    <a:pt x="970" y="1319"/>
                  </a:cubicBezTo>
                  <a:lnTo>
                    <a:pt x="970" y="285"/>
                  </a:lnTo>
                  <a:cubicBezTo>
                    <a:pt x="970" y="105"/>
                    <a:pt x="878" y="1"/>
                    <a:pt x="744" y="1"/>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47;p83">
              <a:extLst>
                <a:ext uri="{FF2B5EF4-FFF2-40B4-BE49-F238E27FC236}">
                  <a16:creationId xmlns:a16="http://schemas.microsoft.com/office/drawing/2014/main" id="{E197A849-9F28-8AC7-1546-97772544C990}"/>
                </a:ext>
              </a:extLst>
            </p:cNvPr>
            <p:cNvSpPr/>
            <p:nvPr/>
          </p:nvSpPr>
          <p:spPr>
            <a:xfrm>
              <a:off x="2992725" y="3426400"/>
              <a:ext cx="24275" cy="53225"/>
            </a:xfrm>
            <a:custGeom>
              <a:avLst/>
              <a:gdLst/>
              <a:ahLst/>
              <a:cxnLst/>
              <a:rect l="l" t="t" r="r" b="b"/>
              <a:pathLst>
                <a:path w="971" h="2129" extrusionOk="0">
                  <a:moveTo>
                    <a:pt x="744" y="0"/>
                  </a:moveTo>
                  <a:cubicBezTo>
                    <a:pt x="692" y="0"/>
                    <a:pt x="635" y="16"/>
                    <a:pt x="574" y="49"/>
                  </a:cubicBezTo>
                  <a:lnTo>
                    <a:pt x="397" y="144"/>
                  </a:lnTo>
                  <a:cubicBezTo>
                    <a:pt x="179" y="263"/>
                    <a:pt x="0" y="563"/>
                    <a:pt x="0" y="810"/>
                  </a:cubicBezTo>
                  <a:lnTo>
                    <a:pt x="0" y="1844"/>
                  </a:lnTo>
                  <a:cubicBezTo>
                    <a:pt x="0" y="2024"/>
                    <a:pt x="93" y="2128"/>
                    <a:pt x="227" y="2128"/>
                  </a:cubicBezTo>
                  <a:cubicBezTo>
                    <a:pt x="278" y="2128"/>
                    <a:pt x="336" y="2112"/>
                    <a:pt x="397" y="2079"/>
                  </a:cubicBezTo>
                  <a:lnTo>
                    <a:pt x="574" y="1985"/>
                  </a:lnTo>
                  <a:cubicBezTo>
                    <a:pt x="792" y="1866"/>
                    <a:pt x="971" y="1565"/>
                    <a:pt x="971" y="1317"/>
                  </a:cubicBezTo>
                  <a:lnTo>
                    <a:pt x="971" y="285"/>
                  </a:lnTo>
                  <a:cubicBezTo>
                    <a:pt x="971" y="105"/>
                    <a:pt x="878" y="0"/>
                    <a:pt x="744" y="0"/>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48;p83">
              <a:extLst>
                <a:ext uri="{FF2B5EF4-FFF2-40B4-BE49-F238E27FC236}">
                  <a16:creationId xmlns:a16="http://schemas.microsoft.com/office/drawing/2014/main" id="{E019B7EA-D4BF-D623-F57C-027CB5C5AC11}"/>
                </a:ext>
              </a:extLst>
            </p:cNvPr>
            <p:cNvSpPr/>
            <p:nvPr/>
          </p:nvSpPr>
          <p:spPr>
            <a:xfrm>
              <a:off x="2942275" y="3453800"/>
              <a:ext cx="24250" cy="53200"/>
            </a:xfrm>
            <a:custGeom>
              <a:avLst/>
              <a:gdLst/>
              <a:ahLst/>
              <a:cxnLst/>
              <a:rect l="l" t="t" r="r" b="b"/>
              <a:pathLst>
                <a:path w="970" h="2128" extrusionOk="0">
                  <a:moveTo>
                    <a:pt x="743" y="0"/>
                  </a:moveTo>
                  <a:cubicBezTo>
                    <a:pt x="691" y="0"/>
                    <a:pt x="634" y="16"/>
                    <a:pt x="574" y="49"/>
                  </a:cubicBezTo>
                  <a:lnTo>
                    <a:pt x="397" y="144"/>
                  </a:lnTo>
                  <a:cubicBezTo>
                    <a:pt x="179" y="262"/>
                    <a:pt x="1" y="562"/>
                    <a:pt x="1" y="811"/>
                  </a:cubicBezTo>
                  <a:lnTo>
                    <a:pt x="1" y="1844"/>
                  </a:lnTo>
                  <a:cubicBezTo>
                    <a:pt x="1" y="2022"/>
                    <a:pt x="94" y="2128"/>
                    <a:pt x="228" y="2128"/>
                  </a:cubicBezTo>
                  <a:cubicBezTo>
                    <a:pt x="279" y="2128"/>
                    <a:pt x="337" y="2113"/>
                    <a:pt x="397" y="2080"/>
                  </a:cubicBezTo>
                  <a:lnTo>
                    <a:pt x="574" y="1983"/>
                  </a:lnTo>
                  <a:cubicBezTo>
                    <a:pt x="791" y="1864"/>
                    <a:pt x="969" y="1565"/>
                    <a:pt x="969" y="1317"/>
                  </a:cubicBezTo>
                  <a:lnTo>
                    <a:pt x="969" y="284"/>
                  </a:lnTo>
                  <a:cubicBezTo>
                    <a:pt x="969" y="105"/>
                    <a:pt x="876" y="0"/>
                    <a:pt x="743" y="0"/>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49;p83">
              <a:extLst>
                <a:ext uri="{FF2B5EF4-FFF2-40B4-BE49-F238E27FC236}">
                  <a16:creationId xmlns:a16="http://schemas.microsoft.com/office/drawing/2014/main" id="{CD551891-F500-437F-1911-5031DE7748F3}"/>
                </a:ext>
              </a:extLst>
            </p:cNvPr>
            <p:cNvSpPr/>
            <p:nvPr/>
          </p:nvSpPr>
          <p:spPr>
            <a:xfrm>
              <a:off x="2891825" y="3481200"/>
              <a:ext cx="24250" cy="53250"/>
            </a:xfrm>
            <a:custGeom>
              <a:avLst/>
              <a:gdLst/>
              <a:ahLst/>
              <a:cxnLst/>
              <a:rect l="l" t="t" r="r" b="b"/>
              <a:pathLst>
                <a:path w="970" h="2130" extrusionOk="0">
                  <a:moveTo>
                    <a:pt x="743" y="0"/>
                  </a:moveTo>
                  <a:cubicBezTo>
                    <a:pt x="691" y="0"/>
                    <a:pt x="634" y="16"/>
                    <a:pt x="573" y="49"/>
                  </a:cubicBezTo>
                  <a:lnTo>
                    <a:pt x="397" y="144"/>
                  </a:lnTo>
                  <a:cubicBezTo>
                    <a:pt x="177" y="262"/>
                    <a:pt x="0" y="562"/>
                    <a:pt x="0" y="812"/>
                  </a:cubicBezTo>
                  <a:lnTo>
                    <a:pt x="0" y="1845"/>
                  </a:lnTo>
                  <a:cubicBezTo>
                    <a:pt x="0" y="2025"/>
                    <a:pt x="92" y="2130"/>
                    <a:pt x="226" y="2130"/>
                  </a:cubicBezTo>
                  <a:cubicBezTo>
                    <a:pt x="278" y="2130"/>
                    <a:pt x="336" y="2114"/>
                    <a:pt x="397" y="2081"/>
                  </a:cubicBezTo>
                  <a:lnTo>
                    <a:pt x="573" y="1986"/>
                  </a:lnTo>
                  <a:cubicBezTo>
                    <a:pt x="791" y="1868"/>
                    <a:pt x="970" y="1567"/>
                    <a:pt x="970" y="1319"/>
                  </a:cubicBezTo>
                  <a:lnTo>
                    <a:pt x="970" y="284"/>
                  </a:lnTo>
                  <a:cubicBezTo>
                    <a:pt x="970" y="105"/>
                    <a:pt x="877" y="0"/>
                    <a:pt x="743" y="0"/>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50;p83">
              <a:extLst>
                <a:ext uri="{FF2B5EF4-FFF2-40B4-BE49-F238E27FC236}">
                  <a16:creationId xmlns:a16="http://schemas.microsoft.com/office/drawing/2014/main" id="{BD299828-A2AE-0471-890B-336FB157B5E1}"/>
                </a:ext>
              </a:extLst>
            </p:cNvPr>
            <p:cNvSpPr/>
            <p:nvPr/>
          </p:nvSpPr>
          <p:spPr>
            <a:xfrm>
              <a:off x="2841325" y="3508575"/>
              <a:ext cx="24275" cy="53275"/>
            </a:xfrm>
            <a:custGeom>
              <a:avLst/>
              <a:gdLst/>
              <a:ahLst/>
              <a:cxnLst/>
              <a:rect l="l" t="t" r="r" b="b"/>
              <a:pathLst>
                <a:path w="971" h="2131" extrusionOk="0">
                  <a:moveTo>
                    <a:pt x="743" y="1"/>
                  </a:moveTo>
                  <a:cubicBezTo>
                    <a:pt x="692" y="1"/>
                    <a:pt x="634" y="16"/>
                    <a:pt x="574" y="49"/>
                  </a:cubicBezTo>
                  <a:lnTo>
                    <a:pt x="398" y="145"/>
                  </a:lnTo>
                  <a:cubicBezTo>
                    <a:pt x="180" y="264"/>
                    <a:pt x="1" y="564"/>
                    <a:pt x="1" y="812"/>
                  </a:cubicBezTo>
                  <a:lnTo>
                    <a:pt x="1" y="1846"/>
                  </a:lnTo>
                  <a:cubicBezTo>
                    <a:pt x="1" y="2026"/>
                    <a:pt x="94" y="2131"/>
                    <a:pt x="228" y="2131"/>
                  </a:cubicBezTo>
                  <a:cubicBezTo>
                    <a:pt x="279" y="2131"/>
                    <a:pt x="337" y="2115"/>
                    <a:pt x="398" y="2082"/>
                  </a:cubicBezTo>
                  <a:lnTo>
                    <a:pt x="574" y="1986"/>
                  </a:lnTo>
                  <a:cubicBezTo>
                    <a:pt x="791" y="1868"/>
                    <a:pt x="970" y="1568"/>
                    <a:pt x="970" y="1320"/>
                  </a:cubicBezTo>
                  <a:lnTo>
                    <a:pt x="970" y="285"/>
                  </a:lnTo>
                  <a:cubicBezTo>
                    <a:pt x="970" y="106"/>
                    <a:pt x="877" y="1"/>
                    <a:pt x="743" y="1"/>
                  </a:cubicBezTo>
                  <a:close/>
                </a:path>
              </a:pathLst>
            </a:custGeom>
            <a:solidFill>
              <a:srgbClr val="005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51;p83">
              <a:extLst>
                <a:ext uri="{FF2B5EF4-FFF2-40B4-BE49-F238E27FC236}">
                  <a16:creationId xmlns:a16="http://schemas.microsoft.com/office/drawing/2014/main" id="{ECCA15F9-8A5B-FC21-87B2-868DB27A1564}"/>
                </a:ext>
              </a:extLst>
            </p:cNvPr>
            <p:cNvSpPr/>
            <p:nvPr/>
          </p:nvSpPr>
          <p:spPr>
            <a:xfrm>
              <a:off x="2790875" y="3536025"/>
              <a:ext cx="24250" cy="53275"/>
            </a:xfrm>
            <a:custGeom>
              <a:avLst/>
              <a:gdLst/>
              <a:ahLst/>
              <a:cxnLst/>
              <a:rect l="l" t="t" r="r" b="b"/>
              <a:pathLst>
                <a:path w="970" h="2131" extrusionOk="0">
                  <a:moveTo>
                    <a:pt x="743" y="0"/>
                  </a:moveTo>
                  <a:cubicBezTo>
                    <a:pt x="692" y="0"/>
                    <a:pt x="634" y="16"/>
                    <a:pt x="573" y="49"/>
                  </a:cubicBezTo>
                  <a:lnTo>
                    <a:pt x="397" y="145"/>
                  </a:lnTo>
                  <a:cubicBezTo>
                    <a:pt x="180" y="263"/>
                    <a:pt x="0" y="563"/>
                    <a:pt x="0" y="811"/>
                  </a:cubicBezTo>
                  <a:lnTo>
                    <a:pt x="0" y="1846"/>
                  </a:lnTo>
                  <a:cubicBezTo>
                    <a:pt x="0" y="2025"/>
                    <a:pt x="94" y="2130"/>
                    <a:pt x="228" y="2130"/>
                  </a:cubicBezTo>
                  <a:cubicBezTo>
                    <a:pt x="279" y="2130"/>
                    <a:pt x="337" y="2114"/>
                    <a:pt x="397" y="2082"/>
                  </a:cubicBezTo>
                  <a:lnTo>
                    <a:pt x="573" y="1986"/>
                  </a:lnTo>
                  <a:cubicBezTo>
                    <a:pt x="792" y="1867"/>
                    <a:pt x="970" y="1567"/>
                    <a:pt x="970" y="1319"/>
                  </a:cubicBezTo>
                  <a:lnTo>
                    <a:pt x="970" y="285"/>
                  </a:lnTo>
                  <a:cubicBezTo>
                    <a:pt x="970" y="105"/>
                    <a:pt x="877" y="0"/>
                    <a:pt x="743" y="0"/>
                  </a:cubicBezTo>
                  <a:close/>
                </a:path>
              </a:pathLst>
            </a:custGeom>
            <a:solidFill>
              <a:srgbClr val="005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52;p83">
              <a:extLst>
                <a:ext uri="{FF2B5EF4-FFF2-40B4-BE49-F238E27FC236}">
                  <a16:creationId xmlns:a16="http://schemas.microsoft.com/office/drawing/2014/main" id="{9F727C27-1007-42D5-9FE5-2053D4280EEA}"/>
                </a:ext>
              </a:extLst>
            </p:cNvPr>
            <p:cNvSpPr/>
            <p:nvPr/>
          </p:nvSpPr>
          <p:spPr>
            <a:xfrm>
              <a:off x="2740425" y="3563450"/>
              <a:ext cx="24275" cy="53275"/>
            </a:xfrm>
            <a:custGeom>
              <a:avLst/>
              <a:gdLst/>
              <a:ahLst/>
              <a:cxnLst/>
              <a:rect l="l" t="t" r="r" b="b"/>
              <a:pathLst>
                <a:path w="971" h="2131" extrusionOk="0">
                  <a:moveTo>
                    <a:pt x="743" y="0"/>
                  </a:moveTo>
                  <a:cubicBezTo>
                    <a:pt x="692" y="0"/>
                    <a:pt x="634" y="16"/>
                    <a:pt x="574" y="49"/>
                  </a:cubicBezTo>
                  <a:lnTo>
                    <a:pt x="397" y="146"/>
                  </a:lnTo>
                  <a:cubicBezTo>
                    <a:pt x="179" y="264"/>
                    <a:pt x="0" y="564"/>
                    <a:pt x="0" y="813"/>
                  </a:cubicBezTo>
                  <a:lnTo>
                    <a:pt x="0" y="1846"/>
                  </a:lnTo>
                  <a:cubicBezTo>
                    <a:pt x="0" y="2025"/>
                    <a:pt x="94" y="2130"/>
                    <a:pt x="227" y="2130"/>
                  </a:cubicBezTo>
                  <a:cubicBezTo>
                    <a:pt x="279" y="2130"/>
                    <a:pt x="336" y="2115"/>
                    <a:pt x="397" y="2082"/>
                  </a:cubicBezTo>
                  <a:lnTo>
                    <a:pt x="574" y="1986"/>
                  </a:lnTo>
                  <a:cubicBezTo>
                    <a:pt x="791" y="1868"/>
                    <a:pt x="971" y="1568"/>
                    <a:pt x="971" y="1319"/>
                  </a:cubicBezTo>
                  <a:lnTo>
                    <a:pt x="971" y="285"/>
                  </a:lnTo>
                  <a:cubicBezTo>
                    <a:pt x="971" y="106"/>
                    <a:pt x="877" y="0"/>
                    <a:pt x="743" y="0"/>
                  </a:cubicBezTo>
                  <a:close/>
                </a:path>
              </a:pathLst>
            </a:custGeom>
            <a:solidFill>
              <a:srgbClr val="005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53;p83">
              <a:extLst>
                <a:ext uri="{FF2B5EF4-FFF2-40B4-BE49-F238E27FC236}">
                  <a16:creationId xmlns:a16="http://schemas.microsoft.com/office/drawing/2014/main" id="{9393590B-6DD8-DEDE-BA01-7C01A9B1C764}"/>
                </a:ext>
              </a:extLst>
            </p:cNvPr>
            <p:cNvSpPr/>
            <p:nvPr/>
          </p:nvSpPr>
          <p:spPr>
            <a:xfrm>
              <a:off x="2689950" y="3590850"/>
              <a:ext cx="24275" cy="53275"/>
            </a:xfrm>
            <a:custGeom>
              <a:avLst/>
              <a:gdLst/>
              <a:ahLst/>
              <a:cxnLst/>
              <a:rect l="l" t="t" r="r" b="b"/>
              <a:pathLst>
                <a:path w="971" h="2131" extrusionOk="0">
                  <a:moveTo>
                    <a:pt x="743" y="1"/>
                  </a:moveTo>
                  <a:cubicBezTo>
                    <a:pt x="691" y="1"/>
                    <a:pt x="634" y="16"/>
                    <a:pt x="574" y="49"/>
                  </a:cubicBezTo>
                  <a:lnTo>
                    <a:pt x="398" y="146"/>
                  </a:lnTo>
                  <a:cubicBezTo>
                    <a:pt x="179" y="265"/>
                    <a:pt x="1" y="564"/>
                    <a:pt x="1" y="813"/>
                  </a:cubicBezTo>
                  <a:lnTo>
                    <a:pt x="1" y="1846"/>
                  </a:lnTo>
                  <a:cubicBezTo>
                    <a:pt x="1" y="2025"/>
                    <a:pt x="93" y="2130"/>
                    <a:pt x="227" y="2130"/>
                  </a:cubicBezTo>
                  <a:cubicBezTo>
                    <a:pt x="279" y="2130"/>
                    <a:pt x="337" y="2114"/>
                    <a:pt x="398" y="2081"/>
                  </a:cubicBezTo>
                  <a:lnTo>
                    <a:pt x="574" y="1986"/>
                  </a:lnTo>
                  <a:cubicBezTo>
                    <a:pt x="792" y="1868"/>
                    <a:pt x="970" y="1568"/>
                    <a:pt x="970" y="1320"/>
                  </a:cubicBezTo>
                  <a:lnTo>
                    <a:pt x="970" y="285"/>
                  </a:lnTo>
                  <a:cubicBezTo>
                    <a:pt x="970" y="106"/>
                    <a:pt x="877" y="1"/>
                    <a:pt x="743" y="1"/>
                  </a:cubicBezTo>
                  <a:close/>
                </a:path>
              </a:pathLst>
            </a:custGeom>
            <a:solidFill>
              <a:srgbClr val="005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54;p83">
              <a:extLst>
                <a:ext uri="{FF2B5EF4-FFF2-40B4-BE49-F238E27FC236}">
                  <a16:creationId xmlns:a16="http://schemas.microsoft.com/office/drawing/2014/main" id="{7F3A9EBE-76B8-056B-4772-8C7EAF183C31}"/>
                </a:ext>
              </a:extLst>
            </p:cNvPr>
            <p:cNvSpPr/>
            <p:nvPr/>
          </p:nvSpPr>
          <p:spPr>
            <a:xfrm>
              <a:off x="2639500" y="3618325"/>
              <a:ext cx="24250" cy="53225"/>
            </a:xfrm>
            <a:custGeom>
              <a:avLst/>
              <a:gdLst/>
              <a:ahLst/>
              <a:cxnLst/>
              <a:rect l="l" t="t" r="r" b="b"/>
              <a:pathLst>
                <a:path w="970" h="2129" extrusionOk="0">
                  <a:moveTo>
                    <a:pt x="743" y="0"/>
                  </a:moveTo>
                  <a:cubicBezTo>
                    <a:pt x="691" y="0"/>
                    <a:pt x="634" y="16"/>
                    <a:pt x="573" y="49"/>
                  </a:cubicBezTo>
                  <a:lnTo>
                    <a:pt x="397" y="144"/>
                  </a:lnTo>
                  <a:cubicBezTo>
                    <a:pt x="179" y="263"/>
                    <a:pt x="0" y="563"/>
                    <a:pt x="0" y="811"/>
                  </a:cubicBezTo>
                  <a:lnTo>
                    <a:pt x="0" y="1844"/>
                  </a:lnTo>
                  <a:cubicBezTo>
                    <a:pt x="0" y="2024"/>
                    <a:pt x="93" y="2129"/>
                    <a:pt x="227" y="2129"/>
                  </a:cubicBezTo>
                  <a:cubicBezTo>
                    <a:pt x="279" y="2129"/>
                    <a:pt x="336" y="2113"/>
                    <a:pt x="397" y="2080"/>
                  </a:cubicBezTo>
                  <a:lnTo>
                    <a:pt x="573" y="1985"/>
                  </a:lnTo>
                  <a:cubicBezTo>
                    <a:pt x="791" y="1866"/>
                    <a:pt x="970" y="1566"/>
                    <a:pt x="970" y="1318"/>
                  </a:cubicBezTo>
                  <a:lnTo>
                    <a:pt x="970" y="285"/>
                  </a:lnTo>
                  <a:cubicBezTo>
                    <a:pt x="970" y="105"/>
                    <a:pt x="876" y="0"/>
                    <a:pt x="743" y="0"/>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55;p83">
              <a:extLst>
                <a:ext uri="{FF2B5EF4-FFF2-40B4-BE49-F238E27FC236}">
                  <a16:creationId xmlns:a16="http://schemas.microsoft.com/office/drawing/2014/main" id="{E0477AAE-BEF6-7C81-3C8F-D1F44C4C0064}"/>
                </a:ext>
              </a:extLst>
            </p:cNvPr>
            <p:cNvSpPr/>
            <p:nvPr/>
          </p:nvSpPr>
          <p:spPr>
            <a:xfrm>
              <a:off x="2589025" y="3645725"/>
              <a:ext cx="24275" cy="53275"/>
            </a:xfrm>
            <a:custGeom>
              <a:avLst/>
              <a:gdLst/>
              <a:ahLst/>
              <a:cxnLst/>
              <a:rect l="l" t="t" r="r" b="b"/>
              <a:pathLst>
                <a:path w="971" h="2131" extrusionOk="0">
                  <a:moveTo>
                    <a:pt x="743" y="0"/>
                  </a:moveTo>
                  <a:cubicBezTo>
                    <a:pt x="692" y="0"/>
                    <a:pt x="634" y="16"/>
                    <a:pt x="574" y="49"/>
                  </a:cubicBezTo>
                  <a:lnTo>
                    <a:pt x="398" y="145"/>
                  </a:lnTo>
                  <a:cubicBezTo>
                    <a:pt x="180" y="263"/>
                    <a:pt x="1" y="563"/>
                    <a:pt x="1" y="811"/>
                  </a:cubicBezTo>
                  <a:lnTo>
                    <a:pt x="1" y="1846"/>
                  </a:lnTo>
                  <a:cubicBezTo>
                    <a:pt x="1" y="2025"/>
                    <a:pt x="93" y="2130"/>
                    <a:pt x="227" y="2130"/>
                  </a:cubicBezTo>
                  <a:cubicBezTo>
                    <a:pt x="279" y="2130"/>
                    <a:pt x="337" y="2115"/>
                    <a:pt x="398" y="2082"/>
                  </a:cubicBezTo>
                  <a:lnTo>
                    <a:pt x="574" y="1986"/>
                  </a:lnTo>
                  <a:cubicBezTo>
                    <a:pt x="791" y="1867"/>
                    <a:pt x="970" y="1568"/>
                    <a:pt x="970" y="1319"/>
                  </a:cubicBezTo>
                  <a:lnTo>
                    <a:pt x="970" y="285"/>
                  </a:lnTo>
                  <a:cubicBezTo>
                    <a:pt x="970" y="105"/>
                    <a:pt x="877" y="0"/>
                    <a:pt x="743" y="0"/>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56;p83">
              <a:extLst>
                <a:ext uri="{FF2B5EF4-FFF2-40B4-BE49-F238E27FC236}">
                  <a16:creationId xmlns:a16="http://schemas.microsoft.com/office/drawing/2014/main" id="{D7E376AB-AD1F-7BF5-08B9-AAA39F762728}"/>
                </a:ext>
              </a:extLst>
            </p:cNvPr>
            <p:cNvSpPr/>
            <p:nvPr/>
          </p:nvSpPr>
          <p:spPr>
            <a:xfrm>
              <a:off x="2538575" y="3673125"/>
              <a:ext cx="24275" cy="53250"/>
            </a:xfrm>
            <a:custGeom>
              <a:avLst/>
              <a:gdLst/>
              <a:ahLst/>
              <a:cxnLst/>
              <a:rect l="l" t="t" r="r" b="b"/>
              <a:pathLst>
                <a:path w="971" h="2130" extrusionOk="0">
                  <a:moveTo>
                    <a:pt x="744" y="0"/>
                  </a:moveTo>
                  <a:cubicBezTo>
                    <a:pt x="692" y="0"/>
                    <a:pt x="634" y="16"/>
                    <a:pt x="573" y="49"/>
                  </a:cubicBezTo>
                  <a:lnTo>
                    <a:pt x="397" y="146"/>
                  </a:lnTo>
                  <a:cubicBezTo>
                    <a:pt x="179" y="264"/>
                    <a:pt x="0" y="564"/>
                    <a:pt x="0" y="812"/>
                  </a:cubicBezTo>
                  <a:lnTo>
                    <a:pt x="0" y="1846"/>
                  </a:lnTo>
                  <a:cubicBezTo>
                    <a:pt x="0" y="2024"/>
                    <a:pt x="93" y="2129"/>
                    <a:pt x="227" y="2129"/>
                  </a:cubicBezTo>
                  <a:cubicBezTo>
                    <a:pt x="279" y="2129"/>
                    <a:pt x="336" y="2114"/>
                    <a:pt x="397" y="2081"/>
                  </a:cubicBezTo>
                  <a:lnTo>
                    <a:pt x="573" y="1984"/>
                  </a:lnTo>
                  <a:cubicBezTo>
                    <a:pt x="791" y="1866"/>
                    <a:pt x="970" y="1566"/>
                    <a:pt x="970" y="1318"/>
                  </a:cubicBezTo>
                  <a:lnTo>
                    <a:pt x="970" y="284"/>
                  </a:lnTo>
                  <a:cubicBezTo>
                    <a:pt x="970" y="105"/>
                    <a:pt x="877" y="0"/>
                    <a:pt x="744" y="0"/>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57;p83">
              <a:extLst>
                <a:ext uri="{FF2B5EF4-FFF2-40B4-BE49-F238E27FC236}">
                  <a16:creationId xmlns:a16="http://schemas.microsoft.com/office/drawing/2014/main" id="{1D78D4AC-18A3-EC53-FFAF-B3DB4DF69D27}"/>
                </a:ext>
              </a:extLst>
            </p:cNvPr>
            <p:cNvSpPr/>
            <p:nvPr/>
          </p:nvSpPr>
          <p:spPr>
            <a:xfrm>
              <a:off x="2488100" y="3700575"/>
              <a:ext cx="24250" cy="53225"/>
            </a:xfrm>
            <a:custGeom>
              <a:avLst/>
              <a:gdLst/>
              <a:ahLst/>
              <a:cxnLst/>
              <a:rect l="l" t="t" r="r" b="b"/>
              <a:pathLst>
                <a:path w="970" h="2129" extrusionOk="0">
                  <a:moveTo>
                    <a:pt x="743" y="1"/>
                  </a:moveTo>
                  <a:cubicBezTo>
                    <a:pt x="691" y="1"/>
                    <a:pt x="634" y="16"/>
                    <a:pt x="573" y="49"/>
                  </a:cubicBezTo>
                  <a:lnTo>
                    <a:pt x="397" y="145"/>
                  </a:lnTo>
                  <a:cubicBezTo>
                    <a:pt x="179" y="264"/>
                    <a:pt x="0" y="564"/>
                    <a:pt x="0" y="812"/>
                  </a:cubicBezTo>
                  <a:lnTo>
                    <a:pt x="0" y="1845"/>
                  </a:lnTo>
                  <a:cubicBezTo>
                    <a:pt x="0" y="2024"/>
                    <a:pt x="93" y="2129"/>
                    <a:pt x="227" y="2129"/>
                  </a:cubicBezTo>
                  <a:cubicBezTo>
                    <a:pt x="278" y="2129"/>
                    <a:pt x="336" y="2113"/>
                    <a:pt x="397" y="2080"/>
                  </a:cubicBezTo>
                  <a:lnTo>
                    <a:pt x="573" y="1985"/>
                  </a:lnTo>
                  <a:cubicBezTo>
                    <a:pt x="792" y="1867"/>
                    <a:pt x="970" y="1567"/>
                    <a:pt x="970" y="1320"/>
                  </a:cubicBezTo>
                  <a:lnTo>
                    <a:pt x="970" y="285"/>
                  </a:lnTo>
                  <a:cubicBezTo>
                    <a:pt x="970" y="106"/>
                    <a:pt x="877" y="1"/>
                    <a:pt x="743" y="1"/>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58;p83">
              <a:extLst>
                <a:ext uri="{FF2B5EF4-FFF2-40B4-BE49-F238E27FC236}">
                  <a16:creationId xmlns:a16="http://schemas.microsoft.com/office/drawing/2014/main" id="{972ECCFD-8053-418B-4D70-D880320D6919}"/>
                </a:ext>
              </a:extLst>
            </p:cNvPr>
            <p:cNvSpPr/>
            <p:nvPr/>
          </p:nvSpPr>
          <p:spPr>
            <a:xfrm>
              <a:off x="2437625" y="3728025"/>
              <a:ext cx="24300" cy="53225"/>
            </a:xfrm>
            <a:custGeom>
              <a:avLst/>
              <a:gdLst/>
              <a:ahLst/>
              <a:cxnLst/>
              <a:rect l="l" t="t" r="r" b="b"/>
              <a:pathLst>
                <a:path w="972" h="2129" extrusionOk="0">
                  <a:moveTo>
                    <a:pt x="744" y="0"/>
                  </a:moveTo>
                  <a:cubicBezTo>
                    <a:pt x="693" y="0"/>
                    <a:pt x="635" y="16"/>
                    <a:pt x="575" y="49"/>
                  </a:cubicBezTo>
                  <a:lnTo>
                    <a:pt x="397" y="145"/>
                  </a:lnTo>
                  <a:cubicBezTo>
                    <a:pt x="180" y="263"/>
                    <a:pt x="1" y="563"/>
                    <a:pt x="1" y="810"/>
                  </a:cubicBezTo>
                  <a:lnTo>
                    <a:pt x="1" y="1845"/>
                  </a:lnTo>
                  <a:cubicBezTo>
                    <a:pt x="1" y="2024"/>
                    <a:pt x="94" y="2128"/>
                    <a:pt x="227" y="2128"/>
                  </a:cubicBezTo>
                  <a:cubicBezTo>
                    <a:pt x="279" y="2128"/>
                    <a:pt x="337" y="2113"/>
                    <a:pt x="397" y="2079"/>
                  </a:cubicBezTo>
                  <a:lnTo>
                    <a:pt x="575" y="1985"/>
                  </a:lnTo>
                  <a:cubicBezTo>
                    <a:pt x="792" y="1866"/>
                    <a:pt x="971" y="1566"/>
                    <a:pt x="971" y="1317"/>
                  </a:cubicBezTo>
                  <a:lnTo>
                    <a:pt x="971" y="285"/>
                  </a:lnTo>
                  <a:cubicBezTo>
                    <a:pt x="971" y="105"/>
                    <a:pt x="878" y="0"/>
                    <a:pt x="744" y="0"/>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59;p83">
              <a:extLst>
                <a:ext uri="{FF2B5EF4-FFF2-40B4-BE49-F238E27FC236}">
                  <a16:creationId xmlns:a16="http://schemas.microsoft.com/office/drawing/2014/main" id="{4A5843D4-017D-DB67-3283-83086B035F7C}"/>
                </a:ext>
              </a:extLst>
            </p:cNvPr>
            <p:cNvSpPr/>
            <p:nvPr/>
          </p:nvSpPr>
          <p:spPr>
            <a:xfrm>
              <a:off x="2387200" y="3755425"/>
              <a:ext cx="24225" cy="53225"/>
            </a:xfrm>
            <a:custGeom>
              <a:avLst/>
              <a:gdLst/>
              <a:ahLst/>
              <a:cxnLst/>
              <a:rect l="l" t="t" r="r" b="b"/>
              <a:pathLst>
                <a:path w="969" h="2129" extrusionOk="0">
                  <a:moveTo>
                    <a:pt x="742" y="0"/>
                  </a:moveTo>
                  <a:cubicBezTo>
                    <a:pt x="690" y="0"/>
                    <a:pt x="632" y="16"/>
                    <a:pt x="571" y="49"/>
                  </a:cubicBezTo>
                  <a:lnTo>
                    <a:pt x="395" y="146"/>
                  </a:lnTo>
                  <a:cubicBezTo>
                    <a:pt x="178" y="264"/>
                    <a:pt x="0" y="564"/>
                    <a:pt x="0" y="812"/>
                  </a:cubicBezTo>
                  <a:lnTo>
                    <a:pt x="0" y="1844"/>
                  </a:lnTo>
                  <a:cubicBezTo>
                    <a:pt x="0" y="2023"/>
                    <a:pt x="93" y="2128"/>
                    <a:pt x="227" y="2128"/>
                  </a:cubicBezTo>
                  <a:cubicBezTo>
                    <a:pt x="278" y="2128"/>
                    <a:pt x="335" y="2113"/>
                    <a:pt x="395" y="2080"/>
                  </a:cubicBezTo>
                  <a:lnTo>
                    <a:pt x="571" y="1985"/>
                  </a:lnTo>
                  <a:cubicBezTo>
                    <a:pt x="790" y="1865"/>
                    <a:pt x="969" y="1566"/>
                    <a:pt x="969" y="1318"/>
                  </a:cubicBezTo>
                  <a:lnTo>
                    <a:pt x="969" y="285"/>
                  </a:lnTo>
                  <a:cubicBezTo>
                    <a:pt x="969" y="106"/>
                    <a:pt x="876" y="0"/>
                    <a:pt x="742" y="0"/>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60;p83">
              <a:extLst>
                <a:ext uri="{FF2B5EF4-FFF2-40B4-BE49-F238E27FC236}">
                  <a16:creationId xmlns:a16="http://schemas.microsoft.com/office/drawing/2014/main" id="{59CEBBD0-B8FD-D58C-B95A-6830092A98F2}"/>
                </a:ext>
              </a:extLst>
            </p:cNvPr>
            <p:cNvSpPr/>
            <p:nvPr/>
          </p:nvSpPr>
          <p:spPr>
            <a:xfrm>
              <a:off x="2336725" y="3782825"/>
              <a:ext cx="24275" cy="53250"/>
            </a:xfrm>
            <a:custGeom>
              <a:avLst/>
              <a:gdLst/>
              <a:ahLst/>
              <a:cxnLst/>
              <a:rect l="l" t="t" r="r" b="b"/>
              <a:pathLst>
                <a:path w="971" h="2130" extrusionOk="0">
                  <a:moveTo>
                    <a:pt x="744" y="1"/>
                  </a:moveTo>
                  <a:cubicBezTo>
                    <a:pt x="692" y="1"/>
                    <a:pt x="634" y="16"/>
                    <a:pt x="574" y="49"/>
                  </a:cubicBezTo>
                  <a:lnTo>
                    <a:pt x="398" y="145"/>
                  </a:lnTo>
                  <a:cubicBezTo>
                    <a:pt x="178" y="264"/>
                    <a:pt x="1" y="564"/>
                    <a:pt x="1" y="813"/>
                  </a:cubicBezTo>
                  <a:lnTo>
                    <a:pt x="1" y="1845"/>
                  </a:lnTo>
                  <a:cubicBezTo>
                    <a:pt x="1" y="2025"/>
                    <a:pt x="93" y="2130"/>
                    <a:pt x="227" y="2130"/>
                  </a:cubicBezTo>
                  <a:cubicBezTo>
                    <a:pt x="279" y="2130"/>
                    <a:pt x="336" y="2114"/>
                    <a:pt x="398" y="2081"/>
                  </a:cubicBezTo>
                  <a:lnTo>
                    <a:pt x="574" y="1986"/>
                  </a:lnTo>
                  <a:cubicBezTo>
                    <a:pt x="791" y="1868"/>
                    <a:pt x="970" y="1567"/>
                    <a:pt x="970" y="1319"/>
                  </a:cubicBezTo>
                  <a:lnTo>
                    <a:pt x="970" y="284"/>
                  </a:lnTo>
                  <a:cubicBezTo>
                    <a:pt x="970" y="105"/>
                    <a:pt x="877" y="1"/>
                    <a:pt x="744" y="1"/>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61;p83">
              <a:extLst>
                <a:ext uri="{FF2B5EF4-FFF2-40B4-BE49-F238E27FC236}">
                  <a16:creationId xmlns:a16="http://schemas.microsoft.com/office/drawing/2014/main" id="{722EE854-4A03-2E3E-5538-C3A2C1E5EC13}"/>
                </a:ext>
              </a:extLst>
            </p:cNvPr>
            <p:cNvSpPr/>
            <p:nvPr/>
          </p:nvSpPr>
          <p:spPr>
            <a:xfrm>
              <a:off x="2286250" y="3810250"/>
              <a:ext cx="24275" cy="53250"/>
            </a:xfrm>
            <a:custGeom>
              <a:avLst/>
              <a:gdLst/>
              <a:ahLst/>
              <a:cxnLst/>
              <a:rect l="l" t="t" r="r" b="b"/>
              <a:pathLst>
                <a:path w="971" h="2130" extrusionOk="0">
                  <a:moveTo>
                    <a:pt x="744" y="1"/>
                  </a:moveTo>
                  <a:cubicBezTo>
                    <a:pt x="693" y="1"/>
                    <a:pt x="635" y="16"/>
                    <a:pt x="573" y="50"/>
                  </a:cubicBezTo>
                  <a:lnTo>
                    <a:pt x="397" y="144"/>
                  </a:lnTo>
                  <a:cubicBezTo>
                    <a:pt x="180" y="263"/>
                    <a:pt x="0" y="563"/>
                    <a:pt x="0" y="812"/>
                  </a:cubicBezTo>
                  <a:lnTo>
                    <a:pt x="0" y="1845"/>
                  </a:lnTo>
                  <a:cubicBezTo>
                    <a:pt x="0" y="2025"/>
                    <a:pt x="94" y="2130"/>
                    <a:pt x="227" y="2130"/>
                  </a:cubicBezTo>
                  <a:cubicBezTo>
                    <a:pt x="279" y="2130"/>
                    <a:pt x="337" y="2114"/>
                    <a:pt x="397" y="2081"/>
                  </a:cubicBezTo>
                  <a:lnTo>
                    <a:pt x="573" y="1984"/>
                  </a:lnTo>
                  <a:cubicBezTo>
                    <a:pt x="793" y="1866"/>
                    <a:pt x="970" y="1566"/>
                    <a:pt x="970" y="1318"/>
                  </a:cubicBezTo>
                  <a:lnTo>
                    <a:pt x="970" y="284"/>
                  </a:lnTo>
                  <a:cubicBezTo>
                    <a:pt x="970" y="105"/>
                    <a:pt x="878" y="1"/>
                    <a:pt x="744" y="1"/>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62;p83">
              <a:extLst>
                <a:ext uri="{FF2B5EF4-FFF2-40B4-BE49-F238E27FC236}">
                  <a16:creationId xmlns:a16="http://schemas.microsoft.com/office/drawing/2014/main" id="{824ED29F-BFF8-2365-453F-2B5D2A8DF100}"/>
                </a:ext>
              </a:extLst>
            </p:cNvPr>
            <p:cNvSpPr/>
            <p:nvPr/>
          </p:nvSpPr>
          <p:spPr>
            <a:xfrm>
              <a:off x="3536725" y="3140850"/>
              <a:ext cx="67925" cy="92550"/>
            </a:xfrm>
            <a:custGeom>
              <a:avLst/>
              <a:gdLst/>
              <a:ahLst/>
              <a:cxnLst/>
              <a:rect l="l" t="t" r="r" b="b"/>
              <a:pathLst>
                <a:path w="2717" h="3702" extrusionOk="0">
                  <a:moveTo>
                    <a:pt x="2589" y="0"/>
                  </a:moveTo>
                  <a:cubicBezTo>
                    <a:pt x="2570" y="0"/>
                    <a:pt x="2550" y="4"/>
                    <a:pt x="2529" y="11"/>
                  </a:cubicBezTo>
                  <a:lnTo>
                    <a:pt x="528" y="709"/>
                  </a:lnTo>
                  <a:cubicBezTo>
                    <a:pt x="409" y="750"/>
                    <a:pt x="301" y="887"/>
                    <a:pt x="287" y="1012"/>
                  </a:cubicBezTo>
                  <a:lnTo>
                    <a:pt x="11" y="3542"/>
                  </a:lnTo>
                  <a:cubicBezTo>
                    <a:pt x="0" y="3640"/>
                    <a:pt x="51" y="3701"/>
                    <a:pt x="130" y="3701"/>
                  </a:cubicBezTo>
                  <a:cubicBezTo>
                    <a:pt x="153" y="3701"/>
                    <a:pt x="178" y="3696"/>
                    <a:pt x="204" y="3686"/>
                  </a:cubicBezTo>
                  <a:lnTo>
                    <a:pt x="2276" y="2862"/>
                  </a:lnTo>
                  <a:cubicBezTo>
                    <a:pt x="2386" y="2819"/>
                    <a:pt x="2486" y="2685"/>
                    <a:pt x="2496" y="2565"/>
                  </a:cubicBezTo>
                  <a:lnTo>
                    <a:pt x="2708" y="158"/>
                  </a:lnTo>
                  <a:cubicBezTo>
                    <a:pt x="2716" y="62"/>
                    <a:pt x="2666" y="0"/>
                    <a:pt x="2589" y="0"/>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63;p83">
              <a:extLst>
                <a:ext uri="{FF2B5EF4-FFF2-40B4-BE49-F238E27FC236}">
                  <a16:creationId xmlns:a16="http://schemas.microsoft.com/office/drawing/2014/main" id="{F5676A0D-CC21-80FB-A6AE-FB0778EFD8F3}"/>
                </a:ext>
              </a:extLst>
            </p:cNvPr>
            <p:cNvSpPr/>
            <p:nvPr/>
          </p:nvSpPr>
          <p:spPr>
            <a:xfrm>
              <a:off x="3617450" y="3116625"/>
              <a:ext cx="74425" cy="80800"/>
            </a:xfrm>
            <a:custGeom>
              <a:avLst/>
              <a:gdLst/>
              <a:ahLst/>
              <a:cxnLst/>
              <a:rect l="l" t="t" r="r" b="b"/>
              <a:pathLst>
                <a:path w="2977" h="3232" extrusionOk="0">
                  <a:moveTo>
                    <a:pt x="1590" y="1"/>
                  </a:moveTo>
                  <a:cubicBezTo>
                    <a:pt x="1564" y="1"/>
                    <a:pt x="1539" y="5"/>
                    <a:pt x="1515" y="14"/>
                  </a:cubicBezTo>
                  <a:lnTo>
                    <a:pt x="413" y="432"/>
                  </a:lnTo>
                  <a:cubicBezTo>
                    <a:pt x="309" y="471"/>
                    <a:pt x="216" y="600"/>
                    <a:pt x="206" y="717"/>
                  </a:cubicBezTo>
                  <a:lnTo>
                    <a:pt x="9" y="3082"/>
                  </a:lnTo>
                  <a:cubicBezTo>
                    <a:pt x="1" y="3175"/>
                    <a:pt x="46" y="3231"/>
                    <a:pt x="116" y="3231"/>
                  </a:cubicBezTo>
                  <a:cubicBezTo>
                    <a:pt x="136" y="3231"/>
                    <a:pt x="158" y="3227"/>
                    <a:pt x="181" y="3217"/>
                  </a:cubicBezTo>
                  <a:lnTo>
                    <a:pt x="2853" y="2101"/>
                  </a:lnTo>
                  <a:cubicBezTo>
                    <a:pt x="2947" y="2063"/>
                    <a:pt x="2977" y="1960"/>
                    <a:pt x="2921" y="1873"/>
                  </a:cubicBezTo>
                  <a:lnTo>
                    <a:pt x="1801" y="113"/>
                  </a:lnTo>
                  <a:cubicBezTo>
                    <a:pt x="1756" y="43"/>
                    <a:pt x="1671" y="1"/>
                    <a:pt x="1590" y="1"/>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64;p83">
              <a:extLst>
                <a:ext uri="{FF2B5EF4-FFF2-40B4-BE49-F238E27FC236}">
                  <a16:creationId xmlns:a16="http://schemas.microsoft.com/office/drawing/2014/main" id="{E39D3D7C-21A7-EE3E-4DB4-60420CF2B942}"/>
                </a:ext>
              </a:extLst>
            </p:cNvPr>
            <p:cNvSpPr/>
            <p:nvPr/>
          </p:nvSpPr>
          <p:spPr>
            <a:xfrm>
              <a:off x="3676025" y="3095025"/>
              <a:ext cx="105875" cy="62625"/>
            </a:xfrm>
            <a:custGeom>
              <a:avLst/>
              <a:gdLst/>
              <a:ahLst/>
              <a:cxnLst/>
              <a:rect l="l" t="t" r="r" b="b"/>
              <a:pathLst>
                <a:path w="4235" h="2505" extrusionOk="0">
                  <a:moveTo>
                    <a:pt x="1298" y="0"/>
                  </a:moveTo>
                  <a:lnTo>
                    <a:pt x="95" y="435"/>
                  </a:lnTo>
                  <a:cubicBezTo>
                    <a:pt x="23" y="461"/>
                    <a:pt x="0" y="538"/>
                    <a:pt x="44" y="606"/>
                  </a:cubicBezTo>
                  <a:lnTo>
                    <a:pt x="1208" y="2430"/>
                  </a:lnTo>
                  <a:cubicBezTo>
                    <a:pt x="1238" y="2477"/>
                    <a:pt x="1294" y="2505"/>
                    <a:pt x="1349" y="2505"/>
                  </a:cubicBezTo>
                  <a:cubicBezTo>
                    <a:pt x="1368" y="2505"/>
                    <a:pt x="1388" y="2501"/>
                    <a:pt x="1406" y="2493"/>
                  </a:cubicBezTo>
                  <a:lnTo>
                    <a:pt x="4235" y="1231"/>
                  </a:lnTo>
                  <a:cubicBezTo>
                    <a:pt x="3447" y="686"/>
                    <a:pt x="1299" y="0"/>
                    <a:pt x="1298" y="0"/>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65;p83">
              <a:extLst>
                <a:ext uri="{FF2B5EF4-FFF2-40B4-BE49-F238E27FC236}">
                  <a16:creationId xmlns:a16="http://schemas.microsoft.com/office/drawing/2014/main" id="{56A5616D-1595-46A4-9535-ACD543D565D8}"/>
                </a:ext>
              </a:extLst>
            </p:cNvPr>
            <p:cNvSpPr/>
            <p:nvPr/>
          </p:nvSpPr>
          <p:spPr>
            <a:xfrm>
              <a:off x="1834750" y="3515000"/>
              <a:ext cx="1252350" cy="119750"/>
            </a:xfrm>
            <a:custGeom>
              <a:avLst/>
              <a:gdLst/>
              <a:ahLst/>
              <a:cxnLst/>
              <a:rect l="l" t="t" r="r" b="b"/>
              <a:pathLst>
                <a:path w="50094" h="4790" extrusionOk="0">
                  <a:moveTo>
                    <a:pt x="48331" y="0"/>
                  </a:moveTo>
                  <a:cubicBezTo>
                    <a:pt x="48323" y="0"/>
                    <a:pt x="48315" y="0"/>
                    <a:pt x="48307" y="1"/>
                  </a:cubicBezTo>
                  <a:lnTo>
                    <a:pt x="4295" y="532"/>
                  </a:lnTo>
                  <a:cubicBezTo>
                    <a:pt x="4295" y="532"/>
                    <a:pt x="4170" y="530"/>
                    <a:pt x="3976" y="530"/>
                  </a:cubicBezTo>
                  <a:cubicBezTo>
                    <a:pt x="3401" y="530"/>
                    <a:pt x="2219" y="553"/>
                    <a:pt x="1881" y="735"/>
                  </a:cubicBezTo>
                  <a:cubicBezTo>
                    <a:pt x="1432" y="981"/>
                    <a:pt x="0" y="1962"/>
                    <a:pt x="123" y="2207"/>
                  </a:cubicBezTo>
                  <a:cubicBezTo>
                    <a:pt x="244" y="2454"/>
                    <a:pt x="35355" y="4579"/>
                    <a:pt x="35355" y="4579"/>
                  </a:cubicBezTo>
                  <a:cubicBezTo>
                    <a:pt x="35355" y="4579"/>
                    <a:pt x="37446" y="4790"/>
                    <a:pt x="39837" y="4790"/>
                  </a:cubicBezTo>
                  <a:cubicBezTo>
                    <a:pt x="42040" y="4790"/>
                    <a:pt x="44498" y="4611"/>
                    <a:pt x="45811" y="3925"/>
                  </a:cubicBezTo>
                  <a:cubicBezTo>
                    <a:pt x="48539" y="2501"/>
                    <a:pt x="50094" y="0"/>
                    <a:pt x="48331" y="0"/>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66;p83">
              <a:extLst>
                <a:ext uri="{FF2B5EF4-FFF2-40B4-BE49-F238E27FC236}">
                  <a16:creationId xmlns:a16="http://schemas.microsoft.com/office/drawing/2014/main" id="{8D92E3A1-B6B7-11A0-C0F1-C74FB2847208}"/>
                </a:ext>
              </a:extLst>
            </p:cNvPr>
            <p:cNvSpPr/>
            <p:nvPr/>
          </p:nvSpPr>
          <p:spPr>
            <a:xfrm>
              <a:off x="1834725" y="3530100"/>
              <a:ext cx="1191500" cy="104725"/>
            </a:xfrm>
            <a:custGeom>
              <a:avLst/>
              <a:gdLst/>
              <a:ahLst/>
              <a:cxnLst/>
              <a:rect l="l" t="t" r="r" b="b"/>
              <a:pathLst>
                <a:path w="47660" h="4189" extrusionOk="0">
                  <a:moveTo>
                    <a:pt x="2413" y="0"/>
                  </a:moveTo>
                  <a:lnTo>
                    <a:pt x="2413" y="0"/>
                  </a:lnTo>
                  <a:cubicBezTo>
                    <a:pt x="2183" y="31"/>
                    <a:pt x="1990" y="73"/>
                    <a:pt x="1882" y="131"/>
                  </a:cubicBezTo>
                  <a:cubicBezTo>
                    <a:pt x="1432" y="377"/>
                    <a:pt x="0" y="1358"/>
                    <a:pt x="124" y="1605"/>
                  </a:cubicBezTo>
                  <a:cubicBezTo>
                    <a:pt x="245" y="1851"/>
                    <a:pt x="35356" y="3977"/>
                    <a:pt x="35356" y="3977"/>
                  </a:cubicBezTo>
                  <a:cubicBezTo>
                    <a:pt x="35356" y="3977"/>
                    <a:pt x="37448" y="4188"/>
                    <a:pt x="39840" y="4188"/>
                  </a:cubicBezTo>
                  <a:cubicBezTo>
                    <a:pt x="42042" y="4188"/>
                    <a:pt x="44498" y="4010"/>
                    <a:pt x="45812" y="3323"/>
                  </a:cubicBezTo>
                  <a:cubicBezTo>
                    <a:pt x="46519" y="2953"/>
                    <a:pt x="47147" y="2510"/>
                    <a:pt x="47659" y="2058"/>
                  </a:cubicBezTo>
                  <a:lnTo>
                    <a:pt x="47659" y="2058"/>
                  </a:lnTo>
                  <a:cubicBezTo>
                    <a:pt x="47366" y="2258"/>
                    <a:pt x="47051" y="2448"/>
                    <a:pt x="46717" y="2622"/>
                  </a:cubicBezTo>
                  <a:cubicBezTo>
                    <a:pt x="45417" y="3301"/>
                    <a:pt x="42986" y="3478"/>
                    <a:pt x="40807" y="3478"/>
                  </a:cubicBezTo>
                  <a:cubicBezTo>
                    <a:pt x="38440" y="3478"/>
                    <a:pt x="36369" y="3270"/>
                    <a:pt x="36369" y="3270"/>
                  </a:cubicBezTo>
                  <a:cubicBezTo>
                    <a:pt x="36369" y="3270"/>
                    <a:pt x="1618" y="1165"/>
                    <a:pt x="1496" y="920"/>
                  </a:cubicBezTo>
                  <a:cubicBezTo>
                    <a:pt x="1423" y="773"/>
                    <a:pt x="1915" y="358"/>
                    <a:pt x="2413" y="0"/>
                  </a:cubicBez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67;p83">
              <a:extLst>
                <a:ext uri="{FF2B5EF4-FFF2-40B4-BE49-F238E27FC236}">
                  <a16:creationId xmlns:a16="http://schemas.microsoft.com/office/drawing/2014/main" id="{4BA594DD-6816-F3B1-7122-C63D2CABB91A}"/>
                </a:ext>
              </a:extLst>
            </p:cNvPr>
            <p:cNvSpPr/>
            <p:nvPr/>
          </p:nvSpPr>
          <p:spPr>
            <a:xfrm>
              <a:off x="2640900" y="3505725"/>
              <a:ext cx="279525" cy="211000"/>
            </a:xfrm>
            <a:custGeom>
              <a:avLst/>
              <a:gdLst/>
              <a:ahLst/>
              <a:cxnLst/>
              <a:rect l="l" t="t" r="r" b="b"/>
              <a:pathLst>
                <a:path w="11181" h="8440" extrusionOk="0">
                  <a:moveTo>
                    <a:pt x="8426" y="1"/>
                  </a:moveTo>
                  <a:cubicBezTo>
                    <a:pt x="8426" y="1"/>
                    <a:pt x="5691" y="1180"/>
                    <a:pt x="3584" y="2363"/>
                  </a:cubicBezTo>
                  <a:cubicBezTo>
                    <a:pt x="1716" y="3414"/>
                    <a:pt x="857" y="4948"/>
                    <a:pt x="857" y="4948"/>
                  </a:cubicBezTo>
                  <a:cubicBezTo>
                    <a:pt x="857" y="4948"/>
                    <a:pt x="1" y="6347"/>
                    <a:pt x="271" y="7010"/>
                  </a:cubicBezTo>
                  <a:cubicBezTo>
                    <a:pt x="525" y="7633"/>
                    <a:pt x="1024" y="8439"/>
                    <a:pt x="2167" y="8439"/>
                  </a:cubicBezTo>
                  <a:cubicBezTo>
                    <a:pt x="2241" y="8439"/>
                    <a:pt x="2318" y="8436"/>
                    <a:pt x="2398" y="8429"/>
                  </a:cubicBezTo>
                  <a:cubicBezTo>
                    <a:pt x="3708" y="8310"/>
                    <a:pt x="6974" y="7244"/>
                    <a:pt x="8125" y="6695"/>
                  </a:cubicBezTo>
                  <a:cubicBezTo>
                    <a:pt x="9521" y="6029"/>
                    <a:pt x="10301" y="5566"/>
                    <a:pt x="10301" y="5566"/>
                  </a:cubicBezTo>
                  <a:cubicBezTo>
                    <a:pt x="10301" y="5566"/>
                    <a:pt x="11181" y="708"/>
                    <a:pt x="8426" y="1"/>
                  </a:cubicBez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68;p83">
              <a:extLst>
                <a:ext uri="{FF2B5EF4-FFF2-40B4-BE49-F238E27FC236}">
                  <a16:creationId xmlns:a16="http://schemas.microsoft.com/office/drawing/2014/main" id="{8C542D18-8BF7-52A8-C696-70B8A92642EF}"/>
                </a:ext>
              </a:extLst>
            </p:cNvPr>
            <p:cNvSpPr/>
            <p:nvPr/>
          </p:nvSpPr>
          <p:spPr>
            <a:xfrm>
              <a:off x="2640900" y="3619525"/>
              <a:ext cx="79075" cy="97225"/>
            </a:xfrm>
            <a:custGeom>
              <a:avLst/>
              <a:gdLst/>
              <a:ahLst/>
              <a:cxnLst/>
              <a:rect l="l" t="t" r="r" b="b"/>
              <a:pathLst>
                <a:path w="3163" h="3889" extrusionOk="0">
                  <a:moveTo>
                    <a:pt x="1120" y="1"/>
                  </a:moveTo>
                  <a:lnTo>
                    <a:pt x="1120" y="1"/>
                  </a:lnTo>
                  <a:cubicBezTo>
                    <a:pt x="944" y="245"/>
                    <a:pt x="857" y="397"/>
                    <a:pt x="857" y="397"/>
                  </a:cubicBezTo>
                  <a:cubicBezTo>
                    <a:pt x="857" y="397"/>
                    <a:pt x="1" y="1796"/>
                    <a:pt x="271" y="2460"/>
                  </a:cubicBezTo>
                  <a:cubicBezTo>
                    <a:pt x="525" y="3081"/>
                    <a:pt x="1023" y="3889"/>
                    <a:pt x="2164" y="3889"/>
                  </a:cubicBezTo>
                  <a:cubicBezTo>
                    <a:pt x="2239" y="3889"/>
                    <a:pt x="2317" y="3885"/>
                    <a:pt x="2398" y="3878"/>
                  </a:cubicBezTo>
                  <a:cubicBezTo>
                    <a:pt x="2609" y="3858"/>
                    <a:pt x="2869" y="3815"/>
                    <a:pt x="3163" y="3753"/>
                  </a:cubicBezTo>
                  <a:cubicBezTo>
                    <a:pt x="468" y="2317"/>
                    <a:pt x="1118" y="6"/>
                    <a:pt x="1120"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69;p83">
              <a:extLst>
                <a:ext uri="{FF2B5EF4-FFF2-40B4-BE49-F238E27FC236}">
                  <a16:creationId xmlns:a16="http://schemas.microsoft.com/office/drawing/2014/main" id="{8555C105-739F-E099-0F8D-5F22EEA59832}"/>
                </a:ext>
              </a:extLst>
            </p:cNvPr>
            <p:cNvSpPr/>
            <p:nvPr/>
          </p:nvSpPr>
          <p:spPr>
            <a:xfrm>
              <a:off x="2802200" y="3502750"/>
              <a:ext cx="137975" cy="148175"/>
            </a:xfrm>
            <a:custGeom>
              <a:avLst/>
              <a:gdLst/>
              <a:ahLst/>
              <a:cxnLst/>
              <a:rect l="l" t="t" r="r" b="b"/>
              <a:pathLst>
                <a:path w="5519" h="5927" extrusionOk="0">
                  <a:moveTo>
                    <a:pt x="2724" y="1"/>
                  </a:moveTo>
                  <a:cubicBezTo>
                    <a:pt x="2687" y="1"/>
                    <a:pt x="2650" y="1"/>
                    <a:pt x="2613" y="3"/>
                  </a:cubicBezTo>
                  <a:cubicBezTo>
                    <a:pt x="1133" y="71"/>
                    <a:pt x="1" y="1451"/>
                    <a:pt x="81" y="3087"/>
                  </a:cubicBezTo>
                  <a:cubicBezTo>
                    <a:pt x="159" y="4680"/>
                    <a:pt x="1362" y="5926"/>
                    <a:pt x="2790" y="5926"/>
                  </a:cubicBezTo>
                  <a:cubicBezTo>
                    <a:pt x="2828" y="5926"/>
                    <a:pt x="2867" y="5925"/>
                    <a:pt x="2905" y="5923"/>
                  </a:cubicBezTo>
                  <a:cubicBezTo>
                    <a:pt x="4384" y="5855"/>
                    <a:pt x="5518" y="4476"/>
                    <a:pt x="5437" y="2841"/>
                  </a:cubicBezTo>
                  <a:cubicBezTo>
                    <a:pt x="5358" y="1248"/>
                    <a:pt x="4154" y="1"/>
                    <a:pt x="2724"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70;p83">
              <a:extLst>
                <a:ext uri="{FF2B5EF4-FFF2-40B4-BE49-F238E27FC236}">
                  <a16:creationId xmlns:a16="http://schemas.microsoft.com/office/drawing/2014/main" id="{82A4FD72-A2E3-94E1-166E-E3D1D3D7378E}"/>
                </a:ext>
              </a:extLst>
            </p:cNvPr>
            <p:cNvSpPr/>
            <p:nvPr/>
          </p:nvSpPr>
          <p:spPr>
            <a:xfrm>
              <a:off x="2818300" y="3519100"/>
              <a:ext cx="106575" cy="114425"/>
            </a:xfrm>
            <a:custGeom>
              <a:avLst/>
              <a:gdLst/>
              <a:ahLst/>
              <a:cxnLst/>
              <a:rect l="l" t="t" r="r" b="b"/>
              <a:pathLst>
                <a:path w="4263" h="4577" extrusionOk="0">
                  <a:moveTo>
                    <a:pt x="2108" y="0"/>
                  </a:moveTo>
                  <a:cubicBezTo>
                    <a:pt x="2079" y="0"/>
                    <a:pt x="2049" y="1"/>
                    <a:pt x="2020" y="2"/>
                  </a:cubicBezTo>
                  <a:cubicBezTo>
                    <a:pt x="877" y="55"/>
                    <a:pt x="1" y="1121"/>
                    <a:pt x="64" y="2383"/>
                  </a:cubicBezTo>
                  <a:cubicBezTo>
                    <a:pt x="125" y="3613"/>
                    <a:pt x="1053" y="4576"/>
                    <a:pt x="2157" y="4576"/>
                  </a:cubicBezTo>
                  <a:cubicBezTo>
                    <a:pt x="2186" y="4576"/>
                    <a:pt x="2216" y="4575"/>
                    <a:pt x="2246" y="4574"/>
                  </a:cubicBezTo>
                  <a:cubicBezTo>
                    <a:pt x="3386" y="4521"/>
                    <a:pt x="4262" y="3456"/>
                    <a:pt x="4200" y="2193"/>
                  </a:cubicBezTo>
                  <a:cubicBezTo>
                    <a:pt x="4139" y="963"/>
                    <a:pt x="3211" y="0"/>
                    <a:pt x="2108"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71;p83">
              <a:extLst>
                <a:ext uri="{FF2B5EF4-FFF2-40B4-BE49-F238E27FC236}">
                  <a16:creationId xmlns:a16="http://schemas.microsoft.com/office/drawing/2014/main" id="{C0A3ED66-6074-2E0F-6EC2-EE8EB2359CAF}"/>
                </a:ext>
              </a:extLst>
            </p:cNvPr>
            <p:cNvSpPr/>
            <p:nvPr/>
          </p:nvSpPr>
          <p:spPr>
            <a:xfrm>
              <a:off x="1873350" y="3887375"/>
              <a:ext cx="325875" cy="48050"/>
            </a:xfrm>
            <a:custGeom>
              <a:avLst/>
              <a:gdLst/>
              <a:ahLst/>
              <a:cxnLst/>
              <a:rect l="l" t="t" r="r" b="b"/>
              <a:pathLst>
                <a:path w="13035" h="1922" extrusionOk="0">
                  <a:moveTo>
                    <a:pt x="12308" y="1"/>
                  </a:moveTo>
                  <a:cubicBezTo>
                    <a:pt x="12264" y="1"/>
                    <a:pt x="12216" y="3"/>
                    <a:pt x="12162" y="7"/>
                  </a:cubicBezTo>
                  <a:lnTo>
                    <a:pt x="2473" y="783"/>
                  </a:lnTo>
                  <a:cubicBezTo>
                    <a:pt x="2473" y="783"/>
                    <a:pt x="1909" y="883"/>
                    <a:pt x="1602" y="1021"/>
                  </a:cubicBezTo>
                  <a:cubicBezTo>
                    <a:pt x="1294" y="1159"/>
                    <a:pt x="0" y="1684"/>
                    <a:pt x="237" y="1762"/>
                  </a:cubicBezTo>
                  <a:cubicBezTo>
                    <a:pt x="666" y="1901"/>
                    <a:pt x="4553" y="1922"/>
                    <a:pt x="7039" y="1922"/>
                  </a:cubicBezTo>
                  <a:cubicBezTo>
                    <a:pt x="8090" y="1922"/>
                    <a:pt x="8890" y="1918"/>
                    <a:pt x="9071" y="1918"/>
                  </a:cubicBezTo>
                  <a:cubicBezTo>
                    <a:pt x="9079" y="1918"/>
                    <a:pt x="9085" y="1918"/>
                    <a:pt x="9090" y="1918"/>
                  </a:cubicBezTo>
                  <a:cubicBezTo>
                    <a:pt x="9092" y="1918"/>
                    <a:pt x="9093" y="1918"/>
                    <a:pt x="9095" y="1918"/>
                  </a:cubicBezTo>
                  <a:cubicBezTo>
                    <a:pt x="10012" y="1918"/>
                    <a:pt x="12051" y="811"/>
                    <a:pt x="12238" y="695"/>
                  </a:cubicBezTo>
                  <a:cubicBezTo>
                    <a:pt x="12415" y="585"/>
                    <a:pt x="13034" y="1"/>
                    <a:pt x="12308" y="1"/>
                  </a:cubicBezTo>
                  <a:close/>
                </a:path>
              </a:pathLst>
            </a:custGeom>
            <a:solidFill>
              <a:srgbClr val="BF6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3702;p73">
            <a:extLst>
              <a:ext uri="{FF2B5EF4-FFF2-40B4-BE49-F238E27FC236}">
                <a16:creationId xmlns:a16="http://schemas.microsoft.com/office/drawing/2014/main" id="{9F59F781-398D-CC7A-E0F4-5BF8191DE71F}"/>
              </a:ext>
            </a:extLst>
          </p:cNvPr>
          <p:cNvSpPr txBox="1">
            <a:spLocks noGrp="1"/>
          </p:cNvSpPr>
          <p:nvPr/>
        </p:nvSpPr>
        <p:spPr>
          <a:xfrm>
            <a:off x="3763214" y="1693562"/>
            <a:ext cx="1285500" cy="73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500"/>
              <a:buFont typeface="Neucha"/>
              <a:buNone/>
              <a:defRPr sz="7000" b="1" i="0" u="none" strike="noStrike" cap="none">
                <a:solidFill>
                  <a:schemeClr val="accent1"/>
                </a:solidFill>
                <a:latin typeface="Neucha"/>
                <a:ea typeface="Neucha"/>
                <a:cs typeface="Neucha"/>
                <a:sym typeface="Neucha"/>
              </a:defRPr>
            </a:lvl1pPr>
            <a:lvl2pPr marR="0" lvl="1"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1374434903"/>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412"/>
                                        </p:tgtEl>
                                        <p:attrNameLst>
                                          <p:attrName>style.visibility</p:attrName>
                                        </p:attrNameLst>
                                      </p:cBhvr>
                                      <p:to>
                                        <p:strVal val="visible"/>
                                      </p:to>
                                    </p:set>
                                    <p:anim calcmode="lin" valueType="num">
                                      <p:cBhvr additive="base">
                                        <p:cTn id="7" dur="1000"/>
                                        <p:tgtEl>
                                          <p:spTgt spid="4412"/>
                                        </p:tgtEl>
                                        <p:attrNameLst>
                                          <p:attrName>ppt_y</p:attrName>
                                        </p:attrNameLst>
                                      </p:cBhvr>
                                      <p:tavLst>
                                        <p:tav tm="0">
                                          <p:val>
                                            <p:strVal val="#ppt_y-1"/>
                                          </p:val>
                                        </p:tav>
                                        <p:tav tm="100000">
                                          <p:val>
                                            <p:strVal val="#ppt_y"/>
                                          </p:val>
                                        </p:tav>
                                      </p:tavLst>
                                    </p:anim>
                                  </p:childTnLst>
                                </p:cTn>
                              </p:par>
                              <p:par>
                                <p:cTn id="8" presetID="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1000"/>
                                        <p:tgtEl>
                                          <p:spTgt spid="4"/>
                                        </p:tgtEl>
                                        <p:attrNameLst>
                                          <p:attrName>ppt_x</p:attrName>
                                        </p:attrNameLst>
                                      </p:cBhvr>
                                      <p:tavLst>
                                        <p:tav tm="0">
                                          <p:val>
                                            <p:strVal val="#ppt_x+1"/>
                                          </p:val>
                                        </p:tav>
                                        <p:tav tm="100000">
                                          <p:val>
                                            <p:strVal val="#ppt_x"/>
                                          </p:val>
                                        </p:tav>
                                      </p:tavLst>
                                    </p:anim>
                                  </p:childTnLst>
                                </p:cTn>
                              </p:par>
                              <p:par>
                                <p:cTn id="11" presetID="2" presetClass="entr" presetSubtype="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34"/>
        <p:cNvGrpSpPr/>
        <p:nvPr/>
      </p:nvGrpSpPr>
      <p:grpSpPr>
        <a:xfrm>
          <a:off x="0" y="0"/>
          <a:ext cx="0" cy="0"/>
          <a:chOff x="0" y="0"/>
          <a:chExt cx="0" cy="0"/>
        </a:xfrm>
      </p:grpSpPr>
      <p:sp>
        <p:nvSpPr>
          <p:cNvPr id="5035" name="Google Shape;5035;p91"/>
          <p:cNvSpPr txBox="1">
            <a:spLocks noGrp="1"/>
          </p:cNvSpPr>
          <p:nvPr>
            <p:ph type="title"/>
          </p:nvPr>
        </p:nvSpPr>
        <p:spPr>
          <a:xfrm>
            <a:off x="1836691" y="184380"/>
            <a:ext cx="5394900" cy="18825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The Flight Booking app enables users to search for available flights, select their desired flights, and make bookings. It provides a convenient way for users to plan and book their flights.</a:t>
            </a:r>
          </a:p>
        </p:txBody>
      </p:sp>
      <p:sp>
        <p:nvSpPr>
          <p:cNvPr id="11" name="Google Shape;4684;p85">
            <a:extLst>
              <a:ext uri="{FF2B5EF4-FFF2-40B4-BE49-F238E27FC236}">
                <a16:creationId xmlns:a16="http://schemas.microsoft.com/office/drawing/2014/main" id="{88E2BA43-C0CA-F789-71B1-08B9591D4207}"/>
              </a:ext>
            </a:extLst>
          </p:cNvPr>
          <p:cNvSpPr txBox="1">
            <a:spLocks/>
          </p:cNvSpPr>
          <p:nvPr/>
        </p:nvSpPr>
        <p:spPr>
          <a:xfrm>
            <a:off x="422904" y="2244179"/>
            <a:ext cx="8288834" cy="24157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Neucha"/>
              <a:buNone/>
              <a:defRPr sz="2200" b="1" i="0" u="none" strike="noStrike" cap="none">
                <a:solidFill>
                  <a:schemeClr val="dk1"/>
                </a:solidFill>
                <a:latin typeface="Neucha"/>
                <a:ea typeface="Neucha"/>
                <a:cs typeface="Neucha"/>
                <a:sym typeface="Neucha"/>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spcAft>
                <a:spcPts val="1200"/>
              </a:spcAft>
            </a:pPr>
            <a:r>
              <a:rPr lang="en-US" sz="1400" b="0" dirty="0">
                <a:solidFill>
                  <a:schemeClr val="dk2"/>
                </a:solidFill>
                <a:latin typeface="MS PGothic" panose="020B0600070205080204" pitchFamily="34" charset="-128"/>
                <a:ea typeface="MS PGothic" panose="020B0600070205080204" pitchFamily="34" charset="-128"/>
                <a:sym typeface="Oxygen"/>
              </a:rPr>
              <a:t>For the flight booking we used some of the following:</a:t>
            </a:r>
            <a:br>
              <a:rPr lang="en-US" sz="1400" b="0" dirty="0">
                <a:solidFill>
                  <a:schemeClr val="dk2"/>
                </a:solidFill>
                <a:latin typeface="MS PGothic" panose="020B0600070205080204" pitchFamily="34" charset="-128"/>
                <a:ea typeface="MS PGothic" panose="020B0600070205080204" pitchFamily="34" charset="-128"/>
                <a:sym typeface="Oxygen"/>
              </a:rPr>
            </a:br>
            <a:br>
              <a:rPr lang="en-US" sz="1400" b="0" dirty="0">
                <a:solidFill>
                  <a:schemeClr val="dk2"/>
                </a:solidFill>
                <a:latin typeface="MS PGothic" panose="020B0600070205080204" pitchFamily="34" charset="-128"/>
                <a:ea typeface="MS PGothic" panose="020B0600070205080204" pitchFamily="34" charset="-128"/>
                <a:sym typeface="Oxygen"/>
              </a:rPr>
            </a:br>
            <a:r>
              <a:rPr lang="en-US" sz="1400" b="0" dirty="0">
                <a:solidFill>
                  <a:schemeClr val="dk2"/>
                </a:solidFill>
                <a:latin typeface="MS PGothic" panose="020B0600070205080204" pitchFamily="34" charset="-128"/>
                <a:ea typeface="MS PGothic" panose="020B0600070205080204" pitchFamily="34" charset="-128"/>
                <a:sym typeface="Oxygen"/>
              </a:rPr>
              <a:t>✈ Spring framework: was used on the backend to handle flight search requests, process bookings, and communicate with the flight booking database.</a:t>
            </a:r>
            <a:br>
              <a:rPr lang="en-US" sz="1400" b="0" dirty="0">
                <a:solidFill>
                  <a:schemeClr val="dk2"/>
                </a:solidFill>
                <a:latin typeface="MS PGothic" panose="020B0600070205080204" pitchFamily="34" charset="-128"/>
                <a:ea typeface="MS PGothic" panose="020B0600070205080204" pitchFamily="34" charset="-128"/>
                <a:sym typeface="Oxygen"/>
              </a:rPr>
            </a:br>
            <a:br>
              <a:rPr lang="en-US" sz="1400" b="0" dirty="0">
                <a:solidFill>
                  <a:schemeClr val="dk2"/>
                </a:solidFill>
                <a:latin typeface="MS PGothic" panose="020B0600070205080204" pitchFamily="34" charset="-128"/>
                <a:ea typeface="MS PGothic" panose="020B0600070205080204" pitchFamily="34" charset="-128"/>
                <a:sym typeface="Oxygen"/>
              </a:rPr>
            </a:br>
            <a:r>
              <a:rPr lang="en-US" sz="1400" b="0" dirty="0">
                <a:solidFill>
                  <a:schemeClr val="dk2"/>
                </a:solidFill>
                <a:latin typeface="MS PGothic" panose="020B0600070205080204" pitchFamily="34" charset="-128"/>
                <a:ea typeface="MS PGothic" panose="020B0600070205080204" pitchFamily="34" charset="-128"/>
                <a:sym typeface="Oxygen"/>
              </a:rPr>
              <a:t>✈ MongoDB: store flight data, including flight schedules, availability, and booking information. It would provide a reliable and scalable database for managing flight-related data.</a:t>
            </a:r>
          </a:p>
        </p:txBody>
      </p:sp>
    </p:spTree>
    <p:extLst>
      <p:ext uri="{BB962C8B-B14F-4D97-AF65-F5344CB8AC3E}">
        <p14:creationId xmlns:p14="http://schemas.microsoft.com/office/powerpoint/2010/main" val="3297668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09"/>
        <p:cNvGrpSpPr/>
        <p:nvPr/>
      </p:nvGrpSpPr>
      <p:grpSpPr>
        <a:xfrm>
          <a:off x="0" y="0"/>
          <a:ext cx="0" cy="0"/>
          <a:chOff x="0" y="0"/>
          <a:chExt cx="0" cy="0"/>
        </a:xfrm>
      </p:grpSpPr>
      <p:sp>
        <p:nvSpPr>
          <p:cNvPr id="5112" name="Google Shape;5112;p92"/>
          <p:cNvSpPr txBox="1">
            <a:spLocks noGrp="1"/>
          </p:cNvSpPr>
          <p:nvPr>
            <p:ph type="title" idx="2"/>
          </p:nvPr>
        </p:nvSpPr>
        <p:spPr>
          <a:xfrm>
            <a:off x="3798599" y="1522675"/>
            <a:ext cx="1032469" cy="76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grpSp>
        <p:nvGrpSpPr>
          <p:cNvPr id="5113" name="Google Shape;5113;p92"/>
          <p:cNvGrpSpPr/>
          <p:nvPr/>
        </p:nvGrpSpPr>
        <p:grpSpPr>
          <a:xfrm>
            <a:off x="993363" y="1522679"/>
            <a:ext cx="2559472" cy="2098135"/>
            <a:chOff x="4899700" y="1714150"/>
            <a:chExt cx="1408625" cy="1154725"/>
          </a:xfrm>
        </p:grpSpPr>
        <p:sp>
          <p:nvSpPr>
            <p:cNvPr id="5114" name="Google Shape;5114;p92"/>
            <p:cNvSpPr/>
            <p:nvPr/>
          </p:nvSpPr>
          <p:spPr>
            <a:xfrm>
              <a:off x="4899700" y="1837525"/>
              <a:ext cx="1408625" cy="1031350"/>
            </a:xfrm>
            <a:custGeom>
              <a:avLst/>
              <a:gdLst/>
              <a:ahLst/>
              <a:cxnLst/>
              <a:rect l="l" t="t" r="r" b="b"/>
              <a:pathLst>
                <a:path w="56345" h="41254" extrusionOk="0">
                  <a:moveTo>
                    <a:pt x="6692" y="1"/>
                  </a:moveTo>
                  <a:cubicBezTo>
                    <a:pt x="4233" y="1"/>
                    <a:pt x="2073" y="396"/>
                    <a:pt x="1308" y="2044"/>
                  </a:cubicBezTo>
                  <a:cubicBezTo>
                    <a:pt x="1308" y="2044"/>
                    <a:pt x="860" y="10867"/>
                    <a:pt x="430" y="14406"/>
                  </a:cubicBezTo>
                  <a:cubicBezTo>
                    <a:pt x="1" y="17944"/>
                    <a:pt x="292" y="31624"/>
                    <a:pt x="514" y="32319"/>
                  </a:cubicBezTo>
                  <a:cubicBezTo>
                    <a:pt x="737" y="33015"/>
                    <a:pt x="227" y="38763"/>
                    <a:pt x="1073" y="39450"/>
                  </a:cubicBezTo>
                  <a:cubicBezTo>
                    <a:pt x="1759" y="40007"/>
                    <a:pt x="6004" y="40697"/>
                    <a:pt x="9444" y="40697"/>
                  </a:cubicBezTo>
                  <a:cubicBezTo>
                    <a:pt x="10251" y="40697"/>
                    <a:pt x="11014" y="40659"/>
                    <a:pt x="11676" y="40573"/>
                  </a:cubicBezTo>
                  <a:cubicBezTo>
                    <a:pt x="12772" y="40429"/>
                    <a:pt x="14199" y="40378"/>
                    <a:pt x="15696" y="40378"/>
                  </a:cubicBezTo>
                  <a:cubicBezTo>
                    <a:pt x="18964" y="40378"/>
                    <a:pt x="22567" y="40623"/>
                    <a:pt x="23789" y="40697"/>
                  </a:cubicBezTo>
                  <a:cubicBezTo>
                    <a:pt x="23965" y="40708"/>
                    <a:pt x="24229" y="40712"/>
                    <a:pt x="24566" y="40712"/>
                  </a:cubicBezTo>
                  <a:cubicBezTo>
                    <a:pt x="26647" y="40712"/>
                    <a:pt x="31477" y="40539"/>
                    <a:pt x="34941" y="40539"/>
                  </a:cubicBezTo>
                  <a:cubicBezTo>
                    <a:pt x="36605" y="40539"/>
                    <a:pt x="37954" y="40579"/>
                    <a:pt x="38533" y="40697"/>
                  </a:cubicBezTo>
                  <a:cubicBezTo>
                    <a:pt x="39717" y="40939"/>
                    <a:pt x="45366" y="41254"/>
                    <a:pt x="49733" y="41254"/>
                  </a:cubicBezTo>
                  <a:cubicBezTo>
                    <a:pt x="52664" y="41254"/>
                    <a:pt x="55017" y="41112"/>
                    <a:pt x="55057" y="40712"/>
                  </a:cubicBezTo>
                  <a:cubicBezTo>
                    <a:pt x="55157" y="39716"/>
                    <a:pt x="56046" y="27050"/>
                    <a:pt x="55849" y="24577"/>
                  </a:cubicBezTo>
                  <a:cubicBezTo>
                    <a:pt x="55651" y="22103"/>
                    <a:pt x="55411" y="11119"/>
                    <a:pt x="55878" y="6963"/>
                  </a:cubicBezTo>
                  <a:cubicBezTo>
                    <a:pt x="56344" y="2808"/>
                    <a:pt x="54608" y="1073"/>
                    <a:pt x="51396" y="631"/>
                  </a:cubicBezTo>
                  <a:cubicBezTo>
                    <a:pt x="49738" y="402"/>
                    <a:pt x="47721" y="326"/>
                    <a:pt x="45596" y="326"/>
                  </a:cubicBezTo>
                  <a:cubicBezTo>
                    <a:pt x="41317" y="326"/>
                    <a:pt x="36598" y="635"/>
                    <a:pt x="33488" y="635"/>
                  </a:cubicBezTo>
                  <a:cubicBezTo>
                    <a:pt x="33210" y="635"/>
                    <a:pt x="32945" y="633"/>
                    <a:pt x="32695" y="628"/>
                  </a:cubicBezTo>
                  <a:cubicBezTo>
                    <a:pt x="29341" y="555"/>
                    <a:pt x="22950" y="32"/>
                    <a:pt x="18480" y="32"/>
                  </a:cubicBezTo>
                  <a:cubicBezTo>
                    <a:pt x="17015" y="32"/>
                    <a:pt x="15756" y="88"/>
                    <a:pt x="14878" y="235"/>
                  </a:cubicBezTo>
                  <a:cubicBezTo>
                    <a:pt x="14445" y="307"/>
                    <a:pt x="13940" y="335"/>
                    <a:pt x="13386" y="335"/>
                  </a:cubicBezTo>
                  <a:cubicBezTo>
                    <a:pt x="11470" y="335"/>
                    <a:pt x="8954" y="1"/>
                    <a:pt x="6692" y="1"/>
                  </a:cubicBezTo>
                  <a:close/>
                </a:path>
              </a:pathLst>
            </a:custGeom>
            <a:solidFill>
              <a:srgbClr val="BD8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15" name="Google Shape;5115;p92"/>
            <p:cNvSpPr/>
            <p:nvPr/>
          </p:nvSpPr>
          <p:spPr>
            <a:xfrm>
              <a:off x="5111425" y="1799250"/>
              <a:ext cx="122075" cy="47200"/>
            </a:xfrm>
            <a:custGeom>
              <a:avLst/>
              <a:gdLst/>
              <a:ahLst/>
              <a:cxnLst/>
              <a:rect l="l" t="t" r="r" b="b"/>
              <a:pathLst>
                <a:path w="4883" h="1888" extrusionOk="0">
                  <a:moveTo>
                    <a:pt x="127" y="1"/>
                  </a:moveTo>
                  <a:cubicBezTo>
                    <a:pt x="57" y="1"/>
                    <a:pt x="0" y="57"/>
                    <a:pt x="0" y="126"/>
                  </a:cubicBezTo>
                  <a:lnTo>
                    <a:pt x="0" y="1729"/>
                  </a:lnTo>
                  <a:cubicBezTo>
                    <a:pt x="0" y="1729"/>
                    <a:pt x="1950" y="1794"/>
                    <a:pt x="2820" y="1859"/>
                  </a:cubicBezTo>
                  <a:cubicBezTo>
                    <a:pt x="3110" y="1880"/>
                    <a:pt x="3435" y="1888"/>
                    <a:pt x="3741" y="1888"/>
                  </a:cubicBezTo>
                  <a:cubicBezTo>
                    <a:pt x="4352" y="1888"/>
                    <a:pt x="4882" y="1859"/>
                    <a:pt x="4882" y="1859"/>
                  </a:cubicBezTo>
                  <a:lnTo>
                    <a:pt x="4882" y="944"/>
                  </a:lnTo>
                  <a:lnTo>
                    <a:pt x="2820" y="795"/>
                  </a:lnTo>
                  <a:lnTo>
                    <a:pt x="2792" y="122"/>
                  </a:lnTo>
                  <a:cubicBezTo>
                    <a:pt x="2789" y="54"/>
                    <a:pt x="2734" y="1"/>
                    <a:pt x="26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92"/>
            <p:cNvSpPr/>
            <p:nvPr/>
          </p:nvSpPr>
          <p:spPr>
            <a:xfrm>
              <a:off x="6015975" y="1814025"/>
              <a:ext cx="122075" cy="47200"/>
            </a:xfrm>
            <a:custGeom>
              <a:avLst/>
              <a:gdLst/>
              <a:ahLst/>
              <a:cxnLst/>
              <a:rect l="l" t="t" r="r" b="b"/>
              <a:pathLst>
                <a:path w="4883" h="1888" extrusionOk="0">
                  <a:moveTo>
                    <a:pt x="2268" y="1"/>
                  </a:moveTo>
                  <a:cubicBezTo>
                    <a:pt x="2171" y="1"/>
                    <a:pt x="2093" y="76"/>
                    <a:pt x="2088" y="173"/>
                  </a:cubicBezTo>
                  <a:lnTo>
                    <a:pt x="2063" y="795"/>
                  </a:lnTo>
                  <a:lnTo>
                    <a:pt x="1" y="944"/>
                  </a:lnTo>
                  <a:lnTo>
                    <a:pt x="1" y="1859"/>
                  </a:lnTo>
                  <a:cubicBezTo>
                    <a:pt x="1" y="1859"/>
                    <a:pt x="531" y="1887"/>
                    <a:pt x="1142" y="1887"/>
                  </a:cubicBezTo>
                  <a:cubicBezTo>
                    <a:pt x="1447" y="1887"/>
                    <a:pt x="1773" y="1880"/>
                    <a:pt x="2063" y="1859"/>
                  </a:cubicBezTo>
                  <a:cubicBezTo>
                    <a:pt x="2933" y="1794"/>
                    <a:pt x="4883" y="1729"/>
                    <a:pt x="4883" y="1729"/>
                  </a:cubicBezTo>
                  <a:lnTo>
                    <a:pt x="4883" y="180"/>
                  </a:lnTo>
                  <a:cubicBezTo>
                    <a:pt x="4883" y="80"/>
                    <a:pt x="4803" y="1"/>
                    <a:pt x="470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92"/>
            <p:cNvSpPr/>
            <p:nvPr/>
          </p:nvSpPr>
          <p:spPr>
            <a:xfrm>
              <a:off x="5421075" y="1714150"/>
              <a:ext cx="388550" cy="156075"/>
            </a:xfrm>
            <a:custGeom>
              <a:avLst/>
              <a:gdLst/>
              <a:ahLst/>
              <a:cxnLst/>
              <a:rect l="l" t="t" r="r" b="b"/>
              <a:pathLst>
                <a:path w="15542" h="6243" extrusionOk="0">
                  <a:moveTo>
                    <a:pt x="7778" y="0"/>
                  </a:moveTo>
                  <a:cubicBezTo>
                    <a:pt x="6694" y="0"/>
                    <a:pt x="5502" y="89"/>
                    <a:pt x="4325" y="202"/>
                  </a:cubicBezTo>
                  <a:cubicBezTo>
                    <a:pt x="1972" y="427"/>
                    <a:pt x="306" y="1719"/>
                    <a:pt x="200" y="2071"/>
                  </a:cubicBezTo>
                  <a:cubicBezTo>
                    <a:pt x="6" y="2716"/>
                    <a:pt x="6" y="5681"/>
                    <a:pt x="6" y="5681"/>
                  </a:cubicBezTo>
                  <a:cubicBezTo>
                    <a:pt x="1" y="5843"/>
                    <a:pt x="167" y="5890"/>
                    <a:pt x="397" y="5890"/>
                  </a:cubicBezTo>
                  <a:cubicBezTo>
                    <a:pt x="713" y="5890"/>
                    <a:pt x="1149" y="5802"/>
                    <a:pt x="1430" y="5802"/>
                  </a:cubicBezTo>
                  <a:cubicBezTo>
                    <a:pt x="1476" y="5802"/>
                    <a:pt x="1518" y="5804"/>
                    <a:pt x="1554" y="5810"/>
                  </a:cubicBezTo>
                  <a:cubicBezTo>
                    <a:pt x="1580" y="5814"/>
                    <a:pt x="1605" y="5816"/>
                    <a:pt x="1629" y="5816"/>
                  </a:cubicBezTo>
                  <a:cubicBezTo>
                    <a:pt x="1988" y="5816"/>
                    <a:pt x="2101" y="5391"/>
                    <a:pt x="2101" y="5391"/>
                  </a:cubicBezTo>
                  <a:cubicBezTo>
                    <a:pt x="2038" y="4082"/>
                    <a:pt x="2322" y="3121"/>
                    <a:pt x="2483" y="3121"/>
                  </a:cubicBezTo>
                  <a:cubicBezTo>
                    <a:pt x="2485" y="3121"/>
                    <a:pt x="2486" y="3121"/>
                    <a:pt x="2488" y="3122"/>
                  </a:cubicBezTo>
                  <a:cubicBezTo>
                    <a:pt x="2594" y="3134"/>
                    <a:pt x="2910" y="3304"/>
                    <a:pt x="3196" y="3304"/>
                  </a:cubicBezTo>
                  <a:cubicBezTo>
                    <a:pt x="3345" y="3304"/>
                    <a:pt x="3485" y="3258"/>
                    <a:pt x="3584" y="3122"/>
                  </a:cubicBezTo>
                  <a:cubicBezTo>
                    <a:pt x="3815" y="2803"/>
                    <a:pt x="4107" y="2571"/>
                    <a:pt x="4314" y="2571"/>
                  </a:cubicBezTo>
                  <a:cubicBezTo>
                    <a:pt x="4367" y="2571"/>
                    <a:pt x="4415" y="2587"/>
                    <a:pt x="4454" y="2620"/>
                  </a:cubicBezTo>
                  <a:cubicBezTo>
                    <a:pt x="4575" y="2720"/>
                    <a:pt x="5029" y="2847"/>
                    <a:pt x="5405" y="2847"/>
                  </a:cubicBezTo>
                  <a:cubicBezTo>
                    <a:pt x="5626" y="2847"/>
                    <a:pt x="5821" y="2803"/>
                    <a:pt x="5905" y="2683"/>
                  </a:cubicBezTo>
                  <a:cubicBezTo>
                    <a:pt x="6092" y="2417"/>
                    <a:pt x="6412" y="2016"/>
                    <a:pt x="6865" y="2016"/>
                  </a:cubicBezTo>
                  <a:cubicBezTo>
                    <a:pt x="6958" y="2016"/>
                    <a:pt x="7057" y="2033"/>
                    <a:pt x="7161" y="2071"/>
                  </a:cubicBezTo>
                  <a:cubicBezTo>
                    <a:pt x="7544" y="2212"/>
                    <a:pt x="7875" y="2352"/>
                    <a:pt x="8188" y="2352"/>
                  </a:cubicBezTo>
                  <a:cubicBezTo>
                    <a:pt x="8377" y="2352"/>
                    <a:pt x="8559" y="2301"/>
                    <a:pt x="8741" y="2168"/>
                  </a:cubicBezTo>
                  <a:cubicBezTo>
                    <a:pt x="8827" y="2104"/>
                    <a:pt x="8919" y="2078"/>
                    <a:pt x="9013" y="2078"/>
                  </a:cubicBezTo>
                  <a:cubicBezTo>
                    <a:pt x="9442" y="2078"/>
                    <a:pt x="9910" y="2631"/>
                    <a:pt x="10095" y="2683"/>
                  </a:cubicBezTo>
                  <a:cubicBezTo>
                    <a:pt x="10120" y="2691"/>
                    <a:pt x="10150" y="2694"/>
                    <a:pt x="10184" y="2694"/>
                  </a:cubicBezTo>
                  <a:cubicBezTo>
                    <a:pt x="10431" y="2694"/>
                    <a:pt x="10877" y="2519"/>
                    <a:pt x="11191" y="2519"/>
                  </a:cubicBezTo>
                  <a:cubicBezTo>
                    <a:pt x="11213" y="2519"/>
                    <a:pt x="11235" y="2520"/>
                    <a:pt x="11255" y="2522"/>
                  </a:cubicBezTo>
                  <a:cubicBezTo>
                    <a:pt x="11598" y="2554"/>
                    <a:pt x="11851" y="3492"/>
                    <a:pt x="12365" y="3492"/>
                  </a:cubicBezTo>
                  <a:cubicBezTo>
                    <a:pt x="12382" y="3492"/>
                    <a:pt x="12398" y="3491"/>
                    <a:pt x="12415" y="3489"/>
                  </a:cubicBezTo>
                  <a:cubicBezTo>
                    <a:pt x="12508" y="3478"/>
                    <a:pt x="12590" y="3472"/>
                    <a:pt x="12663" y="3472"/>
                  </a:cubicBezTo>
                  <a:cubicBezTo>
                    <a:pt x="13025" y="3472"/>
                    <a:pt x="13196" y="3625"/>
                    <a:pt x="13543" y="4134"/>
                  </a:cubicBezTo>
                  <a:cubicBezTo>
                    <a:pt x="13962" y="4746"/>
                    <a:pt x="13833" y="5681"/>
                    <a:pt x="13769" y="6004"/>
                  </a:cubicBezTo>
                  <a:cubicBezTo>
                    <a:pt x="13739" y="6155"/>
                    <a:pt x="14000" y="6242"/>
                    <a:pt x="14306" y="6242"/>
                  </a:cubicBezTo>
                  <a:cubicBezTo>
                    <a:pt x="14651" y="6242"/>
                    <a:pt x="15053" y="6131"/>
                    <a:pt x="15155" y="5875"/>
                  </a:cubicBezTo>
                  <a:cubicBezTo>
                    <a:pt x="15349" y="5391"/>
                    <a:pt x="15542" y="3393"/>
                    <a:pt x="14930" y="2200"/>
                  </a:cubicBezTo>
                  <a:cubicBezTo>
                    <a:pt x="14318" y="1008"/>
                    <a:pt x="12061" y="814"/>
                    <a:pt x="10578" y="330"/>
                  </a:cubicBezTo>
                  <a:cubicBezTo>
                    <a:pt x="9837" y="89"/>
                    <a:pt x="8862" y="0"/>
                    <a:pt x="7778"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92"/>
            <p:cNvSpPr/>
            <p:nvPr/>
          </p:nvSpPr>
          <p:spPr>
            <a:xfrm>
              <a:off x="5277400" y="1846200"/>
              <a:ext cx="3300" cy="19550"/>
            </a:xfrm>
            <a:custGeom>
              <a:avLst/>
              <a:gdLst/>
              <a:ahLst/>
              <a:cxnLst/>
              <a:rect l="l" t="t" r="r" b="b"/>
              <a:pathLst>
                <a:path w="132" h="782" extrusionOk="0">
                  <a:moveTo>
                    <a:pt x="66" y="1"/>
                  </a:moveTo>
                  <a:cubicBezTo>
                    <a:pt x="34" y="1"/>
                    <a:pt x="1" y="23"/>
                    <a:pt x="1" y="67"/>
                  </a:cubicBezTo>
                  <a:lnTo>
                    <a:pt x="1" y="716"/>
                  </a:lnTo>
                  <a:cubicBezTo>
                    <a:pt x="1" y="752"/>
                    <a:pt x="30" y="782"/>
                    <a:pt x="67" y="782"/>
                  </a:cubicBezTo>
                  <a:cubicBezTo>
                    <a:pt x="103" y="782"/>
                    <a:pt x="132" y="752"/>
                    <a:pt x="132" y="716"/>
                  </a:cubicBezTo>
                  <a:lnTo>
                    <a:pt x="132" y="67"/>
                  </a:lnTo>
                  <a:cubicBezTo>
                    <a:pt x="132" y="23"/>
                    <a:pt x="99"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92"/>
            <p:cNvSpPr/>
            <p:nvPr/>
          </p:nvSpPr>
          <p:spPr>
            <a:xfrm>
              <a:off x="5277400" y="1887825"/>
              <a:ext cx="3300" cy="19525"/>
            </a:xfrm>
            <a:custGeom>
              <a:avLst/>
              <a:gdLst/>
              <a:ahLst/>
              <a:cxnLst/>
              <a:rect l="l" t="t" r="r" b="b"/>
              <a:pathLst>
                <a:path w="132" h="781" extrusionOk="0">
                  <a:moveTo>
                    <a:pt x="66" y="0"/>
                  </a:moveTo>
                  <a:cubicBezTo>
                    <a:pt x="34" y="0"/>
                    <a:pt x="1" y="22"/>
                    <a:pt x="1" y="66"/>
                  </a:cubicBezTo>
                  <a:lnTo>
                    <a:pt x="1" y="716"/>
                  </a:lnTo>
                  <a:cubicBezTo>
                    <a:pt x="1" y="752"/>
                    <a:pt x="30" y="781"/>
                    <a:pt x="67" y="781"/>
                  </a:cubicBezTo>
                  <a:cubicBezTo>
                    <a:pt x="103" y="781"/>
                    <a:pt x="132" y="752"/>
                    <a:pt x="132" y="716"/>
                  </a:cubicBezTo>
                  <a:lnTo>
                    <a:pt x="132" y="66"/>
                  </a:lnTo>
                  <a:cubicBezTo>
                    <a:pt x="132" y="22"/>
                    <a:pt x="99"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92"/>
            <p:cNvSpPr/>
            <p:nvPr/>
          </p:nvSpPr>
          <p:spPr>
            <a:xfrm>
              <a:off x="5277400" y="1925925"/>
              <a:ext cx="3300" cy="23050"/>
            </a:xfrm>
            <a:custGeom>
              <a:avLst/>
              <a:gdLst/>
              <a:ahLst/>
              <a:cxnLst/>
              <a:rect l="l" t="t" r="r" b="b"/>
              <a:pathLst>
                <a:path w="132" h="922" extrusionOk="0">
                  <a:moveTo>
                    <a:pt x="66" y="1"/>
                  </a:moveTo>
                  <a:cubicBezTo>
                    <a:pt x="34" y="1"/>
                    <a:pt x="1" y="23"/>
                    <a:pt x="1" y="66"/>
                  </a:cubicBezTo>
                  <a:lnTo>
                    <a:pt x="1" y="856"/>
                  </a:lnTo>
                  <a:cubicBezTo>
                    <a:pt x="1" y="892"/>
                    <a:pt x="30" y="921"/>
                    <a:pt x="67" y="921"/>
                  </a:cubicBezTo>
                  <a:cubicBezTo>
                    <a:pt x="103" y="921"/>
                    <a:pt x="132" y="892"/>
                    <a:pt x="132" y="856"/>
                  </a:cubicBezTo>
                  <a:lnTo>
                    <a:pt x="132" y="66"/>
                  </a:lnTo>
                  <a:cubicBezTo>
                    <a:pt x="132" y="23"/>
                    <a:pt x="99"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92"/>
            <p:cNvSpPr/>
            <p:nvPr/>
          </p:nvSpPr>
          <p:spPr>
            <a:xfrm>
              <a:off x="5277400" y="1971025"/>
              <a:ext cx="3300" cy="19550"/>
            </a:xfrm>
            <a:custGeom>
              <a:avLst/>
              <a:gdLst/>
              <a:ahLst/>
              <a:cxnLst/>
              <a:rect l="l" t="t" r="r" b="b"/>
              <a:pathLst>
                <a:path w="132" h="782" extrusionOk="0">
                  <a:moveTo>
                    <a:pt x="66" y="1"/>
                  </a:moveTo>
                  <a:cubicBezTo>
                    <a:pt x="34" y="1"/>
                    <a:pt x="1" y="23"/>
                    <a:pt x="1" y="67"/>
                  </a:cubicBezTo>
                  <a:lnTo>
                    <a:pt x="1" y="717"/>
                  </a:lnTo>
                  <a:cubicBezTo>
                    <a:pt x="1" y="752"/>
                    <a:pt x="30" y="782"/>
                    <a:pt x="67" y="782"/>
                  </a:cubicBezTo>
                  <a:cubicBezTo>
                    <a:pt x="103" y="782"/>
                    <a:pt x="132" y="752"/>
                    <a:pt x="132" y="717"/>
                  </a:cubicBezTo>
                  <a:lnTo>
                    <a:pt x="132" y="67"/>
                  </a:lnTo>
                  <a:cubicBezTo>
                    <a:pt x="132" y="23"/>
                    <a:pt x="99"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92"/>
            <p:cNvSpPr/>
            <p:nvPr/>
          </p:nvSpPr>
          <p:spPr>
            <a:xfrm>
              <a:off x="5277400" y="2012650"/>
              <a:ext cx="3300" cy="32850"/>
            </a:xfrm>
            <a:custGeom>
              <a:avLst/>
              <a:gdLst/>
              <a:ahLst/>
              <a:cxnLst/>
              <a:rect l="l" t="t" r="r" b="b"/>
              <a:pathLst>
                <a:path w="132" h="1314" extrusionOk="0">
                  <a:moveTo>
                    <a:pt x="66" y="0"/>
                  </a:moveTo>
                  <a:cubicBezTo>
                    <a:pt x="34" y="0"/>
                    <a:pt x="1" y="22"/>
                    <a:pt x="1" y="66"/>
                  </a:cubicBezTo>
                  <a:lnTo>
                    <a:pt x="1" y="1247"/>
                  </a:lnTo>
                  <a:cubicBezTo>
                    <a:pt x="1" y="1284"/>
                    <a:pt x="30" y="1314"/>
                    <a:pt x="67" y="1314"/>
                  </a:cubicBezTo>
                  <a:cubicBezTo>
                    <a:pt x="103" y="1314"/>
                    <a:pt x="132" y="1284"/>
                    <a:pt x="132" y="1247"/>
                  </a:cubicBezTo>
                  <a:lnTo>
                    <a:pt x="132" y="66"/>
                  </a:lnTo>
                  <a:cubicBezTo>
                    <a:pt x="132" y="22"/>
                    <a:pt x="99"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92"/>
            <p:cNvSpPr/>
            <p:nvPr/>
          </p:nvSpPr>
          <p:spPr>
            <a:xfrm>
              <a:off x="5277400" y="2016600"/>
              <a:ext cx="3300" cy="19525"/>
            </a:xfrm>
            <a:custGeom>
              <a:avLst/>
              <a:gdLst/>
              <a:ahLst/>
              <a:cxnLst/>
              <a:rect l="l" t="t" r="r" b="b"/>
              <a:pathLst>
                <a:path w="132" h="781" extrusionOk="0">
                  <a:moveTo>
                    <a:pt x="66" y="0"/>
                  </a:moveTo>
                  <a:cubicBezTo>
                    <a:pt x="34" y="0"/>
                    <a:pt x="1" y="22"/>
                    <a:pt x="1" y="65"/>
                  </a:cubicBezTo>
                  <a:lnTo>
                    <a:pt x="1" y="715"/>
                  </a:lnTo>
                  <a:cubicBezTo>
                    <a:pt x="1" y="751"/>
                    <a:pt x="30" y="780"/>
                    <a:pt x="67" y="780"/>
                  </a:cubicBezTo>
                  <a:cubicBezTo>
                    <a:pt x="103" y="780"/>
                    <a:pt x="132" y="751"/>
                    <a:pt x="132" y="715"/>
                  </a:cubicBezTo>
                  <a:lnTo>
                    <a:pt x="132" y="65"/>
                  </a:lnTo>
                  <a:cubicBezTo>
                    <a:pt x="132" y="22"/>
                    <a:pt x="99"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92"/>
            <p:cNvSpPr/>
            <p:nvPr/>
          </p:nvSpPr>
          <p:spPr>
            <a:xfrm>
              <a:off x="5277400" y="2058200"/>
              <a:ext cx="3300" cy="19525"/>
            </a:xfrm>
            <a:custGeom>
              <a:avLst/>
              <a:gdLst/>
              <a:ahLst/>
              <a:cxnLst/>
              <a:rect l="l" t="t" r="r" b="b"/>
              <a:pathLst>
                <a:path w="132" h="781" extrusionOk="0">
                  <a:moveTo>
                    <a:pt x="66" y="1"/>
                  </a:moveTo>
                  <a:cubicBezTo>
                    <a:pt x="34" y="1"/>
                    <a:pt x="1" y="22"/>
                    <a:pt x="1" y="66"/>
                  </a:cubicBezTo>
                  <a:lnTo>
                    <a:pt x="1" y="716"/>
                  </a:lnTo>
                  <a:cubicBezTo>
                    <a:pt x="1" y="751"/>
                    <a:pt x="30" y="781"/>
                    <a:pt x="67" y="781"/>
                  </a:cubicBezTo>
                  <a:cubicBezTo>
                    <a:pt x="103" y="781"/>
                    <a:pt x="132" y="751"/>
                    <a:pt x="132" y="716"/>
                  </a:cubicBezTo>
                  <a:lnTo>
                    <a:pt x="132" y="66"/>
                  </a:lnTo>
                  <a:cubicBezTo>
                    <a:pt x="132" y="22"/>
                    <a:pt x="99"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92"/>
            <p:cNvSpPr/>
            <p:nvPr/>
          </p:nvSpPr>
          <p:spPr>
            <a:xfrm>
              <a:off x="5277400" y="2096300"/>
              <a:ext cx="3300" cy="23050"/>
            </a:xfrm>
            <a:custGeom>
              <a:avLst/>
              <a:gdLst/>
              <a:ahLst/>
              <a:cxnLst/>
              <a:rect l="l" t="t" r="r" b="b"/>
              <a:pathLst>
                <a:path w="132" h="922" extrusionOk="0">
                  <a:moveTo>
                    <a:pt x="66" y="1"/>
                  </a:moveTo>
                  <a:cubicBezTo>
                    <a:pt x="34" y="1"/>
                    <a:pt x="1" y="23"/>
                    <a:pt x="1" y="67"/>
                  </a:cubicBezTo>
                  <a:lnTo>
                    <a:pt x="1" y="856"/>
                  </a:lnTo>
                  <a:cubicBezTo>
                    <a:pt x="1" y="892"/>
                    <a:pt x="30" y="921"/>
                    <a:pt x="67" y="921"/>
                  </a:cubicBezTo>
                  <a:cubicBezTo>
                    <a:pt x="103" y="921"/>
                    <a:pt x="132" y="892"/>
                    <a:pt x="132" y="856"/>
                  </a:cubicBezTo>
                  <a:lnTo>
                    <a:pt x="132" y="67"/>
                  </a:lnTo>
                  <a:cubicBezTo>
                    <a:pt x="132" y="23"/>
                    <a:pt x="99"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92"/>
            <p:cNvSpPr/>
            <p:nvPr/>
          </p:nvSpPr>
          <p:spPr>
            <a:xfrm>
              <a:off x="5277400" y="2141425"/>
              <a:ext cx="3300" cy="19525"/>
            </a:xfrm>
            <a:custGeom>
              <a:avLst/>
              <a:gdLst/>
              <a:ahLst/>
              <a:cxnLst/>
              <a:rect l="l" t="t" r="r" b="b"/>
              <a:pathLst>
                <a:path w="132" h="781" extrusionOk="0">
                  <a:moveTo>
                    <a:pt x="66" y="0"/>
                  </a:moveTo>
                  <a:cubicBezTo>
                    <a:pt x="34" y="0"/>
                    <a:pt x="1" y="22"/>
                    <a:pt x="1" y="66"/>
                  </a:cubicBezTo>
                  <a:lnTo>
                    <a:pt x="1" y="715"/>
                  </a:lnTo>
                  <a:cubicBezTo>
                    <a:pt x="1" y="751"/>
                    <a:pt x="30" y="780"/>
                    <a:pt x="67" y="780"/>
                  </a:cubicBezTo>
                  <a:cubicBezTo>
                    <a:pt x="103" y="780"/>
                    <a:pt x="132" y="751"/>
                    <a:pt x="132" y="715"/>
                  </a:cubicBezTo>
                  <a:lnTo>
                    <a:pt x="132" y="66"/>
                  </a:lnTo>
                  <a:cubicBezTo>
                    <a:pt x="132" y="22"/>
                    <a:pt x="99"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92"/>
            <p:cNvSpPr/>
            <p:nvPr/>
          </p:nvSpPr>
          <p:spPr>
            <a:xfrm>
              <a:off x="5277400" y="2183000"/>
              <a:ext cx="3300" cy="32875"/>
            </a:xfrm>
            <a:custGeom>
              <a:avLst/>
              <a:gdLst/>
              <a:ahLst/>
              <a:cxnLst/>
              <a:rect l="l" t="t" r="r" b="b"/>
              <a:pathLst>
                <a:path w="132" h="1315" extrusionOk="0">
                  <a:moveTo>
                    <a:pt x="66" y="1"/>
                  </a:moveTo>
                  <a:cubicBezTo>
                    <a:pt x="34" y="1"/>
                    <a:pt x="1" y="23"/>
                    <a:pt x="1" y="67"/>
                  </a:cubicBezTo>
                  <a:lnTo>
                    <a:pt x="1" y="1248"/>
                  </a:lnTo>
                  <a:cubicBezTo>
                    <a:pt x="1" y="1285"/>
                    <a:pt x="30" y="1314"/>
                    <a:pt x="67" y="1314"/>
                  </a:cubicBezTo>
                  <a:cubicBezTo>
                    <a:pt x="103" y="1314"/>
                    <a:pt x="132" y="1285"/>
                    <a:pt x="132" y="1248"/>
                  </a:cubicBezTo>
                  <a:lnTo>
                    <a:pt x="132" y="67"/>
                  </a:lnTo>
                  <a:cubicBezTo>
                    <a:pt x="132" y="23"/>
                    <a:pt x="99"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92"/>
            <p:cNvSpPr/>
            <p:nvPr/>
          </p:nvSpPr>
          <p:spPr>
            <a:xfrm>
              <a:off x="5277400" y="2186975"/>
              <a:ext cx="3300" cy="19550"/>
            </a:xfrm>
            <a:custGeom>
              <a:avLst/>
              <a:gdLst/>
              <a:ahLst/>
              <a:cxnLst/>
              <a:rect l="l" t="t" r="r" b="b"/>
              <a:pathLst>
                <a:path w="132" h="782" extrusionOk="0">
                  <a:moveTo>
                    <a:pt x="66" y="0"/>
                  </a:moveTo>
                  <a:cubicBezTo>
                    <a:pt x="34" y="0"/>
                    <a:pt x="1" y="22"/>
                    <a:pt x="1" y="66"/>
                  </a:cubicBezTo>
                  <a:lnTo>
                    <a:pt x="1" y="715"/>
                  </a:lnTo>
                  <a:cubicBezTo>
                    <a:pt x="1" y="752"/>
                    <a:pt x="30" y="781"/>
                    <a:pt x="67" y="781"/>
                  </a:cubicBezTo>
                  <a:cubicBezTo>
                    <a:pt x="103" y="781"/>
                    <a:pt x="132" y="752"/>
                    <a:pt x="132" y="715"/>
                  </a:cubicBezTo>
                  <a:lnTo>
                    <a:pt x="132" y="66"/>
                  </a:lnTo>
                  <a:cubicBezTo>
                    <a:pt x="132" y="22"/>
                    <a:pt x="99"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92"/>
            <p:cNvSpPr/>
            <p:nvPr/>
          </p:nvSpPr>
          <p:spPr>
            <a:xfrm>
              <a:off x="5277400" y="2228575"/>
              <a:ext cx="3300" cy="19550"/>
            </a:xfrm>
            <a:custGeom>
              <a:avLst/>
              <a:gdLst/>
              <a:ahLst/>
              <a:cxnLst/>
              <a:rect l="l" t="t" r="r" b="b"/>
              <a:pathLst>
                <a:path w="132" h="782" extrusionOk="0">
                  <a:moveTo>
                    <a:pt x="66" y="1"/>
                  </a:moveTo>
                  <a:cubicBezTo>
                    <a:pt x="34" y="1"/>
                    <a:pt x="1" y="23"/>
                    <a:pt x="1" y="67"/>
                  </a:cubicBezTo>
                  <a:lnTo>
                    <a:pt x="1" y="715"/>
                  </a:lnTo>
                  <a:cubicBezTo>
                    <a:pt x="1" y="752"/>
                    <a:pt x="30" y="781"/>
                    <a:pt x="67" y="781"/>
                  </a:cubicBezTo>
                  <a:cubicBezTo>
                    <a:pt x="103" y="781"/>
                    <a:pt x="132" y="752"/>
                    <a:pt x="132" y="715"/>
                  </a:cubicBezTo>
                  <a:lnTo>
                    <a:pt x="132" y="67"/>
                  </a:lnTo>
                  <a:cubicBezTo>
                    <a:pt x="132" y="23"/>
                    <a:pt x="99"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92"/>
            <p:cNvSpPr/>
            <p:nvPr/>
          </p:nvSpPr>
          <p:spPr>
            <a:xfrm>
              <a:off x="5277400" y="2266700"/>
              <a:ext cx="3300" cy="23025"/>
            </a:xfrm>
            <a:custGeom>
              <a:avLst/>
              <a:gdLst/>
              <a:ahLst/>
              <a:cxnLst/>
              <a:rect l="l" t="t" r="r" b="b"/>
              <a:pathLst>
                <a:path w="132" h="921" extrusionOk="0">
                  <a:moveTo>
                    <a:pt x="66" y="0"/>
                  </a:moveTo>
                  <a:cubicBezTo>
                    <a:pt x="34" y="0"/>
                    <a:pt x="1" y="22"/>
                    <a:pt x="1" y="66"/>
                  </a:cubicBezTo>
                  <a:lnTo>
                    <a:pt x="1" y="855"/>
                  </a:lnTo>
                  <a:cubicBezTo>
                    <a:pt x="1" y="891"/>
                    <a:pt x="30" y="921"/>
                    <a:pt x="67" y="921"/>
                  </a:cubicBezTo>
                  <a:cubicBezTo>
                    <a:pt x="103" y="921"/>
                    <a:pt x="132" y="891"/>
                    <a:pt x="132" y="855"/>
                  </a:cubicBezTo>
                  <a:lnTo>
                    <a:pt x="132" y="66"/>
                  </a:lnTo>
                  <a:cubicBezTo>
                    <a:pt x="132" y="22"/>
                    <a:pt x="99"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92"/>
            <p:cNvSpPr/>
            <p:nvPr/>
          </p:nvSpPr>
          <p:spPr>
            <a:xfrm>
              <a:off x="5277400" y="2311800"/>
              <a:ext cx="3300" cy="19550"/>
            </a:xfrm>
            <a:custGeom>
              <a:avLst/>
              <a:gdLst/>
              <a:ahLst/>
              <a:cxnLst/>
              <a:rect l="l" t="t" r="r" b="b"/>
              <a:pathLst>
                <a:path w="132" h="782" extrusionOk="0">
                  <a:moveTo>
                    <a:pt x="66" y="0"/>
                  </a:moveTo>
                  <a:cubicBezTo>
                    <a:pt x="34" y="0"/>
                    <a:pt x="1" y="22"/>
                    <a:pt x="1" y="66"/>
                  </a:cubicBezTo>
                  <a:lnTo>
                    <a:pt x="1" y="716"/>
                  </a:lnTo>
                  <a:cubicBezTo>
                    <a:pt x="1" y="752"/>
                    <a:pt x="30" y="781"/>
                    <a:pt x="67" y="781"/>
                  </a:cubicBezTo>
                  <a:cubicBezTo>
                    <a:pt x="103" y="781"/>
                    <a:pt x="132" y="752"/>
                    <a:pt x="132" y="716"/>
                  </a:cubicBezTo>
                  <a:lnTo>
                    <a:pt x="132" y="66"/>
                  </a:lnTo>
                  <a:cubicBezTo>
                    <a:pt x="132" y="22"/>
                    <a:pt x="99"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92"/>
            <p:cNvSpPr/>
            <p:nvPr/>
          </p:nvSpPr>
          <p:spPr>
            <a:xfrm>
              <a:off x="5277400" y="2353400"/>
              <a:ext cx="3300" cy="32825"/>
            </a:xfrm>
            <a:custGeom>
              <a:avLst/>
              <a:gdLst/>
              <a:ahLst/>
              <a:cxnLst/>
              <a:rect l="l" t="t" r="r" b="b"/>
              <a:pathLst>
                <a:path w="132" h="1313" extrusionOk="0">
                  <a:moveTo>
                    <a:pt x="66" y="0"/>
                  </a:moveTo>
                  <a:cubicBezTo>
                    <a:pt x="34" y="0"/>
                    <a:pt x="1" y="22"/>
                    <a:pt x="1" y="66"/>
                  </a:cubicBezTo>
                  <a:lnTo>
                    <a:pt x="1" y="1248"/>
                  </a:lnTo>
                  <a:cubicBezTo>
                    <a:pt x="1" y="1284"/>
                    <a:pt x="30" y="1313"/>
                    <a:pt x="67" y="1313"/>
                  </a:cubicBezTo>
                  <a:cubicBezTo>
                    <a:pt x="103" y="1313"/>
                    <a:pt x="132" y="1284"/>
                    <a:pt x="132" y="1248"/>
                  </a:cubicBezTo>
                  <a:lnTo>
                    <a:pt x="132" y="66"/>
                  </a:lnTo>
                  <a:cubicBezTo>
                    <a:pt x="132" y="22"/>
                    <a:pt x="99"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92"/>
            <p:cNvSpPr/>
            <p:nvPr/>
          </p:nvSpPr>
          <p:spPr>
            <a:xfrm>
              <a:off x="5277400" y="2357350"/>
              <a:ext cx="3300" cy="19525"/>
            </a:xfrm>
            <a:custGeom>
              <a:avLst/>
              <a:gdLst/>
              <a:ahLst/>
              <a:cxnLst/>
              <a:rect l="l" t="t" r="r" b="b"/>
              <a:pathLst>
                <a:path w="132" h="781" extrusionOk="0">
                  <a:moveTo>
                    <a:pt x="66" y="1"/>
                  </a:moveTo>
                  <a:cubicBezTo>
                    <a:pt x="34" y="1"/>
                    <a:pt x="1" y="22"/>
                    <a:pt x="1" y="66"/>
                  </a:cubicBezTo>
                  <a:lnTo>
                    <a:pt x="1" y="716"/>
                  </a:lnTo>
                  <a:cubicBezTo>
                    <a:pt x="1" y="751"/>
                    <a:pt x="30" y="781"/>
                    <a:pt x="67" y="781"/>
                  </a:cubicBezTo>
                  <a:cubicBezTo>
                    <a:pt x="103" y="781"/>
                    <a:pt x="132" y="751"/>
                    <a:pt x="132" y="716"/>
                  </a:cubicBezTo>
                  <a:lnTo>
                    <a:pt x="132" y="66"/>
                  </a:lnTo>
                  <a:cubicBezTo>
                    <a:pt x="132" y="22"/>
                    <a:pt x="99"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92"/>
            <p:cNvSpPr/>
            <p:nvPr/>
          </p:nvSpPr>
          <p:spPr>
            <a:xfrm>
              <a:off x="5277400" y="2398975"/>
              <a:ext cx="3300" cy="19525"/>
            </a:xfrm>
            <a:custGeom>
              <a:avLst/>
              <a:gdLst/>
              <a:ahLst/>
              <a:cxnLst/>
              <a:rect l="l" t="t" r="r" b="b"/>
              <a:pathLst>
                <a:path w="132" h="781" extrusionOk="0">
                  <a:moveTo>
                    <a:pt x="66" y="0"/>
                  </a:moveTo>
                  <a:cubicBezTo>
                    <a:pt x="34" y="0"/>
                    <a:pt x="1" y="22"/>
                    <a:pt x="1" y="65"/>
                  </a:cubicBezTo>
                  <a:lnTo>
                    <a:pt x="1" y="715"/>
                  </a:lnTo>
                  <a:cubicBezTo>
                    <a:pt x="1" y="751"/>
                    <a:pt x="30" y="780"/>
                    <a:pt x="67" y="780"/>
                  </a:cubicBezTo>
                  <a:cubicBezTo>
                    <a:pt x="103" y="780"/>
                    <a:pt x="132" y="751"/>
                    <a:pt x="132" y="715"/>
                  </a:cubicBezTo>
                  <a:lnTo>
                    <a:pt x="132" y="65"/>
                  </a:lnTo>
                  <a:cubicBezTo>
                    <a:pt x="132" y="22"/>
                    <a:pt x="99"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92"/>
            <p:cNvSpPr/>
            <p:nvPr/>
          </p:nvSpPr>
          <p:spPr>
            <a:xfrm>
              <a:off x="5277400" y="2437075"/>
              <a:ext cx="3300" cy="23025"/>
            </a:xfrm>
            <a:custGeom>
              <a:avLst/>
              <a:gdLst/>
              <a:ahLst/>
              <a:cxnLst/>
              <a:rect l="l" t="t" r="r" b="b"/>
              <a:pathLst>
                <a:path w="132" h="921" extrusionOk="0">
                  <a:moveTo>
                    <a:pt x="66" y="0"/>
                  </a:moveTo>
                  <a:cubicBezTo>
                    <a:pt x="34" y="0"/>
                    <a:pt x="1" y="22"/>
                    <a:pt x="1" y="65"/>
                  </a:cubicBezTo>
                  <a:lnTo>
                    <a:pt x="1" y="856"/>
                  </a:lnTo>
                  <a:cubicBezTo>
                    <a:pt x="1" y="891"/>
                    <a:pt x="30" y="921"/>
                    <a:pt x="67" y="921"/>
                  </a:cubicBezTo>
                  <a:cubicBezTo>
                    <a:pt x="103" y="921"/>
                    <a:pt x="132" y="891"/>
                    <a:pt x="132" y="856"/>
                  </a:cubicBezTo>
                  <a:lnTo>
                    <a:pt x="132" y="65"/>
                  </a:lnTo>
                  <a:cubicBezTo>
                    <a:pt x="132" y="22"/>
                    <a:pt x="99"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92"/>
            <p:cNvSpPr/>
            <p:nvPr/>
          </p:nvSpPr>
          <p:spPr>
            <a:xfrm>
              <a:off x="5277400" y="2482175"/>
              <a:ext cx="3300" cy="19525"/>
            </a:xfrm>
            <a:custGeom>
              <a:avLst/>
              <a:gdLst/>
              <a:ahLst/>
              <a:cxnLst/>
              <a:rect l="l" t="t" r="r" b="b"/>
              <a:pathLst>
                <a:path w="132" h="781" extrusionOk="0">
                  <a:moveTo>
                    <a:pt x="66" y="1"/>
                  </a:moveTo>
                  <a:cubicBezTo>
                    <a:pt x="34" y="1"/>
                    <a:pt x="1" y="23"/>
                    <a:pt x="1" y="66"/>
                  </a:cubicBezTo>
                  <a:lnTo>
                    <a:pt x="1" y="716"/>
                  </a:lnTo>
                  <a:cubicBezTo>
                    <a:pt x="1" y="752"/>
                    <a:pt x="30" y="781"/>
                    <a:pt x="67" y="781"/>
                  </a:cubicBezTo>
                  <a:cubicBezTo>
                    <a:pt x="103" y="781"/>
                    <a:pt x="132" y="752"/>
                    <a:pt x="132" y="716"/>
                  </a:cubicBezTo>
                  <a:lnTo>
                    <a:pt x="132" y="66"/>
                  </a:lnTo>
                  <a:cubicBezTo>
                    <a:pt x="132" y="23"/>
                    <a:pt x="99"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92"/>
            <p:cNvSpPr/>
            <p:nvPr/>
          </p:nvSpPr>
          <p:spPr>
            <a:xfrm>
              <a:off x="5277400" y="2523800"/>
              <a:ext cx="3300" cy="32825"/>
            </a:xfrm>
            <a:custGeom>
              <a:avLst/>
              <a:gdLst/>
              <a:ahLst/>
              <a:cxnLst/>
              <a:rect l="l" t="t" r="r" b="b"/>
              <a:pathLst>
                <a:path w="132" h="1313" extrusionOk="0">
                  <a:moveTo>
                    <a:pt x="66" y="0"/>
                  </a:moveTo>
                  <a:cubicBezTo>
                    <a:pt x="34" y="0"/>
                    <a:pt x="1" y="22"/>
                    <a:pt x="1" y="65"/>
                  </a:cubicBezTo>
                  <a:lnTo>
                    <a:pt x="1" y="1248"/>
                  </a:lnTo>
                  <a:cubicBezTo>
                    <a:pt x="1" y="1283"/>
                    <a:pt x="30" y="1313"/>
                    <a:pt x="67" y="1313"/>
                  </a:cubicBezTo>
                  <a:cubicBezTo>
                    <a:pt x="103" y="1313"/>
                    <a:pt x="132" y="1283"/>
                    <a:pt x="132" y="1248"/>
                  </a:cubicBezTo>
                  <a:lnTo>
                    <a:pt x="132" y="65"/>
                  </a:lnTo>
                  <a:cubicBezTo>
                    <a:pt x="132" y="22"/>
                    <a:pt x="99"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92"/>
            <p:cNvSpPr/>
            <p:nvPr/>
          </p:nvSpPr>
          <p:spPr>
            <a:xfrm>
              <a:off x="5277400" y="2527725"/>
              <a:ext cx="3300" cy="19525"/>
            </a:xfrm>
            <a:custGeom>
              <a:avLst/>
              <a:gdLst/>
              <a:ahLst/>
              <a:cxnLst/>
              <a:rect l="l" t="t" r="r" b="b"/>
              <a:pathLst>
                <a:path w="132" h="781" extrusionOk="0">
                  <a:moveTo>
                    <a:pt x="66" y="0"/>
                  </a:moveTo>
                  <a:cubicBezTo>
                    <a:pt x="34" y="0"/>
                    <a:pt x="1" y="22"/>
                    <a:pt x="1" y="66"/>
                  </a:cubicBezTo>
                  <a:lnTo>
                    <a:pt x="1" y="716"/>
                  </a:lnTo>
                  <a:cubicBezTo>
                    <a:pt x="1" y="752"/>
                    <a:pt x="30" y="781"/>
                    <a:pt x="67" y="781"/>
                  </a:cubicBezTo>
                  <a:cubicBezTo>
                    <a:pt x="103" y="781"/>
                    <a:pt x="132" y="752"/>
                    <a:pt x="132" y="716"/>
                  </a:cubicBezTo>
                  <a:lnTo>
                    <a:pt x="132" y="66"/>
                  </a:lnTo>
                  <a:cubicBezTo>
                    <a:pt x="132" y="22"/>
                    <a:pt x="99"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92"/>
            <p:cNvSpPr/>
            <p:nvPr/>
          </p:nvSpPr>
          <p:spPr>
            <a:xfrm>
              <a:off x="5277400" y="2569325"/>
              <a:ext cx="3300" cy="19525"/>
            </a:xfrm>
            <a:custGeom>
              <a:avLst/>
              <a:gdLst/>
              <a:ahLst/>
              <a:cxnLst/>
              <a:rect l="l" t="t" r="r" b="b"/>
              <a:pathLst>
                <a:path w="132" h="781" extrusionOk="0">
                  <a:moveTo>
                    <a:pt x="66" y="1"/>
                  </a:moveTo>
                  <a:cubicBezTo>
                    <a:pt x="34" y="1"/>
                    <a:pt x="1" y="23"/>
                    <a:pt x="1" y="66"/>
                  </a:cubicBezTo>
                  <a:lnTo>
                    <a:pt x="1" y="716"/>
                  </a:lnTo>
                  <a:cubicBezTo>
                    <a:pt x="1" y="753"/>
                    <a:pt x="30" y="781"/>
                    <a:pt x="67" y="781"/>
                  </a:cubicBezTo>
                  <a:cubicBezTo>
                    <a:pt x="103" y="781"/>
                    <a:pt x="132" y="753"/>
                    <a:pt x="132" y="716"/>
                  </a:cubicBezTo>
                  <a:lnTo>
                    <a:pt x="132" y="66"/>
                  </a:lnTo>
                  <a:cubicBezTo>
                    <a:pt x="132" y="23"/>
                    <a:pt x="99"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92"/>
            <p:cNvSpPr/>
            <p:nvPr/>
          </p:nvSpPr>
          <p:spPr>
            <a:xfrm>
              <a:off x="5277400" y="2607450"/>
              <a:ext cx="3300" cy="23025"/>
            </a:xfrm>
            <a:custGeom>
              <a:avLst/>
              <a:gdLst/>
              <a:ahLst/>
              <a:cxnLst/>
              <a:rect l="l" t="t" r="r" b="b"/>
              <a:pathLst>
                <a:path w="132" h="921" extrusionOk="0">
                  <a:moveTo>
                    <a:pt x="66" y="0"/>
                  </a:moveTo>
                  <a:cubicBezTo>
                    <a:pt x="34" y="0"/>
                    <a:pt x="1" y="22"/>
                    <a:pt x="1" y="66"/>
                  </a:cubicBezTo>
                  <a:lnTo>
                    <a:pt x="1" y="855"/>
                  </a:lnTo>
                  <a:cubicBezTo>
                    <a:pt x="1" y="892"/>
                    <a:pt x="30" y="920"/>
                    <a:pt x="67" y="920"/>
                  </a:cubicBezTo>
                  <a:cubicBezTo>
                    <a:pt x="103" y="920"/>
                    <a:pt x="132" y="892"/>
                    <a:pt x="132" y="855"/>
                  </a:cubicBezTo>
                  <a:lnTo>
                    <a:pt x="132" y="66"/>
                  </a:lnTo>
                  <a:cubicBezTo>
                    <a:pt x="132" y="22"/>
                    <a:pt x="99"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92"/>
            <p:cNvSpPr/>
            <p:nvPr/>
          </p:nvSpPr>
          <p:spPr>
            <a:xfrm>
              <a:off x="5277400" y="2652550"/>
              <a:ext cx="3300" cy="19525"/>
            </a:xfrm>
            <a:custGeom>
              <a:avLst/>
              <a:gdLst/>
              <a:ahLst/>
              <a:cxnLst/>
              <a:rect l="l" t="t" r="r" b="b"/>
              <a:pathLst>
                <a:path w="132" h="781" extrusionOk="0">
                  <a:moveTo>
                    <a:pt x="66" y="1"/>
                  </a:moveTo>
                  <a:cubicBezTo>
                    <a:pt x="34" y="1"/>
                    <a:pt x="1" y="22"/>
                    <a:pt x="1" y="66"/>
                  </a:cubicBezTo>
                  <a:lnTo>
                    <a:pt x="1" y="716"/>
                  </a:lnTo>
                  <a:cubicBezTo>
                    <a:pt x="1" y="752"/>
                    <a:pt x="30" y="781"/>
                    <a:pt x="67" y="781"/>
                  </a:cubicBezTo>
                  <a:cubicBezTo>
                    <a:pt x="103" y="781"/>
                    <a:pt x="132" y="752"/>
                    <a:pt x="132" y="716"/>
                  </a:cubicBezTo>
                  <a:lnTo>
                    <a:pt x="132" y="66"/>
                  </a:lnTo>
                  <a:cubicBezTo>
                    <a:pt x="132" y="22"/>
                    <a:pt x="99"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92"/>
            <p:cNvSpPr/>
            <p:nvPr/>
          </p:nvSpPr>
          <p:spPr>
            <a:xfrm>
              <a:off x="5277400" y="2694150"/>
              <a:ext cx="3300" cy="32850"/>
            </a:xfrm>
            <a:custGeom>
              <a:avLst/>
              <a:gdLst/>
              <a:ahLst/>
              <a:cxnLst/>
              <a:rect l="l" t="t" r="r" b="b"/>
              <a:pathLst>
                <a:path w="132" h="1314" extrusionOk="0">
                  <a:moveTo>
                    <a:pt x="66" y="1"/>
                  </a:moveTo>
                  <a:cubicBezTo>
                    <a:pt x="34" y="1"/>
                    <a:pt x="1" y="23"/>
                    <a:pt x="1" y="66"/>
                  </a:cubicBezTo>
                  <a:lnTo>
                    <a:pt x="1" y="1248"/>
                  </a:lnTo>
                  <a:cubicBezTo>
                    <a:pt x="1" y="1284"/>
                    <a:pt x="30" y="1313"/>
                    <a:pt x="67" y="1313"/>
                  </a:cubicBezTo>
                  <a:cubicBezTo>
                    <a:pt x="103" y="1313"/>
                    <a:pt x="132" y="1284"/>
                    <a:pt x="132" y="1248"/>
                  </a:cubicBezTo>
                  <a:lnTo>
                    <a:pt x="132" y="66"/>
                  </a:lnTo>
                  <a:cubicBezTo>
                    <a:pt x="132" y="23"/>
                    <a:pt x="99"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92"/>
            <p:cNvSpPr/>
            <p:nvPr/>
          </p:nvSpPr>
          <p:spPr>
            <a:xfrm>
              <a:off x="5277400" y="2698100"/>
              <a:ext cx="3300" cy="19550"/>
            </a:xfrm>
            <a:custGeom>
              <a:avLst/>
              <a:gdLst/>
              <a:ahLst/>
              <a:cxnLst/>
              <a:rect l="l" t="t" r="r" b="b"/>
              <a:pathLst>
                <a:path w="132" h="782" extrusionOk="0">
                  <a:moveTo>
                    <a:pt x="66" y="0"/>
                  </a:moveTo>
                  <a:cubicBezTo>
                    <a:pt x="34" y="0"/>
                    <a:pt x="1" y="22"/>
                    <a:pt x="1" y="66"/>
                  </a:cubicBezTo>
                  <a:lnTo>
                    <a:pt x="1" y="715"/>
                  </a:lnTo>
                  <a:cubicBezTo>
                    <a:pt x="1" y="752"/>
                    <a:pt x="30" y="781"/>
                    <a:pt x="67" y="781"/>
                  </a:cubicBezTo>
                  <a:cubicBezTo>
                    <a:pt x="103" y="781"/>
                    <a:pt x="132" y="752"/>
                    <a:pt x="132" y="715"/>
                  </a:cubicBezTo>
                  <a:lnTo>
                    <a:pt x="132" y="66"/>
                  </a:lnTo>
                  <a:cubicBezTo>
                    <a:pt x="132" y="22"/>
                    <a:pt x="99"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92"/>
            <p:cNvSpPr/>
            <p:nvPr/>
          </p:nvSpPr>
          <p:spPr>
            <a:xfrm>
              <a:off x="5277400" y="2739700"/>
              <a:ext cx="3300" cy="19550"/>
            </a:xfrm>
            <a:custGeom>
              <a:avLst/>
              <a:gdLst/>
              <a:ahLst/>
              <a:cxnLst/>
              <a:rect l="l" t="t" r="r" b="b"/>
              <a:pathLst>
                <a:path w="132" h="782" extrusionOk="0">
                  <a:moveTo>
                    <a:pt x="66" y="1"/>
                  </a:moveTo>
                  <a:cubicBezTo>
                    <a:pt x="34" y="1"/>
                    <a:pt x="1" y="23"/>
                    <a:pt x="1" y="67"/>
                  </a:cubicBezTo>
                  <a:lnTo>
                    <a:pt x="1" y="716"/>
                  </a:lnTo>
                  <a:cubicBezTo>
                    <a:pt x="1" y="752"/>
                    <a:pt x="30" y="782"/>
                    <a:pt x="67" y="782"/>
                  </a:cubicBezTo>
                  <a:cubicBezTo>
                    <a:pt x="103" y="782"/>
                    <a:pt x="132" y="752"/>
                    <a:pt x="132" y="716"/>
                  </a:cubicBezTo>
                  <a:lnTo>
                    <a:pt x="132" y="67"/>
                  </a:lnTo>
                  <a:cubicBezTo>
                    <a:pt x="132" y="23"/>
                    <a:pt x="99"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92"/>
            <p:cNvSpPr/>
            <p:nvPr/>
          </p:nvSpPr>
          <p:spPr>
            <a:xfrm>
              <a:off x="5277400" y="2777825"/>
              <a:ext cx="3300" cy="23050"/>
            </a:xfrm>
            <a:custGeom>
              <a:avLst/>
              <a:gdLst/>
              <a:ahLst/>
              <a:cxnLst/>
              <a:rect l="l" t="t" r="r" b="b"/>
              <a:pathLst>
                <a:path w="132" h="922" extrusionOk="0">
                  <a:moveTo>
                    <a:pt x="66" y="1"/>
                  </a:moveTo>
                  <a:cubicBezTo>
                    <a:pt x="34" y="1"/>
                    <a:pt x="1" y="22"/>
                    <a:pt x="1" y="66"/>
                  </a:cubicBezTo>
                  <a:lnTo>
                    <a:pt x="1" y="855"/>
                  </a:lnTo>
                  <a:cubicBezTo>
                    <a:pt x="1" y="892"/>
                    <a:pt x="30" y="921"/>
                    <a:pt x="67" y="921"/>
                  </a:cubicBezTo>
                  <a:cubicBezTo>
                    <a:pt x="103" y="921"/>
                    <a:pt x="132" y="892"/>
                    <a:pt x="132" y="855"/>
                  </a:cubicBezTo>
                  <a:lnTo>
                    <a:pt x="132" y="66"/>
                  </a:lnTo>
                  <a:cubicBezTo>
                    <a:pt x="132" y="22"/>
                    <a:pt x="99"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92"/>
            <p:cNvSpPr/>
            <p:nvPr/>
          </p:nvSpPr>
          <p:spPr>
            <a:xfrm>
              <a:off x="5277400" y="2822925"/>
              <a:ext cx="3300" cy="19550"/>
            </a:xfrm>
            <a:custGeom>
              <a:avLst/>
              <a:gdLst/>
              <a:ahLst/>
              <a:cxnLst/>
              <a:rect l="l" t="t" r="r" b="b"/>
              <a:pathLst>
                <a:path w="132" h="782" extrusionOk="0">
                  <a:moveTo>
                    <a:pt x="66" y="1"/>
                  </a:moveTo>
                  <a:cubicBezTo>
                    <a:pt x="34" y="1"/>
                    <a:pt x="1" y="23"/>
                    <a:pt x="1" y="67"/>
                  </a:cubicBezTo>
                  <a:lnTo>
                    <a:pt x="1" y="715"/>
                  </a:lnTo>
                  <a:cubicBezTo>
                    <a:pt x="1" y="752"/>
                    <a:pt x="30" y="781"/>
                    <a:pt x="67" y="781"/>
                  </a:cubicBezTo>
                  <a:cubicBezTo>
                    <a:pt x="103" y="781"/>
                    <a:pt x="132" y="752"/>
                    <a:pt x="132" y="715"/>
                  </a:cubicBezTo>
                  <a:lnTo>
                    <a:pt x="132" y="67"/>
                  </a:lnTo>
                  <a:cubicBezTo>
                    <a:pt x="132" y="23"/>
                    <a:pt x="99"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92"/>
            <p:cNvSpPr/>
            <p:nvPr/>
          </p:nvSpPr>
          <p:spPr>
            <a:xfrm>
              <a:off x="5365275" y="1846200"/>
              <a:ext cx="3300" cy="19550"/>
            </a:xfrm>
            <a:custGeom>
              <a:avLst/>
              <a:gdLst/>
              <a:ahLst/>
              <a:cxnLst/>
              <a:rect l="l" t="t" r="r" b="b"/>
              <a:pathLst>
                <a:path w="132" h="782" extrusionOk="0">
                  <a:moveTo>
                    <a:pt x="66" y="1"/>
                  </a:moveTo>
                  <a:cubicBezTo>
                    <a:pt x="33" y="1"/>
                    <a:pt x="0" y="23"/>
                    <a:pt x="0" y="67"/>
                  </a:cubicBezTo>
                  <a:lnTo>
                    <a:pt x="0" y="716"/>
                  </a:lnTo>
                  <a:cubicBezTo>
                    <a:pt x="0" y="752"/>
                    <a:pt x="30" y="782"/>
                    <a:pt x="65" y="782"/>
                  </a:cubicBezTo>
                  <a:cubicBezTo>
                    <a:pt x="102" y="782"/>
                    <a:pt x="131" y="752"/>
                    <a:pt x="131" y="716"/>
                  </a:cubicBezTo>
                  <a:lnTo>
                    <a:pt x="131" y="67"/>
                  </a:lnTo>
                  <a:cubicBezTo>
                    <a:pt x="131" y="23"/>
                    <a:pt x="98"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92"/>
            <p:cNvSpPr/>
            <p:nvPr/>
          </p:nvSpPr>
          <p:spPr>
            <a:xfrm>
              <a:off x="5365275" y="1887825"/>
              <a:ext cx="3300" cy="19525"/>
            </a:xfrm>
            <a:custGeom>
              <a:avLst/>
              <a:gdLst/>
              <a:ahLst/>
              <a:cxnLst/>
              <a:rect l="l" t="t" r="r" b="b"/>
              <a:pathLst>
                <a:path w="132" h="781" extrusionOk="0">
                  <a:moveTo>
                    <a:pt x="66" y="0"/>
                  </a:moveTo>
                  <a:cubicBezTo>
                    <a:pt x="33" y="0"/>
                    <a:pt x="0" y="22"/>
                    <a:pt x="0" y="66"/>
                  </a:cubicBezTo>
                  <a:lnTo>
                    <a:pt x="0" y="716"/>
                  </a:lnTo>
                  <a:cubicBezTo>
                    <a:pt x="0" y="752"/>
                    <a:pt x="30" y="781"/>
                    <a:pt x="65" y="781"/>
                  </a:cubicBezTo>
                  <a:cubicBezTo>
                    <a:pt x="102" y="781"/>
                    <a:pt x="131" y="752"/>
                    <a:pt x="131" y="716"/>
                  </a:cubicBezTo>
                  <a:lnTo>
                    <a:pt x="131" y="66"/>
                  </a:lnTo>
                  <a:cubicBezTo>
                    <a:pt x="131" y="22"/>
                    <a:pt x="98"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92"/>
            <p:cNvSpPr/>
            <p:nvPr/>
          </p:nvSpPr>
          <p:spPr>
            <a:xfrm>
              <a:off x="5365275" y="1925925"/>
              <a:ext cx="3300" cy="23050"/>
            </a:xfrm>
            <a:custGeom>
              <a:avLst/>
              <a:gdLst/>
              <a:ahLst/>
              <a:cxnLst/>
              <a:rect l="l" t="t" r="r" b="b"/>
              <a:pathLst>
                <a:path w="132" h="922" extrusionOk="0">
                  <a:moveTo>
                    <a:pt x="66" y="1"/>
                  </a:moveTo>
                  <a:cubicBezTo>
                    <a:pt x="33" y="1"/>
                    <a:pt x="0" y="23"/>
                    <a:pt x="0" y="66"/>
                  </a:cubicBezTo>
                  <a:lnTo>
                    <a:pt x="0" y="856"/>
                  </a:lnTo>
                  <a:cubicBezTo>
                    <a:pt x="0" y="892"/>
                    <a:pt x="30" y="921"/>
                    <a:pt x="65" y="921"/>
                  </a:cubicBezTo>
                  <a:cubicBezTo>
                    <a:pt x="102" y="921"/>
                    <a:pt x="131" y="892"/>
                    <a:pt x="131" y="856"/>
                  </a:cubicBezTo>
                  <a:lnTo>
                    <a:pt x="131" y="66"/>
                  </a:lnTo>
                  <a:cubicBezTo>
                    <a:pt x="131" y="23"/>
                    <a:pt x="98"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92"/>
            <p:cNvSpPr/>
            <p:nvPr/>
          </p:nvSpPr>
          <p:spPr>
            <a:xfrm>
              <a:off x="5365275" y="1971025"/>
              <a:ext cx="3300" cy="19550"/>
            </a:xfrm>
            <a:custGeom>
              <a:avLst/>
              <a:gdLst/>
              <a:ahLst/>
              <a:cxnLst/>
              <a:rect l="l" t="t" r="r" b="b"/>
              <a:pathLst>
                <a:path w="132" h="782" extrusionOk="0">
                  <a:moveTo>
                    <a:pt x="66" y="1"/>
                  </a:moveTo>
                  <a:cubicBezTo>
                    <a:pt x="33" y="1"/>
                    <a:pt x="0" y="23"/>
                    <a:pt x="0" y="67"/>
                  </a:cubicBezTo>
                  <a:lnTo>
                    <a:pt x="0" y="717"/>
                  </a:lnTo>
                  <a:cubicBezTo>
                    <a:pt x="0" y="752"/>
                    <a:pt x="30" y="782"/>
                    <a:pt x="65" y="782"/>
                  </a:cubicBezTo>
                  <a:cubicBezTo>
                    <a:pt x="102" y="782"/>
                    <a:pt x="131" y="752"/>
                    <a:pt x="131" y="717"/>
                  </a:cubicBezTo>
                  <a:lnTo>
                    <a:pt x="131" y="67"/>
                  </a:lnTo>
                  <a:cubicBezTo>
                    <a:pt x="131" y="23"/>
                    <a:pt x="98"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92"/>
            <p:cNvSpPr/>
            <p:nvPr/>
          </p:nvSpPr>
          <p:spPr>
            <a:xfrm>
              <a:off x="5365275" y="2012650"/>
              <a:ext cx="3300" cy="32850"/>
            </a:xfrm>
            <a:custGeom>
              <a:avLst/>
              <a:gdLst/>
              <a:ahLst/>
              <a:cxnLst/>
              <a:rect l="l" t="t" r="r" b="b"/>
              <a:pathLst>
                <a:path w="132" h="1314" extrusionOk="0">
                  <a:moveTo>
                    <a:pt x="66" y="0"/>
                  </a:moveTo>
                  <a:cubicBezTo>
                    <a:pt x="33" y="0"/>
                    <a:pt x="0" y="22"/>
                    <a:pt x="0" y="66"/>
                  </a:cubicBezTo>
                  <a:lnTo>
                    <a:pt x="0" y="1247"/>
                  </a:lnTo>
                  <a:cubicBezTo>
                    <a:pt x="0" y="1284"/>
                    <a:pt x="30" y="1314"/>
                    <a:pt x="65" y="1314"/>
                  </a:cubicBezTo>
                  <a:cubicBezTo>
                    <a:pt x="102" y="1314"/>
                    <a:pt x="131" y="1284"/>
                    <a:pt x="131" y="1247"/>
                  </a:cubicBezTo>
                  <a:lnTo>
                    <a:pt x="131" y="66"/>
                  </a:lnTo>
                  <a:cubicBezTo>
                    <a:pt x="131" y="22"/>
                    <a:pt x="98"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92"/>
            <p:cNvSpPr/>
            <p:nvPr/>
          </p:nvSpPr>
          <p:spPr>
            <a:xfrm>
              <a:off x="5365275" y="2016600"/>
              <a:ext cx="3300" cy="19525"/>
            </a:xfrm>
            <a:custGeom>
              <a:avLst/>
              <a:gdLst/>
              <a:ahLst/>
              <a:cxnLst/>
              <a:rect l="l" t="t" r="r" b="b"/>
              <a:pathLst>
                <a:path w="132" h="781" extrusionOk="0">
                  <a:moveTo>
                    <a:pt x="66" y="0"/>
                  </a:moveTo>
                  <a:cubicBezTo>
                    <a:pt x="33" y="0"/>
                    <a:pt x="0" y="22"/>
                    <a:pt x="0" y="65"/>
                  </a:cubicBezTo>
                  <a:lnTo>
                    <a:pt x="0" y="715"/>
                  </a:lnTo>
                  <a:cubicBezTo>
                    <a:pt x="0" y="751"/>
                    <a:pt x="30" y="780"/>
                    <a:pt x="65" y="780"/>
                  </a:cubicBezTo>
                  <a:cubicBezTo>
                    <a:pt x="102" y="780"/>
                    <a:pt x="131" y="751"/>
                    <a:pt x="131" y="715"/>
                  </a:cubicBezTo>
                  <a:lnTo>
                    <a:pt x="131" y="65"/>
                  </a:lnTo>
                  <a:cubicBezTo>
                    <a:pt x="131" y="22"/>
                    <a:pt x="98"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92"/>
            <p:cNvSpPr/>
            <p:nvPr/>
          </p:nvSpPr>
          <p:spPr>
            <a:xfrm>
              <a:off x="5365275" y="2058200"/>
              <a:ext cx="3300" cy="19525"/>
            </a:xfrm>
            <a:custGeom>
              <a:avLst/>
              <a:gdLst/>
              <a:ahLst/>
              <a:cxnLst/>
              <a:rect l="l" t="t" r="r" b="b"/>
              <a:pathLst>
                <a:path w="132" h="781" extrusionOk="0">
                  <a:moveTo>
                    <a:pt x="66" y="1"/>
                  </a:moveTo>
                  <a:cubicBezTo>
                    <a:pt x="33" y="1"/>
                    <a:pt x="0" y="22"/>
                    <a:pt x="0" y="66"/>
                  </a:cubicBezTo>
                  <a:lnTo>
                    <a:pt x="0" y="716"/>
                  </a:lnTo>
                  <a:cubicBezTo>
                    <a:pt x="0" y="751"/>
                    <a:pt x="30" y="781"/>
                    <a:pt x="65" y="781"/>
                  </a:cubicBezTo>
                  <a:cubicBezTo>
                    <a:pt x="102" y="781"/>
                    <a:pt x="131" y="751"/>
                    <a:pt x="131" y="716"/>
                  </a:cubicBezTo>
                  <a:lnTo>
                    <a:pt x="131" y="66"/>
                  </a:lnTo>
                  <a:cubicBezTo>
                    <a:pt x="131" y="22"/>
                    <a:pt x="98"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92"/>
            <p:cNvSpPr/>
            <p:nvPr/>
          </p:nvSpPr>
          <p:spPr>
            <a:xfrm>
              <a:off x="5365275" y="2096300"/>
              <a:ext cx="3300" cy="23050"/>
            </a:xfrm>
            <a:custGeom>
              <a:avLst/>
              <a:gdLst/>
              <a:ahLst/>
              <a:cxnLst/>
              <a:rect l="l" t="t" r="r" b="b"/>
              <a:pathLst>
                <a:path w="132" h="922" extrusionOk="0">
                  <a:moveTo>
                    <a:pt x="66" y="1"/>
                  </a:moveTo>
                  <a:cubicBezTo>
                    <a:pt x="33" y="1"/>
                    <a:pt x="0" y="23"/>
                    <a:pt x="0" y="67"/>
                  </a:cubicBezTo>
                  <a:lnTo>
                    <a:pt x="0" y="856"/>
                  </a:lnTo>
                  <a:cubicBezTo>
                    <a:pt x="0" y="892"/>
                    <a:pt x="30" y="921"/>
                    <a:pt x="65" y="921"/>
                  </a:cubicBezTo>
                  <a:cubicBezTo>
                    <a:pt x="102" y="921"/>
                    <a:pt x="131" y="892"/>
                    <a:pt x="131" y="856"/>
                  </a:cubicBezTo>
                  <a:lnTo>
                    <a:pt x="131" y="67"/>
                  </a:lnTo>
                  <a:cubicBezTo>
                    <a:pt x="131" y="23"/>
                    <a:pt x="98"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92"/>
            <p:cNvSpPr/>
            <p:nvPr/>
          </p:nvSpPr>
          <p:spPr>
            <a:xfrm>
              <a:off x="5365275" y="2141425"/>
              <a:ext cx="3300" cy="19525"/>
            </a:xfrm>
            <a:custGeom>
              <a:avLst/>
              <a:gdLst/>
              <a:ahLst/>
              <a:cxnLst/>
              <a:rect l="l" t="t" r="r" b="b"/>
              <a:pathLst>
                <a:path w="132" h="781" extrusionOk="0">
                  <a:moveTo>
                    <a:pt x="66" y="0"/>
                  </a:moveTo>
                  <a:cubicBezTo>
                    <a:pt x="33" y="0"/>
                    <a:pt x="0" y="22"/>
                    <a:pt x="0" y="66"/>
                  </a:cubicBezTo>
                  <a:lnTo>
                    <a:pt x="0" y="715"/>
                  </a:lnTo>
                  <a:cubicBezTo>
                    <a:pt x="0" y="751"/>
                    <a:pt x="30" y="780"/>
                    <a:pt x="65" y="780"/>
                  </a:cubicBezTo>
                  <a:cubicBezTo>
                    <a:pt x="102" y="780"/>
                    <a:pt x="131" y="751"/>
                    <a:pt x="131" y="715"/>
                  </a:cubicBezTo>
                  <a:lnTo>
                    <a:pt x="131" y="66"/>
                  </a:lnTo>
                  <a:cubicBezTo>
                    <a:pt x="131" y="22"/>
                    <a:pt x="98"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92"/>
            <p:cNvSpPr/>
            <p:nvPr/>
          </p:nvSpPr>
          <p:spPr>
            <a:xfrm>
              <a:off x="5365275" y="2183000"/>
              <a:ext cx="3300" cy="32875"/>
            </a:xfrm>
            <a:custGeom>
              <a:avLst/>
              <a:gdLst/>
              <a:ahLst/>
              <a:cxnLst/>
              <a:rect l="l" t="t" r="r" b="b"/>
              <a:pathLst>
                <a:path w="132" h="1315" extrusionOk="0">
                  <a:moveTo>
                    <a:pt x="66" y="1"/>
                  </a:moveTo>
                  <a:cubicBezTo>
                    <a:pt x="33" y="1"/>
                    <a:pt x="0" y="23"/>
                    <a:pt x="0" y="67"/>
                  </a:cubicBezTo>
                  <a:lnTo>
                    <a:pt x="0" y="1248"/>
                  </a:lnTo>
                  <a:cubicBezTo>
                    <a:pt x="0" y="1285"/>
                    <a:pt x="30" y="1314"/>
                    <a:pt x="65" y="1314"/>
                  </a:cubicBezTo>
                  <a:cubicBezTo>
                    <a:pt x="102" y="1314"/>
                    <a:pt x="131" y="1285"/>
                    <a:pt x="131" y="1248"/>
                  </a:cubicBezTo>
                  <a:lnTo>
                    <a:pt x="131" y="67"/>
                  </a:lnTo>
                  <a:cubicBezTo>
                    <a:pt x="131" y="23"/>
                    <a:pt x="98"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92"/>
            <p:cNvSpPr/>
            <p:nvPr/>
          </p:nvSpPr>
          <p:spPr>
            <a:xfrm>
              <a:off x="5365275" y="2186975"/>
              <a:ext cx="3300" cy="19550"/>
            </a:xfrm>
            <a:custGeom>
              <a:avLst/>
              <a:gdLst/>
              <a:ahLst/>
              <a:cxnLst/>
              <a:rect l="l" t="t" r="r" b="b"/>
              <a:pathLst>
                <a:path w="132" h="782" extrusionOk="0">
                  <a:moveTo>
                    <a:pt x="66" y="0"/>
                  </a:moveTo>
                  <a:cubicBezTo>
                    <a:pt x="33" y="0"/>
                    <a:pt x="0" y="22"/>
                    <a:pt x="0" y="66"/>
                  </a:cubicBezTo>
                  <a:lnTo>
                    <a:pt x="0" y="715"/>
                  </a:lnTo>
                  <a:cubicBezTo>
                    <a:pt x="0" y="752"/>
                    <a:pt x="30" y="781"/>
                    <a:pt x="65" y="781"/>
                  </a:cubicBezTo>
                  <a:cubicBezTo>
                    <a:pt x="102" y="781"/>
                    <a:pt x="131" y="752"/>
                    <a:pt x="131" y="715"/>
                  </a:cubicBezTo>
                  <a:lnTo>
                    <a:pt x="131" y="66"/>
                  </a:lnTo>
                  <a:cubicBezTo>
                    <a:pt x="131" y="22"/>
                    <a:pt x="98"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92"/>
            <p:cNvSpPr/>
            <p:nvPr/>
          </p:nvSpPr>
          <p:spPr>
            <a:xfrm>
              <a:off x="5365275" y="2228575"/>
              <a:ext cx="3300" cy="19550"/>
            </a:xfrm>
            <a:custGeom>
              <a:avLst/>
              <a:gdLst/>
              <a:ahLst/>
              <a:cxnLst/>
              <a:rect l="l" t="t" r="r" b="b"/>
              <a:pathLst>
                <a:path w="132" h="782" extrusionOk="0">
                  <a:moveTo>
                    <a:pt x="66" y="1"/>
                  </a:moveTo>
                  <a:cubicBezTo>
                    <a:pt x="33" y="1"/>
                    <a:pt x="0" y="23"/>
                    <a:pt x="0" y="67"/>
                  </a:cubicBezTo>
                  <a:lnTo>
                    <a:pt x="0" y="715"/>
                  </a:lnTo>
                  <a:cubicBezTo>
                    <a:pt x="0" y="752"/>
                    <a:pt x="30" y="781"/>
                    <a:pt x="65" y="781"/>
                  </a:cubicBezTo>
                  <a:cubicBezTo>
                    <a:pt x="102" y="781"/>
                    <a:pt x="131" y="752"/>
                    <a:pt x="131" y="715"/>
                  </a:cubicBezTo>
                  <a:lnTo>
                    <a:pt x="131" y="67"/>
                  </a:lnTo>
                  <a:cubicBezTo>
                    <a:pt x="131" y="23"/>
                    <a:pt x="98"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92"/>
            <p:cNvSpPr/>
            <p:nvPr/>
          </p:nvSpPr>
          <p:spPr>
            <a:xfrm>
              <a:off x="5365275" y="2266700"/>
              <a:ext cx="3300" cy="23025"/>
            </a:xfrm>
            <a:custGeom>
              <a:avLst/>
              <a:gdLst/>
              <a:ahLst/>
              <a:cxnLst/>
              <a:rect l="l" t="t" r="r" b="b"/>
              <a:pathLst>
                <a:path w="132" h="921" extrusionOk="0">
                  <a:moveTo>
                    <a:pt x="66" y="0"/>
                  </a:moveTo>
                  <a:cubicBezTo>
                    <a:pt x="33" y="0"/>
                    <a:pt x="0" y="22"/>
                    <a:pt x="0" y="66"/>
                  </a:cubicBezTo>
                  <a:lnTo>
                    <a:pt x="0" y="855"/>
                  </a:lnTo>
                  <a:cubicBezTo>
                    <a:pt x="0" y="891"/>
                    <a:pt x="30" y="921"/>
                    <a:pt x="65" y="921"/>
                  </a:cubicBezTo>
                  <a:cubicBezTo>
                    <a:pt x="102" y="921"/>
                    <a:pt x="131" y="891"/>
                    <a:pt x="131" y="855"/>
                  </a:cubicBezTo>
                  <a:lnTo>
                    <a:pt x="131" y="66"/>
                  </a:lnTo>
                  <a:cubicBezTo>
                    <a:pt x="131" y="22"/>
                    <a:pt x="98"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92"/>
            <p:cNvSpPr/>
            <p:nvPr/>
          </p:nvSpPr>
          <p:spPr>
            <a:xfrm>
              <a:off x="5365275" y="2311800"/>
              <a:ext cx="3300" cy="19550"/>
            </a:xfrm>
            <a:custGeom>
              <a:avLst/>
              <a:gdLst/>
              <a:ahLst/>
              <a:cxnLst/>
              <a:rect l="l" t="t" r="r" b="b"/>
              <a:pathLst>
                <a:path w="132" h="782" extrusionOk="0">
                  <a:moveTo>
                    <a:pt x="66" y="0"/>
                  </a:moveTo>
                  <a:cubicBezTo>
                    <a:pt x="33" y="0"/>
                    <a:pt x="0" y="22"/>
                    <a:pt x="0" y="66"/>
                  </a:cubicBezTo>
                  <a:lnTo>
                    <a:pt x="0" y="716"/>
                  </a:lnTo>
                  <a:cubicBezTo>
                    <a:pt x="0" y="752"/>
                    <a:pt x="30" y="781"/>
                    <a:pt x="65" y="781"/>
                  </a:cubicBezTo>
                  <a:cubicBezTo>
                    <a:pt x="102" y="781"/>
                    <a:pt x="131" y="752"/>
                    <a:pt x="131" y="716"/>
                  </a:cubicBezTo>
                  <a:lnTo>
                    <a:pt x="131" y="66"/>
                  </a:lnTo>
                  <a:cubicBezTo>
                    <a:pt x="131" y="22"/>
                    <a:pt x="98"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92"/>
            <p:cNvSpPr/>
            <p:nvPr/>
          </p:nvSpPr>
          <p:spPr>
            <a:xfrm>
              <a:off x="5365275" y="2353400"/>
              <a:ext cx="3300" cy="32825"/>
            </a:xfrm>
            <a:custGeom>
              <a:avLst/>
              <a:gdLst/>
              <a:ahLst/>
              <a:cxnLst/>
              <a:rect l="l" t="t" r="r" b="b"/>
              <a:pathLst>
                <a:path w="132" h="1313" extrusionOk="0">
                  <a:moveTo>
                    <a:pt x="66" y="0"/>
                  </a:moveTo>
                  <a:cubicBezTo>
                    <a:pt x="33" y="0"/>
                    <a:pt x="0" y="22"/>
                    <a:pt x="0" y="66"/>
                  </a:cubicBezTo>
                  <a:lnTo>
                    <a:pt x="0" y="1248"/>
                  </a:lnTo>
                  <a:cubicBezTo>
                    <a:pt x="0" y="1284"/>
                    <a:pt x="30" y="1313"/>
                    <a:pt x="65" y="1313"/>
                  </a:cubicBezTo>
                  <a:cubicBezTo>
                    <a:pt x="102" y="1313"/>
                    <a:pt x="131" y="1284"/>
                    <a:pt x="131" y="1248"/>
                  </a:cubicBezTo>
                  <a:lnTo>
                    <a:pt x="131" y="66"/>
                  </a:lnTo>
                  <a:cubicBezTo>
                    <a:pt x="131" y="22"/>
                    <a:pt x="98"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92"/>
            <p:cNvSpPr/>
            <p:nvPr/>
          </p:nvSpPr>
          <p:spPr>
            <a:xfrm>
              <a:off x="5365275" y="2357350"/>
              <a:ext cx="3300" cy="19525"/>
            </a:xfrm>
            <a:custGeom>
              <a:avLst/>
              <a:gdLst/>
              <a:ahLst/>
              <a:cxnLst/>
              <a:rect l="l" t="t" r="r" b="b"/>
              <a:pathLst>
                <a:path w="132" h="781" extrusionOk="0">
                  <a:moveTo>
                    <a:pt x="66" y="1"/>
                  </a:moveTo>
                  <a:cubicBezTo>
                    <a:pt x="33" y="1"/>
                    <a:pt x="0" y="22"/>
                    <a:pt x="0" y="66"/>
                  </a:cubicBezTo>
                  <a:lnTo>
                    <a:pt x="0" y="716"/>
                  </a:lnTo>
                  <a:cubicBezTo>
                    <a:pt x="0" y="751"/>
                    <a:pt x="30" y="781"/>
                    <a:pt x="65" y="781"/>
                  </a:cubicBezTo>
                  <a:cubicBezTo>
                    <a:pt x="102" y="781"/>
                    <a:pt x="131" y="751"/>
                    <a:pt x="131" y="716"/>
                  </a:cubicBezTo>
                  <a:lnTo>
                    <a:pt x="131" y="66"/>
                  </a:lnTo>
                  <a:cubicBezTo>
                    <a:pt x="131" y="22"/>
                    <a:pt x="98"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92"/>
            <p:cNvSpPr/>
            <p:nvPr/>
          </p:nvSpPr>
          <p:spPr>
            <a:xfrm>
              <a:off x="5365275" y="2398975"/>
              <a:ext cx="3300" cy="19525"/>
            </a:xfrm>
            <a:custGeom>
              <a:avLst/>
              <a:gdLst/>
              <a:ahLst/>
              <a:cxnLst/>
              <a:rect l="l" t="t" r="r" b="b"/>
              <a:pathLst>
                <a:path w="132" h="781" extrusionOk="0">
                  <a:moveTo>
                    <a:pt x="66" y="0"/>
                  </a:moveTo>
                  <a:cubicBezTo>
                    <a:pt x="33" y="0"/>
                    <a:pt x="0" y="22"/>
                    <a:pt x="0" y="65"/>
                  </a:cubicBezTo>
                  <a:lnTo>
                    <a:pt x="0" y="715"/>
                  </a:lnTo>
                  <a:cubicBezTo>
                    <a:pt x="0" y="751"/>
                    <a:pt x="30" y="780"/>
                    <a:pt x="65" y="780"/>
                  </a:cubicBezTo>
                  <a:cubicBezTo>
                    <a:pt x="102" y="780"/>
                    <a:pt x="131" y="751"/>
                    <a:pt x="131" y="715"/>
                  </a:cubicBezTo>
                  <a:lnTo>
                    <a:pt x="131" y="65"/>
                  </a:lnTo>
                  <a:cubicBezTo>
                    <a:pt x="131" y="22"/>
                    <a:pt x="98"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92"/>
            <p:cNvSpPr/>
            <p:nvPr/>
          </p:nvSpPr>
          <p:spPr>
            <a:xfrm>
              <a:off x="5365275" y="2437075"/>
              <a:ext cx="3300" cy="23025"/>
            </a:xfrm>
            <a:custGeom>
              <a:avLst/>
              <a:gdLst/>
              <a:ahLst/>
              <a:cxnLst/>
              <a:rect l="l" t="t" r="r" b="b"/>
              <a:pathLst>
                <a:path w="132" h="921" extrusionOk="0">
                  <a:moveTo>
                    <a:pt x="66" y="0"/>
                  </a:moveTo>
                  <a:cubicBezTo>
                    <a:pt x="33" y="0"/>
                    <a:pt x="0" y="22"/>
                    <a:pt x="0" y="65"/>
                  </a:cubicBezTo>
                  <a:lnTo>
                    <a:pt x="0" y="856"/>
                  </a:lnTo>
                  <a:cubicBezTo>
                    <a:pt x="0" y="891"/>
                    <a:pt x="30" y="921"/>
                    <a:pt x="65" y="921"/>
                  </a:cubicBezTo>
                  <a:cubicBezTo>
                    <a:pt x="102" y="921"/>
                    <a:pt x="131" y="891"/>
                    <a:pt x="131" y="856"/>
                  </a:cubicBezTo>
                  <a:lnTo>
                    <a:pt x="131" y="65"/>
                  </a:lnTo>
                  <a:cubicBezTo>
                    <a:pt x="131" y="22"/>
                    <a:pt x="98"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92"/>
            <p:cNvSpPr/>
            <p:nvPr/>
          </p:nvSpPr>
          <p:spPr>
            <a:xfrm>
              <a:off x="5365275" y="2482175"/>
              <a:ext cx="3300" cy="19525"/>
            </a:xfrm>
            <a:custGeom>
              <a:avLst/>
              <a:gdLst/>
              <a:ahLst/>
              <a:cxnLst/>
              <a:rect l="l" t="t" r="r" b="b"/>
              <a:pathLst>
                <a:path w="132" h="781" extrusionOk="0">
                  <a:moveTo>
                    <a:pt x="66" y="1"/>
                  </a:moveTo>
                  <a:cubicBezTo>
                    <a:pt x="33" y="1"/>
                    <a:pt x="0" y="23"/>
                    <a:pt x="0" y="66"/>
                  </a:cubicBezTo>
                  <a:lnTo>
                    <a:pt x="0" y="716"/>
                  </a:lnTo>
                  <a:cubicBezTo>
                    <a:pt x="0" y="752"/>
                    <a:pt x="30" y="781"/>
                    <a:pt x="65" y="781"/>
                  </a:cubicBezTo>
                  <a:cubicBezTo>
                    <a:pt x="102" y="781"/>
                    <a:pt x="131" y="752"/>
                    <a:pt x="131" y="716"/>
                  </a:cubicBezTo>
                  <a:lnTo>
                    <a:pt x="131" y="66"/>
                  </a:lnTo>
                  <a:cubicBezTo>
                    <a:pt x="131" y="23"/>
                    <a:pt x="98"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92"/>
            <p:cNvSpPr/>
            <p:nvPr/>
          </p:nvSpPr>
          <p:spPr>
            <a:xfrm>
              <a:off x="5365275" y="2523800"/>
              <a:ext cx="3300" cy="32825"/>
            </a:xfrm>
            <a:custGeom>
              <a:avLst/>
              <a:gdLst/>
              <a:ahLst/>
              <a:cxnLst/>
              <a:rect l="l" t="t" r="r" b="b"/>
              <a:pathLst>
                <a:path w="132" h="1313" extrusionOk="0">
                  <a:moveTo>
                    <a:pt x="66" y="0"/>
                  </a:moveTo>
                  <a:cubicBezTo>
                    <a:pt x="33" y="0"/>
                    <a:pt x="0" y="22"/>
                    <a:pt x="0" y="65"/>
                  </a:cubicBezTo>
                  <a:lnTo>
                    <a:pt x="0" y="1248"/>
                  </a:lnTo>
                  <a:cubicBezTo>
                    <a:pt x="0" y="1283"/>
                    <a:pt x="30" y="1313"/>
                    <a:pt x="65" y="1313"/>
                  </a:cubicBezTo>
                  <a:cubicBezTo>
                    <a:pt x="102" y="1313"/>
                    <a:pt x="131" y="1283"/>
                    <a:pt x="131" y="1248"/>
                  </a:cubicBezTo>
                  <a:lnTo>
                    <a:pt x="131" y="65"/>
                  </a:lnTo>
                  <a:cubicBezTo>
                    <a:pt x="131" y="22"/>
                    <a:pt x="98"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92"/>
            <p:cNvSpPr/>
            <p:nvPr/>
          </p:nvSpPr>
          <p:spPr>
            <a:xfrm>
              <a:off x="5365275" y="2527725"/>
              <a:ext cx="3300" cy="19525"/>
            </a:xfrm>
            <a:custGeom>
              <a:avLst/>
              <a:gdLst/>
              <a:ahLst/>
              <a:cxnLst/>
              <a:rect l="l" t="t" r="r" b="b"/>
              <a:pathLst>
                <a:path w="132" h="781" extrusionOk="0">
                  <a:moveTo>
                    <a:pt x="66" y="0"/>
                  </a:moveTo>
                  <a:cubicBezTo>
                    <a:pt x="33" y="0"/>
                    <a:pt x="0" y="22"/>
                    <a:pt x="0" y="66"/>
                  </a:cubicBezTo>
                  <a:lnTo>
                    <a:pt x="0" y="716"/>
                  </a:lnTo>
                  <a:cubicBezTo>
                    <a:pt x="0" y="752"/>
                    <a:pt x="30" y="781"/>
                    <a:pt x="65" y="781"/>
                  </a:cubicBezTo>
                  <a:cubicBezTo>
                    <a:pt x="102" y="781"/>
                    <a:pt x="131" y="752"/>
                    <a:pt x="131" y="716"/>
                  </a:cubicBezTo>
                  <a:lnTo>
                    <a:pt x="131" y="66"/>
                  </a:lnTo>
                  <a:cubicBezTo>
                    <a:pt x="131" y="22"/>
                    <a:pt x="98"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92"/>
            <p:cNvSpPr/>
            <p:nvPr/>
          </p:nvSpPr>
          <p:spPr>
            <a:xfrm>
              <a:off x="5365275" y="2569325"/>
              <a:ext cx="3300" cy="19525"/>
            </a:xfrm>
            <a:custGeom>
              <a:avLst/>
              <a:gdLst/>
              <a:ahLst/>
              <a:cxnLst/>
              <a:rect l="l" t="t" r="r" b="b"/>
              <a:pathLst>
                <a:path w="132" h="781" extrusionOk="0">
                  <a:moveTo>
                    <a:pt x="66" y="1"/>
                  </a:moveTo>
                  <a:cubicBezTo>
                    <a:pt x="33" y="1"/>
                    <a:pt x="0" y="23"/>
                    <a:pt x="0" y="66"/>
                  </a:cubicBezTo>
                  <a:lnTo>
                    <a:pt x="0" y="716"/>
                  </a:lnTo>
                  <a:cubicBezTo>
                    <a:pt x="0" y="753"/>
                    <a:pt x="30" y="781"/>
                    <a:pt x="65" y="781"/>
                  </a:cubicBezTo>
                  <a:cubicBezTo>
                    <a:pt x="102" y="781"/>
                    <a:pt x="131" y="753"/>
                    <a:pt x="131" y="716"/>
                  </a:cubicBezTo>
                  <a:lnTo>
                    <a:pt x="131" y="66"/>
                  </a:lnTo>
                  <a:cubicBezTo>
                    <a:pt x="131" y="23"/>
                    <a:pt x="98"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92"/>
            <p:cNvSpPr/>
            <p:nvPr/>
          </p:nvSpPr>
          <p:spPr>
            <a:xfrm>
              <a:off x="5365275" y="2607450"/>
              <a:ext cx="3300" cy="23025"/>
            </a:xfrm>
            <a:custGeom>
              <a:avLst/>
              <a:gdLst/>
              <a:ahLst/>
              <a:cxnLst/>
              <a:rect l="l" t="t" r="r" b="b"/>
              <a:pathLst>
                <a:path w="132" h="921" extrusionOk="0">
                  <a:moveTo>
                    <a:pt x="66" y="0"/>
                  </a:moveTo>
                  <a:cubicBezTo>
                    <a:pt x="33" y="0"/>
                    <a:pt x="0" y="22"/>
                    <a:pt x="0" y="66"/>
                  </a:cubicBezTo>
                  <a:lnTo>
                    <a:pt x="0" y="855"/>
                  </a:lnTo>
                  <a:cubicBezTo>
                    <a:pt x="0" y="892"/>
                    <a:pt x="30" y="920"/>
                    <a:pt x="65" y="920"/>
                  </a:cubicBezTo>
                  <a:cubicBezTo>
                    <a:pt x="102" y="920"/>
                    <a:pt x="131" y="892"/>
                    <a:pt x="131" y="855"/>
                  </a:cubicBezTo>
                  <a:lnTo>
                    <a:pt x="131" y="66"/>
                  </a:lnTo>
                  <a:cubicBezTo>
                    <a:pt x="131" y="22"/>
                    <a:pt x="98"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92"/>
            <p:cNvSpPr/>
            <p:nvPr/>
          </p:nvSpPr>
          <p:spPr>
            <a:xfrm>
              <a:off x="5365275" y="2652550"/>
              <a:ext cx="3300" cy="19525"/>
            </a:xfrm>
            <a:custGeom>
              <a:avLst/>
              <a:gdLst/>
              <a:ahLst/>
              <a:cxnLst/>
              <a:rect l="l" t="t" r="r" b="b"/>
              <a:pathLst>
                <a:path w="132" h="781" extrusionOk="0">
                  <a:moveTo>
                    <a:pt x="66" y="1"/>
                  </a:moveTo>
                  <a:cubicBezTo>
                    <a:pt x="33" y="1"/>
                    <a:pt x="0" y="22"/>
                    <a:pt x="0" y="66"/>
                  </a:cubicBezTo>
                  <a:lnTo>
                    <a:pt x="0" y="716"/>
                  </a:lnTo>
                  <a:cubicBezTo>
                    <a:pt x="0" y="752"/>
                    <a:pt x="30" y="781"/>
                    <a:pt x="65" y="781"/>
                  </a:cubicBezTo>
                  <a:cubicBezTo>
                    <a:pt x="102" y="781"/>
                    <a:pt x="131" y="752"/>
                    <a:pt x="131" y="716"/>
                  </a:cubicBezTo>
                  <a:lnTo>
                    <a:pt x="131" y="66"/>
                  </a:lnTo>
                  <a:cubicBezTo>
                    <a:pt x="131" y="22"/>
                    <a:pt x="98"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92"/>
            <p:cNvSpPr/>
            <p:nvPr/>
          </p:nvSpPr>
          <p:spPr>
            <a:xfrm>
              <a:off x="5365275" y="2694150"/>
              <a:ext cx="3300" cy="32850"/>
            </a:xfrm>
            <a:custGeom>
              <a:avLst/>
              <a:gdLst/>
              <a:ahLst/>
              <a:cxnLst/>
              <a:rect l="l" t="t" r="r" b="b"/>
              <a:pathLst>
                <a:path w="132" h="1314" extrusionOk="0">
                  <a:moveTo>
                    <a:pt x="66" y="1"/>
                  </a:moveTo>
                  <a:cubicBezTo>
                    <a:pt x="33" y="1"/>
                    <a:pt x="0" y="23"/>
                    <a:pt x="0" y="66"/>
                  </a:cubicBezTo>
                  <a:lnTo>
                    <a:pt x="0" y="1248"/>
                  </a:lnTo>
                  <a:cubicBezTo>
                    <a:pt x="0" y="1284"/>
                    <a:pt x="30" y="1313"/>
                    <a:pt x="65" y="1313"/>
                  </a:cubicBezTo>
                  <a:cubicBezTo>
                    <a:pt x="102" y="1313"/>
                    <a:pt x="131" y="1284"/>
                    <a:pt x="131" y="1248"/>
                  </a:cubicBezTo>
                  <a:lnTo>
                    <a:pt x="131" y="66"/>
                  </a:lnTo>
                  <a:cubicBezTo>
                    <a:pt x="131" y="23"/>
                    <a:pt x="98"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92"/>
            <p:cNvSpPr/>
            <p:nvPr/>
          </p:nvSpPr>
          <p:spPr>
            <a:xfrm>
              <a:off x="5365275" y="2698100"/>
              <a:ext cx="3300" cy="19550"/>
            </a:xfrm>
            <a:custGeom>
              <a:avLst/>
              <a:gdLst/>
              <a:ahLst/>
              <a:cxnLst/>
              <a:rect l="l" t="t" r="r" b="b"/>
              <a:pathLst>
                <a:path w="132" h="782" extrusionOk="0">
                  <a:moveTo>
                    <a:pt x="66" y="0"/>
                  </a:moveTo>
                  <a:cubicBezTo>
                    <a:pt x="33" y="0"/>
                    <a:pt x="0" y="22"/>
                    <a:pt x="0" y="66"/>
                  </a:cubicBezTo>
                  <a:lnTo>
                    <a:pt x="0" y="715"/>
                  </a:lnTo>
                  <a:cubicBezTo>
                    <a:pt x="0" y="752"/>
                    <a:pt x="30" y="781"/>
                    <a:pt x="65" y="781"/>
                  </a:cubicBezTo>
                  <a:cubicBezTo>
                    <a:pt x="102" y="781"/>
                    <a:pt x="131" y="752"/>
                    <a:pt x="131" y="715"/>
                  </a:cubicBezTo>
                  <a:lnTo>
                    <a:pt x="131" y="66"/>
                  </a:lnTo>
                  <a:cubicBezTo>
                    <a:pt x="131" y="22"/>
                    <a:pt x="98"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92"/>
            <p:cNvSpPr/>
            <p:nvPr/>
          </p:nvSpPr>
          <p:spPr>
            <a:xfrm>
              <a:off x="5365275" y="2739700"/>
              <a:ext cx="3300" cy="19550"/>
            </a:xfrm>
            <a:custGeom>
              <a:avLst/>
              <a:gdLst/>
              <a:ahLst/>
              <a:cxnLst/>
              <a:rect l="l" t="t" r="r" b="b"/>
              <a:pathLst>
                <a:path w="132" h="782" extrusionOk="0">
                  <a:moveTo>
                    <a:pt x="66" y="1"/>
                  </a:moveTo>
                  <a:cubicBezTo>
                    <a:pt x="33" y="1"/>
                    <a:pt x="0" y="23"/>
                    <a:pt x="0" y="67"/>
                  </a:cubicBezTo>
                  <a:lnTo>
                    <a:pt x="0" y="716"/>
                  </a:lnTo>
                  <a:cubicBezTo>
                    <a:pt x="0" y="752"/>
                    <a:pt x="30" y="782"/>
                    <a:pt x="65" y="782"/>
                  </a:cubicBezTo>
                  <a:cubicBezTo>
                    <a:pt x="102" y="782"/>
                    <a:pt x="131" y="752"/>
                    <a:pt x="131" y="716"/>
                  </a:cubicBezTo>
                  <a:lnTo>
                    <a:pt x="131" y="67"/>
                  </a:lnTo>
                  <a:cubicBezTo>
                    <a:pt x="131" y="23"/>
                    <a:pt x="98"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92"/>
            <p:cNvSpPr/>
            <p:nvPr/>
          </p:nvSpPr>
          <p:spPr>
            <a:xfrm>
              <a:off x="5365275" y="2777825"/>
              <a:ext cx="3300" cy="23050"/>
            </a:xfrm>
            <a:custGeom>
              <a:avLst/>
              <a:gdLst/>
              <a:ahLst/>
              <a:cxnLst/>
              <a:rect l="l" t="t" r="r" b="b"/>
              <a:pathLst>
                <a:path w="132" h="922" extrusionOk="0">
                  <a:moveTo>
                    <a:pt x="66" y="1"/>
                  </a:moveTo>
                  <a:cubicBezTo>
                    <a:pt x="33" y="1"/>
                    <a:pt x="0" y="22"/>
                    <a:pt x="0" y="66"/>
                  </a:cubicBezTo>
                  <a:lnTo>
                    <a:pt x="0" y="855"/>
                  </a:lnTo>
                  <a:cubicBezTo>
                    <a:pt x="0" y="892"/>
                    <a:pt x="30" y="921"/>
                    <a:pt x="65" y="921"/>
                  </a:cubicBezTo>
                  <a:cubicBezTo>
                    <a:pt x="102" y="921"/>
                    <a:pt x="131" y="892"/>
                    <a:pt x="131" y="855"/>
                  </a:cubicBezTo>
                  <a:lnTo>
                    <a:pt x="131" y="66"/>
                  </a:lnTo>
                  <a:cubicBezTo>
                    <a:pt x="131" y="22"/>
                    <a:pt x="98"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92"/>
            <p:cNvSpPr/>
            <p:nvPr/>
          </p:nvSpPr>
          <p:spPr>
            <a:xfrm>
              <a:off x="5365275" y="2822925"/>
              <a:ext cx="3300" cy="19550"/>
            </a:xfrm>
            <a:custGeom>
              <a:avLst/>
              <a:gdLst/>
              <a:ahLst/>
              <a:cxnLst/>
              <a:rect l="l" t="t" r="r" b="b"/>
              <a:pathLst>
                <a:path w="132" h="782" extrusionOk="0">
                  <a:moveTo>
                    <a:pt x="66" y="1"/>
                  </a:moveTo>
                  <a:cubicBezTo>
                    <a:pt x="33" y="1"/>
                    <a:pt x="0" y="23"/>
                    <a:pt x="0" y="67"/>
                  </a:cubicBezTo>
                  <a:lnTo>
                    <a:pt x="0" y="715"/>
                  </a:lnTo>
                  <a:cubicBezTo>
                    <a:pt x="0" y="752"/>
                    <a:pt x="30" y="781"/>
                    <a:pt x="65" y="781"/>
                  </a:cubicBezTo>
                  <a:cubicBezTo>
                    <a:pt x="102" y="781"/>
                    <a:pt x="131" y="752"/>
                    <a:pt x="131" y="715"/>
                  </a:cubicBezTo>
                  <a:lnTo>
                    <a:pt x="131" y="67"/>
                  </a:lnTo>
                  <a:cubicBezTo>
                    <a:pt x="131" y="23"/>
                    <a:pt x="98"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92"/>
            <p:cNvSpPr/>
            <p:nvPr/>
          </p:nvSpPr>
          <p:spPr>
            <a:xfrm>
              <a:off x="5297425" y="1837600"/>
              <a:ext cx="16200" cy="1009425"/>
            </a:xfrm>
            <a:custGeom>
              <a:avLst/>
              <a:gdLst/>
              <a:ahLst/>
              <a:cxnLst/>
              <a:rect l="l" t="t" r="r" b="b"/>
              <a:pathLst>
                <a:path w="648" h="40377" fill="none" extrusionOk="0">
                  <a:moveTo>
                    <a:pt x="576" y="1"/>
                  </a:moveTo>
                  <a:cubicBezTo>
                    <a:pt x="576" y="1"/>
                    <a:pt x="647" y="10526"/>
                    <a:pt x="576" y="12544"/>
                  </a:cubicBezTo>
                  <a:cubicBezTo>
                    <a:pt x="505" y="14561"/>
                    <a:pt x="6" y="21356"/>
                    <a:pt x="148" y="22520"/>
                  </a:cubicBezTo>
                  <a:cubicBezTo>
                    <a:pt x="291" y="23685"/>
                    <a:pt x="1" y="38967"/>
                    <a:pt x="312" y="40377"/>
                  </a:cubicBezTo>
                </a:path>
              </a:pathLst>
            </a:custGeom>
            <a:noFill/>
            <a:ln w="327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92"/>
            <p:cNvSpPr/>
            <p:nvPr/>
          </p:nvSpPr>
          <p:spPr>
            <a:xfrm>
              <a:off x="5331200" y="1837600"/>
              <a:ext cx="14175" cy="1009800"/>
            </a:xfrm>
            <a:custGeom>
              <a:avLst/>
              <a:gdLst/>
              <a:ahLst/>
              <a:cxnLst/>
              <a:rect l="l" t="t" r="r" b="b"/>
              <a:pathLst>
                <a:path w="567" h="40392" fill="none" extrusionOk="0">
                  <a:moveTo>
                    <a:pt x="567" y="1"/>
                  </a:moveTo>
                  <a:cubicBezTo>
                    <a:pt x="567" y="1"/>
                    <a:pt x="351" y="10526"/>
                    <a:pt x="279" y="12544"/>
                  </a:cubicBezTo>
                  <a:cubicBezTo>
                    <a:pt x="208" y="14561"/>
                    <a:pt x="279" y="20699"/>
                    <a:pt x="372" y="22845"/>
                  </a:cubicBezTo>
                  <a:cubicBezTo>
                    <a:pt x="421" y="24017"/>
                    <a:pt x="338" y="38462"/>
                    <a:pt x="1" y="40391"/>
                  </a:cubicBezTo>
                </a:path>
              </a:pathLst>
            </a:custGeom>
            <a:noFill/>
            <a:ln w="327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92"/>
            <p:cNvSpPr/>
            <p:nvPr/>
          </p:nvSpPr>
          <p:spPr>
            <a:xfrm>
              <a:off x="5864775" y="1849250"/>
              <a:ext cx="3300" cy="16500"/>
            </a:xfrm>
            <a:custGeom>
              <a:avLst/>
              <a:gdLst/>
              <a:ahLst/>
              <a:cxnLst/>
              <a:rect l="l" t="t" r="r" b="b"/>
              <a:pathLst>
                <a:path w="132" h="660" extrusionOk="0">
                  <a:moveTo>
                    <a:pt x="66" y="0"/>
                  </a:moveTo>
                  <a:cubicBezTo>
                    <a:pt x="33" y="0"/>
                    <a:pt x="0" y="22"/>
                    <a:pt x="0" y="65"/>
                  </a:cubicBezTo>
                  <a:lnTo>
                    <a:pt x="0" y="594"/>
                  </a:lnTo>
                  <a:cubicBezTo>
                    <a:pt x="0" y="630"/>
                    <a:pt x="29" y="660"/>
                    <a:pt x="65" y="660"/>
                  </a:cubicBezTo>
                  <a:cubicBezTo>
                    <a:pt x="102" y="660"/>
                    <a:pt x="131" y="630"/>
                    <a:pt x="131" y="594"/>
                  </a:cubicBezTo>
                  <a:lnTo>
                    <a:pt x="131" y="65"/>
                  </a:lnTo>
                  <a:cubicBezTo>
                    <a:pt x="131" y="22"/>
                    <a:pt x="98"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92"/>
            <p:cNvSpPr/>
            <p:nvPr/>
          </p:nvSpPr>
          <p:spPr>
            <a:xfrm>
              <a:off x="5864775" y="1887825"/>
              <a:ext cx="3300" cy="19525"/>
            </a:xfrm>
            <a:custGeom>
              <a:avLst/>
              <a:gdLst/>
              <a:ahLst/>
              <a:cxnLst/>
              <a:rect l="l" t="t" r="r" b="b"/>
              <a:pathLst>
                <a:path w="132" h="781" extrusionOk="0">
                  <a:moveTo>
                    <a:pt x="66" y="0"/>
                  </a:moveTo>
                  <a:cubicBezTo>
                    <a:pt x="33" y="0"/>
                    <a:pt x="0" y="22"/>
                    <a:pt x="0" y="66"/>
                  </a:cubicBezTo>
                  <a:lnTo>
                    <a:pt x="0" y="716"/>
                  </a:lnTo>
                  <a:cubicBezTo>
                    <a:pt x="0" y="752"/>
                    <a:pt x="29" y="781"/>
                    <a:pt x="65" y="781"/>
                  </a:cubicBezTo>
                  <a:cubicBezTo>
                    <a:pt x="102" y="781"/>
                    <a:pt x="131" y="752"/>
                    <a:pt x="131" y="716"/>
                  </a:cubicBezTo>
                  <a:lnTo>
                    <a:pt x="131" y="66"/>
                  </a:lnTo>
                  <a:cubicBezTo>
                    <a:pt x="131" y="22"/>
                    <a:pt x="98"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92"/>
            <p:cNvSpPr/>
            <p:nvPr/>
          </p:nvSpPr>
          <p:spPr>
            <a:xfrm>
              <a:off x="5864775" y="1925925"/>
              <a:ext cx="3300" cy="23050"/>
            </a:xfrm>
            <a:custGeom>
              <a:avLst/>
              <a:gdLst/>
              <a:ahLst/>
              <a:cxnLst/>
              <a:rect l="l" t="t" r="r" b="b"/>
              <a:pathLst>
                <a:path w="132" h="922" extrusionOk="0">
                  <a:moveTo>
                    <a:pt x="66" y="1"/>
                  </a:moveTo>
                  <a:cubicBezTo>
                    <a:pt x="33" y="1"/>
                    <a:pt x="0" y="23"/>
                    <a:pt x="0" y="66"/>
                  </a:cubicBezTo>
                  <a:lnTo>
                    <a:pt x="0" y="856"/>
                  </a:lnTo>
                  <a:cubicBezTo>
                    <a:pt x="0" y="892"/>
                    <a:pt x="29" y="921"/>
                    <a:pt x="65" y="921"/>
                  </a:cubicBezTo>
                  <a:cubicBezTo>
                    <a:pt x="102" y="921"/>
                    <a:pt x="131" y="892"/>
                    <a:pt x="131" y="856"/>
                  </a:cubicBezTo>
                  <a:lnTo>
                    <a:pt x="131" y="66"/>
                  </a:lnTo>
                  <a:cubicBezTo>
                    <a:pt x="131" y="23"/>
                    <a:pt x="98"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92"/>
            <p:cNvSpPr/>
            <p:nvPr/>
          </p:nvSpPr>
          <p:spPr>
            <a:xfrm>
              <a:off x="5864775" y="1971025"/>
              <a:ext cx="3300" cy="19550"/>
            </a:xfrm>
            <a:custGeom>
              <a:avLst/>
              <a:gdLst/>
              <a:ahLst/>
              <a:cxnLst/>
              <a:rect l="l" t="t" r="r" b="b"/>
              <a:pathLst>
                <a:path w="132" h="782" extrusionOk="0">
                  <a:moveTo>
                    <a:pt x="66" y="1"/>
                  </a:moveTo>
                  <a:cubicBezTo>
                    <a:pt x="33" y="1"/>
                    <a:pt x="0" y="23"/>
                    <a:pt x="0" y="67"/>
                  </a:cubicBezTo>
                  <a:lnTo>
                    <a:pt x="0" y="717"/>
                  </a:lnTo>
                  <a:cubicBezTo>
                    <a:pt x="0" y="752"/>
                    <a:pt x="29" y="782"/>
                    <a:pt x="65" y="782"/>
                  </a:cubicBezTo>
                  <a:cubicBezTo>
                    <a:pt x="102" y="782"/>
                    <a:pt x="131" y="752"/>
                    <a:pt x="131" y="717"/>
                  </a:cubicBezTo>
                  <a:lnTo>
                    <a:pt x="131" y="67"/>
                  </a:lnTo>
                  <a:cubicBezTo>
                    <a:pt x="131" y="23"/>
                    <a:pt x="98"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92"/>
            <p:cNvSpPr/>
            <p:nvPr/>
          </p:nvSpPr>
          <p:spPr>
            <a:xfrm>
              <a:off x="5864775" y="2012650"/>
              <a:ext cx="3300" cy="32850"/>
            </a:xfrm>
            <a:custGeom>
              <a:avLst/>
              <a:gdLst/>
              <a:ahLst/>
              <a:cxnLst/>
              <a:rect l="l" t="t" r="r" b="b"/>
              <a:pathLst>
                <a:path w="132" h="1314" extrusionOk="0">
                  <a:moveTo>
                    <a:pt x="66" y="0"/>
                  </a:moveTo>
                  <a:cubicBezTo>
                    <a:pt x="33" y="0"/>
                    <a:pt x="0" y="22"/>
                    <a:pt x="0" y="66"/>
                  </a:cubicBezTo>
                  <a:lnTo>
                    <a:pt x="0" y="1247"/>
                  </a:lnTo>
                  <a:cubicBezTo>
                    <a:pt x="0" y="1284"/>
                    <a:pt x="29" y="1314"/>
                    <a:pt x="65" y="1314"/>
                  </a:cubicBezTo>
                  <a:cubicBezTo>
                    <a:pt x="102" y="1314"/>
                    <a:pt x="131" y="1284"/>
                    <a:pt x="131" y="1247"/>
                  </a:cubicBezTo>
                  <a:lnTo>
                    <a:pt x="131" y="66"/>
                  </a:lnTo>
                  <a:cubicBezTo>
                    <a:pt x="131" y="22"/>
                    <a:pt x="98"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92"/>
            <p:cNvSpPr/>
            <p:nvPr/>
          </p:nvSpPr>
          <p:spPr>
            <a:xfrm>
              <a:off x="5864775" y="2016600"/>
              <a:ext cx="3300" cy="19525"/>
            </a:xfrm>
            <a:custGeom>
              <a:avLst/>
              <a:gdLst/>
              <a:ahLst/>
              <a:cxnLst/>
              <a:rect l="l" t="t" r="r" b="b"/>
              <a:pathLst>
                <a:path w="132" h="781" extrusionOk="0">
                  <a:moveTo>
                    <a:pt x="66" y="0"/>
                  </a:moveTo>
                  <a:cubicBezTo>
                    <a:pt x="33" y="0"/>
                    <a:pt x="0" y="22"/>
                    <a:pt x="0" y="65"/>
                  </a:cubicBezTo>
                  <a:lnTo>
                    <a:pt x="0" y="715"/>
                  </a:lnTo>
                  <a:cubicBezTo>
                    <a:pt x="0" y="751"/>
                    <a:pt x="29" y="780"/>
                    <a:pt x="65" y="780"/>
                  </a:cubicBezTo>
                  <a:cubicBezTo>
                    <a:pt x="102" y="780"/>
                    <a:pt x="131" y="751"/>
                    <a:pt x="131" y="715"/>
                  </a:cubicBezTo>
                  <a:lnTo>
                    <a:pt x="131" y="65"/>
                  </a:lnTo>
                  <a:cubicBezTo>
                    <a:pt x="131" y="22"/>
                    <a:pt x="98"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92"/>
            <p:cNvSpPr/>
            <p:nvPr/>
          </p:nvSpPr>
          <p:spPr>
            <a:xfrm>
              <a:off x="5864775" y="2058200"/>
              <a:ext cx="3300" cy="19525"/>
            </a:xfrm>
            <a:custGeom>
              <a:avLst/>
              <a:gdLst/>
              <a:ahLst/>
              <a:cxnLst/>
              <a:rect l="l" t="t" r="r" b="b"/>
              <a:pathLst>
                <a:path w="132" h="781" extrusionOk="0">
                  <a:moveTo>
                    <a:pt x="66" y="1"/>
                  </a:moveTo>
                  <a:cubicBezTo>
                    <a:pt x="33" y="1"/>
                    <a:pt x="0" y="22"/>
                    <a:pt x="0" y="66"/>
                  </a:cubicBezTo>
                  <a:lnTo>
                    <a:pt x="0" y="716"/>
                  </a:lnTo>
                  <a:cubicBezTo>
                    <a:pt x="0" y="751"/>
                    <a:pt x="29" y="781"/>
                    <a:pt x="65" y="781"/>
                  </a:cubicBezTo>
                  <a:cubicBezTo>
                    <a:pt x="102" y="781"/>
                    <a:pt x="131" y="751"/>
                    <a:pt x="131" y="716"/>
                  </a:cubicBezTo>
                  <a:lnTo>
                    <a:pt x="131" y="66"/>
                  </a:lnTo>
                  <a:cubicBezTo>
                    <a:pt x="131" y="22"/>
                    <a:pt x="98"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92"/>
            <p:cNvSpPr/>
            <p:nvPr/>
          </p:nvSpPr>
          <p:spPr>
            <a:xfrm>
              <a:off x="5864775" y="2096300"/>
              <a:ext cx="3300" cy="23050"/>
            </a:xfrm>
            <a:custGeom>
              <a:avLst/>
              <a:gdLst/>
              <a:ahLst/>
              <a:cxnLst/>
              <a:rect l="l" t="t" r="r" b="b"/>
              <a:pathLst>
                <a:path w="132" h="922" extrusionOk="0">
                  <a:moveTo>
                    <a:pt x="66" y="1"/>
                  </a:moveTo>
                  <a:cubicBezTo>
                    <a:pt x="33" y="1"/>
                    <a:pt x="0" y="23"/>
                    <a:pt x="0" y="67"/>
                  </a:cubicBezTo>
                  <a:lnTo>
                    <a:pt x="0" y="856"/>
                  </a:lnTo>
                  <a:cubicBezTo>
                    <a:pt x="0" y="892"/>
                    <a:pt x="29" y="921"/>
                    <a:pt x="65" y="921"/>
                  </a:cubicBezTo>
                  <a:cubicBezTo>
                    <a:pt x="102" y="921"/>
                    <a:pt x="131" y="892"/>
                    <a:pt x="131" y="856"/>
                  </a:cubicBezTo>
                  <a:lnTo>
                    <a:pt x="131" y="67"/>
                  </a:lnTo>
                  <a:cubicBezTo>
                    <a:pt x="131" y="23"/>
                    <a:pt x="98"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92"/>
            <p:cNvSpPr/>
            <p:nvPr/>
          </p:nvSpPr>
          <p:spPr>
            <a:xfrm>
              <a:off x="5864775" y="2141425"/>
              <a:ext cx="3300" cy="19525"/>
            </a:xfrm>
            <a:custGeom>
              <a:avLst/>
              <a:gdLst/>
              <a:ahLst/>
              <a:cxnLst/>
              <a:rect l="l" t="t" r="r" b="b"/>
              <a:pathLst>
                <a:path w="132" h="781" extrusionOk="0">
                  <a:moveTo>
                    <a:pt x="66" y="0"/>
                  </a:moveTo>
                  <a:cubicBezTo>
                    <a:pt x="33" y="0"/>
                    <a:pt x="0" y="22"/>
                    <a:pt x="0" y="66"/>
                  </a:cubicBezTo>
                  <a:lnTo>
                    <a:pt x="0" y="715"/>
                  </a:lnTo>
                  <a:cubicBezTo>
                    <a:pt x="0" y="751"/>
                    <a:pt x="29" y="780"/>
                    <a:pt x="65" y="780"/>
                  </a:cubicBezTo>
                  <a:cubicBezTo>
                    <a:pt x="102" y="780"/>
                    <a:pt x="131" y="751"/>
                    <a:pt x="131" y="715"/>
                  </a:cubicBezTo>
                  <a:lnTo>
                    <a:pt x="131" y="66"/>
                  </a:lnTo>
                  <a:cubicBezTo>
                    <a:pt x="131" y="22"/>
                    <a:pt x="98"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92"/>
            <p:cNvSpPr/>
            <p:nvPr/>
          </p:nvSpPr>
          <p:spPr>
            <a:xfrm>
              <a:off x="5864775" y="2183000"/>
              <a:ext cx="3300" cy="32875"/>
            </a:xfrm>
            <a:custGeom>
              <a:avLst/>
              <a:gdLst/>
              <a:ahLst/>
              <a:cxnLst/>
              <a:rect l="l" t="t" r="r" b="b"/>
              <a:pathLst>
                <a:path w="132" h="1315" extrusionOk="0">
                  <a:moveTo>
                    <a:pt x="66" y="1"/>
                  </a:moveTo>
                  <a:cubicBezTo>
                    <a:pt x="33" y="1"/>
                    <a:pt x="0" y="23"/>
                    <a:pt x="0" y="67"/>
                  </a:cubicBezTo>
                  <a:lnTo>
                    <a:pt x="0" y="1248"/>
                  </a:lnTo>
                  <a:cubicBezTo>
                    <a:pt x="0" y="1285"/>
                    <a:pt x="29" y="1314"/>
                    <a:pt x="65" y="1314"/>
                  </a:cubicBezTo>
                  <a:cubicBezTo>
                    <a:pt x="102" y="1314"/>
                    <a:pt x="131" y="1285"/>
                    <a:pt x="131" y="1248"/>
                  </a:cubicBezTo>
                  <a:lnTo>
                    <a:pt x="131" y="67"/>
                  </a:lnTo>
                  <a:cubicBezTo>
                    <a:pt x="131" y="23"/>
                    <a:pt x="98"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92"/>
            <p:cNvSpPr/>
            <p:nvPr/>
          </p:nvSpPr>
          <p:spPr>
            <a:xfrm>
              <a:off x="5864775" y="2186975"/>
              <a:ext cx="3300" cy="19550"/>
            </a:xfrm>
            <a:custGeom>
              <a:avLst/>
              <a:gdLst/>
              <a:ahLst/>
              <a:cxnLst/>
              <a:rect l="l" t="t" r="r" b="b"/>
              <a:pathLst>
                <a:path w="132" h="782" extrusionOk="0">
                  <a:moveTo>
                    <a:pt x="66" y="0"/>
                  </a:moveTo>
                  <a:cubicBezTo>
                    <a:pt x="33" y="0"/>
                    <a:pt x="0" y="22"/>
                    <a:pt x="0" y="66"/>
                  </a:cubicBezTo>
                  <a:lnTo>
                    <a:pt x="0" y="715"/>
                  </a:lnTo>
                  <a:cubicBezTo>
                    <a:pt x="0" y="752"/>
                    <a:pt x="29" y="781"/>
                    <a:pt x="65" y="781"/>
                  </a:cubicBezTo>
                  <a:cubicBezTo>
                    <a:pt x="102" y="781"/>
                    <a:pt x="131" y="752"/>
                    <a:pt x="131" y="715"/>
                  </a:cubicBezTo>
                  <a:lnTo>
                    <a:pt x="131" y="66"/>
                  </a:lnTo>
                  <a:cubicBezTo>
                    <a:pt x="131" y="22"/>
                    <a:pt x="98"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92"/>
            <p:cNvSpPr/>
            <p:nvPr/>
          </p:nvSpPr>
          <p:spPr>
            <a:xfrm>
              <a:off x="5864775" y="2228575"/>
              <a:ext cx="3300" cy="19550"/>
            </a:xfrm>
            <a:custGeom>
              <a:avLst/>
              <a:gdLst/>
              <a:ahLst/>
              <a:cxnLst/>
              <a:rect l="l" t="t" r="r" b="b"/>
              <a:pathLst>
                <a:path w="132" h="782" extrusionOk="0">
                  <a:moveTo>
                    <a:pt x="66" y="1"/>
                  </a:moveTo>
                  <a:cubicBezTo>
                    <a:pt x="33" y="1"/>
                    <a:pt x="0" y="23"/>
                    <a:pt x="0" y="67"/>
                  </a:cubicBezTo>
                  <a:lnTo>
                    <a:pt x="0" y="715"/>
                  </a:lnTo>
                  <a:cubicBezTo>
                    <a:pt x="0" y="752"/>
                    <a:pt x="29" y="781"/>
                    <a:pt x="65" y="781"/>
                  </a:cubicBezTo>
                  <a:cubicBezTo>
                    <a:pt x="102" y="781"/>
                    <a:pt x="131" y="752"/>
                    <a:pt x="131" y="715"/>
                  </a:cubicBezTo>
                  <a:lnTo>
                    <a:pt x="131" y="67"/>
                  </a:lnTo>
                  <a:cubicBezTo>
                    <a:pt x="131" y="23"/>
                    <a:pt x="98"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92"/>
            <p:cNvSpPr/>
            <p:nvPr/>
          </p:nvSpPr>
          <p:spPr>
            <a:xfrm>
              <a:off x="5864775" y="2266700"/>
              <a:ext cx="3300" cy="23025"/>
            </a:xfrm>
            <a:custGeom>
              <a:avLst/>
              <a:gdLst/>
              <a:ahLst/>
              <a:cxnLst/>
              <a:rect l="l" t="t" r="r" b="b"/>
              <a:pathLst>
                <a:path w="132" h="921" extrusionOk="0">
                  <a:moveTo>
                    <a:pt x="66" y="0"/>
                  </a:moveTo>
                  <a:cubicBezTo>
                    <a:pt x="33" y="0"/>
                    <a:pt x="0" y="22"/>
                    <a:pt x="0" y="66"/>
                  </a:cubicBezTo>
                  <a:lnTo>
                    <a:pt x="0" y="855"/>
                  </a:lnTo>
                  <a:cubicBezTo>
                    <a:pt x="0" y="891"/>
                    <a:pt x="29" y="921"/>
                    <a:pt x="65" y="921"/>
                  </a:cubicBezTo>
                  <a:cubicBezTo>
                    <a:pt x="102" y="921"/>
                    <a:pt x="131" y="891"/>
                    <a:pt x="131" y="855"/>
                  </a:cubicBezTo>
                  <a:lnTo>
                    <a:pt x="131" y="66"/>
                  </a:lnTo>
                  <a:cubicBezTo>
                    <a:pt x="131" y="22"/>
                    <a:pt x="98"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92"/>
            <p:cNvSpPr/>
            <p:nvPr/>
          </p:nvSpPr>
          <p:spPr>
            <a:xfrm>
              <a:off x="5864775" y="2311800"/>
              <a:ext cx="3300" cy="19550"/>
            </a:xfrm>
            <a:custGeom>
              <a:avLst/>
              <a:gdLst/>
              <a:ahLst/>
              <a:cxnLst/>
              <a:rect l="l" t="t" r="r" b="b"/>
              <a:pathLst>
                <a:path w="132" h="782" extrusionOk="0">
                  <a:moveTo>
                    <a:pt x="66" y="0"/>
                  </a:moveTo>
                  <a:cubicBezTo>
                    <a:pt x="33" y="0"/>
                    <a:pt x="0" y="22"/>
                    <a:pt x="0" y="66"/>
                  </a:cubicBezTo>
                  <a:lnTo>
                    <a:pt x="0" y="716"/>
                  </a:lnTo>
                  <a:cubicBezTo>
                    <a:pt x="0" y="752"/>
                    <a:pt x="29" y="781"/>
                    <a:pt x="65" y="781"/>
                  </a:cubicBezTo>
                  <a:cubicBezTo>
                    <a:pt x="102" y="781"/>
                    <a:pt x="131" y="752"/>
                    <a:pt x="131" y="716"/>
                  </a:cubicBezTo>
                  <a:lnTo>
                    <a:pt x="131" y="66"/>
                  </a:lnTo>
                  <a:cubicBezTo>
                    <a:pt x="131" y="22"/>
                    <a:pt x="98"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92"/>
            <p:cNvSpPr/>
            <p:nvPr/>
          </p:nvSpPr>
          <p:spPr>
            <a:xfrm>
              <a:off x="5864775" y="2353400"/>
              <a:ext cx="3300" cy="32825"/>
            </a:xfrm>
            <a:custGeom>
              <a:avLst/>
              <a:gdLst/>
              <a:ahLst/>
              <a:cxnLst/>
              <a:rect l="l" t="t" r="r" b="b"/>
              <a:pathLst>
                <a:path w="132" h="1313" extrusionOk="0">
                  <a:moveTo>
                    <a:pt x="66" y="0"/>
                  </a:moveTo>
                  <a:cubicBezTo>
                    <a:pt x="33" y="0"/>
                    <a:pt x="0" y="22"/>
                    <a:pt x="0" y="66"/>
                  </a:cubicBezTo>
                  <a:lnTo>
                    <a:pt x="0" y="1248"/>
                  </a:lnTo>
                  <a:cubicBezTo>
                    <a:pt x="0" y="1284"/>
                    <a:pt x="29" y="1313"/>
                    <a:pt x="65" y="1313"/>
                  </a:cubicBezTo>
                  <a:cubicBezTo>
                    <a:pt x="102" y="1313"/>
                    <a:pt x="131" y="1284"/>
                    <a:pt x="131" y="1248"/>
                  </a:cubicBezTo>
                  <a:lnTo>
                    <a:pt x="131" y="66"/>
                  </a:lnTo>
                  <a:cubicBezTo>
                    <a:pt x="131" y="22"/>
                    <a:pt x="98"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92"/>
            <p:cNvSpPr/>
            <p:nvPr/>
          </p:nvSpPr>
          <p:spPr>
            <a:xfrm>
              <a:off x="5864775" y="2357350"/>
              <a:ext cx="3300" cy="19525"/>
            </a:xfrm>
            <a:custGeom>
              <a:avLst/>
              <a:gdLst/>
              <a:ahLst/>
              <a:cxnLst/>
              <a:rect l="l" t="t" r="r" b="b"/>
              <a:pathLst>
                <a:path w="132" h="781" extrusionOk="0">
                  <a:moveTo>
                    <a:pt x="66" y="1"/>
                  </a:moveTo>
                  <a:cubicBezTo>
                    <a:pt x="33" y="1"/>
                    <a:pt x="0" y="22"/>
                    <a:pt x="0" y="66"/>
                  </a:cubicBezTo>
                  <a:lnTo>
                    <a:pt x="0" y="716"/>
                  </a:lnTo>
                  <a:cubicBezTo>
                    <a:pt x="0" y="751"/>
                    <a:pt x="29" y="781"/>
                    <a:pt x="65" y="781"/>
                  </a:cubicBezTo>
                  <a:cubicBezTo>
                    <a:pt x="102" y="781"/>
                    <a:pt x="131" y="751"/>
                    <a:pt x="131" y="716"/>
                  </a:cubicBezTo>
                  <a:lnTo>
                    <a:pt x="131" y="66"/>
                  </a:lnTo>
                  <a:cubicBezTo>
                    <a:pt x="131" y="22"/>
                    <a:pt x="98"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92"/>
            <p:cNvSpPr/>
            <p:nvPr/>
          </p:nvSpPr>
          <p:spPr>
            <a:xfrm>
              <a:off x="5864775" y="2398975"/>
              <a:ext cx="3300" cy="19525"/>
            </a:xfrm>
            <a:custGeom>
              <a:avLst/>
              <a:gdLst/>
              <a:ahLst/>
              <a:cxnLst/>
              <a:rect l="l" t="t" r="r" b="b"/>
              <a:pathLst>
                <a:path w="132" h="781" extrusionOk="0">
                  <a:moveTo>
                    <a:pt x="66" y="0"/>
                  </a:moveTo>
                  <a:cubicBezTo>
                    <a:pt x="33" y="0"/>
                    <a:pt x="0" y="22"/>
                    <a:pt x="0" y="65"/>
                  </a:cubicBezTo>
                  <a:lnTo>
                    <a:pt x="0" y="715"/>
                  </a:lnTo>
                  <a:cubicBezTo>
                    <a:pt x="0" y="751"/>
                    <a:pt x="29" y="780"/>
                    <a:pt x="65" y="780"/>
                  </a:cubicBezTo>
                  <a:cubicBezTo>
                    <a:pt x="102" y="780"/>
                    <a:pt x="131" y="751"/>
                    <a:pt x="131" y="715"/>
                  </a:cubicBezTo>
                  <a:lnTo>
                    <a:pt x="131" y="65"/>
                  </a:lnTo>
                  <a:cubicBezTo>
                    <a:pt x="131" y="22"/>
                    <a:pt x="98"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92"/>
            <p:cNvSpPr/>
            <p:nvPr/>
          </p:nvSpPr>
          <p:spPr>
            <a:xfrm>
              <a:off x="5864775" y="2437075"/>
              <a:ext cx="3300" cy="23025"/>
            </a:xfrm>
            <a:custGeom>
              <a:avLst/>
              <a:gdLst/>
              <a:ahLst/>
              <a:cxnLst/>
              <a:rect l="l" t="t" r="r" b="b"/>
              <a:pathLst>
                <a:path w="132" h="921" extrusionOk="0">
                  <a:moveTo>
                    <a:pt x="66" y="0"/>
                  </a:moveTo>
                  <a:cubicBezTo>
                    <a:pt x="33" y="0"/>
                    <a:pt x="0" y="22"/>
                    <a:pt x="0" y="65"/>
                  </a:cubicBezTo>
                  <a:lnTo>
                    <a:pt x="0" y="856"/>
                  </a:lnTo>
                  <a:cubicBezTo>
                    <a:pt x="0" y="891"/>
                    <a:pt x="29" y="921"/>
                    <a:pt x="65" y="921"/>
                  </a:cubicBezTo>
                  <a:cubicBezTo>
                    <a:pt x="102" y="921"/>
                    <a:pt x="131" y="891"/>
                    <a:pt x="131" y="856"/>
                  </a:cubicBezTo>
                  <a:lnTo>
                    <a:pt x="131" y="65"/>
                  </a:lnTo>
                  <a:cubicBezTo>
                    <a:pt x="131" y="22"/>
                    <a:pt x="98"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92"/>
            <p:cNvSpPr/>
            <p:nvPr/>
          </p:nvSpPr>
          <p:spPr>
            <a:xfrm>
              <a:off x="5864775" y="2482175"/>
              <a:ext cx="3300" cy="19525"/>
            </a:xfrm>
            <a:custGeom>
              <a:avLst/>
              <a:gdLst/>
              <a:ahLst/>
              <a:cxnLst/>
              <a:rect l="l" t="t" r="r" b="b"/>
              <a:pathLst>
                <a:path w="132" h="781" extrusionOk="0">
                  <a:moveTo>
                    <a:pt x="66" y="1"/>
                  </a:moveTo>
                  <a:cubicBezTo>
                    <a:pt x="33" y="1"/>
                    <a:pt x="0" y="23"/>
                    <a:pt x="0" y="66"/>
                  </a:cubicBezTo>
                  <a:lnTo>
                    <a:pt x="0" y="716"/>
                  </a:lnTo>
                  <a:cubicBezTo>
                    <a:pt x="0" y="752"/>
                    <a:pt x="29" y="781"/>
                    <a:pt x="65" y="781"/>
                  </a:cubicBezTo>
                  <a:cubicBezTo>
                    <a:pt x="102" y="781"/>
                    <a:pt x="131" y="752"/>
                    <a:pt x="131" y="716"/>
                  </a:cubicBezTo>
                  <a:lnTo>
                    <a:pt x="131" y="66"/>
                  </a:lnTo>
                  <a:cubicBezTo>
                    <a:pt x="131" y="23"/>
                    <a:pt x="98"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92"/>
            <p:cNvSpPr/>
            <p:nvPr/>
          </p:nvSpPr>
          <p:spPr>
            <a:xfrm>
              <a:off x="5864775" y="2523800"/>
              <a:ext cx="3300" cy="32825"/>
            </a:xfrm>
            <a:custGeom>
              <a:avLst/>
              <a:gdLst/>
              <a:ahLst/>
              <a:cxnLst/>
              <a:rect l="l" t="t" r="r" b="b"/>
              <a:pathLst>
                <a:path w="132" h="1313" extrusionOk="0">
                  <a:moveTo>
                    <a:pt x="66" y="0"/>
                  </a:moveTo>
                  <a:cubicBezTo>
                    <a:pt x="33" y="0"/>
                    <a:pt x="0" y="22"/>
                    <a:pt x="0" y="65"/>
                  </a:cubicBezTo>
                  <a:lnTo>
                    <a:pt x="0" y="1248"/>
                  </a:lnTo>
                  <a:cubicBezTo>
                    <a:pt x="0" y="1283"/>
                    <a:pt x="29" y="1313"/>
                    <a:pt x="65" y="1313"/>
                  </a:cubicBezTo>
                  <a:cubicBezTo>
                    <a:pt x="102" y="1313"/>
                    <a:pt x="131" y="1283"/>
                    <a:pt x="131" y="1248"/>
                  </a:cubicBezTo>
                  <a:lnTo>
                    <a:pt x="131" y="65"/>
                  </a:lnTo>
                  <a:cubicBezTo>
                    <a:pt x="131" y="22"/>
                    <a:pt x="98"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92"/>
            <p:cNvSpPr/>
            <p:nvPr/>
          </p:nvSpPr>
          <p:spPr>
            <a:xfrm>
              <a:off x="5864775" y="2527725"/>
              <a:ext cx="3300" cy="19525"/>
            </a:xfrm>
            <a:custGeom>
              <a:avLst/>
              <a:gdLst/>
              <a:ahLst/>
              <a:cxnLst/>
              <a:rect l="l" t="t" r="r" b="b"/>
              <a:pathLst>
                <a:path w="132" h="781" extrusionOk="0">
                  <a:moveTo>
                    <a:pt x="66" y="0"/>
                  </a:moveTo>
                  <a:cubicBezTo>
                    <a:pt x="33" y="0"/>
                    <a:pt x="0" y="22"/>
                    <a:pt x="0" y="66"/>
                  </a:cubicBezTo>
                  <a:lnTo>
                    <a:pt x="0" y="716"/>
                  </a:lnTo>
                  <a:cubicBezTo>
                    <a:pt x="0" y="752"/>
                    <a:pt x="29" y="781"/>
                    <a:pt x="65" y="781"/>
                  </a:cubicBezTo>
                  <a:cubicBezTo>
                    <a:pt x="102" y="781"/>
                    <a:pt x="131" y="752"/>
                    <a:pt x="131" y="716"/>
                  </a:cubicBezTo>
                  <a:lnTo>
                    <a:pt x="131" y="66"/>
                  </a:lnTo>
                  <a:cubicBezTo>
                    <a:pt x="131" y="22"/>
                    <a:pt x="98"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92"/>
            <p:cNvSpPr/>
            <p:nvPr/>
          </p:nvSpPr>
          <p:spPr>
            <a:xfrm>
              <a:off x="5864775" y="2569325"/>
              <a:ext cx="3300" cy="19525"/>
            </a:xfrm>
            <a:custGeom>
              <a:avLst/>
              <a:gdLst/>
              <a:ahLst/>
              <a:cxnLst/>
              <a:rect l="l" t="t" r="r" b="b"/>
              <a:pathLst>
                <a:path w="132" h="781" extrusionOk="0">
                  <a:moveTo>
                    <a:pt x="66" y="1"/>
                  </a:moveTo>
                  <a:cubicBezTo>
                    <a:pt x="33" y="1"/>
                    <a:pt x="0" y="23"/>
                    <a:pt x="0" y="66"/>
                  </a:cubicBezTo>
                  <a:lnTo>
                    <a:pt x="0" y="716"/>
                  </a:lnTo>
                  <a:cubicBezTo>
                    <a:pt x="0" y="753"/>
                    <a:pt x="29" y="781"/>
                    <a:pt x="65" y="781"/>
                  </a:cubicBezTo>
                  <a:cubicBezTo>
                    <a:pt x="102" y="781"/>
                    <a:pt x="131" y="753"/>
                    <a:pt x="131" y="716"/>
                  </a:cubicBezTo>
                  <a:lnTo>
                    <a:pt x="131" y="66"/>
                  </a:lnTo>
                  <a:cubicBezTo>
                    <a:pt x="131" y="23"/>
                    <a:pt x="98"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92"/>
            <p:cNvSpPr/>
            <p:nvPr/>
          </p:nvSpPr>
          <p:spPr>
            <a:xfrm>
              <a:off x="5864775" y="2607450"/>
              <a:ext cx="3300" cy="23025"/>
            </a:xfrm>
            <a:custGeom>
              <a:avLst/>
              <a:gdLst/>
              <a:ahLst/>
              <a:cxnLst/>
              <a:rect l="l" t="t" r="r" b="b"/>
              <a:pathLst>
                <a:path w="132" h="921" extrusionOk="0">
                  <a:moveTo>
                    <a:pt x="66" y="0"/>
                  </a:moveTo>
                  <a:cubicBezTo>
                    <a:pt x="33" y="0"/>
                    <a:pt x="0" y="22"/>
                    <a:pt x="0" y="66"/>
                  </a:cubicBezTo>
                  <a:lnTo>
                    <a:pt x="0" y="855"/>
                  </a:lnTo>
                  <a:cubicBezTo>
                    <a:pt x="0" y="892"/>
                    <a:pt x="29" y="920"/>
                    <a:pt x="65" y="920"/>
                  </a:cubicBezTo>
                  <a:cubicBezTo>
                    <a:pt x="102" y="920"/>
                    <a:pt x="131" y="892"/>
                    <a:pt x="131" y="855"/>
                  </a:cubicBezTo>
                  <a:lnTo>
                    <a:pt x="131" y="66"/>
                  </a:lnTo>
                  <a:cubicBezTo>
                    <a:pt x="131" y="22"/>
                    <a:pt x="98"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92"/>
            <p:cNvSpPr/>
            <p:nvPr/>
          </p:nvSpPr>
          <p:spPr>
            <a:xfrm>
              <a:off x="5864775" y="2652550"/>
              <a:ext cx="3300" cy="19525"/>
            </a:xfrm>
            <a:custGeom>
              <a:avLst/>
              <a:gdLst/>
              <a:ahLst/>
              <a:cxnLst/>
              <a:rect l="l" t="t" r="r" b="b"/>
              <a:pathLst>
                <a:path w="132" h="781" extrusionOk="0">
                  <a:moveTo>
                    <a:pt x="66" y="1"/>
                  </a:moveTo>
                  <a:cubicBezTo>
                    <a:pt x="33" y="1"/>
                    <a:pt x="0" y="22"/>
                    <a:pt x="0" y="66"/>
                  </a:cubicBezTo>
                  <a:lnTo>
                    <a:pt x="0" y="716"/>
                  </a:lnTo>
                  <a:cubicBezTo>
                    <a:pt x="0" y="752"/>
                    <a:pt x="29" y="781"/>
                    <a:pt x="65" y="781"/>
                  </a:cubicBezTo>
                  <a:cubicBezTo>
                    <a:pt x="102" y="781"/>
                    <a:pt x="131" y="752"/>
                    <a:pt x="131" y="716"/>
                  </a:cubicBezTo>
                  <a:lnTo>
                    <a:pt x="131" y="66"/>
                  </a:lnTo>
                  <a:cubicBezTo>
                    <a:pt x="131" y="22"/>
                    <a:pt x="98"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92"/>
            <p:cNvSpPr/>
            <p:nvPr/>
          </p:nvSpPr>
          <p:spPr>
            <a:xfrm>
              <a:off x="5864775" y="2694150"/>
              <a:ext cx="3300" cy="32850"/>
            </a:xfrm>
            <a:custGeom>
              <a:avLst/>
              <a:gdLst/>
              <a:ahLst/>
              <a:cxnLst/>
              <a:rect l="l" t="t" r="r" b="b"/>
              <a:pathLst>
                <a:path w="132" h="1314" extrusionOk="0">
                  <a:moveTo>
                    <a:pt x="66" y="1"/>
                  </a:moveTo>
                  <a:cubicBezTo>
                    <a:pt x="33" y="1"/>
                    <a:pt x="0" y="23"/>
                    <a:pt x="0" y="66"/>
                  </a:cubicBezTo>
                  <a:lnTo>
                    <a:pt x="0" y="1248"/>
                  </a:lnTo>
                  <a:cubicBezTo>
                    <a:pt x="0" y="1284"/>
                    <a:pt x="29" y="1313"/>
                    <a:pt x="65" y="1313"/>
                  </a:cubicBezTo>
                  <a:cubicBezTo>
                    <a:pt x="102" y="1313"/>
                    <a:pt x="131" y="1284"/>
                    <a:pt x="131" y="1248"/>
                  </a:cubicBezTo>
                  <a:lnTo>
                    <a:pt x="131" y="66"/>
                  </a:lnTo>
                  <a:cubicBezTo>
                    <a:pt x="131" y="23"/>
                    <a:pt x="98"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92"/>
            <p:cNvSpPr/>
            <p:nvPr/>
          </p:nvSpPr>
          <p:spPr>
            <a:xfrm>
              <a:off x="5864775" y="2698100"/>
              <a:ext cx="3300" cy="19550"/>
            </a:xfrm>
            <a:custGeom>
              <a:avLst/>
              <a:gdLst/>
              <a:ahLst/>
              <a:cxnLst/>
              <a:rect l="l" t="t" r="r" b="b"/>
              <a:pathLst>
                <a:path w="132" h="782" extrusionOk="0">
                  <a:moveTo>
                    <a:pt x="66" y="0"/>
                  </a:moveTo>
                  <a:cubicBezTo>
                    <a:pt x="33" y="0"/>
                    <a:pt x="0" y="22"/>
                    <a:pt x="0" y="66"/>
                  </a:cubicBezTo>
                  <a:lnTo>
                    <a:pt x="0" y="715"/>
                  </a:lnTo>
                  <a:cubicBezTo>
                    <a:pt x="0" y="752"/>
                    <a:pt x="29" y="781"/>
                    <a:pt x="65" y="781"/>
                  </a:cubicBezTo>
                  <a:cubicBezTo>
                    <a:pt x="102" y="781"/>
                    <a:pt x="131" y="752"/>
                    <a:pt x="131" y="715"/>
                  </a:cubicBezTo>
                  <a:lnTo>
                    <a:pt x="131" y="66"/>
                  </a:lnTo>
                  <a:cubicBezTo>
                    <a:pt x="131" y="22"/>
                    <a:pt x="98"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92"/>
            <p:cNvSpPr/>
            <p:nvPr/>
          </p:nvSpPr>
          <p:spPr>
            <a:xfrm>
              <a:off x="5864775" y="2739700"/>
              <a:ext cx="3300" cy="19550"/>
            </a:xfrm>
            <a:custGeom>
              <a:avLst/>
              <a:gdLst/>
              <a:ahLst/>
              <a:cxnLst/>
              <a:rect l="l" t="t" r="r" b="b"/>
              <a:pathLst>
                <a:path w="132" h="782" extrusionOk="0">
                  <a:moveTo>
                    <a:pt x="66" y="1"/>
                  </a:moveTo>
                  <a:cubicBezTo>
                    <a:pt x="33" y="1"/>
                    <a:pt x="0" y="23"/>
                    <a:pt x="0" y="67"/>
                  </a:cubicBezTo>
                  <a:lnTo>
                    <a:pt x="0" y="716"/>
                  </a:lnTo>
                  <a:cubicBezTo>
                    <a:pt x="0" y="752"/>
                    <a:pt x="29" y="782"/>
                    <a:pt x="65" y="782"/>
                  </a:cubicBezTo>
                  <a:cubicBezTo>
                    <a:pt x="102" y="782"/>
                    <a:pt x="131" y="752"/>
                    <a:pt x="131" y="716"/>
                  </a:cubicBezTo>
                  <a:lnTo>
                    <a:pt x="131" y="67"/>
                  </a:lnTo>
                  <a:cubicBezTo>
                    <a:pt x="131" y="23"/>
                    <a:pt x="98"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92"/>
            <p:cNvSpPr/>
            <p:nvPr/>
          </p:nvSpPr>
          <p:spPr>
            <a:xfrm>
              <a:off x="5864775" y="2777825"/>
              <a:ext cx="3300" cy="23050"/>
            </a:xfrm>
            <a:custGeom>
              <a:avLst/>
              <a:gdLst/>
              <a:ahLst/>
              <a:cxnLst/>
              <a:rect l="l" t="t" r="r" b="b"/>
              <a:pathLst>
                <a:path w="132" h="922" extrusionOk="0">
                  <a:moveTo>
                    <a:pt x="66" y="1"/>
                  </a:moveTo>
                  <a:cubicBezTo>
                    <a:pt x="33" y="1"/>
                    <a:pt x="0" y="22"/>
                    <a:pt x="0" y="66"/>
                  </a:cubicBezTo>
                  <a:lnTo>
                    <a:pt x="0" y="855"/>
                  </a:lnTo>
                  <a:cubicBezTo>
                    <a:pt x="0" y="892"/>
                    <a:pt x="29" y="921"/>
                    <a:pt x="65" y="921"/>
                  </a:cubicBezTo>
                  <a:cubicBezTo>
                    <a:pt x="102" y="921"/>
                    <a:pt x="131" y="892"/>
                    <a:pt x="131" y="855"/>
                  </a:cubicBezTo>
                  <a:lnTo>
                    <a:pt x="131" y="66"/>
                  </a:lnTo>
                  <a:cubicBezTo>
                    <a:pt x="131" y="22"/>
                    <a:pt x="98"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92"/>
            <p:cNvSpPr/>
            <p:nvPr/>
          </p:nvSpPr>
          <p:spPr>
            <a:xfrm>
              <a:off x="5864775" y="2822925"/>
              <a:ext cx="3300" cy="19550"/>
            </a:xfrm>
            <a:custGeom>
              <a:avLst/>
              <a:gdLst/>
              <a:ahLst/>
              <a:cxnLst/>
              <a:rect l="l" t="t" r="r" b="b"/>
              <a:pathLst>
                <a:path w="132" h="782" extrusionOk="0">
                  <a:moveTo>
                    <a:pt x="66" y="1"/>
                  </a:moveTo>
                  <a:cubicBezTo>
                    <a:pt x="33" y="1"/>
                    <a:pt x="0" y="23"/>
                    <a:pt x="0" y="67"/>
                  </a:cubicBezTo>
                  <a:lnTo>
                    <a:pt x="0" y="715"/>
                  </a:lnTo>
                  <a:cubicBezTo>
                    <a:pt x="0" y="752"/>
                    <a:pt x="29" y="781"/>
                    <a:pt x="65" y="781"/>
                  </a:cubicBezTo>
                  <a:cubicBezTo>
                    <a:pt x="102" y="781"/>
                    <a:pt x="131" y="752"/>
                    <a:pt x="131" y="715"/>
                  </a:cubicBezTo>
                  <a:lnTo>
                    <a:pt x="131" y="67"/>
                  </a:lnTo>
                  <a:cubicBezTo>
                    <a:pt x="131" y="23"/>
                    <a:pt x="98"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92"/>
            <p:cNvSpPr/>
            <p:nvPr/>
          </p:nvSpPr>
          <p:spPr>
            <a:xfrm>
              <a:off x="5952625" y="1846200"/>
              <a:ext cx="3300" cy="19550"/>
            </a:xfrm>
            <a:custGeom>
              <a:avLst/>
              <a:gdLst/>
              <a:ahLst/>
              <a:cxnLst/>
              <a:rect l="l" t="t" r="r" b="b"/>
              <a:pathLst>
                <a:path w="132" h="782" extrusionOk="0">
                  <a:moveTo>
                    <a:pt x="66" y="1"/>
                  </a:moveTo>
                  <a:cubicBezTo>
                    <a:pt x="33" y="1"/>
                    <a:pt x="0" y="23"/>
                    <a:pt x="0" y="67"/>
                  </a:cubicBezTo>
                  <a:lnTo>
                    <a:pt x="0" y="716"/>
                  </a:lnTo>
                  <a:cubicBezTo>
                    <a:pt x="0" y="752"/>
                    <a:pt x="30" y="782"/>
                    <a:pt x="65" y="782"/>
                  </a:cubicBezTo>
                  <a:cubicBezTo>
                    <a:pt x="102" y="782"/>
                    <a:pt x="131" y="752"/>
                    <a:pt x="131" y="716"/>
                  </a:cubicBezTo>
                  <a:lnTo>
                    <a:pt x="131" y="67"/>
                  </a:lnTo>
                  <a:cubicBezTo>
                    <a:pt x="131" y="23"/>
                    <a:pt x="99"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92"/>
            <p:cNvSpPr/>
            <p:nvPr/>
          </p:nvSpPr>
          <p:spPr>
            <a:xfrm>
              <a:off x="5952625" y="1887825"/>
              <a:ext cx="3300" cy="19525"/>
            </a:xfrm>
            <a:custGeom>
              <a:avLst/>
              <a:gdLst/>
              <a:ahLst/>
              <a:cxnLst/>
              <a:rect l="l" t="t" r="r" b="b"/>
              <a:pathLst>
                <a:path w="132" h="781" extrusionOk="0">
                  <a:moveTo>
                    <a:pt x="66" y="0"/>
                  </a:moveTo>
                  <a:cubicBezTo>
                    <a:pt x="33" y="0"/>
                    <a:pt x="0" y="22"/>
                    <a:pt x="0" y="66"/>
                  </a:cubicBezTo>
                  <a:lnTo>
                    <a:pt x="0" y="716"/>
                  </a:lnTo>
                  <a:cubicBezTo>
                    <a:pt x="0" y="752"/>
                    <a:pt x="30" y="781"/>
                    <a:pt x="65" y="781"/>
                  </a:cubicBezTo>
                  <a:cubicBezTo>
                    <a:pt x="102" y="781"/>
                    <a:pt x="131" y="752"/>
                    <a:pt x="131" y="716"/>
                  </a:cubicBezTo>
                  <a:lnTo>
                    <a:pt x="131" y="66"/>
                  </a:lnTo>
                  <a:cubicBezTo>
                    <a:pt x="131" y="22"/>
                    <a:pt x="99"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92"/>
            <p:cNvSpPr/>
            <p:nvPr/>
          </p:nvSpPr>
          <p:spPr>
            <a:xfrm>
              <a:off x="5952625" y="1925925"/>
              <a:ext cx="3300" cy="23050"/>
            </a:xfrm>
            <a:custGeom>
              <a:avLst/>
              <a:gdLst/>
              <a:ahLst/>
              <a:cxnLst/>
              <a:rect l="l" t="t" r="r" b="b"/>
              <a:pathLst>
                <a:path w="132" h="922" extrusionOk="0">
                  <a:moveTo>
                    <a:pt x="66" y="1"/>
                  </a:moveTo>
                  <a:cubicBezTo>
                    <a:pt x="33" y="1"/>
                    <a:pt x="0" y="23"/>
                    <a:pt x="0" y="66"/>
                  </a:cubicBezTo>
                  <a:lnTo>
                    <a:pt x="0" y="856"/>
                  </a:lnTo>
                  <a:cubicBezTo>
                    <a:pt x="0" y="892"/>
                    <a:pt x="30" y="921"/>
                    <a:pt x="65" y="921"/>
                  </a:cubicBezTo>
                  <a:cubicBezTo>
                    <a:pt x="102" y="921"/>
                    <a:pt x="131" y="892"/>
                    <a:pt x="131" y="856"/>
                  </a:cubicBezTo>
                  <a:lnTo>
                    <a:pt x="131" y="66"/>
                  </a:lnTo>
                  <a:cubicBezTo>
                    <a:pt x="131" y="23"/>
                    <a:pt x="99"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92"/>
            <p:cNvSpPr/>
            <p:nvPr/>
          </p:nvSpPr>
          <p:spPr>
            <a:xfrm>
              <a:off x="5952625" y="1971025"/>
              <a:ext cx="3300" cy="19550"/>
            </a:xfrm>
            <a:custGeom>
              <a:avLst/>
              <a:gdLst/>
              <a:ahLst/>
              <a:cxnLst/>
              <a:rect l="l" t="t" r="r" b="b"/>
              <a:pathLst>
                <a:path w="132" h="782" extrusionOk="0">
                  <a:moveTo>
                    <a:pt x="66" y="1"/>
                  </a:moveTo>
                  <a:cubicBezTo>
                    <a:pt x="33" y="1"/>
                    <a:pt x="0" y="23"/>
                    <a:pt x="0" y="67"/>
                  </a:cubicBezTo>
                  <a:lnTo>
                    <a:pt x="0" y="717"/>
                  </a:lnTo>
                  <a:cubicBezTo>
                    <a:pt x="0" y="752"/>
                    <a:pt x="30" y="782"/>
                    <a:pt x="65" y="782"/>
                  </a:cubicBezTo>
                  <a:cubicBezTo>
                    <a:pt x="102" y="782"/>
                    <a:pt x="131" y="752"/>
                    <a:pt x="131" y="717"/>
                  </a:cubicBezTo>
                  <a:lnTo>
                    <a:pt x="131" y="67"/>
                  </a:lnTo>
                  <a:cubicBezTo>
                    <a:pt x="131" y="23"/>
                    <a:pt x="99"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92"/>
            <p:cNvSpPr/>
            <p:nvPr/>
          </p:nvSpPr>
          <p:spPr>
            <a:xfrm>
              <a:off x="5952625" y="2012650"/>
              <a:ext cx="3300" cy="32850"/>
            </a:xfrm>
            <a:custGeom>
              <a:avLst/>
              <a:gdLst/>
              <a:ahLst/>
              <a:cxnLst/>
              <a:rect l="l" t="t" r="r" b="b"/>
              <a:pathLst>
                <a:path w="132" h="1314" extrusionOk="0">
                  <a:moveTo>
                    <a:pt x="66" y="0"/>
                  </a:moveTo>
                  <a:cubicBezTo>
                    <a:pt x="33" y="0"/>
                    <a:pt x="0" y="22"/>
                    <a:pt x="0" y="66"/>
                  </a:cubicBezTo>
                  <a:lnTo>
                    <a:pt x="0" y="1247"/>
                  </a:lnTo>
                  <a:cubicBezTo>
                    <a:pt x="0" y="1284"/>
                    <a:pt x="30" y="1314"/>
                    <a:pt x="65" y="1314"/>
                  </a:cubicBezTo>
                  <a:cubicBezTo>
                    <a:pt x="102" y="1314"/>
                    <a:pt x="131" y="1284"/>
                    <a:pt x="131" y="1247"/>
                  </a:cubicBezTo>
                  <a:lnTo>
                    <a:pt x="131" y="66"/>
                  </a:lnTo>
                  <a:cubicBezTo>
                    <a:pt x="131" y="22"/>
                    <a:pt x="99"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92"/>
            <p:cNvSpPr/>
            <p:nvPr/>
          </p:nvSpPr>
          <p:spPr>
            <a:xfrm>
              <a:off x="5952625" y="2016600"/>
              <a:ext cx="3300" cy="19525"/>
            </a:xfrm>
            <a:custGeom>
              <a:avLst/>
              <a:gdLst/>
              <a:ahLst/>
              <a:cxnLst/>
              <a:rect l="l" t="t" r="r" b="b"/>
              <a:pathLst>
                <a:path w="132" h="781" extrusionOk="0">
                  <a:moveTo>
                    <a:pt x="66" y="0"/>
                  </a:moveTo>
                  <a:cubicBezTo>
                    <a:pt x="33" y="0"/>
                    <a:pt x="0" y="22"/>
                    <a:pt x="0" y="65"/>
                  </a:cubicBezTo>
                  <a:lnTo>
                    <a:pt x="0" y="715"/>
                  </a:lnTo>
                  <a:cubicBezTo>
                    <a:pt x="0" y="751"/>
                    <a:pt x="30" y="780"/>
                    <a:pt x="65" y="780"/>
                  </a:cubicBezTo>
                  <a:cubicBezTo>
                    <a:pt x="102" y="780"/>
                    <a:pt x="131" y="751"/>
                    <a:pt x="131" y="715"/>
                  </a:cubicBezTo>
                  <a:lnTo>
                    <a:pt x="131" y="65"/>
                  </a:lnTo>
                  <a:cubicBezTo>
                    <a:pt x="131" y="22"/>
                    <a:pt x="99"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92"/>
            <p:cNvSpPr/>
            <p:nvPr/>
          </p:nvSpPr>
          <p:spPr>
            <a:xfrm>
              <a:off x="5952625" y="2058200"/>
              <a:ext cx="3300" cy="19525"/>
            </a:xfrm>
            <a:custGeom>
              <a:avLst/>
              <a:gdLst/>
              <a:ahLst/>
              <a:cxnLst/>
              <a:rect l="l" t="t" r="r" b="b"/>
              <a:pathLst>
                <a:path w="132" h="781" extrusionOk="0">
                  <a:moveTo>
                    <a:pt x="66" y="1"/>
                  </a:moveTo>
                  <a:cubicBezTo>
                    <a:pt x="33" y="1"/>
                    <a:pt x="0" y="22"/>
                    <a:pt x="0" y="66"/>
                  </a:cubicBezTo>
                  <a:lnTo>
                    <a:pt x="0" y="716"/>
                  </a:lnTo>
                  <a:cubicBezTo>
                    <a:pt x="0" y="751"/>
                    <a:pt x="30" y="781"/>
                    <a:pt x="65" y="781"/>
                  </a:cubicBezTo>
                  <a:cubicBezTo>
                    <a:pt x="102" y="781"/>
                    <a:pt x="131" y="751"/>
                    <a:pt x="131" y="716"/>
                  </a:cubicBezTo>
                  <a:lnTo>
                    <a:pt x="131" y="66"/>
                  </a:lnTo>
                  <a:cubicBezTo>
                    <a:pt x="131" y="22"/>
                    <a:pt x="99"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92"/>
            <p:cNvSpPr/>
            <p:nvPr/>
          </p:nvSpPr>
          <p:spPr>
            <a:xfrm>
              <a:off x="5952625" y="2096300"/>
              <a:ext cx="3300" cy="23050"/>
            </a:xfrm>
            <a:custGeom>
              <a:avLst/>
              <a:gdLst/>
              <a:ahLst/>
              <a:cxnLst/>
              <a:rect l="l" t="t" r="r" b="b"/>
              <a:pathLst>
                <a:path w="132" h="922" extrusionOk="0">
                  <a:moveTo>
                    <a:pt x="66" y="1"/>
                  </a:moveTo>
                  <a:cubicBezTo>
                    <a:pt x="33" y="1"/>
                    <a:pt x="0" y="23"/>
                    <a:pt x="0" y="67"/>
                  </a:cubicBezTo>
                  <a:lnTo>
                    <a:pt x="0" y="856"/>
                  </a:lnTo>
                  <a:cubicBezTo>
                    <a:pt x="0" y="892"/>
                    <a:pt x="30" y="921"/>
                    <a:pt x="65" y="921"/>
                  </a:cubicBezTo>
                  <a:cubicBezTo>
                    <a:pt x="102" y="921"/>
                    <a:pt x="131" y="892"/>
                    <a:pt x="131" y="856"/>
                  </a:cubicBezTo>
                  <a:lnTo>
                    <a:pt x="131" y="67"/>
                  </a:lnTo>
                  <a:cubicBezTo>
                    <a:pt x="131" y="23"/>
                    <a:pt x="99"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92"/>
            <p:cNvSpPr/>
            <p:nvPr/>
          </p:nvSpPr>
          <p:spPr>
            <a:xfrm>
              <a:off x="5952625" y="2141425"/>
              <a:ext cx="3300" cy="19525"/>
            </a:xfrm>
            <a:custGeom>
              <a:avLst/>
              <a:gdLst/>
              <a:ahLst/>
              <a:cxnLst/>
              <a:rect l="l" t="t" r="r" b="b"/>
              <a:pathLst>
                <a:path w="132" h="781" extrusionOk="0">
                  <a:moveTo>
                    <a:pt x="66" y="0"/>
                  </a:moveTo>
                  <a:cubicBezTo>
                    <a:pt x="33" y="0"/>
                    <a:pt x="0" y="22"/>
                    <a:pt x="0" y="66"/>
                  </a:cubicBezTo>
                  <a:lnTo>
                    <a:pt x="0" y="715"/>
                  </a:lnTo>
                  <a:cubicBezTo>
                    <a:pt x="0" y="751"/>
                    <a:pt x="30" y="780"/>
                    <a:pt x="65" y="780"/>
                  </a:cubicBezTo>
                  <a:cubicBezTo>
                    <a:pt x="102" y="780"/>
                    <a:pt x="131" y="751"/>
                    <a:pt x="131" y="715"/>
                  </a:cubicBezTo>
                  <a:lnTo>
                    <a:pt x="131" y="66"/>
                  </a:lnTo>
                  <a:cubicBezTo>
                    <a:pt x="131" y="22"/>
                    <a:pt x="99"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92"/>
            <p:cNvSpPr/>
            <p:nvPr/>
          </p:nvSpPr>
          <p:spPr>
            <a:xfrm>
              <a:off x="5952625" y="2183000"/>
              <a:ext cx="3300" cy="32875"/>
            </a:xfrm>
            <a:custGeom>
              <a:avLst/>
              <a:gdLst/>
              <a:ahLst/>
              <a:cxnLst/>
              <a:rect l="l" t="t" r="r" b="b"/>
              <a:pathLst>
                <a:path w="132" h="1315" extrusionOk="0">
                  <a:moveTo>
                    <a:pt x="66" y="1"/>
                  </a:moveTo>
                  <a:cubicBezTo>
                    <a:pt x="33" y="1"/>
                    <a:pt x="0" y="23"/>
                    <a:pt x="0" y="67"/>
                  </a:cubicBezTo>
                  <a:lnTo>
                    <a:pt x="0" y="1248"/>
                  </a:lnTo>
                  <a:cubicBezTo>
                    <a:pt x="0" y="1285"/>
                    <a:pt x="30" y="1314"/>
                    <a:pt x="65" y="1314"/>
                  </a:cubicBezTo>
                  <a:cubicBezTo>
                    <a:pt x="102" y="1314"/>
                    <a:pt x="131" y="1285"/>
                    <a:pt x="131" y="1248"/>
                  </a:cubicBezTo>
                  <a:lnTo>
                    <a:pt x="131" y="67"/>
                  </a:lnTo>
                  <a:cubicBezTo>
                    <a:pt x="131" y="23"/>
                    <a:pt x="99"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92"/>
            <p:cNvSpPr/>
            <p:nvPr/>
          </p:nvSpPr>
          <p:spPr>
            <a:xfrm>
              <a:off x="5952625" y="2186975"/>
              <a:ext cx="3300" cy="19550"/>
            </a:xfrm>
            <a:custGeom>
              <a:avLst/>
              <a:gdLst/>
              <a:ahLst/>
              <a:cxnLst/>
              <a:rect l="l" t="t" r="r" b="b"/>
              <a:pathLst>
                <a:path w="132" h="782" extrusionOk="0">
                  <a:moveTo>
                    <a:pt x="66" y="0"/>
                  </a:moveTo>
                  <a:cubicBezTo>
                    <a:pt x="33" y="0"/>
                    <a:pt x="0" y="22"/>
                    <a:pt x="0" y="66"/>
                  </a:cubicBezTo>
                  <a:lnTo>
                    <a:pt x="0" y="715"/>
                  </a:lnTo>
                  <a:cubicBezTo>
                    <a:pt x="0" y="752"/>
                    <a:pt x="30" y="781"/>
                    <a:pt x="65" y="781"/>
                  </a:cubicBezTo>
                  <a:cubicBezTo>
                    <a:pt x="102" y="781"/>
                    <a:pt x="131" y="752"/>
                    <a:pt x="131" y="715"/>
                  </a:cubicBezTo>
                  <a:lnTo>
                    <a:pt x="131" y="66"/>
                  </a:lnTo>
                  <a:cubicBezTo>
                    <a:pt x="131" y="22"/>
                    <a:pt x="99"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92"/>
            <p:cNvSpPr/>
            <p:nvPr/>
          </p:nvSpPr>
          <p:spPr>
            <a:xfrm>
              <a:off x="5952625" y="2228575"/>
              <a:ext cx="3300" cy="19550"/>
            </a:xfrm>
            <a:custGeom>
              <a:avLst/>
              <a:gdLst/>
              <a:ahLst/>
              <a:cxnLst/>
              <a:rect l="l" t="t" r="r" b="b"/>
              <a:pathLst>
                <a:path w="132" h="782" extrusionOk="0">
                  <a:moveTo>
                    <a:pt x="66" y="1"/>
                  </a:moveTo>
                  <a:cubicBezTo>
                    <a:pt x="33" y="1"/>
                    <a:pt x="0" y="23"/>
                    <a:pt x="0" y="67"/>
                  </a:cubicBezTo>
                  <a:lnTo>
                    <a:pt x="0" y="715"/>
                  </a:lnTo>
                  <a:cubicBezTo>
                    <a:pt x="0" y="752"/>
                    <a:pt x="30" y="781"/>
                    <a:pt x="65" y="781"/>
                  </a:cubicBezTo>
                  <a:cubicBezTo>
                    <a:pt x="102" y="781"/>
                    <a:pt x="131" y="752"/>
                    <a:pt x="131" y="715"/>
                  </a:cubicBezTo>
                  <a:lnTo>
                    <a:pt x="131" y="67"/>
                  </a:lnTo>
                  <a:cubicBezTo>
                    <a:pt x="131" y="23"/>
                    <a:pt x="99"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92"/>
            <p:cNvSpPr/>
            <p:nvPr/>
          </p:nvSpPr>
          <p:spPr>
            <a:xfrm>
              <a:off x="5952625" y="2266700"/>
              <a:ext cx="3300" cy="23025"/>
            </a:xfrm>
            <a:custGeom>
              <a:avLst/>
              <a:gdLst/>
              <a:ahLst/>
              <a:cxnLst/>
              <a:rect l="l" t="t" r="r" b="b"/>
              <a:pathLst>
                <a:path w="132" h="921" extrusionOk="0">
                  <a:moveTo>
                    <a:pt x="66" y="0"/>
                  </a:moveTo>
                  <a:cubicBezTo>
                    <a:pt x="33" y="0"/>
                    <a:pt x="0" y="22"/>
                    <a:pt x="0" y="66"/>
                  </a:cubicBezTo>
                  <a:lnTo>
                    <a:pt x="0" y="855"/>
                  </a:lnTo>
                  <a:cubicBezTo>
                    <a:pt x="0" y="891"/>
                    <a:pt x="30" y="921"/>
                    <a:pt x="65" y="921"/>
                  </a:cubicBezTo>
                  <a:cubicBezTo>
                    <a:pt x="102" y="921"/>
                    <a:pt x="131" y="891"/>
                    <a:pt x="131" y="855"/>
                  </a:cubicBezTo>
                  <a:lnTo>
                    <a:pt x="131" y="66"/>
                  </a:lnTo>
                  <a:cubicBezTo>
                    <a:pt x="131" y="22"/>
                    <a:pt x="99"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92"/>
            <p:cNvSpPr/>
            <p:nvPr/>
          </p:nvSpPr>
          <p:spPr>
            <a:xfrm>
              <a:off x="5952625" y="2311800"/>
              <a:ext cx="3300" cy="19550"/>
            </a:xfrm>
            <a:custGeom>
              <a:avLst/>
              <a:gdLst/>
              <a:ahLst/>
              <a:cxnLst/>
              <a:rect l="l" t="t" r="r" b="b"/>
              <a:pathLst>
                <a:path w="132" h="782" extrusionOk="0">
                  <a:moveTo>
                    <a:pt x="66" y="0"/>
                  </a:moveTo>
                  <a:cubicBezTo>
                    <a:pt x="33" y="0"/>
                    <a:pt x="0" y="22"/>
                    <a:pt x="0" y="66"/>
                  </a:cubicBezTo>
                  <a:lnTo>
                    <a:pt x="0" y="716"/>
                  </a:lnTo>
                  <a:cubicBezTo>
                    <a:pt x="0" y="752"/>
                    <a:pt x="30" y="781"/>
                    <a:pt x="65" y="781"/>
                  </a:cubicBezTo>
                  <a:cubicBezTo>
                    <a:pt x="102" y="781"/>
                    <a:pt x="131" y="752"/>
                    <a:pt x="131" y="716"/>
                  </a:cubicBezTo>
                  <a:lnTo>
                    <a:pt x="131" y="66"/>
                  </a:lnTo>
                  <a:cubicBezTo>
                    <a:pt x="131" y="22"/>
                    <a:pt x="99"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92"/>
            <p:cNvSpPr/>
            <p:nvPr/>
          </p:nvSpPr>
          <p:spPr>
            <a:xfrm>
              <a:off x="5952625" y="2353400"/>
              <a:ext cx="3300" cy="32825"/>
            </a:xfrm>
            <a:custGeom>
              <a:avLst/>
              <a:gdLst/>
              <a:ahLst/>
              <a:cxnLst/>
              <a:rect l="l" t="t" r="r" b="b"/>
              <a:pathLst>
                <a:path w="132" h="1313" extrusionOk="0">
                  <a:moveTo>
                    <a:pt x="66" y="0"/>
                  </a:moveTo>
                  <a:cubicBezTo>
                    <a:pt x="33" y="0"/>
                    <a:pt x="0" y="22"/>
                    <a:pt x="0" y="66"/>
                  </a:cubicBezTo>
                  <a:lnTo>
                    <a:pt x="0" y="1248"/>
                  </a:lnTo>
                  <a:cubicBezTo>
                    <a:pt x="0" y="1284"/>
                    <a:pt x="30" y="1313"/>
                    <a:pt x="65" y="1313"/>
                  </a:cubicBezTo>
                  <a:cubicBezTo>
                    <a:pt x="102" y="1313"/>
                    <a:pt x="131" y="1284"/>
                    <a:pt x="131" y="1248"/>
                  </a:cubicBezTo>
                  <a:lnTo>
                    <a:pt x="131" y="66"/>
                  </a:lnTo>
                  <a:cubicBezTo>
                    <a:pt x="131" y="22"/>
                    <a:pt x="99"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92"/>
            <p:cNvSpPr/>
            <p:nvPr/>
          </p:nvSpPr>
          <p:spPr>
            <a:xfrm>
              <a:off x="5952625" y="2357350"/>
              <a:ext cx="3300" cy="19525"/>
            </a:xfrm>
            <a:custGeom>
              <a:avLst/>
              <a:gdLst/>
              <a:ahLst/>
              <a:cxnLst/>
              <a:rect l="l" t="t" r="r" b="b"/>
              <a:pathLst>
                <a:path w="132" h="781" extrusionOk="0">
                  <a:moveTo>
                    <a:pt x="66" y="1"/>
                  </a:moveTo>
                  <a:cubicBezTo>
                    <a:pt x="33" y="1"/>
                    <a:pt x="0" y="22"/>
                    <a:pt x="0" y="66"/>
                  </a:cubicBezTo>
                  <a:lnTo>
                    <a:pt x="0" y="716"/>
                  </a:lnTo>
                  <a:cubicBezTo>
                    <a:pt x="0" y="751"/>
                    <a:pt x="30" y="781"/>
                    <a:pt x="65" y="781"/>
                  </a:cubicBezTo>
                  <a:cubicBezTo>
                    <a:pt x="102" y="781"/>
                    <a:pt x="131" y="751"/>
                    <a:pt x="131" y="716"/>
                  </a:cubicBezTo>
                  <a:lnTo>
                    <a:pt x="131" y="66"/>
                  </a:lnTo>
                  <a:cubicBezTo>
                    <a:pt x="131" y="22"/>
                    <a:pt x="99"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92"/>
            <p:cNvSpPr/>
            <p:nvPr/>
          </p:nvSpPr>
          <p:spPr>
            <a:xfrm>
              <a:off x="5952625" y="2398975"/>
              <a:ext cx="3300" cy="19525"/>
            </a:xfrm>
            <a:custGeom>
              <a:avLst/>
              <a:gdLst/>
              <a:ahLst/>
              <a:cxnLst/>
              <a:rect l="l" t="t" r="r" b="b"/>
              <a:pathLst>
                <a:path w="132" h="781" extrusionOk="0">
                  <a:moveTo>
                    <a:pt x="66" y="0"/>
                  </a:moveTo>
                  <a:cubicBezTo>
                    <a:pt x="33" y="0"/>
                    <a:pt x="0" y="22"/>
                    <a:pt x="0" y="65"/>
                  </a:cubicBezTo>
                  <a:lnTo>
                    <a:pt x="0" y="715"/>
                  </a:lnTo>
                  <a:cubicBezTo>
                    <a:pt x="0" y="751"/>
                    <a:pt x="30" y="780"/>
                    <a:pt x="65" y="780"/>
                  </a:cubicBezTo>
                  <a:cubicBezTo>
                    <a:pt x="102" y="780"/>
                    <a:pt x="131" y="751"/>
                    <a:pt x="131" y="715"/>
                  </a:cubicBezTo>
                  <a:lnTo>
                    <a:pt x="131" y="65"/>
                  </a:lnTo>
                  <a:cubicBezTo>
                    <a:pt x="131" y="22"/>
                    <a:pt x="99"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92"/>
            <p:cNvSpPr/>
            <p:nvPr/>
          </p:nvSpPr>
          <p:spPr>
            <a:xfrm>
              <a:off x="5952625" y="2437075"/>
              <a:ext cx="3300" cy="23025"/>
            </a:xfrm>
            <a:custGeom>
              <a:avLst/>
              <a:gdLst/>
              <a:ahLst/>
              <a:cxnLst/>
              <a:rect l="l" t="t" r="r" b="b"/>
              <a:pathLst>
                <a:path w="132" h="921" extrusionOk="0">
                  <a:moveTo>
                    <a:pt x="66" y="0"/>
                  </a:moveTo>
                  <a:cubicBezTo>
                    <a:pt x="33" y="0"/>
                    <a:pt x="0" y="22"/>
                    <a:pt x="0" y="65"/>
                  </a:cubicBezTo>
                  <a:lnTo>
                    <a:pt x="0" y="856"/>
                  </a:lnTo>
                  <a:cubicBezTo>
                    <a:pt x="0" y="891"/>
                    <a:pt x="30" y="921"/>
                    <a:pt x="65" y="921"/>
                  </a:cubicBezTo>
                  <a:cubicBezTo>
                    <a:pt x="102" y="921"/>
                    <a:pt x="131" y="891"/>
                    <a:pt x="131" y="856"/>
                  </a:cubicBezTo>
                  <a:lnTo>
                    <a:pt x="131" y="65"/>
                  </a:lnTo>
                  <a:cubicBezTo>
                    <a:pt x="131" y="22"/>
                    <a:pt x="99"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92"/>
            <p:cNvSpPr/>
            <p:nvPr/>
          </p:nvSpPr>
          <p:spPr>
            <a:xfrm>
              <a:off x="5952625" y="2482175"/>
              <a:ext cx="3300" cy="19525"/>
            </a:xfrm>
            <a:custGeom>
              <a:avLst/>
              <a:gdLst/>
              <a:ahLst/>
              <a:cxnLst/>
              <a:rect l="l" t="t" r="r" b="b"/>
              <a:pathLst>
                <a:path w="132" h="781" extrusionOk="0">
                  <a:moveTo>
                    <a:pt x="66" y="1"/>
                  </a:moveTo>
                  <a:cubicBezTo>
                    <a:pt x="33" y="1"/>
                    <a:pt x="0" y="23"/>
                    <a:pt x="0" y="66"/>
                  </a:cubicBezTo>
                  <a:lnTo>
                    <a:pt x="0" y="716"/>
                  </a:lnTo>
                  <a:cubicBezTo>
                    <a:pt x="0" y="752"/>
                    <a:pt x="30" y="781"/>
                    <a:pt x="65" y="781"/>
                  </a:cubicBezTo>
                  <a:cubicBezTo>
                    <a:pt x="102" y="781"/>
                    <a:pt x="131" y="752"/>
                    <a:pt x="131" y="716"/>
                  </a:cubicBezTo>
                  <a:lnTo>
                    <a:pt x="131" y="66"/>
                  </a:lnTo>
                  <a:cubicBezTo>
                    <a:pt x="131" y="23"/>
                    <a:pt x="99"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6" name="Google Shape;5226;p92"/>
            <p:cNvSpPr/>
            <p:nvPr/>
          </p:nvSpPr>
          <p:spPr>
            <a:xfrm>
              <a:off x="5952625" y="2523800"/>
              <a:ext cx="3300" cy="32825"/>
            </a:xfrm>
            <a:custGeom>
              <a:avLst/>
              <a:gdLst/>
              <a:ahLst/>
              <a:cxnLst/>
              <a:rect l="l" t="t" r="r" b="b"/>
              <a:pathLst>
                <a:path w="132" h="1313" extrusionOk="0">
                  <a:moveTo>
                    <a:pt x="66" y="0"/>
                  </a:moveTo>
                  <a:cubicBezTo>
                    <a:pt x="33" y="0"/>
                    <a:pt x="0" y="22"/>
                    <a:pt x="0" y="65"/>
                  </a:cubicBezTo>
                  <a:lnTo>
                    <a:pt x="0" y="1248"/>
                  </a:lnTo>
                  <a:cubicBezTo>
                    <a:pt x="0" y="1283"/>
                    <a:pt x="30" y="1313"/>
                    <a:pt x="65" y="1313"/>
                  </a:cubicBezTo>
                  <a:cubicBezTo>
                    <a:pt x="102" y="1313"/>
                    <a:pt x="131" y="1283"/>
                    <a:pt x="131" y="1248"/>
                  </a:cubicBezTo>
                  <a:lnTo>
                    <a:pt x="131" y="65"/>
                  </a:lnTo>
                  <a:cubicBezTo>
                    <a:pt x="131" y="22"/>
                    <a:pt x="99"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7" name="Google Shape;5227;p92"/>
            <p:cNvSpPr/>
            <p:nvPr/>
          </p:nvSpPr>
          <p:spPr>
            <a:xfrm>
              <a:off x="5952625" y="2527725"/>
              <a:ext cx="3300" cy="19525"/>
            </a:xfrm>
            <a:custGeom>
              <a:avLst/>
              <a:gdLst/>
              <a:ahLst/>
              <a:cxnLst/>
              <a:rect l="l" t="t" r="r" b="b"/>
              <a:pathLst>
                <a:path w="132" h="781" extrusionOk="0">
                  <a:moveTo>
                    <a:pt x="66" y="0"/>
                  </a:moveTo>
                  <a:cubicBezTo>
                    <a:pt x="33" y="0"/>
                    <a:pt x="0" y="22"/>
                    <a:pt x="0" y="66"/>
                  </a:cubicBezTo>
                  <a:lnTo>
                    <a:pt x="0" y="716"/>
                  </a:lnTo>
                  <a:cubicBezTo>
                    <a:pt x="0" y="752"/>
                    <a:pt x="30" y="781"/>
                    <a:pt x="65" y="781"/>
                  </a:cubicBezTo>
                  <a:cubicBezTo>
                    <a:pt x="102" y="781"/>
                    <a:pt x="131" y="752"/>
                    <a:pt x="131" y="716"/>
                  </a:cubicBezTo>
                  <a:lnTo>
                    <a:pt x="131" y="66"/>
                  </a:lnTo>
                  <a:cubicBezTo>
                    <a:pt x="131" y="22"/>
                    <a:pt x="99"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92"/>
            <p:cNvSpPr/>
            <p:nvPr/>
          </p:nvSpPr>
          <p:spPr>
            <a:xfrm>
              <a:off x="5952625" y="2569325"/>
              <a:ext cx="3300" cy="19525"/>
            </a:xfrm>
            <a:custGeom>
              <a:avLst/>
              <a:gdLst/>
              <a:ahLst/>
              <a:cxnLst/>
              <a:rect l="l" t="t" r="r" b="b"/>
              <a:pathLst>
                <a:path w="132" h="781" extrusionOk="0">
                  <a:moveTo>
                    <a:pt x="66" y="1"/>
                  </a:moveTo>
                  <a:cubicBezTo>
                    <a:pt x="33" y="1"/>
                    <a:pt x="0" y="23"/>
                    <a:pt x="0" y="66"/>
                  </a:cubicBezTo>
                  <a:lnTo>
                    <a:pt x="0" y="716"/>
                  </a:lnTo>
                  <a:cubicBezTo>
                    <a:pt x="0" y="753"/>
                    <a:pt x="30" y="781"/>
                    <a:pt x="65" y="781"/>
                  </a:cubicBezTo>
                  <a:cubicBezTo>
                    <a:pt x="102" y="781"/>
                    <a:pt x="131" y="753"/>
                    <a:pt x="131" y="716"/>
                  </a:cubicBezTo>
                  <a:lnTo>
                    <a:pt x="131" y="66"/>
                  </a:lnTo>
                  <a:cubicBezTo>
                    <a:pt x="131" y="23"/>
                    <a:pt x="99"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9" name="Google Shape;5229;p92"/>
            <p:cNvSpPr/>
            <p:nvPr/>
          </p:nvSpPr>
          <p:spPr>
            <a:xfrm>
              <a:off x="5952625" y="2607450"/>
              <a:ext cx="3300" cy="23025"/>
            </a:xfrm>
            <a:custGeom>
              <a:avLst/>
              <a:gdLst/>
              <a:ahLst/>
              <a:cxnLst/>
              <a:rect l="l" t="t" r="r" b="b"/>
              <a:pathLst>
                <a:path w="132" h="921" extrusionOk="0">
                  <a:moveTo>
                    <a:pt x="66" y="0"/>
                  </a:moveTo>
                  <a:cubicBezTo>
                    <a:pt x="33" y="0"/>
                    <a:pt x="0" y="22"/>
                    <a:pt x="0" y="66"/>
                  </a:cubicBezTo>
                  <a:lnTo>
                    <a:pt x="0" y="855"/>
                  </a:lnTo>
                  <a:cubicBezTo>
                    <a:pt x="0" y="892"/>
                    <a:pt x="30" y="920"/>
                    <a:pt x="65" y="920"/>
                  </a:cubicBezTo>
                  <a:cubicBezTo>
                    <a:pt x="102" y="920"/>
                    <a:pt x="131" y="892"/>
                    <a:pt x="131" y="855"/>
                  </a:cubicBezTo>
                  <a:lnTo>
                    <a:pt x="131" y="66"/>
                  </a:lnTo>
                  <a:cubicBezTo>
                    <a:pt x="131" y="22"/>
                    <a:pt x="99"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92"/>
            <p:cNvSpPr/>
            <p:nvPr/>
          </p:nvSpPr>
          <p:spPr>
            <a:xfrm>
              <a:off x="5952625" y="2652550"/>
              <a:ext cx="3300" cy="19525"/>
            </a:xfrm>
            <a:custGeom>
              <a:avLst/>
              <a:gdLst/>
              <a:ahLst/>
              <a:cxnLst/>
              <a:rect l="l" t="t" r="r" b="b"/>
              <a:pathLst>
                <a:path w="132" h="781" extrusionOk="0">
                  <a:moveTo>
                    <a:pt x="66" y="1"/>
                  </a:moveTo>
                  <a:cubicBezTo>
                    <a:pt x="33" y="1"/>
                    <a:pt x="0" y="22"/>
                    <a:pt x="0" y="66"/>
                  </a:cubicBezTo>
                  <a:lnTo>
                    <a:pt x="0" y="716"/>
                  </a:lnTo>
                  <a:cubicBezTo>
                    <a:pt x="0" y="752"/>
                    <a:pt x="30" y="781"/>
                    <a:pt x="65" y="781"/>
                  </a:cubicBezTo>
                  <a:cubicBezTo>
                    <a:pt x="102" y="781"/>
                    <a:pt x="131" y="752"/>
                    <a:pt x="131" y="716"/>
                  </a:cubicBezTo>
                  <a:lnTo>
                    <a:pt x="131" y="66"/>
                  </a:lnTo>
                  <a:cubicBezTo>
                    <a:pt x="131" y="22"/>
                    <a:pt x="99"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5231;p92"/>
            <p:cNvSpPr/>
            <p:nvPr/>
          </p:nvSpPr>
          <p:spPr>
            <a:xfrm>
              <a:off x="5952625" y="2694150"/>
              <a:ext cx="3300" cy="32850"/>
            </a:xfrm>
            <a:custGeom>
              <a:avLst/>
              <a:gdLst/>
              <a:ahLst/>
              <a:cxnLst/>
              <a:rect l="l" t="t" r="r" b="b"/>
              <a:pathLst>
                <a:path w="132" h="1314" extrusionOk="0">
                  <a:moveTo>
                    <a:pt x="66" y="1"/>
                  </a:moveTo>
                  <a:cubicBezTo>
                    <a:pt x="33" y="1"/>
                    <a:pt x="0" y="23"/>
                    <a:pt x="0" y="66"/>
                  </a:cubicBezTo>
                  <a:lnTo>
                    <a:pt x="0" y="1248"/>
                  </a:lnTo>
                  <a:cubicBezTo>
                    <a:pt x="0" y="1284"/>
                    <a:pt x="30" y="1313"/>
                    <a:pt x="65" y="1313"/>
                  </a:cubicBezTo>
                  <a:cubicBezTo>
                    <a:pt x="102" y="1313"/>
                    <a:pt x="131" y="1284"/>
                    <a:pt x="131" y="1248"/>
                  </a:cubicBezTo>
                  <a:lnTo>
                    <a:pt x="131" y="66"/>
                  </a:lnTo>
                  <a:cubicBezTo>
                    <a:pt x="131" y="23"/>
                    <a:pt x="99"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2" name="Google Shape;5232;p92"/>
            <p:cNvSpPr/>
            <p:nvPr/>
          </p:nvSpPr>
          <p:spPr>
            <a:xfrm>
              <a:off x="5952625" y="2698100"/>
              <a:ext cx="3300" cy="19550"/>
            </a:xfrm>
            <a:custGeom>
              <a:avLst/>
              <a:gdLst/>
              <a:ahLst/>
              <a:cxnLst/>
              <a:rect l="l" t="t" r="r" b="b"/>
              <a:pathLst>
                <a:path w="132" h="782" extrusionOk="0">
                  <a:moveTo>
                    <a:pt x="66" y="0"/>
                  </a:moveTo>
                  <a:cubicBezTo>
                    <a:pt x="33" y="0"/>
                    <a:pt x="0" y="22"/>
                    <a:pt x="0" y="66"/>
                  </a:cubicBezTo>
                  <a:lnTo>
                    <a:pt x="0" y="715"/>
                  </a:lnTo>
                  <a:cubicBezTo>
                    <a:pt x="0" y="752"/>
                    <a:pt x="30" y="781"/>
                    <a:pt x="65" y="781"/>
                  </a:cubicBezTo>
                  <a:cubicBezTo>
                    <a:pt x="102" y="781"/>
                    <a:pt x="131" y="752"/>
                    <a:pt x="131" y="715"/>
                  </a:cubicBezTo>
                  <a:lnTo>
                    <a:pt x="131" y="66"/>
                  </a:lnTo>
                  <a:cubicBezTo>
                    <a:pt x="131" y="22"/>
                    <a:pt x="99" y="0"/>
                    <a:pt x="66"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92"/>
            <p:cNvSpPr/>
            <p:nvPr/>
          </p:nvSpPr>
          <p:spPr>
            <a:xfrm>
              <a:off x="5952625" y="2739700"/>
              <a:ext cx="3300" cy="19550"/>
            </a:xfrm>
            <a:custGeom>
              <a:avLst/>
              <a:gdLst/>
              <a:ahLst/>
              <a:cxnLst/>
              <a:rect l="l" t="t" r="r" b="b"/>
              <a:pathLst>
                <a:path w="132" h="782" extrusionOk="0">
                  <a:moveTo>
                    <a:pt x="66" y="1"/>
                  </a:moveTo>
                  <a:cubicBezTo>
                    <a:pt x="33" y="1"/>
                    <a:pt x="0" y="23"/>
                    <a:pt x="0" y="67"/>
                  </a:cubicBezTo>
                  <a:lnTo>
                    <a:pt x="0" y="716"/>
                  </a:lnTo>
                  <a:cubicBezTo>
                    <a:pt x="0" y="752"/>
                    <a:pt x="30" y="782"/>
                    <a:pt x="65" y="782"/>
                  </a:cubicBezTo>
                  <a:cubicBezTo>
                    <a:pt x="102" y="782"/>
                    <a:pt x="131" y="752"/>
                    <a:pt x="131" y="716"/>
                  </a:cubicBezTo>
                  <a:lnTo>
                    <a:pt x="131" y="67"/>
                  </a:lnTo>
                  <a:cubicBezTo>
                    <a:pt x="131" y="23"/>
                    <a:pt x="99"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92"/>
            <p:cNvSpPr/>
            <p:nvPr/>
          </p:nvSpPr>
          <p:spPr>
            <a:xfrm>
              <a:off x="5952625" y="2777825"/>
              <a:ext cx="3300" cy="23050"/>
            </a:xfrm>
            <a:custGeom>
              <a:avLst/>
              <a:gdLst/>
              <a:ahLst/>
              <a:cxnLst/>
              <a:rect l="l" t="t" r="r" b="b"/>
              <a:pathLst>
                <a:path w="132" h="922" extrusionOk="0">
                  <a:moveTo>
                    <a:pt x="66" y="1"/>
                  </a:moveTo>
                  <a:cubicBezTo>
                    <a:pt x="33" y="1"/>
                    <a:pt x="0" y="22"/>
                    <a:pt x="0" y="66"/>
                  </a:cubicBezTo>
                  <a:lnTo>
                    <a:pt x="0" y="855"/>
                  </a:lnTo>
                  <a:cubicBezTo>
                    <a:pt x="0" y="892"/>
                    <a:pt x="30" y="921"/>
                    <a:pt x="65" y="921"/>
                  </a:cubicBezTo>
                  <a:cubicBezTo>
                    <a:pt x="102" y="921"/>
                    <a:pt x="131" y="892"/>
                    <a:pt x="131" y="855"/>
                  </a:cubicBezTo>
                  <a:lnTo>
                    <a:pt x="131" y="66"/>
                  </a:lnTo>
                  <a:cubicBezTo>
                    <a:pt x="131" y="22"/>
                    <a:pt x="99"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92"/>
            <p:cNvSpPr/>
            <p:nvPr/>
          </p:nvSpPr>
          <p:spPr>
            <a:xfrm>
              <a:off x="5952625" y="2822925"/>
              <a:ext cx="3300" cy="19550"/>
            </a:xfrm>
            <a:custGeom>
              <a:avLst/>
              <a:gdLst/>
              <a:ahLst/>
              <a:cxnLst/>
              <a:rect l="l" t="t" r="r" b="b"/>
              <a:pathLst>
                <a:path w="132" h="782" extrusionOk="0">
                  <a:moveTo>
                    <a:pt x="66" y="1"/>
                  </a:moveTo>
                  <a:cubicBezTo>
                    <a:pt x="33" y="1"/>
                    <a:pt x="0" y="23"/>
                    <a:pt x="0" y="67"/>
                  </a:cubicBezTo>
                  <a:lnTo>
                    <a:pt x="0" y="715"/>
                  </a:lnTo>
                  <a:cubicBezTo>
                    <a:pt x="0" y="752"/>
                    <a:pt x="30" y="781"/>
                    <a:pt x="65" y="781"/>
                  </a:cubicBezTo>
                  <a:cubicBezTo>
                    <a:pt x="102" y="781"/>
                    <a:pt x="131" y="752"/>
                    <a:pt x="131" y="715"/>
                  </a:cubicBezTo>
                  <a:lnTo>
                    <a:pt x="131" y="67"/>
                  </a:lnTo>
                  <a:cubicBezTo>
                    <a:pt x="131" y="23"/>
                    <a:pt x="99" y="1"/>
                    <a:pt x="6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92"/>
            <p:cNvSpPr/>
            <p:nvPr/>
          </p:nvSpPr>
          <p:spPr>
            <a:xfrm>
              <a:off x="5883925" y="1850875"/>
              <a:ext cx="17025" cy="1009725"/>
            </a:xfrm>
            <a:custGeom>
              <a:avLst/>
              <a:gdLst/>
              <a:ahLst/>
              <a:cxnLst/>
              <a:rect l="l" t="t" r="r" b="b"/>
              <a:pathLst>
                <a:path w="681" h="40389" fill="none" extrusionOk="0">
                  <a:moveTo>
                    <a:pt x="609" y="0"/>
                  </a:moveTo>
                  <a:cubicBezTo>
                    <a:pt x="609" y="0"/>
                    <a:pt x="680" y="9995"/>
                    <a:pt x="609" y="12013"/>
                  </a:cubicBezTo>
                  <a:cubicBezTo>
                    <a:pt x="538" y="14030"/>
                    <a:pt x="39" y="20825"/>
                    <a:pt x="182" y="21989"/>
                  </a:cubicBezTo>
                  <a:cubicBezTo>
                    <a:pt x="325" y="23154"/>
                    <a:pt x="0" y="38979"/>
                    <a:pt x="311" y="40389"/>
                  </a:cubicBezTo>
                </a:path>
              </a:pathLst>
            </a:custGeom>
            <a:noFill/>
            <a:ln w="327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92"/>
            <p:cNvSpPr/>
            <p:nvPr/>
          </p:nvSpPr>
          <p:spPr>
            <a:xfrm>
              <a:off x="5921125" y="1848925"/>
              <a:ext cx="11525" cy="1009325"/>
            </a:xfrm>
            <a:custGeom>
              <a:avLst/>
              <a:gdLst/>
              <a:ahLst/>
              <a:cxnLst/>
              <a:rect l="l" t="t" r="r" b="b"/>
              <a:pathLst>
                <a:path w="461" h="40373" fill="none" extrusionOk="0">
                  <a:moveTo>
                    <a:pt x="461" y="1"/>
                  </a:moveTo>
                  <a:cubicBezTo>
                    <a:pt x="461" y="1"/>
                    <a:pt x="248" y="10073"/>
                    <a:pt x="177" y="12091"/>
                  </a:cubicBezTo>
                  <a:cubicBezTo>
                    <a:pt x="105" y="14108"/>
                    <a:pt x="177" y="20246"/>
                    <a:pt x="269" y="22392"/>
                  </a:cubicBezTo>
                  <a:cubicBezTo>
                    <a:pt x="319" y="23564"/>
                    <a:pt x="338" y="38442"/>
                    <a:pt x="0" y="40372"/>
                  </a:cubicBezTo>
                </a:path>
              </a:pathLst>
            </a:custGeom>
            <a:noFill/>
            <a:ln w="327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92"/>
            <p:cNvSpPr/>
            <p:nvPr/>
          </p:nvSpPr>
          <p:spPr>
            <a:xfrm>
              <a:off x="5097275" y="1931900"/>
              <a:ext cx="211450" cy="255350"/>
            </a:xfrm>
            <a:custGeom>
              <a:avLst/>
              <a:gdLst/>
              <a:ahLst/>
              <a:cxnLst/>
              <a:rect l="l" t="t" r="r" b="b"/>
              <a:pathLst>
                <a:path w="8458" h="10214" extrusionOk="0">
                  <a:moveTo>
                    <a:pt x="8420" y="2003"/>
                  </a:moveTo>
                  <a:cubicBezTo>
                    <a:pt x="8422" y="2003"/>
                    <a:pt x="8423" y="2004"/>
                    <a:pt x="8424" y="2004"/>
                  </a:cubicBezTo>
                  <a:lnTo>
                    <a:pt x="8424" y="2004"/>
                  </a:lnTo>
                  <a:cubicBezTo>
                    <a:pt x="8423" y="2003"/>
                    <a:pt x="8421" y="2003"/>
                    <a:pt x="8420" y="2003"/>
                  </a:cubicBezTo>
                  <a:close/>
                  <a:moveTo>
                    <a:pt x="8424" y="2004"/>
                  </a:moveTo>
                  <a:lnTo>
                    <a:pt x="8424" y="2004"/>
                  </a:lnTo>
                  <a:cubicBezTo>
                    <a:pt x="8424" y="2004"/>
                    <a:pt x="8425" y="2004"/>
                    <a:pt x="8425" y="2004"/>
                  </a:cubicBezTo>
                  <a:cubicBezTo>
                    <a:pt x="8425" y="2004"/>
                    <a:pt x="8425" y="2004"/>
                    <a:pt x="8425" y="2004"/>
                  </a:cubicBezTo>
                  <a:cubicBezTo>
                    <a:pt x="8425" y="2004"/>
                    <a:pt x="8425" y="2004"/>
                    <a:pt x="8424" y="2004"/>
                  </a:cubicBezTo>
                  <a:close/>
                  <a:moveTo>
                    <a:pt x="8230" y="2650"/>
                  </a:moveTo>
                  <a:cubicBezTo>
                    <a:pt x="8238" y="2652"/>
                    <a:pt x="8245" y="2654"/>
                    <a:pt x="8245" y="2654"/>
                  </a:cubicBezTo>
                  <a:cubicBezTo>
                    <a:pt x="8245" y="2654"/>
                    <a:pt x="8245" y="2654"/>
                    <a:pt x="8245" y="2654"/>
                  </a:cubicBezTo>
                  <a:cubicBezTo>
                    <a:pt x="8240" y="2652"/>
                    <a:pt x="8235" y="2651"/>
                    <a:pt x="8230" y="2650"/>
                  </a:cubicBezTo>
                  <a:close/>
                  <a:moveTo>
                    <a:pt x="8046" y="3300"/>
                  </a:moveTo>
                  <a:cubicBezTo>
                    <a:pt x="8055" y="3302"/>
                    <a:pt x="8064" y="3304"/>
                    <a:pt x="8065" y="3304"/>
                  </a:cubicBezTo>
                  <a:cubicBezTo>
                    <a:pt x="8065" y="3304"/>
                    <a:pt x="8065" y="3304"/>
                    <a:pt x="8064" y="3304"/>
                  </a:cubicBezTo>
                  <a:cubicBezTo>
                    <a:pt x="8058" y="3302"/>
                    <a:pt x="8052" y="3301"/>
                    <a:pt x="8046" y="3300"/>
                  </a:cubicBezTo>
                  <a:close/>
                  <a:moveTo>
                    <a:pt x="7877" y="3953"/>
                  </a:moveTo>
                  <a:lnTo>
                    <a:pt x="7884" y="3954"/>
                  </a:lnTo>
                  <a:cubicBezTo>
                    <a:pt x="7882" y="3954"/>
                    <a:pt x="7879" y="3953"/>
                    <a:pt x="7877" y="3953"/>
                  </a:cubicBezTo>
                  <a:close/>
                  <a:moveTo>
                    <a:pt x="7731" y="4308"/>
                  </a:moveTo>
                  <a:lnTo>
                    <a:pt x="7731" y="4309"/>
                  </a:lnTo>
                  <a:lnTo>
                    <a:pt x="7731" y="4309"/>
                  </a:lnTo>
                  <a:cubicBezTo>
                    <a:pt x="7731" y="4309"/>
                    <a:pt x="7731" y="4309"/>
                    <a:pt x="7731" y="4309"/>
                  </a:cubicBezTo>
                  <a:lnTo>
                    <a:pt x="7731" y="4308"/>
                  </a:lnTo>
                  <a:close/>
                  <a:moveTo>
                    <a:pt x="7694" y="4602"/>
                  </a:moveTo>
                  <a:cubicBezTo>
                    <a:pt x="7697" y="4602"/>
                    <a:pt x="7700" y="4603"/>
                    <a:pt x="7702" y="4604"/>
                  </a:cubicBezTo>
                  <a:lnTo>
                    <a:pt x="7702" y="4604"/>
                  </a:lnTo>
                  <a:cubicBezTo>
                    <a:pt x="7700" y="4603"/>
                    <a:pt x="7697" y="4602"/>
                    <a:pt x="7694" y="4602"/>
                  </a:cubicBezTo>
                  <a:close/>
                  <a:moveTo>
                    <a:pt x="7702" y="4604"/>
                  </a:moveTo>
                  <a:cubicBezTo>
                    <a:pt x="7703" y="4604"/>
                    <a:pt x="7704" y="4604"/>
                    <a:pt x="7705" y="4604"/>
                  </a:cubicBezTo>
                  <a:cubicBezTo>
                    <a:pt x="7705" y="4604"/>
                    <a:pt x="7705" y="4604"/>
                    <a:pt x="7705" y="4604"/>
                  </a:cubicBezTo>
                  <a:cubicBezTo>
                    <a:pt x="7705" y="4604"/>
                    <a:pt x="7704" y="4604"/>
                    <a:pt x="7702" y="4604"/>
                  </a:cubicBezTo>
                  <a:close/>
                  <a:moveTo>
                    <a:pt x="7506" y="5250"/>
                  </a:moveTo>
                  <a:cubicBezTo>
                    <a:pt x="7516" y="5252"/>
                    <a:pt x="7524" y="5254"/>
                    <a:pt x="7525" y="5254"/>
                  </a:cubicBezTo>
                  <a:cubicBezTo>
                    <a:pt x="7525" y="5254"/>
                    <a:pt x="7525" y="5254"/>
                    <a:pt x="7525" y="5254"/>
                  </a:cubicBezTo>
                  <a:cubicBezTo>
                    <a:pt x="7518" y="5252"/>
                    <a:pt x="7512" y="5251"/>
                    <a:pt x="7506" y="5250"/>
                  </a:cubicBezTo>
                  <a:close/>
                  <a:moveTo>
                    <a:pt x="7340" y="5904"/>
                  </a:moveTo>
                  <a:lnTo>
                    <a:pt x="7340" y="5904"/>
                  </a:lnTo>
                  <a:cubicBezTo>
                    <a:pt x="7342" y="5904"/>
                    <a:pt x="7344" y="5905"/>
                    <a:pt x="7345" y="5905"/>
                  </a:cubicBezTo>
                  <a:lnTo>
                    <a:pt x="7345" y="5905"/>
                  </a:lnTo>
                  <a:cubicBezTo>
                    <a:pt x="7343" y="5904"/>
                    <a:pt x="7342" y="5904"/>
                    <a:pt x="7340" y="5904"/>
                  </a:cubicBezTo>
                  <a:close/>
                  <a:moveTo>
                    <a:pt x="7345" y="5905"/>
                  </a:moveTo>
                  <a:cubicBezTo>
                    <a:pt x="7345" y="5905"/>
                    <a:pt x="7345" y="5905"/>
                    <a:pt x="7345" y="5905"/>
                  </a:cubicBezTo>
                  <a:cubicBezTo>
                    <a:pt x="7345" y="5905"/>
                    <a:pt x="7346" y="5905"/>
                    <a:pt x="7346" y="5905"/>
                  </a:cubicBezTo>
                  <a:cubicBezTo>
                    <a:pt x="7346" y="5905"/>
                    <a:pt x="7345" y="5905"/>
                    <a:pt x="7345" y="5905"/>
                  </a:cubicBezTo>
                  <a:close/>
                  <a:moveTo>
                    <a:pt x="7160" y="6553"/>
                  </a:moveTo>
                  <a:cubicBezTo>
                    <a:pt x="7162" y="6554"/>
                    <a:pt x="7163" y="6554"/>
                    <a:pt x="7164" y="6555"/>
                  </a:cubicBezTo>
                  <a:lnTo>
                    <a:pt x="7164" y="6555"/>
                  </a:lnTo>
                  <a:cubicBezTo>
                    <a:pt x="7163" y="6554"/>
                    <a:pt x="7161" y="6554"/>
                    <a:pt x="7160" y="6553"/>
                  </a:cubicBezTo>
                  <a:close/>
                  <a:moveTo>
                    <a:pt x="7164" y="6555"/>
                  </a:moveTo>
                  <a:cubicBezTo>
                    <a:pt x="7165" y="6555"/>
                    <a:pt x="7165" y="6555"/>
                    <a:pt x="7165" y="6555"/>
                  </a:cubicBezTo>
                  <a:cubicBezTo>
                    <a:pt x="7165" y="6555"/>
                    <a:pt x="7165" y="6555"/>
                    <a:pt x="7165" y="6555"/>
                  </a:cubicBezTo>
                  <a:cubicBezTo>
                    <a:pt x="7165" y="6555"/>
                    <a:pt x="7165" y="6555"/>
                    <a:pt x="7164" y="6555"/>
                  </a:cubicBezTo>
                  <a:close/>
                  <a:moveTo>
                    <a:pt x="6970" y="7201"/>
                  </a:moveTo>
                  <a:cubicBezTo>
                    <a:pt x="6979" y="7203"/>
                    <a:pt x="6986" y="7205"/>
                    <a:pt x="6986" y="7205"/>
                  </a:cubicBezTo>
                  <a:cubicBezTo>
                    <a:pt x="6986" y="7205"/>
                    <a:pt x="6986" y="7205"/>
                    <a:pt x="6986" y="7205"/>
                  </a:cubicBezTo>
                  <a:cubicBezTo>
                    <a:pt x="6981" y="7203"/>
                    <a:pt x="6975" y="7202"/>
                    <a:pt x="6970" y="7201"/>
                  </a:cubicBezTo>
                  <a:close/>
                  <a:moveTo>
                    <a:pt x="6832" y="7558"/>
                  </a:moveTo>
                  <a:lnTo>
                    <a:pt x="6832" y="7559"/>
                  </a:lnTo>
                  <a:lnTo>
                    <a:pt x="6832" y="7559"/>
                  </a:lnTo>
                  <a:cubicBezTo>
                    <a:pt x="6832" y="7559"/>
                    <a:pt x="6832" y="7559"/>
                    <a:pt x="6832" y="7559"/>
                  </a:cubicBezTo>
                  <a:lnTo>
                    <a:pt x="6832" y="7558"/>
                  </a:lnTo>
                  <a:close/>
                  <a:moveTo>
                    <a:pt x="6800" y="7854"/>
                  </a:moveTo>
                  <a:cubicBezTo>
                    <a:pt x="6802" y="7855"/>
                    <a:pt x="6804" y="7855"/>
                    <a:pt x="6805" y="7855"/>
                  </a:cubicBezTo>
                  <a:lnTo>
                    <a:pt x="6805" y="7855"/>
                  </a:lnTo>
                  <a:cubicBezTo>
                    <a:pt x="6803" y="7855"/>
                    <a:pt x="6802" y="7854"/>
                    <a:pt x="6800" y="7854"/>
                  </a:cubicBezTo>
                  <a:close/>
                  <a:moveTo>
                    <a:pt x="6805" y="7855"/>
                  </a:moveTo>
                  <a:cubicBezTo>
                    <a:pt x="6805" y="7855"/>
                    <a:pt x="6805" y="7855"/>
                    <a:pt x="6806" y="7855"/>
                  </a:cubicBezTo>
                  <a:cubicBezTo>
                    <a:pt x="6806" y="7856"/>
                    <a:pt x="6806" y="7856"/>
                    <a:pt x="6806" y="7856"/>
                  </a:cubicBezTo>
                  <a:cubicBezTo>
                    <a:pt x="6806" y="7856"/>
                    <a:pt x="6805" y="7855"/>
                    <a:pt x="6805" y="7855"/>
                  </a:cubicBezTo>
                  <a:close/>
                  <a:moveTo>
                    <a:pt x="6621" y="8504"/>
                  </a:moveTo>
                  <a:cubicBezTo>
                    <a:pt x="6623" y="8504"/>
                    <a:pt x="6625" y="8505"/>
                    <a:pt x="6626" y="8505"/>
                  </a:cubicBezTo>
                  <a:lnTo>
                    <a:pt x="6626" y="8505"/>
                  </a:lnTo>
                  <a:cubicBezTo>
                    <a:pt x="6624" y="8505"/>
                    <a:pt x="6623" y="8504"/>
                    <a:pt x="6621" y="8504"/>
                  </a:cubicBezTo>
                  <a:close/>
                  <a:moveTo>
                    <a:pt x="6626" y="8505"/>
                  </a:moveTo>
                  <a:lnTo>
                    <a:pt x="6626" y="8505"/>
                  </a:lnTo>
                  <a:cubicBezTo>
                    <a:pt x="6626" y="8505"/>
                    <a:pt x="6626" y="8505"/>
                    <a:pt x="6626" y="8505"/>
                  </a:cubicBezTo>
                  <a:cubicBezTo>
                    <a:pt x="6627" y="8505"/>
                    <a:pt x="6627" y="8505"/>
                    <a:pt x="6627" y="8505"/>
                  </a:cubicBezTo>
                  <a:cubicBezTo>
                    <a:pt x="6627" y="8505"/>
                    <a:pt x="6626" y="8505"/>
                    <a:pt x="6626" y="8505"/>
                  </a:cubicBezTo>
                  <a:close/>
                  <a:moveTo>
                    <a:pt x="6441" y="9154"/>
                  </a:moveTo>
                  <a:cubicBezTo>
                    <a:pt x="6443" y="9154"/>
                    <a:pt x="6444" y="9155"/>
                    <a:pt x="6445" y="9155"/>
                  </a:cubicBezTo>
                  <a:lnTo>
                    <a:pt x="6445" y="9155"/>
                  </a:lnTo>
                  <a:cubicBezTo>
                    <a:pt x="6444" y="9155"/>
                    <a:pt x="6442" y="9154"/>
                    <a:pt x="6441" y="9154"/>
                  </a:cubicBezTo>
                  <a:close/>
                  <a:moveTo>
                    <a:pt x="6445" y="9155"/>
                  </a:moveTo>
                  <a:lnTo>
                    <a:pt x="6445" y="9155"/>
                  </a:lnTo>
                  <a:cubicBezTo>
                    <a:pt x="6446" y="9155"/>
                    <a:pt x="6446" y="9155"/>
                    <a:pt x="6446" y="9155"/>
                  </a:cubicBezTo>
                  <a:cubicBezTo>
                    <a:pt x="6446" y="9155"/>
                    <a:pt x="6446" y="9155"/>
                    <a:pt x="6446" y="9155"/>
                  </a:cubicBezTo>
                  <a:cubicBezTo>
                    <a:pt x="6446" y="9155"/>
                    <a:pt x="6446" y="9155"/>
                    <a:pt x="6445" y="9155"/>
                  </a:cubicBezTo>
                  <a:close/>
                  <a:moveTo>
                    <a:pt x="6255" y="9802"/>
                  </a:moveTo>
                  <a:cubicBezTo>
                    <a:pt x="6258" y="9803"/>
                    <a:pt x="6261" y="9804"/>
                    <a:pt x="6263" y="9804"/>
                  </a:cubicBezTo>
                  <a:lnTo>
                    <a:pt x="6263" y="9804"/>
                  </a:lnTo>
                  <a:cubicBezTo>
                    <a:pt x="6261" y="9804"/>
                    <a:pt x="6258" y="9803"/>
                    <a:pt x="6255" y="9802"/>
                  </a:cubicBezTo>
                  <a:close/>
                  <a:moveTo>
                    <a:pt x="6263" y="9804"/>
                  </a:moveTo>
                  <a:cubicBezTo>
                    <a:pt x="6264" y="9805"/>
                    <a:pt x="6265" y="9805"/>
                    <a:pt x="6266" y="9805"/>
                  </a:cubicBezTo>
                  <a:cubicBezTo>
                    <a:pt x="6266" y="9805"/>
                    <a:pt x="6266" y="9805"/>
                    <a:pt x="6266" y="9805"/>
                  </a:cubicBezTo>
                  <a:cubicBezTo>
                    <a:pt x="6266" y="9805"/>
                    <a:pt x="6265" y="9805"/>
                    <a:pt x="6263" y="9804"/>
                  </a:cubicBezTo>
                  <a:close/>
                  <a:moveTo>
                    <a:pt x="6112" y="10158"/>
                  </a:moveTo>
                  <a:lnTo>
                    <a:pt x="6112" y="10159"/>
                  </a:lnTo>
                  <a:lnTo>
                    <a:pt x="6112" y="10159"/>
                  </a:lnTo>
                  <a:cubicBezTo>
                    <a:pt x="6112" y="10159"/>
                    <a:pt x="6112" y="10159"/>
                    <a:pt x="6112" y="10159"/>
                  </a:cubicBezTo>
                  <a:lnTo>
                    <a:pt x="6112" y="10158"/>
                  </a:lnTo>
                  <a:close/>
                  <a:moveTo>
                    <a:pt x="2347" y="0"/>
                  </a:moveTo>
                  <a:lnTo>
                    <a:pt x="2262" y="309"/>
                  </a:lnTo>
                  <a:cubicBezTo>
                    <a:pt x="2260" y="315"/>
                    <a:pt x="2419" y="444"/>
                    <a:pt x="2393" y="542"/>
                  </a:cubicBezTo>
                  <a:cubicBezTo>
                    <a:pt x="2366" y="640"/>
                    <a:pt x="2163" y="670"/>
                    <a:pt x="2161" y="676"/>
                  </a:cubicBezTo>
                  <a:lnTo>
                    <a:pt x="2083" y="960"/>
                  </a:lnTo>
                  <a:cubicBezTo>
                    <a:pt x="2082" y="965"/>
                    <a:pt x="2241" y="1094"/>
                    <a:pt x="2214" y="1193"/>
                  </a:cubicBezTo>
                  <a:cubicBezTo>
                    <a:pt x="2188" y="1290"/>
                    <a:pt x="1984" y="1320"/>
                    <a:pt x="1983" y="1326"/>
                  </a:cubicBezTo>
                  <a:lnTo>
                    <a:pt x="1905" y="1610"/>
                  </a:lnTo>
                  <a:cubicBezTo>
                    <a:pt x="1903" y="1616"/>
                    <a:pt x="2062" y="1745"/>
                    <a:pt x="2036" y="1843"/>
                  </a:cubicBezTo>
                  <a:cubicBezTo>
                    <a:pt x="2008" y="1941"/>
                    <a:pt x="1805" y="1970"/>
                    <a:pt x="1804" y="1976"/>
                  </a:cubicBezTo>
                  <a:lnTo>
                    <a:pt x="1725" y="2261"/>
                  </a:lnTo>
                  <a:cubicBezTo>
                    <a:pt x="1724" y="2266"/>
                    <a:pt x="1884" y="2395"/>
                    <a:pt x="1856" y="2493"/>
                  </a:cubicBezTo>
                  <a:cubicBezTo>
                    <a:pt x="1829" y="2591"/>
                    <a:pt x="1627" y="2621"/>
                    <a:pt x="1625" y="2627"/>
                  </a:cubicBezTo>
                  <a:lnTo>
                    <a:pt x="1615" y="2660"/>
                  </a:lnTo>
                  <a:lnTo>
                    <a:pt x="1547" y="2911"/>
                  </a:lnTo>
                  <a:cubicBezTo>
                    <a:pt x="1546" y="2917"/>
                    <a:pt x="1706" y="3045"/>
                    <a:pt x="1678" y="3143"/>
                  </a:cubicBezTo>
                  <a:cubicBezTo>
                    <a:pt x="1651" y="3242"/>
                    <a:pt x="1449" y="3271"/>
                    <a:pt x="1447" y="3276"/>
                  </a:cubicBezTo>
                  <a:lnTo>
                    <a:pt x="1368" y="3560"/>
                  </a:lnTo>
                  <a:cubicBezTo>
                    <a:pt x="1367" y="3567"/>
                    <a:pt x="1526" y="3696"/>
                    <a:pt x="1499" y="3794"/>
                  </a:cubicBezTo>
                  <a:cubicBezTo>
                    <a:pt x="1472" y="3892"/>
                    <a:pt x="1270" y="3921"/>
                    <a:pt x="1267" y="3927"/>
                  </a:cubicBezTo>
                  <a:lnTo>
                    <a:pt x="1189" y="4211"/>
                  </a:lnTo>
                  <a:cubicBezTo>
                    <a:pt x="1188" y="4217"/>
                    <a:pt x="1347" y="4346"/>
                    <a:pt x="1320" y="4444"/>
                  </a:cubicBezTo>
                  <a:cubicBezTo>
                    <a:pt x="1294" y="4542"/>
                    <a:pt x="1090" y="4572"/>
                    <a:pt x="1089" y="4577"/>
                  </a:cubicBezTo>
                  <a:lnTo>
                    <a:pt x="1011" y="4862"/>
                  </a:lnTo>
                  <a:cubicBezTo>
                    <a:pt x="1010" y="4867"/>
                    <a:pt x="1168" y="4996"/>
                    <a:pt x="1142" y="5095"/>
                  </a:cubicBezTo>
                  <a:cubicBezTo>
                    <a:pt x="1114" y="5192"/>
                    <a:pt x="911" y="5222"/>
                    <a:pt x="910" y="5228"/>
                  </a:cubicBezTo>
                  <a:lnTo>
                    <a:pt x="831" y="5512"/>
                  </a:lnTo>
                  <a:cubicBezTo>
                    <a:pt x="830" y="5517"/>
                    <a:pt x="990" y="5647"/>
                    <a:pt x="962" y="5745"/>
                  </a:cubicBezTo>
                  <a:cubicBezTo>
                    <a:pt x="935" y="5843"/>
                    <a:pt x="733" y="5872"/>
                    <a:pt x="731" y="5878"/>
                  </a:cubicBezTo>
                  <a:lnTo>
                    <a:pt x="686" y="6042"/>
                  </a:lnTo>
                  <a:lnTo>
                    <a:pt x="653" y="6162"/>
                  </a:lnTo>
                  <a:cubicBezTo>
                    <a:pt x="652" y="6168"/>
                    <a:pt x="810" y="6297"/>
                    <a:pt x="784" y="6395"/>
                  </a:cubicBezTo>
                  <a:cubicBezTo>
                    <a:pt x="757" y="6493"/>
                    <a:pt x="555" y="6522"/>
                    <a:pt x="553" y="6529"/>
                  </a:cubicBezTo>
                  <a:lnTo>
                    <a:pt x="474" y="6813"/>
                  </a:lnTo>
                  <a:cubicBezTo>
                    <a:pt x="473" y="6818"/>
                    <a:pt x="632" y="6948"/>
                    <a:pt x="605" y="7045"/>
                  </a:cubicBezTo>
                  <a:cubicBezTo>
                    <a:pt x="578" y="7144"/>
                    <a:pt x="376" y="7173"/>
                    <a:pt x="373" y="7178"/>
                  </a:cubicBezTo>
                  <a:lnTo>
                    <a:pt x="295" y="7462"/>
                  </a:lnTo>
                  <a:cubicBezTo>
                    <a:pt x="294" y="7469"/>
                    <a:pt x="453" y="7598"/>
                    <a:pt x="426" y="7695"/>
                  </a:cubicBezTo>
                  <a:cubicBezTo>
                    <a:pt x="400" y="7794"/>
                    <a:pt x="196" y="7823"/>
                    <a:pt x="195" y="7829"/>
                  </a:cubicBezTo>
                  <a:lnTo>
                    <a:pt x="117" y="8113"/>
                  </a:lnTo>
                  <a:cubicBezTo>
                    <a:pt x="115" y="8119"/>
                    <a:pt x="274" y="8249"/>
                    <a:pt x="248" y="8346"/>
                  </a:cubicBezTo>
                  <a:cubicBezTo>
                    <a:pt x="220" y="8443"/>
                    <a:pt x="17" y="8474"/>
                    <a:pt x="16" y="8479"/>
                  </a:cubicBezTo>
                  <a:lnTo>
                    <a:pt x="0" y="8535"/>
                  </a:lnTo>
                  <a:lnTo>
                    <a:pt x="189" y="8586"/>
                  </a:lnTo>
                  <a:cubicBezTo>
                    <a:pt x="189" y="8586"/>
                    <a:pt x="303" y="8451"/>
                    <a:pt x="404" y="8451"/>
                  </a:cubicBezTo>
                  <a:cubicBezTo>
                    <a:pt x="413" y="8451"/>
                    <a:pt x="422" y="8453"/>
                    <a:pt x="431" y="8455"/>
                  </a:cubicBezTo>
                  <a:cubicBezTo>
                    <a:pt x="538" y="8484"/>
                    <a:pt x="573" y="8692"/>
                    <a:pt x="573" y="8692"/>
                  </a:cubicBezTo>
                  <a:lnTo>
                    <a:pt x="867" y="8774"/>
                  </a:lnTo>
                  <a:cubicBezTo>
                    <a:pt x="867" y="8774"/>
                    <a:pt x="981" y="8639"/>
                    <a:pt x="1082" y="8639"/>
                  </a:cubicBezTo>
                  <a:cubicBezTo>
                    <a:pt x="1091" y="8639"/>
                    <a:pt x="1100" y="8640"/>
                    <a:pt x="1109" y="8643"/>
                  </a:cubicBezTo>
                  <a:cubicBezTo>
                    <a:pt x="1216" y="8671"/>
                    <a:pt x="1252" y="8879"/>
                    <a:pt x="1252" y="8879"/>
                  </a:cubicBezTo>
                  <a:lnTo>
                    <a:pt x="1545" y="8960"/>
                  </a:lnTo>
                  <a:cubicBezTo>
                    <a:pt x="1545" y="8960"/>
                    <a:pt x="1660" y="8826"/>
                    <a:pt x="1761" y="8826"/>
                  </a:cubicBezTo>
                  <a:cubicBezTo>
                    <a:pt x="1770" y="8826"/>
                    <a:pt x="1779" y="8827"/>
                    <a:pt x="1788" y="8829"/>
                  </a:cubicBezTo>
                  <a:cubicBezTo>
                    <a:pt x="1894" y="8859"/>
                    <a:pt x="1930" y="9066"/>
                    <a:pt x="1930" y="9066"/>
                  </a:cubicBezTo>
                  <a:lnTo>
                    <a:pt x="2223" y="9147"/>
                  </a:lnTo>
                  <a:cubicBezTo>
                    <a:pt x="2223" y="9147"/>
                    <a:pt x="2338" y="9012"/>
                    <a:pt x="2439" y="9012"/>
                  </a:cubicBezTo>
                  <a:cubicBezTo>
                    <a:pt x="2448" y="9012"/>
                    <a:pt x="2458" y="9013"/>
                    <a:pt x="2466" y="9016"/>
                  </a:cubicBezTo>
                  <a:cubicBezTo>
                    <a:pt x="2572" y="9045"/>
                    <a:pt x="2608" y="9253"/>
                    <a:pt x="2608" y="9253"/>
                  </a:cubicBezTo>
                  <a:lnTo>
                    <a:pt x="2901" y="9333"/>
                  </a:lnTo>
                  <a:cubicBezTo>
                    <a:pt x="2901" y="9333"/>
                    <a:pt x="3017" y="9199"/>
                    <a:pt x="3117" y="9199"/>
                  </a:cubicBezTo>
                  <a:cubicBezTo>
                    <a:pt x="3127" y="9199"/>
                    <a:pt x="3136" y="9200"/>
                    <a:pt x="3145" y="9202"/>
                  </a:cubicBezTo>
                  <a:cubicBezTo>
                    <a:pt x="3250" y="9232"/>
                    <a:pt x="3286" y="9439"/>
                    <a:pt x="3286" y="9439"/>
                  </a:cubicBezTo>
                  <a:lnTo>
                    <a:pt x="3580" y="9520"/>
                  </a:lnTo>
                  <a:cubicBezTo>
                    <a:pt x="3580" y="9520"/>
                    <a:pt x="3695" y="9385"/>
                    <a:pt x="3796" y="9385"/>
                  </a:cubicBezTo>
                  <a:cubicBezTo>
                    <a:pt x="3805" y="9385"/>
                    <a:pt x="3814" y="9386"/>
                    <a:pt x="3823" y="9389"/>
                  </a:cubicBezTo>
                  <a:cubicBezTo>
                    <a:pt x="3929" y="9418"/>
                    <a:pt x="3964" y="9626"/>
                    <a:pt x="3964" y="9626"/>
                  </a:cubicBezTo>
                  <a:lnTo>
                    <a:pt x="4259" y="9707"/>
                  </a:lnTo>
                  <a:cubicBezTo>
                    <a:pt x="4259" y="9707"/>
                    <a:pt x="4373" y="9573"/>
                    <a:pt x="4474" y="9573"/>
                  </a:cubicBezTo>
                  <a:cubicBezTo>
                    <a:pt x="4483" y="9573"/>
                    <a:pt x="4492" y="9574"/>
                    <a:pt x="4501" y="9576"/>
                  </a:cubicBezTo>
                  <a:cubicBezTo>
                    <a:pt x="4607" y="9605"/>
                    <a:pt x="4642" y="9813"/>
                    <a:pt x="4642" y="9813"/>
                  </a:cubicBezTo>
                  <a:lnTo>
                    <a:pt x="4937" y="9894"/>
                  </a:lnTo>
                  <a:cubicBezTo>
                    <a:pt x="4937" y="9894"/>
                    <a:pt x="5052" y="9759"/>
                    <a:pt x="5153" y="9759"/>
                  </a:cubicBezTo>
                  <a:cubicBezTo>
                    <a:pt x="5162" y="9759"/>
                    <a:pt x="5171" y="9761"/>
                    <a:pt x="5180" y="9763"/>
                  </a:cubicBezTo>
                  <a:cubicBezTo>
                    <a:pt x="5286" y="9792"/>
                    <a:pt x="5321" y="10000"/>
                    <a:pt x="5321" y="10000"/>
                  </a:cubicBezTo>
                  <a:lnTo>
                    <a:pt x="5615" y="10081"/>
                  </a:lnTo>
                  <a:cubicBezTo>
                    <a:pt x="5615" y="10081"/>
                    <a:pt x="5729" y="9946"/>
                    <a:pt x="5831" y="9946"/>
                  </a:cubicBezTo>
                  <a:cubicBezTo>
                    <a:pt x="5840" y="9946"/>
                    <a:pt x="5849" y="9947"/>
                    <a:pt x="5858" y="9950"/>
                  </a:cubicBezTo>
                  <a:cubicBezTo>
                    <a:pt x="5964" y="9979"/>
                    <a:pt x="6000" y="10186"/>
                    <a:pt x="6000" y="10186"/>
                  </a:cubicBezTo>
                  <a:lnTo>
                    <a:pt x="6097" y="10214"/>
                  </a:lnTo>
                  <a:lnTo>
                    <a:pt x="6112" y="10159"/>
                  </a:lnTo>
                  <a:lnTo>
                    <a:pt x="6112" y="10159"/>
                  </a:lnTo>
                  <a:cubicBezTo>
                    <a:pt x="6106" y="10153"/>
                    <a:pt x="5979" y="10031"/>
                    <a:pt x="6006" y="9932"/>
                  </a:cubicBezTo>
                  <a:cubicBezTo>
                    <a:pt x="6029" y="9849"/>
                    <a:pt x="6117" y="9797"/>
                    <a:pt x="6207" y="9797"/>
                  </a:cubicBezTo>
                  <a:cubicBezTo>
                    <a:pt x="6223" y="9797"/>
                    <a:pt x="6239" y="9799"/>
                    <a:pt x="6255" y="9802"/>
                  </a:cubicBezTo>
                  <a:lnTo>
                    <a:pt x="6255" y="9802"/>
                  </a:lnTo>
                  <a:cubicBezTo>
                    <a:pt x="6239" y="9798"/>
                    <a:pt x="6213" y="9792"/>
                    <a:pt x="6213" y="9792"/>
                  </a:cubicBezTo>
                  <a:lnTo>
                    <a:pt x="6292" y="9509"/>
                  </a:lnTo>
                  <a:lnTo>
                    <a:pt x="6292" y="9509"/>
                  </a:lnTo>
                  <a:cubicBezTo>
                    <a:pt x="6292" y="9509"/>
                    <a:pt x="6292" y="9509"/>
                    <a:pt x="6292" y="9509"/>
                  </a:cubicBezTo>
                  <a:lnTo>
                    <a:pt x="6292" y="9507"/>
                  </a:lnTo>
                  <a:lnTo>
                    <a:pt x="6292" y="9509"/>
                  </a:lnTo>
                  <a:lnTo>
                    <a:pt x="6292" y="9509"/>
                  </a:lnTo>
                  <a:cubicBezTo>
                    <a:pt x="6283" y="9501"/>
                    <a:pt x="6159" y="9380"/>
                    <a:pt x="6186" y="9282"/>
                  </a:cubicBezTo>
                  <a:cubicBezTo>
                    <a:pt x="6209" y="9199"/>
                    <a:pt x="6298" y="9147"/>
                    <a:pt x="6387" y="9147"/>
                  </a:cubicBezTo>
                  <a:cubicBezTo>
                    <a:pt x="6405" y="9147"/>
                    <a:pt x="6423" y="9149"/>
                    <a:pt x="6441" y="9154"/>
                  </a:cubicBezTo>
                  <a:lnTo>
                    <a:pt x="6441" y="9154"/>
                  </a:lnTo>
                  <a:cubicBezTo>
                    <a:pt x="6427" y="9150"/>
                    <a:pt x="6394" y="9142"/>
                    <a:pt x="6394" y="9142"/>
                  </a:cubicBezTo>
                  <a:lnTo>
                    <a:pt x="6472" y="8859"/>
                  </a:lnTo>
                  <a:lnTo>
                    <a:pt x="6472" y="8859"/>
                  </a:lnTo>
                  <a:cubicBezTo>
                    <a:pt x="6472" y="8859"/>
                    <a:pt x="6472" y="8860"/>
                    <a:pt x="6472" y="8860"/>
                  </a:cubicBezTo>
                  <a:lnTo>
                    <a:pt x="6472" y="8857"/>
                  </a:lnTo>
                  <a:lnTo>
                    <a:pt x="6472" y="8859"/>
                  </a:lnTo>
                  <a:lnTo>
                    <a:pt x="6472" y="8859"/>
                  </a:lnTo>
                  <a:cubicBezTo>
                    <a:pt x="6463" y="8851"/>
                    <a:pt x="6339" y="8730"/>
                    <a:pt x="6366" y="8632"/>
                  </a:cubicBezTo>
                  <a:cubicBezTo>
                    <a:pt x="6390" y="8549"/>
                    <a:pt x="6478" y="8497"/>
                    <a:pt x="6567" y="8497"/>
                  </a:cubicBezTo>
                  <a:cubicBezTo>
                    <a:pt x="6585" y="8497"/>
                    <a:pt x="6603" y="8500"/>
                    <a:pt x="6621" y="8504"/>
                  </a:cubicBezTo>
                  <a:lnTo>
                    <a:pt x="6621" y="8504"/>
                  </a:lnTo>
                  <a:cubicBezTo>
                    <a:pt x="6608" y="8500"/>
                    <a:pt x="6574" y="8492"/>
                    <a:pt x="6574" y="8492"/>
                  </a:cubicBezTo>
                  <a:lnTo>
                    <a:pt x="6651" y="8208"/>
                  </a:lnTo>
                  <a:lnTo>
                    <a:pt x="6651" y="8208"/>
                  </a:lnTo>
                  <a:cubicBezTo>
                    <a:pt x="6651" y="8209"/>
                    <a:pt x="6652" y="8209"/>
                    <a:pt x="6652" y="8209"/>
                  </a:cubicBezTo>
                  <a:lnTo>
                    <a:pt x="6652" y="8208"/>
                  </a:lnTo>
                  <a:lnTo>
                    <a:pt x="6651" y="8208"/>
                  </a:lnTo>
                  <a:lnTo>
                    <a:pt x="6651" y="8208"/>
                  </a:lnTo>
                  <a:cubicBezTo>
                    <a:pt x="6645" y="8203"/>
                    <a:pt x="6519" y="8080"/>
                    <a:pt x="6546" y="7981"/>
                  </a:cubicBezTo>
                  <a:cubicBezTo>
                    <a:pt x="6569" y="7899"/>
                    <a:pt x="6657" y="7848"/>
                    <a:pt x="6746" y="7848"/>
                  </a:cubicBezTo>
                  <a:cubicBezTo>
                    <a:pt x="6764" y="7848"/>
                    <a:pt x="6783" y="7850"/>
                    <a:pt x="6800" y="7854"/>
                  </a:cubicBezTo>
                  <a:lnTo>
                    <a:pt x="6800" y="7854"/>
                  </a:lnTo>
                  <a:cubicBezTo>
                    <a:pt x="6787" y="7851"/>
                    <a:pt x="6753" y="7842"/>
                    <a:pt x="6753" y="7842"/>
                  </a:cubicBezTo>
                  <a:lnTo>
                    <a:pt x="6787" y="7721"/>
                  </a:lnTo>
                  <a:lnTo>
                    <a:pt x="6832" y="7559"/>
                  </a:lnTo>
                  <a:lnTo>
                    <a:pt x="6832" y="7559"/>
                  </a:lnTo>
                  <a:cubicBezTo>
                    <a:pt x="6825" y="7553"/>
                    <a:pt x="6698" y="7432"/>
                    <a:pt x="6726" y="7331"/>
                  </a:cubicBezTo>
                  <a:cubicBezTo>
                    <a:pt x="6748" y="7248"/>
                    <a:pt x="6838" y="7197"/>
                    <a:pt x="6927" y="7197"/>
                  </a:cubicBezTo>
                  <a:cubicBezTo>
                    <a:pt x="6942" y="7197"/>
                    <a:pt x="6956" y="7198"/>
                    <a:pt x="6970" y="7201"/>
                  </a:cubicBezTo>
                  <a:lnTo>
                    <a:pt x="6970" y="7201"/>
                  </a:lnTo>
                  <a:cubicBezTo>
                    <a:pt x="6954" y="7197"/>
                    <a:pt x="6932" y="7192"/>
                    <a:pt x="6932" y="7192"/>
                  </a:cubicBezTo>
                  <a:lnTo>
                    <a:pt x="7011" y="6909"/>
                  </a:lnTo>
                  <a:lnTo>
                    <a:pt x="7011" y="6909"/>
                  </a:lnTo>
                  <a:cubicBezTo>
                    <a:pt x="7011" y="6909"/>
                    <a:pt x="7011" y="6909"/>
                    <a:pt x="7011" y="6909"/>
                  </a:cubicBezTo>
                  <a:lnTo>
                    <a:pt x="7011" y="6908"/>
                  </a:lnTo>
                  <a:lnTo>
                    <a:pt x="7011" y="6909"/>
                  </a:lnTo>
                  <a:lnTo>
                    <a:pt x="7011" y="6909"/>
                  </a:lnTo>
                  <a:cubicBezTo>
                    <a:pt x="7005" y="6903"/>
                    <a:pt x="6878" y="6781"/>
                    <a:pt x="6905" y="6682"/>
                  </a:cubicBezTo>
                  <a:cubicBezTo>
                    <a:pt x="6928" y="6598"/>
                    <a:pt x="7017" y="6547"/>
                    <a:pt x="7106" y="6547"/>
                  </a:cubicBezTo>
                  <a:cubicBezTo>
                    <a:pt x="7124" y="6547"/>
                    <a:pt x="7142" y="6549"/>
                    <a:pt x="7160" y="6553"/>
                  </a:cubicBezTo>
                  <a:lnTo>
                    <a:pt x="7160" y="6553"/>
                  </a:lnTo>
                  <a:cubicBezTo>
                    <a:pt x="7146" y="6550"/>
                    <a:pt x="7113" y="6541"/>
                    <a:pt x="7113" y="6541"/>
                  </a:cubicBezTo>
                  <a:lnTo>
                    <a:pt x="7191" y="6258"/>
                  </a:lnTo>
                  <a:lnTo>
                    <a:pt x="7191" y="6258"/>
                  </a:lnTo>
                  <a:cubicBezTo>
                    <a:pt x="7191" y="6258"/>
                    <a:pt x="7191" y="6258"/>
                    <a:pt x="7191" y="6258"/>
                  </a:cubicBezTo>
                  <a:lnTo>
                    <a:pt x="7191" y="6257"/>
                  </a:lnTo>
                  <a:lnTo>
                    <a:pt x="7191" y="6258"/>
                  </a:lnTo>
                  <a:lnTo>
                    <a:pt x="7191" y="6258"/>
                  </a:lnTo>
                  <a:cubicBezTo>
                    <a:pt x="7185" y="6252"/>
                    <a:pt x="7058" y="6131"/>
                    <a:pt x="7085" y="6032"/>
                  </a:cubicBezTo>
                  <a:cubicBezTo>
                    <a:pt x="7108" y="5948"/>
                    <a:pt x="7196" y="5897"/>
                    <a:pt x="7286" y="5897"/>
                  </a:cubicBezTo>
                  <a:cubicBezTo>
                    <a:pt x="7304" y="5897"/>
                    <a:pt x="7322" y="5899"/>
                    <a:pt x="7340" y="5904"/>
                  </a:cubicBezTo>
                  <a:lnTo>
                    <a:pt x="7340" y="5904"/>
                  </a:lnTo>
                  <a:cubicBezTo>
                    <a:pt x="7326" y="5900"/>
                    <a:pt x="7293" y="5891"/>
                    <a:pt x="7293" y="5891"/>
                  </a:cubicBezTo>
                  <a:lnTo>
                    <a:pt x="7371" y="5608"/>
                  </a:lnTo>
                  <a:lnTo>
                    <a:pt x="7371" y="5608"/>
                  </a:lnTo>
                  <a:cubicBezTo>
                    <a:pt x="7371" y="5608"/>
                    <a:pt x="7372" y="5608"/>
                    <a:pt x="7372" y="5608"/>
                  </a:cubicBezTo>
                  <a:lnTo>
                    <a:pt x="7372" y="5607"/>
                  </a:lnTo>
                  <a:lnTo>
                    <a:pt x="7371" y="5608"/>
                  </a:lnTo>
                  <a:lnTo>
                    <a:pt x="7371" y="5608"/>
                  </a:lnTo>
                  <a:cubicBezTo>
                    <a:pt x="7365" y="5602"/>
                    <a:pt x="7238" y="5481"/>
                    <a:pt x="7265" y="5381"/>
                  </a:cubicBezTo>
                  <a:cubicBezTo>
                    <a:pt x="7288" y="5298"/>
                    <a:pt x="7377" y="5247"/>
                    <a:pt x="7466" y="5247"/>
                  </a:cubicBezTo>
                  <a:cubicBezTo>
                    <a:pt x="7480" y="5247"/>
                    <a:pt x="7493" y="5248"/>
                    <a:pt x="7506" y="5250"/>
                  </a:cubicBezTo>
                  <a:lnTo>
                    <a:pt x="7506" y="5250"/>
                  </a:lnTo>
                  <a:cubicBezTo>
                    <a:pt x="7491" y="5246"/>
                    <a:pt x="7472" y="5242"/>
                    <a:pt x="7472" y="5242"/>
                  </a:cubicBezTo>
                  <a:lnTo>
                    <a:pt x="7551" y="4958"/>
                  </a:lnTo>
                  <a:lnTo>
                    <a:pt x="7551" y="4958"/>
                  </a:lnTo>
                  <a:cubicBezTo>
                    <a:pt x="7551" y="4958"/>
                    <a:pt x="7551" y="4959"/>
                    <a:pt x="7551" y="4959"/>
                  </a:cubicBezTo>
                  <a:lnTo>
                    <a:pt x="7551" y="4958"/>
                  </a:lnTo>
                  <a:lnTo>
                    <a:pt x="7551" y="4958"/>
                  </a:lnTo>
                  <a:lnTo>
                    <a:pt x="7551" y="4958"/>
                  </a:lnTo>
                  <a:cubicBezTo>
                    <a:pt x="7544" y="4952"/>
                    <a:pt x="7418" y="4830"/>
                    <a:pt x="7445" y="4731"/>
                  </a:cubicBezTo>
                  <a:cubicBezTo>
                    <a:pt x="7468" y="4648"/>
                    <a:pt x="7556" y="4596"/>
                    <a:pt x="7646" y="4596"/>
                  </a:cubicBezTo>
                  <a:cubicBezTo>
                    <a:pt x="7662" y="4596"/>
                    <a:pt x="7678" y="4598"/>
                    <a:pt x="7694" y="4602"/>
                  </a:cubicBezTo>
                  <a:lnTo>
                    <a:pt x="7694" y="4602"/>
                  </a:lnTo>
                  <a:cubicBezTo>
                    <a:pt x="7678" y="4598"/>
                    <a:pt x="7652" y="4592"/>
                    <a:pt x="7652" y="4592"/>
                  </a:cubicBezTo>
                  <a:lnTo>
                    <a:pt x="7722" y="4341"/>
                  </a:lnTo>
                  <a:lnTo>
                    <a:pt x="7731" y="4309"/>
                  </a:lnTo>
                  <a:lnTo>
                    <a:pt x="7731" y="4309"/>
                  </a:lnTo>
                  <a:cubicBezTo>
                    <a:pt x="7725" y="4303"/>
                    <a:pt x="7598" y="4181"/>
                    <a:pt x="7625" y="4081"/>
                  </a:cubicBezTo>
                  <a:cubicBezTo>
                    <a:pt x="7647" y="3998"/>
                    <a:pt x="7736" y="3947"/>
                    <a:pt x="7825" y="3947"/>
                  </a:cubicBezTo>
                  <a:cubicBezTo>
                    <a:pt x="7843" y="3947"/>
                    <a:pt x="7860" y="3949"/>
                    <a:pt x="7877" y="3953"/>
                  </a:cubicBezTo>
                  <a:lnTo>
                    <a:pt x="7877" y="3953"/>
                  </a:lnTo>
                  <a:lnTo>
                    <a:pt x="7832" y="3941"/>
                  </a:lnTo>
                  <a:lnTo>
                    <a:pt x="7910" y="3658"/>
                  </a:lnTo>
                  <a:lnTo>
                    <a:pt x="7910" y="3658"/>
                  </a:lnTo>
                  <a:cubicBezTo>
                    <a:pt x="7910" y="3658"/>
                    <a:pt x="7910" y="3658"/>
                    <a:pt x="7910" y="3658"/>
                  </a:cubicBezTo>
                  <a:lnTo>
                    <a:pt x="7910" y="3657"/>
                  </a:lnTo>
                  <a:lnTo>
                    <a:pt x="7910" y="3658"/>
                  </a:lnTo>
                  <a:lnTo>
                    <a:pt x="7910" y="3658"/>
                  </a:lnTo>
                  <a:cubicBezTo>
                    <a:pt x="7904" y="3652"/>
                    <a:pt x="7778" y="3530"/>
                    <a:pt x="7804" y="3430"/>
                  </a:cubicBezTo>
                  <a:cubicBezTo>
                    <a:pt x="7828" y="3347"/>
                    <a:pt x="7916" y="3296"/>
                    <a:pt x="8006" y="3296"/>
                  </a:cubicBezTo>
                  <a:cubicBezTo>
                    <a:pt x="8019" y="3296"/>
                    <a:pt x="8033" y="3297"/>
                    <a:pt x="8046" y="3300"/>
                  </a:cubicBezTo>
                  <a:lnTo>
                    <a:pt x="8046" y="3300"/>
                  </a:lnTo>
                  <a:cubicBezTo>
                    <a:pt x="8031" y="3296"/>
                    <a:pt x="8012" y="3291"/>
                    <a:pt x="8012" y="3291"/>
                  </a:cubicBezTo>
                  <a:lnTo>
                    <a:pt x="8090" y="3008"/>
                  </a:lnTo>
                  <a:lnTo>
                    <a:pt x="8090" y="3008"/>
                  </a:lnTo>
                  <a:cubicBezTo>
                    <a:pt x="8090" y="3008"/>
                    <a:pt x="8091" y="3008"/>
                    <a:pt x="8091" y="3008"/>
                  </a:cubicBezTo>
                  <a:lnTo>
                    <a:pt x="8091" y="3007"/>
                  </a:lnTo>
                  <a:lnTo>
                    <a:pt x="8090" y="3008"/>
                  </a:lnTo>
                  <a:lnTo>
                    <a:pt x="8090" y="3008"/>
                  </a:lnTo>
                  <a:cubicBezTo>
                    <a:pt x="8084" y="3002"/>
                    <a:pt x="7957" y="2880"/>
                    <a:pt x="7985" y="2781"/>
                  </a:cubicBezTo>
                  <a:cubicBezTo>
                    <a:pt x="8008" y="2697"/>
                    <a:pt x="8096" y="2646"/>
                    <a:pt x="8185" y="2646"/>
                  </a:cubicBezTo>
                  <a:cubicBezTo>
                    <a:pt x="8200" y="2646"/>
                    <a:pt x="8215" y="2647"/>
                    <a:pt x="8230" y="2650"/>
                  </a:cubicBezTo>
                  <a:lnTo>
                    <a:pt x="8230" y="2650"/>
                  </a:lnTo>
                  <a:cubicBezTo>
                    <a:pt x="8214" y="2647"/>
                    <a:pt x="8192" y="2641"/>
                    <a:pt x="8192" y="2641"/>
                  </a:cubicBezTo>
                  <a:lnTo>
                    <a:pt x="8271" y="2358"/>
                  </a:lnTo>
                  <a:lnTo>
                    <a:pt x="8271" y="2358"/>
                  </a:lnTo>
                  <a:cubicBezTo>
                    <a:pt x="8271" y="2358"/>
                    <a:pt x="8271" y="2358"/>
                    <a:pt x="8271" y="2358"/>
                  </a:cubicBezTo>
                  <a:lnTo>
                    <a:pt x="8271" y="2357"/>
                  </a:lnTo>
                  <a:lnTo>
                    <a:pt x="8271" y="2358"/>
                  </a:lnTo>
                  <a:lnTo>
                    <a:pt x="8271" y="2358"/>
                  </a:lnTo>
                  <a:cubicBezTo>
                    <a:pt x="8264" y="2352"/>
                    <a:pt x="8137" y="2230"/>
                    <a:pt x="8165" y="2131"/>
                  </a:cubicBezTo>
                  <a:cubicBezTo>
                    <a:pt x="8188" y="2048"/>
                    <a:pt x="8276" y="1996"/>
                    <a:pt x="8366" y="1996"/>
                  </a:cubicBezTo>
                  <a:cubicBezTo>
                    <a:pt x="8384" y="1996"/>
                    <a:pt x="8402" y="1998"/>
                    <a:pt x="8420" y="2003"/>
                  </a:cubicBezTo>
                  <a:lnTo>
                    <a:pt x="8420" y="2003"/>
                  </a:lnTo>
                  <a:cubicBezTo>
                    <a:pt x="8406" y="1999"/>
                    <a:pt x="8372" y="1990"/>
                    <a:pt x="8372" y="1990"/>
                  </a:cubicBezTo>
                  <a:lnTo>
                    <a:pt x="8457" y="1681"/>
                  </a:lnTo>
                  <a:lnTo>
                    <a:pt x="8359" y="1654"/>
                  </a:lnTo>
                  <a:cubicBezTo>
                    <a:pt x="8325" y="1777"/>
                    <a:pt x="8278" y="1809"/>
                    <a:pt x="8221" y="1809"/>
                  </a:cubicBezTo>
                  <a:cubicBezTo>
                    <a:pt x="8185" y="1809"/>
                    <a:pt x="8144" y="1795"/>
                    <a:pt x="8102" y="1784"/>
                  </a:cubicBezTo>
                  <a:cubicBezTo>
                    <a:pt x="7996" y="1755"/>
                    <a:pt x="7905" y="1750"/>
                    <a:pt x="7961" y="1547"/>
                  </a:cubicBezTo>
                  <a:lnTo>
                    <a:pt x="7667" y="1466"/>
                  </a:lnTo>
                  <a:cubicBezTo>
                    <a:pt x="7633" y="1590"/>
                    <a:pt x="7590" y="1622"/>
                    <a:pt x="7537" y="1622"/>
                  </a:cubicBezTo>
                  <a:cubicBezTo>
                    <a:pt x="7503" y="1622"/>
                    <a:pt x="7466" y="1609"/>
                    <a:pt x="7424" y="1597"/>
                  </a:cubicBezTo>
                  <a:cubicBezTo>
                    <a:pt x="7318" y="1568"/>
                    <a:pt x="7227" y="1563"/>
                    <a:pt x="7282" y="1360"/>
                  </a:cubicBezTo>
                  <a:lnTo>
                    <a:pt x="6989" y="1280"/>
                  </a:lnTo>
                  <a:cubicBezTo>
                    <a:pt x="6955" y="1403"/>
                    <a:pt x="6911" y="1435"/>
                    <a:pt x="6858" y="1435"/>
                  </a:cubicBezTo>
                  <a:cubicBezTo>
                    <a:pt x="6824" y="1435"/>
                    <a:pt x="6787" y="1422"/>
                    <a:pt x="6746" y="1411"/>
                  </a:cubicBezTo>
                  <a:cubicBezTo>
                    <a:pt x="6640" y="1381"/>
                    <a:pt x="6549" y="1376"/>
                    <a:pt x="6604" y="1173"/>
                  </a:cubicBezTo>
                  <a:lnTo>
                    <a:pt x="6310" y="1092"/>
                  </a:lnTo>
                  <a:cubicBezTo>
                    <a:pt x="6276" y="1216"/>
                    <a:pt x="6233" y="1248"/>
                    <a:pt x="6181" y="1248"/>
                  </a:cubicBezTo>
                  <a:cubicBezTo>
                    <a:pt x="6147" y="1248"/>
                    <a:pt x="6109" y="1235"/>
                    <a:pt x="6068" y="1223"/>
                  </a:cubicBezTo>
                  <a:cubicBezTo>
                    <a:pt x="5962" y="1194"/>
                    <a:pt x="5870" y="1190"/>
                    <a:pt x="5926" y="986"/>
                  </a:cubicBezTo>
                  <a:lnTo>
                    <a:pt x="5632" y="906"/>
                  </a:lnTo>
                  <a:cubicBezTo>
                    <a:pt x="5598" y="1029"/>
                    <a:pt x="5555" y="1061"/>
                    <a:pt x="5502" y="1061"/>
                  </a:cubicBezTo>
                  <a:cubicBezTo>
                    <a:pt x="5468" y="1061"/>
                    <a:pt x="5431" y="1048"/>
                    <a:pt x="5390" y="1037"/>
                  </a:cubicBezTo>
                  <a:cubicBezTo>
                    <a:pt x="5283" y="1007"/>
                    <a:pt x="5192" y="1002"/>
                    <a:pt x="5248" y="800"/>
                  </a:cubicBezTo>
                  <a:lnTo>
                    <a:pt x="4954" y="718"/>
                  </a:lnTo>
                  <a:cubicBezTo>
                    <a:pt x="4920" y="841"/>
                    <a:pt x="4876" y="874"/>
                    <a:pt x="4824" y="874"/>
                  </a:cubicBezTo>
                  <a:cubicBezTo>
                    <a:pt x="4790" y="874"/>
                    <a:pt x="4752" y="860"/>
                    <a:pt x="4710" y="849"/>
                  </a:cubicBezTo>
                  <a:cubicBezTo>
                    <a:pt x="4605" y="821"/>
                    <a:pt x="4513" y="815"/>
                    <a:pt x="4569" y="612"/>
                  </a:cubicBezTo>
                  <a:lnTo>
                    <a:pt x="4275" y="531"/>
                  </a:lnTo>
                  <a:cubicBezTo>
                    <a:pt x="4242" y="655"/>
                    <a:pt x="4199" y="688"/>
                    <a:pt x="4146" y="688"/>
                  </a:cubicBezTo>
                  <a:cubicBezTo>
                    <a:pt x="4112" y="688"/>
                    <a:pt x="4074" y="674"/>
                    <a:pt x="4032" y="662"/>
                  </a:cubicBezTo>
                  <a:cubicBezTo>
                    <a:pt x="3926" y="633"/>
                    <a:pt x="3835" y="629"/>
                    <a:pt x="3892" y="426"/>
                  </a:cubicBezTo>
                  <a:lnTo>
                    <a:pt x="3597" y="345"/>
                  </a:lnTo>
                  <a:cubicBezTo>
                    <a:pt x="3564" y="468"/>
                    <a:pt x="3520" y="501"/>
                    <a:pt x="3467" y="501"/>
                  </a:cubicBezTo>
                  <a:cubicBezTo>
                    <a:pt x="3433" y="501"/>
                    <a:pt x="3396" y="487"/>
                    <a:pt x="3354" y="476"/>
                  </a:cubicBezTo>
                  <a:cubicBezTo>
                    <a:pt x="3248" y="447"/>
                    <a:pt x="3157" y="441"/>
                    <a:pt x="3213" y="238"/>
                  </a:cubicBezTo>
                  <a:lnTo>
                    <a:pt x="2919" y="157"/>
                  </a:lnTo>
                  <a:cubicBezTo>
                    <a:pt x="2885" y="281"/>
                    <a:pt x="2842" y="313"/>
                    <a:pt x="2789" y="313"/>
                  </a:cubicBezTo>
                  <a:cubicBezTo>
                    <a:pt x="2755" y="313"/>
                    <a:pt x="2718" y="300"/>
                    <a:pt x="2676" y="288"/>
                  </a:cubicBezTo>
                  <a:cubicBezTo>
                    <a:pt x="2570" y="260"/>
                    <a:pt x="2479" y="255"/>
                    <a:pt x="2535" y="51"/>
                  </a:cubicBezTo>
                  <a:lnTo>
                    <a:pt x="2347" y="0"/>
                  </a:lnTo>
                  <a:close/>
                </a:path>
              </a:pathLst>
            </a:custGeom>
            <a:solidFill>
              <a:srgbClr val="708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92"/>
            <p:cNvSpPr/>
            <p:nvPr/>
          </p:nvSpPr>
          <p:spPr>
            <a:xfrm>
              <a:off x="5121438" y="1955813"/>
              <a:ext cx="169025" cy="208250"/>
            </a:xfrm>
            <a:custGeom>
              <a:avLst/>
              <a:gdLst/>
              <a:ahLst/>
              <a:cxnLst/>
              <a:rect l="l" t="t" r="r" b="b"/>
              <a:pathLst>
                <a:path w="6761" h="8330" extrusionOk="0">
                  <a:moveTo>
                    <a:pt x="1964" y="1"/>
                  </a:moveTo>
                  <a:lnTo>
                    <a:pt x="1" y="6980"/>
                  </a:lnTo>
                  <a:lnTo>
                    <a:pt x="4798" y="8330"/>
                  </a:lnTo>
                  <a:lnTo>
                    <a:pt x="6761" y="1349"/>
                  </a:lnTo>
                  <a:lnTo>
                    <a:pt x="1964" y="1"/>
                  </a:ln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92"/>
            <p:cNvSpPr/>
            <p:nvPr/>
          </p:nvSpPr>
          <p:spPr>
            <a:xfrm>
              <a:off x="5160500" y="2070350"/>
              <a:ext cx="71800" cy="63000"/>
            </a:xfrm>
            <a:custGeom>
              <a:avLst/>
              <a:gdLst/>
              <a:ahLst/>
              <a:cxnLst/>
              <a:rect l="l" t="t" r="r" b="b"/>
              <a:pathLst>
                <a:path w="2872" h="2520" extrusionOk="0">
                  <a:moveTo>
                    <a:pt x="1054" y="0"/>
                  </a:moveTo>
                  <a:cubicBezTo>
                    <a:pt x="959" y="0"/>
                    <a:pt x="847" y="53"/>
                    <a:pt x="713" y="184"/>
                  </a:cubicBezTo>
                  <a:cubicBezTo>
                    <a:pt x="0" y="878"/>
                    <a:pt x="1131" y="2520"/>
                    <a:pt x="1131" y="2520"/>
                  </a:cubicBezTo>
                  <a:cubicBezTo>
                    <a:pt x="1131" y="2520"/>
                    <a:pt x="2703" y="1792"/>
                    <a:pt x="2773" y="1390"/>
                  </a:cubicBezTo>
                  <a:cubicBezTo>
                    <a:pt x="2871" y="809"/>
                    <a:pt x="2706" y="589"/>
                    <a:pt x="2426" y="589"/>
                  </a:cubicBezTo>
                  <a:cubicBezTo>
                    <a:pt x="2184" y="589"/>
                    <a:pt x="1856" y="754"/>
                    <a:pt x="1540" y="993"/>
                  </a:cubicBezTo>
                  <a:cubicBezTo>
                    <a:pt x="1540" y="993"/>
                    <a:pt x="1465" y="0"/>
                    <a:pt x="1054"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92"/>
            <p:cNvSpPr/>
            <p:nvPr/>
          </p:nvSpPr>
          <p:spPr>
            <a:xfrm>
              <a:off x="5164900" y="2012950"/>
              <a:ext cx="37000" cy="31350"/>
            </a:xfrm>
            <a:custGeom>
              <a:avLst/>
              <a:gdLst/>
              <a:ahLst/>
              <a:cxnLst/>
              <a:rect l="l" t="t" r="r" b="b"/>
              <a:pathLst>
                <a:path w="1480" h="1254" extrusionOk="0">
                  <a:moveTo>
                    <a:pt x="436" y="1"/>
                  </a:moveTo>
                  <a:cubicBezTo>
                    <a:pt x="378" y="1"/>
                    <a:pt x="317" y="41"/>
                    <a:pt x="257" y="145"/>
                  </a:cubicBezTo>
                  <a:cubicBezTo>
                    <a:pt x="0" y="594"/>
                    <a:pt x="797" y="1253"/>
                    <a:pt x="797" y="1253"/>
                  </a:cubicBezTo>
                  <a:cubicBezTo>
                    <a:pt x="797" y="1253"/>
                    <a:pt x="1479" y="666"/>
                    <a:pt x="1457" y="456"/>
                  </a:cubicBezTo>
                  <a:cubicBezTo>
                    <a:pt x="1429" y="197"/>
                    <a:pt x="1342" y="96"/>
                    <a:pt x="1231" y="96"/>
                  </a:cubicBezTo>
                  <a:cubicBezTo>
                    <a:pt x="1099" y="96"/>
                    <a:pt x="931" y="240"/>
                    <a:pt x="785" y="433"/>
                  </a:cubicBezTo>
                  <a:cubicBezTo>
                    <a:pt x="785" y="433"/>
                    <a:pt x="626" y="1"/>
                    <a:pt x="436"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92"/>
            <p:cNvSpPr/>
            <p:nvPr/>
          </p:nvSpPr>
          <p:spPr>
            <a:xfrm>
              <a:off x="5223475" y="1997500"/>
              <a:ext cx="37275" cy="32500"/>
            </a:xfrm>
            <a:custGeom>
              <a:avLst/>
              <a:gdLst/>
              <a:ahLst/>
              <a:cxnLst/>
              <a:rect l="l" t="t" r="r" b="b"/>
              <a:pathLst>
                <a:path w="1491" h="1300" extrusionOk="0">
                  <a:moveTo>
                    <a:pt x="594" y="0"/>
                  </a:moveTo>
                  <a:cubicBezTo>
                    <a:pt x="549" y="0"/>
                    <a:pt x="494" y="20"/>
                    <a:pt x="427" y="66"/>
                  </a:cubicBezTo>
                  <a:cubicBezTo>
                    <a:pt x="1" y="361"/>
                    <a:pt x="438" y="1299"/>
                    <a:pt x="438" y="1299"/>
                  </a:cubicBezTo>
                  <a:cubicBezTo>
                    <a:pt x="438" y="1299"/>
                    <a:pt x="1307" y="1062"/>
                    <a:pt x="1377" y="862"/>
                  </a:cubicBezTo>
                  <a:cubicBezTo>
                    <a:pt x="1490" y="538"/>
                    <a:pt x="1394" y="418"/>
                    <a:pt x="1214" y="418"/>
                  </a:cubicBezTo>
                  <a:cubicBezTo>
                    <a:pt x="1094" y="418"/>
                    <a:pt x="938" y="471"/>
                    <a:pt x="781" y="553"/>
                  </a:cubicBezTo>
                  <a:cubicBezTo>
                    <a:pt x="781" y="553"/>
                    <a:pt x="831" y="0"/>
                    <a:pt x="594"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92"/>
            <p:cNvSpPr/>
            <p:nvPr/>
          </p:nvSpPr>
          <p:spPr>
            <a:xfrm>
              <a:off x="5078100" y="2034775"/>
              <a:ext cx="456900" cy="285775"/>
            </a:xfrm>
            <a:custGeom>
              <a:avLst/>
              <a:gdLst/>
              <a:ahLst/>
              <a:cxnLst/>
              <a:rect l="l" t="t" r="r" b="b"/>
              <a:pathLst>
                <a:path w="18276" h="11431" extrusionOk="0">
                  <a:moveTo>
                    <a:pt x="15026" y="0"/>
                  </a:moveTo>
                  <a:cubicBezTo>
                    <a:pt x="14738" y="0"/>
                    <a:pt x="14439" y="53"/>
                    <a:pt x="14144" y="164"/>
                  </a:cubicBezTo>
                  <a:lnTo>
                    <a:pt x="1713" y="4844"/>
                  </a:lnTo>
                  <a:cubicBezTo>
                    <a:pt x="613" y="5257"/>
                    <a:pt x="0" y="6327"/>
                    <a:pt x="341" y="7233"/>
                  </a:cubicBezTo>
                  <a:lnTo>
                    <a:pt x="1524" y="10376"/>
                  </a:lnTo>
                  <a:cubicBezTo>
                    <a:pt x="1773" y="11039"/>
                    <a:pt x="2466" y="11430"/>
                    <a:pt x="3250" y="11430"/>
                  </a:cubicBezTo>
                  <a:cubicBezTo>
                    <a:pt x="3537" y="11430"/>
                    <a:pt x="3836" y="11378"/>
                    <a:pt x="4131" y="11267"/>
                  </a:cubicBezTo>
                  <a:lnTo>
                    <a:pt x="16563" y="6587"/>
                  </a:lnTo>
                  <a:cubicBezTo>
                    <a:pt x="17662" y="6173"/>
                    <a:pt x="18276" y="5103"/>
                    <a:pt x="17935" y="4197"/>
                  </a:cubicBezTo>
                  <a:lnTo>
                    <a:pt x="16752" y="1055"/>
                  </a:lnTo>
                  <a:cubicBezTo>
                    <a:pt x="16502" y="393"/>
                    <a:pt x="15809" y="0"/>
                    <a:pt x="15026" y="0"/>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92"/>
            <p:cNvSpPr/>
            <p:nvPr/>
          </p:nvSpPr>
          <p:spPr>
            <a:xfrm>
              <a:off x="5080925" y="2170900"/>
              <a:ext cx="71975" cy="149150"/>
            </a:xfrm>
            <a:custGeom>
              <a:avLst/>
              <a:gdLst/>
              <a:ahLst/>
              <a:cxnLst/>
              <a:rect l="l" t="t" r="r" b="b"/>
              <a:pathLst>
                <a:path w="2879" h="5966" extrusionOk="0">
                  <a:moveTo>
                    <a:pt x="689" y="1"/>
                  </a:moveTo>
                  <a:cubicBezTo>
                    <a:pt x="205" y="507"/>
                    <a:pt x="0" y="1182"/>
                    <a:pt x="228" y="1788"/>
                  </a:cubicBezTo>
                  <a:lnTo>
                    <a:pt x="1411" y="4931"/>
                  </a:lnTo>
                  <a:cubicBezTo>
                    <a:pt x="1633" y="5520"/>
                    <a:pt x="2204" y="5889"/>
                    <a:pt x="2878" y="5965"/>
                  </a:cubicBezTo>
                  <a:cubicBezTo>
                    <a:pt x="2454" y="5181"/>
                    <a:pt x="2107" y="4350"/>
                    <a:pt x="1801" y="3519"/>
                  </a:cubicBezTo>
                  <a:cubicBezTo>
                    <a:pt x="1376" y="2363"/>
                    <a:pt x="1036" y="1181"/>
                    <a:pt x="689"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92"/>
            <p:cNvSpPr/>
            <p:nvPr/>
          </p:nvSpPr>
          <p:spPr>
            <a:xfrm>
              <a:off x="5455825" y="2034825"/>
              <a:ext cx="76550" cy="150925"/>
            </a:xfrm>
            <a:custGeom>
              <a:avLst/>
              <a:gdLst/>
              <a:ahLst/>
              <a:cxnLst/>
              <a:rect l="l" t="t" r="r" b="b"/>
              <a:pathLst>
                <a:path w="3062" h="6037" extrusionOk="0">
                  <a:moveTo>
                    <a:pt x="0" y="1"/>
                  </a:moveTo>
                  <a:lnTo>
                    <a:pt x="0" y="1"/>
                  </a:lnTo>
                  <a:cubicBezTo>
                    <a:pt x="500" y="996"/>
                    <a:pt x="2102" y="5508"/>
                    <a:pt x="2317" y="6037"/>
                  </a:cubicBezTo>
                  <a:cubicBezTo>
                    <a:pt x="2839" y="5525"/>
                    <a:pt x="3062" y="4822"/>
                    <a:pt x="2826" y="4195"/>
                  </a:cubicBezTo>
                  <a:lnTo>
                    <a:pt x="1643" y="1052"/>
                  </a:lnTo>
                  <a:cubicBezTo>
                    <a:pt x="1402" y="413"/>
                    <a:pt x="750" y="28"/>
                    <a:pt x="0"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92"/>
            <p:cNvSpPr/>
            <p:nvPr/>
          </p:nvSpPr>
          <p:spPr>
            <a:xfrm>
              <a:off x="5193900" y="2136675"/>
              <a:ext cx="120025" cy="122350"/>
            </a:xfrm>
            <a:custGeom>
              <a:avLst/>
              <a:gdLst/>
              <a:ahLst/>
              <a:cxnLst/>
              <a:rect l="l" t="t" r="r" b="b"/>
              <a:pathLst>
                <a:path w="4801" h="4894" extrusionOk="0">
                  <a:moveTo>
                    <a:pt x="1498" y="3588"/>
                  </a:moveTo>
                  <a:cubicBezTo>
                    <a:pt x="1540" y="3588"/>
                    <a:pt x="1582" y="3589"/>
                    <a:pt x="1624" y="3591"/>
                  </a:cubicBezTo>
                  <a:cubicBezTo>
                    <a:pt x="1719" y="3593"/>
                    <a:pt x="1809" y="3598"/>
                    <a:pt x="1895" y="3605"/>
                  </a:cubicBezTo>
                  <a:cubicBezTo>
                    <a:pt x="1876" y="3747"/>
                    <a:pt x="1838" y="3873"/>
                    <a:pt x="1781" y="3982"/>
                  </a:cubicBezTo>
                  <a:cubicBezTo>
                    <a:pt x="1724" y="4090"/>
                    <a:pt x="1655" y="4185"/>
                    <a:pt x="1574" y="4267"/>
                  </a:cubicBezTo>
                  <a:cubicBezTo>
                    <a:pt x="1492" y="4346"/>
                    <a:pt x="1402" y="4416"/>
                    <a:pt x="1303" y="4473"/>
                  </a:cubicBezTo>
                  <a:cubicBezTo>
                    <a:pt x="1205" y="4529"/>
                    <a:pt x="1106" y="4576"/>
                    <a:pt x="1008" y="4614"/>
                  </a:cubicBezTo>
                  <a:cubicBezTo>
                    <a:pt x="927" y="4645"/>
                    <a:pt x="846" y="4667"/>
                    <a:pt x="766" y="4681"/>
                  </a:cubicBezTo>
                  <a:cubicBezTo>
                    <a:pt x="722" y="4688"/>
                    <a:pt x="679" y="4691"/>
                    <a:pt x="638" y="4691"/>
                  </a:cubicBezTo>
                  <a:cubicBezTo>
                    <a:pt x="604" y="4691"/>
                    <a:pt x="571" y="4689"/>
                    <a:pt x="539" y="4684"/>
                  </a:cubicBezTo>
                  <a:cubicBezTo>
                    <a:pt x="471" y="4671"/>
                    <a:pt x="410" y="4648"/>
                    <a:pt x="357" y="4612"/>
                  </a:cubicBezTo>
                  <a:cubicBezTo>
                    <a:pt x="304" y="4574"/>
                    <a:pt x="264" y="4521"/>
                    <a:pt x="238" y="4454"/>
                  </a:cubicBezTo>
                  <a:cubicBezTo>
                    <a:pt x="209" y="4381"/>
                    <a:pt x="203" y="4309"/>
                    <a:pt x="218" y="4237"/>
                  </a:cubicBezTo>
                  <a:cubicBezTo>
                    <a:pt x="234" y="4165"/>
                    <a:pt x="268" y="4095"/>
                    <a:pt x="318" y="4029"/>
                  </a:cubicBezTo>
                  <a:cubicBezTo>
                    <a:pt x="369" y="3963"/>
                    <a:pt x="434" y="3903"/>
                    <a:pt x="514" y="3848"/>
                  </a:cubicBezTo>
                  <a:cubicBezTo>
                    <a:pt x="593" y="3793"/>
                    <a:pt x="683" y="3746"/>
                    <a:pt x="783" y="3707"/>
                  </a:cubicBezTo>
                  <a:cubicBezTo>
                    <a:pt x="871" y="3672"/>
                    <a:pt x="962" y="3647"/>
                    <a:pt x="1056" y="3630"/>
                  </a:cubicBezTo>
                  <a:cubicBezTo>
                    <a:pt x="1151" y="3611"/>
                    <a:pt x="1247" y="3598"/>
                    <a:pt x="1341" y="3593"/>
                  </a:cubicBezTo>
                  <a:cubicBezTo>
                    <a:pt x="1394" y="3589"/>
                    <a:pt x="1446" y="3588"/>
                    <a:pt x="1498" y="3588"/>
                  </a:cubicBezTo>
                  <a:close/>
                  <a:moveTo>
                    <a:pt x="2309" y="0"/>
                  </a:moveTo>
                  <a:cubicBezTo>
                    <a:pt x="2298" y="0"/>
                    <a:pt x="2287" y="1"/>
                    <a:pt x="2275" y="1"/>
                  </a:cubicBezTo>
                  <a:cubicBezTo>
                    <a:pt x="2162" y="4"/>
                    <a:pt x="2049" y="27"/>
                    <a:pt x="1938" y="70"/>
                  </a:cubicBezTo>
                  <a:cubicBezTo>
                    <a:pt x="1753" y="141"/>
                    <a:pt x="1607" y="244"/>
                    <a:pt x="1499" y="377"/>
                  </a:cubicBezTo>
                  <a:cubicBezTo>
                    <a:pt x="1390" y="508"/>
                    <a:pt x="1317" y="663"/>
                    <a:pt x="1279" y="840"/>
                  </a:cubicBezTo>
                  <a:cubicBezTo>
                    <a:pt x="1242" y="1019"/>
                    <a:pt x="1237" y="1217"/>
                    <a:pt x="1267" y="1435"/>
                  </a:cubicBezTo>
                  <a:cubicBezTo>
                    <a:pt x="1296" y="1651"/>
                    <a:pt x="1358" y="1879"/>
                    <a:pt x="1451" y="2121"/>
                  </a:cubicBezTo>
                  <a:cubicBezTo>
                    <a:pt x="1492" y="2226"/>
                    <a:pt x="1528" y="2316"/>
                    <a:pt x="1559" y="2392"/>
                  </a:cubicBezTo>
                  <a:cubicBezTo>
                    <a:pt x="1592" y="2465"/>
                    <a:pt x="1620" y="2531"/>
                    <a:pt x="1645" y="2592"/>
                  </a:cubicBezTo>
                  <a:cubicBezTo>
                    <a:pt x="1671" y="2649"/>
                    <a:pt x="1695" y="2703"/>
                    <a:pt x="1716" y="2753"/>
                  </a:cubicBezTo>
                  <a:cubicBezTo>
                    <a:pt x="1739" y="2802"/>
                    <a:pt x="1761" y="2855"/>
                    <a:pt x="1783" y="2911"/>
                  </a:cubicBezTo>
                  <a:cubicBezTo>
                    <a:pt x="1807" y="2970"/>
                    <a:pt x="1825" y="3024"/>
                    <a:pt x="1839" y="3070"/>
                  </a:cubicBezTo>
                  <a:cubicBezTo>
                    <a:pt x="1855" y="3115"/>
                    <a:pt x="1866" y="3157"/>
                    <a:pt x="1874" y="3197"/>
                  </a:cubicBezTo>
                  <a:cubicBezTo>
                    <a:pt x="1882" y="3234"/>
                    <a:pt x="1888" y="3270"/>
                    <a:pt x="1891" y="3303"/>
                  </a:cubicBezTo>
                  <a:cubicBezTo>
                    <a:pt x="1897" y="3337"/>
                    <a:pt x="1900" y="3371"/>
                    <a:pt x="1902" y="3405"/>
                  </a:cubicBezTo>
                  <a:cubicBezTo>
                    <a:pt x="1811" y="3397"/>
                    <a:pt x="1716" y="3392"/>
                    <a:pt x="1616" y="3389"/>
                  </a:cubicBezTo>
                  <a:cubicBezTo>
                    <a:pt x="1580" y="3388"/>
                    <a:pt x="1543" y="3388"/>
                    <a:pt x="1507" y="3388"/>
                  </a:cubicBezTo>
                  <a:cubicBezTo>
                    <a:pt x="1442" y="3388"/>
                    <a:pt x="1377" y="3390"/>
                    <a:pt x="1312" y="3394"/>
                  </a:cubicBezTo>
                  <a:cubicBezTo>
                    <a:pt x="1209" y="3401"/>
                    <a:pt x="1106" y="3415"/>
                    <a:pt x="1004" y="3434"/>
                  </a:cubicBezTo>
                  <a:cubicBezTo>
                    <a:pt x="902" y="3454"/>
                    <a:pt x="804" y="3483"/>
                    <a:pt x="707" y="3520"/>
                  </a:cubicBezTo>
                  <a:cubicBezTo>
                    <a:pt x="579" y="3570"/>
                    <a:pt x="465" y="3633"/>
                    <a:pt x="365" y="3708"/>
                  </a:cubicBezTo>
                  <a:cubicBezTo>
                    <a:pt x="266" y="3781"/>
                    <a:pt x="186" y="3863"/>
                    <a:pt x="125" y="3952"/>
                  </a:cubicBezTo>
                  <a:cubicBezTo>
                    <a:pt x="67" y="4041"/>
                    <a:pt x="30" y="4136"/>
                    <a:pt x="16" y="4236"/>
                  </a:cubicBezTo>
                  <a:cubicBezTo>
                    <a:pt x="1" y="4336"/>
                    <a:pt x="12" y="4436"/>
                    <a:pt x="52" y="4538"/>
                  </a:cubicBezTo>
                  <a:cubicBezTo>
                    <a:pt x="94" y="4646"/>
                    <a:pt x="153" y="4727"/>
                    <a:pt x="230" y="4780"/>
                  </a:cubicBezTo>
                  <a:cubicBezTo>
                    <a:pt x="308" y="4834"/>
                    <a:pt x="393" y="4869"/>
                    <a:pt x="487" y="4885"/>
                  </a:cubicBezTo>
                  <a:cubicBezTo>
                    <a:pt x="528" y="4891"/>
                    <a:pt x="570" y="4894"/>
                    <a:pt x="612" y="4894"/>
                  </a:cubicBezTo>
                  <a:cubicBezTo>
                    <a:pt x="667" y="4894"/>
                    <a:pt x="724" y="4889"/>
                    <a:pt x="782" y="4879"/>
                  </a:cubicBezTo>
                  <a:cubicBezTo>
                    <a:pt x="885" y="4862"/>
                    <a:pt x="984" y="4836"/>
                    <a:pt x="1077" y="4799"/>
                  </a:cubicBezTo>
                  <a:cubicBezTo>
                    <a:pt x="1173" y="4762"/>
                    <a:pt x="1275" y="4712"/>
                    <a:pt x="1381" y="4650"/>
                  </a:cubicBezTo>
                  <a:cubicBezTo>
                    <a:pt x="1489" y="4588"/>
                    <a:pt x="1592" y="4511"/>
                    <a:pt x="1687" y="4418"/>
                  </a:cubicBezTo>
                  <a:cubicBezTo>
                    <a:pt x="1785" y="4323"/>
                    <a:pt x="1870" y="4212"/>
                    <a:pt x="1944" y="4085"/>
                  </a:cubicBezTo>
                  <a:cubicBezTo>
                    <a:pt x="2017" y="3955"/>
                    <a:pt x="2070" y="3806"/>
                    <a:pt x="2099" y="3635"/>
                  </a:cubicBezTo>
                  <a:cubicBezTo>
                    <a:pt x="2262" y="3657"/>
                    <a:pt x="2425" y="3681"/>
                    <a:pt x="2585" y="3709"/>
                  </a:cubicBezTo>
                  <a:cubicBezTo>
                    <a:pt x="2746" y="3736"/>
                    <a:pt x="2905" y="3756"/>
                    <a:pt x="3063" y="3769"/>
                  </a:cubicBezTo>
                  <a:cubicBezTo>
                    <a:pt x="3131" y="3774"/>
                    <a:pt x="3198" y="3776"/>
                    <a:pt x="3266" y="3776"/>
                  </a:cubicBezTo>
                  <a:cubicBezTo>
                    <a:pt x="3359" y="3776"/>
                    <a:pt x="3452" y="3772"/>
                    <a:pt x="3544" y="3763"/>
                  </a:cubicBezTo>
                  <a:cubicBezTo>
                    <a:pt x="3707" y="3749"/>
                    <a:pt x="3870" y="3710"/>
                    <a:pt x="4036" y="3645"/>
                  </a:cubicBezTo>
                  <a:cubicBezTo>
                    <a:pt x="4142" y="3604"/>
                    <a:pt x="4235" y="3555"/>
                    <a:pt x="4314" y="3497"/>
                  </a:cubicBezTo>
                  <a:cubicBezTo>
                    <a:pt x="4392" y="3440"/>
                    <a:pt x="4459" y="3380"/>
                    <a:pt x="4516" y="3320"/>
                  </a:cubicBezTo>
                  <a:cubicBezTo>
                    <a:pt x="4574" y="3256"/>
                    <a:pt x="4620" y="3196"/>
                    <a:pt x="4654" y="3135"/>
                  </a:cubicBezTo>
                  <a:cubicBezTo>
                    <a:pt x="4690" y="3073"/>
                    <a:pt x="4718" y="3017"/>
                    <a:pt x="4738" y="2968"/>
                  </a:cubicBezTo>
                  <a:cubicBezTo>
                    <a:pt x="4760" y="2918"/>
                    <a:pt x="4775" y="2876"/>
                    <a:pt x="4783" y="2843"/>
                  </a:cubicBezTo>
                  <a:cubicBezTo>
                    <a:pt x="4793" y="2811"/>
                    <a:pt x="4797" y="2792"/>
                    <a:pt x="4797" y="2788"/>
                  </a:cubicBezTo>
                  <a:cubicBezTo>
                    <a:pt x="4801" y="2769"/>
                    <a:pt x="4800" y="2750"/>
                    <a:pt x="4793" y="2731"/>
                  </a:cubicBezTo>
                  <a:cubicBezTo>
                    <a:pt x="4783" y="2708"/>
                    <a:pt x="4765" y="2689"/>
                    <a:pt x="4739" y="2677"/>
                  </a:cubicBezTo>
                  <a:cubicBezTo>
                    <a:pt x="4725" y="2669"/>
                    <a:pt x="4711" y="2665"/>
                    <a:pt x="4696" y="2665"/>
                  </a:cubicBezTo>
                  <a:cubicBezTo>
                    <a:pt x="4684" y="2665"/>
                    <a:pt x="4672" y="2667"/>
                    <a:pt x="4659" y="2673"/>
                  </a:cubicBezTo>
                  <a:cubicBezTo>
                    <a:pt x="4624" y="2686"/>
                    <a:pt x="4602" y="2712"/>
                    <a:pt x="4596" y="2750"/>
                  </a:cubicBezTo>
                  <a:cubicBezTo>
                    <a:pt x="4597" y="2751"/>
                    <a:pt x="4588" y="2779"/>
                    <a:pt x="4572" y="2834"/>
                  </a:cubicBezTo>
                  <a:cubicBezTo>
                    <a:pt x="4557" y="2887"/>
                    <a:pt x="4525" y="2951"/>
                    <a:pt x="4479" y="3028"/>
                  </a:cubicBezTo>
                  <a:cubicBezTo>
                    <a:pt x="4433" y="3102"/>
                    <a:pt x="4369" y="3179"/>
                    <a:pt x="4285" y="3257"/>
                  </a:cubicBezTo>
                  <a:cubicBezTo>
                    <a:pt x="4202" y="3336"/>
                    <a:pt x="4093" y="3402"/>
                    <a:pt x="3958" y="3453"/>
                  </a:cubicBezTo>
                  <a:cubicBezTo>
                    <a:pt x="3804" y="3513"/>
                    <a:pt x="3650" y="3550"/>
                    <a:pt x="3496" y="3562"/>
                  </a:cubicBezTo>
                  <a:cubicBezTo>
                    <a:pt x="3425" y="3568"/>
                    <a:pt x="3353" y="3570"/>
                    <a:pt x="3281" y="3570"/>
                  </a:cubicBezTo>
                  <a:cubicBezTo>
                    <a:pt x="3199" y="3570"/>
                    <a:pt x="3117" y="3567"/>
                    <a:pt x="3035" y="3560"/>
                  </a:cubicBezTo>
                  <a:cubicBezTo>
                    <a:pt x="2882" y="3547"/>
                    <a:pt x="2728" y="3525"/>
                    <a:pt x="2573" y="3497"/>
                  </a:cubicBezTo>
                  <a:cubicBezTo>
                    <a:pt x="2419" y="3470"/>
                    <a:pt x="2264" y="3447"/>
                    <a:pt x="2109" y="3429"/>
                  </a:cubicBezTo>
                  <a:cubicBezTo>
                    <a:pt x="2109" y="3390"/>
                    <a:pt x="2107" y="3349"/>
                    <a:pt x="2102" y="3303"/>
                  </a:cubicBezTo>
                  <a:cubicBezTo>
                    <a:pt x="2097" y="3257"/>
                    <a:pt x="2091" y="3211"/>
                    <a:pt x="2080" y="3166"/>
                  </a:cubicBezTo>
                  <a:cubicBezTo>
                    <a:pt x="2071" y="3120"/>
                    <a:pt x="2059" y="3075"/>
                    <a:pt x="2047" y="3034"/>
                  </a:cubicBezTo>
                  <a:cubicBezTo>
                    <a:pt x="2034" y="2990"/>
                    <a:pt x="2020" y="2950"/>
                    <a:pt x="2007" y="2915"/>
                  </a:cubicBezTo>
                  <a:cubicBezTo>
                    <a:pt x="1983" y="2854"/>
                    <a:pt x="1959" y="2796"/>
                    <a:pt x="1932" y="2740"/>
                  </a:cubicBezTo>
                  <a:cubicBezTo>
                    <a:pt x="1908" y="2681"/>
                    <a:pt x="1881" y="2619"/>
                    <a:pt x="1853" y="2555"/>
                  </a:cubicBezTo>
                  <a:cubicBezTo>
                    <a:pt x="1825" y="2489"/>
                    <a:pt x="1795" y="2418"/>
                    <a:pt x="1760" y="2339"/>
                  </a:cubicBezTo>
                  <a:cubicBezTo>
                    <a:pt x="1728" y="2261"/>
                    <a:pt x="1691" y="2169"/>
                    <a:pt x="1651" y="2065"/>
                  </a:cubicBezTo>
                  <a:cubicBezTo>
                    <a:pt x="1567" y="1847"/>
                    <a:pt x="1508" y="1641"/>
                    <a:pt x="1474" y="1450"/>
                  </a:cubicBezTo>
                  <a:cubicBezTo>
                    <a:pt x="1443" y="1257"/>
                    <a:pt x="1440" y="1083"/>
                    <a:pt x="1468" y="928"/>
                  </a:cubicBezTo>
                  <a:cubicBezTo>
                    <a:pt x="1495" y="772"/>
                    <a:pt x="1553" y="637"/>
                    <a:pt x="1643" y="522"/>
                  </a:cubicBezTo>
                  <a:cubicBezTo>
                    <a:pt x="1733" y="408"/>
                    <a:pt x="1857" y="320"/>
                    <a:pt x="2016" y="259"/>
                  </a:cubicBezTo>
                  <a:cubicBezTo>
                    <a:pt x="2101" y="225"/>
                    <a:pt x="2186" y="208"/>
                    <a:pt x="2273" y="205"/>
                  </a:cubicBezTo>
                  <a:cubicBezTo>
                    <a:pt x="2285" y="205"/>
                    <a:pt x="2297" y="204"/>
                    <a:pt x="2310" y="204"/>
                  </a:cubicBezTo>
                  <a:cubicBezTo>
                    <a:pt x="2383" y="204"/>
                    <a:pt x="2453" y="215"/>
                    <a:pt x="2518" y="239"/>
                  </a:cubicBezTo>
                  <a:cubicBezTo>
                    <a:pt x="2596" y="263"/>
                    <a:pt x="2665" y="304"/>
                    <a:pt x="2726" y="359"/>
                  </a:cubicBezTo>
                  <a:cubicBezTo>
                    <a:pt x="2788" y="414"/>
                    <a:pt x="2835" y="483"/>
                    <a:pt x="2867" y="567"/>
                  </a:cubicBezTo>
                  <a:cubicBezTo>
                    <a:pt x="2900" y="652"/>
                    <a:pt x="2913" y="733"/>
                    <a:pt x="2906" y="809"/>
                  </a:cubicBezTo>
                  <a:cubicBezTo>
                    <a:pt x="2900" y="886"/>
                    <a:pt x="2881" y="955"/>
                    <a:pt x="2849" y="1018"/>
                  </a:cubicBezTo>
                  <a:cubicBezTo>
                    <a:pt x="2840" y="1034"/>
                    <a:pt x="2834" y="1052"/>
                    <a:pt x="2829" y="1072"/>
                  </a:cubicBezTo>
                  <a:cubicBezTo>
                    <a:pt x="2826" y="1089"/>
                    <a:pt x="2828" y="1107"/>
                    <a:pt x="2837" y="1128"/>
                  </a:cubicBezTo>
                  <a:cubicBezTo>
                    <a:pt x="2847" y="1156"/>
                    <a:pt x="2865" y="1174"/>
                    <a:pt x="2889" y="1180"/>
                  </a:cubicBezTo>
                  <a:cubicBezTo>
                    <a:pt x="2899" y="1183"/>
                    <a:pt x="2909" y="1184"/>
                    <a:pt x="2918" y="1184"/>
                  </a:cubicBezTo>
                  <a:cubicBezTo>
                    <a:pt x="2932" y="1184"/>
                    <a:pt x="2946" y="1181"/>
                    <a:pt x="2960" y="1176"/>
                  </a:cubicBezTo>
                  <a:cubicBezTo>
                    <a:pt x="3002" y="1159"/>
                    <a:pt x="3035" y="1127"/>
                    <a:pt x="3059" y="1076"/>
                  </a:cubicBezTo>
                  <a:cubicBezTo>
                    <a:pt x="3084" y="1026"/>
                    <a:pt x="3100" y="968"/>
                    <a:pt x="3108" y="902"/>
                  </a:cubicBezTo>
                  <a:cubicBezTo>
                    <a:pt x="3117" y="835"/>
                    <a:pt x="3117" y="765"/>
                    <a:pt x="3108" y="693"/>
                  </a:cubicBezTo>
                  <a:cubicBezTo>
                    <a:pt x="3100" y="620"/>
                    <a:pt x="3083" y="553"/>
                    <a:pt x="3060" y="492"/>
                  </a:cubicBezTo>
                  <a:cubicBezTo>
                    <a:pt x="3017" y="381"/>
                    <a:pt x="2955" y="288"/>
                    <a:pt x="2874" y="215"/>
                  </a:cubicBezTo>
                  <a:cubicBezTo>
                    <a:pt x="2795" y="140"/>
                    <a:pt x="2704" y="86"/>
                    <a:pt x="2600" y="50"/>
                  </a:cubicBezTo>
                  <a:cubicBezTo>
                    <a:pt x="2508" y="17"/>
                    <a:pt x="2412" y="0"/>
                    <a:pt x="230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92"/>
            <p:cNvSpPr/>
            <p:nvPr/>
          </p:nvSpPr>
          <p:spPr>
            <a:xfrm>
              <a:off x="5307525" y="2181625"/>
              <a:ext cx="38500" cy="32925"/>
            </a:xfrm>
            <a:custGeom>
              <a:avLst/>
              <a:gdLst/>
              <a:ahLst/>
              <a:cxnLst/>
              <a:rect l="l" t="t" r="r" b="b"/>
              <a:pathLst>
                <a:path w="1540" h="1317" extrusionOk="0">
                  <a:moveTo>
                    <a:pt x="400" y="201"/>
                  </a:moveTo>
                  <a:cubicBezTo>
                    <a:pt x="420" y="201"/>
                    <a:pt x="440" y="206"/>
                    <a:pt x="460" y="216"/>
                  </a:cubicBezTo>
                  <a:cubicBezTo>
                    <a:pt x="495" y="231"/>
                    <a:pt x="522" y="265"/>
                    <a:pt x="542" y="315"/>
                  </a:cubicBezTo>
                  <a:cubicBezTo>
                    <a:pt x="560" y="361"/>
                    <a:pt x="569" y="410"/>
                    <a:pt x="569" y="462"/>
                  </a:cubicBezTo>
                  <a:cubicBezTo>
                    <a:pt x="570" y="513"/>
                    <a:pt x="563" y="564"/>
                    <a:pt x="548" y="617"/>
                  </a:cubicBezTo>
                  <a:cubicBezTo>
                    <a:pt x="534" y="668"/>
                    <a:pt x="511" y="720"/>
                    <a:pt x="479" y="771"/>
                  </a:cubicBezTo>
                  <a:cubicBezTo>
                    <a:pt x="450" y="821"/>
                    <a:pt x="414" y="867"/>
                    <a:pt x="370" y="909"/>
                  </a:cubicBezTo>
                  <a:cubicBezTo>
                    <a:pt x="349" y="883"/>
                    <a:pt x="329" y="854"/>
                    <a:pt x="309" y="822"/>
                  </a:cubicBezTo>
                  <a:cubicBezTo>
                    <a:pt x="292" y="791"/>
                    <a:pt x="277" y="759"/>
                    <a:pt x="265" y="729"/>
                  </a:cubicBezTo>
                  <a:cubicBezTo>
                    <a:pt x="245" y="680"/>
                    <a:pt x="231" y="629"/>
                    <a:pt x="220" y="577"/>
                  </a:cubicBezTo>
                  <a:cubicBezTo>
                    <a:pt x="211" y="522"/>
                    <a:pt x="209" y="471"/>
                    <a:pt x="213" y="422"/>
                  </a:cubicBezTo>
                  <a:cubicBezTo>
                    <a:pt x="218" y="374"/>
                    <a:pt x="232" y="331"/>
                    <a:pt x="254" y="293"/>
                  </a:cubicBezTo>
                  <a:cubicBezTo>
                    <a:pt x="276" y="255"/>
                    <a:pt x="309" y="227"/>
                    <a:pt x="356" y="210"/>
                  </a:cubicBezTo>
                  <a:cubicBezTo>
                    <a:pt x="370" y="204"/>
                    <a:pt x="385" y="201"/>
                    <a:pt x="400" y="201"/>
                  </a:cubicBezTo>
                  <a:close/>
                  <a:moveTo>
                    <a:pt x="389" y="0"/>
                  </a:moveTo>
                  <a:cubicBezTo>
                    <a:pt x="352" y="0"/>
                    <a:pt x="316" y="6"/>
                    <a:pt x="282" y="19"/>
                  </a:cubicBezTo>
                  <a:cubicBezTo>
                    <a:pt x="216" y="45"/>
                    <a:pt x="161" y="84"/>
                    <a:pt x="117" y="136"/>
                  </a:cubicBezTo>
                  <a:cubicBezTo>
                    <a:pt x="75" y="187"/>
                    <a:pt x="44" y="248"/>
                    <a:pt x="24" y="318"/>
                  </a:cubicBezTo>
                  <a:cubicBezTo>
                    <a:pt x="7" y="386"/>
                    <a:pt x="0" y="462"/>
                    <a:pt x="7" y="543"/>
                  </a:cubicBezTo>
                  <a:cubicBezTo>
                    <a:pt x="14" y="624"/>
                    <a:pt x="35" y="707"/>
                    <a:pt x="68" y="793"/>
                  </a:cubicBezTo>
                  <a:cubicBezTo>
                    <a:pt x="102" y="880"/>
                    <a:pt x="148" y="960"/>
                    <a:pt x="207" y="1037"/>
                  </a:cubicBezTo>
                  <a:cubicBezTo>
                    <a:pt x="265" y="1113"/>
                    <a:pt x="335" y="1176"/>
                    <a:pt x="413" y="1225"/>
                  </a:cubicBezTo>
                  <a:cubicBezTo>
                    <a:pt x="492" y="1273"/>
                    <a:pt x="580" y="1301"/>
                    <a:pt x="677" y="1313"/>
                  </a:cubicBezTo>
                  <a:cubicBezTo>
                    <a:pt x="699" y="1315"/>
                    <a:pt x="722" y="1317"/>
                    <a:pt x="744" y="1317"/>
                  </a:cubicBezTo>
                  <a:cubicBezTo>
                    <a:pt x="823" y="1317"/>
                    <a:pt x="905" y="1300"/>
                    <a:pt x="992" y="1267"/>
                  </a:cubicBezTo>
                  <a:cubicBezTo>
                    <a:pt x="1165" y="1195"/>
                    <a:pt x="1295" y="1068"/>
                    <a:pt x="1381" y="885"/>
                  </a:cubicBezTo>
                  <a:cubicBezTo>
                    <a:pt x="1470" y="702"/>
                    <a:pt x="1522" y="458"/>
                    <a:pt x="1539" y="157"/>
                  </a:cubicBezTo>
                  <a:cubicBezTo>
                    <a:pt x="1540" y="148"/>
                    <a:pt x="1540" y="142"/>
                    <a:pt x="1540" y="136"/>
                  </a:cubicBezTo>
                  <a:cubicBezTo>
                    <a:pt x="1539" y="128"/>
                    <a:pt x="1537" y="121"/>
                    <a:pt x="1534" y="113"/>
                  </a:cubicBezTo>
                  <a:cubicBezTo>
                    <a:pt x="1524" y="88"/>
                    <a:pt x="1506" y="71"/>
                    <a:pt x="1480" y="57"/>
                  </a:cubicBezTo>
                  <a:cubicBezTo>
                    <a:pt x="1466" y="49"/>
                    <a:pt x="1452" y="46"/>
                    <a:pt x="1437" y="46"/>
                  </a:cubicBezTo>
                  <a:cubicBezTo>
                    <a:pt x="1425" y="46"/>
                    <a:pt x="1412" y="48"/>
                    <a:pt x="1399" y="53"/>
                  </a:cubicBezTo>
                  <a:cubicBezTo>
                    <a:pt x="1382" y="60"/>
                    <a:pt x="1366" y="72"/>
                    <a:pt x="1355" y="88"/>
                  </a:cubicBezTo>
                  <a:cubicBezTo>
                    <a:pt x="1343" y="102"/>
                    <a:pt x="1337" y="121"/>
                    <a:pt x="1335" y="142"/>
                  </a:cubicBezTo>
                  <a:cubicBezTo>
                    <a:pt x="1330" y="235"/>
                    <a:pt x="1322" y="331"/>
                    <a:pt x="1308" y="427"/>
                  </a:cubicBezTo>
                  <a:cubicBezTo>
                    <a:pt x="1296" y="523"/>
                    <a:pt x="1274" y="615"/>
                    <a:pt x="1242" y="701"/>
                  </a:cubicBezTo>
                  <a:cubicBezTo>
                    <a:pt x="1212" y="786"/>
                    <a:pt x="1170" y="862"/>
                    <a:pt x="1117" y="929"/>
                  </a:cubicBezTo>
                  <a:cubicBezTo>
                    <a:pt x="1065" y="994"/>
                    <a:pt x="998" y="1042"/>
                    <a:pt x="915" y="1075"/>
                  </a:cubicBezTo>
                  <a:cubicBezTo>
                    <a:pt x="849" y="1100"/>
                    <a:pt x="788" y="1113"/>
                    <a:pt x="731" y="1113"/>
                  </a:cubicBezTo>
                  <a:cubicBezTo>
                    <a:pt x="718" y="1113"/>
                    <a:pt x="705" y="1113"/>
                    <a:pt x="693" y="1111"/>
                  </a:cubicBezTo>
                  <a:cubicBezTo>
                    <a:pt x="625" y="1102"/>
                    <a:pt x="564" y="1080"/>
                    <a:pt x="510" y="1045"/>
                  </a:cubicBezTo>
                  <a:cubicBezTo>
                    <a:pt x="563" y="988"/>
                    <a:pt x="610" y="926"/>
                    <a:pt x="651" y="859"/>
                  </a:cubicBezTo>
                  <a:cubicBezTo>
                    <a:pt x="691" y="793"/>
                    <a:pt x="721" y="726"/>
                    <a:pt x="742" y="658"/>
                  </a:cubicBezTo>
                  <a:cubicBezTo>
                    <a:pt x="764" y="589"/>
                    <a:pt x="775" y="519"/>
                    <a:pt x="775" y="450"/>
                  </a:cubicBezTo>
                  <a:cubicBezTo>
                    <a:pt x="775" y="380"/>
                    <a:pt x="762" y="310"/>
                    <a:pt x="735" y="240"/>
                  </a:cubicBezTo>
                  <a:cubicBezTo>
                    <a:pt x="714" y="187"/>
                    <a:pt x="686" y="142"/>
                    <a:pt x="651" y="107"/>
                  </a:cubicBezTo>
                  <a:cubicBezTo>
                    <a:pt x="616" y="72"/>
                    <a:pt x="578" y="45"/>
                    <a:pt x="536" y="29"/>
                  </a:cubicBezTo>
                  <a:cubicBezTo>
                    <a:pt x="494" y="10"/>
                    <a:pt x="451" y="0"/>
                    <a:pt x="406" y="0"/>
                  </a:cubicBezTo>
                  <a:cubicBezTo>
                    <a:pt x="400" y="0"/>
                    <a:pt x="395" y="0"/>
                    <a:pt x="38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92"/>
            <p:cNvSpPr/>
            <p:nvPr/>
          </p:nvSpPr>
          <p:spPr>
            <a:xfrm>
              <a:off x="5298275" y="2120000"/>
              <a:ext cx="77875" cy="80325"/>
            </a:xfrm>
            <a:custGeom>
              <a:avLst/>
              <a:gdLst/>
              <a:ahLst/>
              <a:cxnLst/>
              <a:rect l="l" t="t" r="r" b="b"/>
              <a:pathLst>
                <a:path w="3115" h="3213" extrusionOk="0">
                  <a:moveTo>
                    <a:pt x="1297" y="389"/>
                  </a:moveTo>
                  <a:cubicBezTo>
                    <a:pt x="1315" y="389"/>
                    <a:pt x="1336" y="403"/>
                    <a:pt x="1362" y="431"/>
                  </a:cubicBezTo>
                  <a:cubicBezTo>
                    <a:pt x="1394" y="466"/>
                    <a:pt x="1429" y="516"/>
                    <a:pt x="1464" y="584"/>
                  </a:cubicBezTo>
                  <a:lnTo>
                    <a:pt x="1221" y="678"/>
                  </a:lnTo>
                  <a:cubicBezTo>
                    <a:pt x="1216" y="581"/>
                    <a:pt x="1222" y="511"/>
                    <a:pt x="1238" y="468"/>
                  </a:cubicBezTo>
                  <a:cubicBezTo>
                    <a:pt x="1254" y="423"/>
                    <a:pt x="1269" y="398"/>
                    <a:pt x="1285" y="391"/>
                  </a:cubicBezTo>
                  <a:cubicBezTo>
                    <a:pt x="1289" y="390"/>
                    <a:pt x="1293" y="389"/>
                    <a:pt x="1297" y="389"/>
                  </a:cubicBezTo>
                  <a:close/>
                  <a:moveTo>
                    <a:pt x="1543" y="758"/>
                  </a:moveTo>
                  <a:cubicBezTo>
                    <a:pt x="1584" y="864"/>
                    <a:pt x="1621" y="984"/>
                    <a:pt x="1653" y="1118"/>
                  </a:cubicBezTo>
                  <a:cubicBezTo>
                    <a:pt x="1687" y="1250"/>
                    <a:pt x="1714" y="1388"/>
                    <a:pt x="1735" y="1532"/>
                  </a:cubicBezTo>
                  <a:cubicBezTo>
                    <a:pt x="1757" y="1675"/>
                    <a:pt x="1773" y="1820"/>
                    <a:pt x="1781" y="1965"/>
                  </a:cubicBezTo>
                  <a:cubicBezTo>
                    <a:pt x="1789" y="2110"/>
                    <a:pt x="1790" y="2247"/>
                    <a:pt x="1783" y="2379"/>
                  </a:cubicBezTo>
                  <a:cubicBezTo>
                    <a:pt x="1743" y="2317"/>
                    <a:pt x="1704" y="2245"/>
                    <a:pt x="1666" y="2165"/>
                  </a:cubicBezTo>
                  <a:cubicBezTo>
                    <a:pt x="1626" y="2083"/>
                    <a:pt x="1582" y="1980"/>
                    <a:pt x="1535" y="1858"/>
                  </a:cubicBezTo>
                  <a:cubicBezTo>
                    <a:pt x="1449" y="1635"/>
                    <a:pt x="1383" y="1446"/>
                    <a:pt x="1337" y="1286"/>
                  </a:cubicBezTo>
                  <a:cubicBezTo>
                    <a:pt x="1291" y="1125"/>
                    <a:pt x="1261" y="988"/>
                    <a:pt x="1244" y="873"/>
                  </a:cubicBezTo>
                  <a:lnTo>
                    <a:pt x="1543" y="758"/>
                  </a:lnTo>
                  <a:close/>
                  <a:moveTo>
                    <a:pt x="2991" y="1"/>
                  </a:moveTo>
                  <a:cubicBezTo>
                    <a:pt x="2977" y="1"/>
                    <a:pt x="2964" y="3"/>
                    <a:pt x="2950" y="9"/>
                  </a:cubicBezTo>
                  <a:lnTo>
                    <a:pt x="1654" y="511"/>
                  </a:lnTo>
                  <a:cubicBezTo>
                    <a:pt x="1624" y="452"/>
                    <a:pt x="1592" y="401"/>
                    <a:pt x="1559" y="355"/>
                  </a:cubicBezTo>
                  <a:cubicBezTo>
                    <a:pt x="1527" y="308"/>
                    <a:pt x="1494" y="272"/>
                    <a:pt x="1457" y="242"/>
                  </a:cubicBezTo>
                  <a:cubicBezTo>
                    <a:pt x="1421" y="214"/>
                    <a:pt x="1383" y="195"/>
                    <a:pt x="1343" y="188"/>
                  </a:cubicBezTo>
                  <a:cubicBezTo>
                    <a:pt x="1328" y="184"/>
                    <a:pt x="1313" y="182"/>
                    <a:pt x="1297" y="182"/>
                  </a:cubicBezTo>
                  <a:cubicBezTo>
                    <a:pt x="1272" y="182"/>
                    <a:pt x="1247" y="187"/>
                    <a:pt x="1221" y="197"/>
                  </a:cubicBezTo>
                  <a:cubicBezTo>
                    <a:pt x="1177" y="214"/>
                    <a:pt x="1141" y="240"/>
                    <a:pt x="1112" y="277"/>
                  </a:cubicBezTo>
                  <a:cubicBezTo>
                    <a:pt x="1085" y="312"/>
                    <a:pt x="1063" y="352"/>
                    <a:pt x="1047" y="402"/>
                  </a:cubicBezTo>
                  <a:cubicBezTo>
                    <a:pt x="1033" y="450"/>
                    <a:pt x="1023" y="504"/>
                    <a:pt x="1019" y="564"/>
                  </a:cubicBezTo>
                  <a:cubicBezTo>
                    <a:pt x="1017" y="623"/>
                    <a:pt x="1019" y="687"/>
                    <a:pt x="1025" y="754"/>
                  </a:cubicBezTo>
                  <a:lnTo>
                    <a:pt x="73" y="1123"/>
                  </a:lnTo>
                  <a:cubicBezTo>
                    <a:pt x="45" y="1133"/>
                    <a:pt x="25" y="1151"/>
                    <a:pt x="14" y="1175"/>
                  </a:cubicBezTo>
                  <a:cubicBezTo>
                    <a:pt x="1" y="1197"/>
                    <a:pt x="0" y="1221"/>
                    <a:pt x="11" y="1249"/>
                  </a:cubicBezTo>
                  <a:cubicBezTo>
                    <a:pt x="21" y="1276"/>
                    <a:pt x="39" y="1295"/>
                    <a:pt x="64" y="1304"/>
                  </a:cubicBezTo>
                  <a:cubicBezTo>
                    <a:pt x="74" y="1308"/>
                    <a:pt x="85" y="1309"/>
                    <a:pt x="95" y="1309"/>
                  </a:cubicBezTo>
                  <a:cubicBezTo>
                    <a:pt x="110" y="1309"/>
                    <a:pt x="125" y="1306"/>
                    <a:pt x="141" y="1300"/>
                  </a:cubicBezTo>
                  <a:lnTo>
                    <a:pt x="1051" y="948"/>
                  </a:lnTo>
                  <a:cubicBezTo>
                    <a:pt x="1067" y="1039"/>
                    <a:pt x="1087" y="1131"/>
                    <a:pt x="1112" y="1224"/>
                  </a:cubicBezTo>
                  <a:cubicBezTo>
                    <a:pt x="1135" y="1317"/>
                    <a:pt x="1162" y="1406"/>
                    <a:pt x="1189" y="1493"/>
                  </a:cubicBezTo>
                  <a:cubicBezTo>
                    <a:pt x="1216" y="1577"/>
                    <a:pt x="1243" y="1657"/>
                    <a:pt x="1272" y="1735"/>
                  </a:cubicBezTo>
                  <a:cubicBezTo>
                    <a:pt x="1298" y="1809"/>
                    <a:pt x="1323" y="1875"/>
                    <a:pt x="1344" y="1931"/>
                  </a:cubicBezTo>
                  <a:cubicBezTo>
                    <a:pt x="1431" y="2154"/>
                    <a:pt x="1527" y="2352"/>
                    <a:pt x="1633" y="2527"/>
                  </a:cubicBezTo>
                  <a:cubicBezTo>
                    <a:pt x="1740" y="2702"/>
                    <a:pt x="1852" y="2845"/>
                    <a:pt x="1969" y="2957"/>
                  </a:cubicBezTo>
                  <a:cubicBezTo>
                    <a:pt x="2088" y="3068"/>
                    <a:pt x="2209" y="3145"/>
                    <a:pt x="2331" y="3184"/>
                  </a:cubicBezTo>
                  <a:cubicBezTo>
                    <a:pt x="2389" y="3203"/>
                    <a:pt x="2446" y="3213"/>
                    <a:pt x="2503" y="3213"/>
                  </a:cubicBezTo>
                  <a:cubicBezTo>
                    <a:pt x="2566" y="3213"/>
                    <a:pt x="2628" y="3201"/>
                    <a:pt x="2690" y="3177"/>
                  </a:cubicBezTo>
                  <a:cubicBezTo>
                    <a:pt x="2756" y="3151"/>
                    <a:pt x="2811" y="3110"/>
                    <a:pt x="2857" y="3053"/>
                  </a:cubicBezTo>
                  <a:cubicBezTo>
                    <a:pt x="2903" y="2997"/>
                    <a:pt x="2942" y="2933"/>
                    <a:pt x="2974" y="2863"/>
                  </a:cubicBezTo>
                  <a:cubicBezTo>
                    <a:pt x="3006" y="2791"/>
                    <a:pt x="3031" y="2718"/>
                    <a:pt x="3048" y="2641"/>
                  </a:cubicBezTo>
                  <a:cubicBezTo>
                    <a:pt x="3066" y="2563"/>
                    <a:pt x="3080" y="2490"/>
                    <a:pt x="3088" y="2421"/>
                  </a:cubicBezTo>
                  <a:cubicBezTo>
                    <a:pt x="3098" y="2353"/>
                    <a:pt x="3105" y="2295"/>
                    <a:pt x="3108" y="2245"/>
                  </a:cubicBezTo>
                  <a:cubicBezTo>
                    <a:pt x="3111" y="2195"/>
                    <a:pt x="3113" y="2164"/>
                    <a:pt x="3114" y="2150"/>
                  </a:cubicBezTo>
                  <a:cubicBezTo>
                    <a:pt x="3114" y="2135"/>
                    <a:pt x="3112" y="2123"/>
                    <a:pt x="3108" y="2111"/>
                  </a:cubicBezTo>
                  <a:cubicBezTo>
                    <a:pt x="3098" y="2087"/>
                    <a:pt x="3081" y="2069"/>
                    <a:pt x="3054" y="2056"/>
                  </a:cubicBezTo>
                  <a:cubicBezTo>
                    <a:pt x="3041" y="2048"/>
                    <a:pt x="3027" y="2045"/>
                    <a:pt x="3012" y="2045"/>
                  </a:cubicBezTo>
                  <a:cubicBezTo>
                    <a:pt x="3000" y="2045"/>
                    <a:pt x="2988" y="2047"/>
                    <a:pt x="2975" y="2052"/>
                  </a:cubicBezTo>
                  <a:cubicBezTo>
                    <a:pt x="2932" y="2068"/>
                    <a:pt x="2910" y="2100"/>
                    <a:pt x="2909" y="2147"/>
                  </a:cubicBezTo>
                  <a:cubicBezTo>
                    <a:pt x="2909" y="2196"/>
                    <a:pt x="2902" y="2263"/>
                    <a:pt x="2891" y="2349"/>
                  </a:cubicBezTo>
                  <a:cubicBezTo>
                    <a:pt x="2880" y="2433"/>
                    <a:pt x="2864" y="2520"/>
                    <a:pt x="2840" y="2608"/>
                  </a:cubicBezTo>
                  <a:cubicBezTo>
                    <a:pt x="2816" y="2695"/>
                    <a:pt x="2786" y="2775"/>
                    <a:pt x="2746" y="2849"/>
                  </a:cubicBezTo>
                  <a:cubicBezTo>
                    <a:pt x="2707" y="2920"/>
                    <a:pt x="2659" y="2967"/>
                    <a:pt x="2600" y="2989"/>
                  </a:cubicBezTo>
                  <a:cubicBezTo>
                    <a:pt x="2568" y="3002"/>
                    <a:pt x="2535" y="3008"/>
                    <a:pt x="2501" y="3008"/>
                  </a:cubicBezTo>
                  <a:cubicBezTo>
                    <a:pt x="2481" y="3008"/>
                    <a:pt x="2461" y="3006"/>
                    <a:pt x="2441" y="3002"/>
                  </a:cubicBezTo>
                  <a:cubicBezTo>
                    <a:pt x="2386" y="2991"/>
                    <a:pt x="2329" y="2967"/>
                    <a:pt x="2271" y="2933"/>
                  </a:cubicBezTo>
                  <a:cubicBezTo>
                    <a:pt x="2215" y="2897"/>
                    <a:pt x="2158" y="2852"/>
                    <a:pt x="2103" y="2798"/>
                  </a:cubicBezTo>
                  <a:cubicBezTo>
                    <a:pt x="2046" y="2742"/>
                    <a:pt x="1992" y="2679"/>
                    <a:pt x="1939" y="2610"/>
                  </a:cubicBezTo>
                  <a:cubicBezTo>
                    <a:pt x="1954" y="2566"/>
                    <a:pt x="1964" y="2503"/>
                    <a:pt x="1972" y="2422"/>
                  </a:cubicBezTo>
                  <a:cubicBezTo>
                    <a:pt x="1979" y="2340"/>
                    <a:pt x="1981" y="2246"/>
                    <a:pt x="1979" y="2139"/>
                  </a:cubicBezTo>
                  <a:cubicBezTo>
                    <a:pt x="1979" y="2034"/>
                    <a:pt x="1973" y="1918"/>
                    <a:pt x="1962" y="1797"/>
                  </a:cubicBezTo>
                  <a:cubicBezTo>
                    <a:pt x="1954" y="1673"/>
                    <a:pt x="1940" y="1549"/>
                    <a:pt x="1921" y="1425"/>
                  </a:cubicBezTo>
                  <a:cubicBezTo>
                    <a:pt x="1903" y="1298"/>
                    <a:pt x="1878" y="1173"/>
                    <a:pt x="1849" y="1050"/>
                  </a:cubicBezTo>
                  <a:cubicBezTo>
                    <a:pt x="1819" y="928"/>
                    <a:pt x="1784" y="815"/>
                    <a:pt x="1744" y="712"/>
                  </a:cubicBezTo>
                  <a:lnTo>
                    <a:pt x="1734" y="684"/>
                  </a:lnTo>
                  <a:lnTo>
                    <a:pt x="3019" y="187"/>
                  </a:lnTo>
                  <a:cubicBezTo>
                    <a:pt x="3046" y="176"/>
                    <a:pt x="3066" y="160"/>
                    <a:pt x="3078" y="137"/>
                  </a:cubicBezTo>
                  <a:cubicBezTo>
                    <a:pt x="3090" y="112"/>
                    <a:pt x="3091" y="87"/>
                    <a:pt x="3081" y="60"/>
                  </a:cubicBezTo>
                  <a:cubicBezTo>
                    <a:pt x="3070" y="33"/>
                    <a:pt x="3053" y="16"/>
                    <a:pt x="3028" y="8"/>
                  </a:cubicBezTo>
                  <a:cubicBezTo>
                    <a:pt x="3016" y="3"/>
                    <a:pt x="3003" y="1"/>
                    <a:pt x="2991"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92"/>
            <p:cNvSpPr/>
            <p:nvPr/>
          </p:nvSpPr>
          <p:spPr>
            <a:xfrm>
              <a:off x="5374900" y="2091725"/>
              <a:ext cx="7850" cy="22075"/>
            </a:xfrm>
            <a:custGeom>
              <a:avLst/>
              <a:gdLst/>
              <a:ahLst/>
              <a:cxnLst/>
              <a:rect l="l" t="t" r="r" b="b"/>
              <a:pathLst>
                <a:path w="314" h="883" extrusionOk="0">
                  <a:moveTo>
                    <a:pt x="106" y="1"/>
                  </a:moveTo>
                  <a:cubicBezTo>
                    <a:pt x="93" y="1"/>
                    <a:pt x="81" y="3"/>
                    <a:pt x="68" y="8"/>
                  </a:cubicBezTo>
                  <a:cubicBezTo>
                    <a:pt x="41" y="18"/>
                    <a:pt x="22" y="37"/>
                    <a:pt x="11" y="65"/>
                  </a:cubicBezTo>
                  <a:cubicBezTo>
                    <a:pt x="1" y="91"/>
                    <a:pt x="3" y="116"/>
                    <a:pt x="15" y="142"/>
                  </a:cubicBezTo>
                  <a:cubicBezTo>
                    <a:pt x="100" y="342"/>
                    <a:pt x="100" y="541"/>
                    <a:pt x="16" y="739"/>
                  </a:cubicBezTo>
                  <a:cubicBezTo>
                    <a:pt x="4" y="766"/>
                    <a:pt x="4" y="792"/>
                    <a:pt x="15" y="819"/>
                  </a:cubicBezTo>
                  <a:cubicBezTo>
                    <a:pt x="24" y="844"/>
                    <a:pt x="42" y="863"/>
                    <a:pt x="68" y="873"/>
                  </a:cubicBezTo>
                  <a:cubicBezTo>
                    <a:pt x="81" y="880"/>
                    <a:pt x="95" y="883"/>
                    <a:pt x="109" y="883"/>
                  </a:cubicBezTo>
                  <a:cubicBezTo>
                    <a:pt x="122" y="883"/>
                    <a:pt x="134" y="880"/>
                    <a:pt x="147" y="876"/>
                  </a:cubicBezTo>
                  <a:cubicBezTo>
                    <a:pt x="171" y="866"/>
                    <a:pt x="190" y="848"/>
                    <a:pt x="204" y="821"/>
                  </a:cubicBezTo>
                  <a:cubicBezTo>
                    <a:pt x="313" y="568"/>
                    <a:pt x="312" y="316"/>
                    <a:pt x="202" y="61"/>
                  </a:cubicBezTo>
                  <a:cubicBezTo>
                    <a:pt x="190" y="35"/>
                    <a:pt x="171" y="17"/>
                    <a:pt x="143" y="8"/>
                  </a:cubicBezTo>
                  <a:cubicBezTo>
                    <a:pt x="131" y="3"/>
                    <a:pt x="118" y="1"/>
                    <a:pt x="10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92"/>
            <p:cNvSpPr/>
            <p:nvPr/>
          </p:nvSpPr>
          <p:spPr>
            <a:xfrm>
              <a:off x="5409925" y="2134575"/>
              <a:ext cx="41550" cy="41900"/>
            </a:xfrm>
            <a:custGeom>
              <a:avLst/>
              <a:gdLst/>
              <a:ahLst/>
              <a:cxnLst/>
              <a:rect l="l" t="t" r="r" b="b"/>
              <a:pathLst>
                <a:path w="1662" h="1676" extrusionOk="0">
                  <a:moveTo>
                    <a:pt x="131" y="0"/>
                  </a:moveTo>
                  <a:cubicBezTo>
                    <a:pt x="117" y="0"/>
                    <a:pt x="102" y="3"/>
                    <a:pt x="88" y="8"/>
                  </a:cubicBezTo>
                  <a:cubicBezTo>
                    <a:pt x="46" y="25"/>
                    <a:pt x="20" y="56"/>
                    <a:pt x="11" y="101"/>
                  </a:cubicBezTo>
                  <a:cubicBezTo>
                    <a:pt x="0" y="144"/>
                    <a:pt x="5" y="193"/>
                    <a:pt x="26" y="248"/>
                  </a:cubicBezTo>
                  <a:cubicBezTo>
                    <a:pt x="38" y="277"/>
                    <a:pt x="52" y="304"/>
                    <a:pt x="67" y="329"/>
                  </a:cubicBezTo>
                  <a:cubicBezTo>
                    <a:pt x="82" y="354"/>
                    <a:pt x="104" y="384"/>
                    <a:pt x="130" y="418"/>
                  </a:cubicBezTo>
                  <a:cubicBezTo>
                    <a:pt x="144" y="493"/>
                    <a:pt x="152" y="566"/>
                    <a:pt x="154" y="639"/>
                  </a:cubicBezTo>
                  <a:cubicBezTo>
                    <a:pt x="158" y="710"/>
                    <a:pt x="155" y="796"/>
                    <a:pt x="144" y="897"/>
                  </a:cubicBezTo>
                  <a:cubicBezTo>
                    <a:pt x="142" y="913"/>
                    <a:pt x="142" y="926"/>
                    <a:pt x="143" y="933"/>
                  </a:cubicBezTo>
                  <a:cubicBezTo>
                    <a:pt x="143" y="938"/>
                    <a:pt x="145" y="945"/>
                    <a:pt x="148" y="954"/>
                  </a:cubicBezTo>
                  <a:cubicBezTo>
                    <a:pt x="157" y="977"/>
                    <a:pt x="174" y="996"/>
                    <a:pt x="198" y="1007"/>
                  </a:cubicBezTo>
                  <a:cubicBezTo>
                    <a:pt x="210" y="1012"/>
                    <a:pt x="222" y="1015"/>
                    <a:pt x="234" y="1015"/>
                  </a:cubicBezTo>
                  <a:cubicBezTo>
                    <a:pt x="247" y="1015"/>
                    <a:pt x="261" y="1012"/>
                    <a:pt x="276" y="1006"/>
                  </a:cubicBezTo>
                  <a:cubicBezTo>
                    <a:pt x="302" y="997"/>
                    <a:pt x="319" y="981"/>
                    <a:pt x="328" y="960"/>
                  </a:cubicBezTo>
                  <a:cubicBezTo>
                    <a:pt x="339" y="936"/>
                    <a:pt x="346" y="908"/>
                    <a:pt x="350" y="873"/>
                  </a:cubicBezTo>
                  <a:cubicBezTo>
                    <a:pt x="354" y="828"/>
                    <a:pt x="357" y="786"/>
                    <a:pt x="357" y="747"/>
                  </a:cubicBezTo>
                  <a:cubicBezTo>
                    <a:pt x="359" y="708"/>
                    <a:pt x="360" y="673"/>
                    <a:pt x="360" y="641"/>
                  </a:cubicBezTo>
                  <a:cubicBezTo>
                    <a:pt x="398" y="682"/>
                    <a:pt x="439" y="721"/>
                    <a:pt x="480" y="758"/>
                  </a:cubicBezTo>
                  <a:cubicBezTo>
                    <a:pt x="523" y="792"/>
                    <a:pt x="562" y="826"/>
                    <a:pt x="599" y="861"/>
                  </a:cubicBezTo>
                  <a:cubicBezTo>
                    <a:pt x="637" y="894"/>
                    <a:pt x="671" y="930"/>
                    <a:pt x="701" y="967"/>
                  </a:cubicBezTo>
                  <a:cubicBezTo>
                    <a:pt x="732" y="1004"/>
                    <a:pt x="755" y="1044"/>
                    <a:pt x="771" y="1086"/>
                  </a:cubicBezTo>
                  <a:cubicBezTo>
                    <a:pt x="779" y="1106"/>
                    <a:pt x="784" y="1132"/>
                    <a:pt x="786" y="1164"/>
                  </a:cubicBezTo>
                  <a:cubicBezTo>
                    <a:pt x="790" y="1194"/>
                    <a:pt x="788" y="1225"/>
                    <a:pt x="781" y="1257"/>
                  </a:cubicBezTo>
                  <a:cubicBezTo>
                    <a:pt x="774" y="1287"/>
                    <a:pt x="759" y="1316"/>
                    <a:pt x="737" y="1344"/>
                  </a:cubicBezTo>
                  <a:cubicBezTo>
                    <a:pt x="716" y="1371"/>
                    <a:pt x="686" y="1393"/>
                    <a:pt x="645" y="1409"/>
                  </a:cubicBezTo>
                  <a:cubicBezTo>
                    <a:pt x="625" y="1416"/>
                    <a:pt x="603" y="1421"/>
                    <a:pt x="580" y="1422"/>
                  </a:cubicBezTo>
                  <a:cubicBezTo>
                    <a:pt x="559" y="1422"/>
                    <a:pt x="539" y="1421"/>
                    <a:pt x="521" y="1419"/>
                  </a:cubicBezTo>
                  <a:cubicBezTo>
                    <a:pt x="503" y="1414"/>
                    <a:pt x="488" y="1410"/>
                    <a:pt x="475" y="1408"/>
                  </a:cubicBezTo>
                  <a:cubicBezTo>
                    <a:pt x="462" y="1402"/>
                    <a:pt x="454" y="1399"/>
                    <a:pt x="451" y="1396"/>
                  </a:cubicBezTo>
                  <a:cubicBezTo>
                    <a:pt x="437" y="1390"/>
                    <a:pt x="424" y="1387"/>
                    <a:pt x="410" y="1387"/>
                  </a:cubicBezTo>
                  <a:cubicBezTo>
                    <a:pt x="398" y="1387"/>
                    <a:pt x="384" y="1390"/>
                    <a:pt x="371" y="1395"/>
                  </a:cubicBezTo>
                  <a:cubicBezTo>
                    <a:pt x="346" y="1404"/>
                    <a:pt x="327" y="1423"/>
                    <a:pt x="315" y="1452"/>
                  </a:cubicBezTo>
                  <a:cubicBezTo>
                    <a:pt x="303" y="1478"/>
                    <a:pt x="302" y="1503"/>
                    <a:pt x="312" y="1528"/>
                  </a:cubicBezTo>
                  <a:cubicBezTo>
                    <a:pt x="319" y="1546"/>
                    <a:pt x="330" y="1560"/>
                    <a:pt x="346" y="1571"/>
                  </a:cubicBezTo>
                  <a:cubicBezTo>
                    <a:pt x="442" y="1638"/>
                    <a:pt x="546" y="1673"/>
                    <a:pt x="657" y="1675"/>
                  </a:cubicBezTo>
                  <a:cubicBezTo>
                    <a:pt x="663" y="1675"/>
                    <a:pt x="668" y="1675"/>
                    <a:pt x="674" y="1675"/>
                  </a:cubicBezTo>
                  <a:cubicBezTo>
                    <a:pt x="782" y="1675"/>
                    <a:pt x="890" y="1655"/>
                    <a:pt x="998" y="1613"/>
                  </a:cubicBezTo>
                  <a:cubicBezTo>
                    <a:pt x="1092" y="1576"/>
                    <a:pt x="1174" y="1528"/>
                    <a:pt x="1242" y="1468"/>
                  </a:cubicBezTo>
                  <a:cubicBezTo>
                    <a:pt x="1311" y="1411"/>
                    <a:pt x="1370" y="1347"/>
                    <a:pt x="1418" y="1276"/>
                  </a:cubicBezTo>
                  <a:cubicBezTo>
                    <a:pt x="1467" y="1202"/>
                    <a:pt x="1508" y="1125"/>
                    <a:pt x="1539" y="1045"/>
                  </a:cubicBezTo>
                  <a:cubicBezTo>
                    <a:pt x="1570" y="965"/>
                    <a:pt x="1594" y="887"/>
                    <a:pt x="1611" y="810"/>
                  </a:cubicBezTo>
                  <a:cubicBezTo>
                    <a:pt x="1630" y="732"/>
                    <a:pt x="1641" y="657"/>
                    <a:pt x="1648" y="589"/>
                  </a:cubicBezTo>
                  <a:cubicBezTo>
                    <a:pt x="1656" y="518"/>
                    <a:pt x="1660" y="456"/>
                    <a:pt x="1661" y="404"/>
                  </a:cubicBezTo>
                  <a:cubicBezTo>
                    <a:pt x="1661" y="389"/>
                    <a:pt x="1659" y="375"/>
                    <a:pt x="1654" y="362"/>
                  </a:cubicBezTo>
                  <a:cubicBezTo>
                    <a:pt x="1645" y="339"/>
                    <a:pt x="1628" y="320"/>
                    <a:pt x="1603" y="306"/>
                  </a:cubicBezTo>
                  <a:cubicBezTo>
                    <a:pt x="1590" y="298"/>
                    <a:pt x="1576" y="294"/>
                    <a:pt x="1561" y="294"/>
                  </a:cubicBezTo>
                  <a:cubicBezTo>
                    <a:pt x="1549" y="294"/>
                    <a:pt x="1538" y="296"/>
                    <a:pt x="1525" y="301"/>
                  </a:cubicBezTo>
                  <a:cubicBezTo>
                    <a:pt x="1495" y="312"/>
                    <a:pt x="1479" y="342"/>
                    <a:pt x="1477" y="387"/>
                  </a:cubicBezTo>
                  <a:cubicBezTo>
                    <a:pt x="1473" y="485"/>
                    <a:pt x="1461" y="588"/>
                    <a:pt x="1444" y="694"/>
                  </a:cubicBezTo>
                  <a:cubicBezTo>
                    <a:pt x="1426" y="799"/>
                    <a:pt x="1398" y="898"/>
                    <a:pt x="1360" y="995"/>
                  </a:cubicBezTo>
                  <a:cubicBezTo>
                    <a:pt x="1322" y="1089"/>
                    <a:pt x="1272" y="1174"/>
                    <a:pt x="1208" y="1249"/>
                  </a:cubicBezTo>
                  <a:cubicBezTo>
                    <a:pt x="1143" y="1325"/>
                    <a:pt x="1063" y="1381"/>
                    <a:pt x="967" y="1418"/>
                  </a:cubicBezTo>
                  <a:lnTo>
                    <a:pt x="941" y="1429"/>
                  </a:lnTo>
                  <a:cubicBezTo>
                    <a:pt x="933" y="1432"/>
                    <a:pt x="924" y="1434"/>
                    <a:pt x="915" y="1435"/>
                  </a:cubicBezTo>
                  <a:cubicBezTo>
                    <a:pt x="963" y="1366"/>
                    <a:pt x="990" y="1293"/>
                    <a:pt x="994" y="1218"/>
                  </a:cubicBezTo>
                  <a:cubicBezTo>
                    <a:pt x="998" y="1142"/>
                    <a:pt x="986" y="1069"/>
                    <a:pt x="958" y="999"/>
                  </a:cubicBezTo>
                  <a:cubicBezTo>
                    <a:pt x="937" y="944"/>
                    <a:pt x="907" y="894"/>
                    <a:pt x="865" y="848"/>
                  </a:cubicBezTo>
                  <a:cubicBezTo>
                    <a:pt x="826" y="801"/>
                    <a:pt x="779" y="754"/>
                    <a:pt x="725" y="704"/>
                  </a:cubicBezTo>
                  <a:cubicBezTo>
                    <a:pt x="670" y="653"/>
                    <a:pt x="609" y="599"/>
                    <a:pt x="542" y="539"/>
                  </a:cubicBezTo>
                  <a:cubicBezTo>
                    <a:pt x="474" y="480"/>
                    <a:pt x="402" y="410"/>
                    <a:pt x="326" y="328"/>
                  </a:cubicBezTo>
                  <a:cubicBezTo>
                    <a:pt x="319" y="284"/>
                    <a:pt x="312" y="247"/>
                    <a:pt x="307" y="219"/>
                  </a:cubicBezTo>
                  <a:cubicBezTo>
                    <a:pt x="301" y="190"/>
                    <a:pt x="294" y="161"/>
                    <a:pt x="283" y="135"/>
                  </a:cubicBezTo>
                  <a:cubicBezTo>
                    <a:pt x="264" y="86"/>
                    <a:pt x="236" y="49"/>
                    <a:pt x="199" y="24"/>
                  </a:cubicBezTo>
                  <a:cubicBezTo>
                    <a:pt x="177" y="8"/>
                    <a:pt x="154" y="0"/>
                    <a:pt x="13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92"/>
            <p:cNvSpPr/>
            <p:nvPr/>
          </p:nvSpPr>
          <p:spPr>
            <a:xfrm>
              <a:off x="5134000" y="2522375"/>
              <a:ext cx="567650" cy="222700"/>
            </a:xfrm>
            <a:custGeom>
              <a:avLst/>
              <a:gdLst/>
              <a:ahLst/>
              <a:cxnLst/>
              <a:rect l="l" t="t" r="r" b="b"/>
              <a:pathLst>
                <a:path w="22706" h="8908" extrusionOk="0">
                  <a:moveTo>
                    <a:pt x="20434" y="1"/>
                  </a:moveTo>
                  <a:cubicBezTo>
                    <a:pt x="16773" y="1"/>
                    <a:pt x="1029" y="1934"/>
                    <a:pt x="1029" y="1934"/>
                  </a:cubicBezTo>
                  <a:cubicBezTo>
                    <a:pt x="1029" y="1934"/>
                    <a:pt x="1296" y="3249"/>
                    <a:pt x="1" y="3683"/>
                  </a:cubicBezTo>
                  <a:lnTo>
                    <a:pt x="465" y="7613"/>
                  </a:lnTo>
                  <a:cubicBezTo>
                    <a:pt x="465" y="7613"/>
                    <a:pt x="468" y="7613"/>
                    <a:pt x="474" y="7613"/>
                  </a:cubicBezTo>
                  <a:cubicBezTo>
                    <a:pt x="585" y="7613"/>
                    <a:pt x="1708" y="7644"/>
                    <a:pt x="1856" y="8908"/>
                  </a:cubicBezTo>
                  <a:cubicBezTo>
                    <a:pt x="1856" y="8908"/>
                    <a:pt x="8281" y="8204"/>
                    <a:pt x="10987" y="7828"/>
                  </a:cubicBezTo>
                  <a:cubicBezTo>
                    <a:pt x="13693" y="7452"/>
                    <a:pt x="21231" y="6642"/>
                    <a:pt x="21231" y="6642"/>
                  </a:cubicBezTo>
                  <a:cubicBezTo>
                    <a:pt x="21231" y="6642"/>
                    <a:pt x="21055" y="5627"/>
                    <a:pt x="21568" y="5229"/>
                  </a:cubicBezTo>
                  <a:cubicBezTo>
                    <a:pt x="21999" y="4896"/>
                    <a:pt x="22505" y="4869"/>
                    <a:pt x="22659" y="4869"/>
                  </a:cubicBezTo>
                  <a:cubicBezTo>
                    <a:pt x="22689" y="4869"/>
                    <a:pt x="22706" y="4870"/>
                    <a:pt x="22706" y="4870"/>
                  </a:cubicBezTo>
                  <a:lnTo>
                    <a:pt x="22234" y="884"/>
                  </a:lnTo>
                  <a:cubicBezTo>
                    <a:pt x="22234" y="884"/>
                    <a:pt x="22011" y="1006"/>
                    <a:pt x="21770" y="1006"/>
                  </a:cubicBezTo>
                  <a:cubicBezTo>
                    <a:pt x="21488" y="1006"/>
                    <a:pt x="21183" y="838"/>
                    <a:pt x="21188" y="110"/>
                  </a:cubicBezTo>
                  <a:cubicBezTo>
                    <a:pt x="21188" y="34"/>
                    <a:pt x="20916" y="1"/>
                    <a:pt x="20434" y="1"/>
                  </a:cubicBezTo>
                  <a:close/>
                </a:path>
              </a:pathLst>
            </a:custGeom>
            <a:solidFill>
              <a:srgbClr val="5A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92"/>
            <p:cNvSpPr/>
            <p:nvPr/>
          </p:nvSpPr>
          <p:spPr>
            <a:xfrm>
              <a:off x="5203450" y="2576275"/>
              <a:ext cx="60600" cy="89250"/>
            </a:xfrm>
            <a:custGeom>
              <a:avLst/>
              <a:gdLst/>
              <a:ahLst/>
              <a:cxnLst/>
              <a:rect l="l" t="t" r="r" b="b"/>
              <a:pathLst>
                <a:path w="2424" h="3570" extrusionOk="0">
                  <a:moveTo>
                    <a:pt x="1163" y="0"/>
                  </a:moveTo>
                  <a:cubicBezTo>
                    <a:pt x="1150" y="0"/>
                    <a:pt x="1137" y="2"/>
                    <a:pt x="1123" y="5"/>
                  </a:cubicBezTo>
                  <a:cubicBezTo>
                    <a:pt x="1051" y="54"/>
                    <a:pt x="1000" y="113"/>
                    <a:pt x="970" y="181"/>
                  </a:cubicBezTo>
                  <a:cubicBezTo>
                    <a:pt x="938" y="247"/>
                    <a:pt x="915" y="318"/>
                    <a:pt x="898" y="396"/>
                  </a:cubicBezTo>
                  <a:cubicBezTo>
                    <a:pt x="883" y="470"/>
                    <a:pt x="870" y="548"/>
                    <a:pt x="861" y="627"/>
                  </a:cubicBezTo>
                  <a:cubicBezTo>
                    <a:pt x="850" y="703"/>
                    <a:pt x="830" y="776"/>
                    <a:pt x="802" y="846"/>
                  </a:cubicBezTo>
                  <a:cubicBezTo>
                    <a:pt x="759" y="893"/>
                    <a:pt x="713" y="929"/>
                    <a:pt x="666" y="956"/>
                  </a:cubicBezTo>
                  <a:cubicBezTo>
                    <a:pt x="621" y="982"/>
                    <a:pt x="572" y="1000"/>
                    <a:pt x="521" y="1011"/>
                  </a:cubicBezTo>
                  <a:cubicBezTo>
                    <a:pt x="473" y="1022"/>
                    <a:pt x="422" y="1028"/>
                    <a:pt x="367" y="1028"/>
                  </a:cubicBezTo>
                  <a:cubicBezTo>
                    <a:pt x="313" y="1027"/>
                    <a:pt x="255" y="1022"/>
                    <a:pt x="193" y="1014"/>
                  </a:cubicBezTo>
                  <a:cubicBezTo>
                    <a:pt x="173" y="1029"/>
                    <a:pt x="151" y="1038"/>
                    <a:pt x="128" y="1043"/>
                  </a:cubicBezTo>
                  <a:cubicBezTo>
                    <a:pt x="104" y="1045"/>
                    <a:pt x="83" y="1049"/>
                    <a:pt x="64" y="1055"/>
                  </a:cubicBezTo>
                  <a:cubicBezTo>
                    <a:pt x="45" y="1059"/>
                    <a:pt x="30" y="1068"/>
                    <a:pt x="18" y="1082"/>
                  </a:cubicBezTo>
                  <a:cubicBezTo>
                    <a:pt x="5" y="1094"/>
                    <a:pt x="0" y="1117"/>
                    <a:pt x="1" y="1152"/>
                  </a:cubicBezTo>
                  <a:lnTo>
                    <a:pt x="4" y="1184"/>
                  </a:lnTo>
                  <a:cubicBezTo>
                    <a:pt x="8" y="1199"/>
                    <a:pt x="18" y="1208"/>
                    <a:pt x="36" y="1210"/>
                  </a:cubicBezTo>
                  <a:cubicBezTo>
                    <a:pt x="46" y="1212"/>
                    <a:pt x="57" y="1214"/>
                    <a:pt x="68" y="1214"/>
                  </a:cubicBezTo>
                  <a:cubicBezTo>
                    <a:pt x="75" y="1214"/>
                    <a:pt x="81" y="1213"/>
                    <a:pt x="88" y="1212"/>
                  </a:cubicBezTo>
                  <a:cubicBezTo>
                    <a:pt x="107" y="1210"/>
                    <a:pt x="126" y="1208"/>
                    <a:pt x="146" y="1204"/>
                  </a:cubicBezTo>
                  <a:cubicBezTo>
                    <a:pt x="165" y="1198"/>
                    <a:pt x="179" y="1195"/>
                    <a:pt x="190" y="1194"/>
                  </a:cubicBezTo>
                  <a:cubicBezTo>
                    <a:pt x="197" y="1193"/>
                    <a:pt x="202" y="1192"/>
                    <a:pt x="206" y="1192"/>
                  </a:cubicBezTo>
                  <a:cubicBezTo>
                    <a:pt x="213" y="1192"/>
                    <a:pt x="216" y="1193"/>
                    <a:pt x="216" y="1195"/>
                  </a:cubicBezTo>
                  <a:lnTo>
                    <a:pt x="239" y="1202"/>
                  </a:lnTo>
                  <a:cubicBezTo>
                    <a:pt x="272" y="1211"/>
                    <a:pt x="304" y="1216"/>
                    <a:pt x="336" y="1216"/>
                  </a:cubicBezTo>
                  <a:cubicBezTo>
                    <a:pt x="339" y="1216"/>
                    <a:pt x="342" y="1216"/>
                    <a:pt x="345" y="1216"/>
                  </a:cubicBezTo>
                  <a:cubicBezTo>
                    <a:pt x="382" y="1215"/>
                    <a:pt x="417" y="1212"/>
                    <a:pt x="452" y="1209"/>
                  </a:cubicBezTo>
                  <a:cubicBezTo>
                    <a:pt x="476" y="1206"/>
                    <a:pt x="499" y="1205"/>
                    <a:pt x="523" y="1205"/>
                  </a:cubicBezTo>
                  <a:cubicBezTo>
                    <a:pt x="535" y="1205"/>
                    <a:pt x="547" y="1205"/>
                    <a:pt x="559" y="1206"/>
                  </a:cubicBezTo>
                  <a:cubicBezTo>
                    <a:pt x="562" y="1206"/>
                    <a:pt x="566" y="1206"/>
                    <a:pt x="569" y="1206"/>
                  </a:cubicBezTo>
                  <a:cubicBezTo>
                    <a:pt x="600" y="1206"/>
                    <a:pt x="632" y="1210"/>
                    <a:pt x="664" y="1219"/>
                  </a:cubicBezTo>
                  <a:cubicBezTo>
                    <a:pt x="615" y="1381"/>
                    <a:pt x="569" y="1546"/>
                    <a:pt x="526" y="1712"/>
                  </a:cubicBezTo>
                  <a:cubicBezTo>
                    <a:pt x="484" y="1876"/>
                    <a:pt x="450" y="2041"/>
                    <a:pt x="422" y="2209"/>
                  </a:cubicBezTo>
                  <a:cubicBezTo>
                    <a:pt x="410" y="2277"/>
                    <a:pt x="400" y="2345"/>
                    <a:pt x="391" y="2413"/>
                  </a:cubicBezTo>
                  <a:cubicBezTo>
                    <a:pt x="382" y="2479"/>
                    <a:pt x="371" y="2547"/>
                    <a:pt x="361" y="2617"/>
                  </a:cubicBezTo>
                  <a:cubicBezTo>
                    <a:pt x="358" y="2635"/>
                    <a:pt x="354" y="2650"/>
                    <a:pt x="351" y="2663"/>
                  </a:cubicBezTo>
                  <a:cubicBezTo>
                    <a:pt x="350" y="2677"/>
                    <a:pt x="352" y="2692"/>
                    <a:pt x="357" y="2711"/>
                  </a:cubicBezTo>
                  <a:cubicBezTo>
                    <a:pt x="361" y="2742"/>
                    <a:pt x="368" y="2771"/>
                    <a:pt x="378" y="2800"/>
                  </a:cubicBezTo>
                  <a:cubicBezTo>
                    <a:pt x="388" y="2828"/>
                    <a:pt x="396" y="2856"/>
                    <a:pt x="401" y="2883"/>
                  </a:cubicBezTo>
                  <a:cubicBezTo>
                    <a:pt x="407" y="2908"/>
                    <a:pt x="408" y="2934"/>
                    <a:pt x="402" y="2961"/>
                  </a:cubicBezTo>
                  <a:cubicBezTo>
                    <a:pt x="397" y="2988"/>
                    <a:pt x="383" y="3015"/>
                    <a:pt x="357" y="3043"/>
                  </a:cubicBezTo>
                  <a:lnTo>
                    <a:pt x="385" y="3067"/>
                  </a:lnTo>
                  <a:cubicBezTo>
                    <a:pt x="397" y="3165"/>
                    <a:pt x="429" y="3254"/>
                    <a:pt x="477" y="3334"/>
                  </a:cubicBezTo>
                  <a:cubicBezTo>
                    <a:pt x="527" y="3412"/>
                    <a:pt x="597" y="3475"/>
                    <a:pt x="686" y="3523"/>
                  </a:cubicBezTo>
                  <a:cubicBezTo>
                    <a:pt x="699" y="3531"/>
                    <a:pt x="719" y="3539"/>
                    <a:pt x="746" y="3548"/>
                  </a:cubicBezTo>
                  <a:cubicBezTo>
                    <a:pt x="774" y="3558"/>
                    <a:pt x="795" y="3564"/>
                    <a:pt x="810" y="3568"/>
                  </a:cubicBezTo>
                  <a:cubicBezTo>
                    <a:pt x="821" y="3569"/>
                    <a:pt x="832" y="3569"/>
                    <a:pt x="842" y="3569"/>
                  </a:cubicBezTo>
                  <a:cubicBezTo>
                    <a:pt x="886" y="3569"/>
                    <a:pt x="933" y="3559"/>
                    <a:pt x="982" y="3539"/>
                  </a:cubicBezTo>
                  <a:cubicBezTo>
                    <a:pt x="1048" y="3516"/>
                    <a:pt x="1100" y="3487"/>
                    <a:pt x="1137" y="3453"/>
                  </a:cubicBezTo>
                  <a:cubicBezTo>
                    <a:pt x="1140" y="3454"/>
                    <a:pt x="1143" y="3454"/>
                    <a:pt x="1146" y="3454"/>
                  </a:cubicBezTo>
                  <a:cubicBezTo>
                    <a:pt x="1155" y="3454"/>
                    <a:pt x="1164" y="3452"/>
                    <a:pt x="1173" y="3450"/>
                  </a:cubicBezTo>
                  <a:cubicBezTo>
                    <a:pt x="1188" y="3447"/>
                    <a:pt x="1201" y="3445"/>
                    <a:pt x="1215" y="3444"/>
                  </a:cubicBezTo>
                  <a:cubicBezTo>
                    <a:pt x="1220" y="3443"/>
                    <a:pt x="1225" y="3443"/>
                    <a:pt x="1230" y="3443"/>
                  </a:cubicBezTo>
                  <a:cubicBezTo>
                    <a:pt x="1238" y="3443"/>
                    <a:pt x="1246" y="3444"/>
                    <a:pt x="1254" y="3446"/>
                  </a:cubicBezTo>
                  <a:cubicBezTo>
                    <a:pt x="1265" y="3450"/>
                    <a:pt x="1275" y="3457"/>
                    <a:pt x="1282" y="3470"/>
                  </a:cubicBezTo>
                  <a:cubicBezTo>
                    <a:pt x="1326" y="3411"/>
                    <a:pt x="1373" y="3359"/>
                    <a:pt x="1423" y="3311"/>
                  </a:cubicBezTo>
                  <a:cubicBezTo>
                    <a:pt x="1473" y="3260"/>
                    <a:pt x="1525" y="3214"/>
                    <a:pt x="1580" y="3170"/>
                  </a:cubicBezTo>
                  <a:cubicBezTo>
                    <a:pt x="1596" y="3158"/>
                    <a:pt x="1613" y="3145"/>
                    <a:pt x="1632" y="3133"/>
                  </a:cubicBezTo>
                  <a:cubicBezTo>
                    <a:pt x="1650" y="3118"/>
                    <a:pt x="1667" y="3105"/>
                    <a:pt x="1683" y="3093"/>
                  </a:cubicBezTo>
                  <a:cubicBezTo>
                    <a:pt x="1720" y="3065"/>
                    <a:pt x="1749" y="3036"/>
                    <a:pt x="1773" y="3004"/>
                  </a:cubicBezTo>
                  <a:cubicBezTo>
                    <a:pt x="1863" y="2902"/>
                    <a:pt x="1943" y="2790"/>
                    <a:pt x="2011" y="2666"/>
                  </a:cubicBezTo>
                  <a:cubicBezTo>
                    <a:pt x="2081" y="2541"/>
                    <a:pt x="2135" y="2414"/>
                    <a:pt x="2176" y="2285"/>
                  </a:cubicBezTo>
                  <a:lnTo>
                    <a:pt x="2176" y="2285"/>
                  </a:lnTo>
                  <a:cubicBezTo>
                    <a:pt x="2098" y="2311"/>
                    <a:pt x="2031" y="2352"/>
                    <a:pt x="1976" y="2407"/>
                  </a:cubicBezTo>
                  <a:cubicBezTo>
                    <a:pt x="1922" y="2462"/>
                    <a:pt x="1871" y="2522"/>
                    <a:pt x="1823" y="2586"/>
                  </a:cubicBezTo>
                  <a:cubicBezTo>
                    <a:pt x="1775" y="2649"/>
                    <a:pt x="1726" y="2713"/>
                    <a:pt x="1677" y="2778"/>
                  </a:cubicBezTo>
                  <a:cubicBezTo>
                    <a:pt x="1629" y="2841"/>
                    <a:pt x="1572" y="2895"/>
                    <a:pt x="1507" y="2940"/>
                  </a:cubicBezTo>
                  <a:cubicBezTo>
                    <a:pt x="1496" y="2937"/>
                    <a:pt x="1485" y="2936"/>
                    <a:pt x="1475" y="2936"/>
                  </a:cubicBezTo>
                  <a:cubicBezTo>
                    <a:pt x="1462" y="2936"/>
                    <a:pt x="1450" y="2938"/>
                    <a:pt x="1439" y="2943"/>
                  </a:cubicBezTo>
                  <a:cubicBezTo>
                    <a:pt x="1422" y="2948"/>
                    <a:pt x="1407" y="2959"/>
                    <a:pt x="1393" y="2972"/>
                  </a:cubicBezTo>
                  <a:cubicBezTo>
                    <a:pt x="1378" y="2985"/>
                    <a:pt x="1366" y="2999"/>
                    <a:pt x="1355" y="3018"/>
                  </a:cubicBezTo>
                  <a:cubicBezTo>
                    <a:pt x="1344" y="3036"/>
                    <a:pt x="1331" y="3054"/>
                    <a:pt x="1318" y="3071"/>
                  </a:cubicBezTo>
                  <a:cubicBezTo>
                    <a:pt x="1281" y="3080"/>
                    <a:pt x="1246" y="3096"/>
                    <a:pt x="1212" y="3119"/>
                  </a:cubicBezTo>
                  <a:cubicBezTo>
                    <a:pt x="1178" y="3139"/>
                    <a:pt x="1147" y="3165"/>
                    <a:pt x="1117" y="3195"/>
                  </a:cubicBezTo>
                  <a:cubicBezTo>
                    <a:pt x="1087" y="3224"/>
                    <a:pt x="1059" y="3256"/>
                    <a:pt x="1032" y="3291"/>
                  </a:cubicBezTo>
                  <a:cubicBezTo>
                    <a:pt x="1006" y="3323"/>
                    <a:pt x="984" y="3355"/>
                    <a:pt x="965" y="3384"/>
                  </a:cubicBezTo>
                  <a:lnTo>
                    <a:pt x="875" y="3279"/>
                  </a:lnTo>
                  <a:lnTo>
                    <a:pt x="822" y="3339"/>
                  </a:lnTo>
                  <a:cubicBezTo>
                    <a:pt x="803" y="3321"/>
                    <a:pt x="785" y="3301"/>
                    <a:pt x="767" y="3279"/>
                  </a:cubicBezTo>
                  <a:cubicBezTo>
                    <a:pt x="751" y="3254"/>
                    <a:pt x="735" y="3229"/>
                    <a:pt x="721" y="3202"/>
                  </a:cubicBezTo>
                  <a:cubicBezTo>
                    <a:pt x="709" y="3174"/>
                    <a:pt x="698" y="3147"/>
                    <a:pt x="692" y="3120"/>
                  </a:cubicBezTo>
                  <a:cubicBezTo>
                    <a:pt x="687" y="3093"/>
                    <a:pt x="688" y="3065"/>
                    <a:pt x="694" y="3038"/>
                  </a:cubicBezTo>
                  <a:cubicBezTo>
                    <a:pt x="674" y="2943"/>
                    <a:pt x="656" y="2846"/>
                    <a:pt x="638" y="2748"/>
                  </a:cubicBezTo>
                  <a:cubicBezTo>
                    <a:pt x="622" y="2650"/>
                    <a:pt x="610" y="2552"/>
                    <a:pt x="606" y="2455"/>
                  </a:cubicBezTo>
                  <a:cubicBezTo>
                    <a:pt x="655" y="2328"/>
                    <a:pt x="697" y="2199"/>
                    <a:pt x="734" y="2070"/>
                  </a:cubicBezTo>
                  <a:cubicBezTo>
                    <a:pt x="772" y="1939"/>
                    <a:pt x="808" y="1807"/>
                    <a:pt x="844" y="1674"/>
                  </a:cubicBezTo>
                  <a:lnTo>
                    <a:pt x="883" y="1521"/>
                  </a:lnTo>
                  <a:cubicBezTo>
                    <a:pt x="895" y="1468"/>
                    <a:pt x="909" y="1416"/>
                    <a:pt x="924" y="1364"/>
                  </a:cubicBezTo>
                  <a:cubicBezTo>
                    <a:pt x="942" y="1291"/>
                    <a:pt x="970" y="1245"/>
                    <a:pt x="1005" y="1224"/>
                  </a:cubicBezTo>
                  <a:cubicBezTo>
                    <a:pt x="1042" y="1201"/>
                    <a:pt x="1082" y="1189"/>
                    <a:pt x="1125" y="1187"/>
                  </a:cubicBezTo>
                  <a:cubicBezTo>
                    <a:pt x="1168" y="1183"/>
                    <a:pt x="1212" y="1180"/>
                    <a:pt x="1258" y="1179"/>
                  </a:cubicBezTo>
                  <a:cubicBezTo>
                    <a:pt x="1303" y="1177"/>
                    <a:pt x="1347" y="1159"/>
                    <a:pt x="1389" y="1124"/>
                  </a:cubicBezTo>
                  <a:cubicBezTo>
                    <a:pt x="1408" y="1135"/>
                    <a:pt x="1427" y="1140"/>
                    <a:pt x="1445" y="1140"/>
                  </a:cubicBezTo>
                  <a:cubicBezTo>
                    <a:pt x="1453" y="1140"/>
                    <a:pt x="1461" y="1139"/>
                    <a:pt x="1469" y="1137"/>
                  </a:cubicBezTo>
                  <a:cubicBezTo>
                    <a:pt x="1496" y="1128"/>
                    <a:pt x="1516" y="1111"/>
                    <a:pt x="1528" y="1086"/>
                  </a:cubicBezTo>
                  <a:lnTo>
                    <a:pt x="1588" y="1136"/>
                  </a:lnTo>
                  <a:cubicBezTo>
                    <a:pt x="1627" y="1135"/>
                    <a:pt x="1666" y="1128"/>
                    <a:pt x="1703" y="1116"/>
                  </a:cubicBezTo>
                  <a:lnTo>
                    <a:pt x="1818" y="1079"/>
                  </a:lnTo>
                  <a:cubicBezTo>
                    <a:pt x="1855" y="1066"/>
                    <a:pt x="1892" y="1054"/>
                    <a:pt x="1928" y="1047"/>
                  </a:cubicBezTo>
                  <a:cubicBezTo>
                    <a:pt x="1951" y="1041"/>
                    <a:pt x="1974" y="1038"/>
                    <a:pt x="1997" y="1038"/>
                  </a:cubicBezTo>
                  <a:cubicBezTo>
                    <a:pt x="2009" y="1038"/>
                    <a:pt x="2022" y="1039"/>
                    <a:pt x="2035" y="1041"/>
                  </a:cubicBezTo>
                  <a:cubicBezTo>
                    <a:pt x="2055" y="1004"/>
                    <a:pt x="2082" y="984"/>
                    <a:pt x="2113" y="981"/>
                  </a:cubicBezTo>
                  <a:cubicBezTo>
                    <a:pt x="2133" y="978"/>
                    <a:pt x="2152" y="977"/>
                    <a:pt x="2172" y="977"/>
                  </a:cubicBezTo>
                  <a:cubicBezTo>
                    <a:pt x="2187" y="977"/>
                    <a:pt x="2202" y="977"/>
                    <a:pt x="2217" y="979"/>
                  </a:cubicBezTo>
                  <a:cubicBezTo>
                    <a:pt x="2236" y="980"/>
                    <a:pt x="2254" y="981"/>
                    <a:pt x="2273" y="981"/>
                  </a:cubicBezTo>
                  <a:cubicBezTo>
                    <a:pt x="2291" y="981"/>
                    <a:pt x="2310" y="980"/>
                    <a:pt x="2328" y="979"/>
                  </a:cubicBezTo>
                  <a:cubicBezTo>
                    <a:pt x="2364" y="972"/>
                    <a:pt x="2396" y="953"/>
                    <a:pt x="2423" y="918"/>
                  </a:cubicBezTo>
                  <a:cubicBezTo>
                    <a:pt x="2412" y="891"/>
                    <a:pt x="2408" y="869"/>
                    <a:pt x="2411" y="851"/>
                  </a:cubicBezTo>
                  <a:cubicBezTo>
                    <a:pt x="2415" y="831"/>
                    <a:pt x="2418" y="813"/>
                    <a:pt x="2419" y="797"/>
                  </a:cubicBezTo>
                  <a:cubicBezTo>
                    <a:pt x="2421" y="783"/>
                    <a:pt x="2419" y="768"/>
                    <a:pt x="2412" y="753"/>
                  </a:cubicBezTo>
                  <a:cubicBezTo>
                    <a:pt x="2403" y="739"/>
                    <a:pt x="2383" y="723"/>
                    <a:pt x="2349" y="707"/>
                  </a:cubicBezTo>
                  <a:cubicBezTo>
                    <a:pt x="2318" y="716"/>
                    <a:pt x="2282" y="728"/>
                    <a:pt x="2242" y="743"/>
                  </a:cubicBezTo>
                  <a:cubicBezTo>
                    <a:pt x="2203" y="754"/>
                    <a:pt x="2165" y="766"/>
                    <a:pt x="2125" y="775"/>
                  </a:cubicBezTo>
                  <a:cubicBezTo>
                    <a:pt x="2086" y="786"/>
                    <a:pt x="2047" y="793"/>
                    <a:pt x="2006" y="799"/>
                  </a:cubicBezTo>
                  <a:cubicBezTo>
                    <a:pt x="1974" y="804"/>
                    <a:pt x="1944" y="806"/>
                    <a:pt x="1916" y="806"/>
                  </a:cubicBezTo>
                  <a:cubicBezTo>
                    <a:pt x="1910" y="806"/>
                    <a:pt x="1905" y="806"/>
                    <a:pt x="1899" y="806"/>
                  </a:cubicBezTo>
                  <a:cubicBezTo>
                    <a:pt x="1885" y="818"/>
                    <a:pt x="1869" y="824"/>
                    <a:pt x="1853" y="824"/>
                  </a:cubicBezTo>
                  <a:cubicBezTo>
                    <a:pt x="1849" y="824"/>
                    <a:pt x="1846" y="824"/>
                    <a:pt x="1843" y="824"/>
                  </a:cubicBezTo>
                  <a:cubicBezTo>
                    <a:pt x="1825" y="818"/>
                    <a:pt x="1806" y="813"/>
                    <a:pt x="1786" y="806"/>
                  </a:cubicBezTo>
                  <a:cubicBezTo>
                    <a:pt x="1766" y="797"/>
                    <a:pt x="1743" y="790"/>
                    <a:pt x="1719" y="786"/>
                  </a:cubicBezTo>
                  <a:cubicBezTo>
                    <a:pt x="1714" y="785"/>
                    <a:pt x="1709" y="784"/>
                    <a:pt x="1704" y="784"/>
                  </a:cubicBezTo>
                  <a:cubicBezTo>
                    <a:pt x="1687" y="784"/>
                    <a:pt x="1668" y="790"/>
                    <a:pt x="1649" y="803"/>
                  </a:cubicBezTo>
                  <a:cubicBezTo>
                    <a:pt x="1633" y="836"/>
                    <a:pt x="1614" y="855"/>
                    <a:pt x="1592" y="859"/>
                  </a:cubicBezTo>
                  <a:cubicBezTo>
                    <a:pt x="1586" y="860"/>
                    <a:pt x="1579" y="860"/>
                    <a:pt x="1572" y="860"/>
                  </a:cubicBezTo>
                  <a:cubicBezTo>
                    <a:pt x="1557" y="860"/>
                    <a:pt x="1542" y="859"/>
                    <a:pt x="1527" y="855"/>
                  </a:cubicBezTo>
                  <a:cubicBezTo>
                    <a:pt x="1505" y="849"/>
                    <a:pt x="1483" y="846"/>
                    <a:pt x="1461" y="846"/>
                  </a:cubicBezTo>
                  <a:cubicBezTo>
                    <a:pt x="1459" y="845"/>
                    <a:pt x="1457" y="845"/>
                    <a:pt x="1454" y="845"/>
                  </a:cubicBezTo>
                  <a:cubicBezTo>
                    <a:pt x="1435" y="845"/>
                    <a:pt x="1417" y="857"/>
                    <a:pt x="1399" y="880"/>
                  </a:cubicBezTo>
                  <a:cubicBezTo>
                    <a:pt x="1386" y="865"/>
                    <a:pt x="1373" y="858"/>
                    <a:pt x="1360" y="858"/>
                  </a:cubicBezTo>
                  <a:cubicBezTo>
                    <a:pt x="1359" y="858"/>
                    <a:pt x="1357" y="858"/>
                    <a:pt x="1355" y="858"/>
                  </a:cubicBezTo>
                  <a:cubicBezTo>
                    <a:pt x="1341" y="859"/>
                    <a:pt x="1325" y="863"/>
                    <a:pt x="1308" y="872"/>
                  </a:cubicBezTo>
                  <a:cubicBezTo>
                    <a:pt x="1294" y="880"/>
                    <a:pt x="1277" y="888"/>
                    <a:pt x="1258" y="896"/>
                  </a:cubicBezTo>
                  <a:cubicBezTo>
                    <a:pt x="1248" y="899"/>
                    <a:pt x="1237" y="901"/>
                    <a:pt x="1227" y="901"/>
                  </a:cubicBezTo>
                  <a:cubicBezTo>
                    <a:pt x="1218" y="901"/>
                    <a:pt x="1209" y="900"/>
                    <a:pt x="1200" y="898"/>
                  </a:cubicBezTo>
                  <a:cubicBezTo>
                    <a:pt x="1178" y="876"/>
                    <a:pt x="1154" y="853"/>
                    <a:pt x="1129" y="830"/>
                  </a:cubicBezTo>
                  <a:cubicBezTo>
                    <a:pt x="1103" y="806"/>
                    <a:pt x="1096" y="775"/>
                    <a:pt x="1110" y="737"/>
                  </a:cubicBezTo>
                  <a:cubicBezTo>
                    <a:pt x="1127" y="721"/>
                    <a:pt x="1141" y="698"/>
                    <a:pt x="1153" y="668"/>
                  </a:cubicBezTo>
                  <a:cubicBezTo>
                    <a:pt x="1168" y="639"/>
                    <a:pt x="1187" y="621"/>
                    <a:pt x="1211" y="617"/>
                  </a:cubicBezTo>
                  <a:cubicBezTo>
                    <a:pt x="1211" y="602"/>
                    <a:pt x="1217" y="585"/>
                    <a:pt x="1229" y="564"/>
                  </a:cubicBezTo>
                  <a:cubicBezTo>
                    <a:pt x="1239" y="544"/>
                    <a:pt x="1248" y="524"/>
                    <a:pt x="1256" y="506"/>
                  </a:cubicBezTo>
                  <a:cubicBezTo>
                    <a:pt x="1262" y="488"/>
                    <a:pt x="1263" y="472"/>
                    <a:pt x="1258" y="458"/>
                  </a:cubicBezTo>
                  <a:cubicBezTo>
                    <a:pt x="1252" y="443"/>
                    <a:pt x="1235" y="432"/>
                    <a:pt x="1205" y="423"/>
                  </a:cubicBezTo>
                  <a:cubicBezTo>
                    <a:pt x="1225" y="395"/>
                    <a:pt x="1239" y="366"/>
                    <a:pt x="1246" y="335"/>
                  </a:cubicBezTo>
                  <a:cubicBezTo>
                    <a:pt x="1255" y="304"/>
                    <a:pt x="1260" y="272"/>
                    <a:pt x="1264" y="239"/>
                  </a:cubicBezTo>
                  <a:cubicBezTo>
                    <a:pt x="1269" y="206"/>
                    <a:pt x="1275" y="174"/>
                    <a:pt x="1278" y="140"/>
                  </a:cubicBezTo>
                  <a:cubicBezTo>
                    <a:pt x="1281" y="108"/>
                    <a:pt x="1287" y="75"/>
                    <a:pt x="1296" y="45"/>
                  </a:cubicBezTo>
                  <a:cubicBezTo>
                    <a:pt x="1268" y="32"/>
                    <a:pt x="1241" y="21"/>
                    <a:pt x="1214" y="10"/>
                  </a:cubicBezTo>
                  <a:cubicBezTo>
                    <a:pt x="1198" y="4"/>
                    <a:pt x="1181" y="0"/>
                    <a:pt x="1163"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92"/>
            <p:cNvSpPr/>
            <p:nvPr/>
          </p:nvSpPr>
          <p:spPr>
            <a:xfrm>
              <a:off x="5249175" y="2618425"/>
              <a:ext cx="55225" cy="44325"/>
            </a:xfrm>
            <a:custGeom>
              <a:avLst/>
              <a:gdLst/>
              <a:ahLst/>
              <a:cxnLst/>
              <a:rect l="l" t="t" r="r" b="b"/>
              <a:pathLst>
                <a:path w="2209" h="1773" extrusionOk="0">
                  <a:moveTo>
                    <a:pt x="906" y="185"/>
                  </a:moveTo>
                  <a:cubicBezTo>
                    <a:pt x="942" y="208"/>
                    <a:pt x="965" y="235"/>
                    <a:pt x="975" y="266"/>
                  </a:cubicBezTo>
                  <a:cubicBezTo>
                    <a:pt x="986" y="298"/>
                    <a:pt x="991" y="332"/>
                    <a:pt x="987" y="369"/>
                  </a:cubicBezTo>
                  <a:cubicBezTo>
                    <a:pt x="983" y="404"/>
                    <a:pt x="978" y="440"/>
                    <a:pt x="971" y="478"/>
                  </a:cubicBezTo>
                  <a:cubicBezTo>
                    <a:pt x="963" y="515"/>
                    <a:pt x="961" y="550"/>
                    <a:pt x="964" y="582"/>
                  </a:cubicBezTo>
                  <a:cubicBezTo>
                    <a:pt x="958" y="593"/>
                    <a:pt x="949" y="602"/>
                    <a:pt x="934" y="608"/>
                  </a:cubicBezTo>
                  <a:cubicBezTo>
                    <a:pt x="919" y="613"/>
                    <a:pt x="904" y="616"/>
                    <a:pt x="886" y="619"/>
                  </a:cubicBezTo>
                  <a:cubicBezTo>
                    <a:pt x="871" y="618"/>
                    <a:pt x="855" y="615"/>
                    <a:pt x="840" y="613"/>
                  </a:cubicBezTo>
                  <a:cubicBezTo>
                    <a:pt x="825" y="608"/>
                    <a:pt x="812" y="603"/>
                    <a:pt x="803" y="597"/>
                  </a:cubicBezTo>
                  <a:cubicBezTo>
                    <a:pt x="805" y="572"/>
                    <a:pt x="798" y="554"/>
                    <a:pt x="782" y="540"/>
                  </a:cubicBezTo>
                  <a:cubicBezTo>
                    <a:pt x="767" y="526"/>
                    <a:pt x="752" y="514"/>
                    <a:pt x="736" y="502"/>
                  </a:cubicBezTo>
                  <a:cubicBezTo>
                    <a:pt x="719" y="489"/>
                    <a:pt x="705" y="475"/>
                    <a:pt x="693" y="460"/>
                  </a:cubicBezTo>
                  <a:cubicBezTo>
                    <a:pt x="681" y="445"/>
                    <a:pt x="679" y="423"/>
                    <a:pt x="688" y="396"/>
                  </a:cubicBezTo>
                  <a:lnTo>
                    <a:pt x="688" y="396"/>
                  </a:lnTo>
                  <a:cubicBezTo>
                    <a:pt x="693" y="397"/>
                    <a:pt x="698" y="397"/>
                    <a:pt x="703" y="397"/>
                  </a:cubicBezTo>
                  <a:cubicBezTo>
                    <a:pt x="728" y="397"/>
                    <a:pt x="748" y="390"/>
                    <a:pt x="763" y="376"/>
                  </a:cubicBezTo>
                  <a:cubicBezTo>
                    <a:pt x="784" y="360"/>
                    <a:pt x="800" y="340"/>
                    <a:pt x="813" y="317"/>
                  </a:cubicBezTo>
                  <a:cubicBezTo>
                    <a:pt x="826" y="292"/>
                    <a:pt x="840" y="267"/>
                    <a:pt x="852" y="244"/>
                  </a:cubicBezTo>
                  <a:cubicBezTo>
                    <a:pt x="865" y="219"/>
                    <a:pt x="883" y="199"/>
                    <a:pt x="906" y="185"/>
                  </a:cubicBezTo>
                  <a:close/>
                  <a:moveTo>
                    <a:pt x="523" y="668"/>
                  </a:moveTo>
                  <a:cubicBezTo>
                    <a:pt x="571" y="668"/>
                    <a:pt x="612" y="678"/>
                    <a:pt x="647" y="698"/>
                  </a:cubicBezTo>
                  <a:cubicBezTo>
                    <a:pt x="682" y="717"/>
                    <a:pt x="717" y="738"/>
                    <a:pt x="749" y="761"/>
                  </a:cubicBezTo>
                  <a:cubicBezTo>
                    <a:pt x="784" y="783"/>
                    <a:pt x="818" y="804"/>
                    <a:pt x="849" y="823"/>
                  </a:cubicBezTo>
                  <a:cubicBezTo>
                    <a:pt x="877" y="836"/>
                    <a:pt x="906" y="843"/>
                    <a:pt x="939" y="843"/>
                  </a:cubicBezTo>
                  <a:cubicBezTo>
                    <a:pt x="947" y="843"/>
                    <a:pt x="956" y="843"/>
                    <a:pt x="964" y="842"/>
                  </a:cubicBezTo>
                  <a:lnTo>
                    <a:pt x="964" y="842"/>
                  </a:lnTo>
                  <a:cubicBezTo>
                    <a:pt x="972" y="902"/>
                    <a:pt x="963" y="958"/>
                    <a:pt x="937" y="1011"/>
                  </a:cubicBezTo>
                  <a:cubicBezTo>
                    <a:pt x="914" y="1060"/>
                    <a:pt x="886" y="1109"/>
                    <a:pt x="853" y="1157"/>
                  </a:cubicBezTo>
                  <a:lnTo>
                    <a:pt x="878" y="1178"/>
                  </a:lnTo>
                  <a:cubicBezTo>
                    <a:pt x="840" y="1190"/>
                    <a:pt x="814" y="1216"/>
                    <a:pt x="801" y="1257"/>
                  </a:cubicBezTo>
                  <a:cubicBezTo>
                    <a:pt x="786" y="1295"/>
                    <a:pt x="774" y="1331"/>
                    <a:pt x="762" y="1367"/>
                  </a:cubicBezTo>
                  <a:cubicBezTo>
                    <a:pt x="749" y="1403"/>
                    <a:pt x="733" y="1431"/>
                    <a:pt x="711" y="1450"/>
                  </a:cubicBezTo>
                  <a:cubicBezTo>
                    <a:pt x="701" y="1458"/>
                    <a:pt x="688" y="1462"/>
                    <a:pt x="672" y="1462"/>
                  </a:cubicBezTo>
                  <a:cubicBezTo>
                    <a:pt x="651" y="1462"/>
                    <a:pt x="625" y="1455"/>
                    <a:pt x="593" y="1440"/>
                  </a:cubicBezTo>
                  <a:cubicBezTo>
                    <a:pt x="572" y="1452"/>
                    <a:pt x="550" y="1460"/>
                    <a:pt x="527" y="1466"/>
                  </a:cubicBezTo>
                  <a:cubicBezTo>
                    <a:pt x="506" y="1473"/>
                    <a:pt x="484" y="1480"/>
                    <a:pt x="461" y="1488"/>
                  </a:cubicBezTo>
                  <a:cubicBezTo>
                    <a:pt x="439" y="1495"/>
                    <a:pt x="419" y="1504"/>
                    <a:pt x="398" y="1517"/>
                  </a:cubicBezTo>
                  <a:cubicBezTo>
                    <a:pt x="377" y="1527"/>
                    <a:pt x="360" y="1542"/>
                    <a:pt x="344" y="1561"/>
                  </a:cubicBezTo>
                  <a:cubicBezTo>
                    <a:pt x="347" y="1549"/>
                    <a:pt x="345" y="1540"/>
                    <a:pt x="338" y="1531"/>
                  </a:cubicBezTo>
                  <a:cubicBezTo>
                    <a:pt x="333" y="1524"/>
                    <a:pt x="326" y="1518"/>
                    <a:pt x="317" y="1515"/>
                  </a:cubicBezTo>
                  <a:lnTo>
                    <a:pt x="251" y="1569"/>
                  </a:lnTo>
                  <a:cubicBezTo>
                    <a:pt x="271" y="1526"/>
                    <a:pt x="280" y="1479"/>
                    <a:pt x="280" y="1427"/>
                  </a:cubicBezTo>
                  <a:lnTo>
                    <a:pt x="279" y="1270"/>
                  </a:lnTo>
                  <a:cubicBezTo>
                    <a:pt x="281" y="1219"/>
                    <a:pt x="288" y="1171"/>
                    <a:pt x="302" y="1126"/>
                  </a:cubicBezTo>
                  <a:cubicBezTo>
                    <a:pt x="315" y="1080"/>
                    <a:pt x="345" y="1042"/>
                    <a:pt x="392" y="1014"/>
                  </a:cubicBezTo>
                  <a:cubicBezTo>
                    <a:pt x="371" y="977"/>
                    <a:pt x="363" y="942"/>
                    <a:pt x="367" y="912"/>
                  </a:cubicBezTo>
                  <a:cubicBezTo>
                    <a:pt x="372" y="882"/>
                    <a:pt x="384" y="852"/>
                    <a:pt x="402" y="825"/>
                  </a:cubicBezTo>
                  <a:cubicBezTo>
                    <a:pt x="418" y="797"/>
                    <a:pt x="438" y="772"/>
                    <a:pt x="462" y="747"/>
                  </a:cubicBezTo>
                  <a:cubicBezTo>
                    <a:pt x="486" y="721"/>
                    <a:pt x="506" y="695"/>
                    <a:pt x="523" y="668"/>
                  </a:cubicBezTo>
                  <a:close/>
                  <a:moveTo>
                    <a:pt x="930" y="1"/>
                  </a:moveTo>
                  <a:cubicBezTo>
                    <a:pt x="916" y="1"/>
                    <a:pt x="903" y="3"/>
                    <a:pt x="890" y="8"/>
                  </a:cubicBezTo>
                  <a:cubicBezTo>
                    <a:pt x="850" y="22"/>
                    <a:pt x="810" y="44"/>
                    <a:pt x="772" y="74"/>
                  </a:cubicBezTo>
                  <a:cubicBezTo>
                    <a:pt x="736" y="103"/>
                    <a:pt x="696" y="132"/>
                    <a:pt x="653" y="162"/>
                  </a:cubicBezTo>
                  <a:cubicBezTo>
                    <a:pt x="617" y="187"/>
                    <a:pt x="573" y="199"/>
                    <a:pt x="523" y="199"/>
                  </a:cubicBezTo>
                  <a:cubicBezTo>
                    <a:pt x="517" y="199"/>
                    <a:pt x="510" y="199"/>
                    <a:pt x="504" y="198"/>
                  </a:cubicBezTo>
                  <a:lnTo>
                    <a:pt x="504" y="198"/>
                  </a:lnTo>
                  <a:cubicBezTo>
                    <a:pt x="512" y="211"/>
                    <a:pt x="513" y="223"/>
                    <a:pt x="507" y="237"/>
                  </a:cubicBezTo>
                  <a:lnTo>
                    <a:pt x="498" y="277"/>
                  </a:lnTo>
                  <a:cubicBezTo>
                    <a:pt x="495" y="287"/>
                    <a:pt x="493" y="299"/>
                    <a:pt x="492" y="309"/>
                  </a:cubicBezTo>
                  <a:cubicBezTo>
                    <a:pt x="492" y="321"/>
                    <a:pt x="501" y="330"/>
                    <a:pt x="517" y="340"/>
                  </a:cubicBezTo>
                  <a:cubicBezTo>
                    <a:pt x="505" y="357"/>
                    <a:pt x="493" y="369"/>
                    <a:pt x="478" y="380"/>
                  </a:cubicBezTo>
                  <a:cubicBezTo>
                    <a:pt x="463" y="389"/>
                    <a:pt x="449" y="400"/>
                    <a:pt x="432" y="409"/>
                  </a:cubicBezTo>
                  <a:cubicBezTo>
                    <a:pt x="417" y="417"/>
                    <a:pt x="402" y="426"/>
                    <a:pt x="386" y="436"/>
                  </a:cubicBezTo>
                  <a:cubicBezTo>
                    <a:pt x="369" y="447"/>
                    <a:pt x="355" y="458"/>
                    <a:pt x="344" y="473"/>
                  </a:cubicBezTo>
                  <a:cubicBezTo>
                    <a:pt x="354" y="519"/>
                    <a:pt x="347" y="556"/>
                    <a:pt x="321" y="582"/>
                  </a:cubicBezTo>
                  <a:cubicBezTo>
                    <a:pt x="295" y="608"/>
                    <a:pt x="266" y="632"/>
                    <a:pt x="236" y="654"/>
                  </a:cubicBezTo>
                  <a:cubicBezTo>
                    <a:pt x="206" y="676"/>
                    <a:pt x="180" y="701"/>
                    <a:pt x="158" y="730"/>
                  </a:cubicBezTo>
                  <a:cubicBezTo>
                    <a:pt x="140" y="755"/>
                    <a:pt x="141" y="793"/>
                    <a:pt x="163" y="843"/>
                  </a:cubicBezTo>
                  <a:cubicBezTo>
                    <a:pt x="140" y="855"/>
                    <a:pt x="126" y="871"/>
                    <a:pt x="121" y="889"/>
                  </a:cubicBezTo>
                  <a:cubicBezTo>
                    <a:pt x="115" y="905"/>
                    <a:pt x="112" y="923"/>
                    <a:pt x="109" y="941"/>
                  </a:cubicBezTo>
                  <a:cubicBezTo>
                    <a:pt x="109" y="959"/>
                    <a:pt x="105" y="977"/>
                    <a:pt x="98" y="995"/>
                  </a:cubicBezTo>
                  <a:cubicBezTo>
                    <a:pt x="93" y="1013"/>
                    <a:pt x="81" y="1028"/>
                    <a:pt x="60" y="1044"/>
                  </a:cubicBezTo>
                  <a:cubicBezTo>
                    <a:pt x="77" y="1085"/>
                    <a:pt x="83" y="1124"/>
                    <a:pt x="77" y="1159"/>
                  </a:cubicBezTo>
                  <a:cubicBezTo>
                    <a:pt x="69" y="1192"/>
                    <a:pt x="59" y="1225"/>
                    <a:pt x="47" y="1259"/>
                  </a:cubicBezTo>
                  <a:cubicBezTo>
                    <a:pt x="35" y="1292"/>
                    <a:pt x="24" y="1327"/>
                    <a:pt x="14" y="1363"/>
                  </a:cubicBezTo>
                  <a:cubicBezTo>
                    <a:pt x="2" y="1396"/>
                    <a:pt x="0" y="1432"/>
                    <a:pt x="7" y="1471"/>
                  </a:cubicBezTo>
                  <a:cubicBezTo>
                    <a:pt x="37" y="1503"/>
                    <a:pt x="61" y="1538"/>
                    <a:pt x="82" y="1574"/>
                  </a:cubicBezTo>
                  <a:cubicBezTo>
                    <a:pt x="101" y="1612"/>
                    <a:pt x="113" y="1653"/>
                    <a:pt x="120" y="1698"/>
                  </a:cubicBezTo>
                  <a:cubicBezTo>
                    <a:pt x="137" y="1693"/>
                    <a:pt x="152" y="1691"/>
                    <a:pt x="167" y="1691"/>
                  </a:cubicBezTo>
                  <a:cubicBezTo>
                    <a:pt x="171" y="1691"/>
                    <a:pt x="176" y="1691"/>
                    <a:pt x="180" y="1692"/>
                  </a:cubicBezTo>
                  <a:cubicBezTo>
                    <a:pt x="200" y="1697"/>
                    <a:pt x="218" y="1704"/>
                    <a:pt x="234" y="1714"/>
                  </a:cubicBezTo>
                  <a:cubicBezTo>
                    <a:pt x="253" y="1722"/>
                    <a:pt x="269" y="1733"/>
                    <a:pt x="286" y="1744"/>
                  </a:cubicBezTo>
                  <a:cubicBezTo>
                    <a:pt x="304" y="1756"/>
                    <a:pt x="322" y="1765"/>
                    <a:pt x="340" y="1773"/>
                  </a:cubicBezTo>
                  <a:cubicBezTo>
                    <a:pt x="436" y="1750"/>
                    <a:pt x="526" y="1713"/>
                    <a:pt x="612" y="1660"/>
                  </a:cubicBezTo>
                  <a:cubicBezTo>
                    <a:pt x="699" y="1609"/>
                    <a:pt x="773" y="1545"/>
                    <a:pt x="832" y="1468"/>
                  </a:cubicBezTo>
                  <a:cubicBezTo>
                    <a:pt x="838" y="1468"/>
                    <a:pt x="844" y="1468"/>
                    <a:pt x="849" y="1468"/>
                  </a:cubicBezTo>
                  <a:cubicBezTo>
                    <a:pt x="886" y="1468"/>
                    <a:pt x="909" y="1459"/>
                    <a:pt x="921" y="1440"/>
                  </a:cubicBezTo>
                  <a:cubicBezTo>
                    <a:pt x="936" y="1419"/>
                    <a:pt x="948" y="1395"/>
                    <a:pt x="953" y="1366"/>
                  </a:cubicBezTo>
                  <a:cubicBezTo>
                    <a:pt x="959" y="1338"/>
                    <a:pt x="966" y="1308"/>
                    <a:pt x="975" y="1280"/>
                  </a:cubicBezTo>
                  <a:cubicBezTo>
                    <a:pt x="985" y="1251"/>
                    <a:pt x="1008" y="1229"/>
                    <a:pt x="1044" y="1215"/>
                  </a:cubicBezTo>
                  <a:cubicBezTo>
                    <a:pt x="1039" y="1209"/>
                    <a:pt x="1031" y="1202"/>
                    <a:pt x="1022" y="1194"/>
                  </a:cubicBezTo>
                  <a:cubicBezTo>
                    <a:pt x="1015" y="1187"/>
                    <a:pt x="1014" y="1176"/>
                    <a:pt x="1017" y="1166"/>
                  </a:cubicBezTo>
                  <a:cubicBezTo>
                    <a:pt x="1061" y="1149"/>
                    <a:pt x="1087" y="1124"/>
                    <a:pt x="1097" y="1090"/>
                  </a:cubicBezTo>
                  <a:cubicBezTo>
                    <a:pt x="1109" y="1055"/>
                    <a:pt x="1118" y="1018"/>
                    <a:pt x="1124" y="980"/>
                  </a:cubicBezTo>
                  <a:cubicBezTo>
                    <a:pt x="1131" y="940"/>
                    <a:pt x="1140" y="907"/>
                    <a:pt x="1153" y="877"/>
                  </a:cubicBezTo>
                  <a:cubicBezTo>
                    <a:pt x="1166" y="846"/>
                    <a:pt x="1196" y="826"/>
                    <a:pt x="1245" y="817"/>
                  </a:cubicBezTo>
                  <a:cubicBezTo>
                    <a:pt x="1255" y="814"/>
                    <a:pt x="1264" y="813"/>
                    <a:pt x="1274" y="813"/>
                  </a:cubicBezTo>
                  <a:cubicBezTo>
                    <a:pt x="1277" y="813"/>
                    <a:pt x="1281" y="813"/>
                    <a:pt x="1284" y="813"/>
                  </a:cubicBezTo>
                  <a:lnTo>
                    <a:pt x="1326" y="809"/>
                  </a:lnTo>
                  <a:cubicBezTo>
                    <a:pt x="1339" y="807"/>
                    <a:pt x="1351" y="806"/>
                    <a:pt x="1364" y="806"/>
                  </a:cubicBezTo>
                  <a:cubicBezTo>
                    <a:pt x="1376" y="806"/>
                    <a:pt x="1388" y="807"/>
                    <a:pt x="1400" y="809"/>
                  </a:cubicBezTo>
                  <a:cubicBezTo>
                    <a:pt x="1407" y="810"/>
                    <a:pt x="1413" y="810"/>
                    <a:pt x="1419" y="810"/>
                  </a:cubicBezTo>
                  <a:cubicBezTo>
                    <a:pt x="1439" y="810"/>
                    <a:pt x="1460" y="808"/>
                    <a:pt x="1481" y="802"/>
                  </a:cubicBezTo>
                  <a:cubicBezTo>
                    <a:pt x="1574" y="779"/>
                    <a:pt x="1659" y="759"/>
                    <a:pt x="1736" y="743"/>
                  </a:cubicBezTo>
                  <a:cubicBezTo>
                    <a:pt x="1814" y="725"/>
                    <a:pt x="1900" y="701"/>
                    <a:pt x="1996" y="671"/>
                  </a:cubicBezTo>
                  <a:cubicBezTo>
                    <a:pt x="2013" y="652"/>
                    <a:pt x="2036" y="635"/>
                    <a:pt x="2062" y="620"/>
                  </a:cubicBezTo>
                  <a:cubicBezTo>
                    <a:pt x="2091" y="602"/>
                    <a:pt x="2116" y="584"/>
                    <a:pt x="2138" y="564"/>
                  </a:cubicBezTo>
                  <a:cubicBezTo>
                    <a:pt x="2162" y="545"/>
                    <a:pt x="2181" y="523"/>
                    <a:pt x="2195" y="501"/>
                  </a:cubicBezTo>
                  <a:cubicBezTo>
                    <a:pt x="2207" y="476"/>
                    <a:pt x="2208" y="448"/>
                    <a:pt x="2197" y="416"/>
                  </a:cubicBezTo>
                  <a:lnTo>
                    <a:pt x="2197" y="416"/>
                  </a:lnTo>
                  <a:cubicBezTo>
                    <a:pt x="2167" y="442"/>
                    <a:pt x="2134" y="459"/>
                    <a:pt x="2100" y="467"/>
                  </a:cubicBezTo>
                  <a:cubicBezTo>
                    <a:pt x="2068" y="474"/>
                    <a:pt x="2036" y="480"/>
                    <a:pt x="2001" y="485"/>
                  </a:cubicBezTo>
                  <a:cubicBezTo>
                    <a:pt x="1967" y="489"/>
                    <a:pt x="1934" y="496"/>
                    <a:pt x="1902" y="507"/>
                  </a:cubicBezTo>
                  <a:cubicBezTo>
                    <a:pt x="1871" y="517"/>
                    <a:pt x="1842" y="537"/>
                    <a:pt x="1813" y="567"/>
                  </a:cubicBezTo>
                  <a:cubicBezTo>
                    <a:pt x="1792" y="536"/>
                    <a:pt x="1771" y="521"/>
                    <a:pt x="1751" y="521"/>
                  </a:cubicBezTo>
                  <a:cubicBezTo>
                    <a:pt x="1749" y="521"/>
                    <a:pt x="1747" y="522"/>
                    <a:pt x="1744" y="522"/>
                  </a:cubicBezTo>
                  <a:cubicBezTo>
                    <a:pt x="1723" y="523"/>
                    <a:pt x="1702" y="532"/>
                    <a:pt x="1682" y="547"/>
                  </a:cubicBezTo>
                  <a:cubicBezTo>
                    <a:pt x="1663" y="562"/>
                    <a:pt x="1645" y="576"/>
                    <a:pt x="1624" y="588"/>
                  </a:cubicBezTo>
                  <a:cubicBezTo>
                    <a:pt x="1617" y="592"/>
                    <a:pt x="1609" y="594"/>
                    <a:pt x="1601" y="594"/>
                  </a:cubicBezTo>
                  <a:cubicBezTo>
                    <a:pt x="1587" y="594"/>
                    <a:pt x="1571" y="587"/>
                    <a:pt x="1554" y="575"/>
                  </a:cubicBezTo>
                  <a:cubicBezTo>
                    <a:pt x="1497" y="615"/>
                    <a:pt x="1438" y="636"/>
                    <a:pt x="1377" y="636"/>
                  </a:cubicBezTo>
                  <a:cubicBezTo>
                    <a:pt x="1375" y="636"/>
                    <a:pt x="1374" y="636"/>
                    <a:pt x="1372" y="636"/>
                  </a:cubicBezTo>
                  <a:cubicBezTo>
                    <a:pt x="1308" y="633"/>
                    <a:pt x="1244" y="616"/>
                    <a:pt x="1178" y="586"/>
                  </a:cubicBezTo>
                  <a:lnTo>
                    <a:pt x="1174" y="531"/>
                  </a:lnTo>
                  <a:lnTo>
                    <a:pt x="1167" y="457"/>
                  </a:lnTo>
                  <a:lnTo>
                    <a:pt x="1160" y="380"/>
                  </a:lnTo>
                  <a:lnTo>
                    <a:pt x="1155" y="328"/>
                  </a:lnTo>
                  <a:cubicBezTo>
                    <a:pt x="1152" y="316"/>
                    <a:pt x="1145" y="296"/>
                    <a:pt x="1134" y="268"/>
                  </a:cubicBezTo>
                  <a:cubicBezTo>
                    <a:pt x="1123" y="241"/>
                    <a:pt x="1110" y="213"/>
                    <a:pt x="1097" y="184"/>
                  </a:cubicBezTo>
                  <a:cubicBezTo>
                    <a:pt x="1086" y="154"/>
                    <a:pt x="1073" y="126"/>
                    <a:pt x="1060" y="100"/>
                  </a:cubicBezTo>
                  <a:lnTo>
                    <a:pt x="1035" y="34"/>
                  </a:lnTo>
                  <a:cubicBezTo>
                    <a:pt x="996" y="11"/>
                    <a:pt x="961" y="1"/>
                    <a:pt x="930"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92"/>
            <p:cNvSpPr/>
            <p:nvPr/>
          </p:nvSpPr>
          <p:spPr>
            <a:xfrm>
              <a:off x="5269775" y="2614900"/>
              <a:ext cx="83775" cy="107800"/>
            </a:xfrm>
            <a:custGeom>
              <a:avLst/>
              <a:gdLst/>
              <a:ahLst/>
              <a:cxnLst/>
              <a:rect l="l" t="t" r="r" b="b"/>
              <a:pathLst>
                <a:path w="3351" h="4312" extrusionOk="0">
                  <a:moveTo>
                    <a:pt x="1732" y="1973"/>
                  </a:moveTo>
                  <a:cubicBezTo>
                    <a:pt x="1760" y="2010"/>
                    <a:pt x="1770" y="2042"/>
                    <a:pt x="1764" y="2072"/>
                  </a:cubicBezTo>
                  <a:cubicBezTo>
                    <a:pt x="1760" y="2100"/>
                    <a:pt x="1749" y="2128"/>
                    <a:pt x="1732" y="2156"/>
                  </a:cubicBezTo>
                  <a:cubicBezTo>
                    <a:pt x="1718" y="2183"/>
                    <a:pt x="1702" y="2211"/>
                    <a:pt x="1684" y="2241"/>
                  </a:cubicBezTo>
                  <a:cubicBezTo>
                    <a:pt x="1671" y="2273"/>
                    <a:pt x="1666" y="2308"/>
                    <a:pt x="1675" y="2345"/>
                  </a:cubicBezTo>
                  <a:cubicBezTo>
                    <a:pt x="1626" y="2376"/>
                    <a:pt x="1595" y="2413"/>
                    <a:pt x="1584" y="2457"/>
                  </a:cubicBezTo>
                  <a:cubicBezTo>
                    <a:pt x="1573" y="2505"/>
                    <a:pt x="1566" y="2551"/>
                    <a:pt x="1561" y="2597"/>
                  </a:cubicBezTo>
                  <a:cubicBezTo>
                    <a:pt x="1558" y="2644"/>
                    <a:pt x="1552" y="2689"/>
                    <a:pt x="1541" y="2731"/>
                  </a:cubicBezTo>
                  <a:cubicBezTo>
                    <a:pt x="1529" y="2774"/>
                    <a:pt x="1499" y="2808"/>
                    <a:pt x="1449" y="2834"/>
                  </a:cubicBezTo>
                  <a:cubicBezTo>
                    <a:pt x="1464" y="2859"/>
                    <a:pt x="1466" y="2878"/>
                    <a:pt x="1455" y="2891"/>
                  </a:cubicBezTo>
                  <a:cubicBezTo>
                    <a:pt x="1442" y="2906"/>
                    <a:pt x="1430" y="2918"/>
                    <a:pt x="1415" y="2928"/>
                  </a:cubicBezTo>
                  <a:cubicBezTo>
                    <a:pt x="1401" y="2940"/>
                    <a:pt x="1392" y="2953"/>
                    <a:pt x="1387" y="2966"/>
                  </a:cubicBezTo>
                  <a:cubicBezTo>
                    <a:pt x="1383" y="2979"/>
                    <a:pt x="1398" y="2996"/>
                    <a:pt x="1430" y="3017"/>
                  </a:cubicBezTo>
                  <a:cubicBezTo>
                    <a:pt x="1414" y="3012"/>
                    <a:pt x="1400" y="3010"/>
                    <a:pt x="1389" y="3010"/>
                  </a:cubicBezTo>
                  <a:cubicBezTo>
                    <a:pt x="1378" y="3010"/>
                    <a:pt x="1369" y="3012"/>
                    <a:pt x="1361" y="3017"/>
                  </a:cubicBezTo>
                  <a:cubicBezTo>
                    <a:pt x="1350" y="3027"/>
                    <a:pt x="1339" y="3041"/>
                    <a:pt x="1333" y="3059"/>
                  </a:cubicBezTo>
                  <a:cubicBezTo>
                    <a:pt x="1326" y="3077"/>
                    <a:pt x="1318" y="3096"/>
                    <a:pt x="1312" y="3116"/>
                  </a:cubicBezTo>
                  <a:cubicBezTo>
                    <a:pt x="1305" y="3136"/>
                    <a:pt x="1291" y="3151"/>
                    <a:pt x="1270" y="3162"/>
                  </a:cubicBezTo>
                  <a:cubicBezTo>
                    <a:pt x="1279" y="3205"/>
                    <a:pt x="1275" y="3240"/>
                    <a:pt x="1261" y="3270"/>
                  </a:cubicBezTo>
                  <a:cubicBezTo>
                    <a:pt x="1244" y="3299"/>
                    <a:pt x="1225" y="3327"/>
                    <a:pt x="1203" y="3353"/>
                  </a:cubicBezTo>
                  <a:cubicBezTo>
                    <a:pt x="1182" y="3379"/>
                    <a:pt x="1162" y="3406"/>
                    <a:pt x="1145" y="3436"/>
                  </a:cubicBezTo>
                  <a:cubicBezTo>
                    <a:pt x="1129" y="3466"/>
                    <a:pt x="1125" y="3500"/>
                    <a:pt x="1133" y="3541"/>
                  </a:cubicBezTo>
                  <a:cubicBezTo>
                    <a:pt x="1115" y="3564"/>
                    <a:pt x="1094" y="3586"/>
                    <a:pt x="1070" y="3605"/>
                  </a:cubicBezTo>
                  <a:cubicBezTo>
                    <a:pt x="1044" y="3625"/>
                    <a:pt x="1020" y="3646"/>
                    <a:pt x="998" y="3667"/>
                  </a:cubicBezTo>
                  <a:cubicBezTo>
                    <a:pt x="976" y="3689"/>
                    <a:pt x="957" y="3711"/>
                    <a:pt x="942" y="3734"/>
                  </a:cubicBezTo>
                  <a:cubicBezTo>
                    <a:pt x="926" y="3759"/>
                    <a:pt x="920" y="3789"/>
                    <a:pt x="921" y="3823"/>
                  </a:cubicBezTo>
                  <a:lnTo>
                    <a:pt x="890" y="3800"/>
                  </a:lnTo>
                  <a:cubicBezTo>
                    <a:pt x="890" y="3828"/>
                    <a:pt x="880" y="3846"/>
                    <a:pt x="861" y="3855"/>
                  </a:cubicBezTo>
                  <a:cubicBezTo>
                    <a:pt x="842" y="3865"/>
                    <a:pt x="820" y="3873"/>
                    <a:pt x="796" y="3880"/>
                  </a:cubicBezTo>
                  <a:cubicBezTo>
                    <a:pt x="770" y="3887"/>
                    <a:pt x="747" y="3895"/>
                    <a:pt x="727" y="3906"/>
                  </a:cubicBezTo>
                  <a:cubicBezTo>
                    <a:pt x="704" y="3919"/>
                    <a:pt x="690" y="3942"/>
                    <a:pt x="684" y="3975"/>
                  </a:cubicBezTo>
                  <a:cubicBezTo>
                    <a:pt x="649" y="3985"/>
                    <a:pt x="615" y="3994"/>
                    <a:pt x="586" y="4003"/>
                  </a:cubicBezTo>
                  <a:cubicBezTo>
                    <a:pt x="554" y="4015"/>
                    <a:pt x="524" y="4021"/>
                    <a:pt x="494" y="4024"/>
                  </a:cubicBezTo>
                  <a:cubicBezTo>
                    <a:pt x="487" y="4025"/>
                    <a:pt x="481" y="4025"/>
                    <a:pt x="474" y="4025"/>
                  </a:cubicBezTo>
                  <a:cubicBezTo>
                    <a:pt x="451" y="4025"/>
                    <a:pt x="428" y="4021"/>
                    <a:pt x="406" y="4013"/>
                  </a:cubicBezTo>
                  <a:cubicBezTo>
                    <a:pt x="376" y="4002"/>
                    <a:pt x="346" y="3982"/>
                    <a:pt x="315" y="3953"/>
                  </a:cubicBezTo>
                  <a:cubicBezTo>
                    <a:pt x="309" y="3888"/>
                    <a:pt x="299" y="3817"/>
                    <a:pt x="283" y="3738"/>
                  </a:cubicBezTo>
                  <a:cubicBezTo>
                    <a:pt x="267" y="3662"/>
                    <a:pt x="257" y="3584"/>
                    <a:pt x="253" y="3507"/>
                  </a:cubicBezTo>
                  <a:cubicBezTo>
                    <a:pt x="247" y="3431"/>
                    <a:pt x="256" y="3358"/>
                    <a:pt x="275" y="3288"/>
                  </a:cubicBezTo>
                  <a:cubicBezTo>
                    <a:pt x="292" y="3218"/>
                    <a:pt x="332" y="3160"/>
                    <a:pt x="395" y="3110"/>
                  </a:cubicBezTo>
                  <a:cubicBezTo>
                    <a:pt x="399" y="3056"/>
                    <a:pt x="416" y="3012"/>
                    <a:pt x="445" y="2979"/>
                  </a:cubicBezTo>
                  <a:cubicBezTo>
                    <a:pt x="475" y="2947"/>
                    <a:pt x="509" y="2918"/>
                    <a:pt x="548" y="2892"/>
                  </a:cubicBezTo>
                  <a:cubicBezTo>
                    <a:pt x="585" y="2867"/>
                    <a:pt x="621" y="2841"/>
                    <a:pt x="658" y="2814"/>
                  </a:cubicBezTo>
                  <a:cubicBezTo>
                    <a:pt x="695" y="2789"/>
                    <a:pt x="723" y="2756"/>
                    <a:pt x="743" y="2715"/>
                  </a:cubicBezTo>
                  <a:cubicBezTo>
                    <a:pt x="789" y="2699"/>
                    <a:pt x="832" y="2674"/>
                    <a:pt x="873" y="2645"/>
                  </a:cubicBezTo>
                  <a:cubicBezTo>
                    <a:pt x="912" y="2618"/>
                    <a:pt x="949" y="2587"/>
                    <a:pt x="985" y="2554"/>
                  </a:cubicBezTo>
                  <a:cubicBezTo>
                    <a:pt x="1022" y="2522"/>
                    <a:pt x="1057" y="2490"/>
                    <a:pt x="1093" y="2456"/>
                  </a:cubicBezTo>
                  <a:cubicBezTo>
                    <a:pt x="1128" y="2423"/>
                    <a:pt x="1163" y="2391"/>
                    <a:pt x="1202" y="2362"/>
                  </a:cubicBezTo>
                  <a:cubicBezTo>
                    <a:pt x="1213" y="2367"/>
                    <a:pt x="1224" y="2370"/>
                    <a:pt x="1234" y="2370"/>
                  </a:cubicBezTo>
                  <a:cubicBezTo>
                    <a:pt x="1246" y="2370"/>
                    <a:pt x="1257" y="2367"/>
                    <a:pt x="1267" y="2360"/>
                  </a:cubicBezTo>
                  <a:cubicBezTo>
                    <a:pt x="1287" y="2347"/>
                    <a:pt x="1306" y="2332"/>
                    <a:pt x="1324" y="2313"/>
                  </a:cubicBezTo>
                  <a:cubicBezTo>
                    <a:pt x="1343" y="2296"/>
                    <a:pt x="1360" y="2280"/>
                    <a:pt x="1378" y="2266"/>
                  </a:cubicBezTo>
                  <a:cubicBezTo>
                    <a:pt x="1390" y="2259"/>
                    <a:pt x="1401" y="2255"/>
                    <a:pt x="1414" y="2255"/>
                  </a:cubicBezTo>
                  <a:cubicBezTo>
                    <a:pt x="1424" y="2255"/>
                    <a:pt x="1435" y="2258"/>
                    <a:pt x="1446" y="2263"/>
                  </a:cubicBezTo>
                  <a:cubicBezTo>
                    <a:pt x="1455" y="2235"/>
                    <a:pt x="1469" y="2212"/>
                    <a:pt x="1489" y="2193"/>
                  </a:cubicBezTo>
                  <a:cubicBezTo>
                    <a:pt x="1509" y="2174"/>
                    <a:pt x="1531" y="2158"/>
                    <a:pt x="1555" y="2142"/>
                  </a:cubicBezTo>
                  <a:cubicBezTo>
                    <a:pt x="1580" y="2127"/>
                    <a:pt x="1605" y="2113"/>
                    <a:pt x="1630" y="2100"/>
                  </a:cubicBezTo>
                  <a:cubicBezTo>
                    <a:pt x="1655" y="2086"/>
                    <a:pt x="1677" y="2073"/>
                    <a:pt x="1698" y="2058"/>
                  </a:cubicBezTo>
                  <a:lnTo>
                    <a:pt x="1732" y="1973"/>
                  </a:lnTo>
                  <a:close/>
                  <a:moveTo>
                    <a:pt x="2399" y="0"/>
                  </a:moveTo>
                  <a:cubicBezTo>
                    <a:pt x="2381" y="0"/>
                    <a:pt x="2363" y="4"/>
                    <a:pt x="2344" y="11"/>
                  </a:cubicBezTo>
                  <a:cubicBezTo>
                    <a:pt x="2313" y="118"/>
                    <a:pt x="2273" y="213"/>
                    <a:pt x="2225" y="298"/>
                  </a:cubicBezTo>
                  <a:cubicBezTo>
                    <a:pt x="2178" y="381"/>
                    <a:pt x="2125" y="459"/>
                    <a:pt x="2067" y="533"/>
                  </a:cubicBezTo>
                  <a:cubicBezTo>
                    <a:pt x="2009" y="609"/>
                    <a:pt x="1946" y="682"/>
                    <a:pt x="1879" y="755"/>
                  </a:cubicBezTo>
                  <a:cubicBezTo>
                    <a:pt x="1814" y="826"/>
                    <a:pt x="1749" y="903"/>
                    <a:pt x="1685" y="987"/>
                  </a:cubicBezTo>
                  <a:cubicBezTo>
                    <a:pt x="1682" y="987"/>
                    <a:pt x="1678" y="987"/>
                    <a:pt x="1674" y="987"/>
                  </a:cubicBezTo>
                  <a:cubicBezTo>
                    <a:pt x="1641" y="987"/>
                    <a:pt x="1610" y="991"/>
                    <a:pt x="1579" y="1000"/>
                  </a:cubicBezTo>
                  <a:cubicBezTo>
                    <a:pt x="1546" y="1009"/>
                    <a:pt x="1515" y="1028"/>
                    <a:pt x="1487" y="1057"/>
                  </a:cubicBezTo>
                  <a:cubicBezTo>
                    <a:pt x="1480" y="1092"/>
                    <a:pt x="1462" y="1120"/>
                    <a:pt x="1436" y="1139"/>
                  </a:cubicBezTo>
                  <a:cubicBezTo>
                    <a:pt x="1412" y="1157"/>
                    <a:pt x="1382" y="1171"/>
                    <a:pt x="1349" y="1183"/>
                  </a:cubicBezTo>
                  <a:cubicBezTo>
                    <a:pt x="1315" y="1192"/>
                    <a:pt x="1281" y="1201"/>
                    <a:pt x="1244" y="1208"/>
                  </a:cubicBezTo>
                  <a:cubicBezTo>
                    <a:pt x="1208" y="1217"/>
                    <a:pt x="1178" y="1228"/>
                    <a:pt x="1153" y="1243"/>
                  </a:cubicBezTo>
                  <a:cubicBezTo>
                    <a:pt x="1121" y="1202"/>
                    <a:pt x="1105" y="1169"/>
                    <a:pt x="1101" y="1143"/>
                  </a:cubicBezTo>
                  <a:cubicBezTo>
                    <a:pt x="1099" y="1116"/>
                    <a:pt x="1105" y="1092"/>
                    <a:pt x="1118" y="1074"/>
                  </a:cubicBezTo>
                  <a:cubicBezTo>
                    <a:pt x="1134" y="1053"/>
                    <a:pt x="1154" y="1036"/>
                    <a:pt x="1179" y="1023"/>
                  </a:cubicBezTo>
                  <a:cubicBezTo>
                    <a:pt x="1203" y="1008"/>
                    <a:pt x="1228" y="991"/>
                    <a:pt x="1252" y="974"/>
                  </a:cubicBezTo>
                  <a:cubicBezTo>
                    <a:pt x="1276" y="957"/>
                    <a:pt x="1297" y="938"/>
                    <a:pt x="1315" y="917"/>
                  </a:cubicBezTo>
                  <a:cubicBezTo>
                    <a:pt x="1333" y="895"/>
                    <a:pt x="1340" y="869"/>
                    <a:pt x="1337" y="836"/>
                  </a:cubicBezTo>
                  <a:cubicBezTo>
                    <a:pt x="1402" y="785"/>
                    <a:pt x="1464" y="731"/>
                    <a:pt x="1524" y="674"/>
                  </a:cubicBezTo>
                  <a:cubicBezTo>
                    <a:pt x="1586" y="614"/>
                    <a:pt x="1633" y="545"/>
                    <a:pt x="1664" y="466"/>
                  </a:cubicBezTo>
                  <a:cubicBezTo>
                    <a:pt x="1711" y="454"/>
                    <a:pt x="1749" y="433"/>
                    <a:pt x="1780" y="403"/>
                  </a:cubicBezTo>
                  <a:cubicBezTo>
                    <a:pt x="1809" y="375"/>
                    <a:pt x="1836" y="345"/>
                    <a:pt x="1862" y="312"/>
                  </a:cubicBezTo>
                  <a:cubicBezTo>
                    <a:pt x="1886" y="277"/>
                    <a:pt x="1911" y="243"/>
                    <a:pt x="1934" y="211"/>
                  </a:cubicBezTo>
                  <a:cubicBezTo>
                    <a:pt x="1959" y="176"/>
                    <a:pt x="1989" y="146"/>
                    <a:pt x="2024" y="121"/>
                  </a:cubicBezTo>
                  <a:lnTo>
                    <a:pt x="1961" y="75"/>
                  </a:lnTo>
                  <a:cubicBezTo>
                    <a:pt x="1912" y="79"/>
                    <a:pt x="1869" y="93"/>
                    <a:pt x="1831" y="116"/>
                  </a:cubicBezTo>
                  <a:cubicBezTo>
                    <a:pt x="1794" y="139"/>
                    <a:pt x="1759" y="166"/>
                    <a:pt x="1725" y="198"/>
                  </a:cubicBezTo>
                  <a:cubicBezTo>
                    <a:pt x="1690" y="226"/>
                    <a:pt x="1657" y="258"/>
                    <a:pt x="1623" y="291"/>
                  </a:cubicBezTo>
                  <a:cubicBezTo>
                    <a:pt x="1591" y="321"/>
                    <a:pt x="1555" y="349"/>
                    <a:pt x="1517" y="372"/>
                  </a:cubicBezTo>
                  <a:cubicBezTo>
                    <a:pt x="1496" y="384"/>
                    <a:pt x="1474" y="400"/>
                    <a:pt x="1449" y="417"/>
                  </a:cubicBezTo>
                  <a:cubicBezTo>
                    <a:pt x="1426" y="433"/>
                    <a:pt x="1404" y="449"/>
                    <a:pt x="1382" y="468"/>
                  </a:cubicBezTo>
                  <a:cubicBezTo>
                    <a:pt x="1362" y="488"/>
                    <a:pt x="1344" y="509"/>
                    <a:pt x="1326" y="532"/>
                  </a:cubicBezTo>
                  <a:cubicBezTo>
                    <a:pt x="1311" y="555"/>
                    <a:pt x="1302" y="578"/>
                    <a:pt x="1296" y="603"/>
                  </a:cubicBezTo>
                  <a:cubicBezTo>
                    <a:pt x="1286" y="605"/>
                    <a:pt x="1275" y="614"/>
                    <a:pt x="1263" y="625"/>
                  </a:cubicBezTo>
                  <a:cubicBezTo>
                    <a:pt x="1251" y="635"/>
                    <a:pt x="1238" y="645"/>
                    <a:pt x="1224" y="655"/>
                  </a:cubicBezTo>
                  <a:cubicBezTo>
                    <a:pt x="1212" y="662"/>
                    <a:pt x="1199" y="669"/>
                    <a:pt x="1186" y="675"/>
                  </a:cubicBezTo>
                  <a:cubicBezTo>
                    <a:pt x="1183" y="676"/>
                    <a:pt x="1179" y="676"/>
                    <a:pt x="1175" y="676"/>
                  </a:cubicBezTo>
                  <a:cubicBezTo>
                    <a:pt x="1166" y="676"/>
                    <a:pt x="1158" y="674"/>
                    <a:pt x="1150" y="668"/>
                  </a:cubicBezTo>
                  <a:cubicBezTo>
                    <a:pt x="1060" y="739"/>
                    <a:pt x="988" y="832"/>
                    <a:pt x="938" y="947"/>
                  </a:cubicBezTo>
                  <a:cubicBezTo>
                    <a:pt x="902" y="981"/>
                    <a:pt x="879" y="1018"/>
                    <a:pt x="870" y="1060"/>
                  </a:cubicBezTo>
                  <a:cubicBezTo>
                    <a:pt x="860" y="1100"/>
                    <a:pt x="861" y="1141"/>
                    <a:pt x="872" y="1184"/>
                  </a:cubicBezTo>
                  <a:cubicBezTo>
                    <a:pt x="879" y="1224"/>
                    <a:pt x="894" y="1265"/>
                    <a:pt x="915" y="1307"/>
                  </a:cubicBezTo>
                  <a:cubicBezTo>
                    <a:pt x="934" y="1345"/>
                    <a:pt x="954" y="1383"/>
                    <a:pt x="974" y="1418"/>
                  </a:cubicBezTo>
                  <a:cubicBezTo>
                    <a:pt x="977" y="1419"/>
                    <a:pt x="981" y="1419"/>
                    <a:pt x="985" y="1419"/>
                  </a:cubicBezTo>
                  <a:cubicBezTo>
                    <a:pt x="992" y="1419"/>
                    <a:pt x="999" y="1417"/>
                    <a:pt x="1006" y="1411"/>
                  </a:cubicBezTo>
                  <a:cubicBezTo>
                    <a:pt x="1013" y="1405"/>
                    <a:pt x="1020" y="1396"/>
                    <a:pt x="1023" y="1384"/>
                  </a:cubicBezTo>
                  <a:lnTo>
                    <a:pt x="1083" y="1435"/>
                  </a:lnTo>
                  <a:cubicBezTo>
                    <a:pt x="1107" y="1426"/>
                    <a:pt x="1134" y="1423"/>
                    <a:pt x="1163" y="1423"/>
                  </a:cubicBezTo>
                  <a:cubicBezTo>
                    <a:pt x="1168" y="1423"/>
                    <a:pt x="1172" y="1423"/>
                    <a:pt x="1176" y="1423"/>
                  </a:cubicBezTo>
                  <a:cubicBezTo>
                    <a:pt x="1185" y="1423"/>
                    <a:pt x="1194" y="1423"/>
                    <a:pt x="1203" y="1423"/>
                  </a:cubicBezTo>
                  <a:cubicBezTo>
                    <a:pt x="1230" y="1423"/>
                    <a:pt x="1257" y="1422"/>
                    <a:pt x="1283" y="1420"/>
                  </a:cubicBezTo>
                  <a:cubicBezTo>
                    <a:pt x="1317" y="1417"/>
                    <a:pt x="1348" y="1408"/>
                    <a:pt x="1375" y="1395"/>
                  </a:cubicBezTo>
                  <a:cubicBezTo>
                    <a:pt x="1403" y="1381"/>
                    <a:pt x="1423" y="1357"/>
                    <a:pt x="1433" y="1321"/>
                  </a:cubicBezTo>
                  <a:cubicBezTo>
                    <a:pt x="1452" y="1338"/>
                    <a:pt x="1469" y="1346"/>
                    <a:pt x="1484" y="1346"/>
                  </a:cubicBezTo>
                  <a:cubicBezTo>
                    <a:pt x="1491" y="1346"/>
                    <a:pt x="1497" y="1344"/>
                    <a:pt x="1503" y="1341"/>
                  </a:cubicBezTo>
                  <a:cubicBezTo>
                    <a:pt x="1522" y="1331"/>
                    <a:pt x="1537" y="1316"/>
                    <a:pt x="1551" y="1298"/>
                  </a:cubicBezTo>
                  <a:cubicBezTo>
                    <a:pt x="1567" y="1277"/>
                    <a:pt x="1581" y="1258"/>
                    <a:pt x="1595" y="1242"/>
                  </a:cubicBezTo>
                  <a:cubicBezTo>
                    <a:pt x="1607" y="1228"/>
                    <a:pt x="1619" y="1221"/>
                    <a:pt x="1633" y="1221"/>
                  </a:cubicBezTo>
                  <a:cubicBezTo>
                    <a:pt x="1638" y="1221"/>
                    <a:pt x="1643" y="1222"/>
                    <a:pt x="1649" y="1224"/>
                  </a:cubicBezTo>
                  <a:cubicBezTo>
                    <a:pt x="1661" y="1199"/>
                    <a:pt x="1680" y="1180"/>
                    <a:pt x="1705" y="1167"/>
                  </a:cubicBezTo>
                  <a:cubicBezTo>
                    <a:pt x="1730" y="1154"/>
                    <a:pt x="1753" y="1142"/>
                    <a:pt x="1776" y="1132"/>
                  </a:cubicBezTo>
                  <a:cubicBezTo>
                    <a:pt x="1799" y="1119"/>
                    <a:pt x="1819" y="1104"/>
                    <a:pt x="1838" y="1090"/>
                  </a:cubicBezTo>
                  <a:cubicBezTo>
                    <a:pt x="1858" y="1075"/>
                    <a:pt x="1870" y="1053"/>
                    <a:pt x="1874" y="1022"/>
                  </a:cubicBezTo>
                  <a:cubicBezTo>
                    <a:pt x="1878" y="1023"/>
                    <a:pt x="1882" y="1024"/>
                    <a:pt x="1887" y="1024"/>
                  </a:cubicBezTo>
                  <a:cubicBezTo>
                    <a:pt x="1897" y="1024"/>
                    <a:pt x="1909" y="1020"/>
                    <a:pt x="1922" y="1011"/>
                  </a:cubicBezTo>
                  <a:cubicBezTo>
                    <a:pt x="1940" y="999"/>
                    <a:pt x="1960" y="986"/>
                    <a:pt x="1980" y="973"/>
                  </a:cubicBezTo>
                  <a:cubicBezTo>
                    <a:pt x="2003" y="961"/>
                    <a:pt x="2025" y="952"/>
                    <a:pt x="2046" y="948"/>
                  </a:cubicBezTo>
                  <a:cubicBezTo>
                    <a:pt x="2049" y="948"/>
                    <a:pt x="2052" y="947"/>
                    <a:pt x="2055" y="947"/>
                  </a:cubicBezTo>
                  <a:cubicBezTo>
                    <a:pt x="2073" y="947"/>
                    <a:pt x="2089" y="957"/>
                    <a:pt x="2103" y="975"/>
                  </a:cubicBezTo>
                  <a:cubicBezTo>
                    <a:pt x="2082" y="984"/>
                    <a:pt x="2070" y="996"/>
                    <a:pt x="2065" y="1014"/>
                  </a:cubicBezTo>
                  <a:cubicBezTo>
                    <a:pt x="2060" y="1032"/>
                    <a:pt x="2056" y="1052"/>
                    <a:pt x="2054" y="1074"/>
                  </a:cubicBezTo>
                  <a:cubicBezTo>
                    <a:pt x="2054" y="1096"/>
                    <a:pt x="2051" y="1118"/>
                    <a:pt x="2047" y="1140"/>
                  </a:cubicBezTo>
                  <a:cubicBezTo>
                    <a:pt x="2043" y="1160"/>
                    <a:pt x="2031" y="1177"/>
                    <a:pt x="2012" y="1191"/>
                  </a:cubicBezTo>
                  <a:cubicBezTo>
                    <a:pt x="2033" y="1280"/>
                    <a:pt x="2035" y="1355"/>
                    <a:pt x="2016" y="1416"/>
                  </a:cubicBezTo>
                  <a:cubicBezTo>
                    <a:pt x="1998" y="1473"/>
                    <a:pt x="1966" y="1524"/>
                    <a:pt x="1923" y="1567"/>
                  </a:cubicBezTo>
                  <a:cubicBezTo>
                    <a:pt x="1881" y="1610"/>
                    <a:pt x="1832" y="1646"/>
                    <a:pt x="1773" y="1678"/>
                  </a:cubicBezTo>
                  <a:lnTo>
                    <a:pt x="1600" y="1777"/>
                  </a:lnTo>
                  <a:cubicBezTo>
                    <a:pt x="1546" y="1813"/>
                    <a:pt x="1494" y="1852"/>
                    <a:pt x="1449" y="1895"/>
                  </a:cubicBezTo>
                  <a:cubicBezTo>
                    <a:pt x="1405" y="1938"/>
                    <a:pt x="1375" y="1993"/>
                    <a:pt x="1359" y="2059"/>
                  </a:cubicBezTo>
                  <a:cubicBezTo>
                    <a:pt x="1348" y="2041"/>
                    <a:pt x="1338" y="2032"/>
                    <a:pt x="1329" y="2032"/>
                  </a:cubicBezTo>
                  <a:cubicBezTo>
                    <a:pt x="1328" y="2032"/>
                    <a:pt x="1326" y="2033"/>
                    <a:pt x="1325" y="2033"/>
                  </a:cubicBezTo>
                  <a:cubicBezTo>
                    <a:pt x="1314" y="2038"/>
                    <a:pt x="1303" y="2045"/>
                    <a:pt x="1291" y="2052"/>
                  </a:cubicBezTo>
                  <a:cubicBezTo>
                    <a:pt x="1281" y="2061"/>
                    <a:pt x="1270" y="2069"/>
                    <a:pt x="1260" y="2071"/>
                  </a:cubicBezTo>
                  <a:cubicBezTo>
                    <a:pt x="1258" y="2072"/>
                    <a:pt x="1256" y="2073"/>
                    <a:pt x="1254" y="2073"/>
                  </a:cubicBezTo>
                  <a:cubicBezTo>
                    <a:pt x="1245" y="2073"/>
                    <a:pt x="1235" y="2063"/>
                    <a:pt x="1225" y="2046"/>
                  </a:cubicBezTo>
                  <a:cubicBezTo>
                    <a:pt x="1212" y="2105"/>
                    <a:pt x="1186" y="2149"/>
                    <a:pt x="1150" y="2179"/>
                  </a:cubicBezTo>
                  <a:cubicBezTo>
                    <a:pt x="1113" y="2210"/>
                    <a:pt x="1073" y="2236"/>
                    <a:pt x="1030" y="2257"/>
                  </a:cubicBezTo>
                  <a:cubicBezTo>
                    <a:pt x="984" y="2281"/>
                    <a:pt x="940" y="2305"/>
                    <a:pt x="897" y="2332"/>
                  </a:cubicBezTo>
                  <a:cubicBezTo>
                    <a:pt x="854" y="2359"/>
                    <a:pt x="821" y="2399"/>
                    <a:pt x="798" y="2451"/>
                  </a:cubicBezTo>
                  <a:cubicBezTo>
                    <a:pt x="659" y="2507"/>
                    <a:pt x="539" y="2583"/>
                    <a:pt x="435" y="2682"/>
                  </a:cubicBezTo>
                  <a:cubicBezTo>
                    <a:pt x="329" y="2782"/>
                    <a:pt x="230" y="2890"/>
                    <a:pt x="139" y="3007"/>
                  </a:cubicBezTo>
                  <a:lnTo>
                    <a:pt x="147" y="3058"/>
                  </a:lnTo>
                  <a:cubicBezTo>
                    <a:pt x="123" y="3080"/>
                    <a:pt x="107" y="3106"/>
                    <a:pt x="98" y="3138"/>
                  </a:cubicBezTo>
                  <a:cubicBezTo>
                    <a:pt x="91" y="3168"/>
                    <a:pt x="84" y="3201"/>
                    <a:pt x="79" y="3233"/>
                  </a:cubicBezTo>
                  <a:cubicBezTo>
                    <a:pt x="70" y="3267"/>
                    <a:pt x="63" y="3299"/>
                    <a:pt x="54" y="3329"/>
                  </a:cubicBezTo>
                  <a:cubicBezTo>
                    <a:pt x="44" y="3361"/>
                    <a:pt x="27" y="3387"/>
                    <a:pt x="3" y="3409"/>
                  </a:cubicBezTo>
                  <a:cubicBezTo>
                    <a:pt x="26" y="3444"/>
                    <a:pt x="36" y="3479"/>
                    <a:pt x="32" y="3517"/>
                  </a:cubicBezTo>
                  <a:cubicBezTo>
                    <a:pt x="29" y="3554"/>
                    <a:pt x="24" y="3592"/>
                    <a:pt x="17" y="3629"/>
                  </a:cubicBezTo>
                  <a:cubicBezTo>
                    <a:pt x="9" y="3666"/>
                    <a:pt x="5" y="3704"/>
                    <a:pt x="4" y="3740"/>
                  </a:cubicBezTo>
                  <a:cubicBezTo>
                    <a:pt x="1" y="3779"/>
                    <a:pt x="10" y="3817"/>
                    <a:pt x="33" y="3851"/>
                  </a:cubicBezTo>
                  <a:cubicBezTo>
                    <a:pt x="24" y="3865"/>
                    <a:pt x="21" y="3880"/>
                    <a:pt x="24" y="3894"/>
                  </a:cubicBezTo>
                  <a:cubicBezTo>
                    <a:pt x="28" y="3911"/>
                    <a:pt x="33" y="3927"/>
                    <a:pt x="42" y="3942"/>
                  </a:cubicBezTo>
                  <a:cubicBezTo>
                    <a:pt x="49" y="3958"/>
                    <a:pt x="60" y="3973"/>
                    <a:pt x="71" y="3988"/>
                  </a:cubicBezTo>
                  <a:cubicBezTo>
                    <a:pt x="82" y="4002"/>
                    <a:pt x="89" y="4015"/>
                    <a:pt x="94" y="4028"/>
                  </a:cubicBezTo>
                  <a:cubicBezTo>
                    <a:pt x="86" y="4074"/>
                    <a:pt x="92" y="4110"/>
                    <a:pt x="114" y="4137"/>
                  </a:cubicBezTo>
                  <a:cubicBezTo>
                    <a:pt x="136" y="4165"/>
                    <a:pt x="164" y="4188"/>
                    <a:pt x="198" y="4207"/>
                  </a:cubicBezTo>
                  <a:cubicBezTo>
                    <a:pt x="233" y="4228"/>
                    <a:pt x="270" y="4244"/>
                    <a:pt x="310" y="4258"/>
                  </a:cubicBezTo>
                  <a:cubicBezTo>
                    <a:pt x="349" y="4275"/>
                    <a:pt x="381" y="4292"/>
                    <a:pt x="410" y="4312"/>
                  </a:cubicBezTo>
                  <a:lnTo>
                    <a:pt x="453" y="4255"/>
                  </a:lnTo>
                  <a:cubicBezTo>
                    <a:pt x="467" y="4271"/>
                    <a:pt x="479" y="4279"/>
                    <a:pt x="489" y="4279"/>
                  </a:cubicBezTo>
                  <a:cubicBezTo>
                    <a:pt x="490" y="4279"/>
                    <a:pt x="492" y="4278"/>
                    <a:pt x="494" y="4278"/>
                  </a:cubicBezTo>
                  <a:cubicBezTo>
                    <a:pt x="505" y="4277"/>
                    <a:pt x="517" y="4266"/>
                    <a:pt x="530" y="4249"/>
                  </a:cubicBezTo>
                  <a:cubicBezTo>
                    <a:pt x="546" y="4255"/>
                    <a:pt x="560" y="4258"/>
                    <a:pt x="575" y="4258"/>
                  </a:cubicBezTo>
                  <a:cubicBezTo>
                    <a:pt x="588" y="4258"/>
                    <a:pt x="600" y="4256"/>
                    <a:pt x="612" y="4251"/>
                  </a:cubicBezTo>
                  <a:cubicBezTo>
                    <a:pt x="635" y="4240"/>
                    <a:pt x="658" y="4226"/>
                    <a:pt x="682" y="4209"/>
                  </a:cubicBezTo>
                  <a:cubicBezTo>
                    <a:pt x="705" y="4191"/>
                    <a:pt x="728" y="4177"/>
                    <a:pt x="753" y="4167"/>
                  </a:cubicBezTo>
                  <a:cubicBezTo>
                    <a:pt x="764" y="4162"/>
                    <a:pt x="775" y="4159"/>
                    <a:pt x="787" y="4159"/>
                  </a:cubicBezTo>
                  <a:cubicBezTo>
                    <a:pt x="800" y="4159"/>
                    <a:pt x="814" y="4163"/>
                    <a:pt x="829" y="4170"/>
                  </a:cubicBezTo>
                  <a:lnTo>
                    <a:pt x="962" y="4024"/>
                  </a:lnTo>
                  <a:cubicBezTo>
                    <a:pt x="976" y="4027"/>
                    <a:pt x="989" y="4029"/>
                    <a:pt x="1000" y="4029"/>
                  </a:cubicBezTo>
                  <a:cubicBezTo>
                    <a:pt x="1020" y="4029"/>
                    <a:pt x="1038" y="4025"/>
                    <a:pt x="1052" y="4016"/>
                  </a:cubicBezTo>
                  <a:cubicBezTo>
                    <a:pt x="1072" y="4006"/>
                    <a:pt x="1090" y="3990"/>
                    <a:pt x="1103" y="3970"/>
                  </a:cubicBezTo>
                  <a:cubicBezTo>
                    <a:pt x="1114" y="3951"/>
                    <a:pt x="1123" y="3930"/>
                    <a:pt x="1130" y="3905"/>
                  </a:cubicBezTo>
                  <a:cubicBezTo>
                    <a:pt x="1136" y="3881"/>
                    <a:pt x="1144" y="3858"/>
                    <a:pt x="1156" y="3835"/>
                  </a:cubicBezTo>
                  <a:cubicBezTo>
                    <a:pt x="1166" y="3815"/>
                    <a:pt x="1182" y="3797"/>
                    <a:pt x="1203" y="3782"/>
                  </a:cubicBezTo>
                  <a:cubicBezTo>
                    <a:pt x="1220" y="3771"/>
                    <a:pt x="1244" y="3764"/>
                    <a:pt x="1275" y="3764"/>
                  </a:cubicBezTo>
                  <a:cubicBezTo>
                    <a:pt x="1278" y="3764"/>
                    <a:pt x="1280" y="3764"/>
                    <a:pt x="1283" y="3764"/>
                  </a:cubicBezTo>
                  <a:cubicBezTo>
                    <a:pt x="1294" y="3725"/>
                    <a:pt x="1311" y="3685"/>
                    <a:pt x="1333" y="3643"/>
                  </a:cubicBezTo>
                  <a:cubicBezTo>
                    <a:pt x="1356" y="3604"/>
                    <a:pt x="1379" y="3566"/>
                    <a:pt x="1404" y="3530"/>
                  </a:cubicBezTo>
                  <a:cubicBezTo>
                    <a:pt x="1430" y="3493"/>
                    <a:pt x="1452" y="3457"/>
                    <a:pt x="1472" y="3423"/>
                  </a:cubicBezTo>
                  <a:cubicBezTo>
                    <a:pt x="1493" y="3388"/>
                    <a:pt x="1508" y="3356"/>
                    <a:pt x="1515" y="3325"/>
                  </a:cubicBezTo>
                  <a:cubicBezTo>
                    <a:pt x="1519" y="3310"/>
                    <a:pt x="1521" y="3295"/>
                    <a:pt x="1522" y="3282"/>
                  </a:cubicBezTo>
                  <a:cubicBezTo>
                    <a:pt x="1523" y="3269"/>
                    <a:pt x="1525" y="3256"/>
                    <a:pt x="1528" y="3242"/>
                  </a:cubicBezTo>
                  <a:cubicBezTo>
                    <a:pt x="1547" y="3161"/>
                    <a:pt x="1588" y="3091"/>
                    <a:pt x="1652" y="3033"/>
                  </a:cubicBezTo>
                  <a:cubicBezTo>
                    <a:pt x="1658" y="3027"/>
                    <a:pt x="1664" y="3020"/>
                    <a:pt x="1670" y="3015"/>
                  </a:cubicBezTo>
                  <a:cubicBezTo>
                    <a:pt x="1678" y="3010"/>
                    <a:pt x="1685" y="3004"/>
                    <a:pt x="1690" y="2994"/>
                  </a:cubicBezTo>
                  <a:cubicBezTo>
                    <a:pt x="1705" y="2982"/>
                    <a:pt x="1709" y="2965"/>
                    <a:pt x="1706" y="2944"/>
                  </a:cubicBezTo>
                  <a:lnTo>
                    <a:pt x="1701" y="2886"/>
                  </a:lnTo>
                  <a:cubicBezTo>
                    <a:pt x="1699" y="2866"/>
                    <a:pt x="1701" y="2852"/>
                    <a:pt x="1706" y="2840"/>
                  </a:cubicBezTo>
                  <a:cubicBezTo>
                    <a:pt x="1711" y="2832"/>
                    <a:pt x="1722" y="2828"/>
                    <a:pt x="1738" y="2828"/>
                  </a:cubicBezTo>
                  <a:cubicBezTo>
                    <a:pt x="1746" y="2828"/>
                    <a:pt x="1756" y="2830"/>
                    <a:pt x="1767" y="2832"/>
                  </a:cubicBezTo>
                  <a:lnTo>
                    <a:pt x="1750" y="2755"/>
                  </a:lnTo>
                  <a:cubicBezTo>
                    <a:pt x="1788" y="2714"/>
                    <a:pt x="1817" y="2669"/>
                    <a:pt x="1839" y="2620"/>
                  </a:cubicBezTo>
                  <a:cubicBezTo>
                    <a:pt x="1862" y="2573"/>
                    <a:pt x="1884" y="2522"/>
                    <a:pt x="1903" y="2471"/>
                  </a:cubicBezTo>
                  <a:lnTo>
                    <a:pt x="1962" y="2323"/>
                  </a:lnTo>
                  <a:cubicBezTo>
                    <a:pt x="1983" y="2274"/>
                    <a:pt x="2008" y="2227"/>
                    <a:pt x="2036" y="2183"/>
                  </a:cubicBezTo>
                  <a:cubicBezTo>
                    <a:pt x="2016" y="2170"/>
                    <a:pt x="2006" y="2156"/>
                    <a:pt x="2007" y="2141"/>
                  </a:cubicBezTo>
                  <a:cubicBezTo>
                    <a:pt x="2010" y="2125"/>
                    <a:pt x="2015" y="2108"/>
                    <a:pt x="2022" y="2091"/>
                  </a:cubicBezTo>
                  <a:cubicBezTo>
                    <a:pt x="2029" y="2075"/>
                    <a:pt x="2033" y="2059"/>
                    <a:pt x="2034" y="2043"/>
                  </a:cubicBezTo>
                  <a:cubicBezTo>
                    <a:pt x="2037" y="2029"/>
                    <a:pt x="2027" y="2014"/>
                    <a:pt x="2004" y="2002"/>
                  </a:cubicBezTo>
                  <a:cubicBezTo>
                    <a:pt x="2040" y="1981"/>
                    <a:pt x="2063" y="1953"/>
                    <a:pt x="2075" y="1920"/>
                  </a:cubicBezTo>
                  <a:cubicBezTo>
                    <a:pt x="2090" y="1888"/>
                    <a:pt x="2099" y="1855"/>
                    <a:pt x="2104" y="1820"/>
                  </a:cubicBezTo>
                  <a:cubicBezTo>
                    <a:pt x="2111" y="1785"/>
                    <a:pt x="2117" y="1749"/>
                    <a:pt x="2124" y="1714"/>
                  </a:cubicBezTo>
                  <a:cubicBezTo>
                    <a:pt x="2132" y="1679"/>
                    <a:pt x="2147" y="1648"/>
                    <a:pt x="2172" y="1622"/>
                  </a:cubicBezTo>
                  <a:cubicBezTo>
                    <a:pt x="2183" y="1611"/>
                    <a:pt x="2200" y="1601"/>
                    <a:pt x="2221" y="1595"/>
                  </a:cubicBezTo>
                  <a:cubicBezTo>
                    <a:pt x="2242" y="1589"/>
                    <a:pt x="2262" y="1581"/>
                    <a:pt x="2281" y="1573"/>
                  </a:cubicBezTo>
                  <a:cubicBezTo>
                    <a:pt x="2299" y="1566"/>
                    <a:pt x="2313" y="1554"/>
                    <a:pt x="2320" y="1540"/>
                  </a:cubicBezTo>
                  <a:cubicBezTo>
                    <a:pt x="2328" y="1529"/>
                    <a:pt x="2322" y="1509"/>
                    <a:pt x="2305" y="1481"/>
                  </a:cubicBezTo>
                  <a:cubicBezTo>
                    <a:pt x="2312" y="1460"/>
                    <a:pt x="2320" y="1449"/>
                    <a:pt x="2331" y="1448"/>
                  </a:cubicBezTo>
                  <a:cubicBezTo>
                    <a:pt x="2333" y="1448"/>
                    <a:pt x="2334" y="1448"/>
                    <a:pt x="2336" y="1448"/>
                  </a:cubicBezTo>
                  <a:cubicBezTo>
                    <a:pt x="2348" y="1448"/>
                    <a:pt x="2359" y="1451"/>
                    <a:pt x="2371" y="1458"/>
                  </a:cubicBezTo>
                  <a:cubicBezTo>
                    <a:pt x="2384" y="1463"/>
                    <a:pt x="2399" y="1468"/>
                    <a:pt x="2415" y="1473"/>
                  </a:cubicBezTo>
                  <a:cubicBezTo>
                    <a:pt x="2420" y="1475"/>
                    <a:pt x="2426" y="1476"/>
                    <a:pt x="2431" y="1476"/>
                  </a:cubicBezTo>
                  <a:cubicBezTo>
                    <a:pt x="2441" y="1476"/>
                    <a:pt x="2450" y="1473"/>
                    <a:pt x="2460" y="1466"/>
                  </a:cubicBezTo>
                  <a:cubicBezTo>
                    <a:pt x="2476" y="1454"/>
                    <a:pt x="2492" y="1437"/>
                    <a:pt x="2510" y="1413"/>
                  </a:cubicBezTo>
                  <a:cubicBezTo>
                    <a:pt x="2527" y="1387"/>
                    <a:pt x="2543" y="1366"/>
                    <a:pt x="2556" y="1351"/>
                  </a:cubicBezTo>
                  <a:cubicBezTo>
                    <a:pt x="2595" y="1301"/>
                    <a:pt x="2637" y="1254"/>
                    <a:pt x="2680" y="1209"/>
                  </a:cubicBezTo>
                  <a:cubicBezTo>
                    <a:pt x="2726" y="1162"/>
                    <a:pt x="2777" y="1122"/>
                    <a:pt x="2835" y="1092"/>
                  </a:cubicBezTo>
                  <a:cubicBezTo>
                    <a:pt x="2851" y="1095"/>
                    <a:pt x="2866" y="1097"/>
                    <a:pt x="2879" y="1097"/>
                  </a:cubicBezTo>
                  <a:cubicBezTo>
                    <a:pt x="2906" y="1097"/>
                    <a:pt x="2926" y="1090"/>
                    <a:pt x="2941" y="1075"/>
                  </a:cubicBezTo>
                  <a:cubicBezTo>
                    <a:pt x="2963" y="1052"/>
                    <a:pt x="2980" y="1024"/>
                    <a:pt x="2991" y="989"/>
                  </a:cubicBezTo>
                  <a:cubicBezTo>
                    <a:pt x="3004" y="953"/>
                    <a:pt x="3015" y="919"/>
                    <a:pt x="3028" y="885"/>
                  </a:cubicBezTo>
                  <a:cubicBezTo>
                    <a:pt x="3041" y="850"/>
                    <a:pt x="3066" y="823"/>
                    <a:pt x="3099" y="808"/>
                  </a:cubicBezTo>
                  <a:cubicBezTo>
                    <a:pt x="3146" y="806"/>
                    <a:pt x="3182" y="793"/>
                    <a:pt x="3206" y="769"/>
                  </a:cubicBezTo>
                  <a:cubicBezTo>
                    <a:pt x="3231" y="745"/>
                    <a:pt x="3252" y="716"/>
                    <a:pt x="3266" y="682"/>
                  </a:cubicBezTo>
                  <a:cubicBezTo>
                    <a:pt x="3283" y="648"/>
                    <a:pt x="3295" y="613"/>
                    <a:pt x="3306" y="575"/>
                  </a:cubicBezTo>
                  <a:cubicBezTo>
                    <a:pt x="3315" y="537"/>
                    <a:pt x="3330" y="502"/>
                    <a:pt x="3351" y="470"/>
                  </a:cubicBezTo>
                  <a:lnTo>
                    <a:pt x="3327" y="449"/>
                  </a:lnTo>
                  <a:cubicBezTo>
                    <a:pt x="3317" y="442"/>
                    <a:pt x="3314" y="433"/>
                    <a:pt x="3317" y="421"/>
                  </a:cubicBezTo>
                  <a:lnTo>
                    <a:pt x="3317" y="421"/>
                  </a:lnTo>
                  <a:lnTo>
                    <a:pt x="3236" y="428"/>
                  </a:lnTo>
                  <a:cubicBezTo>
                    <a:pt x="3225" y="486"/>
                    <a:pt x="3199" y="529"/>
                    <a:pt x="3158" y="559"/>
                  </a:cubicBezTo>
                  <a:cubicBezTo>
                    <a:pt x="3119" y="587"/>
                    <a:pt x="3078" y="612"/>
                    <a:pt x="3034" y="635"/>
                  </a:cubicBezTo>
                  <a:cubicBezTo>
                    <a:pt x="2991" y="658"/>
                    <a:pt x="2950" y="686"/>
                    <a:pt x="2912" y="718"/>
                  </a:cubicBezTo>
                  <a:cubicBezTo>
                    <a:pt x="2874" y="747"/>
                    <a:pt x="2851" y="793"/>
                    <a:pt x="2843" y="857"/>
                  </a:cubicBezTo>
                  <a:cubicBezTo>
                    <a:pt x="2817" y="900"/>
                    <a:pt x="2784" y="932"/>
                    <a:pt x="2745" y="953"/>
                  </a:cubicBezTo>
                  <a:cubicBezTo>
                    <a:pt x="2705" y="972"/>
                    <a:pt x="2664" y="990"/>
                    <a:pt x="2623" y="1007"/>
                  </a:cubicBezTo>
                  <a:cubicBezTo>
                    <a:pt x="2581" y="1022"/>
                    <a:pt x="2539" y="1039"/>
                    <a:pt x="2498" y="1060"/>
                  </a:cubicBezTo>
                  <a:cubicBezTo>
                    <a:pt x="2459" y="1081"/>
                    <a:pt x="2426" y="1113"/>
                    <a:pt x="2402" y="1157"/>
                  </a:cubicBezTo>
                  <a:lnTo>
                    <a:pt x="2340" y="1110"/>
                  </a:lnTo>
                  <a:cubicBezTo>
                    <a:pt x="2338" y="1048"/>
                    <a:pt x="2341" y="985"/>
                    <a:pt x="2349" y="924"/>
                  </a:cubicBezTo>
                  <a:cubicBezTo>
                    <a:pt x="2358" y="860"/>
                    <a:pt x="2376" y="799"/>
                    <a:pt x="2401" y="741"/>
                  </a:cubicBezTo>
                  <a:cubicBezTo>
                    <a:pt x="2394" y="713"/>
                    <a:pt x="2394" y="687"/>
                    <a:pt x="2400" y="663"/>
                  </a:cubicBezTo>
                  <a:cubicBezTo>
                    <a:pt x="2408" y="638"/>
                    <a:pt x="2419" y="616"/>
                    <a:pt x="2429" y="595"/>
                  </a:cubicBezTo>
                  <a:cubicBezTo>
                    <a:pt x="2441" y="573"/>
                    <a:pt x="2449" y="550"/>
                    <a:pt x="2457" y="528"/>
                  </a:cubicBezTo>
                  <a:cubicBezTo>
                    <a:pt x="2463" y="504"/>
                    <a:pt x="2462" y="478"/>
                    <a:pt x="2452" y="450"/>
                  </a:cubicBezTo>
                  <a:cubicBezTo>
                    <a:pt x="2462" y="439"/>
                    <a:pt x="2471" y="424"/>
                    <a:pt x="2478" y="408"/>
                  </a:cubicBezTo>
                  <a:cubicBezTo>
                    <a:pt x="2486" y="395"/>
                    <a:pt x="2497" y="388"/>
                    <a:pt x="2512" y="388"/>
                  </a:cubicBezTo>
                  <a:cubicBezTo>
                    <a:pt x="2514" y="388"/>
                    <a:pt x="2516" y="388"/>
                    <a:pt x="2518" y="389"/>
                  </a:cubicBezTo>
                  <a:cubicBezTo>
                    <a:pt x="2505" y="360"/>
                    <a:pt x="2499" y="333"/>
                    <a:pt x="2499" y="310"/>
                  </a:cubicBezTo>
                  <a:cubicBezTo>
                    <a:pt x="2501" y="286"/>
                    <a:pt x="2504" y="264"/>
                    <a:pt x="2509" y="244"/>
                  </a:cubicBezTo>
                  <a:lnTo>
                    <a:pt x="2529" y="177"/>
                  </a:lnTo>
                  <a:cubicBezTo>
                    <a:pt x="2537" y="153"/>
                    <a:pt x="2543" y="127"/>
                    <a:pt x="2545" y="100"/>
                  </a:cubicBezTo>
                  <a:cubicBezTo>
                    <a:pt x="2526" y="66"/>
                    <a:pt x="2499" y="37"/>
                    <a:pt x="2462" y="18"/>
                  </a:cubicBezTo>
                  <a:cubicBezTo>
                    <a:pt x="2442" y="6"/>
                    <a:pt x="2421" y="0"/>
                    <a:pt x="2399"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92"/>
            <p:cNvSpPr/>
            <p:nvPr/>
          </p:nvSpPr>
          <p:spPr>
            <a:xfrm>
              <a:off x="5349525" y="2604950"/>
              <a:ext cx="61125" cy="45625"/>
            </a:xfrm>
            <a:custGeom>
              <a:avLst/>
              <a:gdLst/>
              <a:ahLst/>
              <a:cxnLst/>
              <a:rect l="l" t="t" r="r" b="b"/>
              <a:pathLst>
                <a:path w="2445" h="1825" extrusionOk="0">
                  <a:moveTo>
                    <a:pt x="968" y="286"/>
                  </a:moveTo>
                  <a:cubicBezTo>
                    <a:pt x="995" y="286"/>
                    <a:pt x="1027" y="294"/>
                    <a:pt x="1064" y="310"/>
                  </a:cubicBezTo>
                  <a:lnTo>
                    <a:pt x="1067" y="312"/>
                  </a:lnTo>
                  <a:cubicBezTo>
                    <a:pt x="1069" y="312"/>
                    <a:pt x="1071" y="313"/>
                    <a:pt x="1075" y="315"/>
                  </a:cubicBezTo>
                  <a:cubicBezTo>
                    <a:pt x="1074" y="325"/>
                    <a:pt x="1067" y="344"/>
                    <a:pt x="1057" y="371"/>
                  </a:cubicBezTo>
                  <a:cubicBezTo>
                    <a:pt x="1048" y="397"/>
                    <a:pt x="1042" y="416"/>
                    <a:pt x="1039" y="428"/>
                  </a:cubicBezTo>
                  <a:cubicBezTo>
                    <a:pt x="1021" y="493"/>
                    <a:pt x="997" y="556"/>
                    <a:pt x="969" y="617"/>
                  </a:cubicBezTo>
                  <a:cubicBezTo>
                    <a:pt x="939" y="678"/>
                    <a:pt x="891" y="722"/>
                    <a:pt x="824" y="747"/>
                  </a:cubicBezTo>
                  <a:cubicBezTo>
                    <a:pt x="808" y="787"/>
                    <a:pt x="782" y="821"/>
                    <a:pt x="746" y="848"/>
                  </a:cubicBezTo>
                  <a:cubicBezTo>
                    <a:pt x="709" y="875"/>
                    <a:pt x="670" y="901"/>
                    <a:pt x="629" y="927"/>
                  </a:cubicBezTo>
                  <a:cubicBezTo>
                    <a:pt x="590" y="950"/>
                    <a:pt x="552" y="975"/>
                    <a:pt x="513" y="1002"/>
                  </a:cubicBezTo>
                  <a:cubicBezTo>
                    <a:pt x="476" y="1029"/>
                    <a:pt x="447" y="1061"/>
                    <a:pt x="427" y="1098"/>
                  </a:cubicBezTo>
                  <a:lnTo>
                    <a:pt x="402" y="1077"/>
                  </a:lnTo>
                  <a:cubicBezTo>
                    <a:pt x="394" y="1070"/>
                    <a:pt x="387" y="1067"/>
                    <a:pt x="381" y="1067"/>
                  </a:cubicBezTo>
                  <a:cubicBezTo>
                    <a:pt x="378" y="1067"/>
                    <a:pt x="375" y="1068"/>
                    <a:pt x="372" y="1070"/>
                  </a:cubicBezTo>
                  <a:lnTo>
                    <a:pt x="358" y="1055"/>
                  </a:lnTo>
                  <a:cubicBezTo>
                    <a:pt x="374" y="1025"/>
                    <a:pt x="387" y="995"/>
                    <a:pt x="395" y="964"/>
                  </a:cubicBezTo>
                  <a:cubicBezTo>
                    <a:pt x="405" y="930"/>
                    <a:pt x="415" y="900"/>
                    <a:pt x="426" y="870"/>
                  </a:cubicBezTo>
                  <a:cubicBezTo>
                    <a:pt x="438" y="841"/>
                    <a:pt x="453" y="814"/>
                    <a:pt x="471" y="789"/>
                  </a:cubicBezTo>
                  <a:cubicBezTo>
                    <a:pt x="490" y="762"/>
                    <a:pt x="517" y="741"/>
                    <a:pt x="553" y="726"/>
                  </a:cubicBezTo>
                  <a:cubicBezTo>
                    <a:pt x="552" y="691"/>
                    <a:pt x="552" y="658"/>
                    <a:pt x="553" y="625"/>
                  </a:cubicBezTo>
                  <a:lnTo>
                    <a:pt x="563" y="520"/>
                  </a:lnTo>
                  <a:cubicBezTo>
                    <a:pt x="580" y="524"/>
                    <a:pt x="597" y="525"/>
                    <a:pt x="612" y="525"/>
                  </a:cubicBezTo>
                  <a:cubicBezTo>
                    <a:pt x="635" y="525"/>
                    <a:pt x="655" y="521"/>
                    <a:pt x="673" y="513"/>
                  </a:cubicBezTo>
                  <a:cubicBezTo>
                    <a:pt x="703" y="499"/>
                    <a:pt x="727" y="483"/>
                    <a:pt x="747" y="462"/>
                  </a:cubicBezTo>
                  <a:cubicBezTo>
                    <a:pt x="768" y="438"/>
                    <a:pt x="787" y="413"/>
                    <a:pt x="804" y="388"/>
                  </a:cubicBezTo>
                  <a:cubicBezTo>
                    <a:pt x="824" y="360"/>
                    <a:pt x="845" y="338"/>
                    <a:pt x="867" y="320"/>
                  </a:cubicBezTo>
                  <a:cubicBezTo>
                    <a:pt x="891" y="301"/>
                    <a:pt x="918" y="290"/>
                    <a:pt x="949" y="288"/>
                  </a:cubicBezTo>
                  <a:cubicBezTo>
                    <a:pt x="955" y="287"/>
                    <a:pt x="961" y="286"/>
                    <a:pt x="968" y="286"/>
                  </a:cubicBezTo>
                  <a:close/>
                  <a:moveTo>
                    <a:pt x="1065" y="0"/>
                  </a:moveTo>
                  <a:cubicBezTo>
                    <a:pt x="1008" y="0"/>
                    <a:pt x="953" y="31"/>
                    <a:pt x="902" y="93"/>
                  </a:cubicBezTo>
                  <a:lnTo>
                    <a:pt x="894" y="87"/>
                  </a:lnTo>
                  <a:cubicBezTo>
                    <a:pt x="874" y="75"/>
                    <a:pt x="857" y="69"/>
                    <a:pt x="842" y="69"/>
                  </a:cubicBezTo>
                  <a:cubicBezTo>
                    <a:pt x="832" y="69"/>
                    <a:pt x="823" y="72"/>
                    <a:pt x="816" y="78"/>
                  </a:cubicBezTo>
                  <a:cubicBezTo>
                    <a:pt x="798" y="93"/>
                    <a:pt x="780" y="112"/>
                    <a:pt x="762" y="135"/>
                  </a:cubicBezTo>
                  <a:cubicBezTo>
                    <a:pt x="744" y="156"/>
                    <a:pt x="723" y="177"/>
                    <a:pt x="699" y="195"/>
                  </a:cubicBezTo>
                  <a:cubicBezTo>
                    <a:pt x="686" y="207"/>
                    <a:pt x="670" y="213"/>
                    <a:pt x="649" y="213"/>
                  </a:cubicBezTo>
                  <a:cubicBezTo>
                    <a:pt x="635" y="213"/>
                    <a:pt x="620" y="210"/>
                    <a:pt x="603" y="205"/>
                  </a:cubicBezTo>
                  <a:cubicBezTo>
                    <a:pt x="569" y="243"/>
                    <a:pt x="534" y="278"/>
                    <a:pt x="496" y="312"/>
                  </a:cubicBezTo>
                  <a:cubicBezTo>
                    <a:pt x="457" y="345"/>
                    <a:pt x="421" y="380"/>
                    <a:pt x="385" y="416"/>
                  </a:cubicBezTo>
                  <a:cubicBezTo>
                    <a:pt x="349" y="449"/>
                    <a:pt x="315" y="486"/>
                    <a:pt x="281" y="526"/>
                  </a:cubicBezTo>
                  <a:cubicBezTo>
                    <a:pt x="250" y="563"/>
                    <a:pt x="224" y="606"/>
                    <a:pt x="202" y="653"/>
                  </a:cubicBezTo>
                  <a:cubicBezTo>
                    <a:pt x="211" y="681"/>
                    <a:pt x="214" y="703"/>
                    <a:pt x="211" y="720"/>
                  </a:cubicBezTo>
                  <a:cubicBezTo>
                    <a:pt x="208" y="736"/>
                    <a:pt x="203" y="751"/>
                    <a:pt x="195" y="765"/>
                  </a:cubicBezTo>
                  <a:cubicBezTo>
                    <a:pt x="188" y="776"/>
                    <a:pt x="178" y="789"/>
                    <a:pt x="166" y="802"/>
                  </a:cubicBezTo>
                  <a:cubicBezTo>
                    <a:pt x="156" y="814"/>
                    <a:pt x="146" y="831"/>
                    <a:pt x="134" y="850"/>
                  </a:cubicBezTo>
                  <a:cubicBezTo>
                    <a:pt x="138" y="857"/>
                    <a:pt x="143" y="863"/>
                    <a:pt x="149" y="869"/>
                  </a:cubicBezTo>
                  <a:cubicBezTo>
                    <a:pt x="159" y="875"/>
                    <a:pt x="164" y="883"/>
                    <a:pt x="165" y="893"/>
                  </a:cubicBezTo>
                  <a:cubicBezTo>
                    <a:pt x="167" y="913"/>
                    <a:pt x="164" y="927"/>
                    <a:pt x="155" y="936"/>
                  </a:cubicBezTo>
                  <a:cubicBezTo>
                    <a:pt x="150" y="944"/>
                    <a:pt x="141" y="949"/>
                    <a:pt x="128" y="952"/>
                  </a:cubicBezTo>
                  <a:lnTo>
                    <a:pt x="93" y="955"/>
                  </a:lnTo>
                  <a:cubicBezTo>
                    <a:pt x="86" y="955"/>
                    <a:pt x="79" y="954"/>
                    <a:pt x="74" y="954"/>
                  </a:cubicBezTo>
                  <a:cubicBezTo>
                    <a:pt x="68" y="954"/>
                    <a:pt x="62" y="955"/>
                    <a:pt x="57" y="955"/>
                  </a:cubicBezTo>
                  <a:cubicBezTo>
                    <a:pt x="58" y="970"/>
                    <a:pt x="60" y="985"/>
                    <a:pt x="63" y="997"/>
                  </a:cubicBezTo>
                  <a:lnTo>
                    <a:pt x="67" y="1039"/>
                  </a:lnTo>
                  <a:cubicBezTo>
                    <a:pt x="72" y="1082"/>
                    <a:pt x="69" y="1120"/>
                    <a:pt x="61" y="1153"/>
                  </a:cubicBezTo>
                  <a:cubicBezTo>
                    <a:pt x="52" y="1187"/>
                    <a:pt x="38" y="1218"/>
                    <a:pt x="21" y="1248"/>
                  </a:cubicBezTo>
                  <a:cubicBezTo>
                    <a:pt x="5" y="1277"/>
                    <a:pt x="0" y="1312"/>
                    <a:pt x="8" y="1349"/>
                  </a:cubicBezTo>
                  <a:cubicBezTo>
                    <a:pt x="13" y="1386"/>
                    <a:pt x="25" y="1422"/>
                    <a:pt x="43" y="1457"/>
                  </a:cubicBezTo>
                  <a:cubicBezTo>
                    <a:pt x="59" y="1492"/>
                    <a:pt x="79" y="1525"/>
                    <a:pt x="101" y="1556"/>
                  </a:cubicBezTo>
                  <a:cubicBezTo>
                    <a:pt x="123" y="1586"/>
                    <a:pt x="142" y="1609"/>
                    <a:pt x="155" y="1625"/>
                  </a:cubicBezTo>
                  <a:cubicBezTo>
                    <a:pt x="177" y="1649"/>
                    <a:pt x="198" y="1676"/>
                    <a:pt x="218" y="1708"/>
                  </a:cubicBezTo>
                  <a:cubicBezTo>
                    <a:pt x="240" y="1736"/>
                    <a:pt x="263" y="1761"/>
                    <a:pt x="287" y="1782"/>
                  </a:cubicBezTo>
                  <a:cubicBezTo>
                    <a:pt x="311" y="1802"/>
                    <a:pt x="336" y="1815"/>
                    <a:pt x="362" y="1821"/>
                  </a:cubicBezTo>
                  <a:cubicBezTo>
                    <a:pt x="370" y="1823"/>
                    <a:pt x="379" y="1825"/>
                    <a:pt x="388" y="1825"/>
                  </a:cubicBezTo>
                  <a:cubicBezTo>
                    <a:pt x="410" y="1825"/>
                    <a:pt x="433" y="1817"/>
                    <a:pt x="457" y="1803"/>
                  </a:cubicBezTo>
                  <a:lnTo>
                    <a:pt x="465" y="1802"/>
                  </a:lnTo>
                  <a:cubicBezTo>
                    <a:pt x="482" y="1805"/>
                    <a:pt x="500" y="1806"/>
                    <a:pt x="516" y="1806"/>
                  </a:cubicBezTo>
                  <a:cubicBezTo>
                    <a:pt x="527" y="1806"/>
                    <a:pt x="538" y="1805"/>
                    <a:pt x="548" y="1804"/>
                  </a:cubicBezTo>
                  <a:cubicBezTo>
                    <a:pt x="575" y="1802"/>
                    <a:pt x="602" y="1797"/>
                    <a:pt x="632" y="1791"/>
                  </a:cubicBezTo>
                  <a:cubicBezTo>
                    <a:pt x="660" y="1783"/>
                    <a:pt x="686" y="1778"/>
                    <a:pt x="712" y="1774"/>
                  </a:cubicBezTo>
                  <a:cubicBezTo>
                    <a:pt x="727" y="1772"/>
                    <a:pt x="742" y="1771"/>
                    <a:pt x="757" y="1771"/>
                  </a:cubicBezTo>
                  <a:cubicBezTo>
                    <a:pt x="769" y="1771"/>
                    <a:pt x="781" y="1772"/>
                    <a:pt x="793" y="1773"/>
                  </a:cubicBezTo>
                  <a:cubicBezTo>
                    <a:pt x="814" y="1758"/>
                    <a:pt x="843" y="1748"/>
                    <a:pt x="881" y="1742"/>
                  </a:cubicBezTo>
                  <a:cubicBezTo>
                    <a:pt x="919" y="1736"/>
                    <a:pt x="955" y="1729"/>
                    <a:pt x="987" y="1719"/>
                  </a:cubicBezTo>
                  <a:cubicBezTo>
                    <a:pt x="1018" y="1708"/>
                    <a:pt x="1041" y="1693"/>
                    <a:pt x="1057" y="1674"/>
                  </a:cubicBezTo>
                  <a:cubicBezTo>
                    <a:pt x="1073" y="1655"/>
                    <a:pt x="1069" y="1625"/>
                    <a:pt x="1048" y="1584"/>
                  </a:cubicBezTo>
                  <a:lnTo>
                    <a:pt x="1089" y="1567"/>
                  </a:lnTo>
                  <a:cubicBezTo>
                    <a:pt x="1137" y="1545"/>
                    <a:pt x="1185" y="1523"/>
                    <a:pt x="1233" y="1499"/>
                  </a:cubicBezTo>
                  <a:cubicBezTo>
                    <a:pt x="1282" y="1473"/>
                    <a:pt x="1329" y="1445"/>
                    <a:pt x="1374" y="1415"/>
                  </a:cubicBezTo>
                  <a:cubicBezTo>
                    <a:pt x="1385" y="1408"/>
                    <a:pt x="1395" y="1399"/>
                    <a:pt x="1405" y="1389"/>
                  </a:cubicBezTo>
                  <a:cubicBezTo>
                    <a:pt x="1415" y="1380"/>
                    <a:pt x="1425" y="1372"/>
                    <a:pt x="1435" y="1367"/>
                  </a:cubicBezTo>
                  <a:lnTo>
                    <a:pt x="1756" y="1176"/>
                  </a:lnTo>
                  <a:lnTo>
                    <a:pt x="1784" y="1199"/>
                  </a:lnTo>
                  <a:cubicBezTo>
                    <a:pt x="1828" y="1157"/>
                    <a:pt x="1874" y="1123"/>
                    <a:pt x="1925" y="1099"/>
                  </a:cubicBezTo>
                  <a:cubicBezTo>
                    <a:pt x="1974" y="1073"/>
                    <a:pt x="2023" y="1043"/>
                    <a:pt x="2072" y="1011"/>
                  </a:cubicBezTo>
                  <a:cubicBezTo>
                    <a:pt x="2074" y="1011"/>
                    <a:pt x="2075" y="1011"/>
                    <a:pt x="2076" y="1011"/>
                  </a:cubicBezTo>
                  <a:cubicBezTo>
                    <a:pt x="2090" y="1011"/>
                    <a:pt x="2099" y="1005"/>
                    <a:pt x="2106" y="992"/>
                  </a:cubicBezTo>
                  <a:lnTo>
                    <a:pt x="2134" y="944"/>
                  </a:lnTo>
                  <a:cubicBezTo>
                    <a:pt x="2146" y="925"/>
                    <a:pt x="2157" y="909"/>
                    <a:pt x="2169" y="896"/>
                  </a:cubicBezTo>
                  <a:cubicBezTo>
                    <a:pt x="2180" y="884"/>
                    <a:pt x="2195" y="878"/>
                    <a:pt x="2213" y="878"/>
                  </a:cubicBezTo>
                  <a:cubicBezTo>
                    <a:pt x="2218" y="878"/>
                    <a:pt x="2224" y="879"/>
                    <a:pt x="2230" y="880"/>
                  </a:cubicBezTo>
                  <a:cubicBezTo>
                    <a:pt x="2247" y="863"/>
                    <a:pt x="2263" y="844"/>
                    <a:pt x="2277" y="824"/>
                  </a:cubicBezTo>
                  <a:cubicBezTo>
                    <a:pt x="2289" y="803"/>
                    <a:pt x="2304" y="783"/>
                    <a:pt x="2320" y="765"/>
                  </a:cubicBezTo>
                  <a:cubicBezTo>
                    <a:pt x="2338" y="741"/>
                    <a:pt x="2350" y="724"/>
                    <a:pt x="2357" y="712"/>
                  </a:cubicBezTo>
                  <a:cubicBezTo>
                    <a:pt x="2367" y="701"/>
                    <a:pt x="2375" y="690"/>
                    <a:pt x="2381" y="682"/>
                  </a:cubicBezTo>
                  <a:lnTo>
                    <a:pt x="2404" y="647"/>
                  </a:lnTo>
                  <a:lnTo>
                    <a:pt x="2444" y="598"/>
                  </a:lnTo>
                  <a:cubicBezTo>
                    <a:pt x="2440" y="594"/>
                    <a:pt x="2437" y="587"/>
                    <a:pt x="2436" y="579"/>
                  </a:cubicBezTo>
                  <a:cubicBezTo>
                    <a:pt x="2438" y="570"/>
                    <a:pt x="2439" y="563"/>
                    <a:pt x="2441" y="559"/>
                  </a:cubicBezTo>
                  <a:lnTo>
                    <a:pt x="2438" y="527"/>
                  </a:lnTo>
                  <a:cubicBezTo>
                    <a:pt x="2437" y="514"/>
                    <a:pt x="2431" y="506"/>
                    <a:pt x="2419" y="502"/>
                  </a:cubicBezTo>
                  <a:cubicBezTo>
                    <a:pt x="2394" y="529"/>
                    <a:pt x="2367" y="553"/>
                    <a:pt x="2339" y="575"/>
                  </a:cubicBezTo>
                  <a:cubicBezTo>
                    <a:pt x="2312" y="597"/>
                    <a:pt x="2285" y="619"/>
                    <a:pt x="2257" y="641"/>
                  </a:cubicBezTo>
                  <a:cubicBezTo>
                    <a:pt x="2222" y="667"/>
                    <a:pt x="2195" y="688"/>
                    <a:pt x="2175" y="703"/>
                  </a:cubicBezTo>
                  <a:cubicBezTo>
                    <a:pt x="2156" y="715"/>
                    <a:pt x="2141" y="729"/>
                    <a:pt x="2126" y="744"/>
                  </a:cubicBezTo>
                  <a:cubicBezTo>
                    <a:pt x="2112" y="755"/>
                    <a:pt x="2098" y="770"/>
                    <a:pt x="2082" y="787"/>
                  </a:cubicBezTo>
                  <a:cubicBezTo>
                    <a:pt x="2068" y="802"/>
                    <a:pt x="2046" y="827"/>
                    <a:pt x="2017" y="860"/>
                  </a:cubicBezTo>
                  <a:lnTo>
                    <a:pt x="2008" y="874"/>
                  </a:lnTo>
                  <a:lnTo>
                    <a:pt x="1979" y="844"/>
                  </a:lnTo>
                  <a:cubicBezTo>
                    <a:pt x="1958" y="869"/>
                    <a:pt x="1935" y="894"/>
                    <a:pt x="1911" y="919"/>
                  </a:cubicBezTo>
                  <a:cubicBezTo>
                    <a:pt x="1894" y="935"/>
                    <a:pt x="1873" y="944"/>
                    <a:pt x="1848" y="944"/>
                  </a:cubicBezTo>
                  <a:cubicBezTo>
                    <a:pt x="1838" y="944"/>
                    <a:pt x="1827" y="942"/>
                    <a:pt x="1816" y="940"/>
                  </a:cubicBezTo>
                  <a:cubicBezTo>
                    <a:pt x="1800" y="952"/>
                    <a:pt x="1782" y="961"/>
                    <a:pt x="1763" y="965"/>
                  </a:cubicBezTo>
                  <a:cubicBezTo>
                    <a:pt x="1745" y="968"/>
                    <a:pt x="1729" y="973"/>
                    <a:pt x="1712" y="978"/>
                  </a:cubicBezTo>
                  <a:cubicBezTo>
                    <a:pt x="1697" y="985"/>
                    <a:pt x="1684" y="993"/>
                    <a:pt x="1669" y="1006"/>
                  </a:cubicBezTo>
                  <a:cubicBezTo>
                    <a:pt x="1657" y="1015"/>
                    <a:pt x="1648" y="1033"/>
                    <a:pt x="1642" y="1060"/>
                  </a:cubicBezTo>
                  <a:lnTo>
                    <a:pt x="1640" y="1070"/>
                  </a:lnTo>
                  <a:lnTo>
                    <a:pt x="1633" y="1071"/>
                  </a:lnTo>
                  <a:cubicBezTo>
                    <a:pt x="1605" y="1077"/>
                    <a:pt x="1578" y="1083"/>
                    <a:pt x="1549" y="1087"/>
                  </a:cubicBezTo>
                  <a:cubicBezTo>
                    <a:pt x="1522" y="1092"/>
                    <a:pt x="1496" y="1099"/>
                    <a:pt x="1471" y="1107"/>
                  </a:cubicBezTo>
                  <a:cubicBezTo>
                    <a:pt x="1448" y="1116"/>
                    <a:pt x="1426" y="1128"/>
                    <a:pt x="1406" y="1143"/>
                  </a:cubicBezTo>
                  <a:cubicBezTo>
                    <a:pt x="1385" y="1158"/>
                    <a:pt x="1368" y="1177"/>
                    <a:pt x="1355" y="1203"/>
                  </a:cubicBezTo>
                  <a:cubicBezTo>
                    <a:pt x="1348" y="1218"/>
                    <a:pt x="1343" y="1233"/>
                    <a:pt x="1340" y="1246"/>
                  </a:cubicBezTo>
                  <a:cubicBezTo>
                    <a:pt x="1337" y="1257"/>
                    <a:pt x="1333" y="1271"/>
                    <a:pt x="1330" y="1285"/>
                  </a:cubicBezTo>
                  <a:lnTo>
                    <a:pt x="1328" y="1293"/>
                  </a:lnTo>
                  <a:cubicBezTo>
                    <a:pt x="1314" y="1297"/>
                    <a:pt x="1297" y="1300"/>
                    <a:pt x="1281" y="1300"/>
                  </a:cubicBezTo>
                  <a:cubicBezTo>
                    <a:pt x="1279" y="1300"/>
                    <a:pt x="1276" y="1300"/>
                    <a:pt x="1274" y="1300"/>
                  </a:cubicBezTo>
                  <a:cubicBezTo>
                    <a:pt x="1256" y="1300"/>
                    <a:pt x="1241" y="1292"/>
                    <a:pt x="1229" y="1275"/>
                  </a:cubicBezTo>
                  <a:cubicBezTo>
                    <a:pt x="1178" y="1289"/>
                    <a:pt x="1129" y="1307"/>
                    <a:pt x="1081" y="1330"/>
                  </a:cubicBezTo>
                  <a:cubicBezTo>
                    <a:pt x="1036" y="1352"/>
                    <a:pt x="990" y="1376"/>
                    <a:pt x="945" y="1402"/>
                  </a:cubicBezTo>
                  <a:cubicBezTo>
                    <a:pt x="902" y="1425"/>
                    <a:pt x="856" y="1449"/>
                    <a:pt x="808" y="1472"/>
                  </a:cubicBezTo>
                  <a:cubicBezTo>
                    <a:pt x="762" y="1494"/>
                    <a:pt x="714" y="1510"/>
                    <a:pt x="663" y="1521"/>
                  </a:cubicBezTo>
                  <a:lnTo>
                    <a:pt x="661" y="1524"/>
                  </a:lnTo>
                  <a:lnTo>
                    <a:pt x="656" y="1522"/>
                  </a:lnTo>
                  <a:cubicBezTo>
                    <a:pt x="634" y="1509"/>
                    <a:pt x="610" y="1504"/>
                    <a:pt x="583" y="1504"/>
                  </a:cubicBezTo>
                  <a:cubicBezTo>
                    <a:pt x="577" y="1504"/>
                    <a:pt x="571" y="1504"/>
                    <a:pt x="564" y="1504"/>
                  </a:cubicBezTo>
                  <a:cubicBezTo>
                    <a:pt x="532" y="1507"/>
                    <a:pt x="499" y="1512"/>
                    <a:pt x="465" y="1519"/>
                  </a:cubicBezTo>
                  <a:cubicBezTo>
                    <a:pt x="431" y="1524"/>
                    <a:pt x="398" y="1528"/>
                    <a:pt x="365" y="1529"/>
                  </a:cubicBezTo>
                  <a:cubicBezTo>
                    <a:pt x="333" y="1528"/>
                    <a:pt x="304" y="1516"/>
                    <a:pt x="280" y="1494"/>
                  </a:cubicBezTo>
                  <a:cubicBezTo>
                    <a:pt x="295" y="1456"/>
                    <a:pt x="315" y="1426"/>
                    <a:pt x="341" y="1404"/>
                  </a:cubicBezTo>
                  <a:cubicBezTo>
                    <a:pt x="369" y="1380"/>
                    <a:pt x="399" y="1360"/>
                    <a:pt x="429" y="1344"/>
                  </a:cubicBezTo>
                  <a:cubicBezTo>
                    <a:pt x="463" y="1326"/>
                    <a:pt x="496" y="1311"/>
                    <a:pt x="530" y="1299"/>
                  </a:cubicBezTo>
                  <a:cubicBezTo>
                    <a:pt x="563" y="1285"/>
                    <a:pt x="591" y="1270"/>
                    <a:pt x="617" y="1253"/>
                  </a:cubicBezTo>
                  <a:cubicBezTo>
                    <a:pt x="643" y="1233"/>
                    <a:pt x="663" y="1209"/>
                    <a:pt x="678" y="1182"/>
                  </a:cubicBezTo>
                  <a:cubicBezTo>
                    <a:pt x="693" y="1154"/>
                    <a:pt x="698" y="1119"/>
                    <a:pt x="694" y="1074"/>
                  </a:cubicBezTo>
                  <a:lnTo>
                    <a:pt x="694" y="1074"/>
                  </a:lnTo>
                  <a:cubicBezTo>
                    <a:pt x="714" y="1076"/>
                    <a:pt x="735" y="1078"/>
                    <a:pt x="757" y="1081"/>
                  </a:cubicBezTo>
                  <a:cubicBezTo>
                    <a:pt x="778" y="1083"/>
                    <a:pt x="799" y="1086"/>
                    <a:pt x="819" y="1092"/>
                  </a:cubicBezTo>
                  <a:cubicBezTo>
                    <a:pt x="836" y="1079"/>
                    <a:pt x="847" y="1062"/>
                    <a:pt x="853" y="1039"/>
                  </a:cubicBezTo>
                  <a:cubicBezTo>
                    <a:pt x="863" y="1017"/>
                    <a:pt x="874" y="996"/>
                    <a:pt x="890" y="977"/>
                  </a:cubicBezTo>
                  <a:lnTo>
                    <a:pt x="896" y="971"/>
                  </a:lnTo>
                  <a:lnTo>
                    <a:pt x="903" y="976"/>
                  </a:lnTo>
                  <a:cubicBezTo>
                    <a:pt x="921" y="987"/>
                    <a:pt x="934" y="993"/>
                    <a:pt x="944" y="993"/>
                  </a:cubicBezTo>
                  <a:cubicBezTo>
                    <a:pt x="951" y="993"/>
                    <a:pt x="956" y="990"/>
                    <a:pt x="959" y="985"/>
                  </a:cubicBezTo>
                  <a:cubicBezTo>
                    <a:pt x="967" y="971"/>
                    <a:pt x="973" y="953"/>
                    <a:pt x="977" y="931"/>
                  </a:cubicBezTo>
                  <a:cubicBezTo>
                    <a:pt x="981" y="907"/>
                    <a:pt x="989" y="884"/>
                    <a:pt x="1000" y="864"/>
                  </a:cubicBezTo>
                  <a:cubicBezTo>
                    <a:pt x="1010" y="849"/>
                    <a:pt x="1027" y="841"/>
                    <a:pt x="1051" y="841"/>
                  </a:cubicBezTo>
                  <a:cubicBezTo>
                    <a:pt x="1060" y="841"/>
                    <a:pt x="1069" y="842"/>
                    <a:pt x="1080" y="844"/>
                  </a:cubicBezTo>
                  <a:cubicBezTo>
                    <a:pt x="1124" y="810"/>
                    <a:pt x="1157" y="770"/>
                    <a:pt x="1179" y="725"/>
                  </a:cubicBezTo>
                  <a:cubicBezTo>
                    <a:pt x="1201" y="676"/>
                    <a:pt x="1220" y="627"/>
                    <a:pt x="1237" y="576"/>
                  </a:cubicBezTo>
                  <a:lnTo>
                    <a:pt x="1272" y="489"/>
                  </a:lnTo>
                  <a:cubicBezTo>
                    <a:pt x="1284" y="460"/>
                    <a:pt x="1299" y="431"/>
                    <a:pt x="1316" y="404"/>
                  </a:cubicBezTo>
                  <a:cubicBezTo>
                    <a:pt x="1331" y="378"/>
                    <a:pt x="1338" y="349"/>
                    <a:pt x="1335" y="317"/>
                  </a:cubicBezTo>
                  <a:cubicBezTo>
                    <a:pt x="1331" y="286"/>
                    <a:pt x="1317" y="258"/>
                    <a:pt x="1292" y="236"/>
                  </a:cubicBezTo>
                  <a:cubicBezTo>
                    <a:pt x="1326" y="218"/>
                    <a:pt x="1336" y="189"/>
                    <a:pt x="1319" y="149"/>
                  </a:cubicBezTo>
                  <a:cubicBezTo>
                    <a:pt x="1302" y="108"/>
                    <a:pt x="1272" y="73"/>
                    <a:pt x="1226" y="44"/>
                  </a:cubicBezTo>
                  <a:cubicBezTo>
                    <a:pt x="1182" y="16"/>
                    <a:pt x="1129" y="2"/>
                    <a:pt x="1068" y="0"/>
                  </a:cubicBezTo>
                  <a:cubicBezTo>
                    <a:pt x="1067" y="0"/>
                    <a:pt x="1066" y="0"/>
                    <a:pt x="1065"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92"/>
            <p:cNvSpPr/>
            <p:nvPr/>
          </p:nvSpPr>
          <p:spPr>
            <a:xfrm>
              <a:off x="5395250" y="2559000"/>
              <a:ext cx="60600" cy="89250"/>
            </a:xfrm>
            <a:custGeom>
              <a:avLst/>
              <a:gdLst/>
              <a:ahLst/>
              <a:cxnLst/>
              <a:rect l="l" t="t" r="r" b="b"/>
              <a:pathLst>
                <a:path w="2424" h="3570" extrusionOk="0">
                  <a:moveTo>
                    <a:pt x="1162" y="1"/>
                  </a:moveTo>
                  <a:cubicBezTo>
                    <a:pt x="1149" y="1"/>
                    <a:pt x="1136" y="2"/>
                    <a:pt x="1123" y="5"/>
                  </a:cubicBezTo>
                  <a:cubicBezTo>
                    <a:pt x="1051" y="56"/>
                    <a:pt x="1000" y="114"/>
                    <a:pt x="970" y="181"/>
                  </a:cubicBezTo>
                  <a:cubicBezTo>
                    <a:pt x="939" y="247"/>
                    <a:pt x="915" y="319"/>
                    <a:pt x="898" y="396"/>
                  </a:cubicBezTo>
                  <a:cubicBezTo>
                    <a:pt x="883" y="471"/>
                    <a:pt x="870" y="548"/>
                    <a:pt x="861" y="627"/>
                  </a:cubicBezTo>
                  <a:cubicBezTo>
                    <a:pt x="850" y="703"/>
                    <a:pt x="830" y="777"/>
                    <a:pt x="802" y="847"/>
                  </a:cubicBezTo>
                  <a:cubicBezTo>
                    <a:pt x="759" y="894"/>
                    <a:pt x="713" y="930"/>
                    <a:pt x="666" y="956"/>
                  </a:cubicBezTo>
                  <a:cubicBezTo>
                    <a:pt x="621" y="982"/>
                    <a:pt x="572" y="1000"/>
                    <a:pt x="521" y="1012"/>
                  </a:cubicBezTo>
                  <a:cubicBezTo>
                    <a:pt x="473" y="1022"/>
                    <a:pt x="422" y="1028"/>
                    <a:pt x="367" y="1028"/>
                  </a:cubicBezTo>
                  <a:cubicBezTo>
                    <a:pt x="313" y="1027"/>
                    <a:pt x="255" y="1022"/>
                    <a:pt x="194" y="1015"/>
                  </a:cubicBezTo>
                  <a:cubicBezTo>
                    <a:pt x="173" y="1029"/>
                    <a:pt x="151" y="1040"/>
                    <a:pt x="128" y="1044"/>
                  </a:cubicBezTo>
                  <a:cubicBezTo>
                    <a:pt x="104" y="1046"/>
                    <a:pt x="83" y="1050"/>
                    <a:pt x="64" y="1056"/>
                  </a:cubicBezTo>
                  <a:cubicBezTo>
                    <a:pt x="45" y="1060"/>
                    <a:pt x="30" y="1069"/>
                    <a:pt x="18" y="1083"/>
                  </a:cubicBezTo>
                  <a:cubicBezTo>
                    <a:pt x="5" y="1094"/>
                    <a:pt x="0" y="1117"/>
                    <a:pt x="1" y="1152"/>
                  </a:cubicBezTo>
                  <a:lnTo>
                    <a:pt x="4" y="1184"/>
                  </a:lnTo>
                  <a:cubicBezTo>
                    <a:pt x="8" y="1199"/>
                    <a:pt x="18" y="1209"/>
                    <a:pt x="36" y="1211"/>
                  </a:cubicBezTo>
                  <a:cubicBezTo>
                    <a:pt x="46" y="1213"/>
                    <a:pt x="57" y="1214"/>
                    <a:pt x="68" y="1214"/>
                  </a:cubicBezTo>
                  <a:cubicBezTo>
                    <a:pt x="75" y="1214"/>
                    <a:pt x="81" y="1213"/>
                    <a:pt x="88" y="1213"/>
                  </a:cubicBezTo>
                  <a:cubicBezTo>
                    <a:pt x="107" y="1211"/>
                    <a:pt x="127" y="1209"/>
                    <a:pt x="146" y="1204"/>
                  </a:cubicBezTo>
                  <a:cubicBezTo>
                    <a:pt x="165" y="1198"/>
                    <a:pt x="179" y="1195"/>
                    <a:pt x="190" y="1194"/>
                  </a:cubicBezTo>
                  <a:cubicBezTo>
                    <a:pt x="197" y="1193"/>
                    <a:pt x="203" y="1193"/>
                    <a:pt x="207" y="1193"/>
                  </a:cubicBezTo>
                  <a:cubicBezTo>
                    <a:pt x="213" y="1193"/>
                    <a:pt x="216" y="1194"/>
                    <a:pt x="216" y="1195"/>
                  </a:cubicBezTo>
                  <a:lnTo>
                    <a:pt x="240" y="1202"/>
                  </a:lnTo>
                  <a:cubicBezTo>
                    <a:pt x="271" y="1212"/>
                    <a:pt x="303" y="1216"/>
                    <a:pt x="335" y="1216"/>
                  </a:cubicBezTo>
                  <a:cubicBezTo>
                    <a:pt x="338" y="1216"/>
                    <a:pt x="342" y="1216"/>
                    <a:pt x="345" y="1216"/>
                  </a:cubicBezTo>
                  <a:cubicBezTo>
                    <a:pt x="382" y="1215"/>
                    <a:pt x="417" y="1213"/>
                    <a:pt x="452" y="1210"/>
                  </a:cubicBezTo>
                  <a:cubicBezTo>
                    <a:pt x="479" y="1207"/>
                    <a:pt x="505" y="1206"/>
                    <a:pt x="532" y="1206"/>
                  </a:cubicBezTo>
                  <a:cubicBezTo>
                    <a:pt x="541" y="1206"/>
                    <a:pt x="550" y="1206"/>
                    <a:pt x="559" y="1206"/>
                  </a:cubicBezTo>
                  <a:cubicBezTo>
                    <a:pt x="562" y="1206"/>
                    <a:pt x="566" y="1206"/>
                    <a:pt x="569" y="1206"/>
                  </a:cubicBezTo>
                  <a:cubicBezTo>
                    <a:pt x="600" y="1206"/>
                    <a:pt x="632" y="1211"/>
                    <a:pt x="664" y="1219"/>
                  </a:cubicBezTo>
                  <a:cubicBezTo>
                    <a:pt x="615" y="1381"/>
                    <a:pt x="569" y="1546"/>
                    <a:pt x="526" y="1713"/>
                  </a:cubicBezTo>
                  <a:cubicBezTo>
                    <a:pt x="484" y="1876"/>
                    <a:pt x="450" y="2042"/>
                    <a:pt x="422" y="2209"/>
                  </a:cubicBezTo>
                  <a:cubicBezTo>
                    <a:pt x="410" y="2278"/>
                    <a:pt x="400" y="2346"/>
                    <a:pt x="391" y="2414"/>
                  </a:cubicBezTo>
                  <a:cubicBezTo>
                    <a:pt x="382" y="2479"/>
                    <a:pt x="371" y="2547"/>
                    <a:pt x="361" y="2617"/>
                  </a:cubicBezTo>
                  <a:cubicBezTo>
                    <a:pt x="358" y="2635"/>
                    <a:pt x="354" y="2651"/>
                    <a:pt x="351" y="2664"/>
                  </a:cubicBezTo>
                  <a:cubicBezTo>
                    <a:pt x="350" y="2677"/>
                    <a:pt x="352" y="2693"/>
                    <a:pt x="357" y="2713"/>
                  </a:cubicBezTo>
                  <a:cubicBezTo>
                    <a:pt x="361" y="2742"/>
                    <a:pt x="368" y="2772"/>
                    <a:pt x="378" y="2802"/>
                  </a:cubicBezTo>
                  <a:cubicBezTo>
                    <a:pt x="388" y="2829"/>
                    <a:pt x="396" y="2856"/>
                    <a:pt x="401" y="2883"/>
                  </a:cubicBezTo>
                  <a:cubicBezTo>
                    <a:pt x="407" y="2909"/>
                    <a:pt x="408" y="2935"/>
                    <a:pt x="402" y="2962"/>
                  </a:cubicBezTo>
                  <a:cubicBezTo>
                    <a:pt x="397" y="2988"/>
                    <a:pt x="383" y="3015"/>
                    <a:pt x="357" y="3044"/>
                  </a:cubicBezTo>
                  <a:lnTo>
                    <a:pt x="385" y="3067"/>
                  </a:lnTo>
                  <a:cubicBezTo>
                    <a:pt x="399" y="3165"/>
                    <a:pt x="429" y="3254"/>
                    <a:pt x="477" y="3335"/>
                  </a:cubicBezTo>
                  <a:cubicBezTo>
                    <a:pt x="527" y="3413"/>
                    <a:pt x="597" y="3476"/>
                    <a:pt x="686" y="3524"/>
                  </a:cubicBezTo>
                  <a:cubicBezTo>
                    <a:pt x="699" y="3531"/>
                    <a:pt x="719" y="3540"/>
                    <a:pt x="746" y="3548"/>
                  </a:cubicBezTo>
                  <a:cubicBezTo>
                    <a:pt x="774" y="3558"/>
                    <a:pt x="795" y="3565"/>
                    <a:pt x="810" y="3568"/>
                  </a:cubicBezTo>
                  <a:cubicBezTo>
                    <a:pt x="821" y="3569"/>
                    <a:pt x="832" y="3570"/>
                    <a:pt x="842" y="3570"/>
                  </a:cubicBezTo>
                  <a:cubicBezTo>
                    <a:pt x="886" y="3570"/>
                    <a:pt x="933" y="3560"/>
                    <a:pt x="982" y="3540"/>
                  </a:cubicBezTo>
                  <a:cubicBezTo>
                    <a:pt x="1048" y="3516"/>
                    <a:pt x="1100" y="3488"/>
                    <a:pt x="1137" y="3454"/>
                  </a:cubicBezTo>
                  <a:cubicBezTo>
                    <a:pt x="1141" y="3454"/>
                    <a:pt x="1145" y="3455"/>
                    <a:pt x="1149" y="3455"/>
                  </a:cubicBezTo>
                  <a:cubicBezTo>
                    <a:pt x="1157" y="3455"/>
                    <a:pt x="1165" y="3453"/>
                    <a:pt x="1173" y="3450"/>
                  </a:cubicBezTo>
                  <a:cubicBezTo>
                    <a:pt x="1188" y="3447"/>
                    <a:pt x="1201" y="3445"/>
                    <a:pt x="1215" y="3444"/>
                  </a:cubicBezTo>
                  <a:cubicBezTo>
                    <a:pt x="1220" y="3443"/>
                    <a:pt x="1225" y="3443"/>
                    <a:pt x="1229" y="3443"/>
                  </a:cubicBezTo>
                  <a:cubicBezTo>
                    <a:pt x="1238" y="3443"/>
                    <a:pt x="1246" y="3444"/>
                    <a:pt x="1254" y="3447"/>
                  </a:cubicBezTo>
                  <a:cubicBezTo>
                    <a:pt x="1265" y="3450"/>
                    <a:pt x="1275" y="3458"/>
                    <a:pt x="1282" y="3470"/>
                  </a:cubicBezTo>
                  <a:cubicBezTo>
                    <a:pt x="1326" y="3412"/>
                    <a:pt x="1373" y="3359"/>
                    <a:pt x="1424" y="3311"/>
                  </a:cubicBezTo>
                  <a:cubicBezTo>
                    <a:pt x="1473" y="3262"/>
                    <a:pt x="1525" y="3215"/>
                    <a:pt x="1580" y="3171"/>
                  </a:cubicBezTo>
                  <a:cubicBezTo>
                    <a:pt x="1596" y="3158"/>
                    <a:pt x="1613" y="3145"/>
                    <a:pt x="1632" y="3134"/>
                  </a:cubicBezTo>
                  <a:cubicBezTo>
                    <a:pt x="1650" y="3119"/>
                    <a:pt x="1667" y="3106"/>
                    <a:pt x="1683" y="3093"/>
                  </a:cubicBezTo>
                  <a:cubicBezTo>
                    <a:pt x="1720" y="3066"/>
                    <a:pt x="1750" y="3036"/>
                    <a:pt x="1773" y="3004"/>
                  </a:cubicBezTo>
                  <a:cubicBezTo>
                    <a:pt x="1863" y="2902"/>
                    <a:pt x="1943" y="2790"/>
                    <a:pt x="2012" y="2667"/>
                  </a:cubicBezTo>
                  <a:cubicBezTo>
                    <a:pt x="2081" y="2542"/>
                    <a:pt x="2135" y="2415"/>
                    <a:pt x="2176" y="2285"/>
                  </a:cubicBezTo>
                  <a:lnTo>
                    <a:pt x="2176" y="2285"/>
                  </a:lnTo>
                  <a:cubicBezTo>
                    <a:pt x="2099" y="2312"/>
                    <a:pt x="2031" y="2352"/>
                    <a:pt x="1976" y="2408"/>
                  </a:cubicBezTo>
                  <a:cubicBezTo>
                    <a:pt x="1922" y="2462"/>
                    <a:pt x="1871" y="2522"/>
                    <a:pt x="1823" y="2587"/>
                  </a:cubicBezTo>
                  <a:cubicBezTo>
                    <a:pt x="1775" y="2650"/>
                    <a:pt x="1726" y="2714"/>
                    <a:pt x="1678" y="2779"/>
                  </a:cubicBezTo>
                  <a:cubicBezTo>
                    <a:pt x="1629" y="2841"/>
                    <a:pt x="1572" y="2895"/>
                    <a:pt x="1507" y="2940"/>
                  </a:cubicBezTo>
                  <a:cubicBezTo>
                    <a:pt x="1496" y="2937"/>
                    <a:pt x="1485" y="2936"/>
                    <a:pt x="1475" y="2936"/>
                  </a:cubicBezTo>
                  <a:cubicBezTo>
                    <a:pt x="1462" y="2936"/>
                    <a:pt x="1450" y="2938"/>
                    <a:pt x="1439" y="2943"/>
                  </a:cubicBezTo>
                  <a:cubicBezTo>
                    <a:pt x="1422" y="2948"/>
                    <a:pt x="1407" y="2959"/>
                    <a:pt x="1393" y="2972"/>
                  </a:cubicBezTo>
                  <a:cubicBezTo>
                    <a:pt x="1380" y="2985"/>
                    <a:pt x="1366" y="3001"/>
                    <a:pt x="1355" y="3019"/>
                  </a:cubicBezTo>
                  <a:cubicBezTo>
                    <a:pt x="1344" y="3037"/>
                    <a:pt x="1331" y="3054"/>
                    <a:pt x="1318" y="3071"/>
                  </a:cubicBezTo>
                  <a:cubicBezTo>
                    <a:pt x="1281" y="3080"/>
                    <a:pt x="1246" y="3096"/>
                    <a:pt x="1212" y="3119"/>
                  </a:cubicBezTo>
                  <a:cubicBezTo>
                    <a:pt x="1178" y="3139"/>
                    <a:pt x="1147" y="3165"/>
                    <a:pt x="1118" y="3196"/>
                  </a:cubicBezTo>
                  <a:cubicBezTo>
                    <a:pt x="1088" y="3225"/>
                    <a:pt x="1059" y="3257"/>
                    <a:pt x="1032" y="3291"/>
                  </a:cubicBezTo>
                  <a:cubicBezTo>
                    <a:pt x="1006" y="3324"/>
                    <a:pt x="984" y="3355"/>
                    <a:pt x="966" y="3385"/>
                  </a:cubicBezTo>
                  <a:lnTo>
                    <a:pt x="875" y="3280"/>
                  </a:lnTo>
                  <a:lnTo>
                    <a:pt x="822" y="3339"/>
                  </a:lnTo>
                  <a:cubicBezTo>
                    <a:pt x="803" y="3322"/>
                    <a:pt x="785" y="3302"/>
                    <a:pt x="767" y="3280"/>
                  </a:cubicBezTo>
                  <a:cubicBezTo>
                    <a:pt x="751" y="3255"/>
                    <a:pt x="735" y="3229"/>
                    <a:pt x="721" y="3202"/>
                  </a:cubicBezTo>
                  <a:cubicBezTo>
                    <a:pt x="709" y="3176"/>
                    <a:pt x="698" y="3149"/>
                    <a:pt x="692" y="3120"/>
                  </a:cubicBezTo>
                  <a:cubicBezTo>
                    <a:pt x="687" y="3093"/>
                    <a:pt x="688" y="3066"/>
                    <a:pt x="694" y="3040"/>
                  </a:cubicBezTo>
                  <a:cubicBezTo>
                    <a:pt x="675" y="2943"/>
                    <a:pt x="656" y="2847"/>
                    <a:pt x="639" y="2748"/>
                  </a:cubicBezTo>
                  <a:cubicBezTo>
                    <a:pt x="622" y="2651"/>
                    <a:pt x="610" y="2553"/>
                    <a:pt x="606" y="2456"/>
                  </a:cubicBezTo>
                  <a:cubicBezTo>
                    <a:pt x="655" y="2328"/>
                    <a:pt x="697" y="2200"/>
                    <a:pt x="734" y="2071"/>
                  </a:cubicBezTo>
                  <a:cubicBezTo>
                    <a:pt x="772" y="1940"/>
                    <a:pt x="808" y="1807"/>
                    <a:pt x="844" y="1674"/>
                  </a:cubicBezTo>
                  <a:lnTo>
                    <a:pt x="883" y="1522"/>
                  </a:lnTo>
                  <a:cubicBezTo>
                    <a:pt x="895" y="1468"/>
                    <a:pt x="909" y="1416"/>
                    <a:pt x="924" y="1365"/>
                  </a:cubicBezTo>
                  <a:cubicBezTo>
                    <a:pt x="942" y="1291"/>
                    <a:pt x="970" y="1245"/>
                    <a:pt x="1005" y="1224"/>
                  </a:cubicBezTo>
                  <a:cubicBezTo>
                    <a:pt x="1042" y="1201"/>
                    <a:pt x="1082" y="1190"/>
                    <a:pt x="1125" y="1188"/>
                  </a:cubicBezTo>
                  <a:cubicBezTo>
                    <a:pt x="1168" y="1183"/>
                    <a:pt x="1212" y="1181"/>
                    <a:pt x="1258" y="1179"/>
                  </a:cubicBezTo>
                  <a:cubicBezTo>
                    <a:pt x="1303" y="1177"/>
                    <a:pt x="1347" y="1159"/>
                    <a:pt x="1389" y="1125"/>
                  </a:cubicBezTo>
                  <a:cubicBezTo>
                    <a:pt x="1408" y="1135"/>
                    <a:pt x="1427" y="1140"/>
                    <a:pt x="1445" y="1140"/>
                  </a:cubicBezTo>
                  <a:cubicBezTo>
                    <a:pt x="1453" y="1140"/>
                    <a:pt x="1461" y="1139"/>
                    <a:pt x="1469" y="1137"/>
                  </a:cubicBezTo>
                  <a:cubicBezTo>
                    <a:pt x="1496" y="1129"/>
                    <a:pt x="1516" y="1111"/>
                    <a:pt x="1528" y="1086"/>
                  </a:cubicBezTo>
                  <a:lnTo>
                    <a:pt x="1588" y="1136"/>
                  </a:lnTo>
                  <a:cubicBezTo>
                    <a:pt x="1627" y="1135"/>
                    <a:pt x="1666" y="1128"/>
                    <a:pt x="1703" y="1116"/>
                  </a:cubicBezTo>
                  <a:lnTo>
                    <a:pt x="1818" y="1080"/>
                  </a:lnTo>
                  <a:cubicBezTo>
                    <a:pt x="1855" y="1066"/>
                    <a:pt x="1892" y="1054"/>
                    <a:pt x="1928" y="1047"/>
                  </a:cubicBezTo>
                  <a:cubicBezTo>
                    <a:pt x="1951" y="1041"/>
                    <a:pt x="1974" y="1038"/>
                    <a:pt x="1997" y="1038"/>
                  </a:cubicBezTo>
                  <a:cubicBezTo>
                    <a:pt x="2009" y="1038"/>
                    <a:pt x="2022" y="1039"/>
                    <a:pt x="2035" y="1041"/>
                  </a:cubicBezTo>
                  <a:cubicBezTo>
                    <a:pt x="2056" y="1004"/>
                    <a:pt x="2082" y="984"/>
                    <a:pt x="2114" y="982"/>
                  </a:cubicBezTo>
                  <a:cubicBezTo>
                    <a:pt x="2135" y="979"/>
                    <a:pt x="2157" y="977"/>
                    <a:pt x="2178" y="977"/>
                  </a:cubicBezTo>
                  <a:cubicBezTo>
                    <a:pt x="2191" y="977"/>
                    <a:pt x="2204" y="978"/>
                    <a:pt x="2217" y="979"/>
                  </a:cubicBezTo>
                  <a:cubicBezTo>
                    <a:pt x="2236" y="981"/>
                    <a:pt x="2254" y="981"/>
                    <a:pt x="2273" y="981"/>
                  </a:cubicBezTo>
                  <a:cubicBezTo>
                    <a:pt x="2291" y="981"/>
                    <a:pt x="2310" y="981"/>
                    <a:pt x="2328" y="979"/>
                  </a:cubicBezTo>
                  <a:cubicBezTo>
                    <a:pt x="2364" y="974"/>
                    <a:pt x="2396" y="953"/>
                    <a:pt x="2423" y="918"/>
                  </a:cubicBezTo>
                  <a:cubicBezTo>
                    <a:pt x="2412" y="891"/>
                    <a:pt x="2408" y="869"/>
                    <a:pt x="2411" y="851"/>
                  </a:cubicBezTo>
                  <a:cubicBezTo>
                    <a:pt x="2415" y="831"/>
                    <a:pt x="2418" y="813"/>
                    <a:pt x="2419" y="799"/>
                  </a:cubicBezTo>
                  <a:cubicBezTo>
                    <a:pt x="2421" y="783"/>
                    <a:pt x="2419" y="768"/>
                    <a:pt x="2412" y="754"/>
                  </a:cubicBezTo>
                  <a:cubicBezTo>
                    <a:pt x="2404" y="739"/>
                    <a:pt x="2383" y="723"/>
                    <a:pt x="2349" y="708"/>
                  </a:cubicBezTo>
                  <a:cubicBezTo>
                    <a:pt x="2318" y="717"/>
                    <a:pt x="2282" y="729"/>
                    <a:pt x="2242" y="743"/>
                  </a:cubicBezTo>
                  <a:cubicBezTo>
                    <a:pt x="2203" y="755"/>
                    <a:pt x="2165" y="766"/>
                    <a:pt x="2125" y="776"/>
                  </a:cubicBezTo>
                  <a:cubicBezTo>
                    <a:pt x="2086" y="786"/>
                    <a:pt x="2047" y="794"/>
                    <a:pt x="2006" y="800"/>
                  </a:cubicBezTo>
                  <a:cubicBezTo>
                    <a:pt x="1974" y="804"/>
                    <a:pt x="1944" y="806"/>
                    <a:pt x="1916" y="806"/>
                  </a:cubicBezTo>
                  <a:cubicBezTo>
                    <a:pt x="1910" y="806"/>
                    <a:pt x="1905" y="806"/>
                    <a:pt x="1899" y="806"/>
                  </a:cubicBezTo>
                  <a:cubicBezTo>
                    <a:pt x="1885" y="818"/>
                    <a:pt x="1869" y="825"/>
                    <a:pt x="1853" y="825"/>
                  </a:cubicBezTo>
                  <a:cubicBezTo>
                    <a:pt x="1849" y="825"/>
                    <a:pt x="1846" y="824"/>
                    <a:pt x="1843" y="824"/>
                  </a:cubicBezTo>
                  <a:cubicBezTo>
                    <a:pt x="1825" y="820"/>
                    <a:pt x="1806" y="813"/>
                    <a:pt x="1786" y="807"/>
                  </a:cubicBezTo>
                  <a:cubicBezTo>
                    <a:pt x="1766" y="798"/>
                    <a:pt x="1743" y="791"/>
                    <a:pt x="1719" y="786"/>
                  </a:cubicBezTo>
                  <a:cubicBezTo>
                    <a:pt x="1714" y="785"/>
                    <a:pt x="1709" y="785"/>
                    <a:pt x="1704" y="785"/>
                  </a:cubicBezTo>
                  <a:cubicBezTo>
                    <a:pt x="1687" y="785"/>
                    <a:pt x="1669" y="791"/>
                    <a:pt x="1649" y="803"/>
                  </a:cubicBezTo>
                  <a:cubicBezTo>
                    <a:pt x="1633" y="836"/>
                    <a:pt x="1614" y="855"/>
                    <a:pt x="1592" y="860"/>
                  </a:cubicBezTo>
                  <a:cubicBezTo>
                    <a:pt x="1585" y="860"/>
                    <a:pt x="1578" y="861"/>
                    <a:pt x="1571" y="861"/>
                  </a:cubicBezTo>
                  <a:cubicBezTo>
                    <a:pt x="1557" y="861"/>
                    <a:pt x="1542" y="859"/>
                    <a:pt x="1527" y="856"/>
                  </a:cubicBezTo>
                  <a:cubicBezTo>
                    <a:pt x="1505" y="849"/>
                    <a:pt x="1483" y="846"/>
                    <a:pt x="1461" y="846"/>
                  </a:cubicBezTo>
                  <a:cubicBezTo>
                    <a:pt x="1459" y="846"/>
                    <a:pt x="1457" y="845"/>
                    <a:pt x="1455" y="845"/>
                  </a:cubicBezTo>
                  <a:cubicBezTo>
                    <a:pt x="1435" y="845"/>
                    <a:pt x="1417" y="858"/>
                    <a:pt x="1399" y="880"/>
                  </a:cubicBezTo>
                  <a:cubicBezTo>
                    <a:pt x="1386" y="866"/>
                    <a:pt x="1372" y="858"/>
                    <a:pt x="1358" y="858"/>
                  </a:cubicBezTo>
                  <a:cubicBezTo>
                    <a:pt x="1357" y="858"/>
                    <a:pt x="1356" y="858"/>
                    <a:pt x="1355" y="858"/>
                  </a:cubicBezTo>
                  <a:cubicBezTo>
                    <a:pt x="1341" y="860"/>
                    <a:pt x="1325" y="865"/>
                    <a:pt x="1308" y="872"/>
                  </a:cubicBezTo>
                  <a:cubicBezTo>
                    <a:pt x="1294" y="880"/>
                    <a:pt x="1277" y="888"/>
                    <a:pt x="1258" y="896"/>
                  </a:cubicBezTo>
                  <a:cubicBezTo>
                    <a:pt x="1247" y="900"/>
                    <a:pt x="1237" y="902"/>
                    <a:pt x="1226" y="902"/>
                  </a:cubicBezTo>
                  <a:cubicBezTo>
                    <a:pt x="1217" y="902"/>
                    <a:pt x="1209" y="901"/>
                    <a:pt x="1200" y="898"/>
                  </a:cubicBezTo>
                  <a:cubicBezTo>
                    <a:pt x="1178" y="876"/>
                    <a:pt x="1155" y="853"/>
                    <a:pt x="1129" y="830"/>
                  </a:cubicBezTo>
                  <a:cubicBezTo>
                    <a:pt x="1103" y="806"/>
                    <a:pt x="1097" y="776"/>
                    <a:pt x="1111" y="738"/>
                  </a:cubicBezTo>
                  <a:cubicBezTo>
                    <a:pt x="1127" y="721"/>
                    <a:pt x="1141" y="698"/>
                    <a:pt x="1153" y="669"/>
                  </a:cubicBezTo>
                  <a:cubicBezTo>
                    <a:pt x="1168" y="639"/>
                    <a:pt x="1187" y="623"/>
                    <a:pt x="1211" y="618"/>
                  </a:cubicBezTo>
                  <a:cubicBezTo>
                    <a:pt x="1211" y="603"/>
                    <a:pt x="1217" y="585"/>
                    <a:pt x="1229" y="564"/>
                  </a:cubicBezTo>
                  <a:cubicBezTo>
                    <a:pt x="1239" y="544"/>
                    <a:pt x="1249" y="525"/>
                    <a:pt x="1256" y="506"/>
                  </a:cubicBezTo>
                  <a:cubicBezTo>
                    <a:pt x="1263" y="489"/>
                    <a:pt x="1263" y="473"/>
                    <a:pt x="1258" y="458"/>
                  </a:cubicBezTo>
                  <a:cubicBezTo>
                    <a:pt x="1252" y="443"/>
                    <a:pt x="1235" y="432"/>
                    <a:pt x="1206" y="424"/>
                  </a:cubicBezTo>
                  <a:cubicBezTo>
                    <a:pt x="1225" y="396"/>
                    <a:pt x="1239" y="367"/>
                    <a:pt x="1246" y="335"/>
                  </a:cubicBezTo>
                  <a:cubicBezTo>
                    <a:pt x="1255" y="304"/>
                    <a:pt x="1260" y="273"/>
                    <a:pt x="1264" y="240"/>
                  </a:cubicBezTo>
                  <a:cubicBezTo>
                    <a:pt x="1269" y="207"/>
                    <a:pt x="1275" y="174"/>
                    <a:pt x="1278" y="141"/>
                  </a:cubicBezTo>
                  <a:cubicBezTo>
                    <a:pt x="1281" y="108"/>
                    <a:pt x="1287" y="77"/>
                    <a:pt x="1296" y="45"/>
                  </a:cubicBezTo>
                  <a:cubicBezTo>
                    <a:pt x="1268" y="33"/>
                    <a:pt x="1241" y="21"/>
                    <a:pt x="1214" y="11"/>
                  </a:cubicBezTo>
                  <a:cubicBezTo>
                    <a:pt x="1198" y="4"/>
                    <a:pt x="1180" y="1"/>
                    <a:pt x="1162"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92"/>
            <p:cNvSpPr/>
            <p:nvPr/>
          </p:nvSpPr>
          <p:spPr>
            <a:xfrm>
              <a:off x="5436900" y="2557575"/>
              <a:ext cx="57200" cy="92800"/>
            </a:xfrm>
            <a:custGeom>
              <a:avLst/>
              <a:gdLst/>
              <a:ahLst/>
              <a:cxnLst/>
              <a:rect l="l" t="t" r="r" b="b"/>
              <a:pathLst>
                <a:path w="2288" h="3712" extrusionOk="0">
                  <a:moveTo>
                    <a:pt x="1570" y="210"/>
                  </a:moveTo>
                  <a:lnTo>
                    <a:pt x="1711" y="221"/>
                  </a:lnTo>
                  <a:cubicBezTo>
                    <a:pt x="1717" y="339"/>
                    <a:pt x="1720" y="457"/>
                    <a:pt x="1716" y="577"/>
                  </a:cubicBezTo>
                  <a:cubicBezTo>
                    <a:pt x="1716" y="694"/>
                    <a:pt x="1708" y="812"/>
                    <a:pt x="1690" y="930"/>
                  </a:cubicBezTo>
                  <a:cubicBezTo>
                    <a:pt x="1684" y="987"/>
                    <a:pt x="1673" y="1049"/>
                    <a:pt x="1658" y="1115"/>
                  </a:cubicBezTo>
                  <a:cubicBezTo>
                    <a:pt x="1655" y="1126"/>
                    <a:pt x="1650" y="1140"/>
                    <a:pt x="1645" y="1156"/>
                  </a:cubicBezTo>
                  <a:cubicBezTo>
                    <a:pt x="1640" y="1171"/>
                    <a:pt x="1636" y="1184"/>
                    <a:pt x="1633" y="1195"/>
                  </a:cubicBezTo>
                  <a:cubicBezTo>
                    <a:pt x="1633" y="1213"/>
                    <a:pt x="1642" y="1228"/>
                    <a:pt x="1663" y="1241"/>
                  </a:cubicBezTo>
                  <a:cubicBezTo>
                    <a:pt x="1613" y="1337"/>
                    <a:pt x="1559" y="1426"/>
                    <a:pt x="1502" y="1509"/>
                  </a:cubicBezTo>
                  <a:cubicBezTo>
                    <a:pt x="1446" y="1590"/>
                    <a:pt x="1373" y="1662"/>
                    <a:pt x="1280" y="1724"/>
                  </a:cubicBezTo>
                  <a:lnTo>
                    <a:pt x="1256" y="1704"/>
                  </a:lnTo>
                  <a:cubicBezTo>
                    <a:pt x="1226" y="1726"/>
                    <a:pt x="1194" y="1751"/>
                    <a:pt x="1162" y="1780"/>
                  </a:cubicBezTo>
                  <a:cubicBezTo>
                    <a:pt x="1131" y="1808"/>
                    <a:pt x="1096" y="1836"/>
                    <a:pt x="1059" y="1861"/>
                  </a:cubicBezTo>
                  <a:cubicBezTo>
                    <a:pt x="1023" y="1884"/>
                    <a:pt x="984" y="1903"/>
                    <a:pt x="944" y="1916"/>
                  </a:cubicBezTo>
                  <a:cubicBezTo>
                    <a:pt x="915" y="1928"/>
                    <a:pt x="886" y="1933"/>
                    <a:pt x="855" y="1933"/>
                  </a:cubicBezTo>
                  <a:cubicBezTo>
                    <a:pt x="845" y="1933"/>
                    <a:pt x="835" y="1932"/>
                    <a:pt x="826" y="1931"/>
                  </a:cubicBezTo>
                  <a:cubicBezTo>
                    <a:pt x="825" y="1905"/>
                    <a:pt x="833" y="1880"/>
                    <a:pt x="848" y="1857"/>
                  </a:cubicBezTo>
                  <a:cubicBezTo>
                    <a:pt x="865" y="1834"/>
                    <a:pt x="881" y="1811"/>
                    <a:pt x="897" y="1788"/>
                  </a:cubicBezTo>
                  <a:cubicBezTo>
                    <a:pt x="911" y="1764"/>
                    <a:pt x="921" y="1741"/>
                    <a:pt x="923" y="1717"/>
                  </a:cubicBezTo>
                  <a:cubicBezTo>
                    <a:pt x="927" y="1693"/>
                    <a:pt x="918" y="1668"/>
                    <a:pt x="894" y="1642"/>
                  </a:cubicBezTo>
                  <a:cubicBezTo>
                    <a:pt x="932" y="1619"/>
                    <a:pt x="959" y="1589"/>
                    <a:pt x="973" y="1554"/>
                  </a:cubicBezTo>
                  <a:cubicBezTo>
                    <a:pt x="989" y="1515"/>
                    <a:pt x="1001" y="1476"/>
                    <a:pt x="1008" y="1436"/>
                  </a:cubicBezTo>
                  <a:cubicBezTo>
                    <a:pt x="1017" y="1394"/>
                    <a:pt x="1027" y="1354"/>
                    <a:pt x="1036" y="1314"/>
                  </a:cubicBezTo>
                  <a:cubicBezTo>
                    <a:pt x="1046" y="1272"/>
                    <a:pt x="1063" y="1233"/>
                    <a:pt x="1091" y="1198"/>
                  </a:cubicBezTo>
                  <a:cubicBezTo>
                    <a:pt x="1115" y="1107"/>
                    <a:pt x="1143" y="1016"/>
                    <a:pt x="1177" y="925"/>
                  </a:cubicBezTo>
                  <a:cubicBezTo>
                    <a:pt x="1211" y="833"/>
                    <a:pt x="1262" y="751"/>
                    <a:pt x="1327" y="681"/>
                  </a:cubicBezTo>
                  <a:lnTo>
                    <a:pt x="1302" y="660"/>
                  </a:lnTo>
                  <a:cubicBezTo>
                    <a:pt x="1333" y="644"/>
                    <a:pt x="1353" y="625"/>
                    <a:pt x="1362" y="602"/>
                  </a:cubicBezTo>
                  <a:cubicBezTo>
                    <a:pt x="1371" y="580"/>
                    <a:pt x="1376" y="558"/>
                    <a:pt x="1379" y="536"/>
                  </a:cubicBezTo>
                  <a:cubicBezTo>
                    <a:pt x="1383" y="512"/>
                    <a:pt x="1388" y="489"/>
                    <a:pt x="1395" y="466"/>
                  </a:cubicBezTo>
                  <a:cubicBezTo>
                    <a:pt x="1402" y="444"/>
                    <a:pt x="1419" y="425"/>
                    <a:pt x="1445" y="410"/>
                  </a:cubicBezTo>
                  <a:cubicBezTo>
                    <a:pt x="1445" y="386"/>
                    <a:pt x="1452" y="368"/>
                    <a:pt x="1466" y="356"/>
                  </a:cubicBezTo>
                  <a:cubicBezTo>
                    <a:pt x="1483" y="341"/>
                    <a:pt x="1498" y="329"/>
                    <a:pt x="1514" y="316"/>
                  </a:cubicBezTo>
                  <a:cubicBezTo>
                    <a:pt x="1531" y="301"/>
                    <a:pt x="1545" y="287"/>
                    <a:pt x="1556" y="273"/>
                  </a:cubicBezTo>
                  <a:cubicBezTo>
                    <a:pt x="1570" y="256"/>
                    <a:pt x="1575" y="235"/>
                    <a:pt x="1570" y="210"/>
                  </a:cubicBezTo>
                  <a:close/>
                  <a:moveTo>
                    <a:pt x="1633" y="1"/>
                  </a:moveTo>
                  <a:cubicBezTo>
                    <a:pt x="1613" y="1"/>
                    <a:pt x="1592" y="3"/>
                    <a:pt x="1572" y="9"/>
                  </a:cubicBezTo>
                  <a:cubicBezTo>
                    <a:pt x="1543" y="13"/>
                    <a:pt x="1516" y="21"/>
                    <a:pt x="1489" y="32"/>
                  </a:cubicBezTo>
                  <a:cubicBezTo>
                    <a:pt x="1462" y="41"/>
                    <a:pt x="1437" y="50"/>
                    <a:pt x="1414" y="58"/>
                  </a:cubicBezTo>
                  <a:cubicBezTo>
                    <a:pt x="1399" y="91"/>
                    <a:pt x="1379" y="116"/>
                    <a:pt x="1353" y="136"/>
                  </a:cubicBezTo>
                  <a:cubicBezTo>
                    <a:pt x="1325" y="154"/>
                    <a:pt x="1300" y="171"/>
                    <a:pt x="1276" y="191"/>
                  </a:cubicBezTo>
                  <a:cubicBezTo>
                    <a:pt x="1254" y="210"/>
                    <a:pt x="1236" y="232"/>
                    <a:pt x="1224" y="257"/>
                  </a:cubicBezTo>
                  <a:cubicBezTo>
                    <a:pt x="1212" y="282"/>
                    <a:pt x="1213" y="316"/>
                    <a:pt x="1226" y="358"/>
                  </a:cubicBezTo>
                  <a:cubicBezTo>
                    <a:pt x="1198" y="374"/>
                    <a:pt x="1174" y="392"/>
                    <a:pt x="1157" y="413"/>
                  </a:cubicBezTo>
                  <a:cubicBezTo>
                    <a:pt x="1141" y="434"/>
                    <a:pt x="1127" y="456"/>
                    <a:pt x="1117" y="482"/>
                  </a:cubicBezTo>
                  <a:cubicBezTo>
                    <a:pt x="1106" y="505"/>
                    <a:pt x="1096" y="529"/>
                    <a:pt x="1088" y="556"/>
                  </a:cubicBezTo>
                  <a:cubicBezTo>
                    <a:pt x="1081" y="582"/>
                    <a:pt x="1073" y="609"/>
                    <a:pt x="1062" y="636"/>
                  </a:cubicBezTo>
                  <a:cubicBezTo>
                    <a:pt x="1057" y="649"/>
                    <a:pt x="1048" y="665"/>
                    <a:pt x="1034" y="684"/>
                  </a:cubicBezTo>
                  <a:cubicBezTo>
                    <a:pt x="1022" y="703"/>
                    <a:pt x="1009" y="722"/>
                    <a:pt x="997" y="743"/>
                  </a:cubicBezTo>
                  <a:cubicBezTo>
                    <a:pt x="988" y="760"/>
                    <a:pt x="982" y="779"/>
                    <a:pt x="976" y="799"/>
                  </a:cubicBezTo>
                  <a:cubicBezTo>
                    <a:pt x="972" y="819"/>
                    <a:pt x="975" y="837"/>
                    <a:pt x="988" y="851"/>
                  </a:cubicBezTo>
                  <a:cubicBezTo>
                    <a:pt x="974" y="867"/>
                    <a:pt x="958" y="883"/>
                    <a:pt x="937" y="898"/>
                  </a:cubicBezTo>
                  <a:cubicBezTo>
                    <a:pt x="919" y="910"/>
                    <a:pt x="901" y="923"/>
                    <a:pt x="885" y="937"/>
                  </a:cubicBezTo>
                  <a:cubicBezTo>
                    <a:pt x="870" y="952"/>
                    <a:pt x="856" y="969"/>
                    <a:pt x="844" y="987"/>
                  </a:cubicBezTo>
                  <a:cubicBezTo>
                    <a:pt x="835" y="1005"/>
                    <a:pt x="834" y="1028"/>
                    <a:pt x="840" y="1056"/>
                  </a:cubicBezTo>
                  <a:cubicBezTo>
                    <a:pt x="823" y="1079"/>
                    <a:pt x="817" y="1105"/>
                    <a:pt x="821" y="1136"/>
                  </a:cubicBezTo>
                  <a:cubicBezTo>
                    <a:pt x="829" y="1165"/>
                    <a:pt x="833" y="1193"/>
                    <a:pt x="833" y="1222"/>
                  </a:cubicBezTo>
                  <a:cubicBezTo>
                    <a:pt x="839" y="1238"/>
                    <a:pt x="839" y="1254"/>
                    <a:pt x="834" y="1268"/>
                  </a:cubicBezTo>
                  <a:cubicBezTo>
                    <a:pt x="829" y="1278"/>
                    <a:pt x="820" y="1290"/>
                    <a:pt x="811" y="1302"/>
                  </a:cubicBezTo>
                  <a:cubicBezTo>
                    <a:pt x="801" y="1314"/>
                    <a:pt x="790" y="1325"/>
                    <a:pt x="778" y="1337"/>
                  </a:cubicBezTo>
                  <a:cubicBezTo>
                    <a:pt x="766" y="1349"/>
                    <a:pt x="757" y="1361"/>
                    <a:pt x="752" y="1372"/>
                  </a:cubicBezTo>
                  <a:cubicBezTo>
                    <a:pt x="754" y="1396"/>
                    <a:pt x="752" y="1419"/>
                    <a:pt x="745" y="1441"/>
                  </a:cubicBezTo>
                  <a:cubicBezTo>
                    <a:pt x="741" y="1460"/>
                    <a:pt x="735" y="1481"/>
                    <a:pt x="728" y="1505"/>
                  </a:cubicBezTo>
                  <a:lnTo>
                    <a:pt x="708" y="1571"/>
                  </a:lnTo>
                  <a:cubicBezTo>
                    <a:pt x="704" y="1590"/>
                    <a:pt x="702" y="1612"/>
                    <a:pt x="704" y="1637"/>
                  </a:cubicBezTo>
                  <a:cubicBezTo>
                    <a:pt x="669" y="1654"/>
                    <a:pt x="645" y="1677"/>
                    <a:pt x="633" y="1705"/>
                  </a:cubicBezTo>
                  <a:cubicBezTo>
                    <a:pt x="622" y="1729"/>
                    <a:pt x="614" y="1758"/>
                    <a:pt x="608" y="1791"/>
                  </a:cubicBezTo>
                  <a:cubicBezTo>
                    <a:pt x="604" y="1822"/>
                    <a:pt x="600" y="1854"/>
                    <a:pt x="597" y="1886"/>
                  </a:cubicBezTo>
                  <a:cubicBezTo>
                    <a:pt x="593" y="1916"/>
                    <a:pt x="583" y="1947"/>
                    <a:pt x="567" y="1977"/>
                  </a:cubicBezTo>
                  <a:cubicBezTo>
                    <a:pt x="560" y="1988"/>
                    <a:pt x="555" y="2000"/>
                    <a:pt x="550" y="2014"/>
                  </a:cubicBezTo>
                  <a:cubicBezTo>
                    <a:pt x="547" y="2028"/>
                    <a:pt x="542" y="2039"/>
                    <a:pt x="534" y="2051"/>
                  </a:cubicBezTo>
                  <a:cubicBezTo>
                    <a:pt x="521" y="2076"/>
                    <a:pt x="508" y="2100"/>
                    <a:pt x="494" y="2123"/>
                  </a:cubicBezTo>
                  <a:cubicBezTo>
                    <a:pt x="482" y="2146"/>
                    <a:pt x="467" y="2170"/>
                    <a:pt x="449" y="2195"/>
                  </a:cubicBezTo>
                  <a:cubicBezTo>
                    <a:pt x="433" y="2220"/>
                    <a:pt x="421" y="2249"/>
                    <a:pt x="415" y="2279"/>
                  </a:cubicBezTo>
                  <a:cubicBezTo>
                    <a:pt x="411" y="2311"/>
                    <a:pt x="412" y="2340"/>
                    <a:pt x="417" y="2370"/>
                  </a:cubicBezTo>
                  <a:cubicBezTo>
                    <a:pt x="405" y="2395"/>
                    <a:pt x="392" y="2424"/>
                    <a:pt x="375" y="2455"/>
                  </a:cubicBezTo>
                  <a:cubicBezTo>
                    <a:pt x="358" y="2484"/>
                    <a:pt x="346" y="2516"/>
                    <a:pt x="335" y="2549"/>
                  </a:cubicBezTo>
                  <a:cubicBezTo>
                    <a:pt x="325" y="2581"/>
                    <a:pt x="319" y="2612"/>
                    <a:pt x="318" y="2646"/>
                  </a:cubicBezTo>
                  <a:cubicBezTo>
                    <a:pt x="318" y="2675"/>
                    <a:pt x="330" y="2702"/>
                    <a:pt x="351" y="2727"/>
                  </a:cubicBezTo>
                  <a:cubicBezTo>
                    <a:pt x="349" y="2727"/>
                    <a:pt x="347" y="2727"/>
                    <a:pt x="346" y="2727"/>
                  </a:cubicBezTo>
                  <a:cubicBezTo>
                    <a:pt x="318" y="2727"/>
                    <a:pt x="301" y="2735"/>
                    <a:pt x="295" y="2752"/>
                  </a:cubicBezTo>
                  <a:cubicBezTo>
                    <a:pt x="288" y="2770"/>
                    <a:pt x="282" y="2789"/>
                    <a:pt x="277" y="2811"/>
                  </a:cubicBezTo>
                  <a:cubicBezTo>
                    <a:pt x="275" y="2834"/>
                    <a:pt x="269" y="2854"/>
                    <a:pt x="261" y="2874"/>
                  </a:cubicBezTo>
                  <a:cubicBezTo>
                    <a:pt x="253" y="2895"/>
                    <a:pt x="234" y="2907"/>
                    <a:pt x="202" y="2909"/>
                  </a:cubicBezTo>
                  <a:cubicBezTo>
                    <a:pt x="205" y="2972"/>
                    <a:pt x="197" y="3029"/>
                    <a:pt x="176" y="3084"/>
                  </a:cubicBezTo>
                  <a:cubicBezTo>
                    <a:pt x="154" y="3137"/>
                    <a:pt x="131" y="3192"/>
                    <a:pt x="106" y="3246"/>
                  </a:cubicBezTo>
                  <a:cubicBezTo>
                    <a:pt x="79" y="3298"/>
                    <a:pt x="56" y="3351"/>
                    <a:pt x="35" y="3405"/>
                  </a:cubicBezTo>
                  <a:cubicBezTo>
                    <a:pt x="12" y="3461"/>
                    <a:pt x="1" y="3520"/>
                    <a:pt x="3" y="3580"/>
                  </a:cubicBezTo>
                  <a:lnTo>
                    <a:pt x="5" y="3606"/>
                  </a:lnTo>
                  <a:cubicBezTo>
                    <a:pt x="4" y="3622"/>
                    <a:pt x="5" y="3631"/>
                    <a:pt x="7" y="3635"/>
                  </a:cubicBezTo>
                  <a:cubicBezTo>
                    <a:pt x="13" y="3650"/>
                    <a:pt x="24" y="3660"/>
                    <a:pt x="39" y="3668"/>
                  </a:cubicBezTo>
                  <a:cubicBezTo>
                    <a:pt x="55" y="3677"/>
                    <a:pt x="73" y="3685"/>
                    <a:pt x="93" y="3689"/>
                  </a:cubicBezTo>
                  <a:cubicBezTo>
                    <a:pt x="113" y="3694"/>
                    <a:pt x="134" y="3697"/>
                    <a:pt x="156" y="3699"/>
                  </a:cubicBezTo>
                  <a:cubicBezTo>
                    <a:pt x="176" y="3702"/>
                    <a:pt x="193" y="3706"/>
                    <a:pt x="206" y="3712"/>
                  </a:cubicBezTo>
                  <a:cubicBezTo>
                    <a:pt x="213" y="3676"/>
                    <a:pt x="222" y="3639"/>
                    <a:pt x="231" y="3602"/>
                  </a:cubicBezTo>
                  <a:lnTo>
                    <a:pt x="254" y="3496"/>
                  </a:lnTo>
                  <a:cubicBezTo>
                    <a:pt x="286" y="3484"/>
                    <a:pt x="309" y="3463"/>
                    <a:pt x="324" y="3434"/>
                  </a:cubicBezTo>
                  <a:cubicBezTo>
                    <a:pt x="340" y="3405"/>
                    <a:pt x="355" y="3374"/>
                    <a:pt x="368" y="3343"/>
                  </a:cubicBezTo>
                  <a:cubicBezTo>
                    <a:pt x="380" y="3309"/>
                    <a:pt x="394" y="3278"/>
                    <a:pt x="411" y="3247"/>
                  </a:cubicBezTo>
                  <a:cubicBezTo>
                    <a:pt x="427" y="3218"/>
                    <a:pt x="455" y="3198"/>
                    <a:pt x="490" y="3189"/>
                  </a:cubicBezTo>
                  <a:cubicBezTo>
                    <a:pt x="525" y="3114"/>
                    <a:pt x="562" y="3045"/>
                    <a:pt x="604" y="2983"/>
                  </a:cubicBezTo>
                  <a:cubicBezTo>
                    <a:pt x="648" y="2918"/>
                    <a:pt x="696" y="2858"/>
                    <a:pt x="744" y="2799"/>
                  </a:cubicBezTo>
                  <a:cubicBezTo>
                    <a:pt x="795" y="2740"/>
                    <a:pt x="848" y="2684"/>
                    <a:pt x="901" y="2629"/>
                  </a:cubicBezTo>
                  <a:cubicBezTo>
                    <a:pt x="954" y="2571"/>
                    <a:pt x="1008" y="2513"/>
                    <a:pt x="1060" y="2452"/>
                  </a:cubicBezTo>
                  <a:cubicBezTo>
                    <a:pt x="1070" y="2447"/>
                    <a:pt x="1080" y="2445"/>
                    <a:pt x="1088" y="2445"/>
                  </a:cubicBezTo>
                  <a:cubicBezTo>
                    <a:pt x="1103" y="2445"/>
                    <a:pt x="1116" y="2452"/>
                    <a:pt x="1126" y="2466"/>
                  </a:cubicBezTo>
                  <a:cubicBezTo>
                    <a:pt x="1146" y="2486"/>
                    <a:pt x="1165" y="2501"/>
                    <a:pt x="1186" y="2512"/>
                  </a:cubicBezTo>
                  <a:cubicBezTo>
                    <a:pt x="1189" y="2548"/>
                    <a:pt x="1182" y="2586"/>
                    <a:pt x="1164" y="2625"/>
                  </a:cubicBezTo>
                  <a:cubicBezTo>
                    <a:pt x="1147" y="2661"/>
                    <a:pt x="1132" y="2698"/>
                    <a:pt x="1115" y="2736"/>
                  </a:cubicBezTo>
                  <a:cubicBezTo>
                    <a:pt x="1101" y="2772"/>
                    <a:pt x="1093" y="2808"/>
                    <a:pt x="1090" y="2846"/>
                  </a:cubicBezTo>
                  <a:cubicBezTo>
                    <a:pt x="1089" y="2881"/>
                    <a:pt x="1102" y="2914"/>
                    <a:pt x="1131" y="2946"/>
                  </a:cubicBezTo>
                  <a:cubicBezTo>
                    <a:pt x="1106" y="2968"/>
                    <a:pt x="1093" y="2993"/>
                    <a:pt x="1089" y="3021"/>
                  </a:cubicBezTo>
                  <a:cubicBezTo>
                    <a:pt x="1085" y="3049"/>
                    <a:pt x="1082" y="3079"/>
                    <a:pt x="1080" y="3109"/>
                  </a:cubicBezTo>
                  <a:cubicBezTo>
                    <a:pt x="1081" y="3140"/>
                    <a:pt x="1079" y="3170"/>
                    <a:pt x="1076" y="3201"/>
                  </a:cubicBezTo>
                  <a:cubicBezTo>
                    <a:pt x="1072" y="3230"/>
                    <a:pt x="1060" y="3257"/>
                    <a:pt x="1041" y="3282"/>
                  </a:cubicBezTo>
                  <a:cubicBezTo>
                    <a:pt x="1076" y="3283"/>
                    <a:pt x="1098" y="3299"/>
                    <a:pt x="1106" y="3328"/>
                  </a:cubicBezTo>
                  <a:cubicBezTo>
                    <a:pt x="1118" y="3360"/>
                    <a:pt x="1124" y="3389"/>
                    <a:pt x="1124" y="3417"/>
                  </a:cubicBezTo>
                  <a:lnTo>
                    <a:pt x="1172" y="3413"/>
                  </a:lnTo>
                  <a:cubicBezTo>
                    <a:pt x="1205" y="3454"/>
                    <a:pt x="1239" y="3477"/>
                    <a:pt x="1273" y="3482"/>
                  </a:cubicBezTo>
                  <a:cubicBezTo>
                    <a:pt x="1294" y="3487"/>
                    <a:pt x="1315" y="3489"/>
                    <a:pt x="1336" y="3489"/>
                  </a:cubicBezTo>
                  <a:cubicBezTo>
                    <a:pt x="1351" y="3489"/>
                    <a:pt x="1366" y="3488"/>
                    <a:pt x="1381" y="3485"/>
                  </a:cubicBezTo>
                  <a:cubicBezTo>
                    <a:pt x="1420" y="3480"/>
                    <a:pt x="1459" y="3472"/>
                    <a:pt x="1498" y="3461"/>
                  </a:cubicBezTo>
                  <a:cubicBezTo>
                    <a:pt x="1520" y="3457"/>
                    <a:pt x="1543" y="3455"/>
                    <a:pt x="1565" y="3455"/>
                  </a:cubicBezTo>
                  <a:cubicBezTo>
                    <a:pt x="1585" y="3455"/>
                    <a:pt x="1605" y="3457"/>
                    <a:pt x="1625" y="3460"/>
                  </a:cubicBezTo>
                  <a:cubicBezTo>
                    <a:pt x="1728" y="3401"/>
                    <a:pt x="1814" y="3352"/>
                    <a:pt x="1882" y="3314"/>
                  </a:cubicBezTo>
                  <a:cubicBezTo>
                    <a:pt x="1950" y="3275"/>
                    <a:pt x="2007" y="3235"/>
                    <a:pt x="2053" y="3194"/>
                  </a:cubicBezTo>
                  <a:cubicBezTo>
                    <a:pt x="2101" y="3151"/>
                    <a:pt x="2143" y="3100"/>
                    <a:pt x="2179" y="3040"/>
                  </a:cubicBezTo>
                  <a:cubicBezTo>
                    <a:pt x="2214" y="2980"/>
                    <a:pt x="2251" y="2901"/>
                    <a:pt x="2288" y="2800"/>
                  </a:cubicBezTo>
                  <a:lnTo>
                    <a:pt x="2288" y="2800"/>
                  </a:lnTo>
                  <a:cubicBezTo>
                    <a:pt x="2239" y="2827"/>
                    <a:pt x="2196" y="2861"/>
                    <a:pt x="2157" y="2900"/>
                  </a:cubicBezTo>
                  <a:cubicBezTo>
                    <a:pt x="2119" y="2937"/>
                    <a:pt x="2074" y="2966"/>
                    <a:pt x="2021" y="2985"/>
                  </a:cubicBezTo>
                  <a:cubicBezTo>
                    <a:pt x="1972" y="3042"/>
                    <a:pt x="1939" y="3079"/>
                    <a:pt x="1921" y="3096"/>
                  </a:cubicBezTo>
                  <a:cubicBezTo>
                    <a:pt x="1903" y="3112"/>
                    <a:pt x="1886" y="3124"/>
                    <a:pt x="1872" y="3129"/>
                  </a:cubicBezTo>
                  <a:cubicBezTo>
                    <a:pt x="1859" y="3134"/>
                    <a:pt x="1841" y="3143"/>
                    <a:pt x="1819" y="3153"/>
                  </a:cubicBezTo>
                  <a:cubicBezTo>
                    <a:pt x="1796" y="3165"/>
                    <a:pt x="1756" y="3193"/>
                    <a:pt x="1700" y="3239"/>
                  </a:cubicBezTo>
                  <a:cubicBezTo>
                    <a:pt x="1683" y="3235"/>
                    <a:pt x="1666" y="3232"/>
                    <a:pt x="1650" y="3232"/>
                  </a:cubicBezTo>
                  <a:cubicBezTo>
                    <a:pt x="1633" y="3232"/>
                    <a:pt x="1616" y="3235"/>
                    <a:pt x="1599" y="3241"/>
                  </a:cubicBezTo>
                  <a:cubicBezTo>
                    <a:pt x="1568" y="3253"/>
                    <a:pt x="1537" y="3264"/>
                    <a:pt x="1508" y="3276"/>
                  </a:cubicBezTo>
                  <a:cubicBezTo>
                    <a:pt x="1481" y="3286"/>
                    <a:pt x="1454" y="3291"/>
                    <a:pt x="1425" y="3291"/>
                  </a:cubicBezTo>
                  <a:cubicBezTo>
                    <a:pt x="1422" y="3291"/>
                    <a:pt x="1419" y="3291"/>
                    <a:pt x="1416" y="3290"/>
                  </a:cubicBezTo>
                  <a:cubicBezTo>
                    <a:pt x="1385" y="3289"/>
                    <a:pt x="1353" y="3271"/>
                    <a:pt x="1319" y="3234"/>
                  </a:cubicBezTo>
                  <a:cubicBezTo>
                    <a:pt x="1321" y="3210"/>
                    <a:pt x="1318" y="3190"/>
                    <a:pt x="1311" y="3173"/>
                  </a:cubicBezTo>
                  <a:cubicBezTo>
                    <a:pt x="1305" y="3154"/>
                    <a:pt x="1296" y="3135"/>
                    <a:pt x="1286" y="3118"/>
                  </a:cubicBezTo>
                  <a:cubicBezTo>
                    <a:pt x="1303" y="3101"/>
                    <a:pt x="1315" y="3082"/>
                    <a:pt x="1320" y="3062"/>
                  </a:cubicBezTo>
                  <a:cubicBezTo>
                    <a:pt x="1324" y="3040"/>
                    <a:pt x="1328" y="3018"/>
                    <a:pt x="1331" y="2996"/>
                  </a:cubicBezTo>
                  <a:cubicBezTo>
                    <a:pt x="1335" y="2972"/>
                    <a:pt x="1339" y="2950"/>
                    <a:pt x="1344" y="2930"/>
                  </a:cubicBezTo>
                  <a:cubicBezTo>
                    <a:pt x="1351" y="2908"/>
                    <a:pt x="1364" y="2888"/>
                    <a:pt x="1384" y="2871"/>
                  </a:cubicBezTo>
                  <a:cubicBezTo>
                    <a:pt x="1358" y="2867"/>
                    <a:pt x="1343" y="2860"/>
                    <a:pt x="1340" y="2849"/>
                  </a:cubicBezTo>
                  <a:cubicBezTo>
                    <a:pt x="1337" y="2837"/>
                    <a:pt x="1336" y="2823"/>
                    <a:pt x="1339" y="2810"/>
                  </a:cubicBezTo>
                  <a:cubicBezTo>
                    <a:pt x="1345" y="2797"/>
                    <a:pt x="1348" y="2783"/>
                    <a:pt x="1349" y="2771"/>
                  </a:cubicBezTo>
                  <a:cubicBezTo>
                    <a:pt x="1350" y="2757"/>
                    <a:pt x="1340" y="2747"/>
                    <a:pt x="1320" y="2737"/>
                  </a:cubicBezTo>
                  <a:cubicBezTo>
                    <a:pt x="1341" y="2702"/>
                    <a:pt x="1356" y="2667"/>
                    <a:pt x="1365" y="2629"/>
                  </a:cubicBezTo>
                  <a:cubicBezTo>
                    <a:pt x="1377" y="2589"/>
                    <a:pt x="1386" y="2549"/>
                    <a:pt x="1394" y="2510"/>
                  </a:cubicBezTo>
                  <a:cubicBezTo>
                    <a:pt x="1403" y="2470"/>
                    <a:pt x="1412" y="2432"/>
                    <a:pt x="1423" y="2396"/>
                  </a:cubicBezTo>
                  <a:cubicBezTo>
                    <a:pt x="1434" y="2359"/>
                    <a:pt x="1451" y="2326"/>
                    <a:pt x="1472" y="2298"/>
                  </a:cubicBezTo>
                  <a:cubicBezTo>
                    <a:pt x="1459" y="2269"/>
                    <a:pt x="1444" y="2239"/>
                    <a:pt x="1428" y="2208"/>
                  </a:cubicBezTo>
                  <a:cubicBezTo>
                    <a:pt x="1414" y="2180"/>
                    <a:pt x="1391" y="2166"/>
                    <a:pt x="1357" y="2166"/>
                  </a:cubicBezTo>
                  <a:cubicBezTo>
                    <a:pt x="1353" y="2166"/>
                    <a:pt x="1348" y="2166"/>
                    <a:pt x="1343" y="2167"/>
                  </a:cubicBezTo>
                  <a:cubicBezTo>
                    <a:pt x="1339" y="2167"/>
                    <a:pt x="1335" y="2168"/>
                    <a:pt x="1331" y="2171"/>
                  </a:cubicBezTo>
                  <a:lnTo>
                    <a:pt x="1321" y="2172"/>
                  </a:lnTo>
                  <a:lnTo>
                    <a:pt x="1298" y="2174"/>
                  </a:lnTo>
                  <a:cubicBezTo>
                    <a:pt x="1262" y="2175"/>
                    <a:pt x="1226" y="2178"/>
                    <a:pt x="1192" y="2184"/>
                  </a:cubicBezTo>
                  <a:cubicBezTo>
                    <a:pt x="1158" y="2187"/>
                    <a:pt x="1140" y="2212"/>
                    <a:pt x="1138" y="2260"/>
                  </a:cubicBezTo>
                  <a:lnTo>
                    <a:pt x="1113" y="2236"/>
                  </a:lnTo>
                  <a:cubicBezTo>
                    <a:pt x="1036" y="2278"/>
                    <a:pt x="965" y="2327"/>
                    <a:pt x="899" y="2385"/>
                  </a:cubicBezTo>
                  <a:cubicBezTo>
                    <a:pt x="834" y="2440"/>
                    <a:pt x="765" y="2491"/>
                    <a:pt x="691" y="2534"/>
                  </a:cubicBezTo>
                  <a:cubicBezTo>
                    <a:pt x="670" y="2518"/>
                    <a:pt x="659" y="2494"/>
                    <a:pt x="658" y="2459"/>
                  </a:cubicBezTo>
                  <a:cubicBezTo>
                    <a:pt x="658" y="2425"/>
                    <a:pt x="656" y="2395"/>
                    <a:pt x="654" y="2371"/>
                  </a:cubicBezTo>
                  <a:cubicBezTo>
                    <a:pt x="654" y="2367"/>
                    <a:pt x="654" y="2359"/>
                    <a:pt x="655" y="2345"/>
                  </a:cubicBezTo>
                  <a:cubicBezTo>
                    <a:pt x="658" y="2330"/>
                    <a:pt x="661" y="2320"/>
                    <a:pt x="665" y="2316"/>
                  </a:cubicBezTo>
                  <a:cubicBezTo>
                    <a:pt x="677" y="2273"/>
                    <a:pt x="696" y="2246"/>
                    <a:pt x="723" y="2232"/>
                  </a:cubicBezTo>
                  <a:cubicBezTo>
                    <a:pt x="751" y="2216"/>
                    <a:pt x="782" y="2207"/>
                    <a:pt x="814" y="2201"/>
                  </a:cubicBezTo>
                  <a:cubicBezTo>
                    <a:pt x="848" y="2194"/>
                    <a:pt x="882" y="2186"/>
                    <a:pt x="916" y="2176"/>
                  </a:cubicBezTo>
                  <a:cubicBezTo>
                    <a:pt x="951" y="2164"/>
                    <a:pt x="982" y="2140"/>
                    <a:pt x="1006" y="2103"/>
                  </a:cubicBezTo>
                  <a:cubicBezTo>
                    <a:pt x="1020" y="2108"/>
                    <a:pt x="1034" y="2110"/>
                    <a:pt x="1048" y="2110"/>
                  </a:cubicBezTo>
                  <a:cubicBezTo>
                    <a:pt x="1058" y="2110"/>
                    <a:pt x="1068" y="2109"/>
                    <a:pt x="1078" y="2106"/>
                  </a:cubicBezTo>
                  <a:cubicBezTo>
                    <a:pt x="1101" y="2098"/>
                    <a:pt x="1123" y="2086"/>
                    <a:pt x="1143" y="2070"/>
                  </a:cubicBezTo>
                  <a:cubicBezTo>
                    <a:pt x="1163" y="2056"/>
                    <a:pt x="1183" y="2039"/>
                    <a:pt x="1201" y="2020"/>
                  </a:cubicBezTo>
                  <a:cubicBezTo>
                    <a:pt x="1219" y="2001"/>
                    <a:pt x="1236" y="1986"/>
                    <a:pt x="1254" y="1973"/>
                  </a:cubicBezTo>
                  <a:cubicBezTo>
                    <a:pt x="1271" y="1960"/>
                    <a:pt x="1286" y="1953"/>
                    <a:pt x="1298" y="1950"/>
                  </a:cubicBezTo>
                  <a:cubicBezTo>
                    <a:pt x="1313" y="1944"/>
                    <a:pt x="1329" y="1937"/>
                    <a:pt x="1344" y="1929"/>
                  </a:cubicBezTo>
                  <a:cubicBezTo>
                    <a:pt x="1357" y="1924"/>
                    <a:pt x="1372" y="1915"/>
                    <a:pt x="1388" y="1903"/>
                  </a:cubicBezTo>
                  <a:cubicBezTo>
                    <a:pt x="1404" y="1888"/>
                    <a:pt x="1419" y="1872"/>
                    <a:pt x="1432" y="1857"/>
                  </a:cubicBezTo>
                  <a:cubicBezTo>
                    <a:pt x="1448" y="1838"/>
                    <a:pt x="1462" y="1819"/>
                    <a:pt x="1473" y="1801"/>
                  </a:cubicBezTo>
                  <a:cubicBezTo>
                    <a:pt x="1484" y="1782"/>
                    <a:pt x="1491" y="1767"/>
                    <a:pt x="1494" y="1754"/>
                  </a:cubicBezTo>
                  <a:cubicBezTo>
                    <a:pt x="1527" y="1751"/>
                    <a:pt x="1554" y="1740"/>
                    <a:pt x="1576" y="1724"/>
                  </a:cubicBezTo>
                  <a:cubicBezTo>
                    <a:pt x="1600" y="1704"/>
                    <a:pt x="1621" y="1682"/>
                    <a:pt x="1639" y="1656"/>
                  </a:cubicBezTo>
                  <a:cubicBezTo>
                    <a:pt x="1656" y="1630"/>
                    <a:pt x="1671" y="1603"/>
                    <a:pt x="1686" y="1574"/>
                  </a:cubicBezTo>
                  <a:cubicBezTo>
                    <a:pt x="1701" y="1544"/>
                    <a:pt x="1716" y="1518"/>
                    <a:pt x="1731" y="1495"/>
                  </a:cubicBezTo>
                  <a:cubicBezTo>
                    <a:pt x="1743" y="1478"/>
                    <a:pt x="1749" y="1458"/>
                    <a:pt x="1749" y="1435"/>
                  </a:cubicBezTo>
                  <a:cubicBezTo>
                    <a:pt x="1751" y="1411"/>
                    <a:pt x="1753" y="1388"/>
                    <a:pt x="1755" y="1366"/>
                  </a:cubicBezTo>
                  <a:cubicBezTo>
                    <a:pt x="1757" y="1344"/>
                    <a:pt x="1764" y="1325"/>
                    <a:pt x="1773" y="1310"/>
                  </a:cubicBezTo>
                  <a:cubicBezTo>
                    <a:pt x="1782" y="1291"/>
                    <a:pt x="1800" y="1280"/>
                    <a:pt x="1829" y="1275"/>
                  </a:cubicBezTo>
                  <a:lnTo>
                    <a:pt x="1836" y="1108"/>
                  </a:lnTo>
                  <a:cubicBezTo>
                    <a:pt x="1877" y="1053"/>
                    <a:pt x="1899" y="992"/>
                    <a:pt x="1904" y="924"/>
                  </a:cubicBezTo>
                  <a:cubicBezTo>
                    <a:pt x="1908" y="857"/>
                    <a:pt x="1908" y="788"/>
                    <a:pt x="1902" y="716"/>
                  </a:cubicBezTo>
                  <a:cubicBezTo>
                    <a:pt x="1895" y="643"/>
                    <a:pt x="1887" y="572"/>
                    <a:pt x="1879" y="500"/>
                  </a:cubicBezTo>
                  <a:cubicBezTo>
                    <a:pt x="1871" y="430"/>
                    <a:pt x="1872" y="363"/>
                    <a:pt x="1883" y="299"/>
                  </a:cubicBezTo>
                  <a:cubicBezTo>
                    <a:pt x="1861" y="294"/>
                    <a:pt x="1846" y="285"/>
                    <a:pt x="1839" y="271"/>
                  </a:cubicBezTo>
                  <a:cubicBezTo>
                    <a:pt x="1833" y="256"/>
                    <a:pt x="1830" y="239"/>
                    <a:pt x="1828" y="223"/>
                  </a:cubicBezTo>
                  <a:cubicBezTo>
                    <a:pt x="1826" y="206"/>
                    <a:pt x="1825" y="188"/>
                    <a:pt x="1826" y="171"/>
                  </a:cubicBezTo>
                  <a:cubicBezTo>
                    <a:pt x="1826" y="151"/>
                    <a:pt x="1825" y="134"/>
                    <a:pt x="1822" y="119"/>
                  </a:cubicBezTo>
                  <a:cubicBezTo>
                    <a:pt x="1812" y="110"/>
                    <a:pt x="1802" y="101"/>
                    <a:pt x="1794" y="96"/>
                  </a:cubicBezTo>
                  <a:lnTo>
                    <a:pt x="1766" y="73"/>
                  </a:lnTo>
                  <a:lnTo>
                    <a:pt x="1748" y="58"/>
                  </a:lnTo>
                  <a:lnTo>
                    <a:pt x="1748" y="51"/>
                  </a:lnTo>
                  <a:cubicBezTo>
                    <a:pt x="1747" y="49"/>
                    <a:pt x="1746" y="47"/>
                    <a:pt x="1744" y="46"/>
                  </a:cubicBezTo>
                  <a:lnTo>
                    <a:pt x="1726" y="31"/>
                  </a:lnTo>
                  <a:cubicBezTo>
                    <a:pt x="1703" y="13"/>
                    <a:pt x="1679" y="4"/>
                    <a:pt x="1652" y="2"/>
                  </a:cubicBezTo>
                  <a:cubicBezTo>
                    <a:pt x="1646" y="1"/>
                    <a:pt x="1640" y="1"/>
                    <a:pt x="1633"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92"/>
            <p:cNvSpPr/>
            <p:nvPr/>
          </p:nvSpPr>
          <p:spPr>
            <a:xfrm>
              <a:off x="5489625" y="2592325"/>
              <a:ext cx="61150" cy="45650"/>
            </a:xfrm>
            <a:custGeom>
              <a:avLst/>
              <a:gdLst/>
              <a:ahLst/>
              <a:cxnLst/>
              <a:rect l="l" t="t" r="r" b="b"/>
              <a:pathLst>
                <a:path w="2446" h="1826" extrusionOk="0">
                  <a:moveTo>
                    <a:pt x="966" y="286"/>
                  </a:moveTo>
                  <a:cubicBezTo>
                    <a:pt x="994" y="286"/>
                    <a:pt x="1027" y="294"/>
                    <a:pt x="1065" y="309"/>
                  </a:cubicBezTo>
                  <a:lnTo>
                    <a:pt x="1068" y="313"/>
                  </a:lnTo>
                  <a:cubicBezTo>
                    <a:pt x="1071" y="313"/>
                    <a:pt x="1073" y="314"/>
                    <a:pt x="1075" y="316"/>
                  </a:cubicBezTo>
                  <a:cubicBezTo>
                    <a:pt x="1074" y="326"/>
                    <a:pt x="1068" y="345"/>
                    <a:pt x="1058" y="372"/>
                  </a:cubicBezTo>
                  <a:cubicBezTo>
                    <a:pt x="1049" y="396"/>
                    <a:pt x="1043" y="415"/>
                    <a:pt x="1040" y="429"/>
                  </a:cubicBezTo>
                  <a:cubicBezTo>
                    <a:pt x="1022" y="493"/>
                    <a:pt x="998" y="556"/>
                    <a:pt x="969" y="618"/>
                  </a:cubicBezTo>
                  <a:cubicBezTo>
                    <a:pt x="941" y="678"/>
                    <a:pt x="892" y="721"/>
                    <a:pt x="825" y="748"/>
                  </a:cubicBezTo>
                  <a:cubicBezTo>
                    <a:pt x="810" y="787"/>
                    <a:pt x="783" y="821"/>
                    <a:pt x="747" y="848"/>
                  </a:cubicBezTo>
                  <a:cubicBezTo>
                    <a:pt x="710" y="875"/>
                    <a:pt x="671" y="902"/>
                    <a:pt x="630" y="927"/>
                  </a:cubicBezTo>
                  <a:cubicBezTo>
                    <a:pt x="591" y="950"/>
                    <a:pt x="552" y="975"/>
                    <a:pt x="513" y="1002"/>
                  </a:cubicBezTo>
                  <a:cubicBezTo>
                    <a:pt x="477" y="1030"/>
                    <a:pt x="448" y="1062"/>
                    <a:pt x="428" y="1098"/>
                  </a:cubicBezTo>
                  <a:lnTo>
                    <a:pt x="403" y="1078"/>
                  </a:lnTo>
                  <a:cubicBezTo>
                    <a:pt x="395" y="1071"/>
                    <a:pt x="389" y="1068"/>
                    <a:pt x="383" y="1068"/>
                  </a:cubicBezTo>
                  <a:cubicBezTo>
                    <a:pt x="380" y="1068"/>
                    <a:pt x="377" y="1069"/>
                    <a:pt x="374" y="1070"/>
                  </a:cubicBezTo>
                  <a:lnTo>
                    <a:pt x="359" y="1056"/>
                  </a:lnTo>
                  <a:cubicBezTo>
                    <a:pt x="376" y="1025"/>
                    <a:pt x="388" y="995"/>
                    <a:pt x="397" y="965"/>
                  </a:cubicBezTo>
                  <a:cubicBezTo>
                    <a:pt x="406" y="931"/>
                    <a:pt x="417" y="900"/>
                    <a:pt x="427" y="870"/>
                  </a:cubicBezTo>
                  <a:cubicBezTo>
                    <a:pt x="440" y="842"/>
                    <a:pt x="454" y="814"/>
                    <a:pt x="471" y="788"/>
                  </a:cubicBezTo>
                  <a:cubicBezTo>
                    <a:pt x="491" y="763"/>
                    <a:pt x="518" y="742"/>
                    <a:pt x="554" y="727"/>
                  </a:cubicBezTo>
                  <a:cubicBezTo>
                    <a:pt x="553" y="692"/>
                    <a:pt x="553" y="657"/>
                    <a:pt x="554" y="625"/>
                  </a:cubicBezTo>
                  <a:lnTo>
                    <a:pt x="564" y="520"/>
                  </a:lnTo>
                  <a:cubicBezTo>
                    <a:pt x="582" y="524"/>
                    <a:pt x="599" y="526"/>
                    <a:pt x="615" y="526"/>
                  </a:cubicBezTo>
                  <a:cubicBezTo>
                    <a:pt x="637" y="526"/>
                    <a:pt x="657" y="522"/>
                    <a:pt x="674" y="514"/>
                  </a:cubicBezTo>
                  <a:cubicBezTo>
                    <a:pt x="703" y="500"/>
                    <a:pt x="728" y="483"/>
                    <a:pt x="748" y="461"/>
                  </a:cubicBezTo>
                  <a:cubicBezTo>
                    <a:pt x="769" y="438"/>
                    <a:pt x="789" y="413"/>
                    <a:pt x="805" y="388"/>
                  </a:cubicBezTo>
                  <a:cubicBezTo>
                    <a:pt x="825" y="361"/>
                    <a:pt x="845" y="338"/>
                    <a:pt x="868" y="321"/>
                  </a:cubicBezTo>
                  <a:cubicBezTo>
                    <a:pt x="892" y="301"/>
                    <a:pt x="920" y="291"/>
                    <a:pt x="949" y="287"/>
                  </a:cubicBezTo>
                  <a:cubicBezTo>
                    <a:pt x="955" y="287"/>
                    <a:pt x="960" y="286"/>
                    <a:pt x="966" y="286"/>
                  </a:cubicBezTo>
                  <a:close/>
                  <a:moveTo>
                    <a:pt x="1067" y="0"/>
                  </a:moveTo>
                  <a:cubicBezTo>
                    <a:pt x="1009" y="0"/>
                    <a:pt x="954" y="32"/>
                    <a:pt x="903" y="94"/>
                  </a:cubicBezTo>
                  <a:lnTo>
                    <a:pt x="896" y="88"/>
                  </a:lnTo>
                  <a:cubicBezTo>
                    <a:pt x="875" y="76"/>
                    <a:pt x="858" y="70"/>
                    <a:pt x="843" y="70"/>
                  </a:cubicBezTo>
                  <a:cubicBezTo>
                    <a:pt x="833" y="70"/>
                    <a:pt x="824" y="73"/>
                    <a:pt x="817" y="79"/>
                  </a:cubicBezTo>
                  <a:cubicBezTo>
                    <a:pt x="799" y="94"/>
                    <a:pt x="781" y="112"/>
                    <a:pt x="763" y="135"/>
                  </a:cubicBezTo>
                  <a:cubicBezTo>
                    <a:pt x="746" y="156"/>
                    <a:pt x="725" y="176"/>
                    <a:pt x="701" y="196"/>
                  </a:cubicBezTo>
                  <a:cubicBezTo>
                    <a:pt x="688" y="208"/>
                    <a:pt x="672" y="213"/>
                    <a:pt x="652" y="213"/>
                  </a:cubicBezTo>
                  <a:cubicBezTo>
                    <a:pt x="638" y="213"/>
                    <a:pt x="622" y="210"/>
                    <a:pt x="604" y="205"/>
                  </a:cubicBezTo>
                  <a:cubicBezTo>
                    <a:pt x="571" y="242"/>
                    <a:pt x="535" y="278"/>
                    <a:pt x="497" y="313"/>
                  </a:cubicBezTo>
                  <a:cubicBezTo>
                    <a:pt x="458" y="346"/>
                    <a:pt x="422" y="381"/>
                    <a:pt x="386" y="416"/>
                  </a:cubicBezTo>
                  <a:cubicBezTo>
                    <a:pt x="349" y="450"/>
                    <a:pt x="315" y="487"/>
                    <a:pt x="282" y="526"/>
                  </a:cubicBezTo>
                  <a:cubicBezTo>
                    <a:pt x="251" y="564"/>
                    <a:pt x="225" y="606"/>
                    <a:pt x="203" y="653"/>
                  </a:cubicBezTo>
                  <a:cubicBezTo>
                    <a:pt x="211" y="682"/>
                    <a:pt x="214" y="704"/>
                    <a:pt x="212" y="721"/>
                  </a:cubicBezTo>
                  <a:cubicBezTo>
                    <a:pt x="209" y="736"/>
                    <a:pt x="204" y="751"/>
                    <a:pt x="196" y="764"/>
                  </a:cubicBezTo>
                  <a:cubicBezTo>
                    <a:pt x="189" y="776"/>
                    <a:pt x="179" y="789"/>
                    <a:pt x="167" y="803"/>
                  </a:cubicBezTo>
                  <a:cubicBezTo>
                    <a:pt x="158" y="815"/>
                    <a:pt x="147" y="831"/>
                    <a:pt x="136" y="851"/>
                  </a:cubicBezTo>
                  <a:cubicBezTo>
                    <a:pt x="139" y="858"/>
                    <a:pt x="144" y="864"/>
                    <a:pt x="150" y="869"/>
                  </a:cubicBezTo>
                  <a:cubicBezTo>
                    <a:pt x="160" y="875"/>
                    <a:pt x="165" y="884"/>
                    <a:pt x="166" y="894"/>
                  </a:cubicBezTo>
                  <a:cubicBezTo>
                    <a:pt x="167" y="913"/>
                    <a:pt x="165" y="928"/>
                    <a:pt x="157" y="937"/>
                  </a:cubicBezTo>
                  <a:cubicBezTo>
                    <a:pt x="150" y="945"/>
                    <a:pt x="142" y="950"/>
                    <a:pt x="129" y="953"/>
                  </a:cubicBezTo>
                  <a:lnTo>
                    <a:pt x="94" y="956"/>
                  </a:lnTo>
                  <a:cubicBezTo>
                    <a:pt x="87" y="956"/>
                    <a:pt x="81" y="955"/>
                    <a:pt x="75" y="955"/>
                  </a:cubicBezTo>
                  <a:cubicBezTo>
                    <a:pt x="69" y="955"/>
                    <a:pt x="63" y="956"/>
                    <a:pt x="58" y="956"/>
                  </a:cubicBezTo>
                  <a:cubicBezTo>
                    <a:pt x="59" y="971"/>
                    <a:pt x="61" y="984"/>
                    <a:pt x="64" y="997"/>
                  </a:cubicBezTo>
                  <a:lnTo>
                    <a:pt x="69" y="1039"/>
                  </a:lnTo>
                  <a:cubicBezTo>
                    <a:pt x="73" y="1082"/>
                    <a:pt x="71" y="1121"/>
                    <a:pt x="62" y="1153"/>
                  </a:cubicBezTo>
                  <a:cubicBezTo>
                    <a:pt x="53" y="1187"/>
                    <a:pt x="39" y="1218"/>
                    <a:pt x="22" y="1249"/>
                  </a:cubicBezTo>
                  <a:cubicBezTo>
                    <a:pt x="6" y="1278"/>
                    <a:pt x="0" y="1311"/>
                    <a:pt x="9" y="1350"/>
                  </a:cubicBezTo>
                  <a:cubicBezTo>
                    <a:pt x="14" y="1387"/>
                    <a:pt x="26" y="1423"/>
                    <a:pt x="44" y="1457"/>
                  </a:cubicBezTo>
                  <a:cubicBezTo>
                    <a:pt x="60" y="1493"/>
                    <a:pt x="80" y="1525"/>
                    <a:pt x="102" y="1556"/>
                  </a:cubicBezTo>
                  <a:cubicBezTo>
                    <a:pt x="124" y="1587"/>
                    <a:pt x="143" y="1610"/>
                    <a:pt x="157" y="1626"/>
                  </a:cubicBezTo>
                  <a:cubicBezTo>
                    <a:pt x="179" y="1650"/>
                    <a:pt x="200" y="1677"/>
                    <a:pt x="220" y="1708"/>
                  </a:cubicBezTo>
                  <a:cubicBezTo>
                    <a:pt x="242" y="1736"/>
                    <a:pt x="265" y="1761"/>
                    <a:pt x="288" y="1783"/>
                  </a:cubicBezTo>
                  <a:cubicBezTo>
                    <a:pt x="312" y="1803"/>
                    <a:pt x="337" y="1816"/>
                    <a:pt x="363" y="1822"/>
                  </a:cubicBezTo>
                  <a:cubicBezTo>
                    <a:pt x="371" y="1824"/>
                    <a:pt x="380" y="1825"/>
                    <a:pt x="388" y="1825"/>
                  </a:cubicBezTo>
                  <a:cubicBezTo>
                    <a:pt x="410" y="1825"/>
                    <a:pt x="434" y="1818"/>
                    <a:pt x="458" y="1803"/>
                  </a:cubicBezTo>
                  <a:lnTo>
                    <a:pt x="465" y="1803"/>
                  </a:lnTo>
                  <a:cubicBezTo>
                    <a:pt x="485" y="1805"/>
                    <a:pt x="504" y="1806"/>
                    <a:pt x="522" y="1806"/>
                  </a:cubicBezTo>
                  <a:cubicBezTo>
                    <a:pt x="531" y="1806"/>
                    <a:pt x="541" y="1806"/>
                    <a:pt x="550" y="1805"/>
                  </a:cubicBezTo>
                  <a:cubicBezTo>
                    <a:pt x="576" y="1803"/>
                    <a:pt x="603" y="1798"/>
                    <a:pt x="634" y="1790"/>
                  </a:cubicBezTo>
                  <a:cubicBezTo>
                    <a:pt x="661" y="1784"/>
                    <a:pt x="687" y="1779"/>
                    <a:pt x="713" y="1774"/>
                  </a:cubicBezTo>
                  <a:cubicBezTo>
                    <a:pt x="727" y="1773"/>
                    <a:pt x="740" y="1772"/>
                    <a:pt x="754" y="1772"/>
                  </a:cubicBezTo>
                  <a:cubicBezTo>
                    <a:pt x="767" y="1772"/>
                    <a:pt x="781" y="1773"/>
                    <a:pt x="794" y="1774"/>
                  </a:cubicBezTo>
                  <a:cubicBezTo>
                    <a:pt x="814" y="1758"/>
                    <a:pt x="844" y="1748"/>
                    <a:pt x="882" y="1742"/>
                  </a:cubicBezTo>
                  <a:cubicBezTo>
                    <a:pt x="921" y="1737"/>
                    <a:pt x="955" y="1730"/>
                    <a:pt x="988" y="1720"/>
                  </a:cubicBezTo>
                  <a:cubicBezTo>
                    <a:pt x="1019" y="1709"/>
                    <a:pt x="1042" y="1693"/>
                    <a:pt x="1058" y="1675"/>
                  </a:cubicBezTo>
                  <a:cubicBezTo>
                    <a:pt x="1074" y="1656"/>
                    <a:pt x="1071" y="1626"/>
                    <a:pt x="1050" y="1585"/>
                  </a:cubicBezTo>
                  <a:lnTo>
                    <a:pt x="1090" y="1568"/>
                  </a:lnTo>
                  <a:cubicBezTo>
                    <a:pt x="1139" y="1546"/>
                    <a:pt x="1186" y="1523"/>
                    <a:pt x="1234" y="1500"/>
                  </a:cubicBezTo>
                  <a:cubicBezTo>
                    <a:pt x="1283" y="1474"/>
                    <a:pt x="1330" y="1446"/>
                    <a:pt x="1376" y="1415"/>
                  </a:cubicBezTo>
                  <a:cubicBezTo>
                    <a:pt x="1386" y="1408"/>
                    <a:pt x="1395" y="1399"/>
                    <a:pt x="1406" y="1390"/>
                  </a:cubicBezTo>
                  <a:cubicBezTo>
                    <a:pt x="1415" y="1381"/>
                    <a:pt x="1426" y="1373"/>
                    <a:pt x="1436" y="1368"/>
                  </a:cubicBezTo>
                  <a:lnTo>
                    <a:pt x="1757" y="1176"/>
                  </a:lnTo>
                  <a:lnTo>
                    <a:pt x="1785" y="1200"/>
                  </a:lnTo>
                  <a:cubicBezTo>
                    <a:pt x="1829" y="1157"/>
                    <a:pt x="1876" y="1124"/>
                    <a:pt x="1926" y="1100"/>
                  </a:cubicBezTo>
                  <a:cubicBezTo>
                    <a:pt x="1975" y="1074"/>
                    <a:pt x="2024" y="1044"/>
                    <a:pt x="2074" y="1012"/>
                  </a:cubicBezTo>
                  <a:cubicBezTo>
                    <a:pt x="2075" y="1012"/>
                    <a:pt x="2076" y="1012"/>
                    <a:pt x="2077" y="1012"/>
                  </a:cubicBezTo>
                  <a:cubicBezTo>
                    <a:pt x="2090" y="1012"/>
                    <a:pt x="2100" y="1005"/>
                    <a:pt x="2107" y="993"/>
                  </a:cubicBezTo>
                  <a:lnTo>
                    <a:pt x="2135" y="945"/>
                  </a:lnTo>
                  <a:cubicBezTo>
                    <a:pt x="2147" y="926"/>
                    <a:pt x="2158" y="910"/>
                    <a:pt x="2170" y="895"/>
                  </a:cubicBezTo>
                  <a:cubicBezTo>
                    <a:pt x="2181" y="885"/>
                    <a:pt x="2196" y="879"/>
                    <a:pt x="2214" y="879"/>
                  </a:cubicBezTo>
                  <a:cubicBezTo>
                    <a:pt x="2219" y="879"/>
                    <a:pt x="2225" y="880"/>
                    <a:pt x="2231" y="881"/>
                  </a:cubicBezTo>
                  <a:cubicBezTo>
                    <a:pt x="2249" y="864"/>
                    <a:pt x="2264" y="845"/>
                    <a:pt x="2278" y="824"/>
                  </a:cubicBezTo>
                  <a:cubicBezTo>
                    <a:pt x="2291" y="803"/>
                    <a:pt x="2305" y="784"/>
                    <a:pt x="2321" y="765"/>
                  </a:cubicBezTo>
                  <a:cubicBezTo>
                    <a:pt x="2339" y="742"/>
                    <a:pt x="2351" y="725"/>
                    <a:pt x="2359" y="713"/>
                  </a:cubicBezTo>
                  <a:cubicBezTo>
                    <a:pt x="2368" y="701"/>
                    <a:pt x="2376" y="691"/>
                    <a:pt x="2382" y="682"/>
                  </a:cubicBezTo>
                  <a:lnTo>
                    <a:pt x="2405" y="647"/>
                  </a:lnTo>
                  <a:lnTo>
                    <a:pt x="2446" y="598"/>
                  </a:lnTo>
                  <a:cubicBezTo>
                    <a:pt x="2440" y="595"/>
                    <a:pt x="2438" y="588"/>
                    <a:pt x="2437" y="579"/>
                  </a:cubicBezTo>
                  <a:cubicBezTo>
                    <a:pt x="2438" y="570"/>
                    <a:pt x="2440" y="564"/>
                    <a:pt x="2443" y="559"/>
                  </a:cubicBezTo>
                  <a:lnTo>
                    <a:pt x="2439" y="527"/>
                  </a:lnTo>
                  <a:cubicBezTo>
                    <a:pt x="2438" y="514"/>
                    <a:pt x="2432" y="507"/>
                    <a:pt x="2421" y="502"/>
                  </a:cubicBezTo>
                  <a:cubicBezTo>
                    <a:pt x="2395" y="529"/>
                    <a:pt x="2368" y="553"/>
                    <a:pt x="2340" y="575"/>
                  </a:cubicBezTo>
                  <a:cubicBezTo>
                    <a:pt x="2314" y="597"/>
                    <a:pt x="2286" y="619"/>
                    <a:pt x="2258" y="641"/>
                  </a:cubicBezTo>
                  <a:cubicBezTo>
                    <a:pt x="2223" y="668"/>
                    <a:pt x="2196" y="689"/>
                    <a:pt x="2175" y="704"/>
                  </a:cubicBezTo>
                  <a:cubicBezTo>
                    <a:pt x="2157" y="716"/>
                    <a:pt x="2142" y="730"/>
                    <a:pt x="2127" y="743"/>
                  </a:cubicBezTo>
                  <a:cubicBezTo>
                    <a:pt x="2113" y="756"/>
                    <a:pt x="2099" y="770"/>
                    <a:pt x="2082" y="786"/>
                  </a:cubicBezTo>
                  <a:cubicBezTo>
                    <a:pt x="2068" y="803"/>
                    <a:pt x="2047" y="827"/>
                    <a:pt x="2018" y="861"/>
                  </a:cubicBezTo>
                  <a:lnTo>
                    <a:pt x="2010" y="874"/>
                  </a:lnTo>
                  <a:lnTo>
                    <a:pt x="1980" y="845"/>
                  </a:lnTo>
                  <a:cubicBezTo>
                    <a:pt x="1959" y="870"/>
                    <a:pt x="1936" y="895"/>
                    <a:pt x="1912" y="918"/>
                  </a:cubicBezTo>
                  <a:cubicBezTo>
                    <a:pt x="1896" y="936"/>
                    <a:pt x="1874" y="944"/>
                    <a:pt x="1849" y="944"/>
                  </a:cubicBezTo>
                  <a:cubicBezTo>
                    <a:pt x="1839" y="944"/>
                    <a:pt x="1828" y="943"/>
                    <a:pt x="1817" y="940"/>
                  </a:cubicBezTo>
                  <a:cubicBezTo>
                    <a:pt x="1801" y="953"/>
                    <a:pt x="1783" y="961"/>
                    <a:pt x="1764" y="965"/>
                  </a:cubicBezTo>
                  <a:cubicBezTo>
                    <a:pt x="1747" y="969"/>
                    <a:pt x="1730" y="973"/>
                    <a:pt x="1713" y="979"/>
                  </a:cubicBezTo>
                  <a:cubicBezTo>
                    <a:pt x="1698" y="984"/>
                    <a:pt x="1684" y="994"/>
                    <a:pt x="1670" y="1005"/>
                  </a:cubicBezTo>
                  <a:cubicBezTo>
                    <a:pt x="1659" y="1016"/>
                    <a:pt x="1649" y="1034"/>
                    <a:pt x="1643" y="1060"/>
                  </a:cubicBezTo>
                  <a:lnTo>
                    <a:pt x="1641" y="1070"/>
                  </a:lnTo>
                  <a:lnTo>
                    <a:pt x="1633" y="1070"/>
                  </a:lnTo>
                  <a:cubicBezTo>
                    <a:pt x="1606" y="1078"/>
                    <a:pt x="1579" y="1083"/>
                    <a:pt x="1551" y="1088"/>
                  </a:cubicBezTo>
                  <a:cubicBezTo>
                    <a:pt x="1523" y="1092"/>
                    <a:pt x="1497" y="1100"/>
                    <a:pt x="1472" y="1108"/>
                  </a:cubicBezTo>
                  <a:cubicBezTo>
                    <a:pt x="1449" y="1116"/>
                    <a:pt x="1427" y="1128"/>
                    <a:pt x="1406" y="1143"/>
                  </a:cubicBezTo>
                  <a:cubicBezTo>
                    <a:pt x="1386" y="1158"/>
                    <a:pt x="1369" y="1178"/>
                    <a:pt x="1357" y="1202"/>
                  </a:cubicBezTo>
                  <a:cubicBezTo>
                    <a:pt x="1349" y="1218"/>
                    <a:pt x="1344" y="1233"/>
                    <a:pt x="1341" y="1246"/>
                  </a:cubicBezTo>
                  <a:cubicBezTo>
                    <a:pt x="1338" y="1258"/>
                    <a:pt x="1335" y="1271"/>
                    <a:pt x="1332" y="1286"/>
                  </a:cubicBezTo>
                  <a:lnTo>
                    <a:pt x="1329" y="1293"/>
                  </a:lnTo>
                  <a:cubicBezTo>
                    <a:pt x="1314" y="1298"/>
                    <a:pt x="1298" y="1301"/>
                    <a:pt x="1282" y="1301"/>
                  </a:cubicBezTo>
                  <a:cubicBezTo>
                    <a:pt x="1280" y="1301"/>
                    <a:pt x="1277" y="1301"/>
                    <a:pt x="1275" y="1301"/>
                  </a:cubicBezTo>
                  <a:cubicBezTo>
                    <a:pt x="1257" y="1301"/>
                    <a:pt x="1242" y="1293"/>
                    <a:pt x="1230" y="1276"/>
                  </a:cubicBezTo>
                  <a:cubicBezTo>
                    <a:pt x="1180" y="1289"/>
                    <a:pt x="1130" y="1307"/>
                    <a:pt x="1082" y="1331"/>
                  </a:cubicBezTo>
                  <a:cubicBezTo>
                    <a:pt x="1037" y="1353"/>
                    <a:pt x="991" y="1376"/>
                    <a:pt x="946" y="1403"/>
                  </a:cubicBezTo>
                  <a:cubicBezTo>
                    <a:pt x="902" y="1426"/>
                    <a:pt x="857" y="1449"/>
                    <a:pt x="810" y="1473"/>
                  </a:cubicBezTo>
                  <a:cubicBezTo>
                    <a:pt x="763" y="1495"/>
                    <a:pt x="715" y="1511"/>
                    <a:pt x="664" y="1522"/>
                  </a:cubicBezTo>
                  <a:lnTo>
                    <a:pt x="661" y="1525"/>
                  </a:lnTo>
                  <a:lnTo>
                    <a:pt x="658" y="1522"/>
                  </a:lnTo>
                  <a:cubicBezTo>
                    <a:pt x="635" y="1510"/>
                    <a:pt x="610" y="1504"/>
                    <a:pt x="582" y="1504"/>
                  </a:cubicBezTo>
                  <a:cubicBezTo>
                    <a:pt x="577" y="1504"/>
                    <a:pt x="571" y="1504"/>
                    <a:pt x="565" y="1504"/>
                  </a:cubicBezTo>
                  <a:cubicBezTo>
                    <a:pt x="533" y="1507"/>
                    <a:pt x="499" y="1513"/>
                    <a:pt x="466" y="1520"/>
                  </a:cubicBezTo>
                  <a:cubicBezTo>
                    <a:pt x="431" y="1525"/>
                    <a:pt x="399" y="1528"/>
                    <a:pt x="366" y="1529"/>
                  </a:cubicBezTo>
                  <a:cubicBezTo>
                    <a:pt x="334" y="1527"/>
                    <a:pt x="305" y="1516"/>
                    <a:pt x="281" y="1495"/>
                  </a:cubicBezTo>
                  <a:cubicBezTo>
                    <a:pt x="295" y="1456"/>
                    <a:pt x="316" y="1427"/>
                    <a:pt x="342" y="1405"/>
                  </a:cubicBezTo>
                  <a:cubicBezTo>
                    <a:pt x="369" y="1381"/>
                    <a:pt x="400" y="1361"/>
                    <a:pt x="430" y="1345"/>
                  </a:cubicBezTo>
                  <a:cubicBezTo>
                    <a:pt x="464" y="1326"/>
                    <a:pt x="497" y="1311"/>
                    <a:pt x="531" y="1300"/>
                  </a:cubicBezTo>
                  <a:cubicBezTo>
                    <a:pt x="564" y="1286"/>
                    <a:pt x="593" y="1271"/>
                    <a:pt x="617" y="1253"/>
                  </a:cubicBezTo>
                  <a:cubicBezTo>
                    <a:pt x="644" y="1234"/>
                    <a:pt x="664" y="1210"/>
                    <a:pt x="679" y="1183"/>
                  </a:cubicBezTo>
                  <a:cubicBezTo>
                    <a:pt x="694" y="1155"/>
                    <a:pt x="700" y="1119"/>
                    <a:pt x="695" y="1074"/>
                  </a:cubicBezTo>
                  <a:lnTo>
                    <a:pt x="695" y="1074"/>
                  </a:lnTo>
                  <a:cubicBezTo>
                    <a:pt x="715" y="1077"/>
                    <a:pt x="736" y="1079"/>
                    <a:pt x="757" y="1081"/>
                  </a:cubicBezTo>
                  <a:cubicBezTo>
                    <a:pt x="779" y="1084"/>
                    <a:pt x="800" y="1087"/>
                    <a:pt x="820" y="1092"/>
                  </a:cubicBezTo>
                  <a:cubicBezTo>
                    <a:pt x="837" y="1080"/>
                    <a:pt x="848" y="1062"/>
                    <a:pt x="855" y="1040"/>
                  </a:cubicBezTo>
                  <a:cubicBezTo>
                    <a:pt x="863" y="1018"/>
                    <a:pt x="876" y="997"/>
                    <a:pt x="891" y="978"/>
                  </a:cubicBezTo>
                  <a:lnTo>
                    <a:pt x="898" y="971"/>
                  </a:lnTo>
                  <a:lnTo>
                    <a:pt x="904" y="977"/>
                  </a:lnTo>
                  <a:cubicBezTo>
                    <a:pt x="922" y="988"/>
                    <a:pt x="936" y="994"/>
                    <a:pt x="946" y="994"/>
                  </a:cubicBezTo>
                  <a:cubicBezTo>
                    <a:pt x="953" y="994"/>
                    <a:pt x="958" y="991"/>
                    <a:pt x="961" y="985"/>
                  </a:cubicBezTo>
                  <a:cubicBezTo>
                    <a:pt x="968" y="972"/>
                    <a:pt x="973" y="954"/>
                    <a:pt x="978" y="932"/>
                  </a:cubicBezTo>
                  <a:cubicBezTo>
                    <a:pt x="983" y="907"/>
                    <a:pt x="990" y="885"/>
                    <a:pt x="1001" y="865"/>
                  </a:cubicBezTo>
                  <a:cubicBezTo>
                    <a:pt x="1012" y="849"/>
                    <a:pt x="1029" y="841"/>
                    <a:pt x="1053" y="841"/>
                  </a:cubicBezTo>
                  <a:cubicBezTo>
                    <a:pt x="1062" y="841"/>
                    <a:pt x="1071" y="842"/>
                    <a:pt x="1081" y="844"/>
                  </a:cubicBezTo>
                  <a:cubicBezTo>
                    <a:pt x="1125" y="810"/>
                    <a:pt x="1159" y="771"/>
                    <a:pt x="1181" y="725"/>
                  </a:cubicBezTo>
                  <a:cubicBezTo>
                    <a:pt x="1202" y="677"/>
                    <a:pt x="1221" y="628"/>
                    <a:pt x="1238" y="577"/>
                  </a:cubicBezTo>
                  <a:lnTo>
                    <a:pt x="1273" y="489"/>
                  </a:lnTo>
                  <a:cubicBezTo>
                    <a:pt x="1285" y="460"/>
                    <a:pt x="1300" y="431"/>
                    <a:pt x="1317" y="404"/>
                  </a:cubicBezTo>
                  <a:cubicBezTo>
                    <a:pt x="1333" y="379"/>
                    <a:pt x="1338" y="350"/>
                    <a:pt x="1336" y="318"/>
                  </a:cubicBezTo>
                  <a:cubicBezTo>
                    <a:pt x="1333" y="285"/>
                    <a:pt x="1318" y="259"/>
                    <a:pt x="1293" y="237"/>
                  </a:cubicBezTo>
                  <a:cubicBezTo>
                    <a:pt x="1327" y="219"/>
                    <a:pt x="1337" y="190"/>
                    <a:pt x="1320" y="150"/>
                  </a:cubicBezTo>
                  <a:cubicBezTo>
                    <a:pt x="1303" y="108"/>
                    <a:pt x="1272" y="74"/>
                    <a:pt x="1227" y="45"/>
                  </a:cubicBezTo>
                  <a:cubicBezTo>
                    <a:pt x="1183" y="17"/>
                    <a:pt x="1130" y="1"/>
                    <a:pt x="1070" y="0"/>
                  </a:cubicBezTo>
                  <a:cubicBezTo>
                    <a:pt x="1069" y="0"/>
                    <a:pt x="1068" y="0"/>
                    <a:pt x="1067"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92"/>
            <p:cNvSpPr/>
            <p:nvPr/>
          </p:nvSpPr>
          <p:spPr>
            <a:xfrm>
              <a:off x="5536375" y="2590875"/>
              <a:ext cx="63400" cy="43450"/>
            </a:xfrm>
            <a:custGeom>
              <a:avLst/>
              <a:gdLst/>
              <a:ahLst/>
              <a:cxnLst/>
              <a:rect l="l" t="t" r="r" b="b"/>
              <a:pathLst>
                <a:path w="2536" h="1738" extrusionOk="0">
                  <a:moveTo>
                    <a:pt x="860" y="1"/>
                  </a:moveTo>
                  <a:cubicBezTo>
                    <a:pt x="825" y="36"/>
                    <a:pt x="799" y="77"/>
                    <a:pt x="779" y="124"/>
                  </a:cubicBezTo>
                  <a:cubicBezTo>
                    <a:pt x="762" y="169"/>
                    <a:pt x="743" y="214"/>
                    <a:pt x="723" y="260"/>
                  </a:cubicBezTo>
                  <a:cubicBezTo>
                    <a:pt x="704" y="305"/>
                    <a:pt x="680" y="348"/>
                    <a:pt x="654" y="389"/>
                  </a:cubicBezTo>
                  <a:cubicBezTo>
                    <a:pt x="629" y="428"/>
                    <a:pt x="593" y="458"/>
                    <a:pt x="548" y="476"/>
                  </a:cubicBezTo>
                  <a:cubicBezTo>
                    <a:pt x="547" y="494"/>
                    <a:pt x="548" y="511"/>
                    <a:pt x="553" y="528"/>
                  </a:cubicBezTo>
                  <a:cubicBezTo>
                    <a:pt x="556" y="544"/>
                    <a:pt x="567" y="554"/>
                    <a:pt x="585" y="561"/>
                  </a:cubicBezTo>
                  <a:cubicBezTo>
                    <a:pt x="592" y="595"/>
                    <a:pt x="589" y="625"/>
                    <a:pt x="577" y="653"/>
                  </a:cubicBezTo>
                  <a:cubicBezTo>
                    <a:pt x="566" y="678"/>
                    <a:pt x="548" y="700"/>
                    <a:pt x="524" y="720"/>
                  </a:cubicBezTo>
                  <a:cubicBezTo>
                    <a:pt x="502" y="736"/>
                    <a:pt x="476" y="752"/>
                    <a:pt x="447" y="765"/>
                  </a:cubicBezTo>
                  <a:cubicBezTo>
                    <a:pt x="421" y="776"/>
                    <a:pt x="392" y="784"/>
                    <a:pt x="365" y="789"/>
                  </a:cubicBezTo>
                  <a:cubicBezTo>
                    <a:pt x="379" y="863"/>
                    <a:pt x="371" y="930"/>
                    <a:pt x="344" y="989"/>
                  </a:cubicBezTo>
                  <a:cubicBezTo>
                    <a:pt x="317" y="1048"/>
                    <a:pt x="283" y="1104"/>
                    <a:pt x="242" y="1160"/>
                  </a:cubicBezTo>
                  <a:cubicBezTo>
                    <a:pt x="202" y="1213"/>
                    <a:pt x="162" y="1269"/>
                    <a:pt x="121" y="1324"/>
                  </a:cubicBezTo>
                  <a:cubicBezTo>
                    <a:pt x="80" y="1378"/>
                    <a:pt x="54" y="1437"/>
                    <a:pt x="42" y="1499"/>
                  </a:cubicBezTo>
                  <a:cubicBezTo>
                    <a:pt x="40" y="1519"/>
                    <a:pt x="34" y="1540"/>
                    <a:pt x="25" y="1563"/>
                  </a:cubicBezTo>
                  <a:cubicBezTo>
                    <a:pt x="16" y="1583"/>
                    <a:pt x="10" y="1604"/>
                    <a:pt x="6" y="1626"/>
                  </a:cubicBezTo>
                  <a:cubicBezTo>
                    <a:pt x="0" y="1646"/>
                    <a:pt x="0" y="1666"/>
                    <a:pt x="3" y="1685"/>
                  </a:cubicBezTo>
                  <a:cubicBezTo>
                    <a:pt x="8" y="1705"/>
                    <a:pt x="19" y="1722"/>
                    <a:pt x="38" y="1737"/>
                  </a:cubicBezTo>
                  <a:cubicBezTo>
                    <a:pt x="70" y="1734"/>
                    <a:pt x="96" y="1724"/>
                    <a:pt x="116" y="1705"/>
                  </a:cubicBezTo>
                  <a:cubicBezTo>
                    <a:pt x="137" y="1687"/>
                    <a:pt x="152" y="1666"/>
                    <a:pt x="166" y="1642"/>
                  </a:cubicBezTo>
                  <a:cubicBezTo>
                    <a:pt x="178" y="1617"/>
                    <a:pt x="189" y="1591"/>
                    <a:pt x="197" y="1564"/>
                  </a:cubicBezTo>
                  <a:cubicBezTo>
                    <a:pt x="206" y="1535"/>
                    <a:pt x="214" y="1508"/>
                    <a:pt x="222" y="1484"/>
                  </a:cubicBezTo>
                  <a:cubicBezTo>
                    <a:pt x="269" y="1484"/>
                    <a:pt x="300" y="1470"/>
                    <a:pt x="317" y="1443"/>
                  </a:cubicBezTo>
                  <a:cubicBezTo>
                    <a:pt x="334" y="1416"/>
                    <a:pt x="347" y="1386"/>
                    <a:pt x="358" y="1355"/>
                  </a:cubicBezTo>
                  <a:cubicBezTo>
                    <a:pt x="367" y="1321"/>
                    <a:pt x="381" y="1292"/>
                    <a:pt x="399" y="1267"/>
                  </a:cubicBezTo>
                  <a:cubicBezTo>
                    <a:pt x="415" y="1239"/>
                    <a:pt x="448" y="1224"/>
                    <a:pt x="495" y="1222"/>
                  </a:cubicBezTo>
                  <a:cubicBezTo>
                    <a:pt x="526" y="1120"/>
                    <a:pt x="574" y="1017"/>
                    <a:pt x="636" y="914"/>
                  </a:cubicBezTo>
                  <a:cubicBezTo>
                    <a:pt x="700" y="809"/>
                    <a:pt x="764" y="713"/>
                    <a:pt x="828" y="631"/>
                  </a:cubicBezTo>
                  <a:lnTo>
                    <a:pt x="794" y="604"/>
                  </a:lnTo>
                  <a:cubicBezTo>
                    <a:pt x="787" y="580"/>
                    <a:pt x="792" y="563"/>
                    <a:pt x="808" y="551"/>
                  </a:cubicBezTo>
                  <a:cubicBezTo>
                    <a:pt x="824" y="538"/>
                    <a:pt x="837" y="525"/>
                    <a:pt x="846" y="508"/>
                  </a:cubicBezTo>
                  <a:cubicBezTo>
                    <a:pt x="907" y="559"/>
                    <a:pt x="960" y="616"/>
                    <a:pt x="1004" y="679"/>
                  </a:cubicBezTo>
                  <a:cubicBezTo>
                    <a:pt x="1049" y="741"/>
                    <a:pt x="1105" y="793"/>
                    <a:pt x="1172" y="836"/>
                  </a:cubicBezTo>
                  <a:lnTo>
                    <a:pt x="1081" y="1169"/>
                  </a:lnTo>
                  <a:cubicBezTo>
                    <a:pt x="1089" y="1203"/>
                    <a:pt x="1098" y="1239"/>
                    <a:pt x="1107" y="1277"/>
                  </a:cubicBezTo>
                  <a:cubicBezTo>
                    <a:pt x="1118" y="1315"/>
                    <a:pt x="1129" y="1354"/>
                    <a:pt x="1144" y="1391"/>
                  </a:cubicBezTo>
                  <a:cubicBezTo>
                    <a:pt x="1157" y="1429"/>
                    <a:pt x="1175" y="1464"/>
                    <a:pt x="1195" y="1497"/>
                  </a:cubicBezTo>
                  <a:cubicBezTo>
                    <a:pt x="1216" y="1530"/>
                    <a:pt x="1240" y="1558"/>
                    <a:pt x="1267" y="1581"/>
                  </a:cubicBezTo>
                  <a:cubicBezTo>
                    <a:pt x="1280" y="1591"/>
                    <a:pt x="1289" y="1598"/>
                    <a:pt x="1299" y="1601"/>
                  </a:cubicBezTo>
                  <a:cubicBezTo>
                    <a:pt x="1310" y="1606"/>
                    <a:pt x="1322" y="1614"/>
                    <a:pt x="1333" y="1621"/>
                  </a:cubicBezTo>
                  <a:cubicBezTo>
                    <a:pt x="1365" y="1642"/>
                    <a:pt x="1398" y="1659"/>
                    <a:pt x="1432" y="1670"/>
                  </a:cubicBezTo>
                  <a:cubicBezTo>
                    <a:pt x="1473" y="1683"/>
                    <a:pt x="1516" y="1690"/>
                    <a:pt x="1559" y="1690"/>
                  </a:cubicBezTo>
                  <a:cubicBezTo>
                    <a:pt x="1568" y="1690"/>
                    <a:pt x="1577" y="1690"/>
                    <a:pt x="1586" y="1689"/>
                  </a:cubicBezTo>
                  <a:cubicBezTo>
                    <a:pt x="1641" y="1686"/>
                    <a:pt x="1693" y="1678"/>
                    <a:pt x="1746" y="1662"/>
                  </a:cubicBezTo>
                  <a:cubicBezTo>
                    <a:pt x="1801" y="1648"/>
                    <a:pt x="1852" y="1629"/>
                    <a:pt x="1900" y="1605"/>
                  </a:cubicBezTo>
                  <a:cubicBezTo>
                    <a:pt x="1950" y="1581"/>
                    <a:pt x="1996" y="1556"/>
                    <a:pt x="2037" y="1529"/>
                  </a:cubicBezTo>
                  <a:cubicBezTo>
                    <a:pt x="2031" y="1482"/>
                    <a:pt x="2042" y="1447"/>
                    <a:pt x="2066" y="1425"/>
                  </a:cubicBezTo>
                  <a:cubicBezTo>
                    <a:pt x="2092" y="1403"/>
                    <a:pt x="2122" y="1385"/>
                    <a:pt x="2155" y="1372"/>
                  </a:cubicBezTo>
                  <a:cubicBezTo>
                    <a:pt x="2189" y="1356"/>
                    <a:pt x="2219" y="1339"/>
                    <a:pt x="2248" y="1321"/>
                  </a:cubicBezTo>
                  <a:cubicBezTo>
                    <a:pt x="2279" y="1303"/>
                    <a:pt x="2298" y="1274"/>
                    <a:pt x="2305" y="1234"/>
                  </a:cubicBezTo>
                  <a:cubicBezTo>
                    <a:pt x="2349" y="1209"/>
                    <a:pt x="2375" y="1180"/>
                    <a:pt x="2385" y="1146"/>
                  </a:cubicBezTo>
                  <a:cubicBezTo>
                    <a:pt x="2397" y="1111"/>
                    <a:pt x="2406" y="1074"/>
                    <a:pt x="2411" y="1036"/>
                  </a:cubicBezTo>
                  <a:cubicBezTo>
                    <a:pt x="2418" y="999"/>
                    <a:pt x="2430" y="963"/>
                    <a:pt x="2443" y="926"/>
                  </a:cubicBezTo>
                  <a:cubicBezTo>
                    <a:pt x="2457" y="890"/>
                    <a:pt x="2488" y="859"/>
                    <a:pt x="2536" y="831"/>
                  </a:cubicBezTo>
                  <a:lnTo>
                    <a:pt x="2532" y="795"/>
                  </a:lnTo>
                  <a:cubicBezTo>
                    <a:pt x="2532" y="777"/>
                    <a:pt x="2532" y="762"/>
                    <a:pt x="2531" y="747"/>
                  </a:cubicBezTo>
                  <a:cubicBezTo>
                    <a:pt x="2529" y="729"/>
                    <a:pt x="2526" y="714"/>
                    <a:pt x="2521" y="702"/>
                  </a:cubicBezTo>
                  <a:cubicBezTo>
                    <a:pt x="2515" y="690"/>
                    <a:pt x="2508" y="685"/>
                    <a:pt x="2496" y="685"/>
                  </a:cubicBezTo>
                  <a:cubicBezTo>
                    <a:pt x="2495" y="685"/>
                    <a:pt x="2494" y="685"/>
                    <a:pt x="2493" y="685"/>
                  </a:cubicBezTo>
                  <a:cubicBezTo>
                    <a:pt x="2434" y="751"/>
                    <a:pt x="2375" y="816"/>
                    <a:pt x="2316" y="880"/>
                  </a:cubicBezTo>
                  <a:cubicBezTo>
                    <a:pt x="2259" y="943"/>
                    <a:pt x="2200" y="1008"/>
                    <a:pt x="2142" y="1074"/>
                  </a:cubicBezTo>
                  <a:cubicBezTo>
                    <a:pt x="2122" y="1095"/>
                    <a:pt x="2103" y="1114"/>
                    <a:pt x="2085" y="1130"/>
                  </a:cubicBezTo>
                  <a:cubicBezTo>
                    <a:pt x="2069" y="1147"/>
                    <a:pt x="2049" y="1163"/>
                    <a:pt x="2024" y="1179"/>
                  </a:cubicBezTo>
                  <a:cubicBezTo>
                    <a:pt x="1994" y="1197"/>
                    <a:pt x="1960" y="1212"/>
                    <a:pt x="1925" y="1227"/>
                  </a:cubicBezTo>
                  <a:cubicBezTo>
                    <a:pt x="1891" y="1241"/>
                    <a:pt x="1857" y="1255"/>
                    <a:pt x="1825" y="1271"/>
                  </a:cubicBezTo>
                  <a:cubicBezTo>
                    <a:pt x="1794" y="1287"/>
                    <a:pt x="1764" y="1306"/>
                    <a:pt x="1736" y="1328"/>
                  </a:cubicBezTo>
                  <a:cubicBezTo>
                    <a:pt x="1710" y="1350"/>
                    <a:pt x="1687" y="1378"/>
                    <a:pt x="1669" y="1412"/>
                  </a:cubicBezTo>
                  <a:cubicBezTo>
                    <a:pt x="1645" y="1417"/>
                    <a:pt x="1621" y="1419"/>
                    <a:pt x="1597" y="1419"/>
                  </a:cubicBezTo>
                  <a:cubicBezTo>
                    <a:pt x="1577" y="1419"/>
                    <a:pt x="1556" y="1417"/>
                    <a:pt x="1536" y="1415"/>
                  </a:cubicBezTo>
                  <a:cubicBezTo>
                    <a:pt x="1494" y="1407"/>
                    <a:pt x="1456" y="1383"/>
                    <a:pt x="1421" y="1343"/>
                  </a:cubicBezTo>
                  <a:lnTo>
                    <a:pt x="1399" y="1378"/>
                  </a:lnTo>
                  <a:lnTo>
                    <a:pt x="1367" y="1348"/>
                  </a:lnTo>
                  <a:cubicBezTo>
                    <a:pt x="1376" y="1311"/>
                    <a:pt x="1381" y="1270"/>
                    <a:pt x="1379" y="1227"/>
                  </a:cubicBezTo>
                  <a:cubicBezTo>
                    <a:pt x="1377" y="1182"/>
                    <a:pt x="1377" y="1138"/>
                    <a:pt x="1381" y="1097"/>
                  </a:cubicBezTo>
                  <a:cubicBezTo>
                    <a:pt x="1383" y="1053"/>
                    <a:pt x="1392" y="1014"/>
                    <a:pt x="1409" y="981"/>
                  </a:cubicBezTo>
                  <a:cubicBezTo>
                    <a:pt x="1425" y="945"/>
                    <a:pt x="1456" y="916"/>
                    <a:pt x="1501" y="895"/>
                  </a:cubicBezTo>
                  <a:cubicBezTo>
                    <a:pt x="1499" y="860"/>
                    <a:pt x="1505" y="831"/>
                    <a:pt x="1523" y="808"/>
                  </a:cubicBezTo>
                  <a:cubicBezTo>
                    <a:pt x="1542" y="783"/>
                    <a:pt x="1563" y="759"/>
                    <a:pt x="1585" y="741"/>
                  </a:cubicBezTo>
                  <a:cubicBezTo>
                    <a:pt x="1609" y="719"/>
                    <a:pt x="1632" y="698"/>
                    <a:pt x="1654" y="676"/>
                  </a:cubicBezTo>
                  <a:cubicBezTo>
                    <a:pt x="1678" y="655"/>
                    <a:pt x="1694" y="629"/>
                    <a:pt x="1702" y="600"/>
                  </a:cubicBezTo>
                  <a:cubicBezTo>
                    <a:pt x="1708" y="584"/>
                    <a:pt x="1709" y="577"/>
                    <a:pt x="1707" y="577"/>
                  </a:cubicBezTo>
                  <a:cubicBezTo>
                    <a:pt x="1704" y="577"/>
                    <a:pt x="1706" y="569"/>
                    <a:pt x="1708" y="551"/>
                  </a:cubicBezTo>
                  <a:cubicBezTo>
                    <a:pt x="1711" y="535"/>
                    <a:pt x="1713" y="525"/>
                    <a:pt x="1715" y="517"/>
                  </a:cubicBezTo>
                  <a:cubicBezTo>
                    <a:pt x="1718" y="511"/>
                    <a:pt x="1718" y="500"/>
                    <a:pt x="1715" y="482"/>
                  </a:cubicBezTo>
                  <a:cubicBezTo>
                    <a:pt x="1711" y="467"/>
                    <a:pt x="1702" y="459"/>
                    <a:pt x="1690" y="456"/>
                  </a:cubicBezTo>
                  <a:cubicBezTo>
                    <a:pt x="1678" y="451"/>
                    <a:pt x="1666" y="449"/>
                    <a:pt x="1652" y="449"/>
                  </a:cubicBezTo>
                  <a:cubicBezTo>
                    <a:pt x="1649" y="449"/>
                    <a:pt x="1646" y="449"/>
                    <a:pt x="1644" y="449"/>
                  </a:cubicBezTo>
                  <a:lnTo>
                    <a:pt x="1592" y="454"/>
                  </a:lnTo>
                  <a:cubicBezTo>
                    <a:pt x="1590" y="455"/>
                    <a:pt x="1588" y="455"/>
                    <a:pt x="1586" y="455"/>
                  </a:cubicBezTo>
                  <a:cubicBezTo>
                    <a:pt x="1571" y="455"/>
                    <a:pt x="1561" y="451"/>
                    <a:pt x="1552" y="445"/>
                  </a:cubicBezTo>
                  <a:cubicBezTo>
                    <a:pt x="1536" y="476"/>
                    <a:pt x="1513" y="497"/>
                    <a:pt x="1483" y="506"/>
                  </a:cubicBezTo>
                  <a:cubicBezTo>
                    <a:pt x="1453" y="513"/>
                    <a:pt x="1421" y="518"/>
                    <a:pt x="1387" y="522"/>
                  </a:cubicBezTo>
                  <a:cubicBezTo>
                    <a:pt x="1354" y="523"/>
                    <a:pt x="1322" y="525"/>
                    <a:pt x="1290" y="530"/>
                  </a:cubicBezTo>
                  <a:cubicBezTo>
                    <a:pt x="1258" y="533"/>
                    <a:pt x="1230" y="546"/>
                    <a:pt x="1206" y="567"/>
                  </a:cubicBezTo>
                  <a:cubicBezTo>
                    <a:pt x="1167" y="542"/>
                    <a:pt x="1133" y="511"/>
                    <a:pt x="1106" y="472"/>
                  </a:cubicBezTo>
                  <a:cubicBezTo>
                    <a:pt x="1079" y="433"/>
                    <a:pt x="1047" y="400"/>
                    <a:pt x="1010" y="374"/>
                  </a:cubicBezTo>
                  <a:cubicBezTo>
                    <a:pt x="1020" y="347"/>
                    <a:pt x="1024" y="321"/>
                    <a:pt x="1022" y="297"/>
                  </a:cubicBezTo>
                  <a:lnTo>
                    <a:pt x="1016" y="227"/>
                  </a:lnTo>
                  <a:cubicBezTo>
                    <a:pt x="1014" y="201"/>
                    <a:pt x="1014" y="176"/>
                    <a:pt x="1016" y="152"/>
                  </a:cubicBezTo>
                  <a:cubicBezTo>
                    <a:pt x="1018" y="127"/>
                    <a:pt x="1027" y="102"/>
                    <a:pt x="1044" y="75"/>
                  </a:cubicBezTo>
                  <a:cubicBezTo>
                    <a:pt x="1015" y="58"/>
                    <a:pt x="984" y="46"/>
                    <a:pt x="953" y="37"/>
                  </a:cubicBezTo>
                  <a:cubicBezTo>
                    <a:pt x="923" y="27"/>
                    <a:pt x="891" y="15"/>
                    <a:pt x="860"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92"/>
            <p:cNvSpPr/>
            <p:nvPr/>
          </p:nvSpPr>
          <p:spPr>
            <a:xfrm>
              <a:off x="5601700" y="2552800"/>
              <a:ext cx="25575" cy="72300"/>
            </a:xfrm>
            <a:custGeom>
              <a:avLst/>
              <a:gdLst/>
              <a:ahLst/>
              <a:cxnLst/>
              <a:rect l="l" t="t" r="r" b="b"/>
              <a:pathLst>
                <a:path w="1023" h="2892" extrusionOk="0">
                  <a:moveTo>
                    <a:pt x="977" y="0"/>
                  </a:moveTo>
                  <a:cubicBezTo>
                    <a:pt x="971" y="0"/>
                    <a:pt x="966" y="1"/>
                    <a:pt x="960" y="3"/>
                  </a:cubicBezTo>
                  <a:cubicBezTo>
                    <a:pt x="947" y="6"/>
                    <a:pt x="934" y="10"/>
                    <a:pt x="921" y="15"/>
                  </a:cubicBezTo>
                  <a:cubicBezTo>
                    <a:pt x="911" y="20"/>
                    <a:pt x="900" y="23"/>
                    <a:pt x="889" y="23"/>
                  </a:cubicBezTo>
                  <a:cubicBezTo>
                    <a:pt x="887" y="23"/>
                    <a:pt x="885" y="23"/>
                    <a:pt x="884" y="23"/>
                  </a:cubicBezTo>
                  <a:cubicBezTo>
                    <a:pt x="859" y="53"/>
                    <a:pt x="852" y="89"/>
                    <a:pt x="867" y="131"/>
                  </a:cubicBezTo>
                  <a:cubicBezTo>
                    <a:pt x="845" y="169"/>
                    <a:pt x="821" y="207"/>
                    <a:pt x="797" y="245"/>
                  </a:cubicBezTo>
                  <a:cubicBezTo>
                    <a:pt x="774" y="282"/>
                    <a:pt x="755" y="318"/>
                    <a:pt x="738" y="357"/>
                  </a:cubicBezTo>
                  <a:cubicBezTo>
                    <a:pt x="722" y="395"/>
                    <a:pt x="712" y="435"/>
                    <a:pt x="707" y="477"/>
                  </a:cubicBezTo>
                  <a:cubicBezTo>
                    <a:pt x="703" y="516"/>
                    <a:pt x="710" y="558"/>
                    <a:pt x="724" y="605"/>
                  </a:cubicBezTo>
                  <a:cubicBezTo>
                    <a:pt x="695" y="630"/>
                    <a:pt x="671" y="658"/>
                    <a:pt x="654" y="689"/>
                  </a:cubicBezTo>
                  <a:cubicBezTo>
                    <a:pt x="637" y="721"/>
                    <a:pt x="625" y="753"/>
                    <a:pt x="614" y="787"/>
                  </a:cubicBezTo>
                  <a:cubicBezTo>
                    <a:pt x="605" y="820"/>
                    <a:pt x="594" y="855"/>
                    <a:pt x="585" y="891"/>
                  </a:cubicBezTo>
                  <a:cubicBezTo>
                    <a:pt x="575" y="924"/>
                    <a:pt x="561" y="957"/>
                    <a:pt x="542" y="989"/>
                  </a:cubicBezTo>
                  <a:lnTo>
                    <a:pt x="566" y="1006"/>
                  </a:lnTo>
                  <a:lnTo>
                    <a:pt x="501" y="1083"/>
                  </a:lnTo>
                  <a:cubicBezTo>
                    <a:pt x="490" y="1117"/>
                    <a:pt x="479" y="1157"/>
                    <a:pt x="470" y="1203"/>
                  </a:cubicBezTo>
                  <a:cubicBezTo>
                    <a:pt x="463" y="1249"/>
                    <a:pt x="456" y="1296"/>
                    <a:pt x="447" y="1344"/>
                  </a:cubicBezTo>
                  <a:cubicBezTo>
                    <a:pt x="438" y="1391"/>
                    <a:pt x="427" y="1436"/>
                    <a:pt x="413" y="1478"/>
                  </a:cubicBezTo>
                  <a:cubicBezTo>
                    <a:pt x="402" y="1517"/>
                    <a:pt x="385" y="1551"/>
                    <a:pt x="361" y="1577"/>
                  </a:cubicBezTo>
                  <a:cubicBezTo>
                    <a:pt x="353" y="1587"/>
                    <a:pt x="346" y="1593"/>
                    <a:pt x="340" y="1598"/>
                  </a:cubicBezTo>
                  <a:cubicBezTo>
                    <a:pt x="333" y="1603"/>
                    <a:pt x="328" y="1611"/>
                    <a:pt x="323" y="1622"/>
                  </a:cubicBezTo>
                  <a:cubicBezTo>
                    <a:pt x="311" y="1647"/>
                    <a:pt x="307" y="1675"/>
                    <a:pt x="307" y="1705"/>
                  </a:cubicBezTo>
                  <a:lnTo>
                    <a:pt x="316" y="1792"/>
                  </a:lnTo>
                  <a:cubicBezTo>
                    <a:pt x="318" y="1820"/>
                    <a:pt x="316" y="1847"/>
                    <a:pt x="309" y="1874"/>
                  </a:cubicBezTo>
                  <a:cubicBezTo>
                    <a:pt x="303" y="1900"/>
                    <a:pt x="286" y="1922"/>
                    <a:pt x="257" y="1940"/>
                  </a:cubicBezTo>
                  <a:cubicBezTo>
                    <a:pt x="263" y="1954"/>
                    <a:pt x="266" y="1972"/>
                    <a:pt x="268" y="1991"/>
                  </a:cubicBezTo>
                  <a:cubicBezTo>
                    <a:pt x="272" y="2010"/>
                    <a:pt x="276" y="2028"/>
                    <a:pt x="280" y="2046"/>
                  </a:cubicBezTo>
                  <a:cubicBezTo>
                    <a:pt x="285" y="2062"/>
                    <a:pt x="294" y="2079"/>
                    <a:pt x="303" y="2095"/>
                  </a:cubicBezTo>
                  <a:cubicBezTo>
                    <a:pt x="314" y="2110"/>
                    <a:pt x="327" y="2120"/>
                    <a:pt x="345" y="2127"/>
                  </a:cubicBezTo>
                  <a:cubicBezTo>
                    <a:pt x="369" y="2105"/>
                    <a:pt x="388" y="2080"/>
                    <a:pt x="401" y="2051"/>
                  </a:cubicBezTo>
                  <a:cubicBezTo>
                    <a:pt x="412" y="2019"/>
                    <a:pt x="424" y="1986"/>
                    <a:pt x="433" y="1950"/>
                  </a:cubicBezTo>
                  <a:lnTo>
                    <a:pt x="470" y="1843"/>
                  </a:lnTo>
                  <a:cubicBezTo>
                    <a:pt x="483" y="1807"/>
                    <a:pt x="504" y="1775"/>
                    <a:pt x="532" y="1747"/>
                  </a:cubicBezTo>
                  <a:cubicBezTo>
                    <a:pt x="533" y="1701"/>
                    <a:pt x="539" y="1660"/>
                    <a:pt x="554" y="1624"/>
                  </a:cubicBezTo>
                  <a:cubicBezTo>
                    <a:pt x="569" y="1587"/>
                    <a:pt x="585" y="1547"/>
                    <a:pt x="602" y="1506"/>
                  </a:cubicBezTo>
                  <a:cubicBezTo>
                    <a:pt x="607" y="1495"/>
                    <a:pt x="611" y="1483"/>
                    <a:pt x="614" y="1469"/>
                  </a:cubicBezTo>
                  <a:cubicBezTo>
                    <a:pt x="617" y="1457"/>
                    <a:pt x="621" y="1444"/>
                    <a:pt x="624" y="1432"/>
                  </a:cubicBezTo>
                  <a:cubicBezTo>
                    <a:pt x="634" y="1408"/>
                    <a:pt x="647" y="1384"/>
                    <a:pt x="659" y="1361"/>
                  </a:cubicBezTo>
                  <a:cubicBezTo>
                    <a:pt x="673" y="1336"/>
                    <a:pt x="684" y="1311"/>
                    <a:pt x="692" y="1284"/>
                  </a:cubicBezTo>
                  <a:cubicBezTo>
                    <a:pt x="700" y="1262"/>
                    <a:pt x="707" y="1241"/>
                    <a:pt x="709" y="1221"/>
                  </a:cubicBezTo>
                  <a:cubicBezTo>
                    <a:pt x="714" y="1201"/>
                    <a:pt x="719" y="1179"/>
                    <a:pt x="725" y="1154"/>
                  </a:cubicBezTo>
                  <a:cubicBezTo>
                    <a:pt x="729" y="1141"/>
                    <a:pt x="734" y="1127"/>
                    <a:pt x="741" y="1114"/>
                  </a:cubicBezTo>
                  <a:cubicBezTo>
                    <a:pt x="751" y="1098"/>
                    <a:pt x="759" y="1082"/>
                    <a:pt x="766" y="1069"/>
                  </a:cubicBezTo>
                  <a:cubicBezTo>
                    <a:pt x="786" y="1019"/>
                    <a:pt x="804" y="970"/>
                    <a:pt x="822" y="921"/>
                  </a:cubicBezTo>
                  <a:cubicBezTo>
                    <a:pt x="839" y="872"/>
                    <a:pt x="847" y="821"/>
                    <a:pt x="847" y="769"/>
                  </a:cubicBezTo>
                  <a:cubicBezTo>
                    <a:pt x="878" y="753"/>
                    <a:pt x="896" y="731"/>
                    <a:pt x="903" y="703"/>
                  </a:cubicBezTo>
                  <a:cubicBezTo>
                    <a:pt x="911" y="672"/>
                    <a:pt x="915" y="640"/>
                    <a:pt x="917" y="608"/>
                  </a:cubicBezTo>
                  <a:cubicBezTo>
                    <a:pt x="918" y="575"/>
                    <a:pt x="921" y="543"/>
                    <a:pt x="928" y="512"/>
                  </a:cubicBezTo>
                  <a:cubicBezTo>
                    <a:pt x="936" y="481"/>
                    <a:pt x="954" y="458"/>
                    <a:pt x="983" y="442"/>
                  </a:cubicBezTo>
                  <a:lnTo>
                    <a:pt x="959" y="428"/>
                  </a:lnTo>
                  <a:lnTo>
                    <a:pt x="1004" y="356"/>
                  </a:lnTo>
                  <a:cubicBezTo>
                    <a:pt x="998" y="328"/>
                    <a:pt x="995" y="302"/>
                    <a:pt x="997" y="275"/>
                  </a:cubicBezTo>
                  <a:cubicBezTo>
                    <a:pt x="1001" y="247"/>
                    <a:pt x="1005" y="219"/>
                    <a:pt x="1009" y="193"/>
                  </a:cubicBezTo>
                  <a:cubicBezTo>
                    <a:pt x="1014" y="164"/>
                    <a:pt x="1016" y="137"/>
                    <a:pt x="1018" y="111"/>
                  </a:cubicBezTo>
                  <a:cubicBezTo>
                    <a:pt x="1022" y="85"/>
                    <a:pt x="1021" y="59"/>
                    <a:pt x="1015" y="36"/>
                  </a:cubicBezTo>
                  <a:cubicBezTo>
                    <a:pt x="1008" y="18"/>
                    <a:pt x="1001" y="6"/>
                    <a:pt x="993" y="3"/>
                  </a:cubicBezTo>
                  <a:cubicBezTo>
                    <a:pt x="988" y="1"/>
                    <a:pt x="982" y="0"/>
                    <a:pt x="977" y="0"/>
                  </a:cubicBezTo>
                  <a:close/>
                  <a:moveTo>
                    <a:pt x="184" y="2493"/>
                  </a:moveTo>
                  <a:cubicBezTo>
                    <a:pt x="181" y="2493"/>
                    <a:pt x="177" y="2493"/>
                    <a:pt x="174" y="2493"/>
                  </a:cubicBezTo>
                  <a:cubicBezTo>
                    <a:pt x="146" y="2494"/>
                    <a:pt x="120" y="2504"/>
                    <a:pt x="96" y="2524"/>
                  </a:cubicBezTo>
                  <a:cubicBezTo>
                    <a:pt x="72" y="2540"/>
                    <a:pt x="60" y="2566"/>
                    <a:pt x="57" y="2601"/>
                  </a:cubicBezTo>
                  <a:cubicBezTo>
                    <a:pt x="54" y="2617"/>
                    <a:pt x="50" y="2628"/>
                    <a:pt x="46" y="2635"/>
                  </a:cubicBezTo>
                  <a:cubicBezTo>
                    <a:pt x="43" y="2642"/>
                    <a:pt x="42" y="2653"/>
                    <a:pt x="43" y="2670"/>
                  </a:cubicBezTo>
                  <a:lnTo>
                    <a:pt x="55" y="2683"/>
                  </a:lnTo>
                  <a:cubicBezTo>
                    <a:pt x="43" y="2703"/>
                    <a:pt x="31" y="2722"/>
                    <a:pt x="17" y="2738"/>
                  </a:cubicBezTo>
                  <a:cubicBezTo>
                    <a:pt x="5" y="2754"/>
                    <a:pt x="0" y="2776"/>
                    <a:pt x="0" y="2804"/>
                  </a:cubicBezTo>
                  <a:cubicBezTo>
                    <a:pt x="0" y="2833"/>
                    <a:pt x="13" y="2856"/>
                    <a:pt x="36" y="2873"/>
                  </a:cubicBezTo>
                  <a:cubicBezTo>
                    <a:pt x="54" y="2885"/>
                    <a:pt x="72" y="2891"/>
                    <a:pt x="91" y="2891"/>
                  </a:cubicBezTo>
                  <a:cubicBezTo>
                    <a:pt x="99" y="2891"/>
                    <a:pt x="107" y="2890"/>
                    <a:pt x="115" y="2888"/>
                  </a:cubicBezTo>
                  <a:cubicBezTo>
                    <a:pt x="124" y="2890"/>
                    <a:pt x="132" y="2891"/>
                    <a:pt x="139" y="2891"/>
                  </a:cubicBezTo>
                  <a:cubicBezTo>
                    <a:pt x="152" y="2891"/>
                    <a:pt x="164" y="2888"/>
                    <a:pt x="176" y="2883"/>
                  </a:cubicBezTo>
                  <a:cubicBezTo>
                    <a:pt x="197" y="2873"/>
                    <a:pt x="215" y="2860"/>
                    <a:pt x="232" y="2845"/>
                  </a:cubicBezTo>
                  <a:cubicBezTo>
                    <a:pt x="250" y="2829"/>
                    <a:pt x="265" y="2811"/>
                    <a:pt x="279" y="2793"/>
                  </a:cubicBezTo>
                  <a:cubicBezTo>
                    <a:pt x="292" y="2774"/>
                    <a:pt x="304" y="2756"/>
                    <a:pt x="316" y="2740"/>
                  </a:cubicBezTo>
                  <a:lnTo>
                    <a:pt x="299" y="2726"/>
                  </a:lnTo>
                  <a:lnTo>
                    <a:pt x="340" y="2680"/>
                  </a:lnTo>
                  <a:cubicBezTo>
                    <a:pt x="322" y="2672"/>
                    <a:pt x="309" y="2666"/>
                    <a:pt x="302" y="2661"/>
                  </a:cubicBezTo>
                  <a:cubicBezTo>
                    <a:pt x="308" y="2649"/>
                    <a:pt x="311" y="2637"/>
                    <a:pt x="312" y="2624"/>
                  </a:cubicBezTo>
                  <a:cubicBezTo>
                    <a:pt x="315" y="2608"/>
                    <a:pt x="312" y="2596"/>
                    <a:pt x="305" y="2585"/>
                  </a:cubicBezTo>
                  <a:cubicBezTo>
                    <a:pt x="298" y="2554"/>
                    <a:pt x="282" y="2530"/>
                    <a:pt x="257" y="2515"/>
                  </a:cubicBezTo>
                  <a:cubicBezTo>
                    <a:pt x="235" y="2500"/>
                    <a:pt x="210" y="2493"/>
                    <a:pt x="184" y="2493"/>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92"/>
            <p:cNvSpPr/>
            <p:nvPr/>
          </p:nvSpPr>
          <p:spPr>
            <a:xfrm>
              <a:off x="6043875" y="2320400"/>
              <a:ext cx="99950" cy="100525"/>
            </a:xfrm>
            <a:custGeom>
              <a:avLst/>
              <a:gdLst/>
              <a:ahLst/>
              <a:cxnLst/>
              <a:rect l="l" t="t" r="r" b="b"/>
              <a:pathLst>
                <a:path w="3998" h="4021" extrusionOk="0">
                  <a:moveTo>
                    <a:pt x="2004" y="0"/>
                  </a:moveTo>
                  <a:cubicBezTo>
                    <a:pt x="954" y="0"/>
                    <a:pt x="80" y="809"/>
                    <a:pt x="1" y="1856"/>
                  </a:cubicBezTo>
                  <a:cubicBezTo>
                    <a:pt x="80" y="1084"/>
                    <a:pt x="732" y="502"/>
                    <a:pt x="1500" y="502"/>
                  </a:cubicBezTo>
                  <a:cubicBezTo>
                    <a:pt x="1526" y="502"/>
                    <a:pt x="1552" y="503"/>
                    <a:pt x="1578" y="504"/>
                  </a:cubicBezTo>
                  <a:cubicBezTo>
                    <a:pt x="2379" y="545"/>
                    <a:pt x="3008" y="1208"/>
                    <a:pt x="3008" y="2010"/>
                  </a:cubicBezTo>
                  <a:cubicBezTo>
                    <a:pt x="3008" y="2813"/>
                    <a:pt x="2379" y="3476"/>
                    <a:pt x="1578" y="3516"/>
                  </a:cubicBezTo>
                  <a:cubicBezTo>
                    <a:pt x="1552" y="3518"/>
                    <a:pt x="1526" y="3518"/>
                    <a:pt x="1500" y="3518"/>
                  </a:cubicBezTo>
                  <a:cubicBezTo>
                    <a:pt x="732" y="3518"/>
                    <a:pt x="80" y="2937"/>
                    <a:pt x="1" y="2164"/>
                  </a:cubicBezTo>
                  <a:lnTo>
                    <a:pt x="1" y="2164"/>
                  </a:lnTo>
                  <a:cubicBezTo>
                    <a:pt x="79" y="3203"/>
                    <a:pt x="945" y="4021"/>
                    <a:pt x="2004" y="4021"/>
                  </a:cubicBezTo>
                  <a:cubicBezTo>
                    <a:pt x="3107" y="4011"/>
                    <a:pt x="3997" y="3114"/>
                    <a:pt x="3997" y="2010"/>
                  </a:cubicBezTo>
                  <a:cubicBezTo>
                    <a:pt x="3997" y="907"/>
                    <a:pt x="3107" y="9"/>
                    <a:pt x="2004" y="0"/>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92"/>
            <p:cNvSpPr/>
            <p:nvPr/>
          </p:nvSpPr>
          <p:spPr>
            <a:xfrm>
              <a:off x="5262850" y="2259200"/>
              <a:ext cx="825475" cy="199575"/>
            </a:xfrm>
            <a:custGeom>
              <a:avLst/>
              <a:gdLst/>
              <a:ahLst/>
              <a:cxnLst/>
              <a:rect l="l" t="t" r="r" b="b"/>
              <a:pathLst>
                <a:path w="33019" h="7983" extrusionOk="0">
                  <a:moveTo>
                    <a:pt x="2286" y="1"/>
                  </a:moveTo>
                  <a:cubicBezTo>
                    <a:pt x="1024" y="1"/>
                    <a:pt x="0" y="786"/>
                    <a:pt x="0" y="1753"/>
                  </a:cubicBezTo>
                  <a:lnTo>
                    <a:pt x="0" y="6231"/>
                  </a:lnTo>
                  <a:cubicBezTo>
                    <a:pt x="0" y="7198"/>
                    <a:pt x="1024" y="7982"/>
                    <a:pt x="2286" y="7982"/>
                  </a:cubicBezTo>
                  <a:lnTo>
                    <a:pt x="30731" y="7982"/>
                  </a:lnTo>
                  <a:cubicBezTo>
                    <a:pt x="31994" y="7982"/>
                    <a:pt x="33017" y="7198"/>
                    <a:pt x="33017" y="6231"/>
                  </a:cubicBezTo>
                  <a:lnTo>
                    <a:pt x="33018" y="1753"/>
                  </a:lnTo>
                  <a:cubicBezTo>
                    <a:pt x="33018" y="786"/>
                    <a:pt x="31994" y="1"/>
                    <a:pt x="30732"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92"/>
            <p:cNvSpPr/>
            <p:nvPr/>
          </p:nvSpPr>
          <p:spPr>
            <a:xfrm>
              <a:off x="5310325" y="2306975"/>
              <a:ext cx="67600" cy="94300"/>
            </a:xfrm>
            <a:custGeom>
              <a:avLst/>
              <a:gdLst/>
              <a:ahLst/>
              <a:cxnLst/>
              <a:rect l="l" t="t" r="r" b="b"/>
              <a:pathLst>
                <a:path w="2704" h="3772" extrusionOk="0">
                  <a:moveTo>
                    <a:pt x="1344" y="507"/>
                  </a:moveTo>
                  <a:cubicBezTo>
                    <a:pt x="1428" y="972"/>
                    <a:pt x="1642" y="1574"/>
                    <a:pt x="1987" y="2313"/>
                  </a:cubicBezTo>
                  <a:cubicBezTo>
                    <a:pt x="1816" y="2296"/>
                    <a:pt x="1604" y="2287"/>
                    <a:pt x="1349" y="2287"/>
                  </a:cubicBezTo>
                  <a:lnTo>
                    <a:pt x="787" y="2287"/>
                  </a:lnTo>
                  <a:cubicBezTo>
                    <a:pt x="1092" y="1505"/>
                    <a:pt x="1278" y="911"/>
                    <a:pt x="1344" y="507"/>
                  </a:cubicBezTo>
                  <a:close/>
                  <a:moveTo>
                    <a:pt x="1169" y="1"/>
                  </a:moveTo>
                  <a:cubicBezTo>
                    <a:pt x="1059" y="388"/>
                    <a:pt x="863" y="962"/>
                    <a:pt x="582" y="1720"/>
                  </a:cubicBezTo>
                  <a:cubicBezTo>
                    <a:pt x="301" y="2479"/>
                    <a:pt x="107" y="3055"/>
                    <a:pt x="0" y="3446"/>
                  </a:cubicBezTo>
                  <a:cubicBezTo>
                    <a:pt x="0" y="3536"/>
                    <a:pt x="26" y="3611"/>
                    <a:pt x="76" y="3671"/>
                  </a:cubicBezTo>
                  <a:cubicBezTo>
                    <a:pt x="126" y="3735"/>
                    <a:pt x="186" y="3766"/>
                    <a:pt x="256" y="3766"/>
                  </a:cubicBezTo>
                  <a:cubicBezTo>
                    <a:pt x="320" y="3766"/>
                    <a:pt x="377" y="3736"/>
                    <a:pt x="427" y="3676"/>
                  </a:cubicBezTo>
                  <a:cubicBezTo>
                    <a:pt x="464" y="3572"/>
                    <a:pt x="514" y="3385"/>
                    <a:pt x="577" y="3114"/>
                  </a:cubicBezTo>
                  <a:cubicBezTo>
                    <a:pt x="641" y="2844"/>
                    <a:pt x="694" y="2648"/>
                    <a:pt x="737" y="2527"/>
                  </a:cubicBezTo>
                  <a:cubicBezTo>
                    <a:pt x="915" y="2548"/>
                    <a:pt x="1348" y="2602"/>
                    <a:pt x="2037" y="2688"/>
                  </a:cubicBezTo>
                  <a:cubicBezTo>
                    <a:pt x="2200" y="3129"/>
                    <a:pt x="2297" y="3424"/>
                    <a:pt x="2327" y="3570"/>
                  </a:cubicBezTo>
                  <a:cubicBezTo>
                    <a:pt x="2341" y="3634"/>
                    <a:pt x="2366" y="3682"/>
                    <a:pt x="2403" y="3716"/>
                  </a:cubicBezTo>
                  <a:cubicBezTo>
                    <a:pt x="2442" y="3753"/>
                    <a:pt x="2484" y="3772"/>
                    <a:pt x="2527" y="3772"/>
                  </a:cubicBezTo>
                  <a:cubicBezTo>
                    <a:pt x="2578" y="3772"/>
                    <a:pt x="2620" y="3746"/>
                    <a:pt x="2653" y="3696"/>
                  </a:cubicBezTo>
                  <a:cubicBezTo>
                    <a:pt x="2687" y="3649"/>
                    <a:pt x="2703" y="3578"/>
                    <a:pt x="2703" y="3480"/>
                  </a:cubicBezTo>
                  <a:cubicBezTo>
                    <a:pt x="2609" y="3106"/>
                    <a:pt x="2417" y="2541"/>
                    <a:pt x="2127" y="1785"/>
                  </a:cubicBezTo>
                  <a:cubicBezTo>
                    <a:pt x="1836" y="1027"/>
                    <a:pt x="1644" y="441"/>
                    <a:pt x="1549" y="26"/>
                  </a:cubicBezTo>
                  <a:lnTo>
                    <a:pt x="1169" y="1"/>
                  </a:ln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92"/>
            <p:cNvSpPr/>
            <p:nvPr/>
          </p:nvSpPr>
          <p:spPr>
            <a:xfrm>
              <a:off x="5395750" y="2306600"/>
              <a:ext cx="58550" cy="91300"/>
            </a:xfrm>
            <a:custGeom>
              <a:avLst/>
              <a:gdLst/>
              <a:ahLst/>
              <a:cxnLst/>
              <a:rect l="l" t="t" r="r" b="b"/>
              <a:pathLst>
                <a:path w="2342" h="3652" extrusionOk="0">
                  <a:moveTo>
                    <a:pt x="472" y="296"/>
                  </a:moveTo>
                  <a:cubicBezTo>
                    <a:pt x="675" y="296"/>
                    <a:pt x="896" y="387"/>
                    <a:pt x="1133" y="568"/>
                  </a:cubicBezTo>
                  <a:cubicBezTo>
                    <a:pt x="1374" y="745"/>
                    <a:pt x="1578" y="979"/>
                    <a:pt x="1745" y="1269"/>
                  </a:cubicBezTo>
                  <a:cubicBezTo>
                    <a:pt x="1915" y="1557"/>
                    <a:pt x="2001" y="1841"/>
                    <a:pt x="2001" y="2122"/>
                  </a:cubicBezTo>
                  <a:cubicBezTo>
                    <a:pt x="2001" y="2329"/>
                    <a:pt x="1956" y="2513"/>
                    <a:pt x="1866" y="2673"/>
                  </a:cubicBezTo>
                  <a:cubicBezTo>
                    <a:pt x="1776" y="2831"/>
                    <a:pt x="1655" y="2954"/>
                    <a:pt x="1504" y="3045"/>
                  </a:cubicBezTo>
                  <a:cubicBezTo>
                    <a:pt x="1354" y="3135"/>
                    <a:pt x="1190" y="3203"/>
                    <a:pt x="1013" y="3250"/>
                  </a:cubicBezTo>
                  <a:cubicBezTo>
                    <a:pt x="835" y="3293"/>
                    <a:pt x="652" y="3315"/>
                    <a:pt x="461" y="3315"/>
                  </a:cubicBezTo>
                  <a:lnTo>
                    <a:pt x="376" y="3315"/>
                  </a:lnTo>
                  <a:cubicBezTo>
                    <a:pt x="357" y="1513"/>
                    <a:pt x="346" y="512"/>
                    <a:pt x="346" y="312"/>
                  </a:cubicBezTo>
                  <a:cubicBezTo>
                    <a:pt x="386" y="302"/>
                    <a:pt x="428" y="296"/>
                    <a:pt x="472" y="296"/>
                  </a:cubicBezTo>
                  <a:close/>
                  <a:moveTo>
                    <a:pt x="15" y="1"/>
                  </a:moveTo>
                  <a:lnTo>
                    <a:pt x="0" y="3621"/>
                  </a:lnTo>
                  <a:cubicBezTo>
                    <a:pt x="157" y="3641"/>
                    <a:pt x="303" y="3651"/>
                    <a:pt x="436" y="3651"/>
                  </a:cubicBezTo>
                  <a:cubicBezTo>
                    <a:pt x="650" y="3651"/>
                    <a:pt x="866" y="3621"/>
                    <a:pt x="1083" y="3561"/>
                  </a:cubicBezTo>
                  <a:cubicBezTo>
                    <a:pt x="1304" y="3497"/>
                    <a:pt x="1507" y="3408"/>
                    <a:pt x="1695" y="3295"/>
                  </a:cubicBezTo>
                  <a:cubicBezTo>
                    <a:pt x="1886" y="3182"/>
                    <a:pt x="2041" y="3029"/>
                    <a:pt x="2161" y="2839"/>
                  </a:cubicBezTo>
                  <a:cubicBezTo>
                    <a:pt x="2282" y="2648"/>
                    <a:pt x="2342" y="2438"/>
                    <a:pt x="2342" y="2207"/>
                  </a:cubicBezTo>
                  <a:cubicBezTo>
                    <a:pt x="2342" y="1488"/>
                    <a:pt x="2139" y="943"/>
                    <a:pt x="1735" y="572"/>
                  </a:cubicBezTo>
                  <a:cubicBezTo>
                    <a:pt x="1330" y="198"/>
                    <a:pt x="757" y="7"/>
                    <a:pt x="15"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92"/>
            <p:cNvSpPr/>
            <p:nvPr/>
          </p:nvSpPr>
          <p:spPr>
            <a:xfrm>
              <a:off x="5465850" y="2307600"/>
              <a:ext cx="53825" cy="90400"/>
            </a:xfrm>
            <a:custGeom>
              <a:avLst/>
              <a:gdLst/>
              <a:ahLst/>
              <a:cxnLst/>
              <a:rect l="l" t="t" r="r" b="b"/>
              <a:pathLst>
                <a:path w="2153" h="3616" extrusionOk="0">
                  <a:moveTo>
                    <a:pt x="1" y="1"/>
                  </a:moveTo>
                  <a:cubicBezTo>
                    <a:pt x="8" y="28"/>
                    <a:pt x="40" y="181"/>
                    <a:pt x="96" y="462"/>
                  </a:cubicBezTo>
                  <a:cubicBezTo>
                    <a:pt x="153" y="743"/>
                    <a:pt x="206" y="1007"/>
                    <a:pt x="257" y="1254"/>
                  </a:cubicBezTo>
                  <a:cubicBezTo>
                    <a:pt x="310" y="1498"/>
                    <a:pt x="372" y="1779"/>
                    <a:pt x="442" y="2097"/>
                  </a:cubicBezTo>
                  <a:cubicBezTo>
                    <a:pt x="512" y="2414"/>
                    <a:pt x="579" y="2704"/>
                    <a:pt x="643" y="2964"/>
                  </a:cubicBezTo>
                  <a:cubicBezTo>
                    <a:pt x="709" y="3225"/>
                    <a:pt x="768" y="3430"/>
                    <a:pt x="818" y="3581"/>
                  </a:cubicBezTo>
                  <a:cubicBezTo>
                    <a:pt x="936" y="3604"/>
                    <a:pt x="1041" y="3616"/>
                    <a:pt x="1134" y="3616"/>
                  </a:cubicBezTo>
                  <a:cubicBezTo>
                    <a:pt x="1167" y="3616"/>
                    <a:pt x="1201" y="3612"/>
                    <a:pt x="1234" y="3606"/>
                  </a:cubicBezTo>
                  <a:cubicBezTo>
                    <a:pt x="1328" y="3365"/>
                    <a:pt x="1504" y="2709"/>
                    <a:pt x="1761" y="1636"/>
                  </a:cubicBezTo>
                  <a:cubicBezTo>
                    <a:pt x="2018" y="562"/>
                    <a:pt x="2148" y="23"/>
                    <a:pt x="2153" y="16"/>
                  </a:cubicBezTo>
                  <a:lnTo>
                    <a:pt x="1852" y="1"/>
                  </a:lnTo>
                  <a:cubicBezTo>
                    <a:pt x="1805" y="94"/>
                    <a:pt x="1524" y="1080"/>
                    <a:pt x="1009" y="2959"/>
                  </a:cubicBezTo>
                  <a:cubicBezTo>
                    <a:pt x="661" y="1602"/>
                    <a:pt x="421" y="616"/>
                    <a:pt x="287"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92"/>
            <p:cNvSpPr/>
            <p:nvPr/>
          </p:nvSpPr>
          <p:spPr>
            <a:xfrm>
              <a:off x="5537625" y="2306600"/>
              <a:ext cx="51150" cy="92150"/>
            </a:xfrm>
            <a:custGeom>
              <a:avLst/>
              <a:gdLst/>
              <a:ahLst/>
              <a:cxnLst/>
              <a:rect l="l" t="t" r="r" b="b"/>
              <a:pathLst>
                <a:path w="2046" h="3686" extrusionOk="0">
                  <a:moveTo>
                    <a:pt x="125" y="1"/>
                  </a:moveTo>
                  <a:cubicBezTo>
                    <a:pt x="89" y="341"/>
                    <a:pt x="67" y="943"/>
                    <a:pt x="60" y="1806"/>
                  </a:cubicBezTo>
                  <a:cubicBezTo>
                    <a:pt x="54" y="2668"/>
                    <a:pt x="33" y="3283"/>
                    <a:pt x="1" y="3651"/>
                  </a:cubicBezTo>
                  <a:cubicBezTo>
                    <a:pt x="91" y="3674"/>
                    <a:pt x="259" y="3686"/>
                    <a:pt x="507" y="3686"/>
                  </a:cubicBezTo>
                  <a:cubicBezTo>
                    <a:pt x="660" y="3686"/>
                    <a:pt x="907" y="3680"/>
                    <a:pt x="1249" y="3666"/>
                  </a:cubicBezTo>
                  <a:cubicBezTo>
                    <a:pt x="1593" y="3656"/>
                    <a:pt x="1831" y="3651"/>
                    <a:pt x="1961" y="3651"/>
                  </a:cubicBezTo>
                  <a:lnTo>
                    <a:pt x="1910" y="3425"/>
                  </a:lnTo>
                  <a:cubicBezTo>
                    <a:pt x="1713" y="3396"/>
                    <a:pt x="1232" y="3345"/>
                    <a:pt x="466" y="3275"/>
                  </a:cubicBezTo>
                  <a:cubicBezTo>
                    <a:pt x="466" y="3135"/>
                    <a:pt x="468" y="2916"/>
                    <a:pt x="471" y="2618"/>
                  </a:cubicBezTo>
                  <a:cubicBezTo>
                    <a:pt x="479" y="2317"/>
                    <a:pt x="482" y="2093"/>
                    <a:pt x="482" y="1946"/>
                  </a:cubicBezTo>
                  <a:cubicBezTo>
                    <a:pt x="602" y="1943"/>
                    <a:pt x="1015" y="1909"/>
                    <a:pt x="1719" y="1845"/>
                  </a:cubicBezTo>
                  <a:lnTo>
                    <a:pt x="1670" y="1615"/>
                  </a:lnTo>
                  <a:cubicBezTo>
                    <a:pt x="1589" y="1609"/>
                    <a:pt x="1399" y="1594"/>
                    <a:pt x="1098" y="1570"/>
                  </a:cubicBezTo>
                  <a:cubicBezTo>
                    <a:pt x="797" y="1544"/>
                    <a:pt x="590" y="1524"/>
                    <a:pt x="476" y="1510"/>
                  </a:cubicBezTo>
                  <a:cubicBezTo>
                    <a:pt x="473" y="1356"/>
                    <a:pt x="465" y="1161"/>
                    <a:pt x="451" y="923"/>
                  </a:cubicBezTo>
                  <a:cubicBezTo>
                    <a:pt x="442" y="686"/>
                    <a:pt x="434" y="529"/>
                    <a:pt x="431" y="452"/>
                  </a:cubicBezTo>
                  <a:cubicBezTo>
                    <a:pt x="454" y="448"/>
                    <a:pt x="692" y="428"/>
                    <a:pt x="1143" y="392"/>
                  </a:cubicBezTo>
                  <a:cubicBezTo>
                    <a:pt x="1595" y="355"/>
                    <a:pt x="1896" y="324"/>
                    <a:pt x="2045" y="296"/>
                  </a:cubicBezTo>
                  <a:lnTo>
                    <a:pt x="1991" y="71"/>
                  </a:lnTo>
                  <a:cubicBezTo>
                    <a:pt x="1840" y="48"/>
                    <a:pt x="1519" y="32"/>
                    <a:pt x="1028" y="26"/>
                  </a:cubicBezTo>
                  <a:cubicBezTo>
                    <a:pt x="540" y="19"/>
                    <a:pt x="240" y="10"/>
                    <a:pt x="125"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92"/>
            <p:cNvSpPr/>
            <p:nvPr/>
          </p:nvSpPr>
          <p:spPr>
            <a:xfrm>
              <a:off x="5609100" y="2307475"/>
              <a:ext cx="60225" cy="93300"/>
            </a:xfrm>
            <a:custGeom>
              <a:avLst/>
              <a:gdLst/>
              <a:ahLst/>
              <a:cxnLst/>
              <a:rect l="l" t="t" r="r" b="b"/>
              <a:pathLst>
                <a:path w="2409" h="3732" extrusionOk="0">
                  <a:moveTo>
                    <a:pt x="2032" y="0"/>
                  </a:moveTo>
                  <a:cubicBezTo>
                    <a:pt x="1995" y="806"/>
                    <a:pt x="1976" y="1714"/>
                    <a:pt x="1976" y="2723"/>
                  </a:cubicBezTo>
                  <a:lnTo>
                    <a:pt x="1976" y="3120"/>
                  </a:lnTo>
                  <a:lnTo>
                    <a:pt x="337" y="6"/>
                  </a:lnTo>
                  <a:lnTo>
                    <a:pt x="67" y="6"/>
                  </a:lnTo>
                  <a:lnTo>
                    <a:pt x="1" y="3476"/>
                  </a:lnTo>
                  <a:cubicBezTo>
                    <a:pt x="14" y="3546"/>
                    <a:pt x="48" y="3606"/>
                    <a:pt x="101" y="3656"/>
                  </a:cubicBezTo>
                  <a:cubicBezTo>
                    <a:pt x="158" y="3706"/>
                    <a:pt x="217" y="3732"/>
                    <a:pt x="276" y="3732"/>
                  </a:cubicBezTo>
                  <a:cubicBezTo>
                    <a:pt x="363" y="3732"/>
                    <a:pt x="422" y="3679"/>
                    <a:pt x="453" y="3575"/>
                  </a:cubicBezTo>
                  <a:cubicBezTo>
                    <a:pt x="442" y="3265"/>
                    <a:pt x="436" y="2808"/>
                    <a:pt x="433" y="2207"/>
                  </a:cubicBezTo>
                  <a:cubicBezTo>
                    <a:pt x="433" y="1605"/>
                    <a:pt x="430" y="1191"/>
                    <a:pt x="427" y="964"/>
                  </a:cubicBezTo>
                  <a:lnTo>
                    <a:pt x="427" y="964"/>
                  </a:lnTo>
                  <a:cubicBezTo>
                    <a:pt x="554" y="1188"/>
                    <a:pt x="768" y="1602"/>
                    <a:pt x="1069" y="2207"/>
                  </a:cubicBezTo>
                  <a:cubicBezTo>
                    <a:pt x="1374" y="2812"/>
                    <a:pt x="1627" y="3272"/>
                    <a:pt x="1831" y="3586"/>
                  </a:cubicBezTo>
                  <a:cubicBezTo>
                    <a:pt x="1954" y="3653"/>
                    <a:pt x="2074" y="3687"/>
                    <a:pt x="2187" y="3687"/>
                  </a:cubicBezTo>
                  <a:cubicBezTo>
                    <a:pt x="2264" y="3687"/>
                    <a:pt x="2338" y="3671"/>
                    <a:pt x="2408" y="3642"/>
                  </a:cubicBezTo>
                  <a:cubicBezTo>
                    <a:pt x="2384" y="1976"/>
                    <a:pt x="2355" y="781"/>
                    <a:pt x="2318" y="56"/>
                  </a:cubicBezTo>
                  <a:lnTo>
                    <a:pt x="2032" y="0"/>
                  </a:ln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92"/>
            <p:cNvSpPr/>
            <p:nvPr/>
          </p:nvSpPr>
          <p:spPr>
            <a:xfrm>
              <a:off x="5687275" y="2305350"/>
              <a:ext cx="55275" cy="94400"/>
            </a:xfrm>
            <a:custGeom>
              <a:avLst/>
              <a:gdLst/>
              <a:ahLst/>
              <a:cxnLst/>
              <a:rect l="l" t="t" r="r" b="b"/>
              <a:pathLst>
                <a:path w="2211" h="3776" extrusionOk="0">
                  <a:moveTo>
                    <a:pt x="1915" y="1"/>
                  </a:moveTo>
                  <a:lnTo>
                    <a:pt x="0" y="111"/>
                  </a:lnTo>
                  <a:lnTo>
                    <a:pt x="50" y="337"/>
                  </a:lnTo>
                  <a:cubicBezTo>
                    <a:pt x="257" y="346"/>
                    <a:pt x="549" y="365"/>
                    <a:pt x="928" y="391"/>
                  </a:cubicBezTo>
                  <a:cubicBezTo>
                    <a:pt x="914" y="712"/>
                    <a:pt x="908" y="1072"/>
                    <a:pt x="908" y="1470"/>
                  </a:cubicBezTo>
                  <a:lnTo>
                    <a:pt x="908" y="2086"/>
                  </a:lnTo>
                  <a:cubicBezTo>
                    <a:pt x="911" y="2361"/>
                    <a:pt x="912" y="2566"/>
                    <a:pt x="912" y="2704"/>
                  </a:cubicBezTo>
                  <a:cubicBezTo>
                    <a:pt x="912" y="3070"/>
                    <a:pt x="909" y="3345"/>
                    <a:pt x="903" y="3525"/>
                  </a:cubicBezTo>
                  <a:cubicBezTo>
                    <a:pt x="916" y="3595"/>
                    <a:pt x="951" y="3654"/>
                    <a:pt x="1007" y="3701"/>
                  </a:cubicBezTo>
                  <a:cubicBezTo>
                    <a:pt x="1064" y="3751"/>
                    <a:pt x="1123" y="3776"/>
                    <a:pt x="1184" y="3776"/>
                  </a:cubicBezTo>
                  <a:cubicBezTo>
                    <a:pt x="1266" y="3776"/>
                    <a:pt x="1324" y="3727"/>
                    <a:pt x="1353" y="3626"/>
                  </a:cubicBezTo>
                  <a:cubicBezTo>
                    <a:pt x="1314" y="2660"/>
                    <a:pt x="1252" y="1586"/>
                    <a:pt x="1168" y="407"/>
                  </a:cubicBezTo>
                  <a:lnTo>
                    <a:pt x="1168" y="407"/>
                  </a:lnTo>
                  <a:lnTo>
                    <a:pt x="2010" y="452"/>
                  </a:lnTo>
                  <a:cubicBezTo>
                    <a:pt x="2078" y="445"/>
                    <a:pt x="2128" y="425"/>
                    <a:pt x="2161" y="391"/>
                  </a:cubicBezTo>
                  <a:cubicBezTo>
                    <a:pt x="2194" y="358"/>
                    <a:pt x="2211" y="320"/>
                    <a:pt x="2211" y="276"/>
                  </a:cubicBezTo>
                  <a:cubicBezTo>
                    <a:pt x="2211" y="209"/>
                    <a:pt x="2182" y="147"/>
                    <a:pt x="2126" y="91"/>
                  </a:cubicBezTo>
                  <a:cubicBezTo>
                    <a:pt x="2069" y="34"/>
                    <a:pt x="1999" y="4"/>
                    <a:pt x="1915"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92"/>
            <p:cNvSpPr/>
            <p:nvPr/>
          </p:nvSpPr>
          <p:spPr>
            <a:xfrm>
              <a:off x="5760500" y="2304850"/>
              <a:ext cx="57200" cy="96925"/>
            </a:xfrm>
            <a:custGeom>
              <a:avLst/>
              <a:gdLst/>
              <a:ahLst/>
              <a:cxnLst/>
              <a:rect l="l" t="t" r="r" b="b"/>
              <a:pathLst>
                <a:path w="2288" h="3877" extrusionOk="0">
                  <a:moveTo>
                    <a:pt x="1926" y="1"/>
                  </a:moveTo>
                  <a:cubicBezTo>
                    <a:pt x="1920" y="184"/>
                    <a:pt x="1914" y="597"/>
                    <a:pt x="1911" y="1239"/>
                  </a:cubicBezTo>
                  <a:cubicBezTo>
                    <a:pt x="1908" y="1881"/>
                    <a:pt x="1895" y="2345"/>
                    <a:pt x="1872" y="2633"/>
                  </a:cubicBezTo>
                  <a:cubicBezTo>
                    <a:pt x="1861" y="2747"/>
                    <a:pt x="1852" y="2834"/>
                    <a:pt x="1841" y="2893"/>
                  </a:cubicBezTo>
                  <a:cubicBezTo>
                    <a:pt x="1835" y="2950"/>
                    <a:pt x="1821" y="3019"/>
                    <a:pt x="1801" y="3099"/>
                  </a:cubicBezTo>
                  <a:cubicBezTo>
                    <a:pt x="1781" y="3176"/>
                    <a:pt x="1753" y="3235"/>
                    <a:pt x="1715" y="3275"/>
                  </a:cubicBezTo>
                  <a:cubicBezTo>
                    <a:pt x="1683" y="3315"/>
                    <a:pt x="1638" y="3355"/>
                    <a:pt x="1580" y="3395"/>
                  </a:cubicBezTo>
                  <a:cubicBezTo>
                    <a:pt x="1527" y="3435"/>
                    <a:pt x="1456" y="3464"/>
                    <a:pt x="1369" y="3480"/>
                  </a:cubicBezTo>
                  <a:cubicBezTo>
                    <a:pt x="1287" y="3494"/>
                    <a:pt x="1186" y="3500"/>
                    <a:pt x="1069" y="3500"/>
                  </a:cubicBezTo>
                  <a:cubicBezTo>
                    <a:pt x="952" y="3500"/>
                    <a:pt x="854" y="3483"/>
                    <a:pt x="773" y="3450"/>
                  </a:cubicBezTo>
                  <a:cubicBezTo>
                    <a:pt x="693" y="3416"/>
                    <a:pt x="632" y="3377"/>
                    <a:pt x="588" y="3329"/>
                  </a:cubicBezTo>
                  <a:cubicBezTo>
                    <a:pt x="545" y="3283"/>
                    <a:pt x="509" y="3216"/>
                    <a:pt x="483" y="3129"/>
                  </a:cubicBezTo>
                  <a:cubicBezTo>
                    <a:pt x="459" y="3042"/>
                    <a:pt x="444" y="2966"/>
                    <a:pt x="438" y="2899"/>
                  </a:cubicBezTo>
                  <a:cubicBezTo>
                    <a:pt x="430" y="2832"/>
                    <a:pt x="425" y="2741"/>
                    <a:pt x="422" y="2628"/>
                  </a:cubicBezTo>
                  <a:cubicBezTo>
                    <a:pt x="413" y="2387"/>
                    <a:pt x="393" y="1983"/>
                    <a:pt x="362" y="1414"/>
                  </a:cubicBezTo>
                  <a:cubicBezTo>
                    <a:pt x="332" y="843"/>
                    <a:pt x="314" y="403"/>
                    <a:pt x="307" y="96"/>
                  </a:cubicBezTo>
                  <a:lnTo>
                    <a:pt x="31" y="35"/>
                  </a:lnTo>
                  <a:cubicBezTo>
                    <a:pt x="11" y="765"/>
                    <a:pt x="1" y="1249"/>
                    <a:pt x="1" y="1490"/>
                  </a:cubicBezTo>
                  <a:cubicBezTo>
                    <a:pt x="1" y="1774"/>
                    <a:pt x="9" y="2120"/>
                    <a:pt x="26" y="2528"/>
                  </a:cubicBezTo>
                  <a:lnTo>
                    <a:pt x="26" y="2547"/>
                  </a:lnTo>
                  <a:cubicBezTo>
                    <a:pt x="33" y="2665"/>
                    <a:pt x="39" y="2767"/>
                    <a:pt x="46" y="2854"/>
                  </a:cubicBezTo>
                  <a:cubicBezTo>
                    <a:pt x="53" y="2941"/>
                    <a:pt x="63" y="3033"/>
                    <a:pt x="76" y="3129"/>
                  </a:cubicBezTo>
                  <a:cubicBezTo>
                    <a:pt x="93" y="3227"/>
                    <a:pt x="115" y="3309"/>
                    <a:pt x="141" y="3380"/>
                  </a:cubicBezTo>
                  <a:cubicBezTo>
                    <a:pt x="172" y="3450"/>
                    <a:pt x="211" y="3519"/>
                    <a:pt x="262" y="3585"/>
                  </a:cubicBezTo>
                  <a:cubicBezTo>
                    <a:pt x="312" y="3649"/>
                    <a:pt x="372" y="3700"/>
                    <a:pt x="442" y="3741"/>
                  </a:cubicBezTo>
                  <a:cubicBezTo>
                    <a:pt x="516" y="3781"/>
                    <a:pt x="606" y="3813"/>
                    <a:pt x="713" y="3837"/>
                  </a:cubicBezTo>
                  <a:cubicBezTo>
                    <a:pt x="820" y="3863"/>
                    <a:pt x="944" y="3876"/>
                    <a:pt x="1084" y="3876"/>
                  </a:cubicBezTo>
                  <a:cubicBezTo>
                    <a:pt x="1278" y="3876"/>
                    <a:pt x="1444" y="3857"/>
                    <a:pt x="1580" y="3817"/>
                  </a:cubicBezTo>
                  <a:cubicBezTo>
                    <a:pt x="1717" y="3779"/>
                    <a:pt x="1827" y="3730"/>
                    <a:pt x="1911" y="3666"/>
                  </a:cubicBezTo>
                  <a:cubicBezTo>
                    <a:pt x="1998" y="3599"/>
                    <a:pt x="2066" y="3511"/>
                    <a:pt x="2117" y="3400"/>
                  </a:cubicBezTo>
                  <a:cubicBezTo>
                    <a:pt x="2167" y="3290"/>
                    <a:pt x="2203" y="3177"/>
                    <a:pt x="2223" y="3064"/>
                  </a:cubicBezTo>
                  <a:cubicBezTo>
                    <a:pt x="2243" y="2947"/>
                    <a:pt x="2256" y="2805"/>
                    <a:pt x="2262" y="2638"/>
                  </a:cubicBezTo>
                  <a:cubicBezTo>
                    <a:pt x="2279" y="2244"/>
                    <a:pt x="2288" y="1892"/>
                    <a:pt x="2288" y="1585"/>
                  </a:cubicBezTo>
                  <a:cubicBezTo>
                    <a:pt x="2288" y="1161"/>
                    <a:pt x="2266" y="641"/>
                    <a:pt x="2223" y="26"/>
                  </a:cubicBezTo>
                  <a:lnTo>
                    <a:pt x="1926" y="1"/>
                  </a:ln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92"/>
            <p:cNvSpPr/>
            <p:nvPr/>
          </p:nvSpPr>
          <p:spPr>
            <a:xfrm>
              <a:off x="5840650" y="2306100"/>
              <a:ext cx="60225" cy="98925"/>
            </a:xfrm>
            <a:custGeom>
              <a:avLst/>
              <a:gdLst/>
              <a:ahLst/>
              <a:cxnLst/>
              <a:rect l="l" t="t" r="r" b="b"/>
              <a:pathLst>
                <a:path w="2409" h="3957" extrusionOk="0">
                  <a:moveTo>
                    <a:pt x="984" y="286"/>
                  </a:moveTo>
                  <a:cubicBezTo>
                    <a:pt x="1234" y="286"/>
                    <a:pt x="1443" y="395"/>
                    <a:pt x="1611" y="612"/>
                  </a:cubicBezTo>
                  <a:cubicBezTo>
                    <a:pt x="1777" y="830"/>
                    <a:pt x="1861" y="1074"/>
                    <a:pt x="1861" y="1345"/>
                  </a:cubicBezTo>
                  <a:cubicBezTo>
                    <a:pt x="1861" y="1595"/>
                    <a:pt x="1781" y="1808"/>
                    <a:pt x="1620" y="1981"/>
                  </a:cubicBezTo>
                  <a:cubicBezTo>
                    <a:pt x="1460" y="2155"/>
                    <a:pt x="1265" y="2242"/>
                    <a:pt x="1034" y="2242"/>
                  </a:cubicBezTo>
                  <a:cubicBezTo>
                    <a:pt x="793" y="2242"/>
                    <a:pt x="581" y="2191"/>
                    <a:pt x="397" y="2092"/>
                  </a:cubicBezTo>
                  <a:lnTo>
                    <a:pt x="357" y="527"/>
                  </a:lnTo>
                  <a:cubicBezTo>
                    <a:pt x="571" y="367"/>
                    <a:pt x="780" y="286"/>
                    <a:pt x="984" y="286"/>
                  </a:cubicBezTo>
                  <a:close/>
                  <a:moveTo>
                    <a:pt x="1114" y="1"/>
                  </a:moveTo>
                  <a:cubicBezTo>
                    <a:pt x="770" y="1"/>
                    <a:pt x="503" y="64"/>
                    <a:pt x="312" y="192"/>
                  </a:cubicBezTo>
                  <a:cubicBezTo>
                    <a:pt x="309" y="178"/>
                    <a:pt x="307" y="117"/>
                    <a:pt x="307" y="10"/>
                  </a:cubicBezTo>
                  <a:lnTo>
                    <a:pt x="81" y="71"/>
                  </a:lnTo>
                  <a:cubicBezTo>
                    <a:pt x="62" y="516"/>
                    <a:pt x="45" y="1144"/>
                    <a:pt x="31" y="1957"/>
                  </a:cubicBezTo>
                  <a:cubicBezTo>
                    <a:pt x="21" y="2769"/>
                    <a:pt x="11" y="3315"/>
                    <a:pt x="1" y="3596"/>
                  </a:cubicBezTo>
                  <a:cubicBezTo>
                    <a:pt x="14" y="3666"/>
                    <a:pt x="48" y="3725"/>
                    <a:pt x="101" y="3771"/>
                  </a:cubicBezTo>
                  <a:cubicBezTo>
                    <a:pt x="158" y="3821"/>
                    <a:pt x="217" y="3846"/>
                    <a:pt x="276" y="3846"/>
                  </a:cubicBezTo>
                  <a:cubicBezTo>
                    <a:pt x="363" y="3846"/>
                    <a:pt x="422" y="3795"/>
                    <a:pt x="453" y="3691"/>
                  </a:cubicBezTo>
                  <a:cubicBezTo>
                    <a:pt x="433" y="3177"/>
                    <a:pt x="419" y="2797"/>
                    <a:pt x="413" y="2553"/>
                  </a:cubicBezTo>
                  <a:lnTo>
                    <a:pt x="413" y="2553"/>
                  </a:lnTo>
                  <a:lnTo>
                    <a:pt x="808" y="2598"/>
                  </a:lnTo>
                  <a:cubicBezTo>
                    <a:pt x="889" y="2739"/>
                    <a:pt x="984" y="2882"/>
                    <a:pt x="1094" y="3029"/>
                  </a:cubicBezTo>
                  <a:cubicBezTo>
                    <a:pt x="1208" y="3172"/>
                    <a:pt x="1335" y="3317"/>
                    <a:pt x="1475" y="3461"/>
                  </a:cubicBezTo>
                  <a:cubicBezTo>
                    <a:pt x="1619" y="3601"/>
                    <a:pt x="1773" y="3717"/>
                    <a:pt x="1937" y="3812"/>
                  </a:cubicBezTo>
                  <a:cubicBezTo>
                    <a:pt x="2100" y="3905"/>
                    <a:pt x="2257" y="3953"/>
                    <a:pt x="2408" y="3956"/>
                  </a:cubicBezTo>
                  <a:lnTo>
                    <a:pt x="2328" y="3751"/>
                  </a:lnTo>
                  <a:cubicBezTo>
                    <a:pt x="2134" y="3698"/>
                    <a:pt x="1938" y="3556"/>
                    <a:pt x="1741" y="3325"/>
                  </a:cubicBezTo>
                  <a:cubicBezTo>
                    <a:pt x="1544" y="3094"/>
                    <a:pt x="1386" y="2857"/>
                    <a:pt x="1270" y="2613"/>
                  </a:cubicBezTo>
                  <a:cubicBezTo>
                    <a:pt x="1434" y="2599"/>
                    <a:pt x="1579" y="2553"/>
                    <a:pt x="1706" y="2472"/>
                  </a:cubicBezTo>
                  <a:cubicBezTo>
                    <a:pt x="1833" y="2393"/>
                    <a:pt x="1931" y="2290"/>
                    <a:pt x="2002" y="2166"/>
                  </a:cubicBezTo>
                  <a:cubicBezTo>
                    <a:pt x="2075" y="2043"/>
                    <a:pt x="2131" y="1911"/>
                    <a:pt x="2167" y="1771"/>
                  </a:cubicBezTo>
                  <a:cubicBezTo>
                    <a:pt x="2204" y="1627"/>
                    <a:pt x="2223" y="1478"/>
                    <a:pt x="2223" y="1325"/>
                  </a:cubicBezTo>
                  <a:cubicBezTo>
                    <a:pt x="2223" y="906"/>
                    <a:pt x="2131" y="583"/>
                    <a:pt x="1946" y="352"/>
                  </a:cubicBezTo>
                  <a:cubicBezTo>
                    <a:pt x="1763" y="117"/>
                    <a:pt x="1485" y="1"/>
                    <a:pt x="1114"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92"/>
            <p:cNvSpPr/>
            <p:nvPr/>
          </p:nvSpPr>
          <p:spPr>
            <a:xfrm>
              <a:off x="5920050" y="2306600"/>
              <a:ext cx="51175" cy="92150"/>
            </a:xfrm>
            <a:custGeom>
              <a:avLst/>
              <a:gdLst/>
              <a:ahLst/>
              <a:cxnLst/>
              <a:rect l="l" t="t" r="r" b="b"/>
              <a:pathLst>
                <a:path w="2047" h="3686" extrusionOk="0">
                  <a:moveTo>
                    <a:pt x="126" y="1"/>
                  </a:moveTo>
                  <a:cubicBezTo>
                    <a:pt x="90" y="341"/>
                    <a:pt x="68" y="943"/>
                    <a:pt x="61" y="1806"/>
                  </a:cubicBezTo>
                  <a:cubicBezTo>
                    <a:pt x="54" y="2668"/>
                    <a:pt x="34" y="3283"/>
                    <a:pt x="1" y="3651"/>
                  </a:cubicBezTo>
                  <a:cubicBezTo>
                    <a:pt x="91" y="3674"/>
                    <a:pt x="260" y="3686"/>
                    <a:pt x="508" y="3686"/>
                  </a:cubicBezTo>
                  <a:cubicBezTo>
                    <a:pt x="661" y="3686"/>
                    <a:pt x="908" y="3680"/>
                    <a:pt x="1250" y="3666"/>
                  </a:cubicBezTo>
                  <a:cubicBezTo>
                    <a:pt x="1594" y="3656"/>
                    <a:pt x="1830" y="3651"/>
                    <a:pt x="1961" y="3651"/>
                  </a:cubicBezTo>
                  <a:lnTo>
                    <a:pt x="1911" y="3425"/>
                  </a:lnTo>
                  <a:cubicBezTo>
                    <a:pt x="1714" y="3396"/>
                    <a:pt x="1233" y="3345"/>
                    <a:pt x="467" y="3275"/>
                  </a:cubicBezTo>
                  <a:cubicBezTo>
                    <a:pt x="467" y="3135"/>
                    <a:pt x="469" y="2916"/>
                    <a:pt x="472" y="2618"/>
                  </a:cubicBezTo>
                  <a:cubicBezTo>
                    <a:pt x="478" y="2317"/>
                    <a:pt x="483" y="2093"/>
                    <a:pt x="483" y="1946"/>
                  </a:cubicBezTo>
                  <a:cubicBezTo>
                    <a:pt x="602" y="1943"/>
                    <a:pt x="1015" y="1909"/>
                    <a:pt x="1720" y="1845"/>
                  </a:cubicBezTo>
                  <a:lnTo>
                    <a:pt x="1670" y="1615"/>
                  </a:lnTo>
                  <a:cubicBezTo>
                    <a:pt x="1590" y="1609"/>
                    <a:pt x="1400" y="1594"/>
                    <a:pt x="1099" y="1570"/>
                  </a:cubicBezTo>
                  <a:cubicBezTo>
                    <a:pt x="798" y="1544"/>
                    <a:pt x="591" y="1524"/>
                    <a:pt x="477" y="1510"/>
                  </a:cubicBezTo>
                  <a:cubicBezTo>
                    <a:pt x="474" y="1356"/>
                    <a:pt x="466" y="1161"/>
                    <a:pt x="452" y="923"/>
                  </a:cubicBezTo>
                  <a:cubicBezTo>
                    <a:pt x="442" y="686"/>
                    <a:pt x="435" y="529"/>
                    <a:pt x="432" y="452"/>
                  </a:cubicBezTo>
                  <a:cubicBezTo>
                    <a:pt x="455" y="448"/>
                    <a:pt x="693" y="428"/>
                    <a:pt x="1144" y="392"/>
                  </a:cubicBezTo>
                  <a:cubicBezTo>
                    <a:pt x="1596" y="355"/>
                    <a:pt x="1897" y="324"/>
                    <a:pt x="2046" y="296"/>
                  </a:cubicBezTo>
                  <a:lnTo>
                    <a:pt x="1992" y="71"/>
                  </a:lnTo>
                  <a:cubicBezTo>
                    <a:pt x="1841" y="48"/>
                    <a:pt x="1520" y="32"/>
                    <a:pt x="1029" y="26"/>
                  </a:cubicBezTo>
                  <a:cubicBezTo>
                    <a:pt x="540" y="19"/>
                    <a:pt x="239" y="10"/>
                    <a:pt x="126"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92"/>
            <p:cNvSpPr/>
            <p:nvPr/>
          </p:nvSpPr>
          <p:spPr>
            <a:xfrm>
              <a:off x="5987675" y="2301600"/>
              <a:ext cx="54800" cy="96925"/>
            </a:xfrm>
            <a:custGeom>
              <a:avLst/>
              <a:gdLst/>
              <a:ahLst/>
              <a:cxnLst/>
              <a:rect l="l" t="t" r="r" b="b"/>
              <a:pathLst>
                <a:path w="2192" h="3877" extrusionOk="0">
                  <a:moveTo>
                    <a:pt x="873" y="1"/>
                  </a:moveTo>
                  <a:cubicBezTo>
                    <a:pt x="633" y="1"/>
                    <a:pt x="426" y="99"/>
                    <a:pt x="256" y="296"/>
                  </a:cubicBezTo>
                  <a:cubicBezTo>
                    <a:pt x="86" y="490"/>
                    <a:pt x="1" y="706"/>
                    <a:pt x="1" y="943"/>
                  </a:cubicBezTo>
                  <a:cubicBezTo>
                    <a:pt x="1" y="1137"/>
                    <a:pt x="60" y="1314"/>
                    <a:pt x="181" y="1474"/>
                  </a:cubicBezTo>
                  <a:cubicBezTo>
                    <a:pt x="301" y="1631"/>
                    <a:pt x="447" y="1766"/>
                    <a:pt x="617" y="1876"/>
                  </a:cubicBezTo>
                  <a:cubicBezTo>
                    <a:pt x="788" y="1983"/>
                    <a:pt x="959" y="2087"/>
                    <a:pt x="1128" y="2191"/>
                  </a:cubicBezTo>
                  <a:cubicBezTo>
                    <a:pt x="1299" y="2295"/>
                    <a:pt x="1445" y="2415"/>
                    <a:pt x="1564" y="2553"/>
                  </a:cubicBezTo>
                  <a:cubicBezTo>
                    <a:pt x="1685" y="2686"/>
                    <a:pt x="1746" y="2835"/>
                    <a:pt x="1746" y="2998"/>
                  </a:cubicBezTo>
                  <a:cubicBezTo>
                    <a:pt x="1746" y="3183"/>
                    <a:pt x="1673" y="3316"/>
                    <a:pt x="1530" y="3400"/>
                  </a:cubicBezTo>
                  <a:cubicBezTo>
                    <a:pt x="1389" y="3480"/>
                    <a:pt x="1219" y="3520"/>
                    <a:pt x="1018" y="3520"/>
                  </a:cubicBezTo>
                  <a:cubicBezTo>
                    <a:pt x="737" y="3520"/>
                    <a:pt x="451" y="3442"/>
                    <a:pt x="161" y="3284"/>
                  </a:cubicBezTo>
                  <a:lnTo>
                    <a:pt x="91" y="3565"/>
                  </a:lnTo>
                  <a:cubicBezTo>
                    <a:pt x="195" y="3649"/>
                    <a:pt x="370" y="3722"/>
                    <a:pt x="617" y="3785"/>
                  </a:cubicBezTo>
                  <a:cubicBezTo>
                    <a:pt x="867" y="3846"/>
                    <a:pt x="1103" y="3877"/>
                    <a:pt x="1324" y="3877"/>
                  </a:cubicBezTo>
                  <a:cubicBezTo>
                    <a:pt x="1581" y="3877"/>
                    <a:pt x="1791" y="3798"/>
                    <a:pt x="1951" y="3641"/>
                  </a:cubicBezTo>
                  <a:cubicBezTo>
                    <a:pt x="2111" y="3480"/>
                    <a:pt x="2191" y="3274"/>
                    <a:pt x="2191" y="3023"/>
                  </a:cubicBezTo>
                  <a:cubicBezTo>
                    <a:pt x="2191" y="2846"/>
                    <a:pt x="2160" y="2688"/>
                    <a:pt x="2097" y="2548"/>
                  </a:cubicBezTo>
                  <a:cubicBezTo>
                    <a:pt x="2033" y="2404"/>
                    <a:pt x="1949" y="2284"/>
                    <a:pt x="1845" y="2191"/>
                  </a:cubicBezTo>
                  <a:cubicBezTo>
                    <a:pt x="1746" y="2098"/>
                    <a:pt x="1634" y="2011"/>
                    <a:pt x="1510" y="1930"/>
                  </a:cubicBezTo>
                  <a:cubicBezTo>
                    <a:pt x="1386" y="1851"/>
                    <a:pt x="1260" y="1775"/>
                    <a:pt x="1134" y="1705"/>
                  </a:cubicBezTo>
                  <a:cubicBezTo>
                    <a:pt x="1010" y="1635"/>
                    <a:pt x="897" y="1563"/>
                    <a:pt x="793" y="1489"/>
                  </a:cubicBezTo>
                  <a:cubicBezTo>
                    <a:pt x="692" y="1416"/>
                    <a:pt x="611" y="1329"/>
                    <a:pt x="547" y="1229"/>
                  </a:cubicBezTo>
                  <a:cubicBezTo>
                    <a:pt x="484" y="1128"/>
                    <a:pt x="451" y="1016"/>
                    <a:pt x="451" y="893"/>
                  </a:cubicBezTo>
                  <a:cubicBezTo>
                    <a:pt x="451" y="729"/>
                    <a:pt x="509" y="595"/>
                    <a:pt x="622" y="491"/>
                  </a:cubicBezTo>
                  <a:cubicBezTo>
                    <a:pt x="735" y="388"/>
                    <a:pt x="873" y="336"/>
                    <a:pt x="1033" y="336"/>
                  </a:cubicBezTo>
                  <a:cubicBezTo>
                    <a:pt x="1294" y="336"/>
                    <a:pt x="1615" y="401"/>
                    <a:pt x="1996" y="532"/>
                  </a:cubicBezTo>
                  <a:lnTo>
                    <a:pt x="2056" y="331"/>
                  </a:lnTo>
                  <a:cubicBezTo>
                    <a:pt x="1903" y="257"/>
                    <a:pt x="1712" y="184"/>
                    <a:pt x="1485" y="111"/>
                  </a:cubicBezTo>
                  <a:cubicBezTo>
                    <a:pt x="1260" y="37"/>
                    <a:pt x="1057" y="1"/>
                    <a:pt x="873"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92"/>
            <p:cNvSpPr/>
            <p:nvPr/>
          </p:nvSpPr>
          <p:spPr>
            <a:xfrm>
              <a:off x="5570925" y="1937450"/>
              <a:ext cx="345450" cy="194000"/>
            </a:xfrm>
            <a:custGeom>
              <a:avLst/>
              <a:gdLst/>
              <a:ahLst/>
              <a:cxnLst/>
              <a:rect l="l" t="t" r="r" b="b"/>
              <a:pathLst>
                <a:path w="13818" h="7760" extrusionOk="0">
                  <a:moveTo>
                    <a:pt x="13030" y="1"/>
                  </a:moveTo>
                  <a:cubicBezTo>
                    <a:pt x="13011" y="1"/>
                    <a:pt x="12992" y="3"/>
                    <a:pt x="12972" y="7"/>
                  </a:cubicBezTo>
                  <a:cubicBezTo>
                    <a:pt x="12860" y="26"/>
                    <a:pt x="12749" y="55"/>
                    <a:pt x="12640" y="89"/>
                  </a:cubicBezTo>
                  <a:cubicBezTo>
                    <a:pt x="12626" y="77"/>
                    <a:pt x="12607" y="71"/>
                    <a:pt x="12589" y="71"/>
                  </a:cubicBezTo>
                  <a:cubicBezTo>
                    <a:pt x="12559" y="71"/>
                    <a:pt x="12528" y="89"/>
                    <a:pt x="12519" y="129"/>
                  </a:cubicBezTo>
                  <a:cubicBezTo>
                    <a:pt x="12461" y="385"/>
                    <a:pt x="12283" y="507"/>
                    <a:pt x="12089" y="507"/>
                  </a:cubicBezTo>
                  <a:cubicBezTo>
                    <a:pt x="11951" y="507"/>
                    <a:pt x="11805" y="444"/>
                    <a:pt x="11689" y="323"/>
                  </a:cubicBezTo>
                  <a:cubicBezTo>
                    <a:pt x="11712" y="284"/>
                    <a:pt x="11684" y="236"/>
                    <a:pt x="11640" y="236"/>
                  </a:cubicBezTo>
                  <a:cubicBezTo>
                    <a:pt x="11638" y="236"/>
                    <a:pt x="11637" y="236"/>
                    <a:pt x="11636" y="236"/>
                  </a:cubicBezTo>
                  <a:cubicBezTo>
                    <a:pt x="11521" y="240"/>
                    <a:pt x="11407" y="253"/>
                    <a:pt x="11295" y="273"/>
                  </a:cubicBezTo>
                  <a:cubicBezTo>
                    <a:pt x="11284" y="245"/>
                    <a:pt x="11252" y="226"/>
                    <a:pt x="11221" y="226"/>
                  </a:cubicBezTo>
                  <a:cubicBezTo>
                    <a:pt x="11195" y="226"/>
                    <a:pt x="11171" y="239"/>
                    <a:pt x="11160" y="267"/>
                  </a:cubicBezTo>
                  <a:cubicBezTo>
                    <a:pt x="11102" y="421"/>
                    <a:pt x="11027" y="583"/>
                    <a:pt x="10867" y="655"/>
                  </a:cubicBezTo>
                  <a:cubicBezTo>
                    <a:pt x="10826" y="675"/>
                    <a:pt x="10782" y="684"/>
                    <a:pt x="10739" y="684"/>
                  </a:cubicBezTo>
                  <a:cubicBezTo>
                    <a:pt x="10588" y="684"/>
                    <a:pt x="10449" y="573"/>
                    <a:pt x="10453" y="404"/>
                  </a:cubicBezTo>
                  <a:cubicBezTo>
                    <a:pt x="10455" y="382"/>
                    <a:pt x="10437" y="363"/>
                    <a:pt x="10416" y="363"/>
                  </a:cubicBezTo>
                  <a:cubicBezTo>
                    <a:pt x="10414" y="363"/>
                    <a:pt x="10412" y="364"/>
                    <a:pt x="10409" y="364"/>
                  </a:cubicBezTo>
                  <a:cubicBezTo>
                    <a:pt x="10405" y="341"/>
                    <a:pt x="10385" y="326"/>
                    <a:pt x="10363" y="326"/>
                  </a:cubicBezTo>
                  <a:cubicBezTo>
                    <a:pt x="10362" y="326"/>
                    <a:pt x="10360" y="326"/>
                    <a:pt x="10359" y="326"/>
                  </a:cubicBezTo>
                  <a:cubicBezTo>
                    <a:pt x="10228" y="338"/>
                    <a:pt x="10096" y="356"/>
                    <a:pt x="9967" y="376"/>
                  </a:cubicBezTo>
                  <a:cubicBezTo>
                    <a:pt x="9958" y="378"/>
                    <a:pt x="9949" y="382"/>
                    <a:pt x="9943" y="389"/>
                  </a:cubicBezTo>
                  <a:cubicBezTo>
                    <a:pt x="9939" y="389"/>
                    <a:pt x="9936" y="388"/>
                    <a:pt x="9932" y="388"/>
                  </a:cubicBezTo>
                  <a:cubicBezTo>
                    <a:pt x="9902" y="388"/>
                    <a:pt x="9875" y="408"/>
                    <a:pt x="9864" y="437"/>
                  </a:cubicBezTo>
                  <a:cubicBezTo>
                    <a:pt x="9804" y="672"/>
                    <a:pt x="9629" y="798"/>
                    <a:pt x="9449" y="798"/>
                  </a:cubicBezTo>
                  <a:cubicBezTo>
                    <a:pt x="9303" y="798"/>
                    <a:pt x="9153" y="715"/>
                    <a:pt x="9057" y="542"/>
                  </a:cubicBezTo>
                  <a:cubicBezTo>
                    <a:pt x="9049" y="525"/>
                    <a:pt x="9035" y="518"/>
                    <a:pt x="9021" y="518"/>
                  </a:cubicBezTo>
                  <a:cubicBezTo>
                    <a:pt x="9006" y="518"/>
                    <a:pt x="8990" y="526"/>
                    <a:pt x="8979" y="539"/>
                  </a:cubicBezTo>
                  <a:lnTo>
                    <a:pt x="8976" y="531"/>
                  </a:lnTo>
                  <a:cubicBezTo>
                    <a:pt x="9036" y="505"/>
                    <a:pt x="9017" y="416"/>
                    <a:pt x="8954" y="416"/>
                  </a:cubicBezTo>
                  <a:cubicBezTo>
                    <a:pt x="8952" y="416"/>
                    <a:pt x="8951" y="416"/>
                    <a:pt x="8949" y="416"/>
                  </a:cubicBezTo>
                  <a:cubicBezTo>
                    <a:pt x="8789" y="419"/>
                    <a:pt x="8622" y="465"/>
                    <a:pt x="8464" y="490"/>
                  </a:cubicBezTo>
                  <a:cubicBezTo>
                    <a:pt x="8461" y="489"/>
                    <a:pt x="8458" y="489"/>
                    <a:pt x="8456" y="489"/>
                  </a:cubicBezTo>
                  <a:cubicBezTo>
                    <a:pt x="8424" y="489"/>
                    <a:pt x="8397" y="510"/>
                    <a:pt x="8391" y="541"/>
                  </a:cubicBezTo>
                  <a:cubicBezTo>
                    <a:pt x="8347" y="709"/>
                    <a:pt x="8275" y="871"/>
                    <a:pt x="8083" y="904"/>
                  </a:cubicBezTo>
                  <a:cubicBezTo>
                    <a:pt x="8061" y="907"/>
                    <a:pt x="8040" y="909"/>
                    <a:pt x="8020" y="909"/>
                  </a:cubicBezTo>
                  <a:cubicBezTo>
                    <a:pt x="7863" y="909"/>
                    <a:pt x="7739" y="806"/>
                    <a:pt x="7658" y="672"/>
                  </a:cubicBezTo>
                  <a:cubicBezTo>
                    <a:pt x="7655" y="665"/>
                    <a:pt x="7650" y="659"/>
                    <a:pt x="7643" y="657"/>
                  </a:cubicBezTo>
                  <a:cubicBezTo>
                    <a:pt x="7640" y="631"/>
                    <a:pt x="7623" y="607"/>
                    <a:pt x="7593" y="607"/>
                  </a:cubicBezTo>
                  <a:cubicBezTo>
                    <a:pt x="7590" y="607"/>
                    <a:pt x="7587" y="608"/>
                    <a:pt x="7584" y="608"/>
                  </a:cubicBezTo>
                  <a:cubicBezTo>
                    <a:pt x="7421" y="639"/>
                    <a:pt x="7257" y="647"/>
                    <a:pt x="7095" y="678"/>
                  </a:cubicBezTo>
                  <a:cubicBezTo>
                    <a:pt x="7071" y="681"/>
                    <a:pt x="7059" y="709"/>
                    <a:pt x="7072" y="730"/>
                  </a:cubicBezTo>
                  <a:cubicBezTo>
                    <a:pt x="7072" y="730"/>
                    <a:pt x="7072" y="730"/>
                    <a:pt x="7071" y="731"/>
                  </a:cubicBezTo>
                  <a:cubicBezTo>
                    <a:pt x="7004" y="948"/>
                    <a:pt x="6834" y="1055"/>
                    <a:pt x="6658" y="1055"/>
                  </a:cubicBezTo>
                  <a:cubicBezTo>
                    <a:pt x="6510" y="1055"/>
                    <a:pt x="6358" y="981"/>
                    <a:pt x="6255" y="836"/>
                  </a:cubicBezTo>
                  <a:cubicBezTo>
                    <a:pt x="6249" y="829"/>
                    <a:pt x="6243" y="825"/>
                    <a:pt x="6237" y="821"/>
                  </a:cubicBezTo>
                  <a:cubicBezTo>
                    <a:pt x="6251" y="786"/>
                    <a:pt x="6232" y="737"/>
                    <a:pt x="6183" y="737"/>
                  </a:cubicBezTo>
                  <a:cubicBezTo>
                    <a:pt x="6181" y="737"/>
                    <a:pt x="6180" y="737"/>
                    <a:pt x="6178" y="737"/>
                  </a:cubicBezTo>
                  <a:cubicBezTo>
                    <a:pt x="6004" y="746"/>
                    <a:pt x="5828" y="772"/>
                    <a:pt x="5656" y="798"/>
                  </a:cubicBezTo>
                  <a:cubicBezTo>
                    <a:pt x="5642" y="787"/>
                    <a:pt x="5625" y="782"/>
                    <a:pt x="5608" y="782"/>
                  </a:cubicBezTo>
                  <a:cubicBezTo>
                    <a:pt x="5605" y="782"/>
                    <a:pt x="5602" y="782"/>
                    <a:pt x="5600" y="782"/>
                  </a:cubicBezTo>
                  <a:cubicBezTo>
                    <a:pt x="5560" y="785"/>
                    <a:pt x="5520" y="815"/>
                    <a:pt x="5529" y="861"/>
                  </a:cubicBezTo>
                  <a:cubicBezTo>
                    <a:pt x="5560" y="1022"/>
                    <a:pt x="5478" y="1195"/>
                    <a:pt x="5298" y="1206"/>
                  </a:cubicBezTo>
                  <a:cubicBezTo>
                    <a:pt x="5291" y="1206"/>
                    <a:pt x="5285" y="1206"/>
                    <a:pt x="5279" y="1206"/>
                  </a:cubicBezTo>
                  <a:cubicBezTo>
                    <a:pt x="5122" y="1206"/>
                    <a:pt x="5044" y="1081"/>
                    <a:pt x="4984" y="953"/>
                  </a:cubicBezTo>
                  <a:cubicBezTo>
                    <a:pt x="5010" y="923"/>
                    <a:pt x="4992" y="859"/>
                    <a:pt x="4939" y="859"/>
                  </a:cubicBezTo>
                  <a:cubicBezTo>
                    <a:pt x="4938" y="859"/>
                    <a:pt x="4938" y="859"/>
                    <a:pt x="4937" y="859"/>
                  </a:cubicBezTo>
                  <a:lnTo>
                    <a:pt x="4928" y="859"/>
                  </a:lnTo>
                  <a:cubicBezTo>
                    <a:pt x="4921" y="856"/>
                    <a:pt x="4913" y="854"/>
                    <a:pt x="4906" y="854"/>
                  </a:cubicBezTo>
                  <a:cubicBezTo>
                    <a:pt x="4897" y="854"/>
                    <a:pt x="4888" y="857"/>
                    <a:pt x="4880" y="861"/>
                  </a:cubicBezTo>
                  <a:cubicBezTo>
                    <a:pt x="4696" y="868"/>
                    <a:pt x="4515" y="895"/>
                    <a:pt x="4338" y="945"/>
                  </a:cubicBezTo>
                  <a:cubicBezTo>
                    <a:pt x="4327" y="947"/>
                    <a:pt x="4319" y="954"/>
                    <a:pt x="4315" y="963"/>
                  </a:cubicBezTo>
                  <a:cubicBezTo>
                    <a:pt x="4292" y="972"/>
                    <a:pt x="4274" y="991"/>
                    <a:pt x="4269" y="1015"/>
                  </a:cubicBezTo>
                  <a:cubicBezTo>
                    <a:pt x="4230" y="1213"/>
                    <a:pt x="4088" y="1305"/>
                    <a:pt x="3939" y="1305"/>
                  </a:cubicBezTo>
                  <a:cubicBezTo>
                    <a:pt x="3794" y="1305"/>
                    <a:pt x="3642" y="1218"/>
                    <a:pt x="3573" y="1054"/>
                  </a:cubicBezTo>
                  <a:cubicBezTo>
                    <a:pt x="3564" y="1034"/>
                    <a:pt x="3544" y="1024"/>
                    <a:pt x="3524" y="1024"/>
                  </a:cubicBezTo>
                  <a:cubicBezTo>
                    <a:pt x="3507" y="1024"/>
                    <a:pt x="3490" y="1031"/>
                    <a:pt x="3481" y="1045"/>
                  </a:cubicBezTo>
                  <a:cubicBezTo>
                    <a:pt x="3473" y="1037"/>
                    <a:pt x="3463" y="1030"/>
                    <a:pt x="3450" y="1028"/>
                  </a:cubicBezTo>
                  <a:cubicBezTo>
                    <a:pt x="3437" y="1027"/>
                    <a:pt x="3425" y="1027"/>
                    <a:pt x="3413" y="1027"/>
                  </a:cubicBezTo>
                  <a:cubicBezTo>
                    <a:pt x="3354" y="1027"/>
                    <a:pt x="3296" y="1037"/>
                    <a:pt x="3237" y="1038"/>
                  </a:cubicBezTo>
                  <a:cubicBezTo>
                    <a:pt x="3231" y="1038"/>
                    <a:pt x="3226" y="1038"/>
                    <a:pt x="3220" y="1038"/>
                  </a:cubicBezTo>
                  <a:cubicBezTo>
                    <a:pt x="3185" y="1038"/>
                    <a:pt x="3150" y="1034"/>
                    <a:pt x="3115" y="1034"/>
                  </a:cubicBezTo>
                  <a:cubicBezTo>
                    <a:pt x="3087" y="1034"/>
                    <a:pt x="3059" y="1037"/>
                    <a:pt x="3033" y="1046"/>
                  </a:cubicBezTo>
                  <a:cubicBezTo>
                    <a:pt x="3007" y="1057"/>
                    <a:pt x="3001" y="1090"/>
                    <a:pt x="3022" y="1108"/>
                  </a:cubicBezTo>
                  <a:cubicBezTo>
                    <a:pt x="3023" y="1109"/>
                    <a:pt x="3026" y="1110"/>
                    <a:pt x="3027" y="1110"/>
                  </a:cubicBezTo>
                  <a:lnTo>
                    <a:pt x="3020" y="1122"/>
                  </a:lnTo>
                  <a:cubicBezTo>
                    <a:pt x="3007" y="1108"/>
                    <a:pt x="2988" y="1101"/>
                    <a:pt x="2968" y="1101"/>
                  </a:cubicBezTo>
                  <a:cubicBezTo>
                    <a:pt x="2945" y="1101"/>
                    <a:pt x="2921" y="1112"/>
                    <a:pt x="2908" y="1136"/>
                  </a:cubicBezTo>
                  <a:cubicBezTo>
                    <a:pt x="2813" y="1323"/>
                    <a:pt x="2646" y="1428"/>
                    <a:pt x="2481" y="1428"/>
                  </a:cubicBezTo>
                  <a:cubicBezTo>
                    <a:pt x="2351" y="1428"/>
                    <a:pt x="2222" y="1364"/>
                    <a:pt x="2127" y="1226"/>
                  </a:cubicBezTo>
                  <a:cubicBezTo>
                    <a:pt x="2176" y="1200"/>
                    <a:pt x="2163" y="1112"/>
                    <a:pt x="2097" y="1112"/>
                  </a:cubicBezTo>
                  <a:cubicBezTo>
                    <a:pt x="2095" y="1112"/>
                    <a:pt x="2094" y="1112"/>
                    <a:pt x="2092" y="1112"/>
                  </a:cubicBezTo>
                  <a:cubicBezTo>
                    <a:pt x="1895" y="1124"/>
                    <a:pt x="1699" y="1146"/>
                    <a:pt x="1504" y="1179"/>
                  </a:cubicBezTo>
                  <a:cubicBezTo>
                    <a:pt x="1490" y="1182"/>
                    <a:pt x="1477" y="1191"/>
                    <a:pt x="1470" y="1202"/>
                  </a:cubicBezTo>
                  <a:cubicBezTo>
                    <a:pt x="1463" y="1200"/>
                    <a:pt x="1455" y="1199"/>
                    <a:pt x="1447" y="1199"/>
                  </a:cubicBezTo>
                  <a:cubicBezTo>
                    <a:pt x="1417" y="1199"/>
                    <a:pt x="1387" y="1216"/>
                    <a:pt x="1382" y="1251"/>
                  </a:cubicBezTo>
                  <a:cubicBezTo>
                    <a:pt x="1357" y="1431"/>
                    <a:pt x="1261" y="1631"/>
                    <a:pt x="1058" y="1660"/>
                  </a:cubicBezTo>
                  <a:cubicBezTo>
                    <a:pt x="1044" y="1663"/>
                    <a:pt x="1029" y="1664"/>
                    <a:pt x="1015" y="1664"/>
                  </a:cubicBezTo>
                  <a:cubicBezTo>
                    <a:pt x="842" y="1664"/>
                    <a:pt x="709" y="1502"/>
                    <a:pt x="717" y="1332"/>
                  </a:cubicBezTo>
                  <a:cubicBezTo>
                    <a:pt x="717" y="1304"/>
                    <a:pt x="696" y="1291"/>
                    <a:pt x="674" y="1291"/>
                  </a:cubicBezTo>
                  <a:cubicBezTo>
                    <a:pt x="663" y="1291"/>
                    <a:pt x="652" y="1294"/>
                    <a:pt x="642" y="1300"/>
                  </a:cubicBezTo>
                  <a:cubicBezTo>
                    <a:pt x="632" y="1286"/>
                    <a:pt x="617" y="1277"/>
                    <a:pt x="600" y="1277"/>
                  </a:cubicBezTo>
                  <a:cubicBezTo>
                    <a:pt x="596" y="1277"/>
                    <a:pt x="593" y="1277"/>
                    <a:pt x="590" y="1278"/>
                  </a:cubicBezTo>
                  <a:cubicBezTo>
                    <a:pt x="464" y="1294"/>
                    <a:pt x="339" y="1316"/>
                    <a:pt x="216" y="1339"/>
                  </a:cubicBezTo>
                  <a:cubicBezTo>
                    <a:pt x="146" y="1351"/>
                    <a:pt x="76" y="1356"/>
                    <a:pt x="39" y="1424"/>
                  </a:cubicBezTo>
                  <a:cubicBezTo>
                    <a:pt x="1" y="1496"/>
                    <a:pt x="25" y="1595"/>
                    <a:pt x="33" y="1673"/>
                  </a:cubicBezTo>
                  <a:cubicBezTo>
                    <a:pt x="44" y="1783"/>
                    <a:pt x="66" y="1891"/>
                    <a:pt x="97" y="1996"/>
                  </a:cubicBezTo>
                  <a:cubicBezTo>
                    <a:pt x="102" y="2014"/>
                    <a:pt x="117" y="2025"/>
                    <a:pt x="135" y="2026"/>
                  </a:cubicBezTo>
                  <a:cubicBezTo>
                    <a:pt x="139" y="2058"/>
                    <a:pt x="166" y="2082"/>
                    <a:pt x="198" y="2082"/>
                  </a:cubicBezTo>
                  <a:cubicBezTo>
                    <a:pt x="200" y="2082"/>
                    <a:pt x="202" y="2082"/>
                    <a:pt x="204" y="2082"/>
                  </a:cubicBezTo>
                  <a:cubicBezTo>
                    <a:pt x="209" y="2082"/>
                    <a:pt x="214" y="2081"/>
                    <a:pt x="219" y="2081"/>
                  </a:cubicBezTo>
                  <a:cubicBezTo>
                    <a:pt x="380" y="2081"/>
                    <a:pt x="544" y="2192"/>
                    <a:pt x="552" y="2366"/>
                  </a:cubicBezTo>
                  <a:cubicBezTo>
                    <a:pt x="560" y="2545"/>
                    <a:pt x="399" y="2685"/>
                    <a:pt x="229" y="2694"/>
                  </a:cubicBezTo>
                  <a:cubicBezTo>
                    <a:pt x="191" y="2695"/>
                    <a:pt x="180" y="2727"/>
                    <a:pt x="189" y="2756"/>
                  </a:cubicBezTo>
                  <a:cubicBezTo>
                    <a:pt x="172" y="2759"/>
                    <a:pt x="159" y="2772"/>
                    <a:pt x="158" y="2790"/>
                  </a:cubicBezTo>
                  <a:cubicBezTo>
                    <a:pt x="151" y="2958"/>
                    <a:pt x="168" y="3127"/>
                    <a:pt x="183" y="3294"/>
                  </a:cubicBezTo>
                  <a:cubicBezTo>
                    <a:pt x="184" y="3306"/>
                    <a:pt x="188" y="3316"/>
                    <a:pt x="196" y="3326"/>
                  </a:cubicBezTo>
                  <a:cubicBezTo>
                    <a:pt x="187" y="3329"/>
                    <a:pt x="179" y="3330"/>
                    <a:pt x="170" y="3333"/>
                  </a:cubicBezTo>
                  <a:cubicBezTo>
                    <a:pt x="118" y="3353"/>
                    <a:pt x="125" y="3434"/>
                    <a:pt x="181" y="3442"/>
                  </a:cubicBezTo>
                  <a:cubicBezTo>
                    <a:pt x="356" y="3472"/>
                    <a:pt x="550" y="3444"/>
                    <a:pt x="631" y="3650"/>
                  </a:cubicBezTo>
                  <a:cubicBezTo>
                    <a:pt x="712" y="3858"/>
                    <a:pt x="568" y="4056"/>
                    <a:pt x="356" y="4084"/>
                  </a:cubicBezTo>
                  <a:cubicBezTo>
                    <a:pt x="309" y="4089"/>
                    <a:pt x="302" y="4153"/>
                    <a:pt x="344" y="4170"/>
                  </a:cubicBezTo>
                  <a:lnTo>
                    <a:pt x="322" y="4172"/>
                  </a:lnTo>
                  <a:cubicBezTo>
                    <a:pt x="316" y="4168"/>
                    <a:pt x="309" y="4167"/>
                    <a:pt x="301" y="4167"/>
                  </a:cubicBezTo>
                  <a:cubicBezTo>
                    <a:pt x="281" y="4167"/>
                    <a:pt x="261" y="4178"/>
                    <a:pt x="261" y="4199"/>
                  </a:cubicBezTo>
                  <a:cubicBezTo>
                    <a:pt x="252" y="4356"/>
                    <a:pt x="261" y="4513"/>
                    <a:pt x="285" y="4669"/>
                  </a:cubicBezTo>
                  <a:cubicBezTo>
                    <a:pt x="288" y="4697"/>
                    <a:pt x="312" y="4719"/>
                    <a:pt x="340" y="4719"/>
                  </a:cubicBezTo>
                  <a:cubicBezTo>
                    <a:pt x="344" y="4719"/>
                    <a:pt x="347" y="4718"/>
                    <a:pt x="351" y="4718"/>
                  </a:cubicBezTo>
                  <a:cubicBezTo>
                    <a:pt x="379" y="4805"/>
                    <a:pt x="547" y="4805"/>
                    <a:pt x="625" y="4845"/>
                  </a:cubicBezTo>
                  <a:cubicBezTo>
                    <a:pt x="776" y="4919"/>
                    <a:pt x="862" y="5098"/>
                    <a:pt x="802" y="5260"/>
                  </a:cubicBezTo>
                  <a:cubicBezTo>
                    <a:pt x="745" y="5410"/>
                    <a:pt x="621" y="5442"/>
                    <a:pt x="501" y="5524"/>
                  </a:cubicBezTo>
                  <a:cubicBezTo>
                    <a:pt x="480" y="5539"/>
                    <a:pt x="482" y="5572"/>
                    <a:pt x="504" y="5586"/>
                  </a:cubicBezTo>
                  <a:lnTo>
                    <a:pt x="466" y="5590"/>
                  </a:lnTo>
                  <a:cubicBezTo>
                    <a:pt x="461" y="5584"/>
                    <a:pt x="454" y="5581"/>
                    <a:pt x="446" y="5581"/>
                  </a:cubicBezTo>
                  <a:cubicBezTo>
                    <a:pt x="436" y="5581"/>
                    <a:pt x="426" y="5587"/>
                    <a:pt x="422" y="5597"/>
                  </a:cubicBezTo>
                  <a:cubicBezTo>
                    <a:pt x="357" y="5755"/>
                    <a:pt x="388" y="5992"/>
                    <a:pt x="429" y="6154"/>
                  </a:cubicBezTo>
                  <a:cubicBezTo>
                    <a:pt x="435" y="6178"/>
                    <a:pt x="454" y="6189"/>
                    <a:pt x="475" y="6189"/>
                  </a:cubicBezTo>
                  <a:cubicBezTo>
                    <a:pt x="480" y="6189"/>
                    <a:pt x="486" y="6188"/>
                    <a:pt x="492" y="6186"/>
                  </a:cubicBezTo>
                  <a:cubicBezTo>
                    <a:pt x="500" y="6201"/>
                    <a:pt x="515" y="6211"/>
                    <a:pt x="532" y="6213"/>
                  </a:cubicBezTo>
                  <a:cubicBezTo>
                    <a:pt x="717" y="6244"/>
                    <a:pt x="887" y="6337"/>
                    <a:pt x="920" y="6541"/>
                  </a:cubicBezTo>
                  <a:cubicBezTo>
                    <a:pt x="951" y="6737"/>
                    <a:pt x="816" y="6904"/>
                    <a:pt x="643" y="6976"/>
                  </a:cubicBezTo>
                  <a:cubicBezTo>
                    <a:pt x="600" y="6993"/>
                    <a:pt x="609" y="7042"/>
                    <a:pt x="638" y="7060"/>
                  </a:cubicBezTo>
                  <a:lnTo>
                    <a:pt x="615" y="7057"/>
                  </a:lnTo>
                  <a:cubicBezTo>
                    <a:pt x="610" y="7053"/>
                    <a:pt x="604" y="7052"/>
                    <a:pt x="598" y="7052"/>
                  </a:cubicBezTo>
                  <a:cubicBezTo>
                    <a:pt x="583" y="7052"/>
                    <a:pt x="569" y="7064"/>
                    <a:pt x="570" y="7082"/>
                  </a:cubicBezTo>
                  <a:lnTo>
                    <a:pt x="571" y="7095"/>
                  </a:lnTo>
                  <a:cubicBezTo>
                    <a:pt x="570" y="7099"/>
                    <a:pt x="565" y="7101"/>
                    <a:pt x="565" y="7105"/>
                  </a:cubicBezTo>
                  <a:cubicBezTo>
                    <a:pt x="545" y="7301"/>
                    <a:pt x="575" y="7508"/>
                    <a:pt x="594" y="7703"/>
                  </a:cubicBezTo>
                  <a:cubicBezTo>
                    <a:pt x="597" y="7736"/>
                    <a:pt x="625" y="7759"/>
                    <a:pt x="658" y="7759"/>
                  </a:cubicBezTo>
                  <a:cubicBezTo>
                    <a:pt x="659" y="7759"/>
                    <a:pt x="661" y="7759"/>
                    <a:pt x="662" y="7759"/>
                  </a:cubicBezTo>
                  <a:cubicBezTo>
                    <a:pt x="857" y="7742"/>
                    <a:pt x="1057" y="7736"/>
                    <a:pt x="1250" y="7705"/>
                  </a:cubicBezTo>
                  <a:cubicBezTo>
                    <a:pt x="1280" y="7702"/>
                    <a:pt x="1302" y="7673"/>
                    <a:pt x="1298" y="7642"/>
                  </a:cubicBezTo>
                  <a:lnTo>
                    <a:pt x="1298" y="7642"/>
                  </a:lnTo>
                  <a:cubicBezTo>
                    <a:pt x="1303" y="7644"/>
                    <a:pt x="1308" y="7645"/>
                    <a:pt x="1313" y="7645"/>
                  </a:cubicBezTo>
                  <a:cubicBezTo>
                    <a:pt x="1332" y="7645"/>
                    <a:pt x="1351" y="7633"/>
                    <a:pt x="1353" y="7613"/>
                  </a:cubicBezTo>
                  <a:cubicBezTo>
                    <a:pt x="1362" y="7452"/>
                    <a:pt x="1453" y="7273"/>
                    <a:pt x="1634" y="7259"/>
                  </a:cubicBezTo>
                  <a:cubicBezTo>
                    <a:pt x="1642" y="7259"/>
                    <a:pt x="1650" y="7258"/>
                    <a:pt x="1658" y="7258"/>
                  </a:cubicBezTo>
                  <a:cubicBezTo>
                    <a:pt x="1838" y="7258"/>
                    <a:pt x="1905" y="7417"/>
                    <a:pt x="1959" y="7562"/>
                  </a:cubicBezTo>
                  <a:cubicBezTo>
                    <a:pt x="1964" y="7579"/>
                    <a:pt x="1977" y="7592"/>
                    <a:pt x="1994" y="7596"/>
                  </a:cubicBezTo>
                  <a:cubicBezTo>
                    <a:pt x="2000" y="7610"/>
                    <a:pt x="2015" y="7619"/>
                    <a:pt x="2030" y="7619"/>
                  </a:cubicBezTo>
                  <a:cubicBezTo>
                    <a:pt x="2031" y="7619"/>
                    <a:pt x="2032" y="7619"/>
                    <a:pt x="2033" y="7619"/>
                  </a:cubicBezTo>
                  <a:cubicBezTo>
                    <a:pt x="2131" y="7613"/>
                    <a:pt x="2230" y="7601"/>
                    <a:pt x="2329" y="7596"/>
                  </a:cubicBezTo>
                  <a:cubicBezTo>
                    <a:pt x="2356" y="7595"/>
                    <a:pt x="2385" y="7594"/>
                    <a:pt x="2413" y="7594"/>
                  </a:cubicBezTo>
                  <a:cubicBezTo>
                    <a:pt x="2424" y="7594"/>
                    <a:pt x="2436" y="7594"/>
                    <a:pt x="2447" y="7594"/>
                  </a:cubicBezTo>
                  <a:cubicBezTo>
                    <a:pt x="2507" y="7594"/>
                    <a:pt x="2567" y="7594"/>
                    <a:pt x="2624" y="7584"/>
                  </a:cubicBezTo>
                  <a:cubicBezTo>
                    <a:pt x="2664" y="7578"/>
                    <a:pt x="2680" y="7529"/>
                    <a:pt x="2650" y="7501"/>
                  </a:cubicBezTo>
                  <a:lnTo>
                    <a:pt x="2650" y="7501"/>
                  </a:lnTo>
                  <a:cubicBezTo>
                    <a:pt x="2658" y="7504"/>
                    <a:pt x="2665" y="7505"/>
                    <a:pt x="2673" y="7505"/>
                  </a:cubicBezTo>
                  <a:cubicBezTo>
                    <a:pt x="2690" y="7505"/>
                    <a:pt x="2706" y="7498"/>
                    <a:pt x="2712" y="7477"/>
                  </a:cubicBezTo>
                  <a:cubicBezTo>
                    <a:pt x="2776" y="7304"/>
                    <a:pt x="2907" y="7158"/>
                    <a:pt x="3102" y="7148"/>
                  </a:cubicBezTo>
                  <a:cubicBezTo>
                    <a:pt x="3110" y="7148"/>
                    <a:pt x="3118" y="7148"/>
                    <a:pt x="3126" y="7148"/>
                  </a:cubicBezTo>
                  <a:cubicBezTo>
                    <a:pt x="3313" y="7148"/>
                    <a:pt x="3434" y="7279"/>
                    <a:pt x="3519" y="7433"/>
                  </a:cubicBezTo>
                  <a:cubicBezTo>
                    <a:pt x="3528" y="7450"/>
                    <a:pt x="3546" y="7461"/>
                    <a:pt x="3565" y="7461"/>
                  </a:cubicBezTo>
                  <a:cubicBezTo>
                    <a:pt x="3569" y="7461"/>
                    <a:pt x="3574" y="7461"/>
                    <a:pt x="3578" y="7460"/>
                  </a:cubicBezTo>
                  <a:cubicBezTo>
                    <a:pt x="3581" y="7462"/>
                    <a:pt x="3585" y="7463"/>
                    <a:pt x="3590" y="7463"/>
                  </a:cubicBezTo>
                  <a:cubicBezTo>
                    <a:pt x="3629" y="7468"/>
                    <a:pt x="3669" y="7471"/>
                    <a:pt x="3710" y="7471"/>
                  </a:cubicBezTo>
                  <a:cubicBezTo>
                    <a:pt x="3801" y="7471"/>
                    <a:pt x="3893" y="7456"/>
                    <a:pt x="3975" y="7420"/>
                  </a:cubicBezTo>
                  <a:cubicBezTo>
                    <a:pt x="3986" y="7415"/>
                    <a:pt x="3994" y="7408"/>
                    <a:pt x="4000" y="7398"/>
                  </a:cubicBezTo>
                  <a:cubicBezTo>
                    <a:pt x="4007" y="7402"/>
                    <a:pt x="4015" y="7404"/>
                    <a:pt x="4022" y="7404"/>
                  </a:cubicBezTo>
                  <a:cubicBezTo>
                    <a:pt x="4044" y="7404"/>
                    <a:pt x="4063" y="7388"/>
                    <a:pt x="4067" y="7365"/>
                  </a:cubicBezTo>
                  <a:cubicBezTo>
                    <a:pt x="4107" y="7209"/>
                    <a:pt x="4235" y="7067"/>
                    <a:pt x="4407" y="7067"/>
                  </a:cubicBezTo>
                  <a:cubicBezTo>
                    <a:pt x="4412" y="7067"/>
                    <a:pt x="4417" y="7067"/>
                    <a:pt x="4422" y="7068"/>
                  </a:cubicBezTo>
                  <a:cubicBezTo>
                    <a:pt x="4596" y="7075"/>
                    <a:pt x="4722" y="7222"/>
                    <a:pt x="4738" y="7389"/>
                  </a:cubicBezTo>
                  <a:cubicBezTo>
                    <a:pt x="4741" y="7429"/>
                    <a:pt x="4771" y="7447"/>
                    <a:pt x="4801" y="7447"/>
                  </a:cubicBezTo>
                  <a:cubicBezTo>
                    <a:pt x="4830" y="7447"/>
                    <a:pt x="4860" y="7430"/>
                    <a:pt x="4868" y="7398"/>
                  </a:cubicBezTo>
                  <a:cubicBezTo>
                    <a:pt x="4889" y="7398"/>
                    <a:pt x="4909" y="7399"/>
                    <a:pt x="4930" y="7399"/>
                  </a:cubicBezTo>
                  <a:cubicBezTo>
                    <a:pt x="5073" y="7399"/>
                    <a:pt x="5216" y="7380"/>
                    <a:pt x="5354" y="7343"/>
                  </a:cubicBezTo>
                  <a:cubicBezTo>
                    <a:pt x="5383" y="7335"/>
                    <a:pt x="5398" y="7305"/>
                    <a:pt x="5391" y="7278"/>
                  </a:cubicBezTo>
                  <a:lnTo>
                    <a:pt x="5391" y="7278"/>
                  </a:lnTo>
                  <a:cubicBezTo>
                    <a:pt x="5392" y="7278"/>
                    <a:pt x="5393" y="7278"/>
                    <a:pt x="5393" y="7278"/>
                  </a:cubicBezTo>
                  <a:cubicBezTo>
                    <a:pt x="5410" y="7278"/>
                    <a:pt x="5425" y="7268"/>
                    <a:pt x="5431" y="7253"/>
                  </a:cubicBezTo>
                  <a:cubicBezTo>
                    <a:pt x="5497" y="7097"/>
                    <a:pt x="5608" y="6929"/>
                    <a:pt x="5788" y="6899"/>
                  </a:cubicBezTo>
                  <a:cubicBezTo>
                    <a:pt x="5803" y="6896"/>
                    <a:pt x="5819" y="6895"/>
                    <a:pt x="5834" y="6895"/>
                  </a:cubicBezTo>
                  <a:cubicBezTo>
                    <a:pt x="5996" y="6895"/>
                    <a:pt x="6147" y="7038"/>
                    <a:pt x="6099" y="7209"/>
                  </a:cubicBezTo>
                  <a:cubicBezTo>
                    <a:pt x="6085" y="7255"/>
                    <a:pt x="6121" y="7284"/>
                    <a:pt x="6161" y="7284"/>
                  </a:cubicBezTo>
                  <a:cubicBezTo>
                    <a:pt x="6166" y="7284"/>
                    <a:pt x="6171" y="7283"/>
                    <a:pt x="6176" y="7282"/>
                  </a:cubicBezTo>
                  <a:cubicBezTo>
                    <a:pt x="6184" y="7299"/>
                    <a:pt x="6200" y="7308"/>
                    <a:pt x="6218" y="7308"/>
                  </a:cubicBezTo>
                  <a:cubicBezTo>
                    <a:pt x="6220" y="7308"/>
                    <a:pt x="6221" y="7308"/>
                    <a:pt x="6223" y="7308"/>
                  </a:cubicBezTo>
                  <a:cubicBezTo>
                    <a:pt x="6396" y="7289"/>
                    <a:pt x="6572" y="7261"/>
                    <a:pt x="6743" y="7226"/>
                  </a:cubicBezTo>
                  <a:cubicBezTo>
                    <a:pt x="6753" y="7223"/>
                    <a:pt x="6762" y="7217"/>
                    <a:pt x="6770" y="7211"/>
                  </a:cubicBezTo>
                  <a:cubicBezTo>
                    <a:pt x="6774" y="7213"/>
                    <a:pt x="6779" y="7214"/>
                    <a:pt x="6783" y="7214"/>
                  </a:cubicBezTo>
                  <a:cubicBezTo>
                    <a:pt x="6796" y="7214"/>
                    <a:pt x="6807" y="7206"/>
                    <a:pt x="6811" y="7192"/>
                  </a:cubicBezTo>
                  <a:cubicBezTo>
                    <a:pt x="6870" y="7043"/>
                    <a:pt x="6967" y="6889"/>
                    <a:pt x="7130" y="6840"/>
                  </a:cubicBezTo>
                  <a:cubicBezTo>
                    <a:pt x="7160" y="6831"/>
                    <a:pt x="7190" y="6826"/>
                    <a:pt x="7218" y="6826"/>
                  </a:cubicBezTo>
                  <a:cubicBezTo>
                    <a:pt x="7364" y="6826"/>
                    <a:pt x="7472" y="6946"/>
                    <a:pt x="7505" y="7091"/>
                  </a:cubicBezTo>
                  <a:cubicBezTo>
                    <a:pt x="7511" y="7113"/>
                    <a:pt x="7532" y="7130"/>
                    <a:pt x="7555" y="7130"/>
                  </a:cubicBezTo>
                  <a:cubicBezTo>
                    <a:pt x="7557" y="7130"/>
                    <a:pt x="7558" y="7129"/>
                    <a:pt x="7560" y="7129"/>
                  </a:cubicBezTo>
                  <a:cubicBezTo>
                    <a:pt x="7568" y="7137"/>
                    <a:pt x="7578" y="7140"/>
                    <a:pt x="7589" y="7140"/>
                  </a:cubicBezTo>
                  <a:cubicBezTo>
                    <a:pt x="7590" y="7140"/>
                    <a:pt x="7592" y="7140"/>
                    <a:pt x="7593" y="7140"/>
                  </a:cubicBezTo>
                  <a:cubicBezTo>
                    <a:pt x="7767" y="7130"/>
                    <a:pt x="7943" y="7125"/>
                    <a:pt x="8116" y="7105"/>
                  </a:cubicBezTo>
                  <a:cubicBezTo>
                    <a:pt x="8144" y="7103"/>
                    <a:pt x="8166" y="7078"/>
                    <a:pt x="8165" y="7050"/>
                  </a:cubicBezTo>
                  <a:cubicBezTo>
                    <a:pt x="8180" y="7046"/>
                    <a:pt x="8191" y="7033"/>
                    <a:pt x="8192" y="7018"/>
                  </a:cubicBezTo>
                  <a:cubicBezTo>
                    <a:pt x="8219" y="6840"/>
                    <a:pt x="8349" y="6664"/>
                    <a:pt x="8543" y="6664"/>
                  </a:cubicBezTo>
                  <a:cubicBezTo>
                    <a:pt x="8548" y="6664"/>
                    <a:pt x="8553" y="6664"/>
                    <a:pt x="8558" y="6664"/>
                  </a:cubicBezTo>
                  <a:cubicBezTo>
                    <a:pt x="8756" y="6672"/>
                    <a:pt x="8887" y="6851"/>
                    <a:pt x="8883" y="7038"/>
                  </a:cubicBezTo>
                  <a:cubicBezTo>
                    <a:pt x="8882" y="7080"/>
                    <a:pt x="8911" y="7098"/>
                    <a:pt x="8943" y="7099"/>
                  </a:cubicBezTo>
                  <a:cubicBezTo>
                    <a:pt x="8949" y="7103"/>
                    <a:pt x="8957" y="7105"/>
                    <a:pt x="8964" y="7105"/>
                  </a:cubicBezTo>
                  <a:cubicBezTo>
                    <a:pt x="8967" y="7105"/>
                    <a:pt x="8970" y="7105"/>
                    <a:pt x="8972" y="7104"/>
                  </a:cubicBezTo>
                  <a:cubicBezTo>
                    <a:pt x="9060" y="7088"/>
                    <a:pt x="9147" y="7068"/>
                    <a:pt x="9235" y="7049"/>
                  </a:cubicBezTo>
                  <a:cubicBezTo>
                    <a:pt x="9310" y="7032"/>
                    <a:pt x="9387" y="7022"/>
                    <a:pt x="9453" y="6984"/>
                  </a:cubicBezTo>
                  <a:cubicBezTo>
                    <a:pt x="9473" y="6973"/>
                    <a:pt x="9483" y="6951"/>
                    <a:pt x="9477" y="6930"/>
                  </a:cubicBezTo>
                  <a:lnTo>
                    <a:pt x="9481" y="6930"/>
                  </a:lnTo>
                  <a:cubicBezTo>
                    <a:pt x="9488" y="6948"/>
                    <a:pt x="9507" y="6959"/>
                    <a:pt x="9524" y="6959"/>
                  </a:cubicBezTo>
                  <a:cubicBezTo>
                    <a:pt x="9542" y="6959"/>
                    <a:pt x="9559" y="6948"/>
                    <a:pt x="9561" y="6924"/>
                  </a:cubicBezTo>
                  <a:cubicBezTo>
                    <a:pt x="9581" y="6737"/>
                    <a:pt x="9690" y="6545"/>
                    <a:pt x="9897" y="6516"/>
                  </a:cubicBezTo>
                  <a:cubicBezTo>
                    <a:pt x="9914" y="6514"/>
                    <a:pt x="9931" y="6513"/>
                    <a:pt x="9947" y="6513"/>
                  </a:cubicBezTo>
                  <a:cubicBezTo>
                    <a:pt x="10123" y="6513"/>
                    <a:pt x="10237" y="6654"/>
                    <a:pt x="10307" y="6807"/>
                  </a:cubicBezTo>
                  <a:cubicBezTo>
                    <a:pt x="10273" y="6834"/>
                    <a:pt x="10293" y="6887"/>
                    <a:pt x="10334" y="6887"/>
                  </a:cubicBezTo>
                  <a:cubicBezTo>
                    <a:pt x="10336" y="6887"/>
                    <a:pt x="10337" y="6887"/>
                    <a:pt x="10338" y="6887"/>
                  </a:cubicBezTo>
                  <a:cubicBezTo>
                    <a:pt x="10481" y="6883"/>
                    <a:pt x="10623" y="6879"/>
                    <a:pt x="10764" y="6862"/>
                  </a:cubicBezTo>
                  <a:cubicBezTo>
                    <a:pt x="10782" y="6860"/>
                    <a:pt x="10798" y="6850"/>
                    <a:pt x="10808" y="6834"/>
                  </a:cubicBezTo>
                  <a:cubicBezTo>
                    <a:pt x="10854" y="6826"/>
                    <a:pt x="10895" y="6797"/>
                    <a:pt x="10918" y="6755"/>
                  </a:cubicBezTo>
                  <a:cubicBezTo>
                    <a:pt x="10922" y="6757"/>
                    <a:pt x="10927" y="6758"/>
                    <a:pt x="10932" y="6758"/>
                  </a:cubicBezTo>
                  <a:cubicBezTo>
                    <a:pt x="10949" y="6758"/>
                    <a:pt x="10965" y="6746"/>
                    <a:pt x="10970" y="6728"/>
                  </a:cubicBezTo>
                  <a:cubicBezTo>
                    <a:pt x="11009" y="6571"/>
                    <a:pt x="11061" y="6405"/>
                    <a:pt x="11248" y="6372"/>
                  </a:cubicBezTo>
                  <a:cubicBezTo>
                    <a:pt x="11266" y="6368"/>
                    <a:pt x="11284" y="6367"/>
                    <a:pt x="11301" y="6367"/>
                  </a:cubicBezTo>
                  <a:cubicBezTo>
                    <a:pt x="11460" y="6367"/>
                    <a:pt x="11595" y="6498"/>
                    <a:pt x="11615" y="6659"/>
                  </a:cubicBezTo>
                  <a:cubicBezTo>
                    <a:pt x="11618" y="6692"/>
                    <a:pt x="11646" y="6718"/>
                    <a:pt x="11679" y="6718"/>
                  </a:cubicBezTo>
                  <a:cubicBezTo>
                    <a:pt x="11681" y="6718"/>
                    <a:pt x="11683" y="6718"/>
                    <a:pt x="11686" y="6717"/>
                  </a:cubicBezTo>
                  <a:cubicBezTo>
                    <a:pt x="11692" y="6721"/>
                    <a:pt x="11700" y="6723"/>
                    <a:pt x="11707" y="6723"/>
                  </a:cubicBezTo>
                  <a:cubicBezTo>
                    <a:pt x="11724" y="6723"/>
                    <a:pt x="11740" y="6723"/>
                    <a:pt x="11757" y="6723"/>
                  </a:cubicBezTo>
                  <a:cubicBezTo>
                    <a:pt x="11915" y="6723"/>
                    <a:pt x="12075" y="6707"/>
                    <a:pt x="12231" y="6693"/>
                  </a:cubicBezTo>
                  <a:cubicBezTo>
                    <a:pt x="12247" y="6692"/>
                    <a:pt x="12260" y="6684"/>
                    <a:pt x="12270" y="6671"/>
                  </a:cubicBezTo>
                  <a:cubicBezTo>
                    <a:pt x="12273" y="6672"/>
                    <a:pt x="12277" y="6672"/>
                    <a:pt x="12280" y="6672"/>
                  </a:cubicBezTo>
                  <a:cubicBezTo>
                    <a:pt x="12301" y="6672"/>
                    <a:pt x="12321" y="6659"/>
                    <a:pt x="12328" y="6638"/>
                  </a:cubicBezTo>
                  <a:cubicBezTo>
                    <a:pt x="12381" y="6444"/>
                    <a:pt x="12576" y="6313"/>
                    <a:pt x="12752" y="6313"/>
                  </a:cubicBezTo>
                  <a:cubicBezTo>
                    <a:pt x="12879" y="6313"/>
                    <a:pt x="12997" y="6381"/>
                    <a:pt x="13045" y="6542"/>
                  </a:cubicBezTo>
                  <a:cubicBezTo>
                    <a:pt x="13054" y="6565"/>
                    <a:pt x="13076" y="6582"/>
                    <a:pt x="13101" y="6583"/>
                  </a:cubicBezTo>
                  <a:cubicBezTo>
                    <a:pt x="13101" y="6607"/>
                    <a:pt x="13120" y="6626"/>
                    <a:pt x="13143" y="6626"/>
                  </a:cubicBezTo>
                  <a:cubicBezTo>
                    <a:pt x="13145" y="6626"/>
                    <a:pt x="13146" y="6626"/>
                    <a:pt x="13147" y="6626"/>
                  </a:cubicBezTo>
                  <a:cubicBezTo>
                    <a:pt x="13293" y="6622"/>
                    <a:pt x="13438" y="6614"/>
                    <a:pt x="13582" y="6602"/>
                  </a:cubicBezTo>
                  <a:cubicBezTo>
                    <a:pt x="13650" y="6597"/>
                    <a:pt x="13723" y="6597"/>
                    <a:pt x="13765" y="6535"/>
                  </a:cubicBezTo>
                  <a:cubicBezTo>
                    <a:pt x="13818" y="6462"/>
                    <a:pt x="13797" y="6318"/>
                    <a:pt x="13796" y="6234"/>
                  </a:cubicBezTo>
                  <a:cubicBezTo>
                    <a:pt x="13794" y="6100"/>
                    <a:pt x="13782" y="5966"/>
                    <a:pt x="13762" y="5834"/>
                  </a:cubicBezTo>
                  <a:cubicBezTo>
                    <a:pt x="13757" y="5801"/>
                    <a:pt x="13728" y="5780"/>
                    <a:pt x="13697" y="5780"/>
                  </a:cubicBezTo>
                  <a:cubicBezTo>
                    <a:pt x="13687" y="5780"/>
                    <a:pt x="13677" y="5782"/>
                    <a:pt x="13668" y="5787"/>
                  </a:cubicBezTo>
                  <a:cubicBezTo>
                    <a:pt x="13679" y="5761"/>
                    <a:pt x="13665" y="5730"/>
                    <a:pt x="13637" y="5724"/>
                  </a:cubicBezTo>
                  <a:cubicBezTo>
                    <a:pt x="13483" y="5690"/>
                    <a:pt x="13338" y="5579"/>
                    <a:pt x="13336" y="5408"/>
                  </a:cubicBezTo>
                  <a:cubicBezTo>
                    <a:pt x="13334" y="5237"/>
                    <a:pt x="13479" y="5135"/>
                    <a:pt x="13631" y="5103"/>
                  </a:cubicBezTo>
                  <a:cubicBezTo>
                    <a:pt x="13690" y="5092"/>
                    <a:pt x="13711" y="5005"/>
                    <a:pt x="13662" y="4982"/>
                  </a:cubicBezTo>
                  <a:cubicBezTo>
                    <a:pt x="13668" y="4825"/>
                    <a:pt x="13686" y="4334"/>
                    <a:pt x="13533" y="4323"/>
                  </a:cubicBezTo>
                  <a:cubicBezTo>
                    <a:pt x="13540" y="4296"/>
                    <a:pt x="13526" y="4262"/>
                    <a:pt x="13495" y="4262"/>
                  </a:cubicBezTo>
                  <a:cubicBezTo>
                    <a:pt x="13493" y="4262"/>
                    <a:pt x="13491" y="4262"/>
                    <a:pt x="13489" y="4263"/>
                  </a:cubicBezTo>
                  <a:cubicBezTo>
                    <a:pt x="13475" y="4264"/>
                    <a:pt x="13462" y="4265"/>
                    <a:pt x="13449" y="4265"/>
                  </a:cubicBezTo>
                  <a:cubicBezTo>
                    <a:pt x="13196" y="4265"/>
                    <a:pt x="13098" y="3964"/>
                    <a:pt x="13272" y="3784"/>
                  </a:cubicBezTo>
                  <a:cubicBezTo>
                    <a:pt x="13376" y="3676"/>
                    <a:pt x="13540" y="3686"/>
                    <a:pt x="13586" y="3527"/>
                  </a:cubicBezTo>
                  <a:cubicBezTo>
                    <a:pt x="13593" y="3501"/>
                    <a:pt x="13580" y="3473"/>
                    <a:pt x="13555" y="3463"/>
                  </a:cubicBezTo>
                  <a:cubicBezTo>
                    <a:pt x="13542" y="3283"/>
                    <a:pt x="13512" y="3103"/>
                    <a:pt x="13478" y="2925"/>
                  </a:cubicBezTo>
                  <a:cubicBezTo>
                    <a:pt x="13472" y="2893"/>
                    <a:pt x="13444" y="2872"/>
                    <a:pt x="13414" y="2872"/>
                  </a:cubicBezTo>
                  <a:cubicBezTo>
                    <a:pt x="13406" y="2872"/>
                    <a:pt x="13398" y="2873"/>
                    <a:pt x="13390" y="2876"/>
                  </a:cubicBezTo>
                  <a:cubicBezTo>
                    <a:pt x="13382" y="2870"/>
                    <a:pt x="13371" y="2867"/>
                    <a:pt x="13361" y="2867"/>
                  </a:cubicBezTo>
                  <a:cubicBezTo>
                    <a:pt x="13358" y="2867"/>
                    <a:pt x="13356" y="2867"/>
                    <a:pt x="13353" y="2867"/>
                  </a:cubicBezTo>
                  <a:cubicBezTo>
                    <a:pt x="13168" y="2867"/>
                    <a:pt x="12973" y="2715"/>
                    <a:pt x="13001" y="2516"/>
                  </a:cubicBezTo>
                  <a:cubicBezTo>
                    <a:pt x="13026" y="2344"/>
                    <a:pt x="13191" y="2262"/>
                    <a:pt x="13346" y="2262"/>
                  </a:cubicBezTo>
                  <a:cubicBezTo>
                    <a:pt x="13357" y="2262"/>
                    <a:pt x="13369" y="2262"/>
                    <a:pt x="13380" y="2263"/>
                  </a:cubicBezTo>
                  <a:cubicBezTo>
                    <a:pt x="13381" y="2263"/>
                    <a:pt x="13383" y="2263"/>
                    <a:pt x="13385" y="2263"/>
                  </a:cubicBezTo>
                  <a:cubicBezTo>
                    <a:pt x="13448" y="2263"/>
                    <a:pt x="13490" y="2171"/>
                    <a:pt x="13426" y="2141"/>
                  </a:cubicBezTo>
                  <a:cubicBezTo>
                    <a:pt x="13455" y="1965"/>
                    <a:pt x="13470" y="1753"/>
                    <a:pt x="13439" y="1579"/>
                  </a:cubicBezTo>
                  <a:cubicBezTo>
                    <a:pt x="13435" y="1559"/>
                    <a:pt x="13422" y="1542"/>
                    <a:pt x="13404" y="1534"/>
                  </a:cubicBezTo>
                  <a:cubicBezTo>
                    <a:pt x="13407" y="1497"/>
                    <a:pt x="13377" y="1465"/>
                    <a:pt x="13341" y="1465"/>
                  </a:cubicBezTo>
                  <a:cubicBezTo>
                    <a:pt x="13338" y="1465"/>
                    <a:pt x="13335" y="1465"/>
                    <a:pt x="13332" y="1465"/>
                  </a:cubicBezTo>
                  <a:cubicBezTo>
                    <a:pt x="13320" y="1467"/>
                    <a:pt x="13307" y="1467"/>
                    <a:pt x="13295" y="1467"/>
                  </a:cubicBezTo>
                  <a:cubicBezTo>
                    <a:pt x="12926" y="1467"/>
                    <a:pt x="12836" y="991"/>
                    <a:pt x="13161" y="814"/>
                  </a:cubicBezTo>
                  <a:cubicBezTo>
                    <a:pt x="13186" y="801"/>
                    <a:pt x="13182" y="773"/>
                    <a:pt x="13164" y="756"/>
                  </a:cubicBezTo>
                  <a:lnTo>
                    <a:pt x="13164" y="756"/>
                  </a:lnTo>
                  <a:cubicBezTo>
                    <a:pt x="13176" y="766"/>
                    <a:pt x="13192" y="770"/>
                    <a:pt x="13208" y="770"/>
                  </a:cubicBezTo>
                  <a:cubicBezTo>
                    <a:pt x="13243" y="770"/>
                    <a:pt x="13276" y="747"/>
                    <a:pt x="13269" y="703"/>
                  </a:cubicBezTo>
                  <a:cubicBezTo>
                    <a:pt x="13244" y="567"/>
                    <a:pt x="13220" y="432"/>
                    <a:pt x="13198" y="296"/>
                  </a:cubicBezTo>
                  <a:cubicBezTo>
                    <a:pt x="13185" y="220"/>
                    <a:pt x="13187" y="112"/>
                    <a:pt x="13136" y="49"/>
                  </a:cubicBezTo>
                  <a:cubicBezTo>
                    <a:pt x="13107" y="12"/>
                    <a:pt x="13071" y="1"/>
                    <a:pt x="13030"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92"/>
            <p:cNvSpPr/>
            <p:nvPr/>
          </p:nvSpPr>
          <p:spPr>
            <a:xfrm>
              <a:off x="5598100" y="1989750"/>
              <a:ext cx="10750" cy="116525"/>
            </a:xfrm>
            <a:custGeom>
              <a:avLst/>
              <a:gdLst/>
              <a:ahLst/>
              <a:cxnLst/>
              <a:rect l="l" t="t" r="r" b="b"/>
              <a:pathLst>
                <a:path w="430" h="4661" fill="none" extrusionOk="0">
                  <a:moveTo>
                    <a:pt x="1" y="0"/>
                  </a:moveTo>
                  <a:cubicBezTo>
                    <a:pt x="1" y="0"/>
                    <a:pt x="197" y="3546"/>
                    <a:pt x="429" y="4660"/>
                  </a:cubicBezTo>
                </a:path>
              </a:pathLst>
            </a:custGeom>
            <a:noFill/>
            <a:ln w="1650"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92"/>
            <p:cNvSpPr/>
            <p:nvPr/>
          </p:nvSpPr>
          <p:spPr>
            <a:xfrm>
              <a:off x="5872350" y="1964475"/>
              <a:ext cx="10775" cy="116500"/>
            </a:xfrm>
            <a:custGeom>
              <a:avLst/>
              <a:gdLst/>
              <a:ahLst/>
              <a:cxnLst/>
              <a:rect l="l" t="t" r="r" b="b"/>
              <a:pathLst>
                <a:path w="431" h="4660" fill="none" extrusionOk="0">
                  <a:moveTo>
                    <a:pt x="431" y="4660"/>
                  </a:moveTo>
                  <a:cubicBezTo>
                    <a:pt x="431" y="4660"/>
                    <a:pt x="234" y="1115"/>
                    <a:pt x="1" y="1"/>
                  </a:cubicBezTo>
                </a:path>
              </a:pathLst>
            </a:custGeom>
            <a:noFill/>
            <a:ln w="1650"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92"/>
            <p:cNvSpPr/>
            <p:nvPr/>
          </p:nvSpPr>
          <p:spPr>
            <a:xfrm>
              <a:off x="5612325" y="1978950"/>
              <a:ext cx="251025" cy="107675"/>
            </a:xfrm>
            <a:custGeom>
              <a:avLst/>
              <a:gdLst/>
              <a:ahLst/>
              <a:cxnLst/>
              <a:rect l="l" t="t" r="r" b="b"/>
              <a:pathLst>
                <a:path w="10041" h="4307" extrusionOk="0">
                  <a:moveTo>
                    <a:pt x="5347" y="0"/>
                  </a:moveTo>
                  <a:cubicBezTo>
                    <a:pt x="5335" y="0"/>
                    <a:pt x="5323" y="8"/>
                    <a:pt x="5317" y="17"/>
                  </a:cubicBezTo>
                  <a:cubicBezTo>
                    <a:pt x="4803" y="737"/>
                    <a:pt x="4177" y="1369"/>
                    <a:pt x="3496" y="1932"/>
                  </a:cubicBezTo>
                  <a:cubicBezTo>
                    <a:pt x="2810" y="2499"/>
                    <a:pt x="2070" y="2997"/>
                    <a:pt x="1315" y="3467"/>
                  </a:cubicBezTo>
                  <a:cubicBezTo>
                    <a:pt x="891" y="3733"/>
                    <a:pt x="461" y="3989"/>
                    <a:pt x="30" y="4245"/>
                  </a:cubicBezTo>
                  <a:cubicBezTo>
                    <a:pt x="0" y="4264"/>
                    <a:pt x="18" y="4307"/>
                    <a:pt x="47" y="4307"/>
                  </a:cubicBezTo>
                  <a:cubicBezTo>
                    <a:pt x="52" y="4307"/>
                    <a:pt x="58" y="4305"/>
                    <a:pt x="64" y="4302"/>
                  </a:cubicBezTo>
                  <a:cubicBezTo>
                    <a:pt x="837" y="3842"/>
                    <a:pt x="1610" y="3379"/>
                    <a:pt x="2353" y="2870"/>
                  </a:cubicBezTo>
                  <a:cubicBezTo>
                    <a:pt x="3085" y="2367"/>
                    <a:pt x="3790" y="1817"/>
                    <a:pt x="4415" y="1183"/>
                  </a:cubicBezTo>
                  <a:cubicBezTo>
                    <a:pt x="4756" y="840"/>
                    <a:pt x="5069" y="471"/>
                    <a:pt x="5352" y="79"/>
                  </a:cubicBezTo>
                  <a:lnTo>
                    <a:pt x="5352" y="79"/>
                  </a:lnTo>
                  <a:lnTo>
                    <a:pt x="7147" y="1423"/>
                  </a:lnTo>
                  <a:lnTo>
                    <a:pt x="8956" y="2779"/>
                  </a:lnTo>
                  <a:lnTo>
                    <a:pt x="9980" y="3545"/>
                  </a:lnTo>
                  <a:cubicBezTo>
                    <a:pt x="9986" y="3550"/>
                    <a:pt x="9992" y="3552"/>
                    <a:pt x="9997" y="3552"/>
                  </a:cubicBezTo>
                  <a:cubicBezTo>
                    <a:pt x="10023" y="3552"/>
                    <a:pt x="10041" y="3509"/>
                    <a:pt x="10013" y="3488"/>
                  </a:cubicBezTo>
                  <a:lnTo>
                    <a:pt x="8195" y="2127"/>
                  </a:lnTo>
                  <a:lnTo>
                    <a:pt x="6386" y="772"/>
                  </a:lnTo>
                  <a:lnTo>
                    <a:pt x="5362" y="5"/>
                  </a:lnTo>
                  <a:cubicBezTo>
                    <a:pt x="5357" y="1"/>
                    <a:pt x="5352" y="0"/>
                    <a:pt x="534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92"/>
            <p:cNvSpPr/>
            <p:nvPr/>
          </p:nvSpPr>
          <p:spPr>
            <a:xfrm>
              <a:off x="5707650" y="2000825"/>
              <a:ext cx="66175" cy="44525"/>
            </a:xfrm>
            <a:custGeom>
              <a:avLst/>
              <a:gdLst/>
              <a:ahLst/>
              <a:cxnLst/>
              <a:rect l="l" t="t" r="r" b="b"/>
              <a:pathLst>
                <a:path w="2647" h="1781" extrusionOk="0">
                  <a:moveTo>
                    <a:pt x="2574" y="1"/>
                  </a:moveTo>
                  <a:cubicBezTo>
                    <a:pt x="2556" y="1"/>
                    <a:pt x="2541" y="15"/>
                    <a:pt x="2541" y="33"/>
                  </a:cubicBezTo>
                  <a:cubicBezTo>
                    <a:pt x="2554" y="183"/>
                    <a:pt x="2566" y="333"/>
                    <a:pt x="2578" y="483"/>
                  </a:cubicBezTo>
                  <a:lnTo>
                    <a:pt x="2578" y="483"/>
                  </a:lnTo>
                  <a:cubicBezTo>
                    <a:pt x="2523" y="478"/>
                    <a:pt x="2469" y="461"/>
                    <a:pt x="2421" y="433"/>
                  </a:cubicBezTo>
                  <a:cubicBezTo>
                    <a:pt x="2416" y="431"/>
                    <a:pt x="2411" y="430"/>
                    <a:pt x="2405" y="430"/>
                  </a:cubicBezTo>
                  <a:cubicBezTo>
                    <a:pt x="2388" y="430"/>
                    <a:pt x="2369" y="442"/>
                    <a:pt x="2371" y="462"/>
                  </a:cubicBezTo>
                  <a:lnTo>
                    <a:pt x="2424" y="913"/>
                  </a:lnTo>
                  <a:lnTo>
                    <a:pt x="1990" y="792"/>
                  </a:lnTo>
                  <a:cubicBezTo>
                    <a:pt x="1987" y="791"/>
                    <a:pt x="1984" y="791"/>
                    <a:pt x="1981" y="791"/>
                  </a:cubicBezTo>
                  <a:cubicBezTo>
                    <a:pt x="1964" y="791"/>
                    <a:pt x="1949" y="804"/>
                    <a:pt x="1948" y="823"/>
                  </a:cubicBezTo>
                  <a:lnTo>
                    <a:pt x="1909" y="1277"/>
                  </a:lnTo>
                  <a:lnTo>
                    <a:pt x="1909" y="1277"/>
                  </a:lnTo>
                  <a:cubicBezTo>
                    <a:pt x="1799" y="1172"/>
                    <a:pt x="1692" y="1062"/>
                    <a:pt x="1589" y="949"/>
                  </a:cubicBezTo>
                  <a:cubicBezTo>
                    <a:pt x="1555" y="912"/>
                    <a:pt x="1522" y="875"/>
                    <a:pt x="1490" y="837"/>
                  </a:cubicBezTo>
                  <a:cubicBezTo>
                    <a:pt x="1484" y="830"/>
                    <a:pt x="1476" y="828"/>
                    <a:pt x="1468" y="828"/>
                  </a:cubicBezTo>
                  <a:cubicBezTo>
                    <a:pt x="1451" y="828"/>
                    <a:pt x="1433" y="842"/>
                    <a:pt x="1433" y="860"/>
                  </a:cubicBezTo>
                  <a:cubicBezTo>
                    <a:pt x="1435" y="1092"/>
                    <a:pt x="1424" y="1323"/>
                    <a:pt x="1401" y="1554"/>
                  </a:cubicBezTo>
                  <a:cubicBezTo>
                    <a:pt x="1398" y="1581"/>
                    <a:pt x="1395" y="1609"/>
                    <a:pt x="1391" y="1636"/>
                  </a:cubicBezTo>
                  <a:lnTo>
                    <a:pt x="1391" y="1636"/>
                  </a:lnTo>
                  <a:cubicBezTo>
                    <a:pt x="1278" y="1411"/>
                    <a:pt x="1155" y="1190"/>
                    <a:pt x="1026" y="972"/>
                  </a:cubicBezTo>
                  <a:cubicBezTo>
                    <a:pt x="984" y="903"/>
                    <a:pt x="942" y="834"/>
                    <a:pt x="899" y="765"/>
                  </a:cubicBezTo>
                  <a:cubicBezTo>
                    <a:pt x="892" y="755"/>
                    <a:pt x="880" y="749"/>
                    <a:pt x="869" y="749"/>
                  </a:cubicBezTo>
                  <a:cubicBezTo>
                    <a:pt x="855" y="749"/>
                    <a:pt x="842" y="757"/>
                    <a:pt x="839" y="773"/>
                  </a:cubicBezTo>
                  <a:lnTo>
                    <a:pt x="729" y="1343"/>
                  </a:lnTo>
                  <a:lnTo>
                    <a:pt x="718" y="1402"/>
                  </a:lnTo>
                  <a:lnTo>
                    <a:pt x="604" y="1133"/>
                  </a:lnTo>
                  <a:cubicBezTo>
                    <a:pt x="598" y="1122"/>
                    <a:pt x="587" y="1116"/>
                    <a:pt x="576" y="1116"/>
                  </a:cubicBezTo>
                  <a:cubicBezTo>
                    <a:pt x="567" y="1116"/>
                    <a:pt x="559" y="1119"/>
                    <a:pt x="552" y="1126"/>
                  </a:cubicBezTo>
                  <a:lnTo>
                    <a:pt x="310" y="1416"/>
                  </a:lnTo>
                  <a:lnTo>
                    <a:pt x="310" y="1416"/>
                  </a:lnTo>
                  <a:cubicBezTo>
                    <a:pt x="306" y="1403"/>
                    <a:pt x="301" y="1391"/>
                    <a:pt x="296" y="1379"/>
                  </a:cubicBezTo>
                  <a:cubicBezTo>
                    <a:pt x="277" y="1328"/>
                    <a:pt x="256" y="1278"/>
                    <a:pt x="238" y="1228"/>
                  </a:cubicBezTo>
                  <a:cubicBezTo>
                    <a:pt x="194" y="1118"/>
                    <a:pt x="148" y="1010"/>
                    <a:pt x="108" y="899"/>
                  </a:cubicBezTo>
                  <a:cubicBezTo>
                    <a:pt x="92" y="862"/>
                    <a:pt x="80" y="825"/>
                    <a:pt x="71" y="787"/>
                  </a:cubicBezTo>
                  <a:cubicBezTo>
                    <a:pt x="66" y="770"/>
                    <a:pt x="53" y="762"/>
                    <a:pt x="40" y="762"/>
                  </a:cubicBezTo>
                  <a:cubicBezTo>
                    <a:pt x="20" y="762"/>
                    <a:pt x="0" y="779"/>
                    <a:pt x="8" y="804"/>
                  </a:cubicBezTo>
                  <a:cubicBezTo>
                    <a:pt x="15" y="837"/>
                    <a:pt x="26" y="868"/>
                    <a:pt x="38" y="900"/>
                  </a:cubicBezTo>
                  <a:cubicBezTo>
                    <a:pt x="57" y="950"/>
                    <a:pt x="77" y="1000"/>
                    <a:pt x="97" y="1051"/>
                  </a:cubicBezTo>
                  <a:cubicBezTo>
                    <a:pt x="140" y="1161"/>
                    <a:pt x="185" y="1269"/>
                    <a:pt x="226" y="1380"/>
                  </a:cubicBezTo>
                  <a:cubicBezTo>
                    <a:pt x="242" y="1415"/>
                    <a:pt x="254" y="1453"/>
                    <a:pt x="263" y="1492"/>
                  </a:cubicBezTo>
                  <a:cubicBezTo>
                    <a:pt x="267" y="1507"/>
                    <a:pt x="281" y="1516"/>
                    <a:pt x="295" y="1516"/>
                  </a:cubicBezTo>
                  <a:cubicBezTo>
                    <a:pt x="303" y="1516"/>
                    <a:pt x="312" y="1513"/>
                    <a:pt x="318" y="1507"/>
                  </a:cubicBezTo>
                  <a:lnTo>
                    <a:pt x="567" y="1211"/>
                  </a:lnTo>
                  <a:lnTo>
                    <a:pt x="701" y="1530"/>
                  </a:lnTo>
                  <a:cubicBezTo>
                    <a:pt x="706" y="1541"/>
                    <a:pt x="716" y="1546"/>
                    <a:pt x="727" y="1546"/>
                  </a:cubicBezTo>
                  <a:cubicBezTo>
                    <a:pt x="742" y="1546"/>
                    <a:pt x="758" y="1536"/>
                    <a:pt x="761" y="1521"/>
                  </a:cubicBezTo>
                  <a:lnTo>
                    <a:pt x="871" y="951"/>
                  </a:lnTo>
                  <a:lnTo>
                    <a:pt x="887" y="869"/>
                  </a:lnTo>
                  <a:lnTo>
                    <a:pt x="887" y="869"/>
                  </a:lnTo>
                  <a:cubicBezTo>
                    <a:pt x="1023" y="1090"/>
                    <a:pt x="1152" y="1317"/>
                    <a:pt x="1272" y="1548"/>
                  </a:cubicBezTo>
                  <a:cubicBezTo>
                    <a:pt x="1310" y="1619"/>
                    <a:pt x="1346" y="1691"/>
                    <a:pt x="1382" y="1765"/>
                  </a:cubicBezTo>
                  <a:cubicBezTo>
                    <a:pt x="1389" y="1774"/>
                    <a:pt x="1399" y="1780"/>
                    <a:pt x="1411" y="1780"/>
                  </a:cubicBezTo>
                  <a:cubicBezTo>
                    <a:pt x="1414" y="1780"/>
                    <a:pt x="1417" y="1780"/>
                    <a:pt x="1420" y="1779"/>
                  </a:cubicBezTo>
                  <a:cubicBezTo>
                    <a:pt x="1433" y="1775"/>
                    <a:pt x="1443" y="1762"/>
                    <a:pt x="1443" y="1748"/>
                  </a:cubicBezTo>
                  <a:cubicBezTo>
                    <a:pt x="1473" y="1518"/>
                    <a:pt x="1492" y="1288"/>
                    <a:pt x="1497" y="1056"/>
                  </a:cubicBezTo>
                  <a:cubicBezTo>
                    <a:pt x="1498" y="1020"/>
                    <a:pt x="1499" y="984"/>
                    <a:pt x="1499" y="948"/>
                  </a:cubicBezTo>
                  <a:lnTo>
                    <a:pt x="1499" y="948"/>
                  </a:lnTo>
                  <a:cubicBezTo>
                    <a:pt x="1597" y="1057"/>
                    <a:pt x="1699" y="1164"/>
                    <a:pt x="1804" y="1268"/>
                  </a:cubicBezTo>
                  <a:cubicBezTo>
                    <a:pt x="1840" y="1302"/>
                    <a:pt x="1876" y="1337"/>
                    <a:pt x="1912" y="1371"/>
                  </a:cubicBezTo>
                  <a:cubicBezTo>
                    <a:pt x="1919" y="1377"/>
                    <a:pt x="1927" y="1380"/>
                    <a:pt x="1935" y="1380"/>
                  </a:cubicBezTo>
                  <a:cubicBezTo>
                    <a:pt x="1951" y="1380"/>
                    <a:pt x="1967" y="1367"/>
                    <a:pt x="1968" y="1347"/>
                  </a:cubicBezTo>
                  <a:lnTo>
                    <a:pt x="2010" y="866"/>
                  </a:lnTo>
                  <a:lnTo>
                    <a:pt x="2010" y="866"/>
                  </a:lnTo>
                  <a:lnTo>
                    <a:pt x="2452" y="990"/>
                  </a:lnTo>
                  <a:cubicBezTo>
                    <a:pt x="2455" y="991"/>
                    <a:pt x="2457" y="991"/>
                    <a:pt x="2460" y="991"/>
                  </a:cubicBezTo>
                  <a:cubicBezTo>
                    <a:pt x="2477" y="991"/>
                    <a:pt x="2496" y="977"/>
                    <a:pt x="2494" y="957"/>
                  </a:cubicBezTo>
                  <a:lnTo>
                    <a:pt x="2444" y="517"/>
                  </a:lnTo>
                  <a:lnTo>
                    <a:pt x="2444" y="517"/>
                  </a:lnTo>
                  <a:cubicBezTo>
                    <a:pt x="2498" y="538"/>
                    <a:pt x="2556" y="550"/>
                    <a:pt x="2614" y="551"/>
                  </a:cubicBezTo>
                  <a:cubicBezTo>
                    <a:pt x="2631" y="551"/>
                    <a:pt x="2646" y="536"/>
                    <a:pt x="2646" y="517"/>
                  </a:cubicBezTo>
                  <a:cubicBezTo>
                    <a:pt x="2633" y="356"/>
                    <a:pt x="2620" y="194"/>
                    <a:pt x="2607" y="33"/>
                  </a:cubicBezTo>
                  <a:cubicBezTo>
                    <a:pt x="2606" y="15"/>
                    <a:pt x="2593" y="1"/>
                    <a:pt x="257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92"/>
            <p:cNvSpPr/>
            <p:nvPr/>
          </p:nvSpPr>
          <p:spPr>
            <a:xfrm>
              <a:off x="5670000" y="2068375"/>
              <a:ext cx="16600" cy="28600"/>
            </a:xfrm>
            <a:custGeom>
              <a:avLst/>
              <a:gdLst/>
              <a:ahLst/>
              <a:cxnLst/>
              <a:rect l="l" t="t" r="r" b="b"/>
              <a:pathLst>
                <a:path w="664" h="1144" extrusionOk="0">
                  <a:moveTo>
                    <a:pt x="572" y="0"/>
                  </a:moveTo>
                  <a:cubicBezTo>
                    <a:pt x="571" y="0"/>
                    <a:pt x="569" y="0"/>
                    <a:pt x="568" y="1"/>
                  </a:cubicBezTo>
                  <a:lnTo>
                    <a:pt x="1" y="84"/>
                  </a:lnTo>
                  <a:lnTo>
                    <a:pt x="22" y="150"/>
                  </a:lnTo>
                  <a:cubicBezTo>
                    <a:pt x="83" y="148"/>
                    <a:pt x="171" y="145"/>
                    <a:pt x="284" y="143"/>
                  </a:cubicBezTo>
                  <a:cubicBezTo>
                    <a:pt x="289" y="240"/>
                    <a:pt x="296" y="346"/>
                    <a:pt x="307" y="465"/>
                  </a:cubicBezTo>
                  <a:lnTo>
                    <a:pt x="323" y="648"/>
                  </a:lnTo>
                  <a:cubicBezTo>
                    <a:pt x="332" y="729"/>
                    <a:pt x="338" y="791"/>
                    <a:pt x="341" y="832"/>
                  </a:cubicBezTo>
                  <a:cubicBezTo>
                    <a:pt x="352" y="941"/>
                    <a:pt x="358" y="1022"/>
                    <a:pt x="360" y="1076"/>
                  </a:cubicBezTo>
                  <a:cubicBezTo>
                    <a:pt x="366" y="1097"/>
                    <a:pt x="378" y="1113"/>
                    <a:pt x="397" y="1125"/>
                  </a:cubicBezTo>
                  <a:cubicBezTo>
                    <a:pt x="412" y="1137"/>
                    <a:pt x="428" y="1143"/>
                    <a:pt x="443" y="1143"/>
                  </a:cubicBezTo>
                  <a:cubicBezTo>
                    <a:pt x="446" y="1143"/>
                    <a:pt x="448" y="1143"/>
                    <a:pt x="450" y="1143"/>
                  </a:cubicBezTo>
                  <a:cubicBezTo>
                    <a:pt x="475" y="1141"/>
                    <a:pt x="491" y="1124"/>
                    <a:pt x="497" y="1094"/>
                  </a:cubicBezTo>
                  <a:cubicBezTo>
                    <a:pt x="460" y="808"/>
                    <a:pt x="412" y="490"/>
                    <a:pt x="356" y="142"/>
                  </a:cubicBezTo>
                  <a:lnTo>
                    <a:pt x="607" y="133"/>
                  </a:lnTo>
                  <a:cubicBezTo>
                    <a:pt x="627" y="128"/>
                    <a:pt x="642" y="121"/>
                    <a:pt x="650" y="111"/>
                  </a:cubicBezTo>
                  <a:cubicBezTo>
                    <a:pt x="660" y="100"/>
                    <a:pt x="664" y="88"/>
                    <a:pt x="663" y="75"/>
                  </a:cubicBezTo>
                  <a:cubicBezTo>
                    <a:pt x="661" y="55"/>
                    <a:pt x="650" y="37"/>
                    <a:pt x="633" y="22"/>
                  </a:cubicBezTo>
                  <a:cubicBezTo>
                    <a:pt x="615" y="8"/>
                    <a:pt x="594" y="0"/>
                    <a:pt x="572"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92"/>
            <p:cNvSpPr/>
            <p:nvPr/>
          </p:nvSpPr>
          <p:spPr>
            <a:xfrm>
              <a:off x="5702850" y="2065475"/>
              <a:ext cx="17425" cy="28525"/>
            </a:xfrm>
            <a:custGeom>
              <a:avLst/>
              <a:gdLst/>
              <a:ahLst/>
              <a:cxnLst/>
              <a:rect l="l" t="t" r="r" b="b"/>
              <a:pathLst>
                <a:path w="697" h="1141" extrusionOk="0">
                  <a:moveTo>
                    <a:pt x="291" y="110"/>
                  </a:moveTo>
                  <a:cubicBezTo>
                    <a:pt x="335" y="110"/>
                    <a:pt x="376" y="126"/>
                    <a:pt x="412" y="156"/>
                  </a:cubicBezTo>
                  <a:cubicBezTo>
                    <a:pt x="454" y="191"/>
                    <a:pt x="485" y="238"/>
                    <a:pt x="507" y="297"/>
                  </a:cubicBezTo>
                  <a:cubicBezTo>
                    <a:pt x="531" y="356"/>
                    <a:pt x="548" y="411"/>
                    <a:pt x="561" y="463"/>
                  </a:cubicBezTo>
                  <a:cubicBezTo>
                    <a:pt x="573" y="516"/>
                    <a:pt x="582" y="566"/>
                    <a:pt x="586" y="614"/>
                  </a:cubicBezTo>
                  <a:cubicBezTo>
                    <a:pt x="596" y="727"/>
                    <a:pt x="587" y="824"/>
                    <a:pt x="557" y="905"/>
                  </a:cubicBezTo>
                  <a:cubicBezTo>
                    <a:pt x="529" y="985"/>
                    <a:pt x="479" y="1030"/>
                    <a:pt x="406" y="1041"/>
                  </a:cubicBezTo>
                  <a:cubicBezTo>
                    <a:pt x="401" y="1041"/>
                    <a:pt x="395" y="1041"/>
                    <a:pt x="390" y="1041"/>
                  </a:cubicBezTo>
                  <a:cubicBezTo>
                    <a:pt x="363" y="1041"/>
                    <a:pt x="338" y="1037"/>
                    <a:pt x="315" y="1029"/>
                  </a:cubicBezTo>
                  <a:cubicBezTo>
                    <a:pt x="288" y="1019"/>
                    <a:pt x="265" y="1006"/>
                    <a:pt x="247" y="993"/>
                  </a:cubicBezTo>
                  <a:cubicBezTo>
                    <a:pt x="229" y="977"/>
                    <a:pt x="214" y="955"/>
                    <a:pt x="199" y="926"/>
                  </a:cubicBezTo>
                  <a:cubicBezTo>
                    <a:pt x="184" y="897"/>
                    <a:pt x="173" y="872"/>
                    <a:pt x="164" y="849"/>
                  </a:cubicBezTo>
                  <a:cubicBezTo>
                    <a:pt x="158" y="827"/>
                    <a:pt x="151" y="797"/>
                    <a:pt x="144" y="758"/>
                  </a:cubicBezTo>
                  <a:cubicBezTo>
                    <a:pt x="138" y="718"/>
                    <a:pt x="133" y="689"/>
                    <a:pt x="131" y="668"/>
                  </a:cubicBezTo>
                  <a:lnTo>
                    <a:pt x="122" y="574"/>
                  </a:lnTo>
                  <a:cubicBezTo>
                    <a:pt x="117" y="515"/>
                    <a:pt x="117" y="452"/>
                    <a:pt x="125" y="386"/>
                  </a:cubicBezTo>
                  <a:cubicBezTo>
                    <a:pt x="132" y="318"/>
                    <a:pt x="148" y="256"/>
                    <a:pt x="173" y="200"/>
                  </a:cubicBezTo>
                  <a:cubicBezTo>
                    <a:pt x="199" y="145"/>
                    <a:pt x="231" y="114"/>
                    <a:pt x="271" y="111"/>
                  </a:cubicBezTo>
                  <a:cubicBezTo>
                    <a:pt x="278" y="111"/>
                    <a:pt x="284" y="110"/>
                    <a:pt x="291" y="110"/>
                  </a:cubicBezTo>
                  <a:close/>
                  <a:moveTo>
                    <a:pt x="307" y="1"/>
                  </a:moveTo>
                  <a:cubicBezTo>
                    <a:pt x="294" y="1"/>
                    <a:pt x="282" y="1"/>
                    <a:pt x="269" y="2"/>
                  </a:cubicBezTo>
                  <a:cubicBezTo>
                    <a:pt x="238" y="5"/>
                    <a:pt x="210" y="12"/>
                    <a:pt x="185" y="21"/>
                  </a:cubicBezTo>
                  <a:cubicBezTo>
                    <a:pt x="160" y="31"/>
                    <a:pt x="138" y="43"/>
                    <a:pt x="120" y="60"/>
                  </a:cubicBezTo>
                  <a:cubicBezTo>
                    <a:pt x="104" y="76"/>
                    <a:pt x="87" y="91"/>
                    <a:pt x="73" y="109"/>
                  </a:cubicBezTo>
                  <a:cubicBezTo>
                    <a:pt x="59" y="126"/>
                    <a:pt x="47" y="149"/>
                    <a:pt x="38" y="175"/>
                  </a:cubicBezTo>
                  <a:cubicBezTo>
                    <a:pt x="30" y="202"/>
                    <a:pt x="24" y="227"/>
                    <a:pt x="18" y="248"/>
                  </a:cubicBezTo>
                  <a:cubicBezTo>
                    <a:pt x="11" y="269"/>
                    <a:pt x="7" y="296"/>
                    <a:pt x="5" y="330"/>
                  </a:cubicBezTo>
                  <a:cubicBezTo>
                    <a:pt x="3" y="364"/>
                    <a:pt x="2" y="390"/>
                    <a:pt x="1" y="412"/>
                  </a:cubicBezTo>
                  <a:cubicBezTo>
                    <a:pt x="1" y="433"/>
                    <a:pt x="1" y="461"/>
                    <a:pt x="2" y="497"/>
                  </a:cubicBezTo>
                  <a:cubicBezTo>
                    <a:pt x="5" y="533"/>
                    <a:pt x="6" y="560"/>
                    <a:pt x="8" y="578"/>
                  </a:cubicBezTo>
                  <a:lnTo>
                    <a:pt x="14" y="654"/>
                  </a:lnTo>
                  <a:cubicBezTo>
                    <a:pt x="22" y="724"/>
                    <a:pt x="30" y="785"/>
                    <a:pt x="41" y="837"/>
                  </a:cubicBezTo>
                  <a:cubicBezTo>
                    <a:pt x="52" y="888"/>
                    <a:pt x="68" y="934"/>
                    <a:pt x="88" y="977"/>
                  </a:cubicBezTo>
                  <a:cubicBezTo>
                    <a:pt x="109" y="1019"/>
                    <a:pt x="134" y="1052"/>
                    <a:pt x="164" y="1077"/>
                  </a:cubicBezTo>
                  <a:cubicBezTo>
                    <a:pt x="196" y="1101"/>
                    <a:pt x="234" y="1119"/>
                    <a:pt x="279" y="1129"/>
                  </a:cubicBezTo>
                  <a:cubicBezTo>
                    <a:pt x="309" y="1137"/>
                    <a:pt x="343" y="1140"/>
                    <a:pt x="380" y="1140"/>
                  </a:cubicBezTo>
                  <a:cubicBezTo>
                    <a:pt x="399" y="1140"/>
                    <a:pt x="419" y="1139"/>
                    <a:pt x="440" y="1137"/>
                  </a:cubicBezTo>
                  <a:cubicBezTo>
                    <a:pt x="478" y="1134"/>
                    <a:pt x="511" y="1125"/>
                    <a:pt x="542" y="1109"/>
                  </a:cubicBezTo>
                  <a:cubicBezTo>
                    <a:pt x="571" y="1093"/>
                    <a:pt x="595" y="1075"/>
                    <a:pt x="613" y="1052"/>
                  </a:cubicBezTo>
                  <a:cubicBezTo>
                    <a:pt x="632" y="1029"/>
                    <a:pt x="648" y="1002"/>
                    <a:pt x="660" y="970"/>
                  </a:cubicBezTo>
                  <a:cubicBezTo>
                    <a:pt x="672" y="937"/>
                    <a:pt x="680" y="905"/>
                    <a:pt x="685" y="873"/>
                  </a:cubicBezTo>
                  <a:cubicBezTo>
                    <a:pt x="692" y="842"/>
                    <a:pt x="695" y="806"/>
                    <a:pt x="696" y="765"/>
                  </a:cubicBezTo>
                  <a:cubicBezTo>
                    <a:pt x="697" y="724"/>
                    <a:pt x="697" y="688"/>
                    <a:pt x="695" y="656"/>
                  </a:cubicBezTo>
                  <a:cubicBezTo>
                    <a:pt x="694" y="624"/>
                    <a:pt x="692" y="588"/>
                    <a:pt x="688" y="548"/>
                  </a:cubicBezTo>
                  <a:cubicBezTo>
                    <a:pt x="682" y="490"/>
                    <a:pt x="675" y="436"/>
                    <a:pt x="666" y="388"/>
                  </a:cubicBezTo>
                  <a:cubicBezTo>
                    <a:pt x="658" y="340"/>
                    <a:pt x="643" y="289"/>
                    <a:pt x="622" y="237"/>
                  </a:cubicBezTo>
                  <a:cubicBezTo>
                    <a:pt x="602" y="185"/>
                    <a:pt x="578" y="142"/>
                    <a:pt x="549" y="107"/>
                  </a:cubicBezTo>
                  <a:cubicBezTo>
                    <a:pt x="520" y="73"/>
                    <a:pt x="481" y="45"/>
                    <a:pt x="434" y="25"/>
                  </a:cubicBezTo>
                  <a:cubicBezTo>
                    <a:pt x="395" y="9"/>
                    <a:pt x="353" y="1"/>
                    <a:pt x="307"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92"/>
            <p:cNvSpPr/>
            <p:nvPr/>
          </p:nvSpPr>
          <p:spPr>
            <a:xfrm>
              <a:off x="5737600" y="2062650"/>
              <a:ext cx="17600" cy="28925"/>
            </a:xfrm>
            <a:custGeom>
              <a:avLst/>
              <a:gdLst/>
              <a:ahLst/>
              <a:cxnLst/>
              <a:rect l="l" t="t" r="r" b="b"/>
              <a:pathLst>
                <a:path w="704" h="1157" extrusionOk="0">
                  <a:moveTo>
                    <a:pt x="535" y="0"/>
                  </a:moveTo>
                  <a:cubicBezTo>
                    <a:pt x="506" y="33"/>
                    <a:pt x="479" y="65"/>
                    <a:pt x="453" y="95"/>
                  </a:cubicBezTo>
                  <a:cubicBezTo>
                    <a:pt x="428" y="127"/>
                    <a:pt x="400" y="164"/>
                    <a:pt x="370" y="205"/>
                  </a:cubicBezTo>
                  <a:cubicBezTo>
                    <a:pt x="341" y="247"/>
                    <a:pt x="318" y="280"/>
                    <a:pt x="302" y="302"/>
                  </a:cubicBezTo>
                  <a:cubicBezTo>
                    <a:pt x="287" y="323"/>
                    <a:pt x="258" y="365"/>
                    <a:pt x="217" y="426"/>
                  </a:cubicBezTo>
                  <a:cubicBezTo>
                    <a:pt x="177" y="485"/>
                    <a:pt x="148" y="526"/>
                    <a:pt x="134" y="548"/>
                  </a:cubicBezTo>
                  <a:cubicBezTo>
                    <a:pt x="127" y="508"/>
                    <a:pt x="117" y="427"/>
                    <a:pt x="102" y="305"/>
                  </a:cubicBezTo>
                  <a:cubicBezTo>
                    <a:pt x="88" y="182"/>
                    <a:pt x="76" y="95"/>
                    <a:pt x="69" y="46"/>
                  </a:cubicBezTo>
                  <a:lnTo>
                    <a:pt x="1" y="38"/>
                  </a:lnTo>
                  <a:lnTo>
                    <a:pt x="1" y="38"/>
                  </a:lnTo>
                  <a:cubicBezTo>
                    <a:pt x="4" y="157"/>
                    <a:pt x="16" y="343"/>
                    <a:pt x="36" y="593"/>
                  </a:cubicBezTo>
                  <a:cubicBezTo>
                    <a:pt x="57" y="844"/>
                    <a:pt x="70" y="1009"/>
                    <a:pt x="74" y="1089"/>
                  </a:cubicBezTo>
                  <a:cubicBezTo>
                    <a:pt x="79" y="1110"/>
                    <a:pt x="91" y="1126"/>
                    <a:pt x="109" y="1138"/>
                  </a:cubicBezTo>
                  <a:cubicBezTo>
                    <a:pt x="124" y="1150"/>
                    <a:pt x="140" y="1156"/>
                    <a:pt x="155" y="1156"/>
                  </a:cubicBezTo>
                  <a:cubicBezTo>
                    <a:pt x="158" y="1156"/>
                    <a:pt x="160" y="1156"/>
                    <a:pt x="162" y="1156"/>
                  </a:cubicBezTo>
                  <a:cubicBezTo>
                    <a:pt x="188" y="1154"/>
                    <a:pt x="204" y="1137"/>
                    <a:pt x="210" y="1107"/>
                  </a:cubicBezTo>
                  <a:lnTo>
                    <a:pt x="155" y="706"/>
                  </a:lnTo>
                  <a:lnTo>
                    <a:pt x="155" y="706"/>
                  </a:lnTo>
                  <a:cubicBezTo>
                    <a:pt x="174" y="725"/>
                    <a:pt x="206" y="759"/>
                    <a:pt x="251" y="807"/>
                  </a:cubicBezTo>
                  <a:cubicBezTo>
                    <a:pt x="297" y="854"/>
                    <a:pt x="334" y="890"/>
                    <a:pt x="359" y="916"/>
                  </a:cubicBezTo>
                  <a:cubicBezTo>
                    <a:pt x="385" y="941"/>
                    <a:pt x="419" y="973"/>
                    <a:pt x="459" y="1009"/>
                  </a:cubicBezTo>
                  <a:cubicBezTo>
                    <a:pt x="500" y="1046"/>
                    <a:pt x="537" y="1077"/>
                    <a:pt x="573" y="1106"/>
                  </a:cubicBezTo>
                  <a:lnTo>
                    <a:pt x="704" y="1094"/>
                  </a:lnTo>
                  <a:cubicBezTo>
                    <a:pt x="659" y="1055"/>
                    <a:pt x="575" y="975"/>
                    <a:pt x="453" y="850"/>
                  </a:cubicBezTo>
                  <a:cubicBezTo>
                    <a:pt x="333" y="726"/>
                    <a:pt x="254" y="647"/>
                    <a:pt x="215" y="613"/>
                  </a:cubicBezTo>
                  <a:cubicBezTo>
                    <a:pt x="432" y="313"/>
                    <a:pt x="556" y="132"/>
                    <a:pt x="587" y="69"/>
                  </a:cubicBezTo>
                  <a:lnTo>
                    <a:pt x="535" y="0"/>
                  </a:ln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92"/>
            <p:cNvSpPr/>
            <p:nvPr/>
          </p:nvSpPr>
          <p:spPr>
            <a:xfrm>
              <a:off x="5767250" y="2060100"/>
              <a:ext cx="17300" cy="27650"/>
            </a:xfrm>
            <a:custGeom>
              <a:avLst/>
              <a:gdLst/>
              <a:ahLst/>
              <a:cxnLst/>
              <a:rect l="l" t="t" r="r" b="b"/>
              <a:pathLst>
                <a:path w="692" h="1106" extrusionOk="0">
                  <a:moveTo>
                    <a:pt x="608" y="0"/>
                  </a:moveTo>
                  <a:cubicBezTo>
                    <a:pt x="576" y="57"/>
                    <a:pt x="535" y="150"/>
                    <a:pt x="481" y="282"/>
                  </a:cubicBezTo>
                  <a:cubicBezTo>
                    <a:pt x="429" y="414"/>
                    <a:pt x="395" y="497"/>
                    <a:pt x="380" y="531"/>
                  </a:cubicBezTo>
                  <a:lnTo>
                    <a:pt x="100" y="44"/>
                  </a:lnTo>
                  <a:lnTo>
                    <a:pt x="0" y="61"/>
                  </a:lnTo>
                  <a:cubicBezTo>
                    <a:pt x="20" y="95"/>
                    <a:pt x="67" y="183"/>
                    <a:pt x="142" y="325"/>
                  </a:cubicBezTo>
                  <a:cubicBezTo>
                    <a:pt x="216" y="468"/>
                    <a:pt x="282" y="578"/>
                    <a:pt x="340" y="656"/>
                  </a:cubicBezTo>
                  <a:cubicBezTo>
                    <a:pt x="340" y="704"/>
                    <a:pt x="344" y="780"/>
                    <a:pt x="351" y="885"/>
                  </a:cubicBezTo>
                  <a:cubicBezTo>
                    <a:pt x="360" y="989"/>
                    <a:pt x="364" y="1062"/>
                    <a:pt x="365" y="1105"/>
                  </a:cubicBezTo>
                  <a:cubicBezTo>
                    <a:pt x="367" y="1105"/>
                    <a:pt x="369" y="1105"/>
                    <a:pt x="373" y="1105"/>
                  </a:cubicBezTo>
                  <a:cubicBezTo>
                    <a:pt x="383" y="1105"/>
                    <a:pt x="402" y="1104"/>
                    <a:pt x="428" y="1102"/>
                  </a:cubicBezTo>
                  <a:cubicBezTo>
                    <a:pt x="464" y="1099"/>
                    <a:pt x="487" y="1096"/>
                    <a:pt x="496" y="1092"/>
                  </a:cubicBezTo>
                  <a:cubicBezTo>
                    <a:pt x="488" y="1048"/>
                    <a:pt x="480" y="975"/>
                    <a:pt x="470" y="872"/>
                  </a:cubicBezTo>
                  <a:cubicBezTo>
                    <a:pt x="460" y="771"/>
                    <a:pt x="451" y="695"/>
                    <a:pt x="442" y="647"/>
                  </a:cubicBezTo>
                  <a:cubicBezTo>
                    <a:pt x="476" y="581"/>
                    <a:pt x="510" y="504"/>
                    <a:pt x="545" y="419"/>
                  </a:cubicBezTo>
                  <a:cubicBezTo>
                    <a:pt x="579" y="332"/>
                    <a:pt x="610" y="249"/>
                    <a:pt x="638" y="168"/>
                  </a:cubicBezTo>
                  <a:cubicBezTo>
                    <a:pt x="667" y="86"/>
                    <a:pt x="684" y="36"/>
                    <a:pt x="692" y="18"/>
                  </a:cubicBezTo>
                  <a:lnTo>
                    <a:pt x="608" y="0"/>
                  </a:ln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92"/>
            <p:cNvSpPr/>
            <p:nvPr/>
          </p:nvSpPr>
          <p:spPr>
            <a:xfrm>
              <a:off x="5801475" y="2056600"/>
              <a:ext cx="17425" cy="28500"/>
            </a:xfrm>
            <a:custGeom>
              <a:avLst/>
              <a:gdLst/>
              <a:ahLst/>
              <a:cxnLst/>
              <a:rect l="l" t="t" r="r" b="b"/>
              <a:pathLst>
                <a:path w="697" h="1140" extrusionOk="0">
                  <a:moveTo>
                    <a:pt x="291" y="110"/>
                  </a:moveTo>
                  <a:cubicBezTo>
                    <a:pt x="335" y="110"/>
                    <a:pt x="376" y="126"/>
                    <a:pt x="412" y="157"/>
                  </a:cubicBezTo>
                  <a:cubicBezTo>
                    <a:pt x="454" y="191"/>
                    <a:pt x="485" y="238"/>
                    <a:pt x="507" y="297"/>
                  </a:cubicBezTo>
                  <a:cubicBezTo>
                    <a:pt x="531" y="356"/>
                    <a:pt x="548" y="412"/>
                    <a:pt x="560" y="463"/>
                  </a:cubicBezTo>
                  <a:cubicBezTo>
                    <a:pt x="573" y="516"/>
                    <a:pt x="582" y="566"/>
                    <a:pt x="586" y="614"/>
                  </a:cubicBezTo>
                  <a:cubicBezTo>
                    <a:pt x="596" y="727"/>
                    <a:pt x="587" y="824"/>
                    <a:pt x="557" y="904"/>
                  </a:cubicBezTo>
                  <a:cubicBezTo>
                    <a:pt x="529" y="985"/>
                    <a:pt x="478" y="1030"/>
                    <a:pt x="406" y="1041"/>
                  </a:cubicBezTo>
                  <a:cubicBezTo>
                    <a:pt x="400" y="1041"/>
                    <a:pt x="393" y="1041"/>
                    <a:pt x="387" y="1041"/>
                  </a:cubicBezTo>
                  <a:cubicBezTo>
                    <a:pt x="361" y="1041"/>
                    <a:pt x="337" y="1038"/>
                    <a:pt x="315" y="1030"/>
                  </a:cubicBezTo>
                  <a:cubicBezTo>
                    <a:pt x="288" y="1019"/>
                    <a:pt x="265" y="1007"/>
                    <a:pt x="247" y="992"/>
                  </a:cubicBezTo>
                  <a:cubicBezTo>
                    <a:pt x="229" y="977"/>
                    <a:pt x="214" y="955"/>
                    <a:pt x="199" y="926"/>
                  </a:cubicBezTo>
                  <a:cubicBezTo>
                    <a:pt x="184" y="897"/>
                    <a:pt x="173" y="872"/>
                    <a:pt x="164" y="849"/>
                  </a:cubicBezTo>
                  <a:cubicBezTo>
                    <a:pt x="158" y="827"/>
                    <a:pt x="151" y="796"/>
                    <a:pt x="144" y="758"/>
                  </a:cubicBezTo>
                  <a:cubicBezTo>
                    <a:pt x="138" y="719"/>
                    <a:pt x="133" y="689"/>
                    <a:pt x="131" y="668"/>
                  </a:cubicBezTo>
                  <a:lnTo>
                    <a:pt x="122" y="573"/>
                  </a:lnTo>
                  <a:cubicBezTo>
                    <a:pt x="116" y="515"/>
                    <a:pt x="117" y="453"/>
                    <a:pt x="125" y="386"/>
                  </a:cubicBezTo>
                  <a:cubicBezTo>
                    <a:pt x="132" y="317"/>
                    <a:pt x="148" y="257"/>
                    <a:pt x="173" y="201"/>
                  </a:cubicBezTo>
                  <a:cubicBezTo>
                    <a:pt x="199" y="145"/>
                    <a:pt x="231" y="114"/>
                    <a:pt x="271" y="111"/>
                  </a:cubicBezTo>
                  <a:cubicBezTo>
                    <a:pt x="278" y="110"/>
                    <a:pt x="284" y="110"/>
                    <a:pt x="291" y="110"/>
                  </a:cubicBezTo>
                  <a:close/>
                  <a:moveTo>
                    <a:pt x="309" y="1"/>
                  </a:moveTo>
                  <a:cubicBezTo>
                    <a:pt x="296" y="1"/>
                    <a:pt x="283" y="2"/>
                    <a:pt x="269" y="3"/>
                  </a:cubicBezTo>
                  <a:cubicBezTo>
                    <a:pt x="238" y="5"/>
                    <a:pt x="211" y="11"/>
                    <a:pt x="185" y="21"/>
                  </a:cubicBezTo>
                  <a:cubicBezTo>
                    <a:pt x="160" y="30"/>
                    <a:pt x="138" y="43"/>
                    <a:pt x="120" y="60"/>
                  </a:cubicBezTo>
                  <a:cubicBezTo>
                    <a:pt x="104" y="75"/>
                    <a:pt x="87" y="92"/>
                    <a:pt x="72" y="109"/>
                  </a:cubicBezTo>
                  <a:cubicBezTo>
                    <a:pt x="59" y="127"/>
                    <a:pt x="47" y="149"/>
                    <a:pt x="38" y="175"/>
                  </a:cubicBezTo>
                  <a:cubicBezTo>
                    <a:pt x="30" y="202"/>
                    <a:pt x="24" y="226"/>
                    <a:pt x="18" y="248"/>
                  </a:cubicBezTo>
                  <a:cubicBezTo>
                    <a:pt x="11" y="268"/>
                    <a:pt x="7" y="295"/>
                    <a:pt x="5" y="330"/>
                  </a:cubicBezTo>
                  <a:cubicBezTo>
                    <a:pt x="3" y="364"/>
                    <a:pt x="2" y="391"/>
                    <a:pt x="1" y="412"/>
                  </a:cubicBezTo>
                  <a:cubicBezTo>
                    <a:pt x="1" y="433"/>
                    <a:pt x="1" y="461"/>
                    <a:pt x="2" y="497"/>
                  </a:cubicBezTo>
                  <a:cubicBezTo>
                    <a:pt x="5" y="533"/>
                    <a:pt x="6" y="560"/>
                    <a:pt x="8" y="577"/>
                  </a:cubicBezTo>
                  <a:lnTo>
                    <a:pt x="15" y="654"/>
                  </a:lnTo>
                  <a:cubicBezTo>
                    <a:pt x="21" y="724"/>
                    <a:pt x="30" y="785"/>
                    <a:pt x="41" y="836"/>
                  </a:cubicBezTo>
                  <a:cubicBezTo>
                    <a:pt x="52" y="888"/>
                    <a:pt x="68" y="934"/>
                    <a:pt x="88" y="977"/>
                  </a:cubicBezTo>
                  <a:cubicBezTo>
                    <a:pt x="109" y="1019"/>
                    <a:pt x="134" y="1052"/>
                    <a:pt x="164" y="1076"/>
                  </a:cubicBezTo>
                  <a:cubicBezTo>
                    <a:pt x="196" y="1100"/>
                    <a:pt x="234" y="1118"/>
                    <a:pt x="279" y="1129"/>
                  </a:cubicBezTo>
                  <a:cubicBezTo>
                    <a:pt x="309" y="1136"/>
                    <a:pt x="343" y="1140"/>
                    <a:pt x="380" y="1140"/>
                  </a:cubicBezTo>
                  <a:cubicBezTo>
                    <a:pt x="399" y="1140"/>
                    <a:pt x="419" y="1139"/>
                    <a:pt x="440" y="1137"/>
                  </a:cubicBezTo>
                  <a:cubicBezTo>
                    <a:pt x="478" y="1134"/>
                    <a:pt x="511" y="1125"/>
                    <a:pt x="542" y="1109"/>
                  </a:cubicBezTo>
                  <a:cubicBezTo>
                    <a:pt x="571" y="1093"/>
                    <a:pt x="595" y="1074"/>
                    <a:pt x="613" y="1052"/>
                  </a:cubicBezTo>
                  <a:cubicBezTo>
                    <a:pt x="632" y="1030"/>
                    <a:pt x="648" y="1002"/>
                    <a:pt x="660" y="970"/>
                  </a:cubicBezTo>
                  <a:cubicBezTo>
                    <a:pt x="672" y="937"/>
                    <a:pt x="680" y="904"/>
                    <a:pt x="685" y="873"/>
                  </a:cubicBezTo>
                  <a:cubicBezTo>
                    <a:pt x="692" y="842"/>
                    <a:pt x="695" y="806"/>
                    <a:pt x="696" y="765"/>
                  </a:cubicBezTo>
                  <a:cubicBezTo>
                    <a:pt x="697" y="724"/>
                    <a:pt x="697" y="687"/>
                    <a:pt x="695" y="656"/>
                  </a:cubicBezTo>
                  <a:cubicBezTo>
                    <a:pt x="694" y="624"/>
                    <a:pt x="692" y="588"/>
                    <a:pt x="687" y="548"/>
                  </a:cubicBezTo>
                  <a:cubicBezTo>
                    <a:pt x="682" y="489"/>
                    <a:pt x="675" y="436"/>
                    <a:pt x="665" y="388"/>
                  </a:cubicBezTo>
                  <a:cubicBezTo>
                    <a:pt x="658" y="339"/>
                    <a:pt x="643" y="289"/>
                    <a:pt x="622" y="237"/>
                  </a:cubicBezTo>
                  <a:cubicBezTo>
                    <a:pt x="602" y="184"/>
                    <a:pt x="578" y="141"/>
                    <a:pt x="549" y="107"/>
                  </a:cubicBezTo>
                  <a:cubicBezTo>
                    <a:pt x="520" y="72"/>
                    <a:pt x="481" y="45"/>
                    <a:pt x="434" y="25"/>
                  </a:cubicBezTo>
                  <a:cubicBezTo>
                    <a:pt x="396" y="10"/>
                    <a:pt x="355" y="1"/>
                    <a:pt x="309"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92"/>
            <p:cNvSpPr/>
            <p:nvPr/>
          </p:nvSpPr>
          <p:spPr>
            <a:xfrm>
              <a:off x="5834900" y="2444725"/>
              <a:ext cx="315750" cy="341350"/>
            </a:xfrm>
            <a:custGeom>
              <a:avLst/>
              <a:gdLst/>
              <a:ahLst/>
              <a:cxnLst/>
              <a:rect l="l" t="t" r="r" b="b"/>
              <a:pathLst>
                <a:path w="12630" h="13654" extrusionOk="0">
                  <a:moveTo>
                    <a:pt x="2384" y="0"/>
                  </a:moveTo>
                  <a:cubicBezTo>
                    <a:pt x="2362" y="0"/>
                    <a:pt x="2341" y="16"/>
                    <a:pt x="2335" y="39"/>
                  </a:cubicBezTo>
                  <a:cubicBezTo>
                    <a:pt x="2311" y="157"/>
                    <a:pt x="2288" y="275"/>
                    <a:pt x="2272" y="392"/>
                  </a:cubicBezTo>
                  <a:cubicBezTo>
                    <a:pt x="2268" y="418"/>
                    <a:pt x="2288" y="436"/>
                    <a:pt x="2309" y="436"/>
                  </a:cubicBezTo>
                  <a:cubicBezTo>
                    <a:pt x="2320" y="436"/>
                    <a:pt x="2331" y="431"/>
                    <a:pt x="2338" y="419"/>
                  </a:cubicBezTo>
                  <a:lnTo>
                    <a:pt x="2338" y="419"/>
                  </a:lnTo>
                  <a:cubicBezTo>
                    <a:pt x="2321" y="447"/>
                    <a:pt x="2336" y="484"/>
                    <a:pt x="2368" y="492"/>
                  </a:cubicBezTo>
                  <a:cubicBezTo>
                    <a:pt x="2502" y="532"/>
                    <a:pt x="2614" y="653"/>
                    <a:pt x="2586" y="801"/>
                  </a:cubicBezTo>
                  <a:cubicBezTo>
                    <a:pt x="2559" y="935"/>
                    <a:pt x="2429" y="1013"/>
                    <a:pt x="2301" y="1013"/>
                  </a:cubicBezTo>
                  <a:cubicBezTo>
                    <a:pt x="2287" y="1013"/>
                    <a:pt x="2273" y="1013"/>
                    <a:pt x="2260" y="1011"/>
                  </a:cubicBezTo>
                  <a:cubicBezTo>
                    <a:pt x="2258" y="1010"/>
                    <a:pt x="2256" y="1010"/>
                    <a:pt x="2254" y="1010"/>
                  </a:cubicBezTo>
                  <a:cubicBezTo>
                    <a:pt x="2230" y="1010"/>
                    <a:pt x="2212" y="1033"/>
                    <a:pt x="2218" y="1057"/>
                  </a:cubicBezTo>
                  <a:cubicBezTo>
                    <a:pt x="2208" y="1046"/>
                    <a:pt x="2194" y="1039"/>
                    <a:pt x="2180" y="1039"/>
                  </a:cubicBezTo>
                  <a:cubicBezTo>
                    <a:pt x="2165" y="1039"/>
                    <a:pt x="2150" y="1047"/>
                    <a:pt x="2141" y="1066"/>
                  </a:cubicBezTo>
                  <a:cubicBezTo>
                    <a:pt x="2083" y="1198"/>
                    <a:pt x="2051" y="1341"/>
                    <a:pt x="2050" y="1486"/>
                  </a:cubicBezTo>
                  <a:cubicBezTo>
                    <a:pt x="2029" y="1510"/>
                    <a:pt x="2031" y="1554"/>
                    <a:pt x="2072" y="1559"/>
                  </a:cubicBezTo>
                  <a:cubicBezTo>
                    <a:pt x="2220" y="1579"/>
                    <a:pt x="2372" y="1669"/>
                    <a:pt x="2356" y="1842"/>
                  </a:cubicBezTo>
                  <a:cubicBezTo>
                    <a:pt x="2340" y="2027"/>
                    <a:pt x="2170" y="2061"/>
                    <a:pt x="2022" y="2091"/>
                  </a:cubicBezTo>
                  <a:cubicBezTo>
                    <a:pt x="2001" y="2094"/>
                    <a:pt x="2004" y="2120"/>
                    <a:pt x="2016" y="2131"/>
                  </a:cubicBezTo>
                  <a:cubicBezTo>
                    <a:pt x="2015" y="2131"/>
                    <a:pt x="2015" y="2131"/>
                    <a:pt x="2014" y="2131"/>
                  </a:cubicBezTo>
                  <a:cubicBezTo>
                    <a:pt x="1950" y="2131"/>
                    <a:pt x="1914" y="2205"/>
                    <a:pt x="1888" y="2256"/>
                  </a:cubicBezTo>
                  <a:cubicBezTo>
                    <a:pt x="1834" y="2361"/>
                    <a:pt x="1800" y="2475"/>
                    <a:pt x="1785" y="2593"/>
                  </a:cubicBezTo>
                  <a:cubicBezTo>
                    <a:pt x="1784" y="2605"/>
                    <a:pt x="1788" y="2615"/>
                    <a:pt x="1797" y="2624"/>
                  </a:cubicBezTo>
                  <a:cubicBezTo>
                    <a:pt x="1787" y="2649"/>
                    <a:pt x="1805" y="2676"/>
                    <a:pt x="1831" y="2679"/>
                  </a:cubicBezTo>
                  <a:cubicBezTo>
                    <a:pt x="1979" y="2705"/>
                    <a:pt x="2131" y="2792"/>
                    <a:pt x="2116" y="2968"/>
                  </a:cubicBezTo>
                  <a:cubicBezTo>
                    <a:pt x="2102" y="3129"/>
                    <a:pt x="1953" y="3220"/>
                    <a:pt x="1803" y="3220"/>
                  </a:cubicBezTo>
                  <a:cubicBezTo>
                    <a:pt x="1798" y="3220"/>
                    <a:pt x="1793" y="3220"/>
                    <a:pt x="1788" y="3220"/>
                  </a:cubicBezTo>
                  <a:cubicBezTo>
                    <a:pt x="1787" y="3220"/>
                    <a:pt x="1786" y="3220"/>
                    <a:pt x="1785" y="3220"/>
                  </a:cubicBezTo>
                  <a:cubicBezTo>
                    <a:pt x="1769" y="3220"/>
                    <a:pt x="1755" y="3235"/>
                    <a:pt x="1758" y="3253"/>
                  </a:cubicBezTo>
                  <a:cubicBezTo>
                    <a:pt x="1749" y="3248"/>
                    <a:pt x="1740" y="3245"/>
                    <a:pt x="1731" y="3245"/>
                  </a:cubicBezTo>
                  <a:cubicBezTo>
                    <a:pt x="1708" y="3245"/>
                    <a:pt x="1686" y="3261"/>
                    <a:pt x="1679" y="3285"/>
                  </a:cubicBezTo>
                  <a:cubicBezTo>
                    <a:pt x="1640" y="3430"/>
                    <a:pt x="1591" y="3603"/>
                    <a:pt x="1613" y="3754"/>
                  </a:cubicBezTo>
                  <a:cubicBezTo>
                    <a:pt x="1578" y="3772"/>
                    <a:pt x="1569" y="3834"/>
                    <a:pt x="1620" y="3841"/>
                  </a:cubicBezTo>
                  <a:cubicBezTo>
                    <a:pt x="1767" y="3857"/>
                    <a:pt x="1927" y="3955"/>
                    <a:pt x="1899" y="4130"/>
                  </a:cubicBezTo>
                  <a:cubicBezTo>
                    <a:pt x="1878" y="4264"/>
                    <a:pt x="1751" y="4337"/>
                    <a:pt x="1627" y="4337"/>
                  </a:cubicBezTo>
                  <a:cubicBezTo>
                    <a:pt x="1597" y="4337"/>
                    <a:pt x="1568" y="4333"/>
                    <a:pt x="1541" y="4325"/>
                  </a:cubicBezTo>
                  <a:cubicBezTo>
                    <a:pt x="1538" y="4324"/>
                    <a:pt x="1535" y="4323"/>
                    <a:pt x="1531" y="4323"/>
                  </a:cubicBezTo>
                  <a:cubicBezTo>
                    <a:pt x="1519" y="4323"/>
                    <a:pt x="1507" y="4331"/>
                    <a:pt x="1502" y="4344"/>
                  </a:cubicBezTo>
                  <a:cubicBezTo>
                    <a:pt x="1493" y="4335"/>
                    <a:pt x="1481" y="4331"/>
                    <a:pt x="1470" y="4331"/>
                  </a:cubicBezTo>
                  <a:cubicBezTo>
                    <a:pt x="1453" y="4331"/>
                    <a:pt x="1436" y="4340"/>
                    <a:pt x="1428" y="4356"/>
                  </a:cubicBezTo>
                  <a:cubicBezTo>
                    <a:pt x="1389" y="4429"/>
                    <a:pt x="1366" y="4511"/>
                    <a:pt x="1337" y="4589"/>
                  </a:cubicBezTo>
                  <a:cubicBezTo>
                    <a:pt x="1311" y="4657"/>
                    <a:pt x="1283" y="4726"/>
                    <a:pt x="1279" y="4800"/>
                  </a:cubicBezTo>
                  <a:cubicBezTo>
                    <a:pt x="1278" y="4811"/>
                    <a:pt x="1287" y="4821"/>
                    <a:pt x="1300" y="4821"/>
                  </a:cubicBezTo>
                  <a:cubicBezTo>
                    <a:pt x="1287" y="4858"/>
                    <a:pt x="1316" y="4896"/>
                    <a:pt x="1354" y="4897"/>
                  </a:cubicBezTo>
                  <a:cubicBezTo>
                    <a:pt x="1501" y="4900"/>
                    <a:pt x="1657" y="5017"/>
                    <a:pt x="1649" y="5175"/>
                  </a:cubicBezTo>
                  <a:cubicBezTo>
                    <a:pt x="1645" y="5259"/>
                    <a:pt x="1589" y="5328"/>
                    <a:pt x="1518" y="5366"/>
                  </a:cubicBezTo>
                  <a:cubicBezTo>
                    <a:pt x="1447" y="5404"/>
                    <a:pt x="1387" y="5383"/>
                    <a:pt x="1311" y="5396"/>
                  </a:cubicBezTo>
                  <a:cubicBezTo>
                    <a:pt x="1293" y="5398"/>
                    <a:pt x="1283" y="5419"/>
                    <a:pt x="1293" y="5436"/>
                  </a:cubicBezTo>
                  <a:cubicBezTo>
                    <a:pt x="1298" y="5443"/>
                    <a:pt x="1304" y="5450"/>
                    <a:pt x="1311" y="5458"/>
                  </a:cubicBezTo>
                  <a:cubicBezTo>
                    <a:pt x="1217" y="5586"/>
                    <a:pt x="1172" y="5755"/>
                    <a:pt x="1168" y="5914"/>
                  </a:cubicBezTo>
                  <a:cubicBezTo>
                    <a:pt x="1167" y="5933"/>
                    <a:pt x="1183" y="5949"/>
                    <a:pt x="1202" y="5949"/>
                  </a:cubicBezTo>
                  <a:cubicBezTo>
                    <a:pt x="1202" y="5949"/>
                    <a:pt x="1203" y="5949"/>
                    <a:pt x="1203" y="5949"/>
                  </a:cubicBezTo>
                  <a:lnTo>
                    <a:pt x="1203" y="5949"/>
                  </a:lnTo>
                  <a:cubicBezTo>
                    <a:pt x="1195" y="5976"/>
                    <a:pt x="1215" y="6003"/>
                    <a:pt x="1242" y="6004"/>
                  </a:cubicBezTo>
                  <a:cubicBezTo>
                    <a:pt x="1407" y="6028"/>
                    <a:pt x="1553" y="6175"/>
                    <a:pt x="1476" y="6354"/>
                  </a:cubicBezTo>
                  <a:cubicBezTo>
                    <a:pt x="1421" y="6482"/>
                    <a:pt x="1285" y="6537"/>
                    <a:pt x="1152" y="6542"/>
                  </a:cubicBezTo>
                  <a:cubicBezTo>
                    <a:pt x="1142" y="6539"/>
                    <a:pt x="1104" y="6531"/>
                    <a:pt x="1063" y="6531"/>
                  </a:cubicBezTo>
                  <a:cubicBezTo>
                    <a:pt x="1005" y="6531"/>
                    <a:pt x="940" y="6548"/>
                    <a:pt x="937" y="6620"/>
                  </a:cubicBezTo>
                  <a:cubicBezTo>
                    <a:pt x="909" y="6745"/>
                    <a:pt x="870" y="6867"/>
                    <a:pt x="822" y="6986"/>
                  </a:cubicBezTo>
                  <a:cubicBezTo>
                    <a:pt x="812" y="7006"/>
                    <a:pt x="823" y="7029"/>
                    <a:pt x="845" y="7034"/>
                  </a:cubicBezTo>
                  <a:cubicBezTo>
                    <a:pt x="839" y="7064"/>
                    <a:pt x="856" y="7099"/>
                    <a:pt x="894" y="7099"/>
                  </a:cubicBezTo>
                  <a:cubicBezTo>
                    <a:pt x="895" y="7099"/>
                    <a:pt x="896" y="7099"/>
                    <a:pt x="897" y="7099"/>
                  </a:cubicBezTo>
                  <a:cubicBezTo>
                    <a:pt x="903" y="7099"/>
                    <a:pt x="908" y="7099"/>
                    <a:pt x="913" y="7099"/>
                  </a:cubicBezTo>
                  <a:cubicBezTo>
                    <a:pt x="966" y="7099"/>
                    <a:pt x="1019" y="7113"/>
                    <a:pt x="1065" y="7141"/>
                  </a:cubicBezTo>
                  <a:lnTo>
                    <a:pt x="1070" y="7577"/>
                  </a:lnTo>
                  <a:cubicBezTo>
                    <a:pt x="1014" y="7610"/>
                    <a:pt x="949" y="7627"/>
                    <a:pt x="884" y="7627"/>
                  </a:cubicBezTo>
                  <a:cubicBezTo>
                    <a:pt x="872" y="7627"/>
                    <a:pt x="860" y="7626"/>
                    <a:pt x="848" y="7625"/>
                  </a:cubicBezTo>
                  <a:cubicBezTo>
                    <a:pt x="847" y="7625"/>
                    <a:pt x="846" y="7625"/>
                    <a:pt x="845" y="7625"/>
                  </a:cubicBezTo>
                  <a:cubicBezTo>
                    <a:pt x="814" y="7625"/>
                    <a:pt x="791" y="7665"/>
                    <a:pt x="816" y="7684"/>
                  </a:cubicBezTo>
                  <a:cubicBezTo>
                    <a:pt x="810" y="7681"/>
                    <a:pt x="804" y="7680"/>
                    <a:pt x="798" y="7680"/>
                  </a:cubicBezTo>
                  <a:cubicBezTo>
                    <a:pt x="780" y="7680"/>
                    <a:pt x="764" y="7691"/>
                    <a:pt x="758" y="7708"/>
                  </a:cubicBezTo>
                  <a:cubicBezTo>
                    <a:pt x="729" y="7788"/>
                    <a:pt x="709" y="7869"/>
                    <a:pt x="699" y="7954"/>
                  </a:cubicBezTo>
                  <a:cubicBezTo>
                    <a:pt x="690" y="8015"/>
                    <a:pt x="681" y="8078"/>
                    <a:pt x="703" y="8137"/>
                  </a:cubicBezTo>
                  <a:cubicBezTo>
                    <a:pt x="659" y="8149"/>
                    <a:pt x="667" y="8217"/>
                    <a:pt x="711" y="8232"/>
                  </a:cubicBezTo>
                  <a:cubicBezTo>
                    <a:pt x="845" y="8279"/>
                    <a:pt x="993" y="8365"/>
                    <a:pt x="976" y="8533"/>
                  </a:cubicBezTo>
                  <a:cubicBezTo>
                    <a:pt x="960" y="8693"/>
                    <a:pt x="819" y="8753"/>
                    <a:pt x="678" y="8753"/>
                  </a:cubicBezTo>
                  <a:cubicBezTo>
                    <a:pt x="671" y="8753"/>
                    <a:pt x="664" y="8753"/>
                    <a:pt x="657" y="8753"/>
                  </a:cubicBezTo>
                  <a:cubicBezTo>
                    <a:pt x="657" y="8753"/>
                    <a:pt x="656" y="8753"/>
                    <a:pt x="655" y="8753"/>
                  </a:cubicBezTo>
                  <a:cubicBezTo>
                    <a:pt x="639" y="8753"/>
                    <a:pt x="632" y="8766"/>
                    <a:pt x="632" y="8779"/>
                  </a:cubicBezTo>
                  <a:cubicBezTo>
                    <a:pt x="614" y="8780"/>
                    <a:pt x="599" y="8790"/>
                    <a:pt x="589" y="8805"/>
                  </a:cubicBezTo>
                  <a:cubicBezTo>
                    <a:pt x="501" y="8947"/>
                    <a:pt x="457" y="9112"/>
                    <a:pt x="465" y="9280"/>
                  </a:cubicBezTo>
                  <a:cubicBezTo>
                    <a:pt x="435" y="9301"/>
                    <a:pt x="452" y="9353"/>
                    <a:pt x="487" y="9364"/>
                  </a:cubicBezTo>
                  <a:cubicBezTo>
                    <a:pt x="611" y="9406"/>
                    <a:pt x="745" y="9462"/>
                    <a:pt x="738" y="9622"/>
                  </a:cubicBezTo>
                  <a:cubicBezTo>
                    <a:pt x="730" y="9766"/>
                    <a:pt x="597" y="9848"/>
                    <a:pt x="466" y="9848"/>
                  </a:cubicBezTo>
                  <a:cubicBezTo>
                    <a:pt x="448" y="9848"/>
                    <a:pt x="430" y="9846"/>
                    <a:pt x="412" y="9843"/>
                  </a:cubicBezTo>
                  <a:cubicBezTo>
                    <a:pt x="410" y="9843"/>
                    <a:pt x="409" y="9843"/>
                    <a:pt x="407" y="9843"/>
                  </a:cubicBezTo>
                  <a:cubicBezTo>
                    <a:pt x="379" y="9843"/>
                    <a:pt x="358" y="9868"/>
                    <a:pt x="364" y="9895"/>
                  </a:cubicBezTo>
                  <a:cubicBezTo>
                    <a:pt x="354" y="9889"/>
                    <a:pt x="341" y="9885"/>
                    <a:pt x="329" y="9885"/>
                  </a:cubicBezTo>
                  <a:cubicBezTo>
                    <a:pt x="312" y="9885"/>
                    <a:pt x="296" y="9892"/>
                    <a:pt x="288" y="9910"/>
                  </a:cubicBezTo>
                  <a:cubicBezTo>
                    <a:pt x="226" y="10067"/>
                    <a:pt x="175" y="10243"/>
                    <a:pt x="175" y="10414"/>
                  </a:cubicBezTo>
                  <a:cubicBezTo>
                    <a:pt x="174" y="10431"/>
                    <a:pt x="187" y="10446"/>
                    <a:pt x="204" y="10448"/>
                  </a:cubicBezTo>
                  <a:cubicBezTo>
                    <a:pt x="213" y="10460"/>
                    <a:pt x="228" y="10467"/>
                    <a:pt x="244" y="10467"/>
                  </a:cubicBezTo>
                  <a:cubicBezTo>
                    <a:pt x="246" y="10467"/>
                    <a:pt x="248" y="10467"/>
                    <a:pt x="250" y="10467"/>
                  </a:cubicBezTo>
                  <a:cubicBezTo>
                    <a:pt x="255" y="10466"/>
                    <a:pt x="261" y="10466"/>
                    <a:pt x="266" y="10466"/>
                  </a:cubicBezTo>
                  <a:cubicBezTo>
                    <a:pt x="415" y="10466"/>
                    <a:pt x="566" y="10598"/>
                    <a:pt x="533" y="10758"/>
                  </a:cubicBezTo>
                  <a:cubicBezTo>
                    <a:pt x="506" y="10884"/>
                    <a:pt x="387" y="10950"/>
                    <a:pt x="268" y="10950"/>
                  </a:cubicBezTo>
                  <a:cubicBezTo>
                    <a:pt x="227" y="10950"/>
                    <a:pt x="185" y="10941"/>
                    <a:pt x="148" y="10925"/>
                  </a:cubicBezTo>
                  <a:cubicBezTo>
                    <a:pt x="141" y="10921"/>
                    <a:pt x="134" y="10919"/>
                    <a:pt x="127" y="10919"/>
                  </a:cubicBezTo>
                  <a:cubicBezTo>
                    <a:pt x="106" y="10919"/>
                    <a:pt x="87" y="10937"/>
                    <a:pt x="88" y="10960"/>
                  </a:cubicBezTo>
                  <a:cubicBezTo>
                    <a:pt x="73" y="10960"/>
                    <a:pt x="59" y="10972"/>
                    <a:pt x="56" y="10988"/>
                  </a:cubicBezTo>
                  <a:cubicBezTo>
                    <a:pt x="33" y="11143"/>
                    <a:pt x="17" y="11297"/>
                    <a:pt x="1" y="11453"/>
                  </a:cubicBezTo>
                  <a:cubicBezTo>
                    <a:pt x="0" y="11478"/>
                    <a:pt x="11" y="11505"/>
                    <a:pt x="39" y="11511"/>
                  </a:cubicBezTo>
                  <a:cubicBezTo>
                    <a:pt x="183" y="11530"/>
                    <a:pt x="329" y="11552"/>
                    <a:pt x="473" y="11563"/>
                  </a:cubicBezTo>
                  <a:lnTo>
                    <a:pt x="481" y="11563"/>
                  </a:lnTo>
                  <a:cubicBezTo>
                    <a:pt x="487" y="11565"/>
                    <a:pt x="492" y="11567"/>
                    <a:pt x="497" y="11567"/>
                  </a:cubicBezTo>
                  <a:cubicBezTo>
                    <a:pt x="510" y="11567"/>
                    <a:pt x="523" y="11560"/>
                    <a:pt x="529" y="11547"/>
                  </a:cubicBezTo>
                  <a:cubicBezTo>
                    <a:pt x="583" y="11441"/>
                    <a:pt x="676" y="11339"/>
                    <a:pt x="801" y="11339"/>
                  </a:cubicBezTo>
                  <a:cubicBezTo>
                    <a:pt x="812" y="11339"/>
                    <a:pt x="823" y="11340"/>
                    <a:pt x="834" y="11342"/>
                  </a:cubicBezTo>
                  <a:cubicBezTo>
                    <a:pt x="1003" y="11365"/>
                    <a:pt x="1033" y="11523"/>
                    <a:pt x="1002" y="11661"/>
                  </a:cubicBezTo>
                  <a:cubicBezTo>
                    <a:pt x="997" y="11686"/>
                    <a:pt x="1014" y="11711"/>
                    <a:pt x="1039" y="11715"/>
                  </a:cubicBezTo>
                  <a:cubicBezTo>
                    <a:pt x="1042" y="11731"/>
                    <a:pt x="1055" y="11743"/>
                    <a:pt x="1071" y="11746"/>
                  </a:cubicBezTo>
                  <a:cubicBezTo>
                    <a:pt x="1229" y="11785"/>
                    <a:pt x="1390" y="11831"/>
                    <a:pt x="1551" y="11851"/>
                  </a:cubicBezTo>
                  <a:cubicBezTo>
                    <a:pt x="1554" y="11852"/>
                    <a:pt x="1557" y="11852"/>
                    <a:pt x="1560" y="11852"/>
                  </a:cubicBezTo>
                  <a:cubicBezTo>
                    <a:pt x="1579" y="11852"/>
                    <a:pt x="1595" y="11840"/>
                    <a:pt x="1603" y="11823"/>
                  </a:cubicBezTo>
                  <a:cubicBezTo>
                    <a:pt x="1605" y="11823"/>
                    <a:pt x="1607" y="11824"/>
                    <a:pt x="1609" y="11824"/>
                  </a:cubicBezTo>
                  <a:cubicBezTo>
                    <a:pt x="1621" y="11824"/>
                    <a:pt x="1632" y="11817"/>
                    <a:pt x="1637" y="11805"/>
                  </a:cubicBezTo>
                  <a:cubicBezTo>
                    <a:pt x="1695" y="11681"/>
                    <a:pt x="1809" y="11578"/>
                    <a:pt x="1950" y="11578"/>
                  </a:cubicBezTo>
                  <a:cubicBezTo>
                    <a:pt x="1957" y="11578"/>
                    <a:pt x="1964" y="11578"/>
                    <a:pt x="1972" y="11579"/>
                  </a:cubicBezTo>
                  <a:cubicBezTo>
                    <a:pt x="2146" y="11591"/>
                    <a:pt x="2260" y="11744"/>
                    <a:pt x="2260" y="11911"/>
                  </a:cubicBezTo>
                  <a:cubicBezTo>
                    <a:pt x="2258" y="11936"/>
                    <a:pt x="2277" y="11957"/>
                    <a:pt x="2301" y="11958"/>
                  </a:cubicBezTo>
                  <a:cubicBezTo>
                    <a:pt x="2306" y="11964"/>
                    <a:pt x="2312" y="11969"/>
                    <a:pt x="2320" y="11972"/>
                  </a:cubicBezTo>
                  <a:cubicBezTo>
                    <a:pt x="2435" y="12002"/>
                    <a:pt x="2554" y="12045"/>
                    <a:pt x="2673" y="12058"/>
                  </a:cubicBezTo>
                  <a:cubicBezTo>
                    <a:pt x="2676" y="12058"/>
                    <a:pt x="2678" y="12058"/>
                    <a:pt x="2681" y="12058"/>
                  </a:cubicBezTo>
                  <a:cubicBezTo>
                    <a:pt x="2707" y="12058"/>
                    <a:pt x="2727" y="12036"/>
                    <a:pt x="2725" y="12008"/>
                  </a:cubicBezTo>
                  <a:cubicBezTo>
                    <a:pt x="2728" y="12005"/>
                    <a:pt x="2730" y="12000"/>
                    <a:pt x="2732" y="11996"/>
                  </a:cubicBezTo>
                  <a:cubicBezTo>
                    <a:pt x="2760" y="11877"/>
                    <a:pt x="2864" y="11771"/>
                    <a:pt x="2988" y="11771"/>
                  </a:cubicBezTo>
                  <a:cubicBezTo>
                    <a:pt x="3004" y="11771"/>
                    <a:pt x="3020" y="11772"/>
                    <a:pt x="3035" y="11776"/>
                  </a:cubicBezTo>
                  <a:cubicBezTo>
                    <a:pt x="3180" y="11807"/>
                    <a:pt x="3244" y="11963"/>
                    <a:pt x="3209" y="12095"/>
                  </a:cubicBezTo>
                  <a:cubicBezTo>
                    <a:pt x="3201" y="12124"/>
                    <a:pt x="3221" y="12153"/>
                    <a:pt x="3251" y="12155"/>
                  </a:cubicBezTo>
                  <a:cubicBezTo>
                    <a:pt x="3244" y="12175"/>
                    <a:pt x="3257" y="12197"/>
                    <a:pt x="3278" y="12201"/>
                  </a:cubicBezTo>
                  <a:cubicBezTo>
                    <a:pt x="3410" y="12242"/>
                    <a:pt x="3544" y="12275"/>
                    <a:pt x="3680" y="12298"/>
                  </a:cubicBezTo>
                  <a:cubicBezTo>
                    <a:pt x="3683" y="12298"/>
                    <a:pt x="3686" y="12299"/>
                    <a:pt x="3689" y="12299"/>
                  </a:cubicBezTo>
                  <a:cubicBezTo>
                    <a:pt x="3712" y="12299"/>
                    <a:pt x="3732" y="12282"/>
                    <a:pt x="3736" y="12258"/>
                  </a:cubicBezTo>
                  <a:cubicBezTo>
                    <a:pt x="3739" y="12259"/>
                    <a:pt x="3743" y="12259"/>
                    <a:pt x="3746" y="12259"/>
                  </a:cubicBezTo>
                  <a:cubicBezTo>
                    <a:pt x="3764" y="12259"/>
                    <a:pt x="3780" y="12246"/>
                    <a:pt x="3784" y="12227"/>
                  </a:cubicBezTo>
                  <a:cubicBezTo>
                    <a:pt x="3819" y="12111"/>
                    <a:pt x="3924" y="11993"/>
                    <a:pt x="4050" y="11993"/>
                  </a:cubicBezTo>
                  <a:cubicBezTo>
                    <a:pt x="4073" y="11993"/>
                    <a:pt x="4096" y="11997"/>
                    <a:pt x="4119" y="12005"/>
                  </a:cubicBezTo>
                  <a:cubicBezTo>
                    <a:pt x="4265" y="12056"/>
                    <a:pt x="4283" y="12208"/>
                    <a:pt x="4240" y="12332"/>
                  </a:cubicBezTo>
                  <a:cubicBezTo>
                    <a:pt x="4229" y="12367"/>
                    <a:pt x="4261" y="12393"/>
                    <a:pt x="4292" y="12393"/>
                  </a:cubicBezTo>
                  <a:cubicBezTo>
                    <a:pt x="4305" y="12393"/>
                    <a:pt x="4318" y="12388"/>
                    <a:pt x="4328" y="12377"/>
                  </a:cubicBezTo>
                  <a:cubicBezTo>
                    <a:pt x="4330" y="12374"/>
                    <a:pt x="4333" y="12370"/>
                    <a:pt x="4335" y="12366"/>
                  </a:cubicBezTo>
                  <a:cubicBezTo>
                    <a:pt x="4337" y="12370"/>
                    <a:pt x="4340" y="12373"/>
                    <a:pt x="4345" y="12375"/>
                  </a:cubicBezTo>
                  <a:cubicBezTo>
                    <a:pt x="4390" y="12398"/>
                    <a:pt x="4439" y="12414"/>
                    <a:pt x="4488" y="12422"/>
                  </a:cubicBezTo>
                  <a:cubicBezTo>
                    <a:pt x="4566" y="12446"/>
                    <a:pt x="4647" y="12471"/>
                    <a:pt x="4727" y="12478"/>
                  </a:cubicBezTo>
                  <a:cubicBezTo>
                    <a:pt x="4735" y="12478"/>
                    <a:pt x="4743" y="12477"/>
                    <a:pt x="4750" y="12473"/>
                  </a:cubicBezTo>
                  <a:cubicBezTo>
                    <a:pt x="4756" y="12479"/>
                    <a:pt x="4764" y="12482"/>
                    <a:pt x="4772" y="12482"/>
                  </a:cubicBezTo>
                  <a:cubicBezTo>
                    <a:pt x="4783" y="12482"/>
                    <a:pt x="4794" y="12476"/>
                    <a:pt x="4799" y="12464"/>
                  </a:cubicBezTo>
                  <a:cubicBezTo>
                    <a:pt x="4850" y="12347"/>
                    <a:pt x="4963" y="12249"/>
                    <a:pt x="5094" y="12249"/>
                  </a:cubicBezTo>
                  <a:cubicBezTo>
                    <a:pt x="5113" y="12249"/>
                    <a:pt x="5131" y="12251"/>
                    <a:pt x="5151" y="12255"/>
                  </a:cubicBezTo>
                  <a:cubicBezTo>
                    <a:pt x="5307" y="12288"/>
                    <a:pt x="5381" y="12442"/>
                    <a:pt x="5371" y="12588"/>
                  </a:cubicBezTo>
                  <a:cubicBezTo>
                    <a:pt x="5368" y="12619"/>
                    <a:pt x="5394" y="12634"/>
                    <a:pt x="5419" y="12634"/>
                  </a:cubicBezTo>
                  <a:cubicBezTo>
                    <a:pt x="5429" y="12634"/>
                    <a:pt x="5438" y="12632"/>
                    <a:pt x="5446" y="12628"/>
                  </a:cubicBezTo>
                  <a:cubicBezTo>
                    <a:pt x="5450" y="12631"/>
                    <a:pt x="5456" y="12633"/>
                    <a:pt x="5461" y="12635"/>
                  </a:cubicBezTo>
                  <a:cubicBezTo>
                    <a:pt x="5561" y="12662"/>
                    <a:pt x="5672" y="12699"/>
                    <a:pt x="5776" y="12704"/>
                  </a:cubicBezTo>
                  <a:cubicBezTo>
                    <a:pt x="5781" y="12704"/>
                    <a:pt x="5787" y="12703"/>
                    <a:pt x="5791" y="12702"/>
                  </a:cubicBezTo>
                  <a:cubicBezTo>
                    <a:pt x="5795" y="12704"/>
                    <a:pt x="5800" y="12705"/>
                    <a:pt x="5804" y="12705"/>
                  </a:cubicBezTo>
                  <a:cubicBezTo>
                    <a:pt x="5818" y="12705"/>
                    <a:pt x="5830" y="12697"/>
                    <a:pt x="5835" y="12682"/>
                  </a:cubicBezTo>
                  <a:cubicBezTo>
                    <a:pt x="5883" y="12558"/>
                    <a:pt x="5995" y="12446"/>
                    <a:pt x="6133" y="12446"/>
                  </a:cubicBezTo>
                  <a:cubicBezTo>
                    <a:pt x="6151" y="12446"/>
                    <a:pt x="6169" y="12448"/>
                    <a:pt x="6188" y="12452"/>
                  </a:cubicBezTo>
                  <a:cubicBezTo>
                    <a:pt x="6359" y="12491"/>
                    <a:pt x="6405" y="12654"/>
                    <a:pt x="6406" y="12806"/>
                  </a:cubicBezTo>
                  <a:cubicBezTo>
                    <a:pt x="6406" y="12837"/>
                    <a:pt x="6429" y="12851"/>
                    <a:pt x="6452" y="12851"/>
                  </a:cubicBezTo>
                  <a:cubicBezTo>
                    <a:pt x="6458" y="12851"/>
                    <a:pt x="6464" y="12851"/>
                    <a:pt x="6469" y="12849"/>
                  </a:cubicBezTo>
                  <a:cubicBezTo>
                    <a:pt x="6472" y="12862"/>
                    <a:pt x="6483" y="12871"/>
                    <a:pt x="6495" y="12875"/>
                  </a:cubicBezTo>
                  <a:cubicBezTo>
                    <a:pt x="6506" y="12878"/>
                    <a:pt x="6517" y="12879"/>
                    <a:pt x="6527" y="12879"/>
                  </a:cubicBezTo>
                  <a:cubicBezTo>
                    <a:pt x="6533" y="12879"/>
                    <a:pt x="6538" y="12879"/>
                    <a:pt x="6543" y="12878"/>
                  </a:cubicBezTo>
                  <a:cubicBezTo>
                    <a:pt x="6592" y="12910"/>
                    <a:pt x="6648" y="12917"/>
                    <a:pt x="6704" y="12931"/>
                  </a:cubicBezTo>
                  <a:cubicBezTo>
                    <a:pt x="6777" y="12947"/>
                    <a:pt x="6849" y="12965"/>
                    <a:pt x="6923" y="12978"/>
                  </a:cubicBezTo>
                  <a:cubicBezTo>
                    <a:pt x="6926" y="12978"/>
                    <a:pt x="6929" y="12979"/>
                    <a:pt x="6932" y="12979"/>
                  </a:cubicBezTo>
                  <a:cubicBezTo>
                    <a:pt x="6958" y="12979"/>
                    <a:pt x="6981" y="12957"/>
                    <a:pt x="6981" y="12930"/>
                  </a:cubicBezTo>
                  <a:cubicBezTo>
                    <a:pt x="7064" y="12835"/>
                    <a:pt x="7155" y="12701"/>
                    <a:pt x="7289" y="12701"/>
                  </a:cubicBezTo>
                  <a:cubicBezTo>
                    <a:pt x="7303" y="12701"/>
                    <a:pt x="7317" y="12702"/>
                    <a:pt x="7332" y="12705"/>
                  </a:cubicBezTo>
                  <a:cubicBezTo>
                    <a:pt x="7479" y="12736"/>
                    <a:pt x="7487" y="12905"/>
                    <a:pt x="7515" y="13027"/>
                  </a:cubicBezTo>
                  <a:cubicBezTo>
                    <a:pt x="7520" y="13048"/>
                    <a:pt x="7538" y="13062"/>
                    <a:pt x="7560" y="13062"/>
                  </a:cubicBezTo>
                  <a:cubicBezTo>
                    <a:pt x="7562" y="13062"/>
                    <a:pt x="7564" y="13062"/>
                    <a:pt x="7566" y="13062"/>
                  </a:cubicBezTo>
                  <a:cubicBezTo>
                    <a:pt x="7572" y="13070"/>
                    <a:pt x="7580" y="13076"/>
                    <a:pt x="7590" y="13080"/>
                  </a:cubicBezTo>
                  <a:cubicBezTo>
                    <a:pt x="7695" y="13109"/>
                    <a:pt x="7802" y="13136"/>
                    <a:pt x="7908" y="13155"/>
                  </a:cubicBezTo>
                  <a:cubicBezTo>
                    <a:pt x="7915" y="13169"/>
                    <a:pt x="7930" y="13178"/>
                    <a:pt x="7945" y="13178"/>
                  </a:cubicBezTo>
                  <a:cubicBezTo>
                    <a:pt x="7957" y="13178"/>
                    <a:pt x="7968" y="13172"/>
                    <a:pt x="7974" y="13158"/>
                  </a:cubicBezTo>
                  <a:cubicBezTo>
                    <a:pt x="8029" y="13028"/>
                    <a:pt x="8137" y="12907"/>
                    <a:pt x="8291" y="12907"/>
                  </a:cubicBezTo>
                  <a:cubicBezTo>
                    <a:pt x="8291" y="12907"/>
                    <a:pt x="8292" y="12907"/>
                    <a:pt x="8293" y="12907"/>
                  </a:cubicBezTo>
                  <a:cubicBezTo>
                    <a:pt x="8459" y="12910"/>
                    <a:pt x="8572" y="13081"/>
                    <a:pt x="8519" y="13235"/>
                  </a:cubicBezTo>
                  <a:cubicBezTo>
                    <a:pt x="8506" y="13272"/>
                    <a:pt x="8535" y="13295"/>
                    <a:pt x="8567" y="13295"/>
                  </a:cubicBezTo>
                  <a:cubicBezTo>
                    <a:pt x="8578" y="13295"/>
                    <a:pt x="8588" y="13292"/>
                    <a:pt x="8598" y="13287"/>
                  </a:cubicBezTo>
                  <a:cubicBezTo>
                    <a:pt x="8752" y="13316"/>
                    <a:pt x="8906" y="13344"/>
                    <a:pt x="9061" y="13368"/>
                  </a:cubicBezTo>
                  <a:lnTo>
                    <a:pt x="9060" y="13374"/>
                  </a:lnTo>
                  <a:cubicBezTo>
                    <a:pt x="9056" y="13399"/>
                    <a:pt x="9079" y="13418"/>
                    <a:pt x="9100" y="13418"/>
                  </a:cubicBezTo>
                  <a:cubicBezTo>
                    <a:pt x="9111" y="13418"/>
                    <a:pt x="9122" y="13412"/>
                    <a:pt x="9128" y="13398"/>
                  </a:cubicBezTo>
                  <a:cubicBezTo>
                    <a:pt x="9177" y="13278"/>
                    <a:pt x="9281" y="13174"/>
                    <a:pt x="9416" y="13174"/>
                  </a:cubicBezTo>
                  <a:cubicBezTo>
                    <a:pt x="9427" y="13174"/>
                    <a:pt x="9437" y="13175"/>
                    <a:pt x="9448" y="13176"/>
                  </a:cubicBezTo>
                  <a:cubicBezTo>
                    <a:pt x="9609" y="13196"/>
                    <a:pt x="9711" y="13350"/>
                    <a:pt x="9693" y="13506"/>
                  </a:cubicBezTo>
                  <a:cubicBezTo>
                    <a:pt x="9688" y="13546"/>
                    <a:pt x="9720" y="13571"/>
                    <a:pt x="9751" y="13571"/>
                  </a:cubicBezTo>
                  <a:cubicBezTo>
                    <a:pt x="9769" y="13571"/>
                    <a:pt x="9786" y="13562"/>
                    <a:pt x="9795" y="13544"/>
                  </a:cubicBezTo>
                  <a:cubicBezTo>
                    <a:pt x="9796" y="13546"/>
                    <a:pt x="9797" y="13550"/>
                    <a:pt x="9800" y="13552"/>
                  </a:cubicBezTo>
                  <a:cubicBezTo>
                    <a:pt x="9868" y="13604"/>
                    <a:pt x="9957" y="13619"/>
                    <a:pt x="10039" y="13639"/>
                  </a:cubicBezTo>
                  <a:cubicBezTo>
                    <a:pt x="10068" y="13646"/>
                    <a:pt x="10099" y="13654"/>
                    <a:pt x="10129" y="13654"/>
                  </a:cubicBezTo>
                  <a:cubicBezTo>
                    <a:pt x="10158" y="13654"/>
                    <a:pt x="10186" y="13647"/>
                    <a:pt x="10210" y="13625"/>
                  </a:cubicBezTo>
                  <a:cubicBezTo>
                    <a:pt x="10259" y="13581"/>
                    <a:pt x="10261" y="13490"/>
                    <a:pt x="10274" y="13430"/>
                  </a:cubicBezTo>
                  <a:cubicBezTo>
                    <a:pt x="10295" y="13332"/>
                    <a:pt x="10314" y="13236"/>
                    <a:pt x="10334" y="13138"/>
                  </a:cubicBezTo>
                  <a:cubicBezTo>
                    <a:pt x="10335" y="13127"/>
                    <a:pt x="10334" y="13116"/>
                    <a:pt x="10331" y="13106"/>
                  </a:cubicBezTo>
                  <a:cubicBezTo>
                    <a:pt x="10347" y="13092"/>
                    <a:pt x="10353" y="13064"/>
                    <a:pt x="10328" y="13055"/>
                  </a:cubicBezTo>
                  <a:cubicBezTo>
                    <a:pt x="10195" y="13007"/>
                    <a:pt x="10085" y="12870"/>
                    <a:pt x="10116" y="12721"/>
                  </a:cubicBezTo>
                  <a:cubicBezTo>
                    <a:pt x="10148" y="12576"/>
                    <a:pt x="10284" y="12521"/>
                    <a:pt x="10416" y="12521"/>
                  </a:cubicBezTo>
                  <a:cubicBezTo>
                    <a:pt x="10425" y="12521"/>
                    <a:pt x="10435" y="12521"/>
                    <a:pt x="10444" y="12522"/>
                  </a:cubicBezTo>
                  <a:cubicBezTo>
                    <a:pt x="10446" y="12522"/>
                    <a:pt x="10447" y="12522"/>
                    <a:pt x="10448" y="12522"/>
                  </a:cubicBezTo>
                  <a:cubicBezTo>
                    <a:pt x="10483" y="12522"/>
                    <a:pt x="10496" y="12489"/>
                    <a:pt x="10487" y="12459"/>
                  </a:cubicBezTo>
                  <a:cubicBezTo>
                    <a:pt x="10498" y="12454"/>
                    <a:pt x="10505" y="12445"/>
                    <a:pt x="10507" y="12434"/>
                  </a:cubicBezTo>
                  <a:cubicBezTo>
                    <a:pt x="10540" y="12310"/>
                    <a:pt x="10577" y="12162"/>
                    <a:pt x="10569" y="12036"/>
                  </a:cubicBezTo>
                  <a:cubicBezTo>
                    <a:pt x="10568" y="12007"/>
                    <a:pt x="10548" y="11994"/>
                    <a:pt x="10527" y="11994"/>
                  </a:cubicBezTo>
                  <a:cubicBezTo>
                    <a:pt x="10517" y="11994"/>
                    <a:pt x="10507" y="11997"/>
                    <a:pt x="10498" y="12003"/>
                  </a:cubicBezTo>
                  <a:cubicBezTo>
                    <a:pt x="10498" y="11991"/>
                    <a:pt x="10491" y="11979"/>
                    <a:pt x="10480" y="11974"/>
                  </a:cubicBezTo>
                  <a:cubicBezTo>
                    <a:pt x="10361" y="11920"/>
                    <a:pt x="10264" y="11788"/>
                    <a:pt x="10301" y="11651"/>
                  </a:cubicBezTo>
                  <a:cubicBezTo>
                    <a:pt x="10341" y="11503"/>
                    <a:pt x="10482" y="11471"/>
                    <a:pt x="10614" y="11467"/>
                  </a:cubicBezTo>
                  <a:cubicBezTo>
                    <a:pt x="10632" y="11465"/>
                    <a:pt x="10648" y="11452"/>
                    <a:pt x="10652" y="11435"/>
                  </a:cubicBezTo>
                  <a:cubicBezTo>
                    <a:pt x="10659" y="11440"/>
                    <a:pt x="10667" y="11443"/>
                    <a:pt x="10674" y="11443"/>
                  </a:cubicBezTo>
                  <a:cubicBezTo>
                    <a:pt x="10684" y="11443"/>
                    <a:pt x="10693" y="11437"/>
                    <a:pt x="10698" y="11424"/>
                  </a:cubicBezTo>
                  <a:cubicBezTo>
                    <a:pt x="10757" y="11264"/>
                    <a:pt x="10771" y="11089"/>
                    <a:pt x="10760" y="10920"/>
                  </a:cubicBezTo>
                  <a:cubicBezTo>
                    <a:pt x="10791" y="10911"/>
                    <a:pt x="10796" y="10868"/>
                    <a:pt x="10767" y="10852"/>
                  </a:cubicBezTo>
                  <a:cubicBezTo>
                    <a:pt x="10662" y="10799"/>
                    <a:pt x="10580" y="10699"/>
                    <a:pt x="10600" y="10572"/>
                  </a:cubicBezTo>
                  <a:cubicBezTo>
                    <a:pt x="10620" y="10447"/>
                    <a:pt x="10732" y="10378"/>
                    <a:pt x="10851" y="10378"/>
                  </a:cubicBezTo>
                  <a:cubicBezTo>
                    <a:pt x="10861" y="10378"/>
                    <a:pt x="10872" y="10379"/>
                    <a:pt x="10883" y="10380"/>
                  </a:cubicBezTo>
                  <a:cubicBezTo>
                    <a:pt x="10884" y="10380"/>
                    <a:pt x="10886" y="10380"/>
                    <a:pt x="10888" y="10380"/>
                  </a:cubicBezTo>
                  <a:cubicBezTo>
                    <a:pt x="10945" y="10380"/>
                    <a:pt x="10965" y="10304"/>
                    <a:pt x="10913" y="10282"/>
                  </a:cubicBezTo>
                  <a:cubicBezTo>
                    <a:pt x="10955" y="10152"/>
                    <a:pt x="11000" y="10009"/>
                    <a:pt x="11011" y="9874"/>
                  </a:cubicBezTo>
                  <a:cubicBezTo>
                    <a:pt x="11015" y="9831"/>
                    <a:pt x="11004" y="9785"/>
                    <a:pt x="10972" y="9764"/>
                  </a:cubicBezTo>
                  <a:cubicBezTo>
                    <a:pt x="10983" y="9749"/>
                    <a:pt x="10980" y="9726"/>
                    <a:pt x="10963" y="9715"/>
                  </a:cubicBezTo>
                  <a:cubicBezTo>
                    <a:pt x="10851" y="9635"/>
                    <a:pt x="10611" y="9411"/>
                    <a:pt x="10839" y="9305"/>
                  </a:cubicBezTo>
                  <a:cubicBezTo>
                    <a:pt x="10941" y="9258"/>
                    <a:pt x="11061" y="9274"/>
                    <a:pt x="11161" y="9220"/>
                  </a:cubicBezTo>
                  <a:cubicBezTo>
                    <a:pt x="11185" y="9207"/>
                    <a:pt x="11188" y="9176"/>
                    <a:pt x="11176" y="9153"/>
                  </a:cubicBezTo>
                  <a:cubicBezTo>
                    <a:pt x="11212" y="9009"/>
                    <a:pt x="11236" y="8861"/>
                    <a:pt x="11246" y="8712"/>
                  </a:cubicBezTo>
                  <a:cubicBezTo>
                    <a:pt x="11247" y="8684"/>
                    <a:pt x="11225" y="8669"/>
                    <a:pt x="11202" y="8669"/>
                  </a:cubicBezTo>
                  <a:cubicBezTo>
                    <a:pt x="11200" y="8669"/>
                    <a:pt x="11199" y="8669"/>
                    <a:pt x="11197" y="8669"/>
                  </a:cubicBezTo>
                  <a:cubicBezTo>
                    <a:pt x="11098" y="8596"/>
                    <a:pt x="11008" y="8510"/>
                    <a:pt x="11024" y="8375"/>
                  </a:cubicBezTo>
                  <a:cubicBezTo>
                    <a:pt x="11041" y="8227"/>
                    <a:pt x="11172" y="8145"/>
                    <a:pt x="11312" y="8145"/>
                  </a:cubicBezTo>
                  <a:cubicBezTo>
                    <a:pt x="11313" y="8145"/>
                    <a:pt x="11314" y="8145"/>
                    <a:pt x="11314" y="8145"/>
                  </a:cubicBezTo>
                  <a:cubicBezTo>
                    <a:pt x="11350" y="8145"/>
                    <a:pt x="11361" y="8116"/>
                    <a:pt x="11356" y="8090"/>
                  </a:cubicBezTo>
                  <a:cubicBezTo>
                    <a:pt x="11367" y="8084"/>
                    <a:pt x="11374" y="8075"/>
                    <a:pt x="11377" y="8064"/>
                  </a:cubicBezTo>
                  <a:cubicBezTo>
                    <a:pt x="11427" y="7919"/>
                    <a:pt x="11456" y="7763"/>
                    <a:pt x="11486" y="7612"/>
                  </a:cubicBezTo>
                  <a:cubicBezTo>
                    <a:pt x="11493" y="7574"/>
                    <a:pt x="11465" y="7553"/>
                    <a:pt x="11436" y="7553"/>
                  </a:cubicBezTo>
                  <a:cubicBezTo>
                    <a:pt x="11431" y="7553"/>
                    <a:pt x="11425" y="7554"/>
                    <a:pt x="11420" y="7555"/>
                  </a:cubicBezTo>
                  <a:cubicBezTo>
                    <a:pt x="11420" y="7549"/>
                    <a:pt x="11417" y="7543"/>
                    <a:pt x="11412" y="7540"/>
                  </a:cubicBezTo>
                  <a:cubicBezTo>
                    <a:pt x="11191" y="7371"/>
                    <a:pt x="11242" y="7029"/>
                    <a:pt x="11547" y="7010"/>
                  </a:cubicBezTo>
                  <a:cubicBezTo>
                    <a:pt x="11548" y="7010"/>
                    <a:pt x="11548" y="7010"/>
                    <a:pt x="11549" y="7010"/>
                  </a:cubicBezTo>
                  <a:cubicBezTo>
                    <a:pt x="11571" y="7010"/>
                    <a:pt x="11590" y="6993"/>
                    <a:pt x="11593" y="6970"/>
                  </a:cubicBezTo>
                  <a:cubicBezTo>
                    <a:pt x="11601" y="6966"/>
                    <a:pt x="11607" y="6959"/>
                    <a:pt x="11609" y="6949"/>
                  </a:cubicBezTo>
                  <a:cubicBezTo>
                    <a:pt x="11655" y="6801"/>
                    <a:pt x="11692" y="6649"/>
                    <a:pt x="11718" y="6496"/>
                  </a:cubicBezTo>
                  <a:cubicBezTo>
                    <a:pt x="11724" y="6466"/>
                    <a:pt x="11700" y="6438"/>
                    <a:pt x="11671" y="6438"/>
                  </a:cubicBezTo>
                  <a:cubicBezTo>
                    <a:pt x="11668" y="6438"/>
                    <a:pt x="11666" y="6438"/>
                    <a:pt x="11663" y="6439"/>
                  </a:cubicBezTo>
                  <a:cubicBezTo>
                    <a:pt x="11661" y="6427"/>
                    <a:pt x="11654" y="6417"/>
                    <a:pt x="11643" y="6412"/>
                  </a:cubicBezTo>
                  <a:cubicBezTo>
                    <a:pt x="11517" y="6351"/>
                    <a:pt x="11420" y="6210"/>
                    <a:pt x="11473" y="6068"/>
                  </a:cubicBezTo>
                  <a:cubicBezTo>
                    <a:pt x="11512" y="5958"/>
                    <a:pt x="11618" y="5899"/>
                    <a:pt x="11727" y="5899"/>
                  </a:cubicBezTo>
                  <a:cubicBezTo>
                    <a:pt x="11756" y="5899"/>
                    <a:pt x="11786" y="5904"/>
                    <a:pt x="11815" y="5913"/>
                  </a:cubicBezTo>
                  <a:cubicBezTo>
                    <a:pt x="11821" y="5915"/>
                    <a:pt x="11827" y="5915"/>
                    <a:pt x="11832" y="5915"/>
                  </a:cubicBezTo>
                  <a:cubicBezTo>
                    <a:pt x="11878" y="5915"/>
                    <a:pt x="11892" y="5845"/>
                    <a:pt x="11851" y="5818"/>
                  </a:cubicBezTo>
                  <a:cubicBezTo>
                    <a:pt x="11873" y="5759"/>
                    <a:pt x="11885" y="5693"/>
                    <a:pt x="11898" y="5630"/>
                  </a:cubicBezTo>
                  <a:cubicBezTo>
                    <a:pt x="11917" y="5537"/>
                    <a:pt x="11940" y="5447"/>
                    <a:pt x="11963" y="5357"/>
                  </a:cubicBezTo>
                  <a:cubicBezTo>
                    <a:pt x="11969" y="5335"/>
                    <a:pt x="11960" y="5312"/>
                    <a:pt x="11940" y="5302"/>
                  </a:cubicBezTo>
                  <a:cubicBezTo>
                    <a:pt x="11938" y="5297"/>
                    <a:pt x="11934" y="5293"/>
                    <a:pt x="11930" y="5291"/>
                  </a:cubicBezTo>
                  <a:cubicBezTo>
                    <a:pt x="11811" y="5208"/>
                    <a:pt x="11698" y="5102"/>
                    <a:pt x="11704" y="4945"/>
                  </a:cubicBezTo>
                  <a:cubicBezTo>
                    <a:pt x="11707" y="4833"/>
                    <a:pt x="11791" y="4738"/>
                    <a:pt x="11892" y="4738"/>
                  </a:cubicBezTo>
                  <a:cubicBezTo>
                    <a:pt x="11922" y="4738"/>
                    <a:pt x="11954" y="4747"/>
                    <a:pt x="11986" y="4766"/>
                  </a:cubicBezTo>
                  <a:cubicBezTo>
                    <a:pt x="11995" y="4771"/>
                    <a:pt x="12004" y="4774"/>
                    <a:pt x="12012" y="4774"/>
                  </a:cubicBezTo>
                  <a:cubicBezTo>
                    <a:pt x="12047" y="4774"/>
                    <a:pt x="12070" y="4727"/>
                    <a:pt x="12053" y="4694"/>
                  </a:cubicBezTo>
                  <a:cubicBezTo>
                    <a:pt x="12106" y="4537"/>
                    <a:pt x="12139" y="4372"/>
                    <a:pt x="12171" y="4210"/>
                  </a:cubicBezTo>
                  <a:cubicBezTo>
                    <a:pt x="12177" y="4185"/>
                    <a:pt x="12161" y="4160"/>
                    <a:pt x="12137" y="4155"/>
                  </a:cubicBezTo>
                  <a:cubicBezTo>
                    <a:pt x="12137" y="4141"/>
                    <a:pt x="12130" y="4130"/>
                    <a:pt x="12118" y="4124"/>
                  </a:cubicBezTo>
                  <a:cubicBezTo>
                    <a:pt x="12021" y="4060"/>
                    <a:pt x="11960" y="3930"/>
                    <a:pt x="12009" y="3816"/>
                  </a:cubicBezTo>
                  <a:cubicBezTo>
                    <a:pt x="12057" y="3709"/>
                    <a:pt x="12164" y="3680"/>
                    <a:pt x="12270" y="3679"/>
                  </a:cubicBezTo>
                  <a:cubicBezTo>
                    <a:pt x="12318" y="3677"/>
                    <a:pt x="12324" y="3616"/>
                    <a:pt x="12290" y="3593"/>
                  </a:cubicBezTo>
                  <a:cubicBezTo>
                    <a:pt x="12307" y="3537"/>
                    <a:pt x="12322" y="3478"/>
                    <a:pt x="12335" y="3420"/>
                  </a:cubicBezTo>
                  <a:cubicBezTo>
                    <a:pt x="12351" y="3351"/>
                    <a:pt x="12374" y="3280"/>
                    <a:pt x="12372" y="3208"/>
                  </a:cubicBezTo>
                  <a:cubicBezTo>
                    <a:pt x="12372" y="3190"/>
                    <a:pt x="12359" y="3175"/>
                    <a:pt x="12343" y="3172"/>
                  </a:cubicBezTo>
                  <a:cubicBezTo>
                    <a:pt x="12359" y="3157"/>
                    <a:pt x="12360" y="3131"/>
                    <a:pt x="12345" y="3115"/>
                  </a:cubicBezTo>
                  <a:cubicBezTo>
                    <a:pt x="12257" y="3021"/>
                    <a:pt x="12120" y="2929"/>
                    <a:pt x="12179" y="2778"/>
                  </a:cubicBezTo>
                  <a:cubicBezTo>
                    <a:pt x="12225" y="2659"/>
                    <a:pt x="12359" y="2598"/>
                    <a:pt x="12474" y="2565"/>
                  </a:cubicBezTo>
                  <a:cubicBezTo>
                    <a:pt x="12500" y="2560"/>
                    <a:pt x="12514" y="2533"/>
                    <a:pt x="12506" y="2507"/>
                  </a:cubicBezTo>
                  <a:lnTo>
                    <a:pt x="12506" y="2507"/>
                  </a:lnTo>
                  <a:cubicBezTo>
                    <a:pt x="12507" y="2507"/>
                    <a:pt x="12507" y="2507"/>
                    <a:pt x="12508" y="2507"/>
                  </a:cubicBezTo>
                  <a:cubicBezTo>
                    <a:pt x="12539" y="2507"/>
                    <a:pt x="12565" y="2484"/>
                    <a:pt x="12566" y="2452"/>
                  </a:cubicBezTo>
                  <a:cubicBezTo>
                    <a:pt x="12573" y="2319"/>
                    <a:pt x="12592" y="2188"/>
                    <a:pt x="12623" y="2058"/>
                  </a:cubicBezTo>
                  <a:cubicBezTo>
                    <a:pt x="12630" y="2028"/>
                    <a:pt x="12611" y="1999"/>
                    <a:pt x="12582" y="1993"/>
                  </a:cubicBezTo>
                  <a:cubicBezTo>
                    <a:pt x="12430" y="1962"/>
                    <a:pt x="12278" y="1934"/>
                    <a:pt x="12126" y="1908"/>
                  </a:cubicBezTo>
                  <a:cubicBezTo>
                    <a:pt x="12122" y="1907"/>
                    <a:pt x="12119" y="1907"/>
                    <a:pt x="12116" y="1907"/>
                  </a:cubicBezTo>
                  <a:cubicBezTo>
                    <a:pt x="12069" y="1907"/>
                    <a:pt x="12058" y="1979"/>
                    <a:pt x="12108" y="1989"/>
                  </a:cubicBezTo>
                  <a:lnTo>
                    <a:pt x="12110" y="1989"/>
                  </a:lnTo>
                  <a:cubicBezTo>
                    <a:pt x="12041" y="2092"/>
                    <a:pt x="11945" y="2138"/>
                    <a:pt x="11848" y="2138"/>
                  </a:cubicBezTo>
                  <a:cubicBezTo>
                    <a:pt x="11700" y="2138"/>
                    <a:pt x="11552" y="2029"/>
                    <a:pt x="11505" y="1854"/>
                  </a:cubicBezTo>
                  <a:cubicBezTo>
                    <a:pt x="11500" y="1837"/>
                    <a:pt x="11485" y="1829"/>
                    <a:pt x="11470" y="1829"/>
                  </a:cubicBezTo>
                  <a:cubicBezTo>
                    <a:pt x="11460" y="1829"/>
                    <a:pt x="11450" y="1832"/>
                    <a:pt x="11442" y="1839"/>
                  </a:cubicBezTo>
                  <a:cubicBezTo>
                    <a:pt x="11469" y="1811"/>
                    <a:pt x="11466" y="1757"/>
                    <a:pt x="11418" y="1746"/>
                  </a:cubicBezTo>
                  <a:cubicBezTo>
                    <a:pt x="11307" y="1721"/>
                    <a:pt x="11193" y="1707"/>
                    <a:pt x="11080" y="1707"/>
                  </a:cubicBezTo>
                  <a:cubicBezTo>
                    <a:pt x="11051" y="1707"/>
                    <a:pt x="11022" y="1708"/>
                    <a:pt x="10994" y="1710"/>
                  </a:cubicBezTo>
                  <a:cubicBezTo>
                    <a:pt x="10970" y="1712"/>
                    <a:pt x="10954" y="1736"/>
                    <a:pt x="10962" y="1759"/>
                  </a:cubicBezTo>
                  <a:lnTo>
                    <a:pt x="10962" y="1760"/>
                  </a:lnTo>
                  <a:cubicBezTo>
                    <a:pt x="10927" y="1877"/>
                    <a:pt x="10819" y="1963"/>
                    <a:pt x="10701" y="1963"/>
                  </a:cubicBezTo>
                  <a:cubicBezTo>
                    <a:pt x="10676" y="1963"/>
                    <a:pt x="10652" y="1960"/>
                    <a:pt x="10627" y="1952"/>
                  </a:cubicBezTo>
                  <a:cubicBezTo>
                    <a:pt x="10492" y="1909"/>
                    <a:pt x="10429" y="1773"/>
                    <a:pt x="10426" y="1641"/>
                  </a:cubicBezTo>
                  <a:cubicBezTo>
                    <a:pt x="10427" y="1630"/>
                    <a:pt x="10421" y="1622"/>
                    <a:pt x="10413" y="1617"/>
                  </a:cubicBezTo>
                  <a:cubicBezTo>
                    <a:pt x="10417" y="1589"/>
                    <a:pt x="10400" y="1564"/>
                    <a:pt x="10373" y="1557"/>
                  </a:cubicBezTo>
                  <a:cubicBezTo>
                    <a:pt x="10255" y="1518"/>
                    <a:pt x="10116" y="1499"/>
                    <a:pt x="9992" y="1487"/>
                  </a:cubicBezTo>
                  <a:cubicBezTo>
                    <a:pt x="9989" y="1486"/>
                    <a:pt x="9987" y="1486"/>
                    <a:pt x="9984" y="1486"/>
                  </a:cubicBezTo>
                  <a:cubicBezTo>
                    <a:pt x="9968" y="1486"/>
                    <a:pt x="9953" y="1495"/>
                    <a:pt x="9946" y="1510"/>
                  </a:cubicBezTo>
                  <a:cubicBezTo>
                    <a:pt x="9926" y="1516"/>
                    <a:pt x="9913" y="1536"/>
                    <a:pt x="9916" y="1558"/>
                  </a:cubicBezTo>
                  <a:cubicBezTo>
                    <a:pt x="9927" y="1669"/>
                    <a:pt x="9828" y="1739"/>
                    <a:pt x="9728" y="1739"/>
                  </a:cubicBezTo>
                  <a:cubicBezTo>
                    <a:pt x="9699" y="1739"/>
                    <a:pt x="9669" y="1733"/>
                    <a:pt x="9643" y="1720"/>
                  </a:cubicBezTo>
                  <a:cubicBezTo>
                    <a:pt x="9546" y="1673"/>
                    <a:pt x="9497" y="1577"/>
                    <a:pt x="9459" y="1479"/>
                  </a:cubicBezTo>
                  <a:cubicBezTo>
                    <a:pt x="9488" y="1450"/>
                    <a:pt x="9483" y="1392"/>
                    <a:pt x="9432" y="1381"/>
                  </a:cubicBezTo>
                  <a:cubicBezTo>
                    <a:pt x="9246" y="1338"/>
                    <a:pt x="9059" y="1304"/>
                    <a:pt x="8870" y="1282"/>
                  </a:cubicBezTo>
                  <a:cubicBezTo>
                    <a:pt x="8868" y="1282"/>
                    <a:pt x="8865" y="1281"/>
                    <a:pt x="8863" y="1281"/>
                  </a:cubicBezTo>
                  <a:cubicBezTo>
                    <a:pt x="8833" y="1281"/>
                    <a:pt x="8813" y="1315"/>
                    <a:pt x="8829" y="1342"/>
                  </a:cubicBezTo>
                  <a:cubicBezTo>
                    <a:pt x="8784" y="1444"/>
                    <a:pt x="8711" y="1540"/>
                    <a:pt x="8591" y="1540"/>
                  </a:cubicBezTo>
                  <a:cubicBezTo>
                    <a:pt x="8581" y="1540"/>
                    <a:pt x="8570" y="1539"/>
                    <a:pt x="8559" y="1538"/>
                  </a:cubicBezTo>
                  <a:cubicBezTo>
                    <a:pt x="8424" y="1518"/>
                    <a:pt x="8347" y="1383"/>
                    <a:pt x="8350" y="1257"/>
                  </a:cubicBezTo>
                  <a:cubicBezTo>
                    <a:pt x="8349" y="1252"/>
                    <a:pt x="8348" y="1248"/>
                    <a:pt x="8347" y="1242"/>
                  </a:cubicBezTo>
                  <a:cubicBezTo>
                    <a:pt x="8370" y="1212"/>
                    <a:pt x="8366" y="1158"/>
                    <a:pt x="8317" y="1148"/>
                  </a:cubicBezTo>
                  <a:cubicBezTo>
                    <a:pt x="8167" y="1117"/>
                    <a:pt x="8016" y="1087"/>
                    <a:pt x="7865" y="1064"/>
                  </a:cubicBezTo>
                  <a:cubicBezTo>
                    <a:pt x="7856" y="1059"/>
                    <a:pt x="7847" y="1056"/>
                    <a:pt x="7837" y="1056"/>
                  </a:cubicBezTo>
                  <a:cubicBezTo>
                    <a:pt x="7831" y="1056"/>
                    <a:pt x="7825" y="1057"/>
                    <a:pt x="7820" y="1059"/>
                  </a:cubicBezTo>
                  <a:cubicBezTo>
                    <a:pt x="7793" y="1061"/>
                    <a:pt x="7773" y="1087"/>
                    <a:pt x="7779" y="1114"/>
                  </a:cubicBezTo>
                  <a:cubicBezTo>
                    <a:pt x="7744" y="1224"/>
                    <a:pt x="7644" y="1308"/>
                    <a:pt x="7530" y="1308"/>
                  </a:cubicBezTo>
                  <a:cubicBezTo>
                    <a:pt x="7511" y="1308"/>
                    <a:pt x="7492" y="1306"/>
                    <a:pt x="7472" y="1301"/>
                  </a:cubicBezTo>
                  <a:cubicBezTo>
                    <a:pt x="7337" y="1264"/>
                    <a:pt x="7277" y="1134"/>
                    <a:pt x="7270" y="1005"/>
                  </a:cubicBezTo>
                  <a:cubicBezTo>
                    <a:pt x="7270" y="995"/>
                    <a:pt x="7265" y="986"/>
                    <a:pt x="7256" y="980"/>
                  </a:cubicBezTo>
                  <a:cubicBezTo>
                    <a:pt x="7252" y="970"/>
                    <a:pt x="7244" y="961"/>
                    <a:pt x="7233" y="957"/>
                  </a:cubicBezTo>
                  <a:cubicBezTo>
                    <a:pt x="7169" y="929"/>
                    <a:pt x="7098" y="922"/>
                    <a:pt x="7031" y="910"/>
                  </a:cubicBezTo>
                  <a:cubicBezTo>
                    <a:pt x="6977" y="900"/>
                    <a:pt x="6921" y="884"/>
                    <a:pt x="6866" y="884"/>
                  </a:cubicBezTo>
                  <a:cubicBezTo>
                    <a:pt x="6857" y="884"/>
                    <a:pt x="6847" y="885"/>
                    <a:pt x="6838" y="886"/>
                  </a:cubicBezTo>
                  <a:cubicBezTo>
                    <a:pt x="6832" y="881"/>
                    <a:pt x="6824" y="879"/>
                    <a:pt x="6816" y="879"/>
                  </a:cubicBezTo>
                  <a:cubicBezTo>
                    <a:pt x="6806" y="879"/>
                    <a:pt x="6795" y="884"/>
                    <a:pt x="6788" y="892"/>
                  </a:cubicBezTo>
                  <a:cubicBezTo>
                    <a:pt x="6706" y="994"/>
                    <a:pt x="6648" y="1114"/>
                    <a:pt x="6502" y="1114"/>
                  </a:cubicBezTo>
                  <a:cubicBezTo>
                    <a:pt x="6493" y="1114"/>
                    <a:pt x="6483" y="1113"/>
                    <a:pt x="6473" y="1112"/>
                  </a:cubicBezTo>
                  <a:cubicBezTo>
                    <a:pt x="6307" y="1095"/>
                    <a:pt x="6214" y="939"/>
                    <a:pt x="6217" y="784"/>
                  </a:cubicBezTo>
                  <a:cubicBezTo>
                    <a:pt x="6217" y="774"/>
                    <a:pt x="6213" y="764"/>
                    <a:pt x="6205" y="758"/>
                  </a:cubicBezTo>
                  <a:cubicBezTo>
                    <a:pt x="6209" y="730"/>
                    <a:pt x="6190" y="703"/>
                    <a:pt x="6161" y="697"/>
                  </a:cubicBezTo>
                  <a:cubicBezTo>
                    <a:pt x="6001" y="667"/>
                    <a:pt x="5839" y="635"/>
                    <a:pt x="5677" y="613"/>
                  </a:cubicBezTo>
                  <a:cubicBezTo>
                    <a:pt x="5675" y="613"/>
                    <a:pt x="5673" y="613"/>
                    <a:pt x="5671" y="613"/>
                  </a:cubicBezTo>
                  <a:cubicBezTo>
                    <a:pt x="5657" y="613"/>
                    <a:pt x="5645" y="619"/>
                    <a:pt x="5637" y="630"/>
                  </a:cubicBezTo>
                  <a:cubicBezTo>
                    <a:pt x="5618" y="633"/>
                    <a:pt x="5604" y="649"/>
                    <a:pt x="5602" y="668"/>
                  </a:cubicBezTo>
                  <a:cubicBezTo>
                    <a:pt x="5582" y="801"/>
                    <a:pt x="5470" y="922"/>
                    <a:pt x="5332" y="922"/>
                  </a:cubicBezTo>
                  <a:cubicBezTo>
                    <a:pt x="5315" y="922"/>
                    <a:pt x="5298" y="920"/>
                    <a:pt x="5282" y="916"/>
                  </a:cubicBezTo>
                  <a:cubicBezTo>
                    <a:pt x="5122" y="884"/>
                    <a:pt x="5042" y="705"/>
                    <a:pt x="5074" y="558"/>
                  </a:cubicBezTo>
                  <a:cubicBezTo>
                    <a:pt x="5078" y="538"/>
                    <a:pt x="5066" y="519"/>
                    <a:pt x="5047" y="515"/>
                  </a:cubicBezTo>
                  <a:cubicBezTo>
                    <a:pt x="5038" y="503"/>
                    <a:pt x="5027" y="495"/>
                    <a:pt x="5014" y="491"/>
                  </a:cubicBezTo>
                  <a:cubicBezTo>
                    <a:pt x="4905" y="455"/>
                    <a:pt x="4793" y="433"/>
                    <a:pt x="4679" y="425"/>
                  </a:cubicBezTo>
                  <a:cubicBezTo>
                    <a:pt x="4672" y="404"/>
                    <a:pt x="4651" y="389"/>
                    <a:pt x="4630" y="389"/>
                  </a:cubicBezTo>
                  <a:cubicBezTo>
                    <a:pt x="4616" y="389"/>
                    <a:pt x="4601" y="396"/>
                    <a:pt x="4593" y="415"/>
                  </a:cubicBezTo>
                  <a:cubicBezTo>
                    <a:pt x="4539" y="542"/>
                    <a:pt x="4445" y="659"/>
                    <a:pt x="4300" y="659"/>
                  </a:cubicBezTo>
                  <a:cubicBezTo>
                    <a:pt x="4286" y="659"/>
                    <a:pt x="4272" y="658"/>
                    <a:pt x="4257" y="655"/>
                  </a:cubicBezTo>
                  <a:cubicBezTo>
                    <a:pt x="4095" y="631"/>
                    <a:pt x="4006" y="472"/>
                    <a:pt x="4003" y="321"/>
                  </a:cubicBezTo>
                  <a:cubicBezTo>
                    <a:pt x="4003" y="314"/>
                    <a:pt x="4000" y="307"/>
                    <a:pt x="3996" y="303"/>
                  </a:cubicBezTo>
                  <a:cubicBezTo>
                    <a:pt x="4002" y="274"/>
                    <a:pt x="3984" y="245"/>
                    <a:pt x="3956" y="236"/>
                  </a:cubicBezTo>
                  <a:cubicBezTo>
                    <a:pt x="3876" y="213"/>
                    <a:pt x="3786" y="210"/>
                    <a:pt x="3704" y="201"/>
                  </a:cubicBezTo>
                  <a:cubicBezTo>
                    <a:pt x="3667" y="196"/>
                    <a:pt x="3632" y="190"/>
                    <a:pt x="3598" y="190"/>
                  </a:cubicBezTo>
                  <a:cubicBezTo>
                    <a:pt x="3571" y="190"/>
                    <a:pt x="3545" y="194"/>
                    <a:pt x="3519" y="206"/>
                  </a:cubicBezTo>
                  <a:cubicBezTo>
                    <a:pt x="3512" y="203"/>
                    <a:pt x="3506" y="201"/>
                    <a:pt x="3499" y="201"/>
                  </a:cubicBezTo>
                  <a:cubicBezTo>
                    <a:pt x="3481" y="201"/>
                    <a:pt x="3464" y="212"/>
                    <a:pt x="3457" y="230"/>
                  </a:cubicBezTo>
                  <a:cubicBezTo>
                    <a:pt x="3409" y="338"/>
                    <a:pt x="3304" y="422"/>
                    <a:pt x="3185" y="422"/>
                  </a:cubicBezTo>
                  <a:cubicBezTo>
                    <a:pt x="3165" y="422"/>
                    <a:pt x="3144" y="420"/>
                    <a:pt x="3124" y="414"/>
                  </a:cubicBezTo>
                  <a:cubicBezTo>
                    <a:pt x="2978" y="378"/>
                    <a:pt x="2903" y="231"/>
                    <a:pt x="2903" y="92"/>
                  </a:cubicBezTo>
                  <a:cubicBezTo>
                    <a:pt x="2903" y="70"/>
                    <a:pt x="2885" y="59"/>
                    <a:pt x="2867" y="59"/>
                  </a:cubicBezTo>
                  <a:cubicBezTo>
                    <a:pt x="2860" y="59"/>
                    <a:pt x="2852" y="61"/>
                    <a:pt x="2846" y="64"/>
                  </a:cubicBezTo>
                  <a:cubicBezTo>
                    <a:pt x="2841" y="61"/>
                    <a:pt x="2835" y="59"/>
                    <a:pt x="2829" y="58"/>
                  </a:cubicBezTo>
                  <a:cubicBezTo>
                    <a:pt x="2684" y="34"/>
                    <a:pt x="2539" y="28"/>
                    <a:pt x="2394" y="1"/>
                  </a:cubicBezTo>
                  <a:cubicBezTo>
                    <a:pt x="2391" y="1"/>
                    <a:pt x="2388" y="0"/>
                    <a:pt x="2384" y="0"/>
                  </a:cubicBezTo>
                  <a:close/>
                </a:path>
              </a:pathLst>
            </a:custGeom>
            <a:solidFill>
              <a:srgbClr val="A8C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92"/>
            <p:cNvSpPr/>
            <p:nvPr/>
          </p:nvSpPr>
          <p:spPr>
            <a:xfrm>
              <a:off x="5880425" y="2576675"/>
              <a:ext cx="190425" cy="164425"/>
            </a:xfrm>
            <a:custGeom>
              <a:avLst/>
              <a:gdLst/>
              <a:ahLst/>
              <a:cxnLst/>
              <a:rect l="l" t="t" r="r" b="b"/>
              <a:pathLst>
                <a:path w="7617" h="6577" extrusionOk="0">
                  <a:moveTo>
                    <a:pt x="1928" y="1620"/>
                  </a:moveTo>
                  <a:cubicBezTo>
                    <a:pt x="1956" y="1620"/>
                    <a:pt x="1985" y="1626"/>
                    <a:pt x="2012" y="1640"/>
                  </a:cubicBezTo>
                  <a:cubicBezTo>
                    <a:pt x="2016" y="1638"/>
                    <a:pt x="2021" y="1637"/>
                    <a:pt x="2025" y="1637"/>
                  </a:cubicBezTo>
                  <a:cubicBezTo>
                    <a:pt x="2039" y="1637"/>
                    <a:pt x="2052" y="1647"/>
                    <a:pt x="2054" y="1662"/>
                  </a:cubicBezTo>
                  <a:lnTo>
                    <a:pt x="2054" y="1671"/>
                  </a:lnTo>
                  <a:cubicBezTo>
                    <a:pt x="2059" y="1675"/>
                    <a:pt x="2064" y="1679"/>
                    <a:pt x="2069" y="1684"/>
                  </a:cubicBezTo>
                  <a:cubicBezTo>
                    <a:pt x="2088" y="1702"/>
                    <a:pt x="2086" y="1733"/>
                    <a:pt x="2064" y="1748"/>
                  </a:cubicBezTo>
                  <a:cubicBezTo>
                    <a:pt x="2095" y="2001"/>
                    <a:pt x="2082" y="2258"/>
                    <a:pt x="2026" y="2507"/>
                  </a:cubicBezTo>
                  <a:cubicBezTo>
                    <a:pt x="2021" y="2530"/>
                    <a:pt x="2001" y="2544"/>
                    <a:pt x="1980" y="2544"/>
                  </a:cubicBezTo>
                  <a:cubicBezTo>
                    <a:pt x="1970" y="2544"/>
                    <a:pt x="1961" y="2541"/>
                    <a:pt x="1952" y="2535"/>
                  </a:cubicBezTo>
                  <a:cubicBezTo>
                    <a:pt x="1946" y="2548"/>
                    <a:pt x="1932" y="2559"/>
                    <a:pt x="1917" y="2560"/>
                  </a:cubicBezTo>
                  <a:cubicBezTo>
                    <a:pt x="1905" y="2560"/>
                    <a:pt x="1892" y="2561"/>
                    <a:pt x="1880" y="2561"/>
                  </a:cubicBezTo>
                  <a:cubicBezTo>
                    <a:pt x="1770" y="2561"/>
                    <a:pt x="1656" y="2545"/>
                    <a:pt x="1549" y="2531"/>
                  </a:cubicBezTo>
                  <a:cubicBezTo>
                    <a:pt x="1524" y="2528"/>
                    <a:pt x="1517" y="2501"/>
                    <a:pt x="1527" y="2481"/>
                  </a:cubicBezTo>
                  <a:cubicBezTo>
                    <a:pt x="1518" y="2479"/>
                    <a:pt x="1512" y="2471"/>
                    <a:pt x="1513" y="2461"/>
                  </a:cubicBezTo>
                  <a:cubicBezTo>
                    <a:pt x="1518" y="2241"/>
                    <a:pt x="1573" y="1924"/>
                    <a:pt x="1709" y="1740"/>
                  </a:cubicBezTo>
                  <a:cubicBezTo>
                    <a:pt x="1763" y="1670"/>
                    <a:pt x="1846" y="1620"/>
                    <a:pt x="1928" y="1620"/>
                  </a:cubicBezTo>
                  <a:close/>
                  <a:moveTo>
                    <a:pt x="1190" y="1672"/>
                  </a:moveTo>
                  <a:cubicBezTo>
                    <a:pt x="1204" y="1672"/>
                    <a:pt x="1218" y="1674"/>
                    <a:pt x="1231" y="1678"/>
                  </a:cubicBezTo>
                  <a:cubicBezTo>
                    <a:pt x="1232" y="1677"/>
                    <a:pt x="1233" y="1677"/>
                    <a:pt x="1234" y="1677"/>
                  </a:cubicBezTo>
                  <a:cubicBezTo>
                    <a:pt x="1239" y="1677"/>
                    <a:pt x="1243" y="1679"/>
                    <a:pt x="1247" y="1683"/>
                  </a:cubicBezTo>
                  <a:cubicBezTo>
                    <a:pt x="1271" y="1691"/>
                    <a:pt x="1293" y="1705"/>
                    <a:pt x="1311" y="1723"/>
                  </a:cubicBezTo>
                  <a:cubicBezTo>
                    <a:pt x="1328" y="1740"/>
                    <a:pt x="1320" y="1770"/>
                    <a:pt x="1297" y="1778"/>
                  </a:cubicBezTo>
                  <a:cubicBezTo>
                    <a:pt x="1369" y="2000"/>
                    <a:pt x="1197" y="2248"/>
                    <a:pt x="1301" y="2470"/>
                  </a:cubicBezTo>
                  <a:cubicBezTo>
                    <a:pt x="1314" y="2494"/>
                    <a:pt x="1294" y="2516"/>
                    <a:pt x="1272" y="2522"/>
                  </a:cubicBezTo>
                  <a:lnTo>
                    <a:pt x="1273" y="2522"/>
                  </a:lnTo>
                  <a:cubicBezTo>
                    <a:pt x="1282" y="2544"/>
                    <a:pt x="1274" y="2572"/>
                    <a:pt x="1242" y="2573"/>
                  </a:cubicBezTo>
                  <a:cubicBezTo>
                    <a:pt x="1233" y="2573"/>
                    <a:pt x="1225" y="2573"/>
                    <a:pt x="1216" y="2573"/>
                  </a:cubicBezTo>
                  <a:cubicBezTo>
                    <a:pt x="1155" y="2573"/>
                    <a:pt x="1094" y="2562"/>
                    <a:pt x="1033" y="2559"/>
                  </a:cubicBezTo>
                  <a:cubicBezTo>
                    <a:pt x="1016" y="2558"/>
                    <a:pt x="998" y="2558"/>
                    <a:pt x="981" y="2558"/>
                  </a:cubicBezTo>
                  <a:cubicBezTo>
                    <a:pt x="928" y="2558"/>
                    <a:pt x="876" y="2561"/>
                    <a:pt x="824" y="2565"/>
                  </a:cubicBezTo>
                  <a:cubicBezTo>
                    <a:pt x="823" y="2565"/>
                    <a:pt x="822" y="2565"/>
                    <a:pt x="821" y="2565"/>
                  </a:cubicBezTo>
                  <a:cubicBezTo>
                    <a:pt x="790" y="2565"/>
                    <a:pt x="780" y="2514"/>
                    <a:pt x="812" y="2508"/>
                  </a:cubicBezTo>
                  <a:cubicBezTo>
                    <a:pt x="814" y="2508"/>
                    <a:pt x="816" y="2507"/>
                    <a:pt x="818" y="2507"/>
                  </a:cubicBezTo>
                  <a:cubicBezTo>
                    <a:pt x="807" y="2504"/>
                    <a:pt x="797" y="2495"/>
                    <a:pt x="796" y="2483"/>
                  </a:cubicBezTo>
                  <a:cubicBezTo>
                    <a:pt x="780" y="2255"/>
                    <a:pt x="831" y="1986"/>
                    <a:pt x="973" y="1798"/>
                  </a:cubicBezTo>
                  <a:cubicBezTo>
                    <a:pt x="1024" y="1731"/>
                    <a:pt x="1108" y="1672"/>
                    <a:pt x="1190" y="1672"/>
                  </a:cubicBezTo>
                  <a:close/>
                  <a:moveTo>
                    <a:pt x="2640" y="1607"/>
                  </a:moveTo>
                  <a:cubicBezTo>
                    <a:pt x="2706" y="1607"/>
                    <a:pt x="2772" y="1633"/>
                    <a:pt x="2819" y="1690"/>
                  </a:cubicBezTo>
                  <a:cubicBezTo>
                    <a:pt x="2826" y="1700"/>
                    <a:pt x="2829" y="1713"/>
                    <a:pt x="2824" y="1725"/>
                  </a:cubicBezTo>
                  <a:cubicBezTo>
                    <a:pt x="2865" y="1780"/>
                    <a:pt x="2876" y="1858"/>
                    <a:pt x="2875" y="1932"/>
                  </a:cubicBezTo>
                  <a:cubicBezTo>
                    <a:pt x="2872" y="2138"/>
                    <a:pt x="2815" y="2352"/>
                    <a:pt x="2765" y="2550"/>
                  </a:cubicBezTo>
                  <a:cubicBezTo>
                    <a:pt x="2760" y="2569"/>
                    <a:pt x="2745" y="2583"/>
                    <a:pt x="2725" y="2586"/>
                  </a:cubicBezTo>
                  <a:cubicBezTo>
                    <a:pt x="2717" y="2600"/>
                    <a:pt x="2703" y="2608"/>
                    <a:pt x="2688" y="2608"/>
                  </a:cubicBezTo>
                  <a:cubicBezTo>
                    <a:pt x="2684" y="2608"/>
                    <a:pt x="2680" y="2607"/>
                    <a:pt x="2677" y="2606"/>
                  </a:cubicBezTo>
                  <a:cubicBezTo>
                    <a:pt x="2558" y="2582"/>
                    <a:pt x="2437" y="2569"/>
                    <a:pt x="2317" y="2569"/>
                  </a:cubicBezTo>
                  <a:cubicBezTo>
                    <a:pt x="2303" y="2569"/>
                    <a:pt x="2290" y="2569"/>
                    <a:pt x="2276" y="2569"/>
                  </a:cubicBezTo>
                  <a:cubicBezTo>
                    <a:pt x="2276" y="2569"/>
                    <a:pt x="2275" y="2569"/>
                    <a:pt x="2275" y="2569"/>
                  </a:cubicBezTo>
                  <a:cubicBezTo>
                    <a:pt x="2247" y="2569"/>
                    <a:pt x="2234" y="2537"/>
                    <a:pt x="2254" y="2518"/>
                  </a:cubicBezTo>
                  <a:lnTo>
                    <a:pt x="2230" y="2495"/>
                  </a:lnTo>
                  <a:cubicBezTo>
                    <a:pt x="2209" y="2491"/>
                    <a:pt x="2198" y="2468"/>
                    <a:pt x="2208" y="2450"/>
                  </a:cubicBezTo>
                  <a:cubicBezTo>
                    <a:pt x="2314" y="2214"/>
                    <a:pt x="2228" y="1890"/>
                    <a:pt x="2427" y="1696"/>
                  </a:cubicBezTo>
                  <a:cubicBezTo>
                    <a:pt x="2485" y="1640"/>
                    <a:pt x="2564" y="1607"/>
                    <a:pt x="2640" y="1607"/>
                  </a:cubicBezTo>
                  <a:close/>
                  <a:moveTo>
                    <a:pt x="965" y="2901"/>
                  </a:moveTo>
                  <a:cubicBezTo>
                    <a:pt x="1006" y="2901"/>
                    <a:pt x="1048" y="2916"/>
                    <a:pt x="1086" y="2951"/>
                  </a:cubicBezTo>
                  <a:cubicBezTo>
                    <a:pt x="1115" y="2977"/>
                    <a:pt x="1097" y="3013"/>
                    <a:pt x="1069" y="3022"/>
                  </a:cubicBezTo>
                  <a:cubicBezTo>
                    <a:pt x="1087" y="3288"/>
                    <a:pt x="1047" y="3581"/>
                    <a:pt x="949" y="3827"/>
                  </a:cubicBezTo>
                  <a:lnTo>
                    <a:pt x="950" y="3827"/>
                  </a:lnTo>
                  <a:cubicBezTo>
                    <a:pt x="946" y="3841"/>
                    <a:pt x="933" y="3850"/>
                    <a:pt x="919" y="3850"/>
                  </a:cubicBezTo>
                  <a:cubicBezTo>
                    <a:pt x="917" y="3850"/>
                    <a:pt x="915" y="3850"/>
                    <a:pt x="913" y="3849"/>
                  </a:cubicBezTo>
                  <a:cubicBezTo>
                    <a:pt x="905" y="3856"/>
                    <a:pt x="894" y="3860"/>
                    <a:pt x="884" y="3860"/>
                  </a:cubicBezTo>
                  <a:cubicBezTo>
                    <a:pt x="883" y="3860"/>
                    <a:pt x="881" y="3860"/>
                    <a:pt x="880" y="3860"/>
                  </a:cubicBezTo>
                  <a:cubicBezTo>
                    <a:pt x="781" y="3847"/>
                    <a:pt x="680" y="3841"/>
                    <a:pt x="580" y="3841"/>
                  </a:cubicBezTo>
                  <a:cubicBezTo>
                    <a:pt x="555" y="3841"/>
                    <a:pt x="542" y="3812"/>
                    <a:pt x="557" y="3793"/>
                  </a:cubicBezTo>
                  <a:cubicBezTo>
                    <a:pt x="546" y="3789"/>
                    <a:pt x="537" y="3779"/>
                    <a:pt x="537" y="3766"/>
                  </a:cubicBezTo>
                  <a:cubicBezTo>
                    <a:pt x="533" y="3525"/>
                    <a:pt x="603" y="3229"/>
                    <a:pt x="749" y="3030"/>
                  </a:cubicBezTo>
                  <a:cubicBezTo>
                    <a:pt x="802" y="2958"/>
                    <a:pt x="883" y="2901"/>
                    <a:pt x="965" y="2901"/>
                  </a:cubicBezTo>
                  <a:close/>
                  <a:moveTo>
                    <a:pt x="1605" y="2903"/>
                  </a:moveTo>
                  <a:cubicBezTo>
                    <a:pt x="1660" y="2903"/>
                    <a:pt x="1714" y="2927"/>
                    <a:pt x="1757" y="2981"/>
                  </a:cubicBezTo>
                  <a:cubicBezTo>
                    <a:pt x="1775" y="3005"/>
                    <a:pt x="1765" y="3029"/>
                    <a:pt x="1745" y="3041"/>
                  </a:cubicBezTo>
                  <a:cubicBezTo>
                    <a:pt x="1845" y="3311"/>
                    <a:pt x="1840" y="3598"/>
                    <a:pt x="1695" y="3850"/>
                  </a:cubicBezTo>
                  <a:lnTo>
                    <a:pt x="1695" y="3851"/>
                  </a:lnTo>
                  <a:cubicBezTo>
                    <a:pt x="1686" y="3866"/>
                    <a:pt x="1670" y="3874"/>
                    <a:pt x="1654" y="3874"/>
                  </a:cubicBezTo>
                  <a:cubicBezTo>
                    <a:pt x="1642" y="3874"/>
                    <a:pt x="1629" y="3869"/>
                    <a:pt x="1620" y="3859"/>
                  </a:cubicBezTo>
                  <a:lnTo>
                    <a:pt x="1620" y="3859"/>
                  </a:lnTo>
                  <a:cubicBezTo>
                    <a:pt x="1621" y="3886"/>
                    <a:pt x="1599" y="3908"/>
                    <a:pt x="1571" y="3908"/>
                  </a:cubicBezTo>
                  <a:cubicBezTo>
                    <a:pt x="1570" y="3908"/>
                    <a:pt x="1569" y="3908"/>
                    <a:pt x="1568" y="3908"/>
                  </a:cubicBezTo>
                  <a:cubicBezTo>
                    <a:pt x="1451" y="3895"/>
                    <a:pt x="1334" y="3868"/>
                    <a:pt x="1218" y="3850"/>
                  </a:cubicBezTo>
                  <a:cubicBezTo>
                    <a:pt x="1188" y="3846"/>
                    <a:pt x="1190" y="3797"/>
                    <a:pt x="1220" y="3797"/>
                  </a:cubicBezTo>
                  <a:cubicBezTo>
                    <a:pt x="1220" y="3797"/>
                    <a:pt x="1220" y="3797"/>
                    <a:pt x="1221" y="3797"/>
                  </a:cubicBezTo>
                  <a:lnTo>
                    <a:pt x="1241" y="3797"/>
                  </a:lnTo>
                  <a:lnTo>
                    <a:pt x="1241" y="3790"/>
                  </a:lnTo>
                  <a:cubicBezTo>
                    <a:pt x="1234" y="3788"/>
                    <a:pt x="1229" y="3784"/>
                    <a:pt x="1227" y="3778"/>
                  </a:cubicBezTo>
                  <a:cubicBezTo>
                    <a:pt x="1194" y="3646"/>
                    <a:pt x="1229" y="3505"/>
                    <a:pt x="1262" y="3374"/>
                  </a:cubicBezTo>
                  <a:cubicBezTo>
                    <a:pt x="1290" y="3261"/>
                    <a:pt x="1321" y="3127"/>
                    <a:pt x="1388" y="3031"/>
                  </a:cubicBezTo>
                  <a:cubicBezTo>
                    <a:pt x="1441" y="2954"/>
                    <a:pt x="1524" y="2903"/>
                    <a:pt x="1605" y="2903"/>
                  </a:cubicBezTo>
                  <a:close/>
                  <a:moveTo>
                    <a:pt x="2337" y="2831"/>
                  </a:moveTo>
                  <a:cubicBezTo>
                    <a:pt x="2419" y="2831"/>
                    <a:pt x="2501" y="2871"/>
                    <a:pt x="2550" y="2950"/>
                  </a:cubicBezTo>
                  <a:cubicBezTo>
                    <a:pt x="2555" y="2959"/>
                    <a:pt x="2557" y="2972"/>
                    <a:pt x="2555" y="2983"/>
                  </a:cubicBezTo>
                  <a:cubicBezTo>
                    <a:pt x="2581" y="3034"/>
                    <a:pt x="2596" y="3091"/>
                    <a:pt x="2597" y="3149"/>
                  </a:cubicBezTo>
                  <a:cubicBezTo>
                    <a:pt x="2607" y="3406"/>
                    <a:pt x="2527" y="3688"/>
                    <a:pt x="2485" y="3940"/>
                  </a:cubicBezTo>
                  <a:cubicBezTo>
                    <a:pt x="2484" y="3953"/>
                    <a:pt x="2476" y="3964"/>
                    <a:pt x="2466" y="3971"/>
                  </a:cubicBezTo>
                  <a:lnTo>
                    <a:pt x="2467" y="3971"/>
                  </a:lnTo>
                  <a:cubicBezTo>
                    <a:pt x="2460" y="3990"/>
                    <a:pt x="2440" y="4003"/>
                    <a:pt x="2420" y="4003"/>
                  </a:cubicBezTo>
                  <a:cubicBezTo>
                    <a:pt x="2417" y="4003"/>
                    <a:pt x="2414" y="4003"/>
                    <a:pt x="2411" y="4002"/>
                  </a:cubicBezTo>
                  <a:cubicBezTo>
                    <a:pt x="2277" y="3985"/>
                    <a:pt x="2139" y="3970"/>
                    <a:pt x="2007" y="3938"/>
                  </a:cubicBezTo>
                  <a:cubicBezTo>
                    <a:pt x="1990" y="3934"/>
                    <a:pt x="1980" y="3918"/>
                    <a:pt x="1981" y="3902"/>
                  </a:cubicBezTo>
                  <a:lnTo>
                    <a:pt x="1981" y="3902"/>
                  </a:lnTo>
                  <a:cubicBezTo>
                    <a:pt x="1977" y="3907"/>
                    <a:pt x="1971" y="3910"/>
                    <a:pt x="1964" y="3910"/>
                  </a:cubicBezTo>
                  <a:cubicBezTo>
                    <a:pt x="1953" y="3910"/>
                    <a:pt x="1942" y="3903"/>
                    <a:pt x="1942" y="3891"/>
                  </a:cubicBezTo>
                  <a:cubicBezTo>
                    <a:pt x="1948" y="3717"/>
                    <a:pt x="1982" y="3542"/>
                    <a:pt x="2014" y="3370"/>
                  </a:cubicBezTo>
                  <a:cubicBezTo>
                    <a:pt x="2039" y="3233"/>
                    <a:pt x="2050" y="3056"/>
                    <a:pt x="2134" y="2937"/>
                  </a:cubicBezTo>
                  <a:cubicBezTo>
                    <a:pt x="2183" y="2866"/>
                    <a:pt x="2260" y="2831"/>
                    <a:pt x="2337" y="2831"/>
                  </a:cubicBezTo>
                  <a:close/>
                  <a:moveTo>
                    <a:pt x="3233" y="2848"/>
                  </a:moveTo>
                  <a:cubicBezTo>
                    <a:pt x="3292" y="2848"/>
                    <a:pt x="3350" y="2869"/>
                    <a:pt x="3399" y="2921"/>
                  </a:cubicBezTo>
                  <a:cubicBezTo>
                    <a:pt x="3405" y="2927"/>
                    <a:pt x="3408" y="2935"/>
                    <a:pt x="3408" y="2945"/>
                  </a:cubicBezTo>
                  <a:cubicBezTo>
                    <a:pt x="3531" y="3034"/>
                    <a:pt x="3532" y="3193"/>
                    <a:pt x="3512" y="3347"/>
                  </a:cubicBezTo>
                  <a:cubicBezTo>
                    <a:pt x="3480" y="3593"/>
                    <a:pt x="3442" y="3882"/>
                    <a:pt x="3272" y="4072"/>
                  </a:cubicBezTo>
                  <a:cubicBezTo>
                    <a:pt x="3265" y="4081"/>
                    <a:pt x="3255" y="4085"/>
                    <a:pt x="3244" y="4085"/>
                  </a:cubicBezTo>
                  <a:cubicBezTo>
                    <a:pt x="3233" y="4085"/>
                    <a:pt x="3221" y="4080"/>
                    <a:pt x="3214" y="4068"/>
                  </a:cubicBezTo>
                  <a:lnTo>
                    <a:pt x="3172" y="4067"/>
                  </a:lnTo>
                  <a:lnTo>
                    <a:pt x="3172" y="4067"/>
                  </a:lnTo>
                  <a:cubicBezTo>
                    <a:pt x="3175" y="4096"/>
                    <a:pt x="3157" y="4129"/>
                    <a:pt x="3125" y="4129"/>
                  </a:cubicBezTo>
                  <a:cubicBezTo>
                    <a:pt x="3121" y="4129"/>
                    <a:pt x="3117" y="4128"/>
                    <a:pt x="3113" y="4127"/>
                  </a:cubicBezTo>
                  <a:cubicBezTo>
                    <a:pt x="2979" y="4092"/>
                    <a:pt x="2846" y="4062"/>
                    <a:pt x="2715" y="4022"/>
                  </a:cubicBezTo>
                  <a:cubicBezTo>
                    <a:pt x="2684" y="4016"/>
                    <a:pt x="2682" y="3972"/>
                    <a:pt x="2712" y="3963"/>
                  </a:cubicBezTo>
                  <a:cubicBezTo>
                    <a:pt x="2757" y="3671"/>
                    <a:pt x="2783" y="3269"/>
                    <a:pt x="2952" y="3017"/>
                  </a:cubicBezTo>
                  <a:cubicBezTo>
                    <a:pt x="3016" y="2921"/>
                    <a:pt x="3126" y="2848"/>
                    <a:pt x="3233" y="2848"/>
                  </a:cubicBezTo>
                  <a:close/>
                  <a:moveTo>
                    <a:pt x="5648" y="3336"/>
                  </a:moveTo>
                  <a:cubicBezTo>
                    <a:pt x="5713" y="3336"/>
                    <a:pt x="5786" y="3363"/>
                    <a:pt x="5869" y="3425"/>
                  </a:cubicBezTo>
                  <a:cubicBezTo>
                    <a:pt x="5886" y="3435"/>
                    <a:pt x="5891" y="3458"/>
                    <a:pt x="5881" y="3475"/>
                  </a:cubicBezTo>
                  <a:cubicBezTo>
                    <a:pt x="5918" y="3525"/>
                    <a:pt x="5930" y="3597"/>
                    <a:pt x="5925" y="3675"/>
                  </a:cubicBezTo>
                  <a:cubicBezTo>
                    <a:pt x="5908" y="3956"/>
                    <a:pt x="5832" y="4244"/>
                    <a:pt x="5783" y="4521"/>
                  </a:cubicBezTo>
                  <a:cubicBezTo>
                    <a:pt x="5782" y="4536"/>
                    <a:pt x="5773" y="4548"/>
                    <a:pt x="5758" y="4553"/>
                  </a:cubicBezTo>
                  <a:lnTo>
                    <a:pt x="5759" y="4553"/>
                  </a:lnTo>
                  <a:cubicBezTo>
                    <a:pt x="5789" y="4584"/>
                    <a:pt x="5771" y="4645"/>
                    <a:pt x="5722" y="4645"/>
                  </a:cubicBezTo>
                  <a:cubicBezTo>
                    <a:pt x="5718" y="4645"/>
                    <a:pt x="5714" y="4644"/>
                    <a:pt x="5710" y="4644"/>
                  </a:cubicBezTo>
                  <a:cubicBezTo>
                    <a:pt x="5541" y="4608"/>
                    <a:pt x="5370" y="4575"/>
                    <a:pt x="5205" y="4528"/>
                  </a:cubicBezTo>
                  <a:cubicBezTo>
                    <a:pt x="5173" y="4522"/>
                    <a:pt x="5160" y="4483"/>
                    <a:pt x="5182" y="4459"/>
                  </a:cubicBezTo>
                  <a:cubicBezTo>
                    <a:pt x="5166" y="4454"/>
                    <a:pt x="5155" y="4438"/>
                    <a:pt x="5158" y="4422"/>
                  </a:cubicBezTo>
                  <a:cubicBezTo>
                    <a:pt x="5190" y="4185"/>
                    <a:pt x="5283" y="3336"/>
                    <a:pt x="5648" y="3336"/>
                  </a:cubicBezTo>
                  <a:close/>
                  <a:moveTo>
                    <a:pt x="6412" y="3702"/>
                  </a:moveTo>
                  <a:cubicBezTo>
                    <a:pt x="6506" y="3702"/>
                    <a:pt x="6594" y="3752"/>
                    <a:pt x="6611" y="3857"/>
                  </a:cubicBezTo>
                  <a:cubicBezTo>
                    <a:pt x="6612" y="3858"/>
                    <a:pt x="6612" y="3859"/>
                    <a:pt x="6611" y="3861"/>
                  </a:cubicBezTo>
                  <a:cubicBezTo>
                    <a:pt x="6638" y="3911"/>
                    <a:pt x="6649" y="3973"/>
                    <a:pt x="6649" y="4039"/>
                  </a:cubicBezTo>
                  <a:cubicBezTo>
                    <a:pt x="6646" y="4291"/>
                    <a:pt x="6563" y="4565"/>
                    <a:pt x="6510" y="4811"/>
                  </a:cubicBezTo>
                  <a:cubicBezTo>
                    <a:pt x="6509" y="4819"/>
                    <a:pt x="6505" y="4826"/>
                    <a:pt x="6501" y="4832"/>
                  </a:cubicBezTo>
                  <a:cubicBezTo>
                    <a:pt x="6499" y="4856"/>
                    <a:pt x="6483" y="4877"/>
                    <a:pt x="6457" y="4877"/>
                  </a:cubicBezTo>
                  <a:cubicBezTo>
                    <a:pt x="6453" y="4877"/>
                    <a:pt x="6448" y="4877"/>
                    <a:pt x="6443" y="4875"/>
                  </a:cubicBezTo>
                  <a:cubicBezTo>
                    <a:pt x="6290" y="4834"/>
                    <a:pt x="6141" y="4784"/>
                    <a:pt x="5994" y="4724"/>
                  </a:cubicBezTo>
                  <a:cubicBezTo>
                    <a:pt x="5970" y="4715"/>
                    <a:pt x="5976" y="4689"/>
                    <a:pt x="5992" y="4675"/>
                  </a:cubicBezTo>
                  <a:cubicBezTo>
                    <a:pt x="5985" y="4667"/>
                    <a:pt x="5981" y="4657"/>
                    <a:pt x="5982" y="4647"/>
                  </a:cubicBezTo>
                  <a:cubicBezTo>
                    <a:pt x="6000" y="4440"/>
                    <a:pt x="6038" y="4237"/>
                    <a:pt x="6094" y="4038"/>
                  </a:cubicBezTo>
                  <a:cubicBezTo>
                    <a:pt x="6124" y="3932"/>
                    <a:pt x="6163" y="3819"/>
                    <a:pt x="6255" y="3753"/>
                  </a:cubicBezTo>
                  <a:cubicBezTo>
                    <a:pt x="6300" y="3719"/>
                    <a:pt x="6357" y="3702"/>
                    <a:pt x="6412" y="3702"/>
                  </a:cubicBezTo>
                  <a:close/>
                  <a:moveTo>
                    <a:pt x="7060" y="4086"/>
                  </a:moveTo>
                  <a:cubicBezTo>
                    <a:pt x="7093" y="4086"/>
                    <a:pt x="7131" y="4102"/>
                    <a:pt x="7173" y="4138"/>
                  </a:cubicBezTo>
                  <a:cubicBezTo>
                    <a:pt x="7173" y="4138"/>
                    <a:pt x="7173" y="4139"/>
                    <a:pt x="7174" y="4139"/>
                  </a:cubicBezTo>
                  <a:cubicBezTo>
                    <a:pt x="7254" y="4176"/>
                    <a:pt x="7288" y="4260"/>
                    <a:pt x="7288" y="4362"/>
                  </a:cubicBezTo>
                  <a:cubicBezTo>
                    <a:pt x="7287" y="4590"/>
                    <a:pt x="7213" y="4838"/>
                    <a:pt x="7172" y="5062"/>
                  </a:cubicBezTo>
                  <a:cubicBezTo>
                    <a:pt x="7172" y="5065"/>
                    <a:pt x="7170" y="5068"/>
                    <a:pt x="7168" y="5070"/>
                  </a:cubicBezTo>
                  <a:lnTo>
                    <a:pt x="7169" y="5071"/>
                  </a:lnTo>
                  <a:cubicBezTo>
                    <a:pt x="7214" y="5098"/>
                    <a:pt x="7190" y="5164"/>
                    <a:pt x="7148" y="5164"/>
                  </a:cubicBezTo>
                  <a:cubicBezTo>
                    <a:pt x="7141" y="5164"/>
                    <a:pt x="7134" y="5162"/>
                    <a:pt x="7126" y="5157"/>
                  </a:cubicBezTo>
                  <a:cubicBezTo>
                    <a:pt x="7008" y="5090"/>
                    <a:pt x="6882" y="5041"/>
                    <a:pt x="6751" y="5010"/>
                  </a:cubicBezTo>
                  <a:cubicBezTo>
                    <a:pt x="6714" y="5001"/>
                    <a:pt x="6716" y="4941"/>
                    <a:pt x="6753" y="4941"/>
                  </a:cubicBezTo>
                  <a:cubicBezTo>
                    <a:pt x="6753" y="4941"/>
                    <a:pt x="6754" y="4941"/>
                    <a:pt x="6755" y="4941"/>
                  </a:cubicBezTo>
                  <a:lnTo>
                    <a:pt x="6764" y="4941"/>
                  </a:lnTo>
                  <a:cubicBezTo>
                    <a:pt x="6760" y="4934"/>
                    <a:pt x="6759" y="4927"/>
                    <a:pt x="6761" y="4919"/>
                  </a:cubicBezTo>
                  <a:cubicBezTo>
                    <a:pt x="6776" y="4810"/>
                    <a:pt x="6832" y="4086"/>
                    <a:pt x="7060" y="4086"/>
                  </a:cubicBezTo>
                  <a:close/>
                  <a:moveTo>
                    <a:pt x="3011" y="0"/>
                  </a:moveTo>
                  <a:cubicBezTo>
                    <a:pt x="2483" y="0"/>
                    <a:pt x="1936" y="52"/>
                    <a:pt x="1512" y="400"/>
                  </a:cubicBezTo>
                  <a:cubicBezTo>
                    <a:pt x="1081" y="755"/>
                    <a:pt x="915" y="1306"/>
                    <a:pt x="788" y="1829"/>
                  </a:cubicBezTo>
                  <a:cubicBezTo>
                    <a:pt x="517" y="2937"/>
                    <a:pt x="333" y="4079"/>
                    <a:pt x="1" y="5170"/>
                  </a:cubicBezTo>
                  <a:cubicBezTo>
                    <a:pt x="85" y="5191"/>
                    <a:pt x="167" y="5209"/>
                    <a:pt x="251" y="5230"/>
                  </a:cubicBezTo>
                  <a:cubicBezTo>
                    <a:pt x="262" y="5014"/>
                    <a:pt x="289" y="4180"/>
                    <a:pt x="632" y="4180"/>
                  </a:cubicBezTo>
                  <a:cubicBezTo>
                    <a:pt x="650" y="4180"/>
                    <a:pt x="668" y="4182"/>
                    <a:pt x="686" y="4187"/>
                  </a:cubicBezTo>
                  <a:cubicBezTo>
                    <a:pt x="1044" y="4269"/>
                    <a:pt x="716" y="5081"/>
                    <a:pt x="627" y="5318"/>
                  </a:cubicBezTo>
                  <a:cubicBezTo>
                    <a:pt x="698" y="5334"/>
                    <a:pt x="769" y="5351"/>
                    <a:pt x="839" y="5369"/>
                  </a:cubicBezTo>
                  <a:cubicBezTo>
                    <a:pt x="795" y="5103"/>
                    <a:pt x="845" y="4829"/>
                    <a:pt x="954" y="4585"/>
                  </a:cubicBezTo>
                  <a:cubicBezTo>
                    <a:pt x="1002" y="4478"/>
                    <a:pt x="1118" y="4197"/>
                    <a:pt x="1280" y="4197"/>
                  </a:cubicBezTo>
                  <a:cubicBezTo>
                    <a:pt x="1294" y="4197"/>
                    <a:pt x="1309" y="4199"/>
                    <a:pt x="1323" y="4203"/>
                  </a:cubicBezTo>
                  <a:cubicBezTo>
                    <a:pt x="1485" y="4256"/>
                    <a:pt x="1527" y="4541"/>
                    <a:pt x="1531" y="4677"/>
                  </a:cubicBezTo>
                  <a:cubicBezTo>
                    <a:pt x="1539" y="4933"/>
                    <a:pt x="1472" y="5203"/>
                    <a:pt x="1401" y="5446"/>
                  </a:cubicBezTo>
                  <a:cubicBezTo>
                    <a:pt x="1397" y="5465"/>
                    <a:pt x="1380" y="5478"/>
                    <a:pt x="1361" y="5478"/>
                  </a:cubicBezTo>
                  <a:cubicBezTo>
                    <a:pt x="1358" y="5478"/>
                    <a:pt x="1355" y="5478"/>
                    <a:pt x="1352" y="5477"/>
                  </a:cubicBezTo>
                  <a:lnTo>
                    <a:pt x="1352" y="5478"/>
                  </a:lnTo>
                  <a:cubicBezTo>
                    <a:pt x="1432" y="5494"/>
                    <a:pt x="1515" y="5509"/>
                    <a:pt x="1598" y="5527"/>
                  </a:cubicBezTo>
                  <a:cubicBezTo>
                    <a:pt x="1596" y="5523"/>
                    <a:pt x="1594" y="5520"/>
                    <a:pt x="1594" y="5516"/>
                  </a:cubicBezTo>
                  <a:cubicBezTo>
                    <a:pt x="1628" y="5181"/>
                    <a:pt x="1680" y="4799"/>
                    <a:pt x="1793" y="4483"/>
                  </a:cubicBezTo>
                  <a:cubicBezTo>
                    <a:pt x="1835" y="4365"/>
                    <a:pt x="1909" y="4261"/>
                    <a:pt x="2032" y="4261"/>
                  </a:cubicBezTo>
                  <a:cubicBezTo>
                    <a:pt x="2051" y="4261"/>
                    <a:pt x="2071" y="4263"/>
                    <a:pt x="2092" y="4268"/>
                  </a:cubicBezTo>
                  <a:cubicBezTo>
                    <a:pt x="2560" y="4384"/>
                    <a:pt x="2263" y="5333"/>
                    <a:pt x="2167" y="5605"/>
                  </a:cubicBezTo>
                  <a:cubicBezTo>
                    <a:pt x="2161" y="5620"/>
                    <a:pt x="2148" y="5632"/>
                    <a:pt x="2133" y="5635"/>
                  </a:cubicBezTo>
                  <a:cubicBezTo>
                    <a:pt x="2218" y="5652"/>
                    <a:pt x="2303" y="5669"/>
                    <a:pt x="2389" y="5685"/>
                  </a:cubicBezTo>
                  <a:cubicBezTo>
                    <a:pt x="2388" y="5684"/>
                    <a:pt x="2387" y="5681"/>
                    <a:pt x="2388" y="5679"/>
                  </a:cubicBezTo>
                  <a:cubicBezTo>
                    <a:pt x="2434" y="5324"/>
                    <a:pt x="2506" y="4909"/>
                    <a:pt x="2634" y="4572"/>
                  </a:cubicBezTo>
                  <a:cubicBezTo>
                    <a:pt x="2679" y="4455"/>
                    <a:pt x="2764" y="4343"/>
                    <a:pt x="2878" y="4343"/>
                  </a:cubicBezTo>
                  <a:cubicBezTo>
                    <a:pt x="2883" y="4343"/>
                    <a:pt x="2888" y="4343"/>
                    <a:pt x="2894" y="4344"/>
                  </a:cubicBezTo>
                  <a:cubicBezTo>
                    <a:pt x="2894" y="4344"/>
                    <a:pt x="2894" y="4344"/>
                    <a:pt x="2895" y="4344"/>
                  </a:cubicBezTo>
                  <a:cubicBezTo>
                    <a:pt x="2895" y="4344"/>
                    <a:pt x="2896" y="4344"/>
                    <a:pt x="2898" y="4344"/>
                  </a:cubicBezTo>
                  <a:cubicBezTo>
                    <a:pt x="2906" y="4343"/>
                    <a:pt x="2914" y="4343"/>
                    <a:pt x="2922" y="4343"/>
                  </a:cubicBezTo>
                  <a:cubicBezTo>
                    <a:pt x="3111" y="4343"/>
                    <a:pt x="3191" y="4507"/>
                    <a:pt x="3186" y="4689"/>
                  </a:cubicBezTo>
                  <a:cubicBezTo>
                    <a:pt x="3180" y="4835"/>
                    <a:pt x="3161" y="4982"/>
                    <a:pt x="3129" y="5126"/>
                  </a:cubicBezTo>
                  <a:lnTo>
                    <a:pt x="3344" y="5168"/>
                  </a:lnTo>
                  <a:cubicBezTo>
                    <a:pt x="3378" y="5005"/>
                    <a:pt x="3418" y="4847"/>
                    <a:pt x="3475" y="4708"/>
                  </a:cubicBezTo>
                  <a:cubicBezTo>
                    <a:pt x="3532" y="4572"/>
                    <a:pt x="3634" y="4471"/>
                    <a:pt x="3761" y="4471"/>
                  </a:cubicBezTo>
                  <a:cubicBezTo>
                    <a:pt x="3797" y="4471"/>
                    <a:pt x="3835" y="4479"/>
                    <a:pt x="3875" y="4497"/>
                  </a:cubicBezTo>
                  <a:cubicBezTo>
                    <a:pt x="3878" y="4497"/>
                    <a:pt x="3882" y="4497"/>
                    <a:pt x="3885" y="4497"/>
                  </a:cubicBezTo>
                  <a:cubicBezTo>
                    <a:pt x="4021" y="4497"/>
                    <a:pt x="4129" y="4631"/>
                    <a:pt x="4152" y="4770"/>
                  </a:cubicBezTo>
                  <a:cubicBezTo>
                    <a:pt x="4178" y="4932"/>
                    <a:pt x="4112" y="5092"/>
                    <a:pt x="4072" y="5245"/>
                  </a:cubicBezTo>
                  <a:cubicBezTo>
                    <a:pt x="4003" y="5490"/>
                    <a:pt x="3953" y="5739"/>
                    <a:pt x="3901" y="5988"/>
                  </a:cubicBezTo>
                  <a:cubicBezTo>
                    <a:pt x="4193" y="6044"/>
                    <a:pt x="4488" y="6097"/>
                    <a:pt x="4780" y="6151"/>
                  </a:cubicBezTo>
                  <a:cubicBezTo>
                    <a:pt x="4774" y="5951"/>
                    <a:pt x="4835" y="5748"/>
                    <a:pt x="4879" y="5552"/>
                  </a:cubicBezTo>
                  <a:cubicBezTo>
                    <a:pt x="4911" y="5398"/>
                    <a:pt x="4930" y="5228"/>
                    <a:pt x="4993" y="5082"/>
                  </a:cubicBezTo>
                  <a:cubicBezTo>
                    <a:pt x="5050" y="4947"/>
                    <a:pt x="5164" y="4832"/>
                    <a:pt x="5297" y="4832"/>
                  </a:cubicBezTo>
                  <a:cubicBezTo>
                    <a:pt x="5346" y="4832"/>
                    <a:pt x="5397" y="4848"/>
                    <a:pt x="5449" y="4883"/>
                  </a:cubicBezTo>
                  <a:cubicBezTo>
                    <a:pt x="5459" y="4889"/>
                    <a:pt x="5468" y="4900"/>
                    <a:pt x="5472" y="4913"/>
                  </a:cubicBezTo>
                  <a:cubicBezTo>
                    <a:pt x="5567" y="4969"/>
                    <a:pt x="5613" y="5082"/>
                    <a:pt x="5613" y="5214"/>
                  </a:cubicBezTo>
                  <a:cubicBezTo>
                    <a:pt x="5613" y="5547"/>
                    <a:pt x="5512" y="5936"/>
                    <a:pt x="5435" y="6262"/>
                  </a:cubicBezTo>
                  <a:cubicBezTo>
                    <a:pt x="5435" y="6265"/>
                    <a:pt x="5433" y="6267"/>
                    <a:pt x="5432" y="6269"/>
                  </a:cubicBezTo>
                  <a:cubicBezTo>
                    <a:pt x="5509" y="6284"/>
                    <a:pt x="5584" y="6298"/>
                    <a:pt x="5659" y="6312"/>
                  </a:cubicBezTo>
                  <a:cubicBezTo>
                    <a:pt x="5687" y="6077"/>
                    <a:pt x="5777" y="5091"/>
                    <a:pt x="6119" y="5091"/>
                  </a:cubicBezTo>
                  <a:cubicBezTo>
                    <a:pt x="6168" y="5091"/>
                    <a:pt x="6223" y="5112"/>
                    <a:pt x="6283" y="5158"/>
                  </a:cubicBezTo>
                  <a:cubicBezTo>
                    <a:pt x="6288" y="5161"/>
                    <a:pt x="6292" y="5167"/>
                    <a:pt x="6296" y="5173"/>
                  </a:cubicBezTo>
                  <a:cubicBezTo>
                    <a:pt x="6367" y="5243"/>
                    <a:pt x="6397" y="5353"/>
                    <a:pt x="6397" y="5460"/>
                  </a:cubicBezTo>
                  <a:cubicBezTo>
                    <a:pt x="6399" y="5592"/>
                    <a:pt x="6366" y="5724"/>
                    <a:pt x="6345" y="5854"/>
                  </a:cubicBezTo>
                  <a:cubicBezTo>
                    <a:pt x="6322" y="5994"/>
                    <a:pt x="6208" y="6291"/>
                    <a:pt x="6284" y="6417"/>
                  </a:cubicBezTo>
                  <a:cubicBezTo>
                    <a:pt x="6287" y="6422"/>
                    <a:pt x="6289" y="6430"/>
                    <a:pt x="6288" y="6436"/>
                  </a:cubicBezTo>
                  <a:cubicBezTo>
                    <a:pt x="6357" y="6448"/>
                    <a:pt x="6426" y="6463"/>
                    <a:pt x="6495" y="6478"/>
                  </a:cubicBezTo>
                  <a:cubicBezTo>
                    <a:pt x="6509" y="6312"/>
                    <a:pt x="6619" y="5318"/>
                    <a:pt x="6916" y="5318"/>
                  </a:cubicBezTo>
                  <a:cubicBezTo>
                    <a:pt x="6958" y="5318"/>
                    <a:pt x="7004" y="5338"/>
                    <a:pt x="7054" y="5384"/>
                  </a:cubicBezTo>
                  <a:cubicBezTo>
                    <a:pt x="7065" y="5394"/>
                    <a:pt x="7070" y="5410"/>
                    <a:pt x="7067" y="5426"/>
                  </a:cubicBezTo>
                  <a:cubicBezTo>
                    <a:pt x="7109" y="5497"/>
                    <a:pt x="7098" y="5588"/>
                    <a:pt x="7082" y="5681"/>
                  </a:cubicBezTo>
                  <a:cubicBezTo>
                    <a:pt x="7029" y="5974"/>
                    <a:pt x="6970" y="6274"/>
                    <a:pt x="6893" y="6563"/>
                  </a:cubicBezTo>
                  <a:lnTo>
                    <a:pt x="6958" y="6576"/>
                  </a:lnTo>
                  <a:cubicBezTo>
                    <a:pt x="6951" y="6563"/>
                    <a:pt x="6951" y="6547"/>
                    <a:pt x="6958" y="6533"/>
                  </a:cubicBezTo>
                  <a:cubicBezTo>
                    <a:pt x="7139" y="6126"/>
                    <a:pt x="7275" y="5698"/>
                    <a:pt x="7363" y="5260"/>
                  </a:cubicBezTo>
                  <a:cubicBezTo>
                    <a:pt x="7456" y="4776"/>
                    <a:pt x="7616" y="4204"/>
                    <a:pt x="7201" y="3850"/>
                  </a:cubicBezTo>
                  <a:cubicBezTo>
                    <a:pt x="6606" y="3347"/>
                    <a:pt x="5747" y="3069"/>
                    <a:pt x="5011" y="2838"/>
                  </a:cubicBezTo>
                  <a:cubicBezTo>
                    <a:pt x="5003" y="2843"/>
                    <a:pt x="4994" y="2845"/>
                    <a:pt x="4984" y="2845"/>
                  </a:cubicBezTo>
                  <a:cubicBezTo>
                    <a:pt x="4976" y="2845"/>
                    <a:pt x="4967" y="2845"/>
                    <a:pt x="4958" y="2845"/>
                  </a:cubicBezTo>
                  <a:cubicBezTo>
                    <a:pt x="4745" y="2845"/>
                    <a:pt x="4551" y="2946"/>
                    <a:pt x="4342" y="2946"/>
                  </a:cubicBezTo>
                  <a:cubicBezTo>
                    <a:pt x="4334" y="2946"/>
                    <a:pt x="4327" y="2946"/>
                    <a:pt x="4319" y="2946"/>
                  </a:cubicBezTo>
                  <a:cubicBezTo>
                    <a:pt x="4079" y="2936"/>
                    <a:pt x="4007" y="2690"/>
                    <a:pt x="3782" y="2656"/>
                  </a:cubicBezTo>
                  <a:cubicBezTo>
                    <a:pt x="3776" y="2655"/>
                    <a:pt x="3770" y="2652"/>
                    <a:pt x="3767" y="2647"/>
                  </a:cubicBezTo>
                  <a:cubicBezTo>
                    <a:pt x="3758" y="2659"/>
                    <a:pt x="3743" y="2666"/>
                    <a:pt x="3729" y="2666"/>
                  </a:cubicBezTo>
                  <a:cubicBezTo>
                    <a:pt x="3725" y="2666"/>
                    <a:pt x="3720" y="2665"/>
                    <a:pt x="3716" y="2664"/>
                  </a:cubicBezTo>
                  <a:cubicBezTo>
                    <a:pt x="3598" y="2624"/>
                    <a:pt x="3592" y="2572"/>
                    <a:pt x="3571" y="2449"/>
                  </a:cubicBezTo>
                  <a:cubicBezTo>
                    <a:pt x="3511" y="2093"/>
                    <a:pt x="3665" y="1712"/>
                    <a:pt x="3620" y="1358"/>
                  </a:cubicBezTo>
                  <a:cubicBezTo>
                    <a:pt x="3576" y="1007"/>
                    <a:pt x="3306" y="920"/>
                    <a:pt x="3155" y="643"/>
                  </a:cubicBezTo>
                  <a:cubicBezTo>
                    <a:pt x="3042" y="437"/>
                    <a:pt x="3020" y="224"/>
                    <a:pt x="3062" y="1"/>
                  </a:cubicBezTo>
                  <a:cubicBezTo>
                    <a:pt x="3045" y="0"/>
                    <a:pt x="3028" y="0"/>
                    <a:pt x="3011"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285" name="Google Shape;5285;p92"/>
            <p:cNvSpPr/>
            <p:nvPr/>
          </p:nvSpPr>
          <p:spPr>
            <a:xfrm>
              <a:off x="5938725" y="2504425"/>
              <a:ext cx="33025" cy="52000"/>
            </a:xfrm>
            <a:custGeom>
              <a:avLst/>
              <a:gdLst/>
              <a:ahLst/>
              <a:cxnLst/>
              <a:rect l="l" t="t" r="r" b="b"/>
              <a:pathLst>
                <a:path w="1321" h="2080" extrusionOk="0">
                  <a:moveTo>
                    <a:pt x="716" y="190"/>
                  </a:moveTo>
                  <a:cubicBezTo>
                    <a:pt x="743" y="190"/>
                    <a:pt x="770" y="193"/>
                    <a:pt x="795" y="198"/>
                  </a:cubicBezTo>
                  <a:cubicBezTo>
                    <a:pt x="914" y="223"/>
                    <a:pt x="1003" y="295"/>
                    <a:pt x="1060" y="415"/>
                  </a:cubicBezTo>
                  <a:cubicBezTo>
                    <a:pt x="1118" y="534"/>
                    <a:pt x="1133" y="658"/>
                    <a:pt x="1107" y="787"/>
                  </a:cubicBezTo>
                  <a:cubicBezTo>
                    <a:pt x="1081" y="905"/>
                    <a:pt x="1023" y="998"/>
                    <a:pt x="929" y="1065"/>
                  </a:cubicBezTo>
                  <a:cubicBezTo>
                    <a:pt x="860" y="1114"/>
                    <a:pt x="786" y="1139"/>
                    <a:pt x="708" y="1139"/>
                  </a:cubicBezTo>
                  <a:cubicBezTo>
                    <a:pt x="681" y="1139"/>
                    <a:pt x="653" y="1136"/>
                    <a:pt x="625" y="1130"/>
                  </a:cubicBezTo>
                  <a:cubicBezTo>
                    <a:pt x="511" y="1107"/>
                    <a:pt x="416" y="1062"/>
                    <a:pt x="338" y="996"/>
                  </a:cubicBezTo>
                  <a:lnTo>
                    <a:pt x="475" y="250"/>
                  </a:lnTo>
                  <a:cubicBezTo>
                    <a:pt x="561" y="210"/>
                    <a:pt x="641" y="190"/>
                    <a:pt x="716" y="190"/>
                  </a:cubicBezTo>
                  <a:close/>
                  <a:moveTo>
                    <a:pt x="502" y="1"/>
                  </a:moveTo>
                  <a:lnTo>
                    <a:pt x="389" y="7"/>
                  </a:lnTo>
                  <a:cubicBezTo>
                    <a:pt x="335" y="216"/>
                    <a:pt x="265" y="511"/>
                    <a:pt x="178" y="895"/>
                  </a:cubicBezTo>
                  <a:cubicBezTo>
                    <a:pt x="93" y="1280"/>
                    <a:pt x="34" y="1537"/>
                    <a:pt x="2" y="1670"/>
                  </a:cubicBezTo>
                  <a:cubicBezTo>
                    <a:pt x="1" y="1704"/>
                    <a:pt x="11" y="1735"/>
                    <a:pt x="32" y="1763"/>
                  </a:cubicBezTo>
                  <a:cubicBezTo>
                    <a:pt x="54" y="1792"/>
                    <a:pt x="79" y="1810"/>
                    <a:pt x="108" y="1815"/>
                  </a:cubicBezTo>
                  <a:cubicBezTo>
                    <a:pt x="114" y="1817"/>
                    <a:pt x="120" y="1817"/>
                    <a:pt x="127" y="1817"/>
                  </a:cubicBezTo>
                  <a:cubicBezTo>
                    <a:pt x="159" y="1817"/>
                    <a:pt x="185" y="1798"/>
                    <a:pt x="206" y="1760"/>
                  </a:cubicBezTo>
                  <a:cubicBezTo>
                    <a:pt x="247" y="1513"/>
                    <a:pt x="279" y="1332"/>
                    <a:pt x="300" y="1216"/>
                  </a:cubicBezTo>
                  <a:lnTo>
                    <a:pt x="483" y="1276"/>
                  </a:lnTo>
                  <a:cubicBezTo>
                    <a:pt x="507" y="1351"/>
                    <a:pt x="538" y="1428"/>
                    <a:pt x="576" y="1509"/>
                  </a:cubicBezTo>
                  <a:cubicBezTo>
                    <a:pt x="615" y="1589"/>
                    <a:pt x="661" y="1670"/>
                    <a:pt x="714" y="1751"/>
                  </a:cubicBezTo>
                  <a:cubicBezTo>
                    <a:pt x="768" y="1832"/>
                    <a:pt x="829" y="1902"/>
                    <a:pt x="898" y="1963"/>
                  </a:cubicBezTo>
                  <a:cubicBezTo>
                    <a:pt x="966" y="2024"/>
                    <a:pt x="1035" y="2063"/>
                    <a:pt x="1107" y="2079"/>
                  </a:cubicBezTo>
                  <a:lnTo>
                    <a:pt x="1089" y="1973"/>
                  </a:lnTo>
                  <a:cubicBezTo>
                    <a:pt x="1002" y="1929"/>
                    <a:pt x="923" y="1842"/>
                    <a:pt x="853" y="1714"/>
                  </a:cubicBezTo>
                  <a:cubicBezTo>
                    <a:pt x="783" y="1585"/>
                    <a:pt x="731" y="1457"/>
                    <a:pt x="700" y="1329"/>
                  </a:cubicBezTo>
                  <a:lnTo>
                    <a:pt x="700" y="1329"/>
                  </a:lnTo>
                  <a:cubicBezTo>
                    <a:pt x="722" y="1332"/>
                    <a:pt x="744" y="1333"/>
                    <a:pt x="766" y="1333"/>
                  </a:cubicBezTo>
                  <a:cubicBezTo>
                    <a:pt x="821" y="1333"/>
                    <a:pt x="872" y="1324"/>
                    <a:pt x="921" y="1306"/>
                  </a:cubicBezTo>
                  <a:cubicBezTo>
                    <a:pt x="989" y="1281"/>
                    <a:pt x="1046" y="1242"/>
                    <a:pt x="1092" y="1191"/>
                  </a:cubicBezTo>
                  <a:cubicBezTo>
                    <a:pt x="1138" y="1139"/>
                    <a:pt x="1178" y="1082"/>
                    <a:pt x="1209" y="1019"/>
                  </a:cubicBezTo>
                  <a:cubicBezTo>
                    <a:pt x="1241" y="955"/>
                    <a:pt x="1264" y="886"/>
                    <a:pt x="1279" y="813"/>
                  </a:cubicBezTo>
                  <a:cubicBezTo>
                    <a:pt x="1320" y="615"/>
                    <a:pt x="1309" y="453"/>
                    <a:pt x="1245" y="325"/>
                  </a:cubicBezTo>
                  <a:cubicBezTo>
                    <a:pt x="1181" y="196"/>
                    <a:pt x="1061" y="113"/>
                    <a:pt x="885" y="76"/>
                  </a:cubicBezTo>
                  <a:cubicBezTo>
                    <a:pt x="811" y="61"/>
                    <a:pt x="743" y="53"/>
                    <a:pt x="681" y="53"/>
                  </a:cubicBezTo>
                  <a:cubicBezTo>
                    <a:pt x="607" y="53"/>
                    <a:pt x="542" y="64"/>
                    <a:pt x="486" y="87"/>
                  </a:cubicBezTo>
                  <a:cubicBezTo>
                    <a:pt x="486" y="80"/>
                    <a:pt x="491" y="51"/>
                    <a:pt x="502"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92"/>
            <p:cNvSpPr/>
            <p:nvPr/>
          </p:nvSpPr>
          <p:spPr>
            <a:xfrm>
              <a:off x="5979075" y="2512450"/>
              <a:ext cx="30025" cy="46600"/>
            </a:xfrm>
            <a:custGeom>
              <a:avLst/>
              <a:gdLst/>
              <a:ahLst/>
              <a:cxnLst/>
              <a:rect l="l" t="t" r="r" b="b"/>
              <a:pathLst>
                <a:path w="1201" h="1864" extrusionOk="0">
                  <a:moveTo>
                    <a:pt x="680" y="179"/>
                  </a:moveTo>
                  <a:cubicBezTo>
                    <a:pt x="689" y="179"/>
                    <a:pt x="699" y="180"/>
                    <a:pt x="708" y="182"/>
                  </a:cubicBezTo>
                  <a:cubicBezTo>
                    <a:pt x="792" y="200"/>
                    <a:pt x="858" y="245"/>
                    <a:pt x="905" y="319"/>
                  </a:cubicBezTo>
                  <a:cubicBezTo>
                    <a:pt x="953" y="393"/>
                    <a:pt x="980" y="480"/>
                    <a:pt x="987" y="582"/>
                  </a:cubicBezTo>
                  <a:cubicBezTo>
                    <a:pt x="996" y="685"/>
                    <a:pt x="996" y="779"/>
                    <a:pt x="989" y="865"/>
                  </a:cubicBezTo>
                  <a:cubicBezTo>
                    <a:pt x="985" y="952"/>
                    <a:pt x="975" y="1034"/>
                    <a:pt x="958" y="1112"/>
                  </a:cubicBezTo>
                  <a:cubicBezTo>
                    <a:pt x="920" y="1291"/>
                    <a:pt x="860" y="1437"/>
                    <a:pt x="777" y="1548"/>
                  </a:cubicBezTo>
                  <a:cubicBezTo>
                    <a:pt x="706" y="1644"/>
                    <a:pt x="622" y="1692"/>
                    <a:pt x="525" y="1692"/>
                  </a:cubicBezTo>
                  <a:cubicBezTo>
                    <a:pt x="510" y="1692"/>
                    <a:pt x="494" y="1691"/>
                    <a:pt x="478" y="1688"/>
                  </a:cubicBezTo>
                  <a:cubicBezTo>
                    <a:pt x="425" y="1677"/>
                    <a:pt x="380" y="1656"/>
                    <a:pt x="341" y="1628"/>
                  </a:cubicBezTo>
                  <a:cubicBezTo>
                    <a:pt x="305" y="1599"/>
                    <a:pt x="275" y="1569"/>
                    <a:pt x="253" y="1537"/>
                  </a:cubicBezTo>
                  <a:cubicBezTo>
                    <a:pt x="234" y="1506"/>
                    <a:pt x="220" y="1464"/>
                    <a:pt x="210" y="1412"/>
                  </a:cubicBezTo>
                  <a:cubicBezTo>
                    <a:pt x="201" y="1360"/>
                    <a:pt x="196" y="1316"/>
                    <a:pt x="194" y="1277"/>
                  </a:cubicBezTo>
                  <a:cubicBezTo>
                    <a:pt x="194" y="1240"/>
                    <a:pt x="198" y="1188"/>
                    <a:pt x="206" y="1126"/>
                  </a:cubicBezTo>
                  <a:cubicBezTo>
                    <a:pt x="215" y="1061"/>
                    <a:pt x="221" y="1012"/>
                    <a:pt x="226" y="979"/>
                  </a:cubicBezTo>
                  <a:lnTo>
                    <a:pt x="258" y="830"/>
                  </a:lnTo>
                  <a:cubicBezTo>
                    <a:pt x="278" y="735"/>
                    <a:pt x="309" y="639"/>
                    <a:pt x="351" y="538"/>
                  </a:cubicBezTo>
                  <a:cubicBezTo>
                    <a:pt x="394" y="437"/>
                    <a:pt x="447" y="349"/>
                    <a:pt x="512" y="275"/>
                  </a:cubicBezTo>
                  <a:cubicBezTo>
                    <a:pt x="569" y="211"/>
                    <a:pt x="625" y="179"/>
                    <a:pt x="680" y="179"/>
                  </a:cubicBezTo>
                  <a:close/>
                  <a:moveTo>
                    <a:pt x="646" y="1"/>
                  </a:moveTo>
                  <a:cubicBezTo>
                    <a:pt x="636" y="1"/>
                    <a:pt x="626" y="1"/>
                    <a:pt x="617" y="2"/>
                  </a:cubicBezTo>
                  <a:cubicBezTo>
                    <a:pt x="573" y="4"/>
                    <a:pt x="534" y="14"/>
                    <a:pt x="499" y="31"/>
                  </a:cubicBezTo>
                  <a:cubicBezTo>
                    <a:pt x="464" y="48"/>
                    <a:pt x="432" y="66"/>
                    <a:pt x="401" y="86"/>
                  </a:cubicBezTo>
                  <a:cubicBezTo>
                    <a:pt x="371" y="105"/>
                    <a:pt x="343" y="134"/>
                    <a:pt x="316" y="172"/>
                  </a:cubicBezTo>
                  <a:cubicBezTo>
                    <a:pt x="291" y="209"/>
                    <a:pt x="269" y="244"/>
                    <a:pt x="250" y="274"/>
                  </a:cubicBezTo>
                  <a:cubicBezTo>
                    <a:pt x="230" y="304"/>
                    <a:pt x="212" y="344"/>
                    <a:pt x="193" y="397"/>
                  </a:cubicBezTo>
                  <a:cubicBezTo>
                    <a:pt x="174" y="447"/>
                    <a:pt x="158" y="488"/>
                    <a:pt x="147" y="521"/>
                  </a:cubicBezTo>
                  <a:cubicBezTo>
                    <a:pt x="136" y="553"/>
                    <a:pt x="123" y="598"/>
                    <a:pt x="109" y="654"/>
                  </a:cubicBezTo>
                  <a:cubicBezTo>
                    <a:pt x="95" y="711"/>
                    <a:pt x="86" y="753"/>
                    <a:pt x="79" y="782"/>
                  </a:cubicBezTo>
                  <a:lnTo>
                    <a:pt x="54" y="903"/>
                  </a:lnTo>
                  <a:cubicBezTo>
                    <a:pt x="30" y="1015"/>
                    <a:pt x="14" y="1114"/>
                    <a:pt x="7" y="1199"/>
                  </a:cubicBezTo>
                  <a:cubicBezTo>
                    <a:pt x="1" y="1284"/>
                    <a:pt x="3" y="1363"/>
                    <a:pt x="14" y="1438"/>
                  </a:cubicBezTo>
                  <a:cubicBezTo>
                    <a:pt x="26" y="1513"/>
                    <a:pt x="50" y="1577"/>
                    <a:pt x="86" y="1629"/>
                  </a:cubicBezTo>
                  <a:cubicBezTo>
                    <a:pt x="122" y="1682"/>
                    <a:pt x="174" y="1727"/>
                    <a:pt x="239" y="1765"/>
                  </a:cubicBezTo>
                  <a:cubicBezTo>
                    <a:pt x="305" y="1803"/>
                    <a:pt x="387" y="1834"/>
                    <a:pt x="485" y="1854"/>
                  </a:cubicBezTo>
                  <a:cubicBezTo>
                    <a:pt x="518" y="1861"/>
                    <a:pt x="550" y="1864"/>
                    <a:pt x="581" y="1864"/>
                  </a:cubicBezTo>
                  <a:cubicBezTo>
                    <a:pt x="607" y="1864"/>
                    <a:pt x="632" y="1862"/>
                    <a:pt x="656" y="1857"/>
                  </a:cubicBezTo>
                  <a:cubicBezTo>
                    <a:pt x="709" y="1847"/>
                    <a:pt x="754" y="1830"/>
                    <a:pt x="793" y="1804"/>
                  </a:cubicBezTo>
                  <a:cubicBezTo>
                    <a:pt x="833" y="1778"/>
                    <a:pt x="871" y="1743"/>
                    <a:pt x="904" y="1699"/>
                  </a:cubicBezTo>
                  <a:cubicBezTo>
                    <a:pt x="939" y="1652"/>
                    <a:pt x="967" y="1606"/>
                    <a:pt x="990" y="1560"/>
                  </a:cubicBezTo>
                  <a:cubicBezTo>
                    <a:pt x="1015" y="1514"/>
                    <a:pt x="1037" y="1460"/>
                    <a:pt x="1056" y="1398"/>
                  </a:cubicBezTo>
                  <a:cubicBezTo>
                    <a:pt x="1078" y="1335"/>
                    <a:pt x="1095" y="1278"/>
                    <a:pt x="1108" y="1228"/>
                  </a:cubicBezTo>
                  <a:cubicBezTo>
                    <a:pt x="1121" y="1178"/>
                    <a:pt x="1135" y="1121"/>
                    <a:pt x="1147" y="1057"/>
                  </a:cubicBezTo>
                  <a:cubicBezTo>
                    <a:pt x="1167" y="964"/>
                    <a:pt x="1181" y="878"/>
                    <a:pt x="1189" y="798"/>
                  </a:cubicBezTo>
                  <a:cubicBezTo>
                    <a:pt x="1200" y="720"/>
                    <a:pt x="1201" y="635"/>
                    <a:pt x="1194" y="544"/>
                  </a:cubicBezTo>
                  <a:cubicBezTo>
                    <a:pt x="1187" y="453"/>
                    <a:pt x="1169" y="374"/>
                    <a:pt x="1141" y="307"/>
                  </a:cubicBezTo>
                  <a:cubicBezTo>
                    <a:pt x="1112" y="240"/>
                    <a:pt x="1065" y="180"/>
                    <a:pt x="1000" y="126"/>
                  </a:cubicBezTo>
                  <a:cubicBezTo>
                    <a:pt x="936" y="72"/>
                    <a:pt x="854" y="34"/>
                    <a:pt x="755" y="13"/>
                  </a:cubicBezTo>
                  <a:cubicBezTo>
                    <a:pt x="718" y="5"/>
                    <a:pt x="681" y="1"/>
                    <a:pt x="646"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92"/>
            <p:cNvSpPr/>
            <p:nvPr/>
          </p:nvSpPr>
          <p:spPr>
            <a:xfrm>
              <a:off x="6011750" y="2521750"/>
              <a:ext cx="44000" cy="49725"/>
            </a:xfrm>
            <a:custGeom>
              <a:avLst/>
              <a:gdLst/>
              <a:ahLst/>
              <a:cxnLst/>
              <a:rect l="l" t="t" r="r" b="b"/>
              <a:pathLst>
                <a:path w="1760" h="1989" extrusionOk="0">
                  <a:moveTo>
                    <a:pt x="670" y="1"/>
                  </a:moveTo>
                  <a:cubicBezTo>
                    <a:pt x="611" y="200"/>
                    <a:pt x="500" y="476"/>
                    <a:pt x="335" y="829"/>
                  </a:cubicBezTo>
                  <a:cubicBezTo>
                    <a:pt x="171" y="1181"/>
                    <a:pt x="60" y="1441"/>
                    <a:pt x="1" y="1610"/>
                  </a:cubicBezTo>
                  <a:lnTo>
                    <a:pt x="145" y="1655"/>
                  </a:lnTo>
                  <a:cubicBezTo>
                    <a:pt x="480" y="1016"/>
                    <a:pt x="688" y="573"/>
                    <a:pt x="771" y="321"/>
                  </a:cubicBezTo>
                  <a:cubicBezTo>
                    <a:pt x="771" y="398"/>
                    <a:pt x="784" y="575"/>
                    <a:pt x="809" y="853"/>
                  </a:cubicBezTo>
                  <a:cubicBezTo>
                    <a:pt x="833" y="1130"/>
                    <a:pt x="842" y="1291"/>
                    <a:pt x="834" y="1337"/>
                  </a:cubicBezTo>
                  <a:cubicBezTo>
                    <a:pt x="848" y="1340"/>
                    <a:pt x="880" y="1350"/>
                    <a:pt x="929" y="1364"/>
                  </a:cubicBezTo>
                  <a:cubicBezTo>
                    <a:pt x="980" y="1380"/>
                    <a:pt x="1015" y="1389"/>
                    <a:pt x="1037" y="1395"/>
                  </a:cubicBezTo>
                  <a:lnTo>
                    <a:pt x="1054" y="1398"/>
                  </a:lnTo>
                  <a:cubicBezTo>
                    <a:pt x="1063" y="1398"/>
                    <a:pt x="1068" y="1399"/>
                    <a:pt x="1071" y="1399"/>
                  </a:cubicBezTo>
                  <a:cubicBezTo>
                    <a:pt x="1109" y="1337"/>
                    <a:pt x="1182" y="1202"/>
                    <a:pt x="1291" y="991"/>
                  </a:cubicBezTo>
                  <a:cubicBezTo>
                    <a:pt x="1401" y="779"/>
                    <a:pt x="1495" y="617"/>
                    <a:pt x="1573" y="505"/>
                  </a:cubicBezTo>
                  <a:lnTo>
                    <a:pt x="1573" y="505"/>
                  </a:lnTo>
                  <a:cubicBezTo>
                    <a:pt x="1593" y="916"/>
                    <a:pt x="1590" y="1403"/>
                    <a:pt x="1562" y="1968"/>
                  </a:cubicBezTo>
                  <a:lnTo>
                    <a:pt x="1747" y="1989"/>
                  </a:lnTo>
                  <a:cubicBezTo>
                    <a:pt x="1747" y="1867"/>
                    <a:pt x="1749" y="1683"/>
                    <a:pt x="1753" y="1438"/>
                  </a:cubicBezTo>
                  <a:cubicBezTo>
                    <a:pt x="1757" y="1192"/>
                    <a:pt x="1760" y="972"/>
                    <a:pt x="1760" y="779"/>
                  </a:cubicBezTo>
                  <a:cubicBezTo>
                    <a:pt x="1760" y="586"/>
                    <a:pt x="1756" y="404"/>
                    <a:pt x="1749" y="237"/>
                  </a:cubicBezTo>
                  <a:cubicBezTo>
                    <a:pt x="1617" y="196"/>
                    <a:pt x="1538" y="172"/>
                    <a:pt x="1513" y="164"/>
                  </a:cubicBezTo>
                  <a:cubicBezTo>
                    <a:pt x="1473" y="226"/>
                    <a:pt x="1397" y="373"/>
                    <a:pt x="1283" y="604"/>
                  </a:cubicBezTo>
                  <a:cubicBezTo>
                    <a:pt x="1169" y="837"/>
                    <a:pt x="1079" y="1004"/>
                    <a:pt x="1011" y="1103"/>
                  </a:cubicBezTo>
                  <a:cubicBezTo>
                    <a:pt x="1007" y="1072"/>
                    <a:pt x="1001" y="967"/>
                    <a:pt x="993" y="790"/>
                  </a:cubicBezTo>
                  <a:cubicBezTo>
                    <a:pt x="985" y="613"/>
                    <a:pt x="975" y="450"/>
                    <a:pt x="961" y="303"/>
                  </a:cubicBezTo>
                  <a:cubicBezTo>
                    <a:pt x="949" y="153"/>
                    <a:pt x="933" y="74"/>
                    <a:pt x="912" y="66"/>
                  </a:cubicBezTo>
                  <a:cubicBezTo>
                    <a:pt x="812" y="32"/>
                    <a:pt x="755" y="13"/>
                    <a:pt x="740" y="10"/>
                  </a:cubicBezTo>
                  <a:cubicBezTo>
                    <a:pt x="722" y="7"/>
                    <a:pt x="699" y="4"/>
                    <a:pt x="670"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92"/>
            <p:cNvSpPr/>
            <p:nvPr/>
          </p:nvSpPr>
          <p:spPr>
            <a:xfrm>
              <a:off x="6063925" y="2530325"/>
              <a:ext cx="32575" cy="47800"/>
            </a:xfrm>
            <a:custGeom>
              <a:avLst/>
              <a:gdLst/>
              <a:ahLst/>
              <a:cxnLst/>
              <a:rect l="l" t="t" r="r" b="b"/>
              <a:pathLst>
                <a:path w="1303" h="1912" extrusionOk="0">
                  <a:moveTo>
                    <a:pt x="422" y="0"/>
                  </a:moveTo>
                  <a:cubicBezTo>
                    <a:pt x="371" y="158"/>
                    <a:pt x="300" y="441"/>
                    <a:pt x="211" y="849"/>
                  </a:cubicBezTo>
                  <a:cubicBezTo>
                    <a:pt x="123" y="1257"/>
                    <a:pt x="53" y="1546"/>
                    <a:pt x="1" y="1717"/>
                  </a:cubicBezTo>
                  <a:cubicBezTo>
                    <a:pt x="40" y="1737"/>
                    <a:pt x="120" y="1759"/>
                    <a:pt x="236" y="1784"/>
                  </a:cubicBezTo>
                  <a:cubicBezTo>
                    <a:pt x="310" y="1799"/>
                    <a:pt x="427" y="1821"/>
                    <a:pt x="591" y="1848"/>
                  </a:cubicBezTo>
                  <a:cubicBezTo>
                    <a:pt x="755" y="1878"/>
                    <a:pt x="867" y="1899"/>
                    <a:pt x="929" y="1911"/>
                  </a:cubicBezTo>
                  <a:lnTo>
                    <a:pt x="928" y="1800"/>
                  </a:lnTo>
                  <a:cubicBezTo>
                    <a:pt x="838" y="1765"/>
                    <a:pt x="615" y="1694"/>
                    <a:pt x="258" y="1585"/>
                  </a:cubicBezTo>
                  <a:cubicBezTo>
                    <a:pt x="272" y="1519"/>
                    <a:pt x="295" y="1415"/>
                    <a:pt x="327" y="1275"/>
                  </a:cubicBezTo>
                  <a:cubicBezTo>
                    <a:pt x="359" y="1132"/>
                    <a:pt x="383" y="1027"/>
                    <a:pt x="398" y="957"/>
                  </a:cubicBezTo>
                  <a:cubicBezTo>
                    <a:pt x="454" y="968"/>
                    <a:pt x="654" y="993"/>
                    <a:pt x="994" y="1033"/>
                  </a:cubicBezTo>
                  <a:lnTo>
                    <a:pt x="993" y="919"/>
                  </a:lnTo>
                  <a:cubicBezTo>
                    <a:pt x="956" y="907"/>
                    <a:pt x="867" y="881"/>
                    <a:pt x="727" y="840"/>
                  </a:cubicBezTo>
                  <a:cubicBezTo>
                    <a:pt x="588" y="798"/>
                    <a:pt x="491" y="768"/>
                    <a:pt x="439" y="750"/>
                  </a:cubicBezTo>
                  <a:cubicBezTo>
                    <a:pt x="452" y="677"/>
                    <a:pt x="467" y="583"/>
                    <a:pt x="485" y="469"/>
                  </a:cubicBezTo>
                  <a:cubicBezTo>
                    <a:pt x="504" y="356"/>
                    <a:pt x="515" y="281"/>
                    <a:pt x="521" y="244"/>
                  </a:cubicBezTo>
                  <a:cubicBezTo>
                    <a:pt x="533" y="245"/>
                    <a:pt x="647" y="259"/>
                    <a:pt x="865" y="287"/>
                  </a:cubicBezTo>
                  <a:cubicBezTo>
                    <a:pt x="1082" y="314"/>
                    <a:pt x="1228" y="329"/>
                    <a:pt x="1302" y="331"/>
                  </a:cubicBezTo>
                  <a:lnTo>
                    <a:pt x="1298" y="218"/>
                  </a:lnTo>
                  <a:cubicBezTo>
                    <a:pt x="1230" y="192"/>
                    <a:pt x="1079" y="154"/>
                    <a:pt x="846" y="101"/>
                  </a:cubicBezTo>
                  <a:cubicBezTo>
                    <a:pt x="616" y="50"/>
                    <a:pt x="474" y="16"/>
                    <a:pt x="422"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92"/>
            <p:cNvSpPr/>
            <p:nvPr/>
          </p:nvSpPr>
          <p:spPr>
            <a:xfrm>
              <a:off x="5966025" y="2083675"/>
              <a:ext cx="128150" cy="93950"/>
            </a:xfrm>
            <a:custGeom>
              <a:avLst/>
              <a:gdLst/>
              <a:ahLst/>
              <a:cxnLst/>
              <a:rect l="l" t="t" r="r" b="b"/>
              <a:pathLst>
                <a:path w="5126" h="3758" extrusionOk="0">
                  <a:moveTo>
                    <a:pt x="2365" y="383"/>
                  </a:moveTo>
                  <a:cubicBezTo>
                    <a:pt x="2500" y="383"/>
                    <a:pt x="2640" y="393"/>
                    <a:pt x="2780" y="414"/>
                  </a:cubicBezTo>
                  <a:cubicBezTo>
                    <a:pt x="3901" y="579"/>
                    <a:pt x="4715" y="1373"/>
                    <a:pt x="4596" y="2181"/>
                  </a:cubicBezTo>
                  <a:cubicBezTo>
                    <a:pt x="4491" y="2888"/>
                    <a:pt x="3705" y="3376"/>
                    <a:pt x="2759" y="3376"/>
                  </a:cubicBezTo>
                  <a:cubicBezTo>
                    <a:pt x="2624" y="3376"/>
                    <a:pt x="2486" y="3366"/>
                    <a:pt x="2345" y="3345"/>
                  </a:cubicBezTo>
                  <a:cubicBezTo>
                    <a:pt x="1224" y="3178"/>
                    <a:pt x="410" y="2385"/>
                    <a:pt x="530" y="1577"/>
                  </a:cubicBezTo>
                  <a:cubicBezTo>
                    <a:pt x="635" y="870"/>
                    <a:pt x="1419" y="383"/>
                    <a:pt x="2365" y="383"/>
                  </a:cubicBezTo>
                  <a:close/>
                  <a:moveTo>
                    <a:pt x="2372" y="1"/>
                  </a:moveTo>
                  <a:cubicBezTo>
                    <a:pt x="1237" y="1"/>
                    <a:pt x="285" y="625"/>
                    <a:pt x="152" y="1521"/>
                  </a:cubicBezTo>
                  <a:cubicBezTo>
                    <a:pt x="1" y="2538"/>
                    <a:pt x="960" y="3525"/>
                    <a:pt x="2290" y="3722"/>
                  </a:cubicBezTo>
                  <a:cubicBezTo>
                    <a:pt x="2447" y="3746"/>
                    <a:pt x="2603" y="3757"/>
                    <a:pt x="2756" y="3757"/>
                  </a:cubicBezTo>
                  <a:cubicBezTo>
                    <a:pt x="3890" y="3757"/>
                    <a:pt x="4841" y="3132"/>
                    <a:pt x="4974" y="2236"/>
                  </a:cubicBezTo>
                  <a:cubicBezTo>
                    <a:pt x="5125" y="1220"/>
                    <a:pt x="4167" y="232"/>
                    <a:pt x="2837" y="35"/>
                  </a:cubicBezTo>
                  <a:cubicBezTo>
                    <a:pt x="2680" y="12"/>
                    <a:pt x="2524" y="1"/>
                    <a:pt x="2372" y="1"/>
                  </a:cubicBezTo>
                  <a:close/>
                </a:path>
              </a:pathLst>
            </a:custGeom>
            <a:solidFill>
              <a:srgbClr val="EEB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92"/>
            <p:cNvSpPr/>
            <p:nvPr/>
          </p:nvSpPr>
          <p:spPr>
            <a:xfrm>
              <a:off x="5933625" y="2109525"/>
              <a:ext cx="170725" cy="162125"/>
            </a:xfrm>
            <a:custGeom>
              <a:avLst/>
              <a:gdLst/>
              <a:ahLst/>
              <a:cxnLst/>
              <a:rect l="l" t="t" r="r" b="b"/>
              <a:pathLst>
                <a:path w="6829" h="6485" extrusionOk="0">
                  <a:moveTo>
                    <a:pt x="1605" y="0"/>
                  </a:moveTo>
                  <a:cubicBezTo>
                    <a:pt x="1223" y="0"/>
                    <a:pt x="819" y="555"/>
                    <a:pt x="676" y="1297"/>
                  </a:cubicBezTo>
                  <a:lnTo>
                    <a:pt x="151" y="4037"/>
                  </a:lnTo>
                  <a:cubicBezTo>
                    <a:pt x="0" y="4827"/>
                    <a:pt x="204" y="5529"/>
                    <a:pt x="605" y="5606"/>
                  </a:cubicBezTo>
                  <a:lnTo>
                    <a:pt x="5152" y="6477"/>
                  </a:lnTo>
                  <a:cubicBezTo>
                    <a:pt x="5176" y="6482"/>
                    <a:pt x="5200" y="6484"/>
                    <a:pt x="5224" y="6484"/>
                  </a:cubicBezTo>
                  <a:cubicBezTo>
                    <a:pt x="5606" y="6484"/>
                    <a:pt x="6010" y="5929"/>
                    <a:pt x="6153" y="5187"/>
                  </a:cubicBezTo>
                  <a:lnTo>
                    <a:pt x="6678" y="2447"/>
                  </a:lnTo>
                  <a:cubicBezTo>
                    <a:pt x="6829" y="1657"/>
                    <a:pt x="6626" y="955"/>
                    <a:pt x="6224" y="878"/>
                  </a:cubicBezTo>
                  <a:lnTo>
                    <a:pt x="1678" y="7"/>
                  </a:lnTo>
                  <a:cubicBezTo>
                    <a:pt x="1654" y="3"/>
                    <a:pt x="1630" y="0"/>
                    <a:pt x="1605"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92"/>
            <p:cNvSpPr/>
            <p:nvPr/>
          </p:nvSpPr>
          <p:spPr>
            <a:xfrm>
              <a:off x="5984525" y="2143725"/>
              <a:ext cx="39175" cy="106250"/>
            </a:xfrm>
            <a:custGeom>
              <a:avLst/>
              <a:gdLst/>
              <a:ahLst/>
              <a:cxnLst/>
              <a:rect l="l" t="t" r="r" b="b"/>
              <a:pathLst>
                <a:path w="1567" h="4250" extrusionOk="0">
                  <a:moveTo>
                    <a:pt x="935" y="344"/>
                  </a:moveTo>
                  <a:cubicBezTo>
                    <a:pt x="938" y="344"/>
                    <a:pt x="941" y="344"/>
                    <a:pt x="944" y="345"/>
                  </a:cubicBezTo>
                  <a:cubicBezTo>
                    <a:pt x="1049" y="359"/>
                    <a:pt x="1134" y="425"/>
                    <a:pt x="1199" y="542"/>
                  </a:cubicBezTo>
                  <a:cubicBezTo>
                    <a:pt x="1264" y="658"/>
                    <a:pt x="1289" y="771"/>
                    <a:pt x="1272" y="879"/>
                  </a:cubicBezTo>
                  <a:lnTo>
                    <a:pt x="1243" y="1078"/>
                  </a:lnTo>
                  <a:cubicBezTo>
                    <a:pt x="1228" y="1101"/>
                    <a:pt x="1196" y="1164"/>
                    <a:pt x="1143" y="1267"/>
                  </a:cubicBezTo>
                  <a:cubicBezTo>
                    <a:pt x="1087" y="1376"/>
                    <a:pt x="1024" y="1481"/>
                    <a:pt x="955" y="1581"/>
                  </a:cubicBezTo>
                  <a:cubicBezTo>
                    <a:pt x="866" y="1709"/>
                    <a:pt x="770" y="1776"/>
                    <a:pt x="672" y="1784"/>
                  </a:cubicBezTo>
                  <a:cubicBezTo>
                    <a:pt x="691" y="1655"/>
                    <a:pt x="718" y="1447"/>
                    <a:pt x="753" y="1161"/>
                  </a:cubicBezTo>
                  <a:cubicBezTo>
                    <a:pt x="788" y="875"/>
                    <a:pt x="815" y="665"/>
                    <a:pt x="835" y="532"/>
                  </a:cubicBezTo>
                  <a:cubicBezTo>
                    <a:pt x="854" y="407"/>
                    <a:pt x="887" y="344"/>
                    <a:pt x="935" y="344"/>
                  </a:cubicBezTo>
                  <a:close/>
                  <a:moveTo>
                    <a:pt x="621" y="2108"/>
                  </a:moveTo>
                  <a:lnTo>
                    <a:pt x="819" y="2137"/>
                  </a:lnTo>
                  <a:cubicBezTo>
                    <a:pt x="856" y="2155"/>
                    <a:pt x="899" y="2200"/>
                    <a:pt x="950" y="2270"/>
                  </a:cubicBezTo>
                  <a:cubicBezTo>
                    <a:pt x="993" y="2333"/>
                    <a:pt x="1028" y="2401"/>
                    <a:pt x="1052" y="2472"/>
                  </a:cubicBezTo>
                  <a:cubicBezTo>
                    <a:pt x="1078" y="2550"/>
                    <a:pt x="1096" y="2661"/>
                    <a:pt x="1107" y="2806"/>
                  </a:cubicBezTo>
                  <a:cubicBezTo>
                    <a:pt x="1116" y="2951"/>
                    <a:pt x="1108" y="3115"/>
                    <a:pt x="1080" y="3300"/>
                  </a:cubicBezTo>
                  <a:cubicBezTo>
                    <a:pt x="1053" y="3485"/>
                    <a:pt x="976" y="3640"/>
                    <a:pt x="850" y="3767"/>
                  </a:cubicBezTo>
                  <a:cubicBezTo>
                    <a:pt x="724" y="3892"/>
                    <a:pt x="565" y="3955"/>
                    <a:pt x="374" y="3957"/>
                  </a:cubicBezTo>
                  <a:cubicBezTo>
                    <a:pt x="481" y="3239"/>
                    <a:pt x="563" y="2623"/>
                    <a:pt x="621" y="2108"/>
                  </a:cubicBezTo>
                  <a:close/>
                  <a:moveTo>
                    <a:pt x="787" y="1"/>
                  </a:moveTo>
                  <a:cubicBezTo>
                    <a:pt x="756" y="1"/>
                    <a:pt x="724" y="10"/>
                    <a:pt x="697" y="27"/>
                  </a:cubicBezTo>
                  <a:cubicBezTo>
                    <a:pt x="627" y="73"/>
                    <a:pt x="577" y="195"/>
                    <a:pt x="548" y="394"/>
                  </a:cubicBezTo>
                  <a:lnTo>
                    <a:pt x="543" y="426"/>
                  </a:lnTo>
                  <a:lnTo>
                    <a:pt x="245" y="2693"/>
                  </a:lnTo>
                  <a:lnTo>
                    <a:pt x="14" y="4059"/>
                  </a:lnTo>
                  <a:cubicBezTo>
                    <a:pt x="1" y="4151"/>
                    <a:pt x="82" y="4211"/>
                    <a:pt x="256" y="4237"/>
                  </a:cubicBezTo>
                  <a:lnTo>
                    <a:pt x="277" y="4240"/>
                  </a:lnTo>
                  <a:cubicBezTo>
                    <a:pt x="317" y="4247"/>
                    <a:pt x="358" y="4250"/>
                    <a:pt x="398" y="4250"/>
                  </a:cubicBezTo>
                  <a:cubicBezTo>
                    <a:pt x="485" y="4250"/>
                    <a:pt x="572" y="4235"/>
                    <a:pt x="654" y="4207"/>
                  </a:cubicBezTo>
                  <a:cubicBezTo>
                    <a:pt x="765" y="4170"/>
                    <a:pt x="867" y="4110"/>
                    <a:pt x="954" y="4032"/>
                  </a:cubicBezTo>
                  <a:cubicBezTo>
                    <a:pt x="1033" y="3956"/>
                    <a:pt x="1118" y="3853"/>
                    <a:pt x="1208" y="3720"/>
                  </a:cubicBezTo>
                  <a:cubicBezTo>
                    <a:pt x="1297" y="3586"/>
                    <a:pt x="1352" y="3452"/>
                    <a:pt x="1373" y="3317"/>
                  </a:cubicBezTo>
                  <a:cubicBezTo>
                    <a:pt x="1411" y="3063"/>
                    <a:pt x="1399" y="2805"/>
                    <a:pt x="1336" y="2557"/>
                  </a:cubicBezTo>
                  <a:cubicBezTo>
                    <a:pt x="1274" y="2308"/>
                    <a:pt x="1141" y="2091"/>
                    <a:pt x="937" y="1905"/>
                  </a:cubicBezTo>
                  <a:cubicBezTo>
                    <a:pt x="1074" y="1834"/>
                    <a:pt x="1200" y="1716"/>
                    <a:pt x="1315" y="1547"/>
                  </a:cubicBezTo>
                  <a:cubicBezTo>
                    <a:pt x="1432" y="1378"/>
                    <a:pt x="1502" y="1210"/>
                    <a:pt x="1527" y="1042"/>
                  </a:cubicBezTo>
                  <a:cubicBezTo>
                    <a:pt x="1567" y="773"/>
                    <a:pt x="1525" y="544"/>
                    <a:pt x="1401" y="351"/>
                  </a:cubicBezTo>
                  <a:cubicBezTo>
                    <a:pt x="1277" y="159"/>
                    <a:pt x="1084" y="43"/>
                    <a:pt x="819" y="4"/>
                  </a:cubicBezTo>
                  <a:cubicBezTo>
                    <a:pt x="809" y="2"/>
                    <a:pt x="798" y="1"/>
                    <a:pt x="787"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92"/>
            <p:cNvSpPr/>
            <p:nvPr/>
          </p:nvSpPr>
          <p:spPr>
            <a:xfrm>
              <a:off x="6024850" y="2149500"/>
              <a:ext cx="33075" cy="107000"/>
            </a:xfrm>
            <a:custGeom>
              <a:avLst/>
              <a:gdLst/>
              <a:ahLst/>
              <a:cxnLst/>
              <a:rect l="l" t="t" r="r" b="b"/>
              <a:pathLst>
                <a:path w="1323" h="4280" extrusionOk="0">
                  <a:moveTo>
                    <a:pt x="666" y="0"/>
                  </a:moveTo>
                  <a:cubicBezTo>
                    <a:pt x="631" y="25"/>
                    <a:pt x="575" y="83"/>
                    <a:pt x="499" y="175"/>
                  </a:cubicBezTo>
                  <a:lnTo>
                    <a:pt x="496" y="194"/>
                  </a:lnTo>
                  <a:cubicBezTo>
                    <a:pt x="486" y="259"/>
                    <a:pt x="484" y="358"/>
                    <a:pt x="491" y="486"/>
                  </a:cubicBezTo>
                  <a:cubicBezTo>
                    <a:pt x="498" y="614"/>
                    <a:pt x="497" y="710"/>
                    <a:pt x="487" y="774"/>
                  </a:cubicBezTo>
                  <a:lnTo>
                    <a:pt x="7" y="4007"/>
                  </a:lnTo>
                  <a:cubicBezTo>
                    <a:pt x="1" y="4042"/>
                    <a:pt x="3" y="4078"/>
                    <a:pt x="15" y="4111"/>
                  </a:cubicBezTo>
                  <a:cubicBezTo>
                    <a:pt x="39" y="4171"/>
                    <a:pt x="120" y="4211"/>
                    <a:pt x="258" y="4231"/>
                  </a:cubicBezTo>
                  <a:lnTo>
                    <a:pt x="432" y="4257"/>
                  </a:lnTo>
                  <a:cubicBezTo>
                    <a:pt x="506" y="4268"/>
                    <a:pt x="567" y="4276"/>
                    <a:pt x="615" y="4279"/>
                  </a:cubicBezTo>
                  <a:cubicBezTo>
                    <a:pt x="621" y="4279"/>
                    <a:pt x="628" y="4279"/>
                    <a:pt x="634" y="4279"/>
                  </a:cubicBezTo>
                  <a:cubicBezTo>
                    <a:pt x="685" y="4279"/>
                    <a:pt x="736" y="4272"/>
                    <a:pt x="785" y="4257"/>
                  </a:cubicBezTo>
                  <a:cubicBezTo>
                    <a:pt x="851" y="4238"/>
                    <a:pt x="900" y="4206"/>
                    <a:pt x="933" y="4159"/>
                  </a:cubicBezTo>
                  <a:lnTo>
                    <a:pt x="936" y="4139"/>
                  </a:lnTo>
                  <a:cubicBezTo>
                    <a:pt x="950" y="4042"/>
                    <a:pt x="852" y="3978"/>
                    <a:pt x="639" y="3947"/>
                  </a:cubicBezTo>
                  <a:cubicBezTo>
                    <a:pt x="623" y="3943"/>
                    <a:pt x="520" y="3934"/>
                    <a:pt x="327" y="3916"/>
                  </a:cubicBezTo>
                  <a:lnTo>
                    <a:pt x="582" y="2198"/>
                  </a:lnTo>
                  <a:cubicBezTo>
                    <a:pt x="601" y="2181"/>
                    <a:pt x="629" y="2172"/>
                    <a:pt x="664" y="2172"/>
                  </a:cubicBezTo>
                  <a:cubicBezTo>
                    <a:pt x="676" y="2172"/>
                    <a:pt x="688" y="2173"/>
                    <a:pt x="702" y="2175"/>
                  </a:cubicBezTo>
                  <a:lnTo>
                    <a:pt x="840" y="2201"/>
                  </a:lnTo>
                  <a:cubicBezTo>
                    <a:pt x="847" y="2203"/>
                    <a:pt x="854" y="2203"/>
                    <a:pt x="861" y="2203"/>
                  </a:cubicBezTo>
                  <a:cubicBezTo>
                    <a:pt x="895" y="2203"/>
                    <a:pt x="928" y="2190"/>
                    <a:pt x="953" y="2166"/>
                  </a:cubicBezTo>
                  <a:cubicBezTo>
                    <a:pt x="984" y="2136"/>
                    <a:pt x="1005" y="2098"/>
                    <a:pt x="1011" y="2055"/>
                  </a:cubicBezTo>
                  <a:cubicBezTo>
                    <a:pt x="1018" y="2012"/>
                    <a:pt x="1005" y="1969"/>
                    <a:pt x="977" y="1936"/>
                  </a:cubicBezTo>
                  <a:cubicBezTo>
                    <a:pt x="952" y="1902"/>
                    <a:pt x="913" y="1879"/>
                    <a:pt x="870" y="1872"/>
                  </a:cubicBezTo>
                  <a:cubicBezTo>
                    <a:pt x="852" y="1870"/>
                    <a:pt x="832" y="1868"/>
                    <a:pt x="808" y="1868"/>
                  </a:cubicBezTo>
                  <a:cubicBezTo>
                    <a:pt x="774" y="1868"/>
                    <a:pt x="734" y="1871"/>
                    <a:pt x="687" y="1877"/>
                  </a:cubicBezTo>
                  <a:cubicBezTo>
                    <a:pt x="652" y="1880"/>
                    <a:pt x="623" y="1883"/>
                    <a:pt x="602" y="1883"/>
                  </a:cubicBezTo>
                  <a:cubicBezTo>
                    <a:pt x="613" y="1818"/>
                    <a:pt x="633" y="1715"/>
                    <a:pt x="662" y="1574"/>
                  </a:cubicBezTo>
                  <a:cubicBezTo>
                    <a:pt x="693" y="1433"/>
                    <a:pt x="714" y="1325"/>
                    <a:pt x="725" y="1251"/>
                  </a:cubicBezTo>
                  <a:lnTo>
                    <a:pt x="817" y="326"/>
                  </a:lnTo>
                  <a:cubicBezTo>
                    <a:pt x="838" y="327"/>
                    <a:pt x="858" y="329"/>
                    <a:pt x="877" y="333"/>
                  </a:cubicBezTo>
                  <a:lnTo>
                    <a:pt x="1037" y="361"/>
                  </a:lnTo>
                  <a:cubicBezTo>
                    <a:pt x="1069" y="366"/>
                    <a:pt x="1097" y="368"/>
                    <a:pt x="1123" y="368"/>
                  </a:cubicBezTo>
                  <a:cubicBezTo>
                    <a:pt x="1238" y="368"/>
                    <a:pt x="1301" y="323"/>
                    <a:pt x="1314" y="233"/>
                  </a:cubicBezTo>
                  <a:cubicBezTo>
                    <a:pt x="1323" y="179"/>
                    <a:pt x="1302" y="130"/>
                    <a:pt x="1249" y="88"/>
                  </a:cubicBezTo>
                  <a:cubicBezTo>
                    <a:pt x="1203" y="50"/>
                    <a:pt x="1146" y="24"/>
                    <a:pt x="1087" y="13"/>
                  </a:cubicBezTo>
                  <a:lnTo>
                    <a:pt x="666" y="0"/>
                  </a:ln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92"/>
            <p:cNvSpPr/>
            <p:nvPr/>
          </p:nvSpPr>
          <p:spPr>
            <a:xfrm>
              <a:off x="5823375" y="2663450"/>
              <a:ext cx="8950" cy="13600"/>
            </a:xfrm>
            <a:custGeom>
              <a:avLst/>
              <a:gdLst/>
              <a:ahLst/>
              <a:cxnLst/>
              <a:rect l="l" t="t" r="r" b="b"/>
              <a:pathLst>
                <a:path w="358" h="544" extrusionOk="0">
                  <a:moveTo>
                    <a:pt x="215" y="0"/>
                  </a:moveTo>
                  <a:cubicBezTo>
                    <a:pt x="185" y="0"/>
                    <a:pt x="157" y="18"/>
                    <a:pt x="136" y="57"/>
                  </a:cubicBezTo>
                  <a:cubicBezTo>
                    <a:pt x="77" y="177"/>
                    <a:pt x="35" y="304"/>
                    <a:pt x="13" y="436"/>
                  </a:cubicBezTo>
                  <a:cubicBezTo>
                    <a:pt x="0" y="514"/>
                    <a:pt x="50" y="544"/>
                    <a:pt x="111" y="544"/>
                  </a:cubicBezTo>
                  <a:cubicBezTo>
                    <a:pt x="126" y="544"/>
                    <a:pt x="142" y="542"/>
                    <a:pt x="157" y="539"/>
                  </a:cubicBezTo>
                  <a:cubicBezTo>
                    <a:pt x="233" y="501"/>
                    <a:pt x="357" y="127"/>
                    <a:pt x="316" y="66"/>
                  </a:cubicBezTo>
                  <a:cubicBezTo>
                    <a:pt x="287" y="25"/>
                    <a:pt x="250" y="0"/>
                    <a:pt x="215"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92"/>
            <p:cNvSpPr/>
            <p:nvPr/>
          </p:nvSpPr>
          <p:spPr>
            <a:xfrm>
              <a:off x="5811825" y="2686950"/>
              <a:ext cx="10425" cy="12725"/>
            </a:xfrm>
            <a:custGeom>
              <a:avLst/>
              <a:gdLst/>
              <a:ahLst/>
              <a:cxnLst/>
              <a:rect l="l" t="t" r="r" b="b"/>
              <a:pathLst>
                <a:path w="417" h="509" extrusionOk="0">
                  <a:moveTo>
                    <a:pt x="308" y="1"/>
                  </a:moveTo>
                  <a:cubicBezTo>
                    <a:pt x="280" y="1"/>
                    <a:pt x="254" y="10"/>
                    <a:pt x="234" y="28"/>
                  </a:cubicBezTo>
                  <a:cubicBezTo>
                    <a:pt x="224" y="36"/>
                    <a:pt x="217" y="44"/>
                    <a:pt x="210" y="53"/>
                  </a:cubicBezTo>
                  <a:cubicBezTo>
                    <a:pt x="147" y="146"/>
                    <a:pt x="88" y="242"/>
                    <a:pt x="34" y="341"/>
                  </a:cubicBezTo>
                  <a:cubicBezTo>
                    <a:pt x="1" y="399"/>
                    <a:pt x="8" y="456"/>
                    <a:pt x="73" y="492"/>
                  </a:cubicBezTo>
                  <a:cubicBezTo>
                    <a:pt x="94" y="503"/>
                    <a:pt x="114" y="509"/>
                    <a:pt x="133" y="509"/>
                  </a:cubicBezTo>
                  <a:cubicBezTo>
                    <a:pt x="170" y="509"/>
                    <a:pt x="202" y="486"/>
                    <a:pt x="226" y="449"/>
                  </a:cubicBezTo>
                  <a:cubicBezTo>
                    <a:pt x="284" y="359"/>
                    <a:pt x="338" y="267"/>
                    <a:pt x="393" y="175"/>
                  </a:cubicBezTo>
                  <a:cubicBezTo>
                    <a:pt x="412" y="142"/>
                    <a:pt x="417" y="103"/>
                    <a:pt x="404" y="67"/>
                  </a:cubicBezTo>
                  <a:cubicBezTo>
                    <a:pt x="390" y="30"/>
                    <a:pt x="356" y="5"/>
                    <a:pt x="316" y="1"/>
                  </a:cubicBezTo>
                  <a:cubicBezTo>
                    <a:pt x="314" y="1"/>
                    <a:pt x="311" y="1"/>
                    <a:pt x="308"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92"/>
            <p:cNvSpPr/>
            <p:nvPr/>
          </p:nvSpPr>
          <p:spPr>
            <a:xfrm>
              <a:off x="5819725" y="2687000"/>
              <a:ext cx="2525" cy="4325"/>
            </a:xfrm>
            <a:custGeom>
              <a:avLst/>
              <a:gdLst/>
              <a:ahLst/>
              <a:cxnLst/>
              <a:rect l="l" t="t" r="r" b="b"/>
              <a:pathLst>
                <a:path w="101" h="173" extrusionOk="0">
                  <a:moveTo>
                    <a:pt x="1" y="0"/>
                  </a:moveTo>
                  <a:cubicBezTo>
                    <a:pt x="40" y="3"/>
                    <a:pt x="74" y="28"/>
                    <a:pt x="88" y="65"/>
                  </a:cubicBezTo>
                  <a:cubicBezTo>
                    <a:pt x="101" y="102"/>
                    <a:pt x="96" y="140"/>
                    <a:pt x="77" y="173"/>
                  </a:cubicBezTo>
                  <a:cubicBezTo>
                    <a:pt x="96" y="140"/>
                    <a:pt x="101" y="102"/>
                    <a:pt x="89" y="65"/>
                  </a:cubicBezTo>
                  <a:cubicBezTo>
                    <a:pt x="75" y="28"/>
                    <a:pt x="40" y="3"/>
                    <a:pt x="1"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92"/>
            <p:cNvSpPr/>
            <p:nvPr/>
          </p:nvSpPr>
          <p:spPr>
            <a:xfrm>
              <a:off x="5661850" y="2776600"/>
              <a:ext cx="14250" cy="7350"/>
            </a:xfrm>
            <a:custGeom>
              <a:avLst/>
              <a:gdLst/>
              <a:ahLst/>
              <a:cxnLst/>
              <a:rect l="l" t="t" r="r" b="b"/>
              <a:pathLst>
                <a:path w="570" h="294" extrusionOk="0">
                  <a:moveTo>
                    <a:pt x="458" y="0"/>
                  </a:moveTo>
                  <a:cubicBezTo>
                    <a:pt x="452" y="0"/>
                    <a:pt x="446" y="1"/>
                    <a:pt x="439" y="2"/>
                  </a:cubicBezTo>
                  <a:cubicBezTo>
                    <a:pt x="323" y="21"/>
                    <a:pt x="209" y="51"/>
                    <a:pt x="109" y="73"/>
                  </a:cubicBezTo>
                  <a:cubicBezTo>
                    <a:pt x="30" y="102"/>
                    <a:pt x="0" y="148"/>
                    <a:pt x="18" y="215"/>
                  </a:cubicBezTo>
                  <a:cubicBezTo>
                    <a:pt x="31" y="269"/>
                    <a:pt x="71" y="293"/>
                    <a:pt x="117" y="293"/>
                  </a:cubicBezTo>
                  <a:cubicBezTo>
                    <a:pt x="126" y="293"/>
                    <a:pt x="134" y="292"/>
                    <a:pt x="143" y="291"/>
                  </a:cubicBezTo>
                  <a:cubicBezTo>
                    <a:pt x="259" y="272"/>
                    <a:pt x="373" y="246"/>
                    <a:pt x="486" y="214"/>
                  </a:cubicBezTo>
                  <a:cubicBezTo>
                    <a:pt x="544" y="199"/>
                    <a:pt x="569" y="146"/>
                    <a:pt x="557" y="86"/>
                  </a:cubicBezTo>
                  <a:cubicBezTo>
                    <a:pt x="545" y="33"/>
                    <a:pt x="507" y="0"/>
                    <a:pt x="458"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92"/>
            <p:cNvSpPr/>
            <p:nvPr/>
          </p:nvSpPr>
          <p:spPr>
            <a:xfrm>
              <a:off x="5637075" y="2780900"/>
              <a:ext cx="14175" cy="5650"/>
            </a:xfrm>
            <a:custGeom>
              <a:avLst/>
              <a:gdLst/>
              <a:ahLst/>
              <a:cxnLst/>
              <a:rect l="l" t="t" r="r" b="b"/>
              <a:pathLst>
                <a:path w="567" h="226" extrusionOk="0">
                  <a:moveTo>
                    <a:pt x="475" y="0"/>
                  </a:moveTo>
                  <a:cubicBezTo>
                    <a:pt x="342" y="1"/>
                    <a:pt x="208" y="4"/>
                    <a:pt x="76" y="16"/>
                  </a:cubicBezTo>
                  <a:cubicBezTo>
                    <a:pt x="25" y="21"/>
                    <a:pt x="1" y="72"/>
                    <a:pt x="3" y="126"/>
                  </a:cubicBezTo>
                  <a:cubicBezTo>
                    <a:pt x="5" y="184"/>
                    <a:pt x="39" y="223"/>
                    <a:pt x="90" y="224"/>
                  </a:cubicBezTo>
                  <a:cubicBezTo>
                    <a:pt x="125" y="225"/>
                    <a:pt x="160" y="225"/>
                    <a:pt x="195" y="225"/>
                  </a:cubicBezTo>
                  <a:cubicBezTo>
                    <a:pt x="288" y="225"/>
                    <a:pt x="381" y="221"/>
                    <a:pt x="473" y="209"/>
                  </a:cubicBezTo>
                  <a:cubicBezTo>
                    <a:pt x="548" y="199"/>
                    <a:pt x="567" y="130"/>
                    <a:pt x="551" y="67"/>
                  </a:cubicBezTo>
                  <a:cubicBezTo>
                    <a:pt x="533" y="26"/>
                    <a:pt x="506" y="0"/>
                    <a:pt x="475"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92"/>
            <p:cNvSpPr/>
            <p:nvPr/>
          </p:nvSpPr>
          <p:spPr>
            <a:xfrm>
              <a:off x="5685950" y="2768300"/>
              <a:ext cx="14225" cy="8675"/>
            </a:xfrm>
            <a:custGeom>
              <a:avLst/>
              <a:gdLst/>
              <a:ahLst/>
              <a:cxnLst/>
              <a:rect l="l" t="t" r="r" b="b"/>
              <a:pathLst>
                <a:path w="569" h="347" extrusionOk="0">
                  <a:moveTo>
                    <a:pt x="447" y="0"/>
                  </a:moveTo>
                  <a:cubicBezTo>
                    <a:pt x="430" y="0"/>
                    <a:pt x="411" y="5"/>
                    <a:pt x="392" y="13"/>
                  </a:cubicBezTo>
                  <a:cubicBezTo>
                    <a:pt x="343" y="34"/>
                    <a:pt x="294" y="57"/>
                    <a:pt x="245" y="80"/>
                  </a:cubicBezTo>
                  <a:cubicBezTo>
                    <a:pt x="245" y="78"/>
                    <a:pt x="243" y="77"/>
                    <a:pt x="243" y="76"/>
                  </a:cubicBezTo>
                  <a:cubicBezTo>
                    <a:pt x="193" y="95"/>
                    <a:pt x="140" y="109"/>
                    <a:pt x="93" y="133"/>
                  </a:cubicBezTo>
                  <a:cubicBezTo>
                    <a:pt x="34" y="163"/>
                    <a:pt x="0" y="212"/>
                    <a:pt x="29" y="279"/>
                  </a:cubicBezTo>
                  <a:cubicBezTo>
                    <a:pt x="49" y="326"/>
                    <a:pt x="82" y="347"/>
                    <a:pt x="122" y="347"/>
                  </a:cubicBezTo>
                  <a:cubicBezTo>
                    <a:pt x="139" y="347"/>
                    <a:pt x="157" y="343"/>
                    <a:pt x="176" y="336"/>
                  </a:cubicBezTo>
                  <a:cubicBezTo>
                    <a:pt x="281" y="296"/>
                    <a:pt x="389" y="257"/>
                    <a:pt x="490" y="207"/>
                  </a:cubicBezTo>
                  <a:cubicBezTo>
                    <a:pt x="546" y="177"/>
                    <a:pt x="568" y="118"/>
                    <a:pt x="531" y="55"/>
                  </a:cubicBezTo>
                  <a:cubicBezTo>
                    <a:pt x="510" y="18"/>
                    <a:pt x="481" y="0"/>
                    <a:pt x="447"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92"/>
            <p:cNvSpPr/>
            <p:nvPr/>
          </p:nvSpPr>
          <p:spPr>
            <a:xfrm>
              <a:off x="5703950" y="2756025"/>
              <a:ext cx="13500" cy="10050"/>
            </a:xfrm>
            <a:custGeom>
              <a:avLst/>
              <a:gdLst/>
              <a:ahLst/>
              <a:cxnLst/>
              <a:rect l="l" t="t" r="r" b="b"/>
              <a:pathLst>
                <a:path w="540" h="402" extrusionOk="0">
                  <a:moveTo>
                    <a:pt x="418" y="0"/>
                  </a:moveTo>
                  <a:cubicBezTo>
                    <a:pt x="398" y="0"/>
                    <a:pt x="376" y="7"/>
                    <a:pt x="355" y="19"/>
                  </a:cubicBezTo>
                  <a:cubicBezTo>
                    <a:pt x="259" y="73"/>
                    <a:pt x="166" y="138"/>
                    <a:pt x="74" y="201"/>
                  </a:cubicBezTo>
                  <a:cubicBezTo>
                    <a:pt x="17" y="240"/>
                    <a:pt x="1" y="295"/>
                    <a:pt x="42" y="353"/>
                  </a:cubicBezTo>
                  <a:cubicBezTo>
                    <a:pt x="66" y="387"/>
                    <a:pt x="96" y="401"/>
                    <a:pt x="130" y="401"/>
                  </a:cubicBezTo>
                  <a:cubicBezTo>
                    <a:pt x="152" y="401"/>
                    <a:pt x="175" y="395"/>
                    <a:pt x="199" y="384"/>
                  </a:cubicBezTo>
                  <a:cubicBezTo>
                    <a:pt x="293" y="323"/>
                    <a:pt x="388" y="262"/>
                    <a:pt x="479" y="198"/>
                  </a:cubicBezTo>
                  <a:cubicBezTo>
                    <a:pt x="530" y="162"/>
                    <a:pt x="540" y="112"/>
                    <a:pt x="508" y="57"/>
                  </a:cubicBezTo>
                  <a:cubicBezTo>
                    <a:pt x="485" y="18"/>
                    <a:pt x="453" y="0"/>
                    <a:pt x="418"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92"/>
            <p:cNvSpPr/>
            <p:nvPr/>
          </p:nvSpPr>
          <p:spPr>
            <a:xfrm>
              <a:off x="5611525" y="2779125"/>
              <a:ext cx="14575" cy="6725"/>
            </a:xfrm>
            <a:custGeom>
              <a:avLst/>
              <a:gdLst/>
              <a:ahLst/>
              <a:cxnLst/>
              <a:rect l="l" t="t" r="r" b="b"/>
              <a:pathLst>
                <a:path w="583" h="269" extrusionOk="0">
                  <a:moveTo>
                    <a:pt x="133" y="0"/>
                  </a:moveTo>
                  <a:cubicBezTo>
                    <a:pt x="80" y="0"/>
                    <a:pt x="40" y="23"/>
                    <a:pt x="23" y="85"/>
                  </a:cubicBezTo>
                  <a:cubicBezTo>
                    <a:pt x="1" y="170"/>
                    <a:pt x="54" y="202"/>
                    <a:pt x="122" y="221"/>
                  </a:cubicBezTo>
                  <a:cubicBezTo>
                    <a:pt x="163" y="233"/>
                    <a:pt x="204" y="242"/>
                    <a:pt x="245" y="252"/>
                  </a:cubicBezTo>
                  <a:cubicBezTo>
                    <a:pt x="298" y="256"/>
                    <a:pt x="352" y="259"/>
                    <a:pt x="404" y="265"/>
                  </a:cubicBezTo>
                  <a:cubicBezTo>
                    <a:pt x="419" y="267"/>
                    <a:pt x="434" y="268"/>
                    <a:pt x="448" y="268"/>
                  </a:cubicBezTo>
                  <a:cubicBezTo>
                    <a:pt x="506" y="268"/>
                    <a:pt x="553" y="249"/>
                    <a:pt x="566" y="176"/>
                  </a:cubicBezTo>
                  <a:cubicBezTo>
                    <a:pt x="582" y="83"/>
                    <a:pt x="517" y="56"/>
                    <a:pt x="442" y="43"/>
                  </a:cubicBezTo>
                  <a:cubicBezTo>
                    <a:pt x="395" y="36"/>
                    <a:pt x="348" y="26"/>
                    <a:pt x="300" y="17"/>
                  </a:cubicBezTo>
                  <a:cubicBezTo>
                    <a:pt x="280" y="15"/>
                    <a:pt x="259" y="14"/>
                    <a:pt x="237" y="12"/>
                  </a:cubicBezTo>
                  <a:cubicBezTo>
                    <a:pt x="216" y="10"/>
                    <a:pt x="195" y="7"/>
                    <a:pt x="174" y="4"/>
                  </a:cubicBezTo>
                  <a:cubicBezTo>
                    <a:pt x="159" y="2"/>
                    <a:pt x="146" y="0"/>
                    <a:pt x="133"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92"/>
            <p:cNvSpPr/>
            <p:nvPr/>
          </p:nvSpPr>
          <p:spPr>
            <a:xfrm>
              <a:off x="5724400" y="2739900"/>
              <a:ext cx="12875" cy="11375"/>
            </a:xfrm>
            <a:custGeom>
              <a:avLst/>
              <a:gdLst/>
              <a:ahLst/>
              <a:cxnLst/>
              <a:rect l="l" t="t" r="r" b="b"/>
              <a:pathLst>
                <a:path w="515" h="455" extrusionOk="0">
                  <a:moveTo>
                    <a:pt x="372" y="0"/>
                  </a:moveTo>
                  <a:cubicBezTo>
                    <a:pt x="332" y="0"/>
                    <a:pt x="294" y="31"/>
                    <a:pt x="258" y="66"/>
                  </a:cubicBezTo>
                  <a:cubicBezTo>
                    <a:pt x="194" y="128"/>
                    <a:pt x="130" y="191"/>
                    <a:pt x="65" y="254"/>
                  </a:cubicBezTo>
                  <a:cubicBezTo>
                    <a:pt x="12" y="306"/>
                    <a:pt x="0" y="364"/>
                    <a:pt x="55" y="420"/>
                  </a:cubicBezTo>
                  <a:cubicBezTo>
                    <a:pt x="78" y="445"/>
                    <a:pt x="102" y="455"/>
                    <a:pt x="126" y="455"/>
                  </a:cubicBezTo>
                  <a:cubicBezTo>
                    <a:pt x="154" y="455"/>
                    <a:pt x="183" y="441"/>
                    <a:pt x="210" y="417"/>
                  </a:cubicBezTo>
                  <a:cubicBezTo>
                    <a:pt x="282" y="357"/>
                    <a:pt x="354" y="293"/>
                    <a:pt x="425" y="230"/>
                  </a:cubicBezTo>
                  <a:cubicBezTo>
                    <a:pt x="476" y="170"/>
                    <a:pt x="515" y="105"/>
                    <a:pt x="447" y="37"/>
                  </a:cubicBezTo>
                  <a:cubicBezTo>
                    <a:pt x="421" y="11"/>
                    <a:pt x="396" y="0"/>
                    <a:pt x="372"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92"/>
            <p:cNvSpPr/>
            <p:nvPr/>
          </p:nvSpPr>
          <p:spPr>
            <a:xfrm>
              <a:off x="5770400" y="2717750"/>
              <a:ext cx="13900" cy="6550"/>
            </a:xfrm>
            <a:custGeom>
              <a:avLst/>
              <a:gdLst/>
              <a:ahLst/>
              <a:cxnLst/>
              <a:rect l="l" t="t" r="r" b="b"/>
              <a:pathLst>
                <a:path w="556" h="262" extrusionOk="0">
                  <a:moveTo>
                    <a:pt x="405" y="1"/>
                  </a:moveTo>
                  <a:cubicBezTo>
                    <a:pt x="316" y="1"/>
                    <a:pt x="227" y="40"/>
                    <a:pt x="138" y="40"/>
                  </a:cubicBezTo>
                  <a:cubicBezTo>
                    <a:pt x="134" y="40"/>
                    <a:pt x="130" y="39"/>
                    <a:pt x="127" y="39"/>
                  </a:cubicBezTo>
                  <a:cubicBezTo>
                    <a:pt x="125" y="39"/>
                    <a:pt x="123" y="39"/>
                    <a:pt x="121" y="39"/>
                  </a:cubicBezTo>
                  <a:cubicBezTo>
                    <a:pt x="50" y="39"/>
                    <a:pt x="1" y="76"/>
                    <a:pt x="3" y="155"/>
                  </a:cubicBezTo>
                  <a:cubicBezTo>
                    <a:pt x="6" y="238"/>
                    <a:pt x="59" y="262"/>
                    <a:pt x="122" y="262"/>
                  </a:cubicBezTo>
                  <a:cubicBezTo>
                    <a:pt x="132" y="262"/>
                    <a:pt x="141" y="261"/>
                    <a:pt x="151" y="260"/>
                  </a:cubicBezTo>
                  <a:cubicBezTo>
                    <a:pt x="273" y="249"/>
                    <a:pt x="395" y="229"/>
                    <a:pt x="517" y="213"/>
                  </a:cubicBezTo>
                  <a:lnTo>
                    <a:pt x="526" y="191"/>
                  </a:lnTo>
                  <a:cubicBezTo>
                    <a:pt x="532" y="180"/>
                    <a:pt x="536" y="167"/>
                    <a:pt x="541" y="155"/>
                  </a:cubicBezTo>
                  <a:cubicBezTo>
                    <a:pt x="555" y="116"/>
                    <a:pt x="553" y="73"/>
                    <a:pt x="533" y="36"/>
                  </a:cubicBezTo>
                  <a:cubicBezTo>
                    <a:pt x="490" y="10"/>
                    <a:pt x="448" y="1"/>
                    <a:pt x="405"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92"/>
            <p:cNvSpPr/>
            <p:nvPr/>
          </p:nvSpPr>
          <p:spPr>
            <a:xfrm>
              <a:off x="5793800" y="2706675"/>
              <a:ext cx="13175" cy="10425"/>
            </a:xfrm>
            <a:custGeom>
              <a:avLst/>
              <a:gdLst/>
              <a:ahLst/>
              <a:cxnLst/>
              <a:rect l="l" t="t" r="r" b="b"/>
              <a:pathLst>
                <a:path w="527" h="417" extrusionOk="0">
                  <a:moveTo>
                    <a:pt x="409" y="1"/>
                  </a:moveTo>
                  <a:cubicBezTo>
                    <a:pt x="387" y="1"/>
                    <a:pt x="364" y="9"/>
                    <a:pt x="341" y="24"/>
                  </a:cubicBezTo>
                  <a:cubicBezTo>
                    <a:pt x="249" y="87"/>
                    <a:pt x="158" y="153"/>
                    <a:pt x="69" y="220"/>
                  </a:cubicBezTo>
                  <a:cubicBezTo>
                    <a:pt x="14" y="261"/>
                    <a:pt x="1" y="319"/>
                    <a:pt x="43" y="373"/>
                  </a:cubicBezTo>
                  <a:cubicBezTo>
                    <a:pt x="65" y="403"/>
                    <a:pt x="92" y="417"/>
                    <a:pt x="124" y="417"/>
                  </a:cubicBezTo>
                  <a:cubicBezTo>
                    <a:pt x="153" y="417"/>
                    <a:pt x="186" y="406"/>
                    <a:pt x="224" y="386"/>
                  </a:cubicBezTo>
                  <a:cubicBezTo>
                    <a:pt x="292" y="333"/>
                    <a:pt x="383" y="268"/>
                    <a:pt x="469" y="197"/>
                  </a:cubicBezTo>
                  <a:cubicBezTo>
                    <a:pt x="522" y="154"/>
                    <a:pt x="527" y="96"/>
                    <a:pt x="484" y="41"/>
                  </a:cubicBezTo>
                  <a:cubicBezTo>
                    <a:pt x="462" y="13"/>
                    <a:pt x="436" y="1"/>
                    <a:pt x="409"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92"/>
            <p:cNvSpPr/>
            <p:nvPr/>
          </p:nvSpPr>
          <p:spPr>
            <a:xfrm>
              <a:off x="5741325" y="2715450"/>
              <a:ext cx="18000" cy="17325"/>
            </a:xfrm>
            <a:custGeom>
              <a:avLst/>
              <a:gdLst/>
              <a:ahLst/>
              <a:cxnLst/>
              <a:rect l="l" t="t" r="r" b="b"/>
              <a:pathLst>
                <a:path w="720" h="693" extrusionOk="0">
                  <a:moveTo>
                    <a:pt x="274" y="0"/>
                  </a:moveTo>
                  <a:cubicBezTo>
                    <a:pt x="241" y="0"/>
                    <a:pt x="212" y="12"/>
                    <a:pt x="192" y="46"/>
                  </a:cubicBezTo>
                  <a:cubicBezTo>
                    <a:pt x="167" y="89"/>
                    <a:pt x="152" y="135"/>
                    <a:pt x="190" y="182"/>
                  </a:cubicBezTo>
                  <a:cubicBezTo>
                    <a:pt x="269" y="228"/>
                    <a:pt x="210" y="272"/>
                    <a:pt x="185" y="313"/>
                  </a:cubicBezTo>
                  <a:cubicBezTo>
                    <a:pt x="145" y="377"/>
                    <a:pt x="99" y="435"/>
                    <a:pt x="57" y="498"/>
                  </a:cubicBezTo>
                  <a:cubicBezTo>
                    <a:pt x="19" y="557"/>
                    <a:pt x="0" y="619"/>
                    <a:pt x="69" y="668"/>
                  </a:cubicBezTo>
                  <a:cubicBezTo>
                    <a:pt x="92" y="685"/>
                    <a:pt x="115" y="692"/>
                    <a:pt x="136" y="692"/>
                  </a:cubicBezTo>
                  <a:cubicBezTo>
                    <a:pt x="175" y="692"/>
                    <a:pt x="210" y="668"/>
                    <a:pt x="237" y="632"/>
                  </a:cubicBezTo>
                  <a:cubicBezTo>
                    <a:pt x="298" y="551"/>
                    <a:pt x="360" y="469"/>
                    <a:pt x="407" y="379"/>
                  </a:cubicBezTo>
                  <a:cubicBezTo>
                    <a:pt x="435" y="325"/>
                    <a:pt x="460" y="289"/>
                    <a:pt x="510" y="289"/>
                  </a:cubicBezTo>
                  <a:cubicBezTo>
                    <a:pt x="525" y="289"/>
                    <a:pt x="542" y="292"/>
                    <a:pt x="562" y="299"/>
                  </a:cubicBezTo>
                  <a:cubicBezTo>
                    <a:pt x="579" y="305"/>
                    <a:pt x="594" y="308"/>
                    <a:pt x="609" y="308"/>
                  </a:cubicBezTo>
                  <a:cubicBezTo>
                    <a:pt x="658" y="308"/>
                    <a:pt x="696" y="276"/>
                    <a:pt x="707" y="215"/>
                  </a:cubicBezTo>
                  <a:cubicBezTo>
                    <a:pt x="719" y="146"/>
                    <a:pt x="680" y="104"/>
                    <a:pt x="615" y="85"/>
                  </a:cubicBezTo>
                  <a:cubicBezTo>
                    <a:pt x="517" y="58"/>
                    <a:pt x="419" y="32"/>
                    <a:pt x="319" y="7"/>
                  </a:cubicBezTo>
                  <a:cubicBezTo>
                    <a:pt x="304" y="3"/>
                    <a:pt x="289" y="0"/>
                    <a:pt x="274"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92"/>
            <p:cNvSpPr/>
            <p:nvPr/>
          </p:nvSpPr>
          <p:spPr>
            <a:xfrm>
              <a:off x="5747800" y="2623700"/>
              <a:ext cx="9925" cy="13100"/>
            </a:xfrm>
            <a:custGeom>
              <a:avLst/>
              <a:gdLst/>
              <a:ahLst/>
              <a:cxnLst/>
              <a:rect l="l" t="t" r="r" b="b"/>
              <a:pathLst>
                <a:path w="397" h="524" extrusionOk="0">
                  <a:moveTo>
                    <a:pt x="128" y="0"/>
                  </a:moveTo>
                  <a:cubicBezTo>
                    <a:pt x="110" y="0"/>
                    <a:pt x="91" y="5"/>
                    <a:pt x="73" y="16"/>
                  </a:cubicBezTo>
                  <a:cubicBezTo>
                    <a:pt x="17" y="46"/>
                    <a:pt x="0" y="108"/>
                    <a:pt x="29" y="170"/>
                  </a:cubicBezTo>
                  <a:cubicBezTo>
                    <a:pt x="72" y="261"/>
                    <a:pt x="119" y="352"/>
                    <a:pt x="165" y="442"/>
                  </a:cubicBezTo>
                  <a:cubicBezTo>
                    <a:pt x="190" y="491"/>
                    <a:pt x="227" y="523"/>
                    <a:pt x="273" y="523"/>
                  </a:cubicBezTo>
                  <a:cubicBezTo>
                    <a:pt x="288" y="523"/>
                    <a:pt x="305" y="519"/>
                    <a:pt x="322" y="511"/>
                  </a:cubicBezTo>
                  <a:cubicBezTo>
                    <a:pt x="391" y="480"/>
                    <a:pt x="397" y="413"/>
                    <a:pt x="372" y="346"/>
                  </a:cubicBezTo>
                  <a:cubicBezTo>
                    <a:pt x="360" y="310"/>
                    <a:pt x="342" y="278"/>
                    <a:pt x="311" y="208"/>
                  </a:cubicBezTo>
                  <a:cubicBezTo>
                    <a:pt x="295" y="182"/>
                    <a:pt x="257" y="122"/>
                    <a:pt x="223" y="63"/>
                  </a:cubicBezTo>
                  <a:cubicBezTo>
                    <a:pt x="199" y="21"/>
                    <a:pt x="165" y="0"/>
                    <a:pt x="128"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92"/>
            <p:cNvSpPr/>
            <p:nvPr/>
          </p:nvSpPr>
          <p:spPr>
            <a:xfrm>
              <a:off x="5730825" y="2605050"/>
              <a:ext cx="13150" cy="10900"/>
            </a:xfrm>
            <a:custGeom>
              <a:avLst/>
              <a:gdLst/>
              <a:ahLst/>
              <a:cxnLst/>
              <a:rect l="l" t="t" r="r" b="b"/>
              <a:pathLst>
                <a:path w="526" h="436" extrusionOk="0">
                  <a:moveTo>
                    <a:pt x="153" y="1"/>
                  </a:moveTo>
                  <a:cubicBezTo>
                    <a:pt x="134" y="1"/>
                    <a:pt x="112" y="6"/>
                    <a:pt x="87" y="17"/>
                  </a:cubicBezTo>
                  <a:cubicBezTo>
                    <a:pt x="23" y="59"/>
                    <a:pt x="0" y="122"/>
                    <a:pt x="74" y="190"/>
                  </a:cubicBezTo>
                  <a:cubicBezTo>
                    <a:pt x="155" y="267"/>
                    <a:pt x="244" y="337"/>
                    <a:pt x="331" y="406"/>
                  </a:cubicBezTo>
                  <a:cubicBezTo>
                    <a:pt x="357" y="426"/>
                    <a:pt x="382" y="436"/>
                    <a:pt x="406" y="436"/>
                  </a:cubicBezTo>
                  <a:cubicBezTo>
                    <a:pt x="436" y="436"/>
                    <a:pt x="463" y="421"/>
                    <a:pt x="485" y="389"/>
                  </a:cubicBezTo>
                  <a:cubicBezTo>
                    <a:pt x="523" y="337"/>
                    <a:pt x="525" y="280"/>
                    <a:pt x="468" y="232"/>
                  </a:cubicBezTo>
                  <a:cubicBezTo>
                    <a:pt x="389" y="168"/>
                    <a:pt x="314" y="101"/>
                    <a:pt x="236" y="35"/>
                  </a:cubicBezTo>
                  <a:cubicBezTo>
                    <a:pt x="211" y="14"/>
                    <a:pt x="185" y="1"/>
                    <a:pt x="153"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92"/>
            <p:cNvSpPr/>
            <p:nvPr/>
          </p:nvSpPr>
          <p:spPr>
            <a:xfrm>
              <a:off x="5759375" y="2672350"/>
              <a:ext cx="6500" cy="13850"/>
            </a:xfrm>
            <a:custGeom>
              <a:avLst/>
              <a:gdLst/>
              <a:ahLst/>
              <a:cxnLst/>
              <a:rect l="l" t="t" r="r" b="b"/>
              <a:pathLst>
                <a:path w="260" h="554" extrusionOk="0">
                  <a:moveTo>
                    <a:pt x="139" y="1"/>
                  </a:moveTo>
                  <a:cubicBezTo>
                    <a:pt x="136" y="1"/>
                    <a:pt x="133" y="1"/>
                    <a:pt x="131" y="1"/>
                  </a:cubicBezTo>
                  <a:cubicBezTo>
                    <a:pt x="84" y="3"/>
                    <a:pt x="40" y="23"/>
                    <a:pt x="34" y="70"/>
                  </a:cubicBezTo>
                  <a:cubicBezTo>
                    <a:pt x="14" y="208"/>
                    <a:pt x="1" y="346"/>
                    <a:pt x="24" y="483"/>
                  </a:cubicBezTo>
                  <a:cubicBezTo>
                    <a:pt x="31" y="530"/>
                    <a:pt x="64" y="554"/>
                    <a:pt x="109" y="554"/>
                  </a:cubicBezTo>
                  <a:cubicBezTo>
                    <a:pt x="129" y="554"/>
                    <a:pt x="150" y="549"/>
                    <a:pt x="174" y="541"/>
                  </a:cubicBezTo>
                  <a:cubicBezTo>
                    <a:pt x="185" y="529"/>
                    <a:pt x="215" y="514"/>
                    <a:pt x="220" y="493"/>
                  </a:cubicBezTo>
                  <a:cubicBezTo>
                    <a:pt x="250" y="350"/>
                    <a:pt x="259" y="207"/>
                    <a:pt x="232" y="64"/>
                  </a:cubicBezTo>
                  <a:cubicBezTo>
                    <a:pt x="224" y="24"/>
                    <a:pt x="182" y="1"/>
                    <a:pt x="139"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92"/>
            <p:cNvSpPr/>
            <p:nvPr/>
          </p:nvSpPr>
          <p:spPr>
            <a:xfrm>
              <a:off x="5686375" y="2600800"/>
              <a:ext cx="12200" cy="11450"/>
            </a:xfrm>
            <a:custGeom>
              <a:avLst/>
              <a:gdLst/>
              <a:ahLst/>
              <a:cxnLst/>
              <a:rect l="l" t="t" r="r" b="b"/>
              <a:pathLst>
                <a:path w="488" h="458" extrusionOk="0">
                  <a:moveTo>
                    <a:pt x="358" y="1"/>
                  </a:moveTo>
                  <a:cubicBezTo>
                    <a:pt x="341" y="1"/>
                    <a:pt x="323" y="6"/>
                    <a:pt x="307" y="18"/>
                  </a:cubicBezTo>
                  <a:cubicBezTo>
                    <a:pt x="198" y="93"/>
                    <a:pt x="97" y="181"/>
                    <a:pt x="28" y="297"/>
                  </a:cubicBezTo>
                  <a:cubicBezTo>
                    <a:pt x="1" y="345"/>
                    <a:pt x="13" y="391"/>
                    <a:pt x="49" y="430"/>
                  </a:cubicBezTo>
                  <a:cubicBezTo>
                    <a:pt x="69" y="452"/>
                    <a:pt x="94" y="458"/>
                    <a:pt x="119" y="458"/>
                  </a:cubicBezTo>
                  <a:cubicBezTo>
                    <a:pt x="136" y="458"/>
                    <a:pt x="152" y="456"/>
                    <a:pt x="169" y="454"/>
                  </a:cubicBezTo>
                  <a:cubicBezTo>
                    <a:pt x="266" y="356"/>
                    <a:pt x="365" y="262"/>
                    <a:pt x="457" y="159"/>
                  </a:cubicBezTo>
                  <a:cubicBezTo>
                    <a:pt x="488" y="125"/>
                    <a:pt x="465" y="76"/>
                    <a:pt x="437" y="42"/>
                  </a:cubicBezTo>
                  <a:cubicBezTo>
                    <a:pt x="414" y="16"/>
                    <a:pt x="386" y="1"/>
                    <a:pt x="358"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92"/>
            <p:cNvSpPr/>
            <p:nvPr/>
          </p:nvSpPr>
          <p:spPr>
            <a:xfrm>
              <a:off x="5701725" y="2689775"/>
              <a:ext cx="12975" cy="11200"/>
            </a:xfrm>
            <a:custGeom>
              <a:avLst/>
              <a:gdLst/>
              <a:ahLst/>
              <a:cxnLst/>
              <a:rect l="l" t="t" r="r" b="b"/>
              <a:pathLst>
                <a:path w="519" h="448" extrusionOk="0">
                  <a:moveTo>
                    <a:pt x="136" y="1"/>
                  </a:moveTo>
                  <a:cubicBezTo>
                    <a:pt x="118" y="1"/>
                    <a:pt x="98" y="7"/>
                    <a:pt x="75" y="19"/>
                  </a:cubicBezTo>
                  <a:cubicBezTo>
                    <a:pt x="42" y="55"/>
                    <a:pt x="1" y="105"/>
                    <a:pt x="46" y="164"/>
                  </a:cubicBezTo>
                  <a:cubicBezTo>
                    <a:pt x="130" y="274"/>
                    <a:pt x="236" y="366"/>
                    <a:pt x="356" y="435"/>
                  </a:cubicBezTo>
                  <a:cubicBezTo>
                    <a:pt x="369" y="443"/>
                    <a:pt x="384" y="447"/>
                    <a:pt x="399" y="447"/>
                  </a:cubicBezTo>
                  <a:cubicBezTo>
                    <a:pt x="424" y="447"/>
                    <a:pt x="450" y="435"/>
                    <a:pt x="470" y="408"/>
                  </a:cubicBezTo>
                  <a:cubicBezTo>
                    <a:pt x="502" y="367"/>
                    <a:pt x="519" y="314"/>
                    <a:pt x="480" y="276"/>
                  </a:cubicBezTo>
                  <a:cubicBezTo>
                    <a:pt x="385" y="184"/>
                    <a:pt x="283" y="100"/>
                    <a:pt x="180" y="16"/>
                  </a:cubicBezTo>
                  <a:cubicBezTo>
                    <a:pt x="168" y="6"/>
                    <a:pt x="153" y="1"/>
                    <a:pt x="136"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92"/>
            <p:cNvSpPr/>
            <p:nvPr/>
          </p:nvSpPr>
          <p:spPr>
            <a:xfrm>
              <a:off x="5677475" y="2647000"/>
              <a:ext cx="7550" cy="13625"/>
            </a:xfrm>
            <a:custGeom>
              <a:avLst/>
              <a:gdLst/>
              <a:ahLst/>
              <a:cxnLst/>
              <a:rect l="l" t="t" r="r" b="b"/>
              <a:pathLst>
                <a:path w="302" h="545" extrusionOk="0">
                  <a:moveTo>
                    <a:pt x="113" y="0"/>
                  </a:moveTo>
                  <a:cubicBezTo>
                    <a:pt x="107" y="0"/>
                    <a:pt x="100" y="1"/>
                    <a:pt x="94" y="2"/>
                  </a:cubicBezTo>
                  <a:cubicBezTo>
                    <a:pt x="25" y="11"/>
                    <a:pt x="0" y="68"/>
                    <a:pt x="7" y="133"/>
                  </a:cubicBezTo>
                  <a:cubicBezTo>
                    <a:pt x="15" y="235"/>
                    <a:pt x="36" y="337"/>
                    <a:pt x="69" y="435"/>
                  </a:cubicBezTo>
                  <a:cubicBezTo>
                    <a:pt x="88" y="505"/>
                    <a:pt x="121" y="545"/>
                    <a:pt x="177" y="545"/>
                  </a:cubicBezTo>
                  <a:cubicBezTo>
                    <a:pt x="188" y="545"/>
                    <a:pt x="199" y="543"/>
                    <a:pt x="212" y="540"/>
                  </a:cubicBezTo>
                  <a:cubicBezTo>
                    <a:pt x="293" y="519"/>
                    <a:pt x="301" y="456"/>
                    <a:pt x="288" y="387"/>
                  </a:cubicBezTo>
                  <a:cubicBezTo>
                    <a:pt x="271" y="293"/>
                    <a:pt x="246" y="201"/>
                    <a:pt x="229" y="107"/>
                  </a:cubicBezTo>
                  <a:cubicBezTo>
                    <a:pt x="215" y="36"/>
                    <a:pt x="172" y="0"/>
                    <a:pt x="113"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92"/>
            <p:cNvSpPr/>
            <p:nvPr/>
          </p:nvSpPr>
          <p:spPr>
            <a:xfrm>
              <a:off x="5754300" y="2697350"/>
              <a:ext cx="8475" cy="13450"/>
            </a:xfrm>
            <a:custGeom>
              <a:avLst/>
              <a:gdLst/>
              <a:ahLst/>
              <a:cxnLst/>
              <a:rect l="l" t="t" r="r" b="b"/>
              <a:pathLst>
                <a:path w="339" h="538" extrusionOk="0">
                  <a:moveTo>
                    <a:pt x="218" y="1"/>
                  </a:moveTo>
                  <a:cubicBezTo>
                    <a:pt x="203" y="1"/>
                    <a:pt x="188" y="4"/>
                    <a:pt x="172" y="11"/>
                  </a:cubicBezTo>
                  <a:cubicBezTo>
                    <a:pt x="163" y="18"/>
                    <a:pt x="145" y="26"/>
                    <a:pt x="139" y="39"/>
                  </a:cubicBezTo>
                  <a:cubicBezTo>
                    <a:pt x="80" y="171"/>
                    <a:pt x="29" y="306"/>
                    <a:pt x="8" y="450"/>
                  </a:cubicBezTo>
                  <a:cubicBezTo>
                    <a:pt x="0" y="500"/>
                    <a:pt x="48" y="522"/>
                    <a:pt x="92" y="532"/>
                  </a:cubicBezTo>
                  <a:cubicBezTo>
                    <a:pt x="104" y="536"/>
                    <a:pt x="115" y="537"/>
                    <a:pt x="126" y="537"/>
                  </a:cubicBezTo>
                  <a:cubicBezTo>
                    <a:pt x="165" y="537"/>
                    <a:pt x="197" y="516"/>
                    <a:pt x="212" y="477"/>
                  </a:cubicBezTo>
                  <a:cubicBezTo>
                    <a:pt x="254" y="366"/>
                    <a:pt x="298" y="255"/>
                    <a:pt x="322" y="139"/>
                  </a:cubicBezTo>
                  <a:cubicBezTo>
                    <a:pt x="338" y="60"/>
                    <a:pt x="284" y="1"/>
                    <a:pt x="218"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92"/>
            <p:cNvSpPr/>
            <p:nvPr/>
          </p:nvSpPr>
          <p:spPr>
            <a:xfrm>
              <a:off x="5685775" y="2670425"/>
              <a:ext cx="11075" cy="12500"/>
            </a:xfrm>
            <a:custGeom>
              <a:avLst/>
              <a:gdLst/>
              <a:ahLst/>
              <a:cxnLst/>
              <a:rect l="l" t="t" r="r" b="b"/>
              <a:pathLst>
                <a:path w="443" h="500" extrusionOk="0">
                  <a:moveTo>
                    <a:pt x="134" y="0"/>
                  </a:moveTo>
                  <a:cubicBezTo>
                    <a:pt x="117" y="0"/>
                    <a:pt x="99" y="5"/>
                    <a:pt x="79" y="15"/>
                  </a:cubicBezTo>
                  <a:cubicBezTo>
                    <a:pt x="0" y="58"/>
                    <a:pt x="15" y="129"/>
                    <a:pt x="49" y="201"/>
                  </a:cubicBezTo>
                  <a:cubicBezTo>
                    <a:pt x="112" y="286"/>
                    <a:pt x="171" y="374"/>
                    <a:pt x="238" y="456"/>
                  </a:cubicBezTo>
                  <a:cubicBezTo>
                    <a:pt x="262" y="485"/>
                    <a:pt x="290" y="499"/>
                    <a:pt x="319" y="499"/>
                  </a:cubicBezTo>
                  <a:cubicBezTo>
                    <a:pt x="344" y="499"/>
                    <a:pt x="370" y="489"/>
                    <a:pt x="395" y="468"/>
                  </a:cubicBezTo>
                  <a:cubicBezTo>
                    <a:pt x="442" y="428"/>
                    <a:pt x="443" y="376"/>
                    <a:pt x="409" y="325"/>
                  </a:cubicBezTo>
                  <a:cubicBezTo>
                    <a:pt x="357" y="245"/>
                    <a:pt x="304" y="165"/>
                    <a:pt x="252" y="86"/>
                  </a:cubicBezTo>
                  <a:cubicBezTo>
                    <a:pt x="221" y="38"/>
                    <a:pt x="182" y="0"/>
                    <a:pt x="134"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92"/>
            <p:cNvSpPr/>
            <p:nvPr/>
          </p:nvSpPr>
          <p:spPr>
            <a:xfrm>
              <a:off x="5678000" y="2621975"/>
              <a:ext cx="7250" cy="13700"/>
            </a:xfrm>
            <a:custGeom>
              <a:avLst/>
              <a:gdLst/>
              <a:ahLst/>
              <a:cxnLst/>
              <a:rect l="l" t="t" r="r" b="b"/>
              <a:pathLst>
                <a:path w="290" h="548" extrusionOk="0">
                  <a:moveTo>
                    <a:pt x="159" y="1"/>
                  </a:moveTo>
                  <a:cubicBezTo>
                    <a:pt x="116" y="1"/>
                    <a:pt x="89" y="31"/>
                    <a:pt x="75" y="72"/>
                  </a:cubicBezTo>
                  <a:cubicBezTo>
                    <a:pt x="32" y="188"/>
                    <a:pt x="8" y="310"/>
                    <a:pt x="2" y="433"/>
                  </a:cubicBezTo>
                  <a:cubicBezTo>
                    <a:pt x="1" y="515"/>
                    <a:pt x="49" y="548"/>
                    <a:pt x="118" y="548"/>
                  </a:cubicBezTo>
                  <a:cubicBezTo>
                    <a:pt x="131" y="548"/>
                    <a:pt x="145" y="547"/>
                    <a:pt x="158" y="545"/>
                  </a:cubicBezTo>
                  <a:cubicBezTo>
                    <a:pt x="173" y="530"/>
                    <a:pt x="197" y="517"/>
                    <a:pt x="200" y="500"/>
                  </a:cubicBezTo>
                  <a:cubicBezTo>
                    <a:pt x="231" y="364"/>
                    <a:pt x="262" y="229"/>
                    <a:pt x="281" y="93"/>
                  </a:cubicBezTo>
                  <a:cubicBezTo>
                    <a:pt x="289" y="36"/>
                    <a:pt x="234" y="15"/>
                    <a:pt x="185" y="4"/>
                  </a:cubicBezTo>
                  <a:cubicBezTo>
                    <a:pt x="176" y="2"/>
                    <a:pt x="167" y="1"/>
                    <a:pt x="159"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92"/>
            <p:cNvSpPr/>
            <p:nvPr/>
          </p:nvSpPr>
          <p:spPr>
            <a:xfrm>
              <a:off x="5722300" y="2705075"/>
              <a:ext cx="13475" cy="9575"/>
            </a:xfrm>
            <a:custGeom>
              <a:avLst/>
              <a:gdLst/>
              <a:ahLst/>
              <a:cxnLst/>
              <a:rect l="l" t="t" r="r" b="b"/>
              <a:pathLst>
                <a:path w="539" h="383" extrusionOk="0">
                  <a:moveTo>
                    <a:pt x="127" y="1"/>
                  </a:moveTo>
                  <a:cubicBezTo>
                    <a:pt x="124" y="1"/>
                    <a:pt x="120" y="1"/>
                    <a:pt x="117" y="1"/>
                  </a:cubicBezTo>
                  <a:cubicBezTo>
                    <a:pt x="103" y="2"/>
                    <a:pt x="90" y="4"/>
                    <a:pt x="76" y="7"/>
                  </a:cubicBezTo>
                  <a:cubicBezTo>
                    <a:pt x="58" y="15"/>
                    <a:pt x="42" y="27"/>
                    <a:pt x="31" y="44"/>
                  </a:cubicBezTo>
                  <a:cubicBezTo>
                    <a:pt x="1" y="91"/>
                    <a:pt x="9" y="162"/>
                    <a:pt x="69" y="203"/>
                  </a:cubicBezTo>
                  <a:cubicBezTo>
                    <a:pt x="161" y="266"/>
                    <a:pt x="262" y="317"/>
                    <a:pt x="362" y="366"/>
                  </a:cubicBezTo>
                  <a:cubicBezTo>
                    <a:pt x="384" y="377"/>
                    <a:pt x="405" y="383"/>
                    <a:pt x="425" y="383"/>
                  </a:cubicBezTo>
                  <a:cubicBezTo>
                    <a:pt x="459" y="383"/>
                    <a:pt x="490" y="365"/>
                    <a:pt x="510" y="321"/>
                  </a:cubicBezTo>
                  <a:cubicBezTo>
                    <a:pt x="538" y="258"/>
                    <a:pt x="526" y="207"/>
                    <a:pt x="464" y="171"/>
                  </a:cubicBezTo>
                  <a:cubicBezTo>
                    <a:pt x="371" y="119"/>
                    <a:pt x="277" y="68"/>
                    <a:pt x="185" y="15"/>
                  </a:cubicBezTo>
                  <a:cubicBezTo>
                    <a:pt x="177" y="11"/>
                    <a:pt x="167" y="7"/>
                    <a:pt x="158" y="4"/>
                  </a:cubicBezTo>
                  <a:cubicBezTo>
                    <a:pt x="148" y="2"/>
                    <a:pt x="137" y="1"/>
                    <a:pt x="127"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92"/>
            <p:cNvSpPr/>
            <p:nvPr/>
          </p:nvSpPr>
          <p:spPr>
            <a:xfrm>
              <a:off x="5723625" y="2705100"/>
              <a:ext cx="1600" cy="500"/>
            </a:xfrm>
            <a:custGeom>
              <a:avLst/>
              <a:gdLst/>
              <a:ahLst/>
              <a:cxnLst/>
              <a:rect l="l" t="t" r="r" b="b"/>
              <a:pathLst>
                <a:path w="64" h="20" extrusionOk="0">
                  <a:moveTo>
                    <a:pt x="64" y="0"/>
                  </a:moveTo>
                  <a:cubicBezTo>
                    <a:pt x="50" y="1"/>
                    <a:pt x="37" y="3"/>
                    <a:pt x="23" y="6"/>
                  </a:cubicBezTo>
                  <a:cubicBezTo>
                    <a:pt x="15" y="10"/>
                    <a:pt x="7" y="14"/>
                    <a:pt x="1" y="19"/>
                  </a:cubicBezTo>
                  <a:cubicBezTo>
                    <a:pt x="7" y="14"/>
                    <a:pt x="15" y="10"/>
                    <a:pt x="23" y="6"/>
                  </a:cubicBezTo>
                  <a:cubicBezTo>
                    <a:pt x="37" y="3"/>
                    <a:pt x="50" y="1"/>
                    <a:pt x="64"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92"/>
            <p:cNvSpPr/>
            <p:nvPr/>
          </p:nvSpPr>
          <p:spPr>
            <a:xfrm>
              <a:off x="5757000" y="2647300"/>
              <a:ext cx="7250" cy="13700"/>
            </a:xfrm>
            <a:custGeom>
              <a:avLst/>
              <a:gdLst/>
              <a:ahLst/>
              <a:cxnLst/>
              <a:rect l="l" t="t" r="r" b="b"/>
              <a:pathLst>
                <a:path w="290" h="548" extrusionOk="0">
                  <a:moveTo>
                    <a:pt x="113" y="0"/>
                  </a:moveTo>
                  <a:cubicBezTo>
                    <a:pt x="103" y="0"/>
                    <a:pt x="92" y="1"/>
                    <a:pt x="81" y="3"/>
                  </a:cubicBezTo>
                  <a:cubicBezTo>
                    <a:pt x="27" y="14"/>
                    <a:pt x="0" y="64"/>
                    <a:pt x="8" y="112"/>
                  </a:cubicBezTo>
                  <a:cubicBezTo>
                    <a:pt x="23" y="234"/>
                    <a:pt x="49" y="352"/>
                    <a:pt x="64" y="429"/>
                  </a:cubicBezTo>
                  <a:cubicBezTo>
                    <a:pt x="94" y="513"/>
                    <a:pt x="126" y="547"/>
                    <a:pt x="173" y="547"/>
                  </a:cubicBezTo>
                  <a:cubicBezTo>
                    <a:pt x="182" y="547"/>
                    <a:pt x="192" y="546"/>
                    <a:pt x="203" y="543"/>
                  </a:cubicBezTo>
                  <a:cubicBezTo>
                    <a:pt x="253" y="529"/>
                    <a:pt x="289" y="497"/>
                    <a:pt x="285" y="440"/>
                  </a:cubicBezTo>
                  <a:cubicBezTo>
                    <a:pt x="275" y="314"/>
                    <a:pt x="259" y="187"/>
                    <a:pt x="213" y="67"/>
                  </a:cubicBezTo>
                  <a:cubicBezTo>
                    <a:pt x="195" y="19"/>
                    <a:pt x="156" y="0"/>
                    <a:pt x="113"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92"/>
            <p:cNvSpPr/>
            <p:nvPr/>
          </p:nvSpPr>
          <p:spPr>
            <a:xfrm>
              <a:off x="5708325" y="2596150"/>
              <a:ext cx="14125" cy="6700"/>
            </a:xfrm>
            <a:custGeom>
              <a:avLst/>
              <a:gdLst/>
              <a:ahLst/>
              <a:cxnLst/>
              <a:rect l="l" t="t" r="r" b="b"/>
              <a:pathLst>
                <a:path w="565" h="268" extrusionOk="0">
                  <a:moveTo>
                    <a:pt x="146" y="1"/>
                  </a:moveTo>
                  <a:cubicBezTo>
                    <a:pt x="129" y="1"/>
                    <a:pt x="113" y="1"/>
                    <a:pt x="97" y="1"/>
                  </a:cubicBezTo>
                  <a:cubicBezTo>
                    <a:pt x="30" y="25"/>
                    <a:pt x="1" y="61"/>
                    <a:pt x="8" y="117"/>
                  </a:cubicBezTo>
                  <a:cubicBezTo>
                    <a:pt x="16" y="168"/>
                    <a:pt x="42" y="208"/>
                    <a:pt x="97" y="218"/>
                  </a:cubicBezTo>
                  <a:cubicBezTo>
                    <a:pt x="207" y="236"/>
                    <a:pt x="318" y="255"/>
                    <a:pt x="430" y="267"/>
                  </a:cubicBezTo>
                  <a:cubicBezTo>
                    <a:pt x="435" y="267"/>
                    <a:pt x="440" y="267"/>
                    <a:pt x="445" y="267"/>
                  </a:cubicBezTo>
                  <a:cubicBezTo>
                    <a:pt x="488" y="267"/>
                    <a:pt x="527" y="246"/>
                    <a:pt x="545" y="198"/>
                  </a:cubicBezTo>
                  <a:cubicBezTo>
                    <a:pt x="565" y="145"/>
                    <a:pt x="549" y="95"/>
                    <a:pt x="504" y="73"/>
                  </a:cubicBezTo>
                  <a:cubicBezTo>
                    <a:pt x="387" y="16"/>
                    <a:pt x="262" y="1"/>
                    <a:pt x="146"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92"/>
            <p:cNvSpPr/>
            <p:nvPr/>
          </p:nvSpPr>
          <p:spPr>
            <a:xfrm>
              <a:off x="5587225" y="2771950"/>
              <a:ext cx="14550" cy="8375"/>
            </a:xfrm>
            <a:custGeom>
              <a:avLst/>
              <a:gdLst/>
              <a:ahLst/>
              <a:cxnLst/>
              <a:rect l="l" t="t" r="r" b="b"/>
              <a:pathLst>
                <a:path w="582" h="335" extrusionOk="0">
                  <a:moveTo>
                    <a:pt x="111" y="1"/>
                  </a:moveTo>
                  <a:cubicBezTo>
                    <a:pt x="104" y="1"/>
                    <a:pt x="98" y="2"/>
                    <a:pt x="94" y="3"/>
                  </a:cubicBezTo>
                  <a:cubicBezTo>
                    <a:pt x="15" y="34"/>
                    <a:pt x="0" y="151"/>
                    <a:pt x="79" y="198"/>
                  </a:cubicBezTo>
                  <a:cubicBezTo>
                    <a:pt x="189" y="263"/>
                    <a:pt x="308" y="314"/>
                    <a:pt x="436" y="333"/>
                  </a:cubicBezTo>
                  <a:cubicBezTo>
                    <a:pt x="442" y="334"/>
                    <a:pt x="447" y="335"/>
                    <a:pt x="453" y="335"/>
                  </a:cubicBezTo>
                  <a:cubicBezTo>
                    <a:pt x="531" y="335"/>
                    <a:pt x="581" y="248"/>
                    <a:pt x="546" y="176"/>
                  </a:cubicBezTo>
                  <a:cubicBezTo>
                    <a:pt x="520" y="125"/>
                    <a:pt x="202" y="1"/>
                    <a:pt x="111"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92"/>
            <p:cNvSpPr/>
            <p:nvPr/>
          </p:nvSpPr>
          <p:spPr>
            <a:xfrm>
              <a:off x="5565875" y="2759150"/>
              <a:ext cx="12725" cy="10375"/>
            </a:xfrm>
            <a:custGeom>
              <a:avLst/>
              <a:gdLst/>
              <a:ahLst/>
              <a:cxnLst/>
              <a:rect l="l" t="t" r="r" b="b"/>
              <a:pathLst>
                <a:path w="509" h="415" extrusionOk="0">
                  <a:moveTo>
                    <a:pt x="116" y="1"/>
                  </a:moveTo>
                  <a:cubicBezTo>
                    <a:pt x="79" y="1"/>
                    <a:pt x="43" y="21"/>
                    <a:pt x="25" y="55"/>
                  </a:cubicBezTo>
                  <a:cubicBezTo>
                    <a:pt x="1" y="98"/>
                    <a:pt x="5" y="144"/>
                    <a:pt x="37" y="174"/>
                  </a:cubicBezTo>
                  <a:cubicBezTo>
                    <a:pt x="136" y="271"/>
                    <a:pt x="246" y="357"/>
                    <a:pt x="376" y="407"/>
                  </a:cubicBezTo>
                  <a:cubicBezTo>
                    <a:pt x="387" y="412"/>
                    <a:pt x="398" y="414"/>
                    <a:pt x="409" y="414"/>
                  </a:cubicBezTo>
                  <a:cubicBezTo>
                    <a:pt x="436" y="414"/>
                    <a:pt x="461" y="401"/>
                    <a:pt x="476" y="378"/>
                  </a:cubicBezTo>
                  <a:cubicBezTo>
                    <a:pt x="482" y="368"/>
                    <a:pt x="488" y="359"/>
                    <a:pt x="493" y="350"/>
                  </a:cubicBezTo>
                  <a:cubicBezTo>
                    <a:pt x="508" y="321"/>
                    <a:pt x="508" y="287"/>
                    <a:pt x="495" y="257"/>
                  </a:cubicBezTo>
                  <a:cubicBezTo>
                    <a:pt x="483" y="231"/>
                    <a:pt x="375" y="149"/>
                    <a:pt x="278" y="85"/>
                  </a:cubicBezTo>
                  <a:cubicBezTo>
                    <a:pt x="263" y="77"/>
                    <a:pt x="249" y="68"/>
                    <a:pt x="236" y="59"/>
                  </a:cubicBezTo>
                  <a:cubicBezTo>
                    <a:pt x="222" y="51"/>
                    <a:pt x="206" y="41"/>
                    <a:pt x="193" y="33"/>
                  </a:cubicBezTo>
                  <a:cubicBezTo>
                    <a:pt x="156" y="13"/>
                    <a:pt x="128" y="1"/>
                    <a:pt x="116"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92"/>
            <p:cNvSpPr/>
            <p:nvPr/>
          </p:nvSpPr>
          <p:spPr>
            <a:xfrm>
              <a:off x="5550775" y="2744725"/>
              <a:ext cx="8775" cy="8450"/>
            </a:xfrm>
            <a:custGeom>
              <a:avLst/>
              <a:gdLst/>
              <a:ahLst/>
              <a:cxnLst/>
              <a:rect l="l" t="t" r="r" b="b"/>
              <a:pathLst>
                <a:path w="351" h="338" extrusionOk="0">
                  <a:moveTo>
                    <a:pt x="103" y="0"/>
                  </a:moveTo>
                  <a:cubicBezTo>
                    <a:pt x="93" y="0"/>
                    <a:pt x="84" y="2"/>
                    <a:pt x="77" y="5"/>
                  </a:cubicBezTo>
                  <a:cubicBezTo>
                    <a:pt x="8" y="36"/>
                    <a:pt x="0" y="93"/>
                    <a:pt x="21" y="153"/>
                  </a:cubicBezTo>
                  <a:cubicBezTo>
                    <a:pt x="53" y="245"/>
                    <a:pt x="176" y="338"/>
                    <a:pt x="249" y="338"/>
                  </a:cubicBezTo>
                  <a:cubicBezTo>
                    <a:pt x="260" y="338"/>
                    <a:pt x="270" y="336"/>
                    <a:pt x="278" y="331"/>
                  </a:cubicBezTo>
                  <a:cubicBezTo>
                    <a:pt x="339" y="299"/>
                    <a:pt x="350" y="243"/>
                    <a:pt x="336" y="187"/>
                  </a:cubicBezTo>
                  <a:cubicBezTo>
                    <a:pt x="298" y="91"/>
                    <a:pt x="176" y="0"/>
                    <a:pt x="103"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1" name="Google Shape;5321;p92"/>
          <p:cNvGrpSpPr/>
          <p:nvPr/>
        </p:nvGrpSpPr>
        <p:grpSpPr>
          <a:xfrm flipH="1">
            <a:off x="6036281" y="1256560"/>
            <a:ext cx="2253562" cy="1136272"/>
            <a:chOff x="1993450" y="4713425"/>
            <a:chExt cx="1153425" cy="581600"/>
          </a:xfrm>
        </p:grpSpPr>
        <p:sp>
          <p:nvSpPr>
            <p:cNvPr id="5322" name="Google Shape;5322;p92"/>
            <p:cNvSpPr/>
            <p:nvPr/>
          </p:nvSpPr>
          <p:spPr>
            <a:xfrm>
              <a:off x="2427975" y="5111400"/>
              <a:ext cx="13375" cy="20275"/>
            </a:xfrm>
            <a:custGeom>
              <a:avLst/>
              <a:gdLst/>
              <a:ahLst/>
              <a:cxnLst/>
              <a:rect l="l" t="t" r="r" b="b"/>
              <a:pathLst>
                <a:path w="535" h="811" extrusionOk="0">
                  <a:moveTo>
                    <a:pt x="322" y="0"/>
                  </a:moveTo>
                  <a:cubicBezTo>
                    <a:pt x="277" y="0"/>
                    <a:pt x="234" y="27"/>
                    <a:pt x="204" y="86"/>
                  </a:cubicBezTo>
                  <a:cubicBezTo>
                    <a:pt x="115" y="264"/>
                    <a:pt x="53" y="454"/>
                    <a:pt x="20" y="650"/>
                  </a:cubicBezTo>
                  <a:cubicBezTo>
                    <a:pt x="0" y="766"/>
                    <a:pt x="76" y="811"/>
                    <a:pt x="167" y="811"/>
                  </a:cubicBezTo>
                  <a:cubicBezTo>
                    <a:pt x="190" y="811"/>
                    <a:pt x="213" y="808"/>
                    <a:pt x="237" y="803"/>
                  </a:cubicBezTo>
                  <a:cubicBezTo>
                    <a:pt x="349" y="747"/>
                    <a:pt x="534" y="189"/>
                    <a:pt x="473" y="98"/>
                  </a:cubicBezTo>
                  <a:cubicBezTo>
                    <a:pt x="430" y="36"/>
                    <a:pt x="374" y="0"/>
                    <a:pt x="322"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92"/>
            <p:cNvSpPr/>
            <p:nvPr/>
          </p:nvSpPr>
          <p:spPr>
            <a:xfrm>
              <a:off x="2410800" y="5146500"/>
              <a:ext cx="15500" cy="18925"/>
            </a:xfrm>
            <a:custGeom>
              <a:avLst/>
              <a:gdLst/>
              <a:ahLst/>
              <a:cxnLst/>
              <a:rect l="l" t="t" r="r" b="b"/>
              <a:pathLst>
                <a:path w="620" h="757" extrusionOk="0">
                  <a:moveTo>
                    <a:pt x="459" y="0"/>
                  </a:moveTo>
                  <a:cubicBezTo>
                    <a:pt x="418" y="0"/>
                    <a:pt x="378" y="15"/>
                    <a:pt x="346" y="41"/>
                  </a:cubicBezTo>
                  <a:cubicBezTo>
                    <a:pt x="334" y="52"/>
                    <a:pt x="322" y="65"/>
                    <a:pt x="313" y="78"/>
                  </a:cubicBezTo>
                  <a:cubicBezTo>
                    <a:pt x="215" y="214"/>
                    <a:pt x="131" y="360"/>
                    <a:pt x="50" y="506"/>
                  </a:cubicBezTo>
                  <a:cubicBezTo>
                    <a:pt x="0" y="594"/>
                    <a:pt x="12" y="679"/>
                    <a:pt x="108" y="731"/>
                  </a:cubicBezTo>
                  <a:cubicBezTo>
                    <a:pt x="139" y="748"/>
                    <a:pt x="169" y="756"/>
                    <a:pt x="197" y="756"/>
                  </a:cubicBezTo>
                  <a:cubicBezTo>
                    <a:pt x="252" y="756"/>
                    <a:pt x="299" y="724"/>
                    <a:pt x="336" y="668"/>
                  </a:cubicBezTo>
                  <a:cubicBezTo>
                    <a:pt x="423" y="534"/>
                    <a:pt x="503" y="397"/>
                    <a:pt x="584" y="259"/>
                  </a:cubicBezTo>
                  <a:cubicBezTo>
                    <a:pt x="613" y="211"/>
                    <a:pt x="620" y="153"/>
                    <a:pt x="603" y="98"/>
                  </a:cubicBezTo>
                  <a:cubicBezTo>
                    <a:pt x="581" y="44"/>
                    <a:pt x="530" y="6"/>
                    <a:pt x="471" y="1"/>
                  </a:cubicBezTo>
                  <a:cubicBezTo>
                    <a:pt x="467" y="0"/>
                    <a:pt x="463" y="0"/>
                    <a:pt x="45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92"/>
            <p:cNvSpPr/>
            <p:nvPr/>
          </p:nvSpPr>
          <p:spPr>
            <a:xfrm>
              <a:off x="2422550" y="5146500"/>
              <a:ext cx="3750" cy="6500"/>
            </a:xfrm>
            <a:custGeom>
              <a:avLst/>
              <a:gdLst/>
              <a:ahLst/>
              <a:cxnLst/>
              <a:rect l="l" t="t" r="r" b="b"/>
              <a:pathLst>
                <a:path w="150" h="260" extrusionOk="0">
                  <a:moveTo>
                    <a:pt x="1" y="1"/>
                  </a:moveTo>
                  <a:cubicBezTo>
                    <a:pt x="60" y="6"/>
                    <a:pt x="111" y="44"/>
                    <a:pt x="133" y="98"/>
                  </a:cubicBezTo>
                  <a:cubicBezTo>
                    <a:pt x="150" y="153"/>
                    <a:pt x="143" y="211"/>
                    <a:pt x="114" y="259"/>
                  </a:cubicBezTo>
                  <a:cubicBezTo>
                    <a:pt x="143" y="211"/>
                    <a:pt x="150" y="153"/>
                    <a:pt x="133" y="98"/>
                  </a:cubicBezTo>
                  <a:cubicBezTo>
                    <a:pt x="111" y="44"/>
                    <a:pt x="60" y="6"/>
                    <a:pt x="1"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92"/>
            <p:cNvSpPr/>
            <p:nvPr/>
          </p:nvSpPr>
          <p:spPr>
            <a:xfrm>
              <a:off x="2180100" y="5280200"/>
              <a:ext cx="21250" cy="10950"/>
            </a:xfrm>
            <a:custGeom>
              <a:avLst/>
              <a:gdLst/>
              <a:ahLst/>
              <a:cxnLst/>
              <a:rect l="l" t="t" r="r" b="b"/>
              <a:pathLst>
                <a:path w="850" h="438" extrusionOk="0">
                  <a:moveTo>
                    <a:pt x="685" y="1"/>
                  </a:moveTo>
                  <a:cubicBezTo>
                    <a:pt x="676" y="1"/>
                    <a:pt x="666" y="1"/>
                    <a:pt x="656" y="3"/>
                  </a:cubicBezTo>
                  <a:cubicBezTo>
                    <a:pt x="483" y="31"/>
                    <a:pt x="313" y="75"/>
                    <a:pt x="164" y="108"/>
                  </a:cubicBezTo>
                  <a:cubicBezTo>
                    <a:pt x="47" y="152"/>
                    <a:pt x="1" y="221"/>
                    <a:pt x="27" y="322"/>
                  </a:cubicBezTo>
                  <a:cubicBezTo>
                    <a:pt x="49" y="402"/>
                    <a:pt x="110" y="438"/>
                    <a:pt x="179" y="438"/>
                  </a:cubicBezTo>
                  <a:cubicBezTo>
                    <a:pt x="190" y="438"/>
                    <a:pt x="202" y="437"/>
                    <a:pt x="214" y="435"/>
                  </a:cubicBezTo>
                  <a:cubicBezTo>
                    <a:pt x="387" y="406"/>
                    <a:pt x="557" y="367"/>
                    <a:pt x="726" y="320"/>
                  </a:cubicBezTo>
                  <a:cubicBezTo>
                    <a:pt x="812" y="296"/>
                    <a:pt x="850" y="219"/>
                    <a:pt x="831" y="130"/>
                  </a:cubicBezTo>
                  <a:cubicBezTo>
                    <a:pt x="814" y="49"/>
                    <a:pt x="757" y="1"/>
                    <a:pt x="685"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92"/>
            <p:cNvSpPr/>
            <p:nvPr/>
          </p:nvSpPr>
          <p:spPr>
            <a:xfrm>
              <a:off x="2143200" y="5286600"/>
              <a:ext cx="21100" cy="8425"/>
            </a:xfrm>
            <a:custGeom>
              <a:avLst/>
              <a:gdLst/>
              <a:ahLst/>
              <a:cxnLst/>
              <a:rect l="l" t="t" r="r" b="b"/>
              <a:pathLst>
                <a:path w="844" h="337" extrusionOk="0">
                  <a:moveTo>
                    <a:pt x="708" y="1"/>
                  </a:moveTo>
                  <a:cubicBezTo>
                    <a:pt x="508" y="3"/>
                    <a:pt x="309" y="6"/>
                    <a:pt x="112" y="25"/>
                  </a:cubicBezTo>
                  <a:cubicBezTo>
                    <a:pt x="35" y="32"/>
                    <a:pt x="0" y="107"/>
                    <a:pt x="2" y="189"/>
                  </a:cubicBezTo>
                  <a:cubicBezTo>
                    <a:pt x="5" y="275"/>
                    <a:pt x="58" y="333"/>
                    <a:pt x="132" y="335"/>
                  </a:cubicBezTo>
                  <a:cubicBezTo>
                    <a:pt x="181" y="336"/>
                    <a:pt x="231" y="337"/>
                    <a:pt x="280" y="337"/>
                  </a:cubicBezTo>
                  <a:cubicBezTo>
                    <a:pt x="422" y="337"/>
                    <a:pt x="564" y="332"/>
                    <a:pt x="704" y="312"/>
                  </a:cubicBezTo>
                  <a:cubicBezTo>
                    <a:pt x="816" y="297"/>
                    <a:pt x="844" y="195"/>
                    <a:pt x="821" y="101"/>
                  </a:cubicBezTo>
                  <a:cubicBezTo>
                    <a:pt x="795" y="39"/>
                    <a:pt x="754" y="1"/>
                    <a:pt x="708"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92"/>
            <p:cNvSpPr/>
            <p:nvPr/>
          </p:nvSpPr>
          <p:spPr>
            <a:xfrm>
              <a:off x="2216125" y="5267825"/>
              <a:ext cx="21150" cy="12950"/>
            </a:xfrm>
            <a:custGeom>
              <a:avLst/>
              <a:gdLst/>
              <a:ahLst/>
              <a:cxnLst/>
              <a:rect l="l" t="t" r="r" b="b"/>
              <a:pathLst>
                <a:path w="846" h="518" extrusionOk="0">
                  <a:moveTo>
                    <a:pt x="664" y="0"/>
                  </a:moveTo>
                  <a:cubicBezTo>
                    <a:pt x="639" y="0"/>
                    <a:pt x="612" y="7"/>
                    <a:pt x="584" y="19"/>
                  </a:cubicBezTo>
                  <a:cubicBezTo>
                    <a:pt x="509" y="51"/>
                    <a:pt x="437" y="85"/>
                    <a:pt x="364" y="119"/>
                  </a:cubicBezTo>
                  <a:cubicBezTo>
                    <a:pt x="363" y="117"/>
                    <a:pt x="362" y="115"/>
                    <a:pt x="361" y="112"/>
                  </a:cubicBezTo>
                  <a:cubicBezTo>
                    <a:pt x="286" y="141"/>
                    <a:pt x="208" y="163"/>
                    <a:pt x="136" y="198"/>
                  </a:cubicBezTo>
                  <a:cubicBezTo>
                    <a:pt x="48" y="242"/>
                    <a:pt x="0" y="315"/>
                    <a:pt x="42" y="416"/>
                  </a:cubicBezTo>
                  <a:cubicBezTo>
                    <a:pt x="71" y="487"/>
                    <a:pt x="120" y="518"/>
                    <a:pt x="180" y="518"/>
                  </a:cubicBezTo>
                  <a:cubicBezTo>
                    <a:pt x="205" y="518"/>
                    <a:pt x="233" y="512"/>
                    <a:pt x="261" y="501"/>
                  </a:cubicBezTo>
                  <a:cubicBezTo>
                    <a:pt x="418" y="442"/>
                    <a:pt x="579" y="384"/>
                    <a:pt x="728" y="308"/>
                  </a:cubicBezTo>
                  <a:cubicBezTo>
                    <a:pt x="814" y="265"/>
                    <a:pt x="846" y="175"/>
                    <a:pt x="790" y="81"/>
                  </a:cubicBezTo>
                  <a:cubicBezTo>
                    <a:pt x="758" y="26"/>
                    <a:pt x="715" y="0"/>
                    <a:pt x="66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92"/>
            <p:cNvSpPr/>
            <p:nvPr/>
          </p:nvSpPr>
          <p:spPr>
            <a:xfrm>
              <a:off x="2249850" y="5249500"/>
              <a:ext cx="20100" cy="14975"/>
            </a:xfrm>
            <a:custGeom>
              <a:avLst/>
              <a:gdLst/>
              <a:ahLst/>
              <a:cxnLst/>
              <a:rect l="l" t="t" r="r" b="b"/>
              <a:pathLst>
                <a:path w="804" h="599" extrusionOk="0">
                  <a:moveTo>
                    <a:pt x="623" y="1"/>
                  </a:moveTo>
                  <a:cubicBezTo>
                    <a:pt x="592" y="1"/>
                    <a:pt x="561" y="10"/>
                    <a:pt x="530" y="28"/>
                  </a:cubicBezTo>
                  <a:cubicBezTo>
                    <a:pt x="385" y="110"/>
                    <a:pt x="247" y="206"/>
                    <a:pt x="109" y="299"/>
                  </a:cubicBezTo>
                  <a:cubicBezTo>
                    <a:pt x="24" y="358"/>
                    <a:pt x="1" y="441"/>
                    <a:pt x="62" y="526"/>
                  </a:cubicBezTo>
                  <a:cubicBezTo>
                    <a:pt x="98" y="577"/>
                    <a:pt x="144" y="599"/>
                    <a:pt x="194" y="599"/>
                  </a:cubicBezTo>
                  <a:cubicBezTo>
                    <a:pt x="227" y="599"/>
                    <a:pt x="261" y="590"/>
                    <a:pt x="295" y="574"/>
                  </a:cubicBezTo>
                  <a:cubicBezTo>
                    <a:pt x="435" y="481"/>
                    <a:pt x="576" y="392"/>
                    <a:pt x="713" y="296"/>
                  </a:cubicBezTo>
                  <a:cubicBezTo>
                    <a:pt x="789" y="243"/>
                    <a:pt x="804" y="167"/>
                    <a:pt x="757" y="87"/>
                  </a:cubicBezTo>
                  <a:cubicBezTo>
                    <a:pt x="722" y="27"/>
                    <a:pt x="674" y="1"/>
                    <a:pt x="62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92"/>
            <p:cNvSpPr/>
            <p:nvPr/>
          </p:nvSpPr>
          <p:spPr>
            <a:xfrm>
              <a:off x="2105075" y="5283950"/>
              <a:ext cx="21750" cy="10025"/>
            </a:xfrm>
            <a:custGeom>
              <a:avLst/>
              <a:gdLst/>
              <a:ahLst/>
              <a:cxnLst/>
              <a:rect l="l" t="t" r="r" b="b"/>
              <a:pathLst>
                <a:path w="870" h="401" extrusionOk="0">
                  <a:moveTo>
                    <a:pt x="199" y="1"/>
                  </a:moveTo>
                  <a:cubicBezTo>
                    <a:pt x="120" y="1"/>
                    <a:pt x="60" y="34"/>
                    <a:pt x="35" y="129"/>
                  </a:cubicBezTo>
                  <a:cubicBezTo>
                    <a:pt x="0" y="255"/>
                    <a:pt x="81" y="302"/>
                    <a:pt x="182" y="330"/>
                  </a:cubicBezTo>
                  <a:cubicBezTo>
                    <a:pt x="242" y="348"/>
                    <a:pt x="304" y="361"/>
                    <a:pt x="365" y="377"/>
                  </a:cubicBezTo>
                  <a:cubicBezTo>
                    <a:pt x="445" y="383"/>
                    <a:pt x="524" y="387"/>
                    <a:pt x="604" y="396"/>
                  </a:cubicBezTo>
                  <a:cubicBezTo>
                    <a:pt x="627" y="399"/>
                    <a:pt x="649" y="401"/>
                    <a:pt x="671" y="401"/>
                  </a:cubicBezTo>
                  <a:cubicBezTo>
                    <a:pt x="756" y="401"/>
                    <a:pt x="826" y="371"/>
                    <a:pt x="845" y="264"/>
                  </a:cubicBezTo>
                  <a:cubicBezTo>
                    <a:pt x="869" y="125"/>
                    <a:pt x="773" y="85"/>
                    <a:pt x="659" y="66"/>
                  </a:cubicBezTo>
                  <a:cubicBezTo>
                    <a:pt x="588" y="53"/>
                    <a:pt x="519" y="40"/>
                    <a:pt x="449" y="26"/>
                  </a:cubicBezTo>
                  <a:cubicBezTo>
                    <a:pt x="416" y="23"/>
                    <a:pt x="385" y="21"/>
                    <a:pt x="353" y="18"/>
                  </a:cubicBezTo>
                  <a:cubicBezTo>
                    <a:pt x="322" y="16"/>
                    <a:pt x="291" y="11"/>
                    <a:pt x="259" y="6"/>
                  </a:cubicBezTo>
                  <a:cubicBezTo>
                    <a:pt x="238" y="3"/>
                    <a:pt x="218" y="1"/>
                    <a:pt x="199"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92"/>
            <p:cNvSpPr/>
            <p:nvPr/>
          </p:nvSpPr>
          <p:spPr>
            <a:xfrm>
              <a:off x="2280300" y="5225450"/>
              <a:ext cx="19275" cy="17000"/>
            </a:xfrm>
            <a:custGeom>
              <a:avLst/>
              <a:gdLst/>
              <a:ahLst/>
              <a:cxnLst/>
              <a:rect l="l" t="t" r="r" b="b"/>
              <a:pathLst>
                <a:path w="771" h="680" extrusionOk="0">
                  <a:moveTo>
                    <a:pt x="557" y="1"/>
                  </a:moveTo>
                  <a:cubicBezTo>
                    <a:pt x="496" y="1"/>
                    <a:pt x="440" y="46"/>
                    <a:pt x="388" y="99"/>
                  </a:cubicBezTo>
                  <a:lnTo>
                    <a:pt x="99" y="380"/>
                  </a:lnTo>
                  <a:cubicBezTo>
                    <a:pt x="20" y="459"/>
                    <a:pt x="1" y="543"/>
                    <a:pt x="84" y="628"/>
                  </a:cubicBezTo>
                  <a:cubicBezTo>
                    <a:pt x="118" y="664"/>
                    <a:pt x="154" y="680"/>
                    <a:pt x="190" y="680"/>
                  </a:cubicBezTo>
                  <a:cubicBezTo>
                    <a:pt x="233" y="680"/>
                    <a:pt x="275" y="659"/>
                    <a:pt x="315" y="624"/>
                  </a:cubicBezTo>
                  <a:cubicBezTo>
                    <a:pt x="423" y="532"/>
                    <a:pt x="528" y="438"/>
                    <a:pt x="635" y="344"/>
                  </a:cubicBezTo>
                  <a:cubicBezTo>
                    <a:pt x="711" y="254"/>
                    <a:pt x="770" y="157"/>
                    <a:pt x="668" y="55"/>
                  </a:cubicBezTo>
                  <a:cubicBezTo>
                    <a:pt x="630" y="16"/>
                    <a:pt x="593" y="1"/>
                    <a:pt x="557"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92"/>
            <p:cNvSpPr/>
            <p:nvPr/>
          </p:nvSpPr>
          <p:spPr>
            <a:xfrm>
              <a:off x="2349000" y="5192425"/>
              <a:ext cx="20700" cy="9750"/>
            </a:xfrm>
            <a:custGeom>
              <a:avLst/>
              <a:gdLst/>
              <a:ahLst/>
              <a:cxnLst/>
              <a:rect l="l" t="t" r="r" b="b"/>
              <a:pathLst>
                <a:path w="828" h="390" extrusionOk="0">
                  <a:moveTo>
                    <a:pt x="603" y="0"/>
                  </a:moveTo>
                  <a:cubicBezTo>
                    <a:pt x="469" y="0"/>
                    <a:pt x="337" y="59"/>
                    <a:pt x="203" y="59"/>
                  </a:cubicBezTo>
                  <a:cubicBezTo>
                    <a:pt x="198" y="59"/>
                    <a:pt x="193" y="59"/>
                    <a:pt x="187" y="59"/>
                  </a:cubicBezTo>
                  <a:cubicBezTo>
                    <a:pt x="184" y="58"/>
                    <a:pt x="180" y="58"/>
                    <a:pt x="176" y="58"/>
                  </a:cubicBezTo>
                  <a:cubicBezTo>
                    <a:pt x="72" y="58"/>
                    <a:pt x="0" y="113"/>
                    <a:pt x="4" y="229"/>
                  </a:cubicBezTo>
                  <a:cubicBezTo>
                    <a:pt x="7" y="354"/>
                    <a:pt x="88" y="390"/>
                    <a:pt x="182" y="390"/>
                  </a:cubicBezTo>
                  <a:cubicBezTo>
                    <a:pt x="196" y="390"/>
                    <a:pt x="209" y="389"/>
                    <a:pt x="223" y="388"/>
                  </a:cubicBezTo>
                  <a:cubicBezTo>
                    <a:pt x="407" y="371"/>
                    <a:pt x="588" y="342"/>
                    <a:pt x="769" y="317"/>
                  </a:cubicBezTo>
                  <a:cubicBezTo>
                    <a:pt x="774" y="307"/>
                    <a:pt x="780" y="295"/>
                    <a:pt x="784" y="285"/>
                  </a:cubicBezTo>
                  <a:cubicBezTo>
                    <a:pt x="792" y="267"/>
                    <a:pt x="800" y="248"/>
                    <a:pt x="806" y="229"/>
                  </a:cubicBezTo>
                  <a:cubicBezTo>
                    <a:pt x="824" y="173"/>
                    <a:pt x="828" y="115"/>
                    <a:pt x="794" y="53"/>
                  </a:cubicBezTo>
                  <a:cubicBezTo>
                    <a:pt x="730" y="14"/>
                    <a:pt x="666" y="0"/>
                    <a:pt x="60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92"/>
            <p:cNvSpPr/>
            <p:nvPr/>
          </p:nvSpPr>
          <p:spPr>
            <a:xfrm>
              <a:off x="2383900" y="5175925"/>
              <a:ext cx="19675" cy="15475"/>
            </a:xfrm>
            <a:custGeom>
              <a:avLst/>
              <a:gdLst/>
              <a:ahLst/>
              <a:cxnLst/>
              <a:rect l="l" t="t" r="r" b="b"/>
              <a:pathLst>
                <a:path w="787" h="619" extrusionOk="0">
                  <a:moveTo>
                    <a:pt x="609" y="0"/>
                  </a:moveTo>
                  <a:cubicBezTo>
                    <a:pt x="576" y="0"/>
                    <a:pt x="541" y="13"/>
                    <a:pt x="508" y="35"/>
                  </a:cubicBezTo>
                  <a:cubicBezTo>
                    <a:pt x="371" y="128"/>
                    <a:pt x="236" y="226"/>
                    <a:pt x="103" y="327"/>
                  </a:cubicBezTo>
                  <a:cubicBezTo>
                    <a:pt x="21" y="388"/>
                    <a:pt x="1" y="473"/>
                    <a:pt x="64" y="555"/>
                  </a:cubicBezTo>
                  <a:cubicBezTo>
                    <a:pt x="97" y="598"/>
                    <a:pt x="137" y="619"/>
                    <a:pt x="187" y="619"/>
                  </a:cubicBezTo>
                  <a:cubicBezTo>
                    <a:pt x="229" y="619"/>
                    <a:pt x="278" y="603"/>
                    <a:pt x="334" y="573"/>
                  </a:cubicBezTo>
                  <a:cubicBezTo>
                    <a:pt x="436" y="495"/>
                    <a:pt x="572" y="399"/>
                    <a:pt x="701" y="293"/>
                  </a:cubicBezTo>
                  <a:cubicBezTo>
                    <a:pt x="780" y="228"/>
                    <a:pt x="786" y="141"/>
                    <a:pt x="722" y="60"/>
                  </a:cubicBezTo>
                  <a:cubicBezTo>
                    <a:pt x="689" y="19"/>
                    <a:pt x="650" y="0"/>
                    <a:pt x="60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92"/>
            <p:cNvSpPr/>
            <p:nvPr/>
          </p:nvSpPr>
          <p:spPr>
            <a:xfrm>
              <a:off x="2305575" y="5188975"/>
              <a:ext cx="26825" cy="25800"/>
            </a:xfrm>
            <a:custGeom>
              <a:avLst/>
              <a:gdLst/>
              <a:ahLst/>
              <a:cxnLst/>
              <a:rect l="l" t="t" r="r" b="b"/>
              <a:pathLst>
                <a:path w="1073" h="1032" extrusionOk="0">
                  <a:moveTo>
                    <a:pt x="407" y="1"/>
                  </a:moveTo>
                  <a:cubicBezTo>
                    <a:pt x="359" y="1"/>
                    <a:pt x="316" y="19"/>
                    <a:pt x="286" y="70"/>
                  </a:cubicBezTo>
                  <a:cubicBezTo>
                    <a:pt x="250" y="134"/>
                    <a:pt x="228" y="202"/>
                    <a:pt x="283" y="271"/>
                  </a:cubicBezTo>
                  <a:cubicBezTo>
                    <a:pt x="402" y="339"/>
                    <a:pt x="314" y="405"/>
                    <a:pt x="276" y="466"/>
                  </a:cubicBezTo>
                  <a:cubicBezTo>
                    <a:pt x="217" y="560"/>
                    <a:pt x="148" y="649"/>
                    <a:pt x="86" y="743"/>
                  </a:cubicBezTo>
                  <a:cubicBezTo>
                    <a:pt x="28" y="830"/>
                    <a:pt x="0" y="922"/>
                    <a:pt x="103" y="995"/>
                  </a:cubicBezTo>
                  <a:cubicBezTo>
                    <a:pt x="138" y="1020"/>
                    <a:pt x="172" y="1031"/>
                    <a:pt x="204" y="1031"/>
                  </a:cubicBezTo>
                  <a:cubicBezTo>
                    <a:pt x="261" y="1031"/>
                    <a:pt x="313" y="996"/>
                    <a:pt x="353" y="942"/>
                  </a:cubicBezTo>
                  <a:cubicBezTo>
                    <a:pt x="446" y="821"/>
                    <a:pt x="537" y="698"/>
                    <a:pt x="607" y="564"/>
                  </a:cubicBezTo>
                  <a:cubicBezTo>
                    <a:pt x="649" y="485"/>
                    <a:pt x="686" y="430"/>
                    <a:pt x="759" y="430"/>
                  </a:cubicBezTo>
                  <a:cubicBezTo>
                    <a:pt x="782" y="430"/>
                    <a:pt x="808" y="436"/>
                    <a:pt x="840" y="447"/>
                  </a:cubicBezTo>
                  <a:cubicBezTo>
                    <a:pt x="864" y="455"/>
                    <a:pt x="887" y="460"/>
                    <a:pt x="908" y="460"/>
                  </a:cubicBezTo>
                  <a:cubicBezTo>
                    <a:pt x="981" y="460"/>
                    <a:pt x="1037" y="413"/>
                    <a:pt x="1054" y="321"/>
                  </a:cubicBezTo>
                  <a:cubicBezTo>
                    <a:pt x="1072" y="218"/>
                    <a:pt x="1014" y="155"/>
                    <a:pt x="917" y="127"/>
                  </a:cubicBezTo>
                  <a:cubicBezTo>
                    <a:pt x="772" y="87"/>
                    <a:pt x="624" y="48"/>
                    <a:pt x="477" y="11"/>
                  </a:cubicBezTo>
                  <a:cubicBezTo>
                    <a:pt x="453" y="5"/>
                    <a:pt x="429" y="1"/>
                    <a:pt x="407"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92"/>
            <p:cNvSpPr/>
            <p:nvPr/>
          </p:nvSpPr>
          <p:spPr>
            <a:xfrm>
              <a:off x="2315250" y="5052100"/>
              <a:ext cx="14825" cy="19525"/>
            </a:xfrm>
            <a:custGeom>
              <a:avLst/>
              <a:gdLst/>
              <a:ahLst/>
              <a:cxnLst/>
              <a:rect l="l" t="t" r="r" b="b"/>
              <a:pathLst>
                <a:path w="593" h="781" extrusionOk="0">
                  <a:moveTo>
                    <a:pt x="193" y="0"/>
                  </a:moveTo>
                  <a:cubicBezTo>
                    <a:pt x="166" y="0"/>
                    <a:pt x="138" y="8"/>
                    <a:pt x="110" y="23"/>
                  </a:cubicBezTo>
                  <a:cubicBezTo>
                    <a:pt x="26" y="68"/>
                    <a:pt x="1" y="162"/>
                    <a:pt x="43" y="253"/>
                  </a:cubicBezTo>
                  <a:cubicBezTo>
                    <a:pt x="107" y="390"/>
                    <a:pt x="177" y="525"/>
                    <a:pt x="246" y="660"/>
                  </a:cubicBezTo>
                  <a:cubicBezTo>
                    <a:pt x="284" y="732"/>
                    <a:pt x="340" y="781"/>
                    <a:pt x="408" y="781"/>
                  </a:cubicBezTo>
                  <a:cubicBezTo>
                    <a:pt x="432" y="781"/>
                    <a:pt x="456" y="775"/>
                    <a:pt x="482" y="763"/>
                  </a:cubicBezTo>
                  <a:cubicBezTo>
                    <a:pt x="584" y="715"/>
                    <a:pt x="592" y="615"/>
                    <a:pt x="556" y="516"/>
                  </a:cubicBezTo>
                  <a:cubicBezTo>
                    <a:pt x="538" y="464"/>
                    <a:pt x="511" y="413"/>
                    <a:pt x="464" y="311"/>
                  </a:cubicBezTo>
                  <a:cubicBezTo>
                    <a:pt x="440" y="271"/>
                    <a:pt x="385" y="183"/>
                    <a:pt x="333" y="93"/>
                  </a:cubicBezTo>
                  <a:cubicBezTo>
                    <a:pt x="297" y="31"/>
                    <a:pt x="247" y="0"/>
                    <a:pt x="19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92"/>
            <p:cNvSpPr/>
            <p:nvPr/>
          </p:nvSpPr>
          <p:spPr>
            <a:xfrm>
              <a:off x="2289900" y="5024300"/>
              <a:ext cx="19625" cy="16250"/>
            </a:xfrm>
            <a:custGeom>
              <a:avLst/>
              <a:gdLst/>
              <a:ahLst/>
              <a:cxnLst/>
              <a:rect l="l" t="t" r="r" b="b"/>
              <a:pathLst>
                <a:path w="785" h="650" extrusionOk="0">
                  <a:moveTo>
                    <a:pt x="230" y="1"/>
                  </a:moveTo>
                  <a:cubicBezTo>
                    <a:pt x="201" y="1"/>
                    <a:pt x="169" y="8"/>
                    <a:pt x="131" y="25"/>
                  </a:cubicBezTo>
                  <a:cubicBezTo>
                    <a:pt x="36" y="87"/>
                    <a:pt x="0" y="182"/>
                    <a:pt x="110" y="283"/>
                  </a:cubicBezTo>
                  <a:cubicBezTo>
                    <a:pt x="233" y="398"/>
                    <a:pt x="365" y="501"/>
                    <a:pt x="496" y="605"/>
                  </a:cubicBezTo>
                  <a:cubicBezTo>
                    <a:pt x="533" y="634"/>
                    <a:pt x="571" y="650"/>
                    <a:pt x="607" y="650"/>
                  </a:cubicBezTo>
                  <a:cubicBezTo>
                    <a:pt x="651" y="650"/>
                    <a:pt x="692" y="627"/>
                    <a:pt x="726" y="580"/>
                  </a:cubicBezTo>
                  <a:cubicBezTo>
                    <a:pt x="781" y="501"/>
                    <a:pt x="784" y="417"/>
                    <a:pt x="698" y="346"/>
                  </a:cubicBezTo>
                  <a:cubicBezTo>
                    <a:pt x="581" y="250"/>
                    <a:pt x="468" y="149"/>
                    <a:pt x="353" y="52"/>
                  </a:cubicBezTo>
                  <a:cubicBezTo>
                    <a:pt x="316" y="21"/>
                    <a:pt x="278" y="1"/>
                    <a:pt x="230"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92"/>
            <p:cNvSpPr/>
            <p:nvPr/>
          </p:nvSpPr>
          <p:spPr>
            <a:xfrm>
              <a:off x="2332500" y="5124700"/>
              <a:ext cx="9725" cy="20625"/>
            </a:xfrm>
            <a:custGeom>
              <a:avLst/>
              <a:gdLst/>
              <a:ahLst/>
              <a:cxnLst/>
              <a:rect l="l" t="t" r="r" b="b"/>
              <a:pathLst>
                <a:path w="389" h="825" extrusionOk="0">
                  <a:moveTo>
                    <a:pt x="205" y="0"/>
                  </a:moveTo>
                  <a:cubicBezTo>
                    <a:pt x="202" y="0"/>
                    <a:pt x="199" y="0"/>
                    <a:pt x="196" y="1"/>
                  </a:cubicBezTo>
                  <a:cubicBezTo>
                    <a:pt x="126" y="3"/>
                    <a:pt x="61" y="33"/>
                    <a:pt x="51" y="104"/>
                  </a:cubicBezTo>
                  <a:cubicBezTo>
                    <a:pt x="22" y="309"/>
                    <a:pt x="1" y="516"/>
                    <a:pt x="35" y="720"/>
                  </a:cubicBezTo>
                  <a:cubicBezTo>
                    <a:pt x="47" y="790"/>
                    <a:pt x="96" y="825"/>
                    <a:pt x="163" y="825"/>
                  </a:cubicBezTo>
                  <a:cubicBezTo>
                    <a:pt x="192" y="825"/>
                    <a:pt x="224" y="818"/>
                    <a:pt x="258" y="806"/>
                  </a:cubicBezTo>
                  <a:cubicBezTo>
                    <a:pt x="276" y="789"/>
                    <a:pt x="321" y="766"/>
                    <a:pt x="329" y="733"/>
                  </a:cubicBezTo>
                  <a:cubicBezTo>
                    <a:pt x="374" y="523"/>
                    <a:pt x="388" y="308"/>
                    <a:pt x="347" y="95"/>
                  </a:cubicBezTo>
                  <a:cubicBezTo>
                    <a:pt x="334" y="33"/>
                    <a:pt x="270" y="0"/>
                    <a:pt x="20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92"/>
            <p:cNvSpPr/>
            <p:nvPr/>
          </p:nvSpPr>
          <p:spPr>
            <a:xfrm>
              <a:off x="2223600" y="5017950"/>
              <a:ext cx="18225" cy="17100"/>
            </a:xfrm>
            <a:custGeom>
              <a:avLst/>
              <a:gdLst/>
              <a:ahLst/>
              <a:cxnLst/>
              <a:rect l="l" t="t" r="r" b="b"/>
              <a:pathLst>
                <a:path w="729" h="684" extrusionOk="0">
                  <a:moveTo>
                    <a:pt x="534" y="0"/>
                  </a:moveTo>
                  <a:cubicBezTo>
                    <a:pt x="508" y="0"/>
                    <a:pt x="483" y="8"/>
                    <a:pt x="459" y="25"/>
                  </a:cubicBezTo>
                  <a:cubicBezTo>
                    <a:pt x="295" y="138"/>
                    <a:pt x="145" y="269"/>
                    <a:pt x="43" y="443"/>
                  </a:cubicBezTo>
                  <a:cubicBezTo>
                    <a:pt x="1" y="513"/>
                    <a:pt x="21" y="581"/>
                    <a:pt x="74" y="640"/>
                  </a:cubicBezTo>
                  <a:cubicBezTo>
                    <a:pt x="105" y="674"/>
                    <a:pt x="141" y="683"/>
                    <a:pt x="179" y="683"/>
                  </a:cubicBezTo>
                  <a:cubicBezTo>
                    <a:pt x="203" y="683"/>
                    <a:pt x="229" y="680"/>
                    <a:pt x="254" y="677"/>
                  </a:cubicBezTo>
                  <a:cubicBezTo>
                    <a:pt x="397" y="532"/>
                    <a:pt x="546" y="390"/>
                    <a:pt x="682" y="236"/>
                  </a:cubicBezTo>
                  <a:cubicBezTo>
                    <a:pt x="728" y="185"/>
                    <a:pt x="696" y="113"/>
                    <a:pt x="652" y="61"/>
                  </a:cubicBezTo>
                  <a:cubicBezTo>
                    <a:pt x="619" y="22"/>
                    <a:pt x="577" y="0"/>
                    <a:pt x="53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92"/>
            <p:cNvSpPr/>
            <p:nvPr/>
          </p:nvSpPr>
          <p:spPr>
            <a:xfrm>
              <a:off x="2246550" y="5150700"/>
              <a:ext cx="19350" cy="16675"/>
            </a:xfrm>
            <a:custGeom>
              <a:avLst/>
              <a:gdLst/>
              <a:ahLst/>
              <a:cxnLst/>
              <a:rect l="l" t="t" r="r" b="b"/>
              <a:pathLst>
                <a:path w="774" h="667" extrusionOk="0">
                  <a:moveTo>
                    <a:pt x="202" y="0"/>
                  </a:moveTo>
                  <a:cubicBezTo>
                    <a:pt x="176" y="0"/>
                    <a:pt x="145" y="9"/>
                    <a:pt x="112" y="27"/>
                  </a:cubicBezTo>
                  <a:cubicBezTo>
                    <a:pt x="63" y="80"/>
                    <a:pt x="1" y="156"/>
                    <a:pt x="67" y="243"/>
                  </a:cubicBezTo>
                  <a:cubicBezTo>
                    <a:pt x="194" y="407"/>
                    <a:pt x="351" y="545"/>
                    <a:pt x="530" y="649"/>
                  </a:cubicBezTo>
                  <a:cubicBezTo>
                    <a:pt x="550" y="660"/>
                    <a:pt x="572" y="666"/>
                    <a:pt x="593" y="666"/>
                  </a:cubicBezTo>
                  <a:cubicBezTo>
                    <a:pt x="632" y="666"/>
                    <a:pt x="671" y="647"/>
                    <a:pt x="701" y="608"/>
                  </a:cubicBezTo>
                  <a:cubicBezTo>
                    <a:pt x="749" y="544"/>
                    <a:pt x="773" y="466"/>
                    <a:pt x="716" y="411"/>
                  </a:cubicBezTo>
                  <a:cubicBezTo>
                    <a:pt x="573" y="274"/>
                    <a:pt x="421" y="147"/>
                    <a:pt x="267" y="22"/>
                  </a:cubicBezTo>
                  <a:cubicBezTo>
                    <a:pt x="250" y="8"/>
                    <a:pt x="228" y="0"/>
                    <a:pt x="202"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92"/>
            <p:cNvSpPr/>
            <p:nvPr/>
          </p:nvSpPr>
          <p:spPr>
            <a:xfrm>
              <a:off x="2210350" y="5086875"/>
              <a:ext cx="11225" cy="20325"/>
            </a:xfrm>
            <a:custGeom>
              <a:avLst/>
              <a:gdLst/>
              <a:ahLst/>
              <a:cxnLst/>
              <a:rect l="l" t="t" r="r" b="b"/>
              <a:pathLst>
                <a:path w="449" h="813" extrusionOk="0">
                  <a:moveTo>
                    <a:pt x="170" y="0"/>
                  </a:moveTo>
                  <a:cubicBezTo>
                    <a:pt x="160" y="0"/>
                    <a:pt x="150" y="1"/>
                    <a:pt x="139" y="2"/>
                  </a:cubicBezTo>
                  <a:cubicBezTo>
                    <a:pt x="38" y="16"/>
                    <a:pt x="0" y="100"/>
                    <a:pt x="10" y="199"/>
                  </a:cubicBezTo>
                  <a:cubicBezTo>
                    <a:pt x="26" y="358"/>
                    <a:pt x="53" y="514"/>
                    <a:pt x="103" y="650"/>
                  </a:cubicBezTo>
                  <a:cubicBezTo>
                    <a:pt x="131" y="752"/>
                    <a:pt x="180" y="812"/>
                    <a:pt x="262" y="812"/>
                  </a:cubicBezTo>
                  <a:cubicBezTo>
                    <a:pt x="279" y="812"/>
                    <a:pt x="297" y="810"/>
                    <a:pt x="316" y="805"/>
                  </a:cubicBezTo>
                  <a:cubicBezTo>
                    <a:pt x="436" y="775"/>
                    <a:pt x="449" y="678"/>
                    <a:pt x="430" y="578"/>
                  </a:cubicBezTo>
                  <a:cubicBezTo>
                    <a:pt x="404" y="437"/>
                    <a:pt x="366" y="299"/>
                    <a:pt x="340" y="158"/>
                  </a:cubicBezTo>
                  <a:cubicBezTo>
                    <a:pt x="321" y="53"/>
                    <a:pt x="259" y="0"/>
                    <a:pt x="170"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92"/>
            <p:cNvSpPr/>
            <p:nvPr/>
          </p:nvSpPr>
          <p:spPr>
            <a:xfrm>
              <a:off x="2324950" y="5161975"/>
              <a:ext cx="12575" cy="20050"/>
            </a:xfrm>
            <a:custGeom>
              <a:avLst/>
              <a:gdLst/>
              <a:ahLst/>
              <a:cxnLst/>
              <a:rect l="l" t="t" r="r" b="b"/>
              <a:pathLst>
                <a:path w="503" h="802" extrusionOk="0">
                  <a:moveTo>
                    <a:pt x="323" y="1"/>
                  </a:moveTo>
                  <a:cubicBezTo>
                    <a:pt x="301" y="1"/>
                    <a:pt x="277" y="5"/>
                    <a:pt x="254" y="15"/>
                  </a:cubicBezTo>
                  <a:cubicBezTo>
                    <a:pt x="242" y="26"/>
                    <a:pt x="215" y="39"/>
                    <a:pt x="206" y="59"/>
                  </a:cubicBezTo>
                  <a:cubicBezTo>
                    <a:pt x="118" y="255"/>
                    <a:pt x="41" y="457"/>
                    <a:pt x="10" y="671"/>
                  </a:cubicBezTo>
                  <a:cubicBezTo>
                    <a:pt x="1" y="746"/>
                    <a:pt x="72" y="778"/>
                    <a:pt x="136" y="794"/>
                  </a:cubicBezTo>
                  <a:cubicBezTo>
                    <a:pt x="153" y="799"/>
                    <a:pt x="170" y="801"/>
                    <a:pt x="186" y="801"/>
                  </a:cubicBezTo>
                  <a:cubicBezTo>
                    <a:pt x="245" y="801"/>
                    <a:pt x="293" y="771"/>
                    <a:pt x="315" y="712"/>
                  </a:cubicBezTo>
                  <a:cubicBezTo>
                    <a:pt x="377" y="546"/>
                    <a:pt x="443" y="380"/>
                    <a:pt x="479" y="209"/>
                  </a:cubicBezTo>
                  <a:cubicBezTo>
                    <a:pt x="503" y="90"/>
                    <a:pt x="422" y="1"/>
                    <a:pt x="32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92"/>
            <p:cNvSpPr/>
            <p:nvPr/>
          </p:nvSpPr>
          <p:spPr>
            <a:xfrm>
              <a:off x="2222750" y="5121800"/>
              <a:ext cx="16525" cy="18625"/>
            </a:xfrm>
            <a:custGeom>
              <a:avLst/>
              <a:gdLst/>
              <a:ahLst/>
              <a:cxnLst/>
              <a:rect l="l" t="t" r="r" b="b"/>
              <a:pathLst>
                <a:path w="661" h="745" extrusionOk="0">
                  <a:moveTo>
                    <a:pt x="200" y="1"/>
                  </a:moveTo>
                  <a:cubicBezTo>
                    <a:pt x="174" y="1"/>
                    <a:pt x="147" y="8"/>
                    <a:pt x="118" y="23"/>
                  </a:cubicBezTo>
                  <a:cubicBezTo>
                    <a:pt x="0" y="87"/>
                    <a:pt x="22" y="192"/>
                    <a:pt x="71" y="299"/>
                  </a:cubicBezTo>
                  <a:cubicBezTo>
                    <a:pt x="166" y="426"/>
                    <a:pt x="255" y="557"/>
                    <a:pt x="354" y="679"/>
                  </a:cubicBezTo>
                  <a:cubicBezTo>
                    <a:pt x="390" y="723"/>
                    <a:pt x="432" y="744"/>
                    <a:pt x="476" y="744"/>
                  </a:cubicBezTo>
                  <a:cubicBezTo>
                    <a:pt x="513" y="744"/>
                    <a:pt x="551" y="729"/>
                    <a:pt x="587" y="698"/>
                  </a:cubicBezTo>
                  <a:cubicBezTo>
                    <a:pt x="657" y="639"/>
                    <a:pt x="660" y="561"/>
                    <a:pt x="610" y="484"/>
                  </a:cubicBezTo>
                  <a:cubicBezTo>
                    <a:pt x="533" y="365"/>
                    <a:pt x="453" y="247"/>
                    <a:pt x="374" y="127"/>
                  </a:cubicBezTo>
                  <a:cubicBezTo>
                    <a:pt x="329" y="57"/>
                    <a:pt x="272" y="1"/>
                    <a:pt x="200"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92"/>
            <p:cNvSpPr/>
            <p:nvPr/>
          </p:nvSpPr>
          <p:spPr>
            <a:xfrm>
              <a:off x="2211125" y="5049550"/>
              <a:ext cx="10800" cy="20425"/>
            </a:xfrm>
            <a:custGeom>
              <a:avLst/>
              <a:gdLst/>
              <a:ahLst/>
              <a:cxnLst/>
              <a:rect l="l" t="t" r="r" b="b"/>
              <a:pathLst>
                <a:path w="432" h="817" extrusionOk="0">
                  <a:moveTo>
                    <a:pt x="237" y="0"/>
                  </a:moveTo>
                  <a:cubicBezTo>
                    <a:pt x="172" y="0"/>
                    <a:pt x="132" y="46"/>
                    <a:pt x="110" y="107"/>
                  </a:cubicBezTo>
                  <a:cubicBezTo>
                    <a:pt x="49" y="281"/>
                    <a:pt x="8" y="461"/>
                    <a:pt x="4" y="644"/>
                  </a:cubicBezTo>
                  <a:cubicBezTo>
                    <a:pt x="0" y="767"/>
                    <a:pt x="73" y="816"/>
                    <a:pt x="179" y="816"/>
                  </a:cubicBezTo>
                  <a:cubicBezTo>
                    <a:pt x="197" y="816"/>
                    <a:pt x="217" y="815"/>
                    <a:pt x="237" y="812"/>
                  </a:cubicBezTo>
                  <a:cubicBezTo>
                    <a:pt x="258" y="790"/>
                    <a:pt x="293" y="771"/>
                    <a:pt x="300" y="745"/>
                  </a:cubicBezTo>
                  <a:cubicBezTo>
                    <a:pt x="344" y="543"/>
                    <a:pt x="391" y="341"/>
                    <a:pt x="420" y="137"/>
                  </a:cubicBezTo>
                  <a:cubicBezTo>
                    <a:pt x="432" y="53"/>
                    <a:pt x="349" y="22"/>
                    <a:pt x="275" y="5"/>
                  </a:cubicBezTo>
                  <a:cubicBezTo>
                    <a:pt x="262" y="2"/>
                    <a:pt x="249" y="0"/>
                    <a:pt x="23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92"/>
            <p:cNvSpPr/>
            <p:nvPr/>
          </p:nvSpPr>
          <p:spPr>
            <a:xfrm>
              <a:off x="2277200" y="5173525"/>
              <a:ext cx="20100" cy="14250"/>
            </a:xfrm>
            <a:custGeom>
              <a:avLst/>
              <a:gdLst/>
              <a:ahLst/>
              <a:cxnLst/>
              <a:rect l="l" t="t" r="r" b="b"/>
              <a:pathLst>
                <a:path w="804" h="570" extrusionOk="0">
                  <a:moveTo>
                    <a:pt x="191" y="0"/>
                  </a:moveTo>
                  <a:cubicBezTo>
                    <a:pt x="186" y="0"/>
                    <a:pt x="180" y="1"/>
                    <a:pt x="175" y="1"/>
                  </a:cubicBezTo>
                  <a:cubicBezTo>
                    <a:pt x="154" y="2"/>
                    <a:pt x="134" y="5"/>
                    <a:pt x="113" y="9"/>
                  </a:cubicBezTo>
                  <a:cubicBezTo>
                    <a:pt x="102" y="15"/>
                    <a:pt x="90" y="21"/>
                    <a:pt x="81" y="30"/>
                  </a:cubicBezTo>
                  <a:cubicBezTo>
                    <a:pt x="67" y="39"/>
                    <a:pt x="57" y="52"/>
                    <a:pt x="47" y="64"/>
                  </a:cubicBezTo>
                  <a:cubicBezTo>
                    <a:pt x="0" y="134"/>
                    <a:pt x="15" y="240"/>
                    <a:pt x="104" y="302"/>
                  </a:cubicBezTo>
                  <a:cubicBezTo>
                    <a:pt x="240" y="396"/>
                    <a:pt x="391" y="471"/>
                    <a:pt x="541" y="545"/>
                  </a:cubicBezTo>
                  <a:cubicBezTo>
                    <a:pt x="573" y="561"/>
                    <a:pt x="605" y="570"/>
                    <a:pt x="634" y="570"/>
                  </a:cubicBezTo>
                  <a:cubicBezTo>
                    <a:pt x="685" y="570"/>
                    <a:pt x="731" y="544"/>
                    <a:pt x="761" y="478"/>
                  </a:cubicBezTo>
                  <a:cubicBezTo>
                    <a:pt x="804" y="383"/>
                    <a:pt x="784" y="306"/>
                    <a:pt x="692" y="255"/>
                  </a:cubicBezTo>
                  <a:cubicBezTo>
                    <a:pt x="554" y="176"/>
                    <a:pt x="414" y="101"/>
                    <a:pt x="276" y="22"/>
                  </a:cubicBezTo>
                  <a:cubicBezTo>
                    <a:pt x="263" y="15"/>
                    <a:pt x="250" y="9"/>
                    <a:pt x="236" y="5"/>
                  </a:cubicBezTo>
                  <a:cubicBezTo>
                    <a:pt x="221" y="2"/>
                    <a:pt x="206" y="0"/>
                    <a:pt x="19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92"/>
            <p:cNvSpPr/>
            <p:nvPr/>
          </p:nvSpPr>
          <p:spPr>
            <a:xfrm>
              <a:off x="2279200" y="5173550"/>
              <a:ext cx="2400" cy="725"/>
            </a:xfrm>
            <a:custGeom>
              <a:avLst/>
              <a:gdLst/>
              <a:ahLst/>
              <a:cxnLst/>
              <a:rect l="l" t="t" r="r" b="b"/>
              <a:pathLst>
                <a:path w="96" h="29" extrusionOk="0">
                  <a:moveTo>
                    <a:pt x="95" y="0"/>
                  </a:moveTo>
                  <a:cubicBezTo>
                    <a:pt x="75" y="1"/>
                    <a:pt x="54" y="4"/>
                    <a:pt x="33" y="8"/>
                  </a:cubicBezTo>
                  <a:cubicBezTo>
                    <a:pt x="22" y="14"/>
                    <a:pt x="10" y="20"/>
                    <a:pt x="1" y="29"/>
                  </a:cubicBezTo>
                  <a:cubicBezTo>
                    <a:pt x="10" y="20"/>
                    <a:pt x="22" y="14"/>
                    <a:pt x="33" y="8"/>
                  </a:cubicBezTo>
                  <a:cubicBezTo>
                    <a:pt x="54" y="4"/>
                    <a:pt x="75" y="1"/>
                    <a:pt x="9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92"/>
            <p:cNvSpPr/>
            <p:nvPr/>
          </p:nvSpPr>
          <p:spPr>
            <a:xfrm>
              <a:off x="2329000" y="5087300"/>
              <a:ext cx="10800" cy="20400"/>
            </a:xfrm>
            <a:custGeom>
              <a:avLst/>
              <a:gdLst/>
              <a:ahLst/>
              <a:cxnLst/>
              <a:rect l="l" t="t" r="r" b="b"/>
              <a:pathLst>
                <a:path w="432" h="816" extrusionOk="0">
                  <a:moveTo>
                    <a:pt x="169" y="0"/>
                  </a:moveTo>
                  <a:cubicBezTo>
                    <a:pt x="153" y="0"/>
                    <a:pt x="137" y="2"/>
                    <a:pt x="121" y="5"/>
                  </a:cubicBezTo>
                  <a:cubicBezTo>
                    <a:pt x="40" y="21"/>
                    <a:pt x="0" y="96"/>
                    <a:pt x="10" y="169"/>
                  </a:cubicBezTo>
                  <a:cubicBezTo>
                    <a:pt x="34" y="349"/>
                    <a:pt x="74" y="526"/>
                    <a:pt x="95" y="640"/>
                  </a:cubicBezTo>
                  <a:cubicBezTo>
                    <a:pt x="139" y="764"/>
                    <a:pt x="188" y="815"/>
                    <a:pt x="256" y="815"/>
                  </a:cubicBezTo>
                  <a:cubicBezTo>
                    <a:pt x="270" y="815"/>
                    <a:pt x="285" y="813"/>
                    <a:pt x="301" y="809"/>
                  </a:cubicBezTo>
                  <a:cubicBezTo>
                    <a:pt x="376" y="790"/>
                    <a:pt x="432" y="741"/>
                    <a:pt x="425" y="657"/>
                  </a:cubicBezTo>
                  <a:cubicBezTo>
                    <a:pt x="409" y="467"/>
                    <a:pt x="385" y="279"/>
                    <a:pt x="317" y="99"/>
                  </a:cubicBezTo>
                  <a:cubicBezTo>
                    <a:pt x="290" y="27"/>
                    <a:pt x="232" y="0"/>
                    <a:pt x="16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92"/>
            <p:cNvSpPr/>
            <p:nvPr/>
          </p:nvSpPr>
          <p:spPr>
            <a:xfrm>
              <a:off x="2256375" y="5011000"/>
              <a:ext cx="21050" cy="10000"/>
            </a:xfrm>
            <a:custGeom>
              <a:avLst/>
              <a:gdLst/>
              <a:ahLst/>
              <a:cxnLst/>
              <a:rect l="l" t="t" r="r" b="b"/>
              <a:pathLst>
                <a:path w="842" h="400" extrusionOk="0">
                  <a:moveTo>
                    <a:pt x="218" y="1"/>
                  </a:moveTo>
                  <a:cubicBezTo>
                    <a:pt x="193" y="1"/>
                    <a:pt x="169" y="1"/>
                    <a:pt x="146" y="2"/>
                  </a:cubicBezTo>
                  <a:cubicBezTo>
                    <a:pt x="45" y="39"/>
                    <a:pt x="1" y="91"/>
                    <a:pt x="12" y="174"/>
                  </a:cubicBezTo>
                  <a:cubicBezTo>
                    <a:pt x="23" y="250"/>
                    <a:pt x="63" y="311"/>
                    <a:pt x="145" y="325"/>
                  </a:cubicBezTo>
                  <a:cubicBezTo>
                    <a:pt x="309" y="352"/>
                    <a:pt x="475" y="380"/>
                    <a:pt x="640" y="398"/>
                  </a:cubicBezTo>
                  <a:cubicBezTo>
                    <a:pt x="648" y="399"/>
                    <a:pt x="655" y="399"/>
                    <a:pt x="662" y="399"/>
                  </a:cubicBezTo>
                  <a:cubicBezTo>
                    <a:pt x="728" y="399"/>
                    <a:pt x="786" y="368"/>
                    <a:pt x="812" y="295"/>
                  </a:cubicBezTo>
                  <a:cubicBezTo>
                    <a:pt x="841" y="216"/>
                    <a:pt x="819" y="140"/>
                    <a:pt x="751" y="108"/>
                  </a:cubicBezTo>
                  <a:cubicBezTo>
                    <a:pt x="578" y="23"/>
                    <a:pt x="392" y="1"/>
                    <a:pt x="218"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92"/>
            <p:cNvSpPr/>
            <p:nvPr/>
          </p:nvSpPr>
          <p:spPr>
            <a:xfrm>
              <a:off x="2068775" y="5273275"/>
              <a:ext cx="21725" cy="12475"/>
            </a:xfrm>
            <a:custGeom>
              <a:avLst/>
              <a:gdLst/>
              <a:ahLst/>
              <a:cxnLst/>
              <a:rect l="l" t="t" r="r" b="b"/>
              <a:pathLst>
                <a:path w="869" h="499" extrusionOk="0">
                  <a:moveTo>
                    <a:pt x="168" y="1"/>
                  </a:moveTo>
                  <a:cubicBezTo>
                    <a:pt x="157" y="1"/>
                    <a:pt x="148" y="2"/>
                    <a:pt x="142" y="4"/>
                  </a:cubicBezTo>
                  <a:cubicBezTo>
                    <a:pt x="24" y="50"/>
                    <a:pt x="1" y="225"/>
                    <a:pt x="119" y="295"/>
                  </a:cubicBezTo>
                  <a:cubicBezTo>
                    <a:pt x="283" y="391"/>
                    <a:pt x="462" y="469"/>
                    <a:pt x="651" y="497"/>
                  </a:cubicBezTo>
                  <a:cubicBezTo>
                    <a:pt x="660" y="498"/>
                    <a:pt x="668" y="499"/>
                    <a:pt x="676" y="499"/>
                  </a:cubicBezTo>
                  <a:cubicBezTo>
                    <a:pt x="793" y="499"/>
                    <a:pt x="869" y="369"/>
                    <a:pt x="815" y="262"/>
                  </a:cubicBezTo>
                  <a:cubicBezTo>
                    <a:pt x="777" y="187"/>
                    <a:pt x="304" y="1"/>
                    <a:pt x="168"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92"/>
            <p:cNvSpPr/>
            <p:nvPr/>
          </p:nvSpPr>
          <p:spPr>
            <a:xfrm>
              <a:off x="2036975" y="5254175"/>
              <a:ext cx="18950" cy="15450"/>
            </a:xfrm>
            <a:custGeom>
              <a:avLst/>
              <a:gdLst/>
              <a:ahLst/>
              <a:cxnLst/>
              <a:rect l="l" t="t" r="r" b="b"/>
              <a:pathLst>
                <a:path w="758" h="618" extrusionOk="0">
                  <a:moveTo>
                    <a:pt x="173" y="0"/>
                  </a:moveTo>
                  <a:cubicBezTo>
                    <a:pt x="173" y="0"/>
                    <a:pt x="173" y="0"/>
                    <a:pt x="172" y="0"/>
                  </a:cubicBezTo>
                  <a:cubicBezTo>
                    <a:pt x="115" y="0"/>
                    <a:pt x="63" y="32"/>
                    <a:pt x="36" y="82"/>
                  </a:cubicBezTo>
                  <a:cubicBezTo>
                    <a:pt x="0" y="146"/>
                    <a:pt x="6" y="215"/>
                    <a:pt x="53" y="260"/>
                  </a:cubicBezTo>
                  <a:cubicBezTo>
                    <a:pt x="201" y="404"/>
                    <a:pt x="365" y="531"/>
                    <a:pt x="561" y="608"/>
                  </a:cubicBezTo>
                  <a:cubicBezTo>
                    <a:pt x="578" y="615"/>
                    <a:pt x="594" y="618"/>
                    <a:pt x="610" y="618"/>
                  </a:cubicBezTo>
                  <a:cubicBezTo>
                    <a:pt x="648" y="618"/>
                    <a:pt x="682" y="599"/>
                    <a:pt x="709" y="563"/>
                  </a:cubicBezTo>
                  <a:cubicBezTo>
                    <a:pt x="718" y="549"/>
                    <a:pt x="727" y="536"/>
                    <a:pt x="734" y="521"/>
                  </a:cubicBezTo>
                  <a:cubicBezTo>
                    <a:pt x="757" y="478"/>
                    <a:pt x="758" y="427"/>
                    <a:pt x="736" y="384"/>
                  </a:cubicBezTo>
                  <a:cubicBezTo>
                    <a:pt x="719" y="344"/>
                    <a:pt x="559" y="222"/>
                    <a:pt x="412" y="127"/>
                  </a:cubicBezTo>
                  <a:cubicBezTo>
                    <a:pt x="391" y="113"/>
                    <a:pt x="371" y="100"/>
                    <a:pt x="351" y="88"/>
                  </a:cubicBezTo>
                  <a:cubicBezTo>
                    <a:pt x="328" y="74"/>
                    <a:pt x="306" y="61"/>
                    <a:pt x="286" y="50"/>
                  </a:cubicBezTo>
                  <a:cubicBezTo>
                    <a:pt x="233" y="20"/>
                    <a:pt x="192" y="0"/>
                    <a:pt x="17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92"/>
            <p:cNvSpPr/>
            <p:nvPr/>
          </p:nvSpPr>
          <p:spPr>
            <a:xfrm>
              <a:off x="2014400" y="5232650"/>
              <a:ext cx="13075" cy="12575"/>
            </a:xfrm>
            <a:custGeom>
              <a:avLst/>
              <a:gdLst/>
              <a:ahLst/>
              <a:cxnLst/>
              <a:rect l="l" t="t" r="r" b="b"/>
              <a:pathLst>
                <a:path w="523" h="503" extrusionOk="0">
                  <a:moveTo>
                    <a:pt x="154" y="1"/>
                  </a:moveTo>
                  <a:cubicBezTo>
                    <a:pt x="140" y="1"/>
                    <a:pt x="127" y="3"/>
                    <a:pt x="115" y="8"/>
                  </a:cubicBezTo>
                  <a:cubicBezTo>
                    <a:pt x="11" y="53"/>
                    <a:pt x="1" y="139"/>
                    <a:pt x="31" y="228"/>
                  </a:cubicBezTo>
                  <a:cubicBezTo>
                    <a:pt x="80" y="365"/>
                    <a:pt x="262" y="503"/>
                    <a:pt x="372" y="503"/>
                  </a:cubicBezTo>
                  <a:cubicBezTo>
                    <a:pt x="388" y="503"/>
                    <a:pt x="402" y="500"/>
                    <a:pt x="415" y="493"/>
                  </a:cubicBezTo>
                  <a:cubicBezTo>
                    <a:pt x="506" y="446"/>
                    <a:pt x="523" y="362"/>
                    <a:pt x="502" y="277"/>
                  </a:cubicBezTo>
                  <a:cubicBezTo>
                    <a:pt x="445" y="136"/>
                    <a:pt x="264" y="1"/>
                    <a:pt x="15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92"/>
            <p:cNvSpPr/>
            <p:nvPr/>
          </p:nvSpPr>
          <p:spPr>
            <a:xfrm>
              <a:off x="2415450" y="4714175"/>
              <a:ext cx="726000" cy="371950"/>
            </a:xfrm>
            <a:custGeom>
              <a:avLst/>
              <a:gdLst/>
              <a:ahLst/>
              <a:cxnLst/>
              <a:rect l="l" t="t" r="r" b="b"/>
              <a:pathLst>
                <a:path w="29040" h="14878" extrusionOk="0">
                  <a:moveTo>
                    <a:pt x="24457" y="0"/>
                  </a:moveTo>
                  <a:cubicBezTo>
                    <a:pt x="23393" y="0"/>
                    <a:pt x="22310" y="180"/>
                    <a:pt x="21336" y="447"/>
                  </a:cubicBezTo>
                  <a:cubicBezTo>
                    <a:pt x="13921" y="2398"/>
                    <a:pt x="7791" y="6473"/>
                    <a:pt x="2522" y="11763"/>
                  </a:cubicBezTo>
                  <a:cubicBezTo>
                    <a:pt x="1674" y="12613"/>
                    <a:pt x="1" y="13819"/>
                    <a:pt x="287" y="14557"/>
                  </a:cubicBezTo>
                  <a:cubicBezTo>
                    <a:pt x="356" y="14736"/>
                    <a:pt x="428" y="14878"/>
                    <a:pt x="738" y="14878"/>
                  </a:cubicBezTo>
                  <a:cubicBezTo>
                    <a:pt x="1415" y="14878"/>
                    <a:pt x="3230" y="14200"/>
                    <a:pt x="8652" y="11747"/>
                  </a:cubicBezTo>
                  <a:cubicBezTo>
                    <a:pt x="8652" y="11747"/>
                    <a:pt x="15114" y="9114"/>
                    <a:pt x="16131" y="8646"/>
                  </a:cubicBezTo>
                  <a:cubicBezTo>
                    <a:pt x="19283" y="7191"/>
                    <a:pt x="22434" y="6014"/>
                    <a:pt x="25541" y="4579"/>
                  </a:cubicBezTo>
                  <a:cubicBezTo>
                    <a:pt x="26160" y="4292"/>
                    <a:pt x="26752" y="3938"/>
                    <a:pt x="27369" y="3626"/>
                  </a:cubicBezTo>
                  <a:cubicBezTo>
                    <a:pt x="27663" y="3413"/>
                    <a:pt x="28060" y="3258"/>
                    <a:pt x="28377" y="2999"/>
                  </a:cubicBezTo>
                  <a:cubicBezTo>
                    <a:pt x="28589" y="2826"/>
                    <a:pt x="28776" y="2632"/>
                    <a:pt x="28898" y="2402"/>
                  </a:cubicBezTo>
                  <a:cubicBezTo>
                    <a:pt x="28973" y="2261"/>
                    <a:pt x="29022" y="2107"/>
                    <a:pt x="29039" y="1947"/>
                  </a:cubicBezTo>
                  <a:cubicBezTo>
                    <a:pt x="27965" y="504"/>
                    <a:pt x="26238" y="0"/>
                    <a:pt x="244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1" name="Google Shape;5351;p92"/>
            <p:cNvSpPr/>
            <p:nvPr/>
          </p:nvSpPr>
          <p:spPr>
            <a:xfrm>
              <a:off x="2581050" y="4919950"/>
              <a:ext cx="8375" cy="5875"/>
            </a:xfrm>
            <a:custGeom>
              <a:avLst/>
              <a:gdLst/>
              <a:ahLst/>
              <a:cxnLst/>
              <a:rect l="l" t="t" r="r" b="b"/>
              <a:pathLst>
                <a:path w="335" h="235" extrusionOk="0">
                  <a:moveTo>
                    <a:pt x="168" y="1"/>
                  </a:moveTo>
                  <a:cubicBezTo>
                    <a:pt x="152" y="1"/>
                    <a:pt x="136" y="4"/>
                    <a:pt x="118" y="12"/>
                  </a:cubicBezTo>
                  <a:cubicBezTo>
                    <a:pt x="0" y="67"/>
                    <a:pt x="59" y="235"/>
                    <a:pt x="166" y="235"/>
                  </a:cubicBezTo>
                  <a:cubicBezTo>
                    <a:pt x="182" y="235"/>
                    <a:pt x="198" y="231"/>
                    <a:pt x="216" y="223"/>
                  </a:cubicBezTo>
                  <a:cubicBezTo>
                    <a:pt x="335" y="168"/>
                    <a:pt x="276" y="1"/>
                    <a:pt x="1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2" name="Google Shape;5352;p92"/>
            <p:cNvSpPr/>
            <p:nvPr/>
          </p:nvSpPr>
          <p:spPr>
            <a:xfrm>
              <a:off x="2347425" y="4884375"/>
              <a:ext cx="235225" cy="129700"/>
            </a:xfrm>
            <a:custGeom>
              <a:avLst/>
              <a:gdLst/>
              <a:ahLst/>
              <a:cxnLst/>
              <a:rect l="l" t="t" r="r" b="b"/>
              <a:pathLst>
                <a:path w="9409" h="5188" extrusionOk="0">
                  <a:moveTo>
                    <a:pt x="4614" y="1"/>
                  </a:moveTo>
                  <a:cubicBezTo>
                    <a:pt x="4584" y="1"/>
                    <a:pt x="4553" y="1"/>
                    <a:pt x="4521" y="3"/>
                  </a:cubicBezTo>
                  <a:cubicBezTo>
                    <a:pt x="3984" y="24"/>
                    <a:pt x="3472" y="231"/>
                    <a:pt x="2974" y="434"/>
                  </a:cubicBezTo>
                  <a:lnTo>
                    <a:pt x="333" y="1517"/>
                  </a:lnTo>
                  <a:cubicBezTo>
                    <a:pt x="217" y="1565"/>
                    <a:pt x="87" y="1627"/>
                    <a:pt x="51" y="1748"/>
                  </a:cubicBezTo>
                  <a:cubicBezTo>
                    <a:pt x="0" y="1923"/>
                    <a:pt x="177" y="2074"/>
                    <a:pt x="332" y="2171"/>
                  </a:cubicBezTo>
                  <a:lnTo>
                    <a:pt x="5153" y="5187"/>
                  </a:lnTo>
                  <a:lnTo>
                    <a:pt x="9409" y="1517"/>
                  </a:lnTo>
                  <a:lnTo>
                    <a:pt x="6236" y="380"/>
                  </a:lnTo>
                  <a:cubicBezTo>
                    <a:pt x="5711" y="191"/>
                    <a:pt x="5170" y="1"/>
                    <a:pt x="46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92"/>
            <p:cNvSpPr/>
            <p:nvPr/>
          </p:nvSpPr>
          <p:spPr>
            <a:xfrm>
              <a:off x="2484350" y="4998700"/>
              <a:ext cx="70100" cy="35600"/>
            </a:xfrm>
            <a:custGeom>
              <a:avLst/>
              <a:gdLst/>
              <a:ahLst/>
              <a:cxnLst/>
              <a:rect l="l" t="t" r="r" b="b"/>
              <a:pathLst>
                <a:path w="2804" h="1424" extrusionOk="0">
                  <a:moveTo>
                    <a:pt x="2585" y="0"/>
                  </a:moveTo>
                  <a:cubicBezTo>
                    <a:pt x="2574" y="0"/>
                    <a:pt x="2562" y="2"/>
                    <a:pt x="2549" y="6"/>
                  </a:cubicBezTo>
                  <a:cubicBezTo>
                    <a:pt x="1764" y="225"/>
                    <a:pt x="907" y="622"/>
                    <a:pt x="205" y="1035"/>
                  </a:cubicBezTo>
                  <a:cubicBezTo>
                    <a:pt x="1" y="1154"/>
                    <a:pt x="95" y="1424"/>
                    <a:pt x="294" y="1424"/>
                  </a:cubicBezTo>
                  <a:cubicBezTo>
                    <a:pt x="320" y="1424"/>
                    <a:pt x="348" y="1419"/>
                    <a:pt x="378" y="1409"/>
                  </a:cubicBezTo>
                  <a:cubicBezTo>
                    <a:pt x="1147" y="1143"/>
                    <a:pt x="2005" y="750"/>
                    <a:pt x="2683" y="294"/>
                  </a:cubicBezTo>
                  <a:lnTo>
                    <a:pt x="2682" y="294"/>
                  </a:lnTo>
                  <a:cubicBezTo>
                    <a:pt x="2804" y="212"/>
                    <a:pt x="2720" y="0"/>
                    <a:pt x="25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92"/>
            <p:cNvSpPr/>
            <p:nvPr/>
          </p:nvSpPr>
          <p:spPr>
            <a:xfrm>
              <a:off x="2445150" y="5007925"/>
              <a:ext cx="106725" cy="94025"/>
            </a:xfrm>
            <a:custGeom>
              <a:avLst/>
              <a:gdLst/>
              <a:ahLst/>
              <a:cxnLst/>
              <a:rect l="l" t="t" r="r" b="b"/>
              <a:pathLst>
                <a:path w="4269" h="3761" extrusionOk="0">
                  <a:moveTo>
                    <a:pt x="4268" y="0"/>
                  </a:moveTo>
                  <a:lnTo>
                    <a:pt x="1579" y="1097"/>
                  </a:lnTo>
                  <a:cubicBezTo>
                    <a:pt x="1257" y="1540"/>
                    <a:pt x="942" y="1993"/>
                    <a:pt x="634" y="2453"/>
                  </a:cubicBezTo>
                  <a:cubicBezTo>
                    <a:pt x="435" y="2752"/>
                    <a:pt x="0" y="3760"/>
                    <a:pt x="363" y="3760"/>
                  </a:cubicBezTo>
                  <a:cubicBezTo>
                    <a:pt x="402" y="3760"/>
                    <a:pt x="450" y="3749"/>
                    <a:pt x="508" y="3724"/>
                  </a:cubicBezTo>
                  <a:cubicBezTo>
                    <a:pt x="1110" y="3464"/>
                    <a:pt x="3329" y="1642"/>
                    <a:pt x="42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92"/>
            <p:cNvSpPr/>
            <p:nvPr/>
          </p:nvSpPr>
          <p:spPr>
            <a:xfrm>
              <a:off x="2677800" y="4839525"/>
              <a:ext cx="224100" cy="96900"/>
            </a:xfrm>
            <a:custGeom>
              <a:avLst/>
              <a:gdLst/>
              <a:ahLst/>
              <a:cxnLst/>
              <a:rect l="l" t="t" r="r" b="b"/>
              <a:pathLst>
                <a:path w="8964" h="3876" extrusionOk="0">
                  <a:moveTo>
                    <a:pt x="8837" y="1"/>
                  </a:moveTo>
                  <a:cubicBezTo>
                    <a:pt x="8832" y="1"/>
                    <a:pt x="8827" y="1"/>
                    <a:pt x="8821" y="2"/>
                  </a:cubicBezTo>
                  <a:cubicBezTo>
                    <a:pt x="5826" y="577"/>
                    <a:pt x="2719" y="1868"/>
                    <a:pt x="162" y="3531"/>
                  </a:cubicBezTo>
                  <a:cubicBezTo>
                    <a:pt x="1" y="3635"/>
                    <a:pt x="130" y="3875"/>
                    <a:pt x="291" y="3875"/>
                  </a:cubicBezTo>
                  <a:cubicBezTo>
                    <a:pt x="316" y="3875"/>
                    <a:pt x="342" y="3869"/>
                    <a:pt x="368" y="3856"/>
                  </a:cubicBezTo>
                  <a:cubicBezTo>
                    <a:pt x="1749" y="3142"/>
                    <a:pt x="3092" y="2391"/>
                    <a:pt x="4527" y="1785"/>
                  </a:cubicBezTo>
                  <a:cubicBezTo>
                    <a:pt x="5950" y="1184"/>
                    <a:pt x="7420" y="694"/>
                    <a:pt x="8873" y="170"/>
                  </a:cubicBezTo>
                  <a:cubicBezTo>
                    <a:pt x="8964" y="137"/>
                    <a:pt x="8923" y="1"/>
                    <a:pt x="8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92"/>
            <p:cNvSpPr/>
            <p:nvPr/>
          </p:nvSpPr>
          <p:spPr>
            <a:xfrm>
              <a:off x="2581100" y="4841850"/>
              <a:ext cx="321450" cy="299150"/>
            </a:xfrm>
            <a:custGeom>
              <a:avLst/>
              <a:gdLst/>
              <a:ahLst/>
              <a:cxnLst/>
              <a:rect l="l" t="t" r="r" b="b"/>
              <a:pathLst>
                <a:path w="12858" h="11966" extrusionOk="0">
                  <a:moveTo>
                    <a:pt x="12858" y="0"/>
                  </a:moveTo>
                  <a:lnTo>
                    <a:pt x="4272" y="3716"/>
                  </a:lnTo>
                  <a:cubicBezTo>
                    <a:pt x="3910" y="4138"/>
                    <a:pt x="3637" y="4629"/>
                    <a:pt x="3366" y="5115"/>
                  </a:cubicBezTo>
                  <a:lnTo>
                    <a:pt x="181" y="10841"/>
                  </a:lnTo>
                  <a:cubicBezTo>
                    <a:pt x="92" y="11000"/>
                    <a:pt x="1" y="11171"/>
                    <a:pt x="9" y="11353"/>
                  </a:cubicBezTo>
                  <a:cubicBezTo>
                    <a:pt x="22" y="11617"/>
                    <a:pt x="60" y="11850"/>
                    <a:pt x="1285" y="11958"/>
                  </a:cubicBezTo>
                  <a:cubicBezTo>
                    <a:pt x="1344" y="11963"/>
                    <a:pt x="1402" y="11966"/>
                    <a:pt x="1458" y="11966"/>
                  </a:cubicBezTo>
                  <a:cubicBezTo>
                    <a:pt x="2245" y="11966"/>
                    <a:pt x="2656" y="11469"/>
                    <a:pt x="2656" y="11469"/>
                  </a:cubicBezTo>
                  <a:cubicBezTo>
                    <a:pt x="6296" y="7500"/>
                    <a:pt x="9697" y="3676"/>
                    <a:pt x="12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92"/>
            <p:cNvSpPr/>
            <p:nvPr/>
          </p:nvSpPr>
          <p:spPr>
            <a:xfrm>
              <a:off x="2977000" y="4719650"/>
              <a:ext cx="146525" cy="80275"/>
            </a:xfrm>
            <a:custGeom>
              <a:avLst/>
              <a:gdLst/>
              <a:ahLst/>
              <a:cxnLst/>
              <a:rect l="l" t="t" r="r" b="b"/>
              <a:pathLst>
                <a:path w="5861" h="3211" extrusionOk="0">
                  <a:moveTo>
                    <a:pt x="3897" y="0"/>
                  </a:moveTo>
                  <a:lnTo>
                    <a:pt x="243" y="1686"/>
                  </a:lnTo>
                  <a:cubicBezTo>
                    <a:pt x="243" y="1686"/>
                    <a:pt x="26" y="1766"/>
                    <a:pt x="13" y="1870"/>
                  </a:cubicBezTo>
                  <a:cubicBezTo>
                    <a:pt x="1" y="1973"/>
                    <a:pt x="188" y="2675"/>
                    <a:pt x="275" y="3077"/>
                  </a:cubicBezTo>
                  <a:cubicBezTo>
                    <a:pt x="287" y="3127"/>
                    <a:pt x="302" y="3182"/>
                    <a:pt x="348" y="3203"/>
                  </a:cubicBezTo>
                  <a:cubicBezTo>
                    <a:pt x="360" y="3209"/>
                    <a:pt x="373" y="3211"/>
                    <a:pt x="387" y="3211"/>
                  </a:cubicBezTo>
                  <a:cubicBezTo>
                    <a:pt x="414" y="3211"/>
                    <a:pt x="442" y="3202"/>
                    <a:pt x="468" y="3193"/>
                  </a:cubicBezTo>
                  <a:cubicBezTo>
                    <a:pt x="2314" y="2533"/>
                    <a:pt x="4114" y="1757"/>
                    <a:pt x="5860" y="868"/>
                  </a:cubicBezTo>
                  <a:lnTo>
                    <a:pt x="4063" y="2"/>
                  </a:lnTo>
                  <a:lnTo>
                    <a:pt x="3897" y="0"/>
                  </a:ln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92"/>
            <p:cNvSpPr/>
            <p:nvPr/>
          </p:nvSpPr>
          <p:spPr>
            <a:xfrm>
              <a:off x="2883950" y="4785200"/>
              <a:ext cx="42725" cy="31300"/>
            </a:xfrm>
            <a:custGeom>
              <a:avLst/>
              <a:gdLst/>
              <a:ahLst/>
              <a:cxnLst/>
              <a:rect l="l" t="t" r="r" b="b"/>
              <a:pathLst>
                <a:path w="1709" h="1252" extrusionOk="0">
                  <a:moveTo>
                    <a:pt x="1163" y="0"/>
                  </a:moveTo>
                  <a:cubicBezTo>
                    <a:pt x="1162" y="0"/>
                    <a:pt x="1160" y="0"/>
                    <a:pt x="1159" y="0"/>
                  </a:cubicBezTo>
                  <a:cubicBezTo>
                    <a:pt x="1048" y="0"/>
                    <a:pt x="941" y="38"/>
                    <a:pt x="836" y="77"/>
                  </a:cubicBezTo>
                  <a:cubicBezTo>
                    <a:pt x="610" y="160"/>
                    <a:pt x="375" y="254"/>
                    <a:pt x="216" y="435"/>
                  </a:cubicBezTo>
                  <a:cubicBezTo>
                    <a:pt x="57" y="617"/>
                    <a:pt x="1" y="912"/>
                    <a:pt x="155" y="1098"/>
                  </a:cubicBezTo>
                  <a:cubicBezTo>
                    <a:pt x="248" y="1210"/>
                    <a:pt x="377" y="1252"/>
                    <a:pt x="519" y="1252"/>
                  </a:cubicBezTo>
                  <a:cubicBezTo>
                    <a:pt x="709" y="1252"/>
                    <a:pt x="922" y="1177"/>
                    <a:pt x="1098" y="1095"/>
                  </a:cubicBezTo>
                  <a:lnTo>
                    <a:pt x="1098" y="1095"/>
                  </a:lnTo>
                  <a:lnTo>
                    <a:pt x="912" y="1195"/>
                  </a:lnTo>
                  <a:cubicBezTo>
                    <a:pt x="1237" y="1102"/>
                    <a:pt x="1597" y="923"/>
                    <a:pt x="1657" y="589"/>
                  </a:cubicBezTo>
                  <a:cubicBezTo>
                    <a:pt x="1709" y="303"/>
                    <a:pt x="1455" y="0"/>
                    <a:pt x="1163"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5359;p92"/>
            <p:cNvSpPr/>
            <p:nvPr/>
          </p:nvSpPr>
          <p:spPr>
            <a:xfrm>
              <a:off x="2821750" y="4813875"/>
              <a:ext cx="42700" cy="31325"/>
            </a:xfrm>
            <a:custGeom>
              <a:avLst/>
              <a:gdLst/>
              <a:ahLst/>
              <a:cxnLst/>
              <a:rect l="l" t="t" r="r" b="b"/>
              <a:pathLst>
                <a:path w="1708" h="1253" extrusionOk="0">
                  <a:moveTo>
                    <a:pt x="1163" y="0"/>
                  </a:moveTo>
                  <a:cubicBezTo>
                    <a:pt x="1162" y="0"/>
                    <a:pt x="1161" y="0"/>
                    <a:pt x="1160" y="0"/>
                  </a:cubicBezTo>
                  <a:cubicBezTo>
                    <a:pt x="1049" y="0"/>
                    <a:pt x="941" y="39"/>
                    <a:pt x="837" y="77"/>
                  </a:cubicBezTo>
                  <a:cubicBezTo>
                    <a:pt x="610" y="159"/>
                    <a:pt x="376" y="254"/>
                    <a:pt x="217" y="435"/>
                  </a:cubicBezTo>
                  <a:cubicBezTo>
                    <a:pt x="57" y="617"/>
                    <a:pt x="1" y="912"/>
                    <a:pt x="155" y="1098"/>
                  </a:cubicBezTo>
                  <a:cubicBezTo>
                    <a:pt x="247" y="1210"/>
                    <a:pt x="377" y="1252"/>
                    <a:pt x="519" y="1252"/>
                  </a:cubicBezTo>
                  <a:cubicBezTo>
                    <a:pt x="709" y="1252"/>
                    <a:pt x="923" y="1177"/>
                    <a:pt x="1099" y="1095"/>
                  </a:cubicBezTo>
                  <a:lnTo>
                    <a:pt x="1099" y="1095"/>
                  </a:lnTo>
                  <a:lnTo>
                    <a:pt x="911" y="1196"/>
                  </a:lnTo>
                  <a:cubicBezTo>
                    <a:pt x="1236" y="1102"/>
                    <a:pt x="1597" y="922"/>
                    <a:pt x="1657" y="590"/>
                  </a:cubicBezTo>
                  <a:cubicBezTo>
                    <a:pt x="1708" y="303"/>
                    <a:pt x="1455" y="0"/>
                    <a:pt x="1163"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92"/>
            <p:cNvSpPr/>
            <p:nvPr/>
          </p:nvSpPr>
          <p:spPr>
            <a:xfrm>
              <a:off x="2760150" y="4842300"/>
              <a:ext cx="42725" cy="31300"/>
            </a:xfrm>
            <a:custGeom>
              <a:avLst/>
              <a:gdLst/>
              <a:ahLst/>
              <a:cxnLst/>
              <a:rect l="l" t="t" r="r" b="b"/>
              <a:pathLst>
                <a:path w="1709" h="1252" extrusionOk="0">
                  <a:moveTo>
                    <a:pt x="1162" y="0"/>
                  </a:moveTo>
                  <a:cubicBezTo>
                    <a:pt x="1161" y="0"/>
                    <a:pt x="1160" y="0"/>
                    <a:pt x="1159" y="0"/>
                  </a:cubicBezTo>
                  <a:cubicBezTo>
                    <a:pt x="1048" y="0"/>
                    <a:pt x="941" y="39"/>
                    <a:pt x="836" y="77"/>
                  </a:cubicBezTo>
                  <a:cubicBezTo>
                    <a:pt x="610" y="160"/>
                    <a:pt x="375" y="254"/>
                    <a:pt x="215" y="435"/>
                  </a:cubicBezTo>
                  <a:cubicBezTo>
                    <a:pt x="57" y="617"/>
                    <a:pt x="1" y="912"/>
                    <a:pt x="155" y="1098"/>
                  </a:cubicBezTo>
                  <a:cubicBezTo>
                    <a:pt x="248" y="1210"/>
                    <a:pt x="377" y="1252"/>
                    <a:pt x="520" y="1252"/>
                  </a:cubicBezTo>
                  <a:cubicBezTo>
                    <a:pt x="710" y="1252"/>
                    <a:pt x="922" y="1177"/>
                    <a:pt x="1098" y="1095"/>
                  </a:cubicBezTo>
                  <a:lnTo>
                    <a:pt x="1098" y="1095"/>
                  </a:lnTo>
                  <a:lnTo>
                    <a:pt x="911" y="1195"/>
                  </a:lnTo>
                  <a:cubicBezTo>
                    <a:pt x="1236" y="1102"/>
                    <a:pt x="1597" y="923"/>
                    <a:pt x="1657" y="590"/>
                  </a:cubicBezTo>
                  <a:cubicBezTo>
                    <a:pt x="1709" y="303"/>
                    <a:pt x="1454" y="0"/>
                    <a:pt x="1162" y="0"/>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5361;p92"/>
            <p:cNvSpPr/>
            <p:nvPr/>
          </p:nvSpPr>
          <p:spPr>
            <a:xfrm>
              <a:off x="2700200" y="4869925"/>
              <a:ext cx="42725" cy="31350"/>
            </a:xfrm>
            <a:custGeom>
              <a:avLst/>
              <a:gdLst/>
              <a:ahLst/>
              <a:cxnLst/>
              <a:rect l="l" t="t" r="r" b="b"/>
              <a:pathLst>
                <a:path w="1709" h="1254" extrusionOk="0">
                  <a:moveTo>
                    <a:pt x="1163" y="1"/>
                  </a:moveTo>
                  <a:cubicBezTo>
                    <a:pt x="1162" y="1"/>
                    <a:pt x="1161" y="1"/>
                    <a:pt x="1160" y="1"/>
                  </a:cubicBezTo>
                  <a:cubicBezTo>
                    <a:pt x="1049" y="1"/>
                    <a:pt x="941" y="40"/>
                    <a:pt x="837" y="77"/>
                  </a:cubicBezTo>
                  <a:cubicBezTo>
                    <a:pt x="609" y="160"/>
                    <a:pt x="376" y="255"/>
                    <a:pt x="216" y="436"/>
                  </a:cubicBezTo>
                  <a:cubicBezTo>
                    <a:pt x="57" y="617"/>
                    <a:pt x="1" y="913"/>
                    <a:pt x="155" y="1099"/>
                  </a:cubicBezTo>
                  <a:cubicBezTo>
                    <a:pt x="247" y="1211"/>
                    <a:pt x="377" y="1253"/>
                    <a:pt x="519" y="1253"/>
                  </a:cubicBezTo>
                  <a:cubicBezTo>
                    <a:pt x="709" y="1253"/>
                    <a:pt x="922" y="1178"/>
                    <a:pt x="1099" y="1096"/>
                  </a:cubicBezTo>
                  <a:lnTo>
                    <a:pt x="1099" y="1096"/>
                  </a:lnTo>
                  <a:lnTo>
                    <a:pt x="911" y="1197"/>
                  </a:lnTo>
                  <a:cubicBezTo>
                    <a:pt x="1236" y="1103"/>
                    <a:pt x="1597" y="923"/>
                    <a:pt x="1657" y="591"/>
                  </a:cubicBezTo>
                  <a:cubicBezTo>
                    <a:pt x="1709" y="304"/>
                    <a:pt x="1455" y="1"/>
                    <a:pt x="1163"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92"/>
            <p:cNvSpPr/>
            <p:nvPr/>
          </p:nvSpPr>
          <p:spPr>
            <a:xfrm>
              <a:off x="2638025" y="4898625"/>
              <a:ext cx="42700" cy="31300"/>
            </a:xfrm>
            <a:custGeom>
              <a:avLst/>
              <a:gdLst/>
              <a:ahLst/>
              <a:cxnLst/>
              <a:rect l="l" t="t" r="r" b="b"/>
              <a:pathLst>
                <a:path w="1708" h="1252" extrusionOk="0">
                  <a:moveTo>
                    <a:pt x="1163" y="1"/>
                  </a:moveTo>
                  <a:cubicBezTo>
                    <a:pt x="1162" y="1"/>
                    <a:pt x="1160" y="1"/>
                    <a:pt x="1159" y="1"/>
                  </a:cubicBezTo>
                  <a:cubicBezTo>
                    <a:pt x="1047" y="1"/>
                    <a:pt x="941" y="38"/>
                    <a:pt x="836" y="77"/>
                  </a:cubicBezTo>
                  <a:cubicBezTo>
                    <a:pt x="609" y="160"/>
                    <a:pt x="375" y="254"/>
                    <a:pt x="215" y="436"/>
                  </a:cubicBezTo>
                  <a:cubicBezTo>
                    <a:pt x="56" y="617"/>
                    <a:pt x="0" y="912"/>
                    <a:pt x="154" y="1098"/>
                  </a:cubicBezTo>
                  <a:cubicBezTo>
                    <a:pt x="247" y="1210"/>
                    <a:pt x="377" y="1252"/>
                    <a:pt x="519" y="1252"/>
                  </a:cubicBezTo>
                  <a:cubicBezTo>
                    <a:pt x="709" y="1252"/>
                    <a:pt x="921" y="1177"/>
                    <a:pt x="1098" y="1095"/>
                  </a:cubicBezTo>
                  <a:lnTo>
                    <a:pt x="1098" y="1095"/>
                  </a:lnTo>
                  <a:lnTo>
                    <a:pt x="911" y="1195"/>
                  </a:lnTo>
                  <a:cubicBezTo>
                    <a:pt x="1235" y="1102"/>
                    <a:pt x="1597" y="923"/>
                    <a:pt x="1655" y="590"/>
                  </a:cubicBezTo>
                  <a:cubicBezTo>
                    <a:pt x="1707" y="303"/>
                    <a:pt x="1455" y="1"/>
                    <a:pt x="1163" y="1"/>
                  </a:cubicBezTo>
                  <a:close/>
                </a:path>
              </a:pathLst>
            </a:custGeom>
            <a:solidFill>
              <a:srgbClr val="FEF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92"/>
            <p:cNvSpPr/>
            <p:nvPr/>
          </p:nvSpPr>
          <p:spPr>
            <a:xfrm>
              <a:off x="3047950" y="4722700"/>
              <a:ext cx="26575" cy="57600"/>
            </a:xfrm>
            <a:custGeom>
              <a:avLst/>
              <a:gdLst/>
              <a:ahLst/>
              <a:cxnLst/>
              <a:rect l="l" t="t" r="r" b="b"/>
              <a:pathLst>
                <a:path w="1063" h="2304" fill="none" extrusionOk="0">
                  <a:moveTo>
                    <a:pt x="1" y="1"/>
                  </a:moveTo>
                  <a:lnTo>
                    <a:pt x="1063" y="2303"/>
                  </a:lnTo>
                </a:path>
              </a:pathLst>
            </a:custGeom>
            <a:noFill/>
            <a:ln w="3275" cap="flat" cmpd="sng">
              <a:solidFill>
                <a:schemeClr val="dk1"/>
              </a:solidFill>
              <a:prstDash val="solid"/>
              <a:miter lim="10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92"/>
            <p:cNvSpPr/>
            <p:nvPr/>
          </p:nvSpPr>
          <p:spPr>
            <a:xfrm>
              <a:off x="3000025" y="4745825"/>
              <a:ext cx="26750" cy="58000"/>
            </a:xfrm>
            <a:custGeom>
              <a:avLst/>
              <a:gdLst/>
              <a:ahLst/>
              <a:cxnLst/>
              <a:rect l="l" t="t" r="r" b="b"/>
              <a:pathLst>
                <a:path w="1070" h="2320" fill="none" extrusionOk="0">
                  <a:moveTo>
                    <a:pt x="1" y="0"/>
                  </a:moveTo>
                  <a:lnTo>
                    <a:pt x="1070" y="2320"/>
                  </a:lnTo>
                </a:path>
              </a:pathLst>
            </a:custGeom>
            <a:noFill/>
            <a:ln w="3275" cap="flat" cmpd="sng">
              <a:solidFill>
                <a:schemeClr val="dk1"/>
              </a:solidFill>
              <a:prstDash val="solid"/>
              <a:miter lim="10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92"/>
            <p:cNvSpPr/>
            <p:nvPr/>
          </p:nvSpPr>
          <p:spPr>
            <a:xfrm>
              <a:off x="2603425" y="5117625"/>
              <a:ext cx="52475" cy="26900"/>
            </a:xfrm>
            <a:custGeom>
              <a:avLst/>
              <a:gdLst/>
              <a:ahLst/>
              <a:cxnLst/>
              <a:rect l="l" t="t" r="r" b="b"/>
              <a:pathLst>
                <a:path w="2099" h="1076" fill="none" extrusionOk="0">
                  <a:moveTo>
                    <a:pt x="2098" y="1"/>
                  </a:moveTo>
                  <a:cubicBezTo>
                    <a:pt x="1817" y="308"/>
                    <a:pt x="1651" y="489"/>
                    <a:pt x="1651" y="489"/>
                  </a:cubicBezTo>
                  <a:cubicBezTo>
                    <a:pt x="1651" y="489"/>
                    <a:pt x="821" y="1076"/>
                    <a:pt x="1" y="801"/>
                  </a:cubicBezTo>
                </a:path>
              </a:pathLst>
            </a:custGeom>
            <a:noFill/>
            <a:ln w="327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92"/>
            <p:cNvSpPr/>
            <p:nvPr/>
          </p:nvSpPr>
          <p:spPr>
            <a:xfrm>
              <a:off x="2668075" y="4892950"/>
              <a:ext cx="177450" cy="211375"/>
            </a:xfrm>
            <a:custGeom>
              <a:avLst/>
              <a:gdLst/>
              <a:ahLst/>
              <a:cxnLst/>
              <a:rect l="l" t="t" r="r" b="b"/>
              <a:pathLst>
                <a:path w="7098" h="8455" fill="none" extrusionOk="0">
                  <a:moveTo>
                    <a:pt x="6566" y="0"/>
                  </a:moveTo>
                  <a:cubicBezTo>
                    <a:pt x="7097" y="396"/>
                    <a:pt x="6325" y="1316"/>
                    <a:pt x="5912" y="1874"/>
                  </a:cubicBezTo>
                  <a:cubicBezTo>
                    <a:pt x="5531" y="2391"/>
                    <a:pt x="1784" y="6502"/>
                    <a:pt x="1" y="8454"/>
                  </a:cubicBezTo>
                </a:path>
              </a:pathLst>
            </a:custGeom>
            <a:noFill/>
            <a:ln w="327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92"/>
            <p:cNvSpPr/>
            <p:nvPr/>
          </p:nvSpPr>
          <p:spPr>
            <a:xfrm>
              <a:off x="2723300" y="4884525"/>
              <a:ext cx="95475" cy="35825"/>
            </a:xfrm>
            <a:custGeom>
              <a:avLst/>
              <a:gdLst/>
              <a:ahLst/>
              <a:cxnLst/>
              <a:rect l="l" t="t" r="r" b="b"/>
              <a:pathLst>
                <a:path w="3819" h="1433" fill="none" extrusionOk="0">
                  <a:moveTo>
                    <a:pt x="1" y="1432"/>
                  </a:moveTo>
                  <a:cubicBezTo>
                    <a:pt x="1" y="1432"/>
                    <a:pt x="2399" y="1"/>
                    <a:pt x="3818" y="162"/>
                  </a:cubicBezTo>
                </a:path>
              </a:pathLst>
            </a:custGeom>
            <a:noFill/>
            <a:ln w="327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92"/>
            <p:cNvSpPr/>
            <p:nvPr/>
          </p:nvSpPr>
          <p:spPr>
            <a:xfrm>
              <a:off x="2354125" y="4913750"/>
              <a:ext cx="29250" cy="11825"/>
            </a:xfrm>
            <a:custGeom>
              <a:avLst/>
              <a:gdLst/>
              <a:ahLst/>
              <a:cxnLst/>
              <a:rect l="l" t="t" r="r" b="b"/>
              <a:pathLst>
                <a:path w="1170" h="473" fill="none" extrusionOk="0">
                  <a:moveTo>
                    <a:pt x="1170" y="0"/>
                  </a:moveTo>
                  <a:lnTo>
                    <a:pt x="917" y="103"/>
                  </a:lnTo>
                  <a:cubicBezTo>
                    <a:pt x="393" y="314"/>
                    <a:pt x="0" y="472"/>
                    <a:pt x="0" y="472"/>
                  </a:cubicBezTo>
                </a:path>
              </a:pathLst>
            </a:custGeom>
            <a:noFill/>
            <a:ln w="327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92"/>
            <p:cNvSpPr/>
            <p:nvPr/>
          </p:nvSpPr>
          <p:spPr>
            <a:xfrm>
              <a:off x="2389625" y="4884600"/>
              <a:ext cx="181850" cy="38300"/>
            </a:xfrm>
            <a:custGeom>
              <a:avLst/>
              <a:gdLst/>
              <a:ahLst/>
              <a:cxnLst/>
              <a:rect l="l" t="t" r="r" b="b"/>
              <a:pathLst>
                <a:path w="7274" h="1532" fill="none" extrusionOk="0">
                  <a:moveTo>
                    <a:pt x="7273" y="1514"/>
                  </a:moveTo>
                  <a:cubicBezTo>
                    <a:pt x="7118" y="1531"/>
                    <a:pt x="4106" y="421"/>
                    <a:pt x="3713" y="275"/>
                  </a:cubicBezTo>
                  <a:cubicBezTo>
                    <a:pt x="3320" y="131"/>
                    <a:pt x="2512" y="1"/>
                    <a:pt x="1996" y="239"/>
                  </a:cubicBezTo>
                  <a:cubicBezTo>
                    <a:pt x="1728" y="362"/>
                    <a:pt x="816" y="736"/>
                    <a:pt x="0" y="1066"/>
                  </a:cubicBezTo>
                </a:path>
              </a:pathLst>
            </a:custGeom>
            <a:noFill/>
            <a:ln w="327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92"/>
            <p:cNvSpPr/>
            <p:nvPr/>
          </p:nvSpPr>
          <p:spPr>
            <a:xfrm>
              <a:off x="2986600" y="4713425"/>
              <a:ext cx="160275" cy="143600"/>
            </a:xfrm>
            <a:custGeom>
              <a:avLst/>
              <a:gdLst/>
              <a:ahLst/>
              <a:cxnLst/>
              <a:rect l="l" t="t" r="r" b="b"/>
              <a:pathLst>
                <a:path w="6411" h="5744" fill="none" extrusionOk="0">
                  <a:moveTo>
                    <a:pt x="1331" y="32"/>
                  </a:moveTo>
                  <a:cubicBezTo>
                    <a:pt x="1930" y="1"/>
                    <a:pt x="2566" y="10"/>
                    <a:pt x="3109" y="111"/>
                  </a:cubicBezTo>
                  <a:cubicBezTo>
                    <a:pt x="4623" y="390"/>
                    <a:pt x="6410" y="1523"/>
                    <a:pt x="6151" y="2376"/>
                  </a:cubicBezTo>
                  <a:cubicBezTo>
                    <a:pt x="5892" y="3229"/>
                    <a:pt x="1039" y="5345"/>
                    <a:pt x="0" y="5743"/>
                  </a:cubicBezTo>
                </a:path>
              </a:pathLst>
            </a:custGeom>
            <a:noFill/>
            <a:ln w="327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92"/>
            <p:cNvSpPr/>
            <p:nvPr/>
          </p:nvSpPr>
          <p:spPr>
            <a:xfrm>
              <a:off x="2967675" y="4715650"/>
              <a:ext cx="33900" cy="5375"/>
            </a:xfrm>
            <a:custGeom>
              <a:avLst/>
              <a:gdLst/>
              <a:ahLst/>
              <a:cxnLst/>
              <a:rect l="l" t="t" r="r" b="b"/>
              <a:pathLst>
                <a:path w="1356" h="215" fill="none" extrusionOk="0">
                  <a:moveTo>
                    <a:pt x="0" y="215"/>
                  </a:moveTo>
                  <a:cubicBezTo>
                    <a:pt x="50" y="192"/>
                    <a:pt x="615" y="78"/>
                    <a:pt x="1356" y="1"/>
                  </a:cubicBezTo>
                </a:path>
              </a:pathLst>
            </a:custGeom>
            <a:noFill/>
            <a:ln w="22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2" name="Google Shape;5372;p92"/>
            <p:cNvSpPr/>
            <p:nvPr/>
          </p:nvSpPr>
          <p:spPr>
            <a:xfrm>
              <a:off x="2470375" y="5030925"/>
              <a:ext cx="57350" cy="59075"/>
            </a:xfrm>
            <a:custGeom>
              <a:avLst/>
              <a:gdLst/>
              <a:ahLst/>
              <a:cxnLst/>
              <a:rect l="l" t="t" r="r" b="b"/>
              <a:pathLst>
                <a:path w="2294" h="2363" fill="none" extrusionOk="0">
                  <a:moveTo>
                    <a:pt x="2294" y="0"/>
                  </a:moveTo>
                  <a:lnTo>
                    <a:pt x="1" y="2363"/>
                  </a:lnTo>
                </a:path>
              </a:pathLst>
            </a:custGeom>
            <a:noFill/>
            <a:ln w="3275" cap="rnd" cmpd="sng">
              <a:solidFill>
                <a:srgbClr val="7443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92"/>
            <p:cNvSpPr/>
            <p:nvPr/>
          </p:nvSpPr>
          <p:spPr>
            <a:xfrm>
              <a:off x="1993450" y="5265575"/>
              <a:ext cx="3575" cy="5275"/>
            </a:xfrm>
            <a:custGeom>
              <a:avLst/>
              <a:gdLst/>
              <a:ahLst/>
              <a:cxnLst/>
              <a:rect l="l" t="t" r="r" b="b"/>
              <a:pathLst>
                <a:path w="143" h="211" extrusionOk="0">
                  <a:moveTo>
                    <a:pt x="0" y="1"/>
                  </a:moveTo>
                  <a:cubicBezTo>
                    <a:pt x="51" y="0"/>
                    <a:pt x="98" y="26"/>
                    <a:pt x="122" y="71"/>
                  </a:cubicBezTo>
                  <a:cubicBezTo>
                    <a:pt x="143" y="115"/>
                    <a:pt x="143" y="166"/>
                    <a:pt x="123" y="211"/>
                  </a:cubicBezTo>
                  <a:cubicBezTo>
                    <a:pt x="143" y="166"/>
                    <a:pt x="143" y="115"/>
                    <a:pt x="122" y="71"/>
                  </a:cubicBezTo>
                  <a:cubicBezTo>
                    <a:pt x="98" y="26"/>
                    <a:pt x="51" y="0"/>
                    <a:pt x="0"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3701;p73">
            <a:extLst>
              <a:ext uri="{FF2B5EF4-FFF2-40B4-BE49-F238E27FC236}">
                <a16:creationId xmlns:a16="http://schemas.microsoft.com/office/drawing/2014/main" id="{A2D881E2-8313-0FBE-5897-EC37DFBA781F}"/>
              </a:ext>
            </a:extLst>
          </p:cNvPr>
          <p:cNvSpPr txBox="1">
            <a:spLocks noGrp="1"/>
          </p:cNvSpPr>
          <p:nvPr>
            <p:ph type="title"/>
          </p:nvPr>
        </p:nvSpPr>
        <p:spPr>
          <a:xfrm>
            <a:off x="3794951" y="2397062"/>
            <a:ext cx="4989300" cy="769500"/>
          </a:xfrm>
          <a:prstGeom prst="rect">
            <a:avLst/>
          </a:prstGeom>
        </p:spPr>
        <p:txBody>
          <a:bodyPr spcFirstLastPara="1" wrap="square" lIns="91425" tIns="91425" rIns="91425" bIns="91425" anchor="t" anchorCtr="0">
            <a:noAutofit/>
          </a:bodyPr>
          <a:lstStyle/>
          <a:p>
            <a:pPr lvl="0"/>
            <a:r>
              <a:rPr lang="en-US" sz="5400" dirty="0"/>
              <a:t>Hotel Booking</a:t>
            </a:r>
          </a:p>
        </p:txBody>
      </p:sp>
    </p:spTree>
    <p:extLst>
      <p:ext uri="{BB962C8B-B14F-4D97-AF65-F5344CB8AC3E}">
        <p14:creationId xmlns:p14="http://schemas.microsoft.com/office/powerpoint/2010/main" val="1005328642"/>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112"/>
                                        </p:tgtEl>
                                        <p:attrNameLst>
                                          <p:attrName>style.visibility</p:attrName>
                                        </p:attrNameLst>
                                      </p:cBhvr>
                                      <p:to>
                                        <p:strVal val="visible"/>
                                      </p:to>
                                    </p:set>
                                    <p:anim calcmode="lin" valueType="num">
                                      <p:cBhvr additive="base">
                                        <p:cTn id="7" dur="1000"/>
                                        <p:tgtEl>
                                          <p:spTgt spid="5112"/>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5113"/>
                                        </p:tgtEl>
                                        <p:attrNameLst>
                                          <p:attrName>style.visibility</p:attrName>
                                        </p:attrNameLst>
                                      </p:cBhvr>
                                      <p:to>
                                        <p:strVal val="visible"/>
                                      </p:to>
                                    </p:set>
                                    <p:anim calcmode="lin" valueType="num">
                                      <p:cBhvr additive="base">
                                        <p:cTn id="10" dur="1000"/>
                                        <p:tgtEl>
                                          <p:spTgt spid="5113"/>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1000"/>
                                        <p:tgtEl>
                                          <p:spTgt spid="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44"/>
        <p:cNvGrpSpPr/>
        <p:nvPr/>
      </p:nvGrpSpPr>
      <p:grpSpPr>
        <a:xfrm>
          <a:off x="0" y="0"/>
          <a:ext cx="0" cy="0"/>
          <a:chOff x="0" y="0"/>
          <a:chExt cx="0" cy="0"/>
        </a:xfrm>
      </p:grpSpPr>
      <p:sp>
        <p:nvSpPr>
          <p:cNvPr id="5645" name="Google Shape;5645;p97"/>
          <p:cNvSpPr txBox="1">
            <a:spLocks noGrp="1"/>
          </p:cNvSpPr>
          <p:nvPr>
            <p:ph type="title"/>
          </p:nvPr>
        </p:nvSpPr>
        <p:spPr>
          <a:xfrm>
            <a:off x="1255223" y="445025"/>
            <a:ext cx="6446788" cy="157864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The Hotel Booking app allows users to search for available hotels, view hotel details, and make bookings. It provides a seamless experience for users to find and reserve accommodations.</a:t>
            </a:r>
          </a:p>
        </p:txBody>
      </p:sp>
      <p:grpSp>
        <p:nvGrpSpPr>
          <p:cNvPr id="5652" name="Google Shape;5652;p97"/>
          <p:cNvGrpSpPr/>
          <p:nvPr/>
        </p:nvGrpSpPr>
        <p:grpSpPr>
          <a:xfrm rot="10800000">
            <a:off x="8050805" y="405230"/>
            <a:ext cx="758834" cy="504731"/>
            <a:chOff x="1656375" y="4657700"/>
            <a:chExt cx="371050" cy="246800"/>
          </a:xfrm>
        </p:grpSpPr>
        <p:sp>
          <p:nvSpPr>
            <p:cNvPr id="5653" name="Google Shape;5653;p97"/>
            <p:cNvSpPr/>
            <p:nvPr/>
          </p:nvSpPr>
          <p:spPr>
            <a:xfrm>
              <a:off x="2015825" y="4744925"/>
              <a:ext cx="11600" cy="17625"/>
            </a:xfrm>
            <a:custGeom>
              <a:avLst/>
              <a:gdLst/>
              <a:ahLst/>
              <a:cxnLst/>
              <a:rect l="l" t="t" r="r" b="b"/>
              <a:pathLst>
                <a:path w="464" h="705" extrusionOk="0">
                  <a:moveTo>
                    <a:pt x="279" y="0"/>
                  </a:moveTo>
                  <a:cubicBezTo>
                    <a:pt x="240" y="0"/>
                    <a:pt x="203" y="23"/>
                    <a:pt x="178" y="75"/>
                  </a:cubicBezTo>
                  <a:cubicBezTo>
                    <a:pt x="100" y="230"/>
                    <a:pt x="45" y="395"/>
                    <a:pt x="16" y="565"/>
                  </a:cubicBezTo>
                  <a:cubicBezTo>
                    <a:pt x="0" y="667"/>
                    <a:pt x="66" y="705"/>
                    <a:pt x="145" y="705"/>
                  </a:cubicBezTo>
                  <a:cubicBezTo>
                    <a:pt x="165" y="705"/>
                    <a:pt x="185" y="703"/>
                    <a:pt x="205" y="699"/>
                  </a:cubicBezTo>
                  <a:cubicBezTo>
                    <a:pt x="302" y="649"/>
                    <a:pt x="464" y="164"/>
                    <a:pt x="409" y="85"/>
                  </a:cubicBezTo>
                  <a:cubicBezTo>
                    <a:pt x="372" y="32"/>
                    <a:pt x="324" y="0"/>
                    <a:pt x="27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97"/>
            <p:cNvSpPr/>
            <p:nvPr/>
          </p:nvSpPr>
          <p:spPr>
            <a:xfrm>
              <a:off x="2000875" y="4775425"/>
              <a:ext cx="13500" cy="16450"/>
            </a:xfrm>
            <a:custGeom>
              <a:avLst/>
              <a:gdLst/>
              <a:ahLst/>
              <a:cxnLst/>
              <a:rect l="l" t="t" r="r" b="b"/>
              <a:pathLst>
                <a:path w="540" h="658" extrusionOk="0">
                  <a:moveTo>
                    <a:pt x="398" y="0"/>
                  </a:moveTo>
                  <a:cubicBezTo>
                    <a:pt x="362" y="0"/>
                    <a:pt x="328" y="13"/>
                    <a:pt x="302" y="36"/>
                  </a:cubicBezTo>
                  <a:cubicBezTo>
                    <a:pt x="290" y="46"/>
                    <a:pt x="280" y="56"/>
                    <a:pt x="271" y="69"/>
                  </a:cubicBezTo>
                  <a:cubicBezTo>
                    <a:pt x="188" y="186"/>
                    <a:pt x="114" y="314"/>
                    <a:pt x="43" y="440"/>
                  </a:cubicBezTo>
                  <a:cubicBezTo>
                    <a:pt x="1" y="516"/>
                    <a:pt x="10" y="591"/>
                    <a:pt x="94" y="636"/>
                  </a:cubicBezTo>
                  <a:cubicBezTo>
                    <a:pt x="121" y="651"/>
                    <a:pt x="147" y="658"/>
                    <a:pt x="171" y="658"/>
                  </a:cubicBezTo>
                  <a:cubicBezTo>
                    <a:pt x="218" y="658"/>
                    <a:pt x="260" y="629"/>
                    <a:pt x="291" y="581"/>
                  </a:cubicBezTo>
                  <a:cubicBezTo>
                    <a:pt x="367" y="465"/>
                    <a:pt x="438" y="345"/>
                    <a:pt x="508" y="226"/>
                  </a:cubicBezTo>
                  <a:cubicBezTo>
                    <a:pt x="533" y="184"/>
                    <a:pt x="540" y="133"/>
                    <a:pt x="524" y="85"/>
                  </a:cubicBezTo>
                  <a:cubicBezTo>
                    <a:pt x="505" y="38"/>
                    <a:pt x="461" y="5"/>
                    <a:pt x="410" y="0"/>
                  </a:cubicBezTo>
                  <a:cubicBezTo>
                    <a:pt x="406" y="0"/>
                    <a:pt x="402" y="0"/>
                    <a:pt x="398"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97"/>
            <p:cNvSpPr/>
            <p:nvPr/>
          </p:nvSpPr>
          <p:spPr>
            <a:xfrm>
              <a:off x="2011100" y="4775425"/>
              <a:ext cx="3275" cy="5650"/>
            </a:xfrm>
            <a:custGeom>
              <a:avLst/>
              <a:gdLst/>
              <a:ahLst/>
              <a:cxnLst/>
              <a:rect l="l" t="t" r="r" b="b"/>
              <a:pathLst>
                <a:path w="131" h="226" extrusionOk="0">
                  <a:moveTo>
                    <a:pt x="1" y="0"/>
                  </a:moveTo>
                  <a:cubicBezTo>
                    <a:pt x="52" y="5"/>
                    <a:pt x="96" y="38"/>
                    <a:pt x="115" y="85"/>
                  </a:cubicBezTo>
                  <a:cubicBezTo>
                    <a:pt x="131" y="133"/>
                    <a:pt x="124" y="184"/>
                    <a:pt x="99" y="226"/>
                  </a:cubicBezTo>
                  <a:cubicBezTo>
                    <a:pt x="124" y="184"/>
                    <a:pt x="131" y="133"/>
                    <a:pt x="115" y="85"/>
                  </a:cubicBezTo>
                  <a:cubicBezTo>
                    <a:pt x="96" y="38"/>
                    <a:pt x="52" y="5"/>
                    <a:pt x="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97"/>
            <p:cNvSpPr/>
            <p:nvPr/>
          </p:nvSpPr>
          <p:spPr>
            <a:xfrm>
              <a:off x="1800400" y="4891625"/>
              <a:ext cx="18475" cy="9525"/>
            </a:xfrm>
            <a:custGeom>
              <a:avLst/>
              <a:gdLst/>
              <a:ahLst/>
              <a:cxnLst/>
              <a:rect l="l" t="t" r="r" b="b"/>
              <a:pathLst>
                <a:path w="739" h="381" extrusionOk="0">
                  <a:moveTo>
                    <a:pt x="594" y="1"/>
                  </a:moveTo>
                  <a:cubicBezTo>
                    <a:pt x="586" y="1"/>
                    <a:pt x="578" y="1"/>
                    <a:pt x="569" y="3"/>
                  </a:cubicBezTo>
                  <a:cubicBezTo>
                    <a:pt x="419" y="27"/>
                    <a:pt x="271" y="66"/>
                    <a:pt x="142" y="94"/>
                  </a:cubicBezTo>
                  <a:cubicBezTo>
                    <a:pt x="41" y="133"/>
                    <a:pt x="1" y="192"/>
                    <a:pt x="24" y="280"/>
                  </a:cubicBezTo>
                  <a:cubicBezTo>
                    <a:pt x="42" y="349"/>
                    <a:pt x="94" y="381"/>
                    <a:pt x="154" y="381"/>
                  </a:cubicBezTo>
                  <a:cubicBezTo>
                    <a:pt x="165" y="381"/>
                    <a:pt x="175" y="380"/>
                    <a:pt x="185" y="378"/>
                  </a:cubicBezTo>
                  <a:cubicBezTo>
                    <a:pt x="335" y="352"/>
                    <a:pt x="484" y="319"/>
                    <a:pt x="631" y="277"/>
                  </a:cubicBezTo>
                  <a:cubicBezTo>
                    <a:pt x="705" y="258"/>
                    <a:pt x="739" y="189"/>
                    <a:pt x="723" y="113"/>
                  </a:cubicBezTo>
                  <a:cubicBezTo>
                    <a:pt x="709" y="44"/>
                    <a:pt x="659" y="1"/>
                    <a:pt x="59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97"/>
            <p:cNvSpPr/>
            <p:nvPr/>
          </p:nvSpPr>
          <p:spPr>
            <a:xfrm>
              <a:off x="1768325" y="4897175"/>
              <a:ext cx="18325" cy="7325"/>
            </a:xfrm>
            <a:custGeom>
              <a:avLst/>
              <a:gdLst/>
              <a:ahLst/>
              <a:cxnLst/>
              <a:rect l="l" t="t" r="r" b="b"/>
              <a:pathLst>
                <a:path w="733" h="293" extrusionOk="0">
                  <a:moveTo>
                    <a:pt x="614" y="1"/>
                  </a:moveTo>
                  <a:cubicBezTo>
                    <a:pt x="442" y="3"/>
                    <a:pt x="268" y="5"/>
                    <a:pt x="98" y="22"/>
                  </a:cubicBezTo>
                  <a:cubicBezTo>
                    <a:pt x="30" y="29"/>
                    <a:pt x="0" y="93"/>
                    <a:pt x="2" y="164"/>
                  </a:cubicBezTo>
                  <a:cubicBezTo>
                    <a:pt x="4" y="240"/>
                    <a:pt x="50" y="290"/>
                    <a:pt x="115" y="291"/>
                  </a:cubicBezTo>
                  <a:cubicBezTo>
                    <a:pt x="160" y="292"/>
                    <a:pt x="205" y="293"/>
                    <a:pt x="250" y="293"/>
                  </a:cubicBezTo>
                  <a:cubicBezTo>
                    <a:pt x="371" y="293"/>
                    <a:pt x="493" y="288"/>
                    <a:pt x="612" y="271"/>
                  </a:cubicBezTo>
                  <a:cubicBezTo>
                    <a:pt x="710" y="259"/>
                    <a:pt x="733" y="170"/>
                    <a:pt x="714" y="88"/>
                  </a:cubicBezTo>
                  <a:cubicBezTo>
                    <a:pt x="691" y="33"/>
                    <a:pt x="655" y="1"/>
                    <a:pt x="61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97"/>
            <p:cNvSpPr/>
            <p:nvPr/>
          </p:nvSpPr>
          <p:spPr>
            <a:xfrm>
              <a:off x="1831700" y="4880875"/>
              <a:ext cx="18400" cy="11250"/>
            </a:xfrm>
            <a:custGeom>
              <a:avLst/>
              <a:gdLst/>
              <a:ahLst/>
              <a:cxnLst/>
              <a:rect l="l" t="t" r="r" b="b"/>
              <a:pathLst>
                <a:path w="736" h="450" extrusionOk="0">
                  <a:moveTo>
                    <a:pt x="577" y="0"/>
                  </a:moveTo>
                  <a:cubicBezTo>
                    <a:pt x="555" y="0"/>
                    <a:pt x="531" y="6"/>
                    <a:pt x="507" y="17"/>
                  </a:cubicBezTo>
                  <a:cubicBezTo>
                    <a:pt x="443" y="44"/>
                    <a:pt x="380" y="74"/>
                    <a:pt x="316" y="103"/>
                  </a:cubicBezTo>
                  <a:lnTo>
                    <a:pt x="314" y="97"/>
                  </a:lnTo>
                  <a:cubicBezTo>
                    <a:pt x="248" y="123"/>
                    <a:pt x="181" y="142"/>
                    <a:pt x="118" y="173"/>
                  </a:cubicBezTo>
                  <a:cubicBezTo>
                    <a:pt x="42" y="211"/>
                    <a:pt x="0" y="274"/>
                    <a:pt x="36" y="362"/>
                  </a:cubicBezTo>
                  <a:cubicBezTo>
                    <a:pt x="62" y="423"/>
                    <a:pt x="105" y="450"/>
                    <a:pt x="157" y="450"/>
                  </a:cubicBezTo>
                  <a:cubicBezTo>
                    <a:pt x="179" y="450"/>
                    <a:pt x="202" y="445"/>
                    <a:pt x="227" y="436"/>
                  </a:cubicBezTo>
                  <a:cubicBezTo>
                    <a:pt x="364" y="384"/>
                    <a:pt x="502" y="334"/>
                    <a:pt x="632" y="268"/>
                  </a:cubicBezTo>
                  <a:cubicBezTo>
                    <a:pt x="707" y="231"/>
                    <a:pt x="735" y="152"/>
                    <a:pt x="687" y="70"/>
                  </a:cubicBezTo>
                  <a:cubicBezTo>
                    <a:pt x="660" y="23"/>
                    <a:pt x="622" y="0"/>
                    <a:pt x="57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97"/>
            <p:cNvSpPr/>
            <p:nvPr/>
          </p:nvSpPr>
          <p:spPr>
            <a:xfrm>
              <a:off x="1861025" y="4864950"/>
              <a:ext cx="17450" cy="13000"/>
            </a:xfrm>
            <a:custGeom>
              <a:avLst/>
              <a:gdLst/>
              <a:ahLst/>
              <a:cxnLst/>
              <a:rect l="l" t="t" r="r" b="b"/>
              <a:pathLst>
                <a:path w="698" h="520" extrusionOk="0">
                  <a:moveTo>
                    <a:pt x="541" y="0"/>
                  </a:moveTo>
                  <a:cubicBezTo>
                    <a:pt x="515" y="0"/>
                    <a:pt x="487" y="9"/>
                    <a:pt x="460" y="24"/>
                  </a:cubicBezTo>
                  <a:cubicBezTo>
                    <a:pt x="334" y="95"/>
                    <a:pt x="214" y="179"/>
                    <a:pt x="95" y="260"/>
                  </a:cubicBezTo>
                  <a:cubicBezTo>
                    <a:pt x="20" y="310"/>
                    <a:pt x="0" y="382"/>
                    <a:pt x="53" y="456"/>
                  </a:cubicBezTo>
                  <a:cubicBezTo>
                    <a:pt x="84" y="500"/>
                    <a:pt x="124" y="519"/>
                    <a:pt x="168" y="519"/>
                  </a:cubicBezTo>
                  <a:cubicBezTo>
                    <a:pt x="196" y="519"/>
                    <a:pt x="226" y="511"/>
                    <a:pt x="256" y="498"/>
                  </a:cubicBezTo>
                  <a:cubicBezTo>
                    <a:pt x="378" y="417"/>
                    <a:pt x="500" y="338"/>
                    <a:pt x="619" y="256"/>
                  </a:cubicBezTo>
                  <a:cubicBezTo>
                    <a:pt x="686" y="209"/>
                    <a:pt x="697" y="144"/>
                    <a:pt x="657" y="74"/>
                  </a:cubicBezTo>
                  <a:cubicBezTo>
                    <a:pt x="627" y="23"/>
                    <a:pt x="586" y="0"/>
                    <a:pt x="54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97"/>
            <p:cNvSpPr/>
            <p:nvPr/>
          </p:nvSpPr>
          <p:spPr>
            <a:xfrm>
              <a:off x="1735200" y="4894900"/>
              <a:ext cx="18875" cy="8725"/>
            </a:xfrm>
            <a:custGeom>
              <a:avLst/>
              <a:gdLst/>
              <a:ahLst/>
              <a:cxnLst/>
              <a:rect l="l" t="t" r="r" b="b"/>
              <a:pathLst>
                <a:path w="755" h="349" extrusionOk="0">
                  <a:moveTo>
                    <a:pt x="172" y="0"/>
                  </a:moveTo>
                  <a:cubicBezTo>
                    <a:pt x="103" y="0"/>
                    <a:pt x="52" y="29"/>
                    <a:pt x="30" y="111"/>
                  </a:cubicBezTo>
                  <a:cubicBezTo>
                    <a:pt x="0" y="221"/>
                    <a:pt x="69" y="262"/>
                    <a:pt x="158" y="287"/>
                  </a:cubicBezTo>
                  <a:cubicBezTo>
                    <a:pt x="210" y="302"/>
                    <a:pt x="263" y="313"/>
                    <a:pt x="317" y="327"/>
                  </a:cubicBezTo>
                  <a:cubicBezTo>
                    <a:pt x="386" y="332"/>
                    <a:pt x="455" y="335"/>
                    <a:pt x="524" y="344"/>
                  </a:cubicBezTo>
                  <a:cubicBezTo>
                    <a:pt x="544" y="346"/>
                    <a:pt x="564" y="348"/>
                    <a:pt x="583" y="348"/>
                  </a:cubicBezTo>
                  <a:cubicBezTo>
                    <a:pt x="656" y="348"/>
                    <a:pt x="716" y="322"/>
                    <a:pt x="734" y="228"/>
                  </a:cubicBezTo>
                  <a:cubicBezTo>
                    <a:pt x="755" y="108"/>
                    <a:pt x="671" y="73"/>
                    <a:pt x="573" y="56"/>
                  </a:cubicBezTo>
                  <a:cubicBezTo>
                    <a:pt x="512" y="46"/>
                    <a:pt x="450" y="33"/>
                    <a:pt x="389" y="22"/>
                  </a:cubicBezTo>
                  <a:cubicBezTo>
                    <a:pt x="362" y="19"/>
                    <a:pt x="335" y="18"/>
                    <a:pt x="306" y="14"/>
                  </a:cubicBezTo>
                  <a:cubicBezTo>
                    <a:pt x="279" y="12"/>
                    <a:pt x="252" y="9"/>
                    <a:pt x="225" y="5"/>
                  </a:cubicBezTo>
                  <a:cubicBezTo>
                    <a:pt x="206" y="2"/>
                    <a:pt x="188" y="0"/>
                    <a:pt x="172"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97"/>
            <p:cNvSpPr/>
            <p:nvPr/>
          </p:nvSpPr>
          <p:spPr>
            <a:xfrm>
              <a:off x="1887475" y="4844050"/>
              <a:ext cx="16750" cy="14750"/>
            </a:xfrm>
            <a:custGeom>
              <a:avLst/>
              <a:gdLst/>
              <a:ahLst/>
              <a:cxnLst/>
              <a:rect l="l" t="t" r="r" b="b"/>
              <a:pathLst>
                <a:path w="670" h="590" extrusionOk="0">
                  <a:moveTo>
                    <a:pt x="484" y="0"/>
                  </a:moveTo>
                  <a:cubicBezTo>
                    <a:pt x="431" y="0"/>
                    <a:pt x="382" y="39"/>
                    <a:pt x="336" y="85"/>
                  </a:cubicBezTo>
                  <a:cubicBezTo>
                    <a:pt x="253" y="166"/>
                    <a:pt x="170" y="248"/>
                    <a:pt x="87" y="328"/>
                  </a:cubicBezTo>
                  <a:cubicBezTo>
                    <a:pt x="18" y="397"/>
                    <a:pt x="1" y="471"/>
                    <a:pt x="73" y="545"/>
                  </a:cubicBezTo>
                  <a:cubicBezTo>
                    <a:pt x="103" y="576"/>
                    <a:pt x="134" y="590"/>
                    <a:pt x="166" y="590"/>
                  </a:cubicBezTo>
                  <a:cubicBezTo>
                    <a:pt x="202" y="590"/>
                    <a:pt x="239" y="571"/>
                    <a:pt x="274" y="541"/>
                  </a:cubicBezTo>
                  <a:cubicBezTo>
                    <a:pt x="368" y="462"/>
                    <a:pt x="459" y="379"/>
                    <a:pt x="552" y="298"/>
                  </a:cubicBezTo>
                  <a:cubicBezTo>
                    <a:pt x="618" y="221"/>
                    <a:pt x="669" y="136"/>
                    <a:pt x="581" y="48"/>
                  </a:cubicBezTo>
                  <a:cubicBezTo>
                    <a:pt x="548" y="14"/>
                    <a:pt x="515" y="0"/>
                    <a:pt x="48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97"/>
            <p:cNvSpPr/>
            <p:nvPr/>
          </p:nvSpPr>
          <p:spPr>
            <a:xfrm>
              <a:off x="1947175" y="4815350"/>
              <a:ext cx="18025" cy="8475"/>
            </a:xfrm>
            <a:custGeom>
              <a:avLst/>
              <a:gdLst/>
              <a:ahLst/>
              <a:cxnLst/>
              <a:rect l="l" t="t" r="r" b="b"/>
              <a:pathLst>
                <a:path w="721" h="339" extrusionOk="0">
                  <a:moveTo>
                    <a:pt x="523" y="0"/>
                  </a:moveTo>
                  <a:cubicBezTo>
                    <a:pt x="406" y="0"/>
                    <a:pt x="291" y="51"/>
                    <a:pt x="174" y="51"/>
                  </a:cubicBezTo>
                  <a:cubicBezTo>
                    <a:pt x="170" y="51"/>
                    <a:pt x="167" y="51"/>
                    <a:pt x="163" y="51"/>
                  </a:cubicBezTo>
                  <a:cubicBezTo>
                    <a:pt x="159" y="51"/>
                    <a:pt x="155" y="51"/>
                    <a:pt x="152" y="51"/>
                  </a:cubicBezTo>
                  <a:cubicBezTo>
                    <a:pt x="62" y="51"/>
                    <a:pt x="0" y="99"/>
                    <a:pt x="4" y="199"/>
                  </a:cubicBezTo>
                  <a:cubicBezTo>
                    <a:pt x="6" y="308"/>
                    <a:pt x="78" y="339"/>
                    <a:pt x="160" y="339"/>
                  </a:cubicBezTo>
                  <a:cubicBezTo>
                    <a:pt x="172" y="339"/>
                    <a:pt x="183" y="338"/>
                    <a:pt x="194" y="337"/>
                  </a:cubicBezTo>
                  <a:cubicBezTo>
                    <a:pt x="353" y="323"/>
                    <a:pt x="511" y="296"/>
                    <a:pt x="669" y="275"/>
                  </a:cubicBezTo>
                  <a:cubicBezTo>
                    <a:pt x="673" y="266"/>
                    <a:pt x="677" y="257"/>
                    <a:pt x="682" y="248"/>
                  </a:cubicBezTo>
                  <a:cubicBezTo>
                    <a:pt x="689" y="231"/>
                    <a:pt x="695" y="216"/>
                    <a:pt x="700" y="199"/>
                  </a:cubicBezTo>
                  <a:cubicBezTo>
                    <a:pt x="716" y="150"/>
                    <a:pt x="720" y="99"/>
                    <a:pt x="690" y="47"/>
                  </a:cubicBezTo>
                  <a:cubicBezTo>
                    <a:pt x="634" y="12"/>
                    <a:pt x="578" y="0"/>
                    <a:pt x="52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97"/>
            <p:cNvSpPr/>
            <p:nvPr/>
          </p:nvSpPr>
          <p:spPr>
            <a:xfrm>
              <a:off x="1977500" y="4801000"/>
              <a:ext cx="17075" cy="13475"/>
            </a:xfrm>
            <a:custGeom>
              <a:avLst/>
              <a:gdLst/>
              <a:ahLst/>
              <a:cxnLst/>
              <a:rect l="l" t="t" r="r" b="b"/>
              <a:pathLst>
                <a:path w="683" h="539" extrusionOk="0">
                  <a:moveTo>
                    <a:pt x="530" y="1"/>
                  </a:moveTo>
                  <a:cubicBezTo>
                    <a:pt x="501" y="1"/>
                    <a:pt x="471" y="11"/>
                    <a:pt x="442" y="31"/>
                  </a:cubicBezTo>
                  <a:cubicBezTo>
                    <a:pt x="323" y="112"/>
                    <a:pt x="205" y="196"/>
                    <a:pt x="89" y="283"/>
                  </a:cubicBezTo>
                  <a:cubicBezTo>
                    <a:pt x="18" y="337"/>
                    <a:pt x="0" y="411"/>
                    <a:pt x="55" y="483"/>
                  </a:cubicBezTo>
                  <a:cubicBezTo>
                    <a:pt x="84" y="521"/>
                    <a:pt x="119" y="539"/>
                    <a:pt x="161" y="539"/>
                  </a:cubicBezTo>
                  <a:cubicBezTo>
                    <a:pt x="197" y="539"/>
                    <a:pt x="240" y="525"/>
                    <a:pt x="289" y="498"/>
                  </a:cubicBezTo>
                  <a:cubicBezTo>
                    <a:pt x="378" y="431"/>
                    <a:pt x="497" y="347"/>
                    <a:pt x="608" y="255"/>
                  </a:cubicBezTo>
                  <a:cubicBezTo>
                    <a:pt x="677" y="199"/>
                    <a:pt x="682" y="123"/>
                    <a:pt x="627" y="53"/>
                  </a:cubicBezTo>
                  <a:cubicBezTo>
                    <a:pt x="599" y="17"/>
                    <a:pt x="565" y="1"/>
                    <a:pt x="530"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97"/>
            <p:cNvSpPr/>
            <p:nvPr/>
          </p:nvSpPr>
          <p:spPr>
            <a:xfrm>
              <a:off x="1909450" y="4812350"/>
              <a:ext cx="23300" cy="22425"/>
            </a:xfrm>
            <a:custGeom>
              <a:avLst/>
              <a:gdLst/>
              <a:ahLst/>
              <a:cxnLst/>
              <a:rect l="l" t="t" r="r" b="b"/>
              <a:pathLst>
                <a:path w="932" h="897" extrusionOk="0">
                  <a:moveTo>
                    <a:pt x="354" y="0"/>
                  </a:moveTo>
                  <a:cubicBezTo>
                    <a:pt x="312" y="0"/>
                    <a:pt x="274" y="16"/>
                    <a:pt x="249" y="60"/>
                  </a:cubicBezTo>
                  <a:cubicBezTo>
                    <a:pt x="216" y="117"/>
                    <a:pt x="197" y="175"/>
                    <a:pt x="246" y="235"/>
                  </a:cubicBezTo>
                  <a:cubicBezTo>
                    <a:pt x="349" y="295"/>
                    <a:pt x="273" y="352"/>
                    <a:pt x="239" y="405"/>
                  </a:cubicBezTo>
                  <a:cubicBezTo>
                    <a:pt x="189" y="488"/>
                    <a:pt x="128" y="564"/>
                    <a:pt x="75" y="645"/>
                  </a:cubicBezTo>
                  <a:cubicBezTo>
                    <a:pt x="24" y="720"/>
                    <a:pt x="0" y="801"/>
                    <a:pt x="89" y="865"/>
                  </a:cubicBezTo>
                  <a:cubicBezTo>
                    <a:pt x="119" y="887"/>
                    <a:pt x="149" y="896"/>
                    <a:pt x="177" y="896"/>
                  </a:cubicBezTo>
                  <a:cubicBezTo>
                    <a:pt x="227" y="896"/>
                    <a:pt x="271" y="865"/>
                    <a:pt x="307" y="818"/>
                  </a:cubicBezTo>
                  <a:cubicBezTo>
                    <a:pt x="387" y="713"/>
                    <a:pt x="467" y="606"/>
                    <a:pt x="527" y="491"/>
                  </a:cubicBezTo>
                  <a:cubicBezTo>
                    <a:pt x="564" y="421"/>
                    <a:pt x="595" y="373"/>
                    <a:pt x="659" y="373"/>
                  </a:cubicBezTo>
                  <a:cubicBezTo>
                    <a:pt x="679" y="373"/>
                    <a:pt x="702" y="378"/>
                    <a:pt x="730" y="388"/>
                  </a:cubicBezTo>
                  <a:cubicBezTo>
                    <a:pt x="750" y="395"/>
                    <a:pt x="770" y="399"/>
                    <a:pt x="789" y="399"/>
                  </a:cubicBezTo>
                  <a:cubicBezTo>
                    <a:pt x="852" y="399"/>
                    <a:pt x="901" y="358"/>
                    <a:pt x="915" y="279"/>
                  </a:cubicBezTo>
                  <a:cubicBezTo>
                    <a:pt x="932" y="188"/>
                    <a:pt x="881" y="133"/>
                    <a:pt x="798" y="110"/>
                  </a:cubicBezTo>
                  <a:cubicBezTo>
                    <a:pt x="671" y="75"/>
                    <a:pt x="543" y="41"/>
                    <a:pt x="414" y="9"/>
                  </a:cubicBezTo>
                  <a:cubicBezTo>
                    <a:pt x="394" y="3"/>
                    <a:pt x="373" y="0"/>
                    <a:pt x="35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5" name="Google Shape;5665;p97"/>
            <p:cNvSpPr/>
            <p:nvPr/>
          </p:nvSpPr>
          <p:spPr>
            <a:xfrm>
              <a:off x="1917850" y="4693375"/>
              <a:ext cx="12875" cy="16975"/>
            </a:xfrm>
            <a:custGeom>
              <a:avLst/>
              <a:gdLst/>
              <a:ahLst/>
              <a:cxnLst/>
              <a:rect l="l" t="t" r="r" b="b"/>
              <a:pathLst>
                <a:path w="515" h="679" extrusionOk="0">
                  <a:moveTo>
                    <a:pt x="167" y="1"/>
                  </a:moveTo>
                  <a:cubicBezTo>
                    <a:pt x="144" y="1"/>
                    <a:pt x="119" y="7"/>
                    <a:pt x="95" y="21"/>
                  </a:cubicBezTo>
                  <a:cubicBezTo>
                    <a:pt x="23" y="60"/>
                    <a:pt x="1" y="140"/>
                    <a:pt x="37" y="220"/>
                  </a:cubicBezTo>
                  <a:cubicBezTo>
                    <a:pt x="93" y="339"/>
                    <a:pt x="154" y="456"/>
                    <a:pt x="214" y="574"/>
                  </a:cubicBezTo>
                  <a:cubicBezTo>
                    <a:pt x="246" y="637"/>
                    <a:pt x="295" y="679"/>
                    <a:pt x="354" y="679"/>
                  </a:cubicBezTo>
                  <a:cubicBezTo>
                    <a:pt x="375" y="679"/>
                    <a:pt x="396" y="674"/>
                    <a:pt x="419" y="663"/>
                  </a:cubicBezTo>
                  <a:cubicBezTo>
                    <a:pt x="508" y="622"/>
                    <a:pt x="514" y="535"/>
                    <a:pt x="484" y="448"/>
                  </a:cubicBezTo>
                  <a:cubicBezTo>
                    <a:pt x="468" y="403"/>
                    <a:pt x="445" y="360"/>
                    <a:pt x="404" y="270"/>
                  </a:cubicBezTo>
                  <a:cubicBezTo>
                    <a:pt x="383" y="236"/>
                    <a:pt x="335" y="159"/>
                    <a:pt x="290" y="82"/>
                  </a:cubicBezTo>
                  <a:cubicBezTo>
                    <a:pt x="258" y="27"/>
                    <a:pt x="215" y="1"/>
                    <a:pt x="167"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97"/>
            <p:cNvSpPr/>
            <p:nvPr/>
          </p:nvSpPr>
          <p:spPr>
            <a:xfrm>
              <a:off x="1895825" y="4669225"/>
              <a:ext cx="17050" cy="14125"/>
            </a:xfrm>
            <a:custGeom>
              <a:avLst/>
              <a:gdLst/>
              <a:ahLst/>
              <a:cxnLst/>
              <a:rect l="l" t="t" r="r" b="b"/>
              <a:pathLst>
                <a:path w="682" h="565" extrusionOk="0">
                  <a:moveTo>
                    <a:pt x="198" y="0"/>
                  </a:moveTo>
                  <a:cubicBezTo>
                    <a:pt x="173" y="0"/>
                    <a:pt x="145" y="7"/>
                    <a:pt x="113" y="22"/>
                  </a:cubicBezTo>
                  <a:cubicBezTo>
                    <a:pt x="30" y="76"/>
                    <a:pt x="0" y="158"/>
                    <a:pt x="95" y="247"/>
                  </a:cubicBezTo>
                  <a:cubicBezTo>
                    <a:pt x="202" y="345"/>
                    <a:pt x="317" y="436"/>
                    <a:pt x="431" y="527"/>
                  </a:cubicBezTo>
                  <a:cubicBezTo>
                    <a:pt x="462" y="552"/>
                    <a:pt x="495" y="565"/>
                    <a:pt x="527" y="565"/>
                  </a:cubicBezTo>
                  <a:cubicBezTo>
                    <a:pt x="565" y="565"/>
                    <a:pt x="601" y="545"/>
                    <a:pt x="630" y="504"/>
                  </a:cubicBezTo>
                  <a:cubicBezTo>
                    <a:pt x="679" y="436"/>
                    <a:pt x="681" y="363"/>
                    <a:pt x="607" y="301"/>
                  </a:cubicBezTo>
                  <a:cubicBezTo>
                    <a:pt x="505" y="218"/>
                    <a:pt x="407" y="131"/>
                    <a:pt x="306" y="46"/>
                  </a:cubicBezTo>
                  <a:cubicBezTo>
                    <a:pt x="274" y="18"/>
                    <a:pt x="240" y="0"/>
                    <a:pt x="198"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97"/>
            <p:cNvSpPr/>
            <p:nvPr/>
          </p:nvSpPr>
          <p:spPr>
            <a:xfrm>
              <a:off x="1932875" y="4756475"/>
              <a:ext cx="8425" cy="17950"/>
            </a:xfrm>
            <a:custGeom>
              <a:avLst/>
              <a:gdLst/>
              <a:ahLst/>
              <a:cxnLst/>
              <a:rect l="l" t="t" r="r" b="b"/>
              <a:pathLst>
                <a:path w="337" h="718" extrusionOk="0">
                  <a:moveTo>
                    <a:pt x="177" y="0"/>
                  </a:moveTo>
                  <a:cubicBezTo>
                    <a:pt x="175" y="0"/>
                    <a:pt x="172" y="1"/>
                    <a:pt x="169" y="1"/>
                  </a:cubicBezTo>
                  <a:cubicBezTo>
                    <a:pt x="109" y="3"/>
                    <a:pt x="53" y="29"/>
                    <a:pt x="44" y="91"/>
                  </a:cubicBezTo>
                  <a:cubicBezTo>
                    <a:pt x="18" y="268"/>
                    <a:pt x="0" y="448"/>
                    <a:pt x="29" y="625"/>
                  </a:cubicBezTo>
                  <a:cubicBezTo>
                    <a:pt x="40" y="687"/>
                    <a:pt x="82" y="717"/>
                    <a:pt x="140" y="717"/>
                  </a:cubicBezTo>
                  <a:cubicBezTo>
                    <a:pt x="166" y="717"/>
                    <a:pt x="194" y="712"/>
                    <a:pt x="223" y="701"/>
                  </a:cubicBezTo>
                  <a:cubicBezTo>
                    <a:pt x="239" y="686"/>
                    <a:pt x="278" y="665"/>
                    <a:pt x="284" y="638"/>
                  </a:cubicBezTo>
                  <a:cubicBezTo>
                    <a:pt x="323" y="455"/>
                    <a:pt x="337" y="268"/>
                    <a:pt x="300" y="82"/>
                  </a:cubicBezTo>
                  <a:cubicBezTo>
                    <a:pt x="289" y="30"/>
                    <a:pt x="233" y="0"/>
                    <a:pt x="17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97"/>
            <p:cNvSpPr/>
            <p:nvPr/>
          </p:nvSpPr>
          <p:spPr>
            <a:xfrm>
              <a:off x="1838200" y="4663700"/>
              <a:ext cx="15850" cy="14875"/>
            </a:xfrm>
            <a:custGeom>
              <a:avLst/>
              <a:gdLst/>
              <a:ahLst/>
              <a:cxnLst/>
              <a:rect l="l" t="t" r="r" b="b"/>
              <a:pathLst>
                <a:path w="634" h="595" extrusionOk="0">
                  <a:moveTo>
                    <a:pt x="465" y="1"/>
                  </a:moveTo>
                  <a:cubicBezTo>
                    <a:pt x="443" y="1"/>
                    <a:pt x="421" y="8"/>
                    <a:pt x="400" y="22"/>
                  </a:cubicBezTo>
                  <a:cubicBezTo>
                    <a:pt x="256" y="121"/>
                    <a:pt x="126" y="234"/>
                    <a:pt x="37" y="386"/>
                  </a:cubicBezTo>
                  <a:cubicBezTo>
                    <a:pt x="0" y="447"/>
                    <a:pt x="18" y="507"/>
                    <a:pt x="64" y="557"/>
                  </a:cubicBezTo>
                  <a:cubicBezTo>
                    <a:pt x="91" y="587"/>
                    <a:pt x="123" y="595"/>
                    <a:pt x="157" y="595"/>
                  </a:cubicBezTo>
                  <a:cubicBezTo>
                    <a:pt x="178" y="595"/>
                    <a:pt x="199" y="592"/>
                    <a:pt x="221" y="589"/>
                  </a:cubicBezTo>
                  <a:cubicBezTo>
                    <a:pt x="345" y="463"/>
                    <a:pt x="475" y="339"/>
                    <a:pt x="594" y="206"/>
                  </a:cubicBezTo>
                  <a:cubicBezTo>
                    <a:pt x="633" y="162"/>
                    <a:pt x="604" y="99"/>
                    <a:pt x="567" y="54"/>
                  </a:cubicBezTo>
                  <a:cubicBezTo>
                    <a:pt x="539" y="20"/>
                    <a:pt x="502" y="1"/>
                    <a:pt x="465"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97"/>
            <p:cNvSpPr/>
            <p:nvPr/>
          </p:nvSpPr>
          <p:spPr>
            <a:xfrm>
              <a:off x="1858125" y="4779075"/>
              <a:ext cx="16825" cy="14475"/>
            </a:xfrm>
            <a:custGeom>
              <a:avLst/>
              <a:gdLst/>
              <a:ahLst/>
              <a:cxnLst/>
              <a:rect l="l" t="t" r="r" b="b"/>
              <a:pathLst>
                <a:path w="673" h="579" extrusionOk="0">
                  <a:moveTo>
                    <a:pt x="177" y="0"/>
                  </a:moveTo>
                  <a:cubicBezTo>
                    <a:pt x="153" y="0"/>
                    <a:pt x="126" y="8"/>
                    <a:pt x="97" y="23"/>
                  </a:cubicBezTo>
                  <a:cubicBezTo>
                    <a:pt x="54" y="69"/>
                    <a:pt x="1" y="135"/>
                    <a:pt x="60" y="212"/>
                  </a:cubicBezTo>
                  <a:cubicBezTo>
                    <a:pt x="169" y="354"/>
                    <a:pt x="306" y="474"/>
                    <a:pt x="462" y="564"/>
                  </a:cubicBezTo>
                  <a:cubicBezTo>
                    <a:pt x="479" y="574"/>
                    <a:pt x="498" y="579"/>
                    <a:pt x="517" y="579"/>
                  </a:cubicBezTo>
                  <a:cubicBezTo>
                    <a:pt x="550" y="579"/>
                    <a:pt x="584" y="563"/>
                    <a:pt x="610" y="528"/>
                  </a:cubicBezTo>
                  <a:cubicBezTo>
                    <a:pt x="651" y="475"/>
                    <a:pt x="673" y="405"/>
                    <a:pt x="624" y="358"/>
                  </a:cubicBezTo>
                  <a:cubicBezTo>
                    <a:pt x="499" y="238"/>
                    <a:pt x="367" y="128"/>
                    <a:pt x="233" y="19"/>
                  </a:cubicBezTo>
                  <a:cubicBezTo>
                    <a:pt x="218" y="7"/>
                    <a:pt x="199" y="0"/>
                    <a:pt x="17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97"/>
            <p:cNvSpPr/>
            <p:nvPr/>
          </p:nvSpPr>
          <p:spPr>
            <a:xfrm>
              <a:off x="1826675" y="4723625"/>
              <a:ext cx="9800" cy="17650"/>
            </a:xfrm>
            <a:custGeom>
              <a:avLst/>
              <a:gdLst/>
              <a:ahLst/>
              <a:cxnLst/>
              <a:rect l="l" t="t" r="r" b="b"/>
              <a:pathLst>
                <a:path w="392" h="706" extrusionOk="0">
                  <a:moveTo>
                    <a:pt x="148" y="0"/>
                  </a:moveTo>
                  <a:cubicBezTo>
                    <a:pt x="139" y="0"/>
                    <a:pt x="129" y="1"/>
                    <a:pt x="120" y="2"/>
                  </a:cubicBezTo>
                  <a:cubicBezTo>
                    <a:pt x="33" y="15"/>
                    <a:pt x="0" y="87"/>
                    <a:pt x="9" y="173"/>
                  </a:cubicBezTo>
                  <a:cubicBezTo>
                    <a:pt x="21" y="311"/>
                    <a:pt x="46" y="447"/>
                    <a:pt x="89" y="564"/>
                  </a:cubicBezTo>
                  <a:cubicBezTo>
                    <a:pt x="114" y="653"/>
                    <a:pt x="157" y="706"/>
                    <a:pt x="229" y="706"/>
                  </a:cubicBezTo>
                  <a:cubicBezTo>
                    <a:pt x="243" y="706"/>
                    <a:pt x="258" y="704"/>
                    <a:pt x="275" y="699"/>
                  </a:cubicBezTo>
                  <a:cubicBezTo>
                    <a:pt x="380" y="673"/>
                    <a:pt x="391" y="589"/>
                    <a:pt x="374" y="501"/>
                  </a:cubicBezTo>
                  <a:cubicBezTo>
                    <a:pt x="351" y="380"/>
                    <a:pt x="319" y="259"/>
                    <a:pt x="296" y="138"/>
                  </a:cubicBezTo>
                  <a:cubicBezTo>
                    <a:pt x="279" y="47"/>
                    <a:pt x="224" y="0"/>
                    <a:pt x="148"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97"/>
            <p:cNvSpPr/>
            <p:nvPr/>
          </p:nvSpPr>
          <p:spPr>
            <a:xfrm>
              <a:off x="1926250" y="4788900"/>
              <a:ext cx="10975" cy="17400"/>
            </a:xfrm>
            <a:custGeom>
              <a:avLst/>
              <a:gdLst/>
              <a:ahLst/>
              <a:cxnLst/>
              <a:rect l="l" t="t" r="r" b="b"/>
              <a:pathLst>
                <a:path w="439" h="696" extrusionOk="0">
                  <a:moveTo>
                    <a:pt x="283" y="0"/>
                  </a:moveTo>
                  <a:cubicBezTo>
                    <a:pt x="264" y="0"/>
                    <a:pt x="243" y="4"/>
                    <a:pt x="223" y="13"/>
                  </a:cubicBezTo>
                  <a:cubicBezTo>
                    <a:pt x="211" y="22"/>
                    <a:pt x="188" y="33"/>
                    <a:pt x="180" y="49"/>
                  </a:cubicBezTo>
                  <a:cubicBezTo>
                    <a:pt x="104" y="221"/>
                    <a:pt x="37" y="396"/>
                    <a:pt x="10" y="583"/>
                  </a:cubicBezTo>
                  <a:cubicBezTo>
                    <a:pt x="1" y="648"/>
                    <a:pt x="64" y="675"/>
                    <a:pt x="119" y="690"/>
                  </a:cubicBezTo>
                  <a:cubicBezTo>
                    <a:pt x="134" y="694"/>
                    <a:pt x="148" y="695"/>
                    <a:pt x="162" y="695"/>
                  </a:cubicBezTo>
                  <a:cubicBezTo>
                    <a:pt x="213" y="695"/>
                    <a:pt x="256" y="669"/>
                    <a:pt x="276" y="618"/>
                  </a:cubicBezTo>
                  <a:cubicBezTo>
                    <a:pt x="329" y="474"/>
                    <a:pt x="387" y="329"/>
                    <a:pt x="417" y="180"/>
                  </a:cubicBezTo>
                  <a:cubicBezTo>
                    <a:pt x="438" y="77"/>
                    <a:pt x="369" y="0"/>
                    <a:pt x="28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97"/>
            <p:cNvSpPr/>
            <p:nvPr/>
          </p:nvSpPr>
          <p:spPr>
            <a:xfrm>
              <a:off x="1837450" y="4753950"/>
              <a:ext cx="14375" cy="16200"/>
            </a:xfrm>
            <a:custGeom>
              <a:avLst/>
              <a:gdLst/>
              <a:ahLst/>
              <a:cxnLst/>
              <a:rect l="l" t="t" r="r" b="b"/>
              <a:pathLst>
                <a:path w="575" h="648" extrusionOk="0">
                  <a:moveTo>
                    <a:pt x="174" y="1"/>
                  </a:moveTo>
                  <a:cubicBezTo>
                    <a:pt x="152" y="1"/>
                    <a:pt x="129" y="7"/>
                    <a:pt x="104" y="21"/>
                  </a:cubicBezTo>
                  <a:cubicBezTo>
                    <a:pt x="1" y="77"/>
                    <a:pt x="21" y="168"/>
                    <a:pt x="64" y="261"/>
                  </a:cubicBezTo>
                  <a:cubicBezTo>
                    <a:pt x="146" y="371"/>
                    <a:pt x="223" y="485"/>
                    <a:pt x="310" y="592"/>
                  </a:cubicBezTo>
                  <a:cubicBezTo>
                    <a:pt x="341" y="630"/>
                    <a:pt x="377" y="648"/>
                    <a:pt x="415" y="648"/>
                  </a:cubicBezTo>
                  <a:cubicBezTo>
                    <a:pt x="447" y="648"/>
                    <a:pt x="480" y="634"/>
                    <a:pt x="511" y="608"/>
                  </a:cubicBezTo>
                  <a:cubicBezTo>
                    <a:pt x="572" y="556"/>
                    <a:pt x="574" y="488"/>
                    <a:pt x="530" y="421"/>
                  </a:cubicBezTo>
                  <a:cubicBezTo>
                    <a:pt x="463" y="318"/>
                    <a:pt x="394" y="215"/>
                    <a:pt x="326" y="111"/>
                  </a:cubicBezTo>
                  <a:cubicBezTo>
                    <a:pt x="286" y="50"/>
                    <a:pt x="236" y="1"/>
                    <a:pt x="17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97"/>
            <p:cNvSpPr/>
            <p:nvPr/>
          </p:nvSpPr>
          <p:spPr>
            <a:xfrm>
              <a:off x="1827350" y="4691175"/>
              <a:ext cx="9400" cy="17750"/>
            </a:xfrm>
            <a:custGeom>
              <a:avLst/>
              <a:gdLst/>
              <a:ahLst/>
              <a:cxnLst/>
              <a:rect l="l" t="t" r="r" b="b"/>
              <a:pathLst>
                <a:path w="376" h="710" extrusionOk="0">
                  <a:moveTo>
                    <a:pt x="207" y="0"/>
                  </a:moveTo>
                  <a:cubicBezTo>
                    <a:pt x="150" y="0"/>
                    <a:pt x="114" y="40"/>
                    <a:pt x="96" y="93"/>
                  </a:cubicBezTo>
                  <a:cubicBezTo>
                    <a:pt x="42" y="244"/>
                    <a:pt x="7" y="401"/>
                    <a:pt x="4" y="561"/>
                  </a:cubicBezTo>
                  <a:cubicBezTo>
                    <a:pt x="1" y="667"/>
                    <a:pt x="63" y="709"/>
                    <a:pt x="153" y="709"/>
                  </a:cubicBezTo>
                  <a:cubicBezTo>
                    <a:pt x="170" y="709"/>
                    <a:pt x="187" y="708"/>
                    <a:pt x="206" y="705"/>
                  </a:cubicBezTo>
                  <a:cubicBezTo>
                    <a:pt x="224" y="687"/>
                    <a:pt x="255" y="670"/>
                    <a:pt x="260" y="648"/>
                  </a:cubicBezTo>
                  <a:cubicBezTo>
                    <a:pt x="299" y="472"/>
                    <a:pt x="340" y="296"/>
                    <a:pt x="365" y="119"/>
                  </a:cubicBezTo>
                  <a:cubicBezTo>
                    <a:pt x="376" y="47"/>
                    <a:pt x="303" y="19"/>
                    <a:pt x="240" y="4"/>
                  </a:cubicBezTo>
                  <a:cubicBezTo>
                    <a:pt x="229" y="1"/>
                    <a:pt x="218" y="0"/>
                    <a:pt x="20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4" name="Google Shape;5674;p97"/>
            <p:cNvSpPr/>
            <p:nvPr/>
          </p:nvSpPr>
          <p:spPr>
            <a:xfrm>
              <a:off x="1884775" y="4798925"/>
              <a:ext cx="17475" cy="12375"/>
            </a:xfrm>
            <a:custGeom>
              <a:avLst/>
              <a:gdLst/>
              <a:ahLst/>
              <a:cxnLst/>
              <a:rect l="l" t="t" r="r" b="b"/>
              <a:pathLst>
                <a:path w="699" h="495" extrusionOk="0">
                  <a:moveTo>
                    <a:pt x="165" y="0"/>
                  </a:moveTo>
                  <a:cubicBezTo>
                    <a:pt x="161" y="0"/>
                    <a:pt x="157" y="0"/>
                    <a:pt x="153" y="1"/>
                  </a:cubicBezTo>
                  <a:cubicBezTo>
                    <a:pt x="135" y="2"/>
                    <a:pt x="117" y="5"/>
                    <a:pt x="99" y="8"/>
                  </a:cubicBezTo>
                  <a:cubicBezTo>
                    <a:pt x="89" y="12"/>
                    <a:pt x="79" y="18"/>
                    <a:pt x="70" y="26"/>
                  </a:cubicBezTo>
                  <a:cubicBezTo>
                    <a:pt x="59" y="34"/>
                    <a:pt x="49" y="45"/>
                    <a:pt x="42" y="56"/>
                  </a:cubicBezTo>
                  <a:cubicBezTo>
                    <a:pt x="1" y="117"/>
                    <a:pt x="12" y="208"/>
                    <a:pt x="90" y="262"/>
                  </a:cubicBezTo>
                  <a:cubicBezTo>
                    <a:pt x="209" y="343"/>
                    <a:pt x="340" y="408"/>
                    <a:pt x="470" y="473"/>
                  </a:cubicBezTo>
                  <a:cubicBezTo>
                    <a:pt x="498" y="487"/>
                    <a:pt x="526" y="495"/>
                    <a:pt x="552" y="495"/>
                  </a:cubicBezTo>
                  <a:cubicBezTo>
                    <a:pt x="596" y="495"/>
                    <a:pt x="635" y="472"/>
                    <a:pt x="661" y="415"/>
                  </a:cubicBezTo>
                  <a:cubicBezTo>
                    <a:pt x="699" y="333"/>
                    <a:pt x="682" y="266"/>
                    <a:pt x="601" y="221"/>
                  </a:cubicBezTo>
                  <a:cubicBezTo>
                    <a:pt x="481" y="153"/>
                    <a:pt x="359" y="87"/>
                    <a:pt x="240" y="18"/>
                  </a:cubicBezTo>
                  <a:cubicBezTo>
                    <a:pt x="228" y="12"/>
                    <a:pt x="217" y="7"/>
                    <a:pt x="205" y="5"/>
                  </a:cubicBezTo>
                  <a:cubicBezTo>
                    <a:pt x="192" y="2"/>
                    <a:pt x="178" y="0"/>
                    <a:pt x="16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5" name="Google Shape;5675;p97"/>
            <p:cNvSpPr/>
            <p:nvPr/>
          </p:nvSpPr>
          <p:spPr>
            <a:xfrm>
              <a:off x="1886525" y="4798925"/>
              <a:ext cx="2075" cy="650"/>
            </a:xfrm>
            <a:custGeom>
              <a:avLst/>
              <a:gdLst/>
              <a:ahLst/>
              <a:cxnLst/>
              <a:rect l="l" t="t" r="r" b="b"/>
              <a:pathLst>
                <a:path w="83" h="26" extrusionOk="0">
                  <a:moveTo>
                    <a:pt x="83" y="1"/>
                  </a:moveTo>
                  <a:cubicBezTo>
                    <a:pt x="65" y="2"/>
                    <a:pt x="47" y="5"/>
                    <a:pt x="29" y="8"/>
                  </a:cubicBezTo>
                  <a:cubicBezTo>
                    <a:pt x="19" y="12"/>
                    <a:pt x="8" y="18"/>
                    <a:pt x="0" y="26"/>
                  </a:cubicBezTo>
                  <a:cubicBezTo>
                    <a:pt x="8" y="18"/>
                    <a:pt x="19" y="12"/>
                    <a:pt x="29" y="8"/>
                  </a:cubicBezTo>
                  <a:cubicBezTo>
                    <a:pt x="47" y="5"/>
                    <a:pt x="65" y="2"/>
                    <a:pt x="8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97"/>
            <p:cNvSpPr/>
            <p:nvPr/>
          </p:nvSpPr>
          <p:spPr>
            <a:xfrm>
              <a:off x="1929775" y="4723975"/>
              <a:ext cx="9400" cy="17750"/>
            </a:xfrm>
            <a:custGeom>
              <a:avLst/>
              <a:gdLst/>
              <a:ahLst/>
              <a:cxnLst/>
              <a:rect l="l" t="t" r="r" b="b"/>
              <a:pathLst>
                <a:path w="376" h="710" extrusionOk="0">
                  <a:moveTo>
                    <a:pt x="148" y="1"/>
                  </a:moveTo>
                  <a:cubicBezTo>
                    <a:pt x="134" y="1"/>
                    <a:pt x="120" y="2"/>
                    <a:pt x="105" y="5"/>
                  </a:cubicBezTo>
                  <a:cubicBezTo>
                    <a:pt x="35" y="18"/>
                    <a:pt x="0" y="84"/>
                    <a:pt x="9" y="147"/>
                  </a:cubicBezTo>
                  <a:cubicBezTo>
                    <a:pt x="30" y="303"/>
                    <a:pt x="64" y="458"/>
                    <a:pt x="83" y="557"/>
                  </a:cubicBezTo>
                  <a:cubicBezTo>
                    <a:pt x="122" y="665"/>
                    <a:pt x="165" y="709"/>
                    <a:pt x="225" y="709"/>
                  </a:cubicBezTo>
                  <a:cubicBezTo>
                    <a:pt x="237" y="709"/>
                    <a:pt x="249" y="708"/>
                    <a:pt x="262" y="704"/>
                  </a:cubicBezTo>
                  <a:cubicBezTo>
                    <a:pt x="328" y="688"/>
                    <a:pt x="376" y="645"/>
                    <a:pt x="369" y="571"/>
                  </a:cubicBezTo>
                  <a:cubicBezTo>
                    <a:pt x="356" y="408"/>
                    <a:pt x="335" y="243"/>
                    <a:pt x="276" y="87"/>
                  </a:cubicBezTo>
                  <a:cubicBezTo>
                    <a:pt x="253" y="24"/>
                    <a:pt x="203" y="1"/>
                    <a:pt x="148"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97"/>
            <p:cNvSpPr/>
            <p:nvPr/>
          </p:nvSpPr>
          <p:spPr>
            <a:xfrm>
              <a:off x="1866700" y="4657700"/>
              <a:ext cx="18300" cy="8675"/>
            </a:xfrm>
            <a:custGeom>
              <a:avLst/>
              <a:gdLst/>
              <a:ahLst/>
              <a:cxnLst/>
              <a:rect l="l" t="t" r="r" b="b"/>
              <a:pathLst>
                <a:path w="732" h="347" extrusionOk="0">
                  <a:moveTo>
                    <a:pt x="195" y="0"/>
                  </a:moveTo>
                  <a:cubicBezTo>
                    <a:pt x="172" y="0"/>
                    <a:pt x="149" y="1"/>
                    <a:pt x="126" y="1"/>
                  </a:cubicBezTo>
                  <a:cubicBezTo>
                    <a:pt x="38" y="33"/>
                    <a:pt x="1" y="78"/>
                    <a:pt x="10" y="150"/>
                  </a:cubicBezTo>
                  <a:cubicBezTo>
                    <a:pt x="20" y="216"/>
                    <a:pt x="53" y="270"/>
                    <a:pt x="124" y="281"/>
                  </a:cubicBezTo>
                  <a:cubicBezTo>
                    <a:pt x="268" y="304"/>
                    <a:pt x="412" y="329"/>
                    <a:pt x="556" y="345"/>
                  </a:cubicBezTo>
                  <a:cubicBezTo>
                    <a:pt x="562" y="346"/>
                    <a:pt x="568" y="346"/>
                    <a:pt x="574" y="346"/>
                  </a:cubicBezTo>
                  <a:cubicBezTo>
                    <a:pt x="631" y="346"/>
                    <a:pt x="682" y="319"/>
                    <a:pt x="705" y="256"/>
                  </a:cubicBezTo>
                  <a:cubicBezTo>
                    <a:pt x="731" y="186"/>
                    <a:pt x="711" y="121"/>
                    <a:pt x="653" y="93"/>
                  </a:cubicBezTo>
                  <a:cubicBezTo>
                    <a:pt x="503" y="20"/>
                    <a:pt x="344" y="0"/>
                    <a:pt x="19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97"/>
            <p:cNvSpPr/>
            <p:nvPr/>
          </p:nvSpPr>
          <p:spPr>
            <a:xfrm>
              <a:off x="1703650" y="4885600"/>
              <a:ext cx="18900" cy="10875"/>
            </a:xfrm>
            <a:custGeom>
              <a:avLst/>
              <a:gdLst/>
              <a:ahLst/>
              <a:cxnLst/>
              <a:rect l="l" t="t" r="r" b="b"/>
              <a:pathLst>
                <a:path w="756" h="435" extrusionOk="0">
                  <a:moveTo>
                    <a:pt x="146" y="1"/>
                  </a:moveTo>
                  <a:cubicBezTo>
                    <a:pt x="136" y="1"/>
                    <a:pt x="128" y="2"/>
                    <a:pt x="123" y="4"/>
                  </a:cubicBezTo>
                  <a:cubicBezTo>
                    <a:pt x="20" y="43"/>
                    <a:pt x="0" y="196"/>
                    <a:pt x="103" y="256"/>
                  </a:cubicBezTo>
                  <a:cubicBezTo>
                    <a:pt x="246" y="340"/>
                    <a:pt x="401" y="407"/>
                    <a:pt x="566" y="433"/>
                  </a:cubicBezTo>
                  <a:cubicBezTo>
                    <a:pt x="573" y="434"/>
                    <a:pt x="580" y="434"/>
                    <a:pt x="587" y="434"/>
                  </a:cubicBezTo>
                  <a:cubicBezTo>
                    <a:pt x="689" y="434"/>
                    <a:pt x="755" y="321"/>
                    <a:pt x="709" y="228"/>
                  </a:cubicBezTo>
                  <a:cubicBezTo>
                    <a:pt x="675" y="162"/>
                    <a:pt x="265" y="1"/>
                    <a:pt x="14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97"/>
            <p:cNvSpPr/>
            <p:nvPr/>
          </p:nvSpPr>
          <p:spPr>
            <a:xfrm>
              <a:off x="1676000" y="4869000"/>
              <a:ext cx="16475" cy="13450"/>
            </a:xfrm>
            <a:custGeom>
              <a:avLst/>
              <a:gdLst/>
              <a:ahLst/>
              <a:cxnLst/>
              <a:rect l="l" t="t" r="r" b="b"/>
              <a:pathLst>
                <a:path w="659" h="538" extrusionOk="0">
                  <a:moveTo>
                    <a:pt x="151" y="0"/>
                  </a:moveTo>
                  <a:cubicBezTo>
                    <a:pt x="100" y="0"/>
                    <a:pt x="55" y="27"/>
                    <a:pt x="31" y="72"/>
                  </a:cubicBezTo>
                  <a:cubicBezTo>
                    <a:pt x="1" y="127"/>
                    <a:pt x="5" y="187"/>
                    <a:pt x="47" y="227"/>
                  </a:cubicBezTo>
                  <a:cubicBezTo>
                    <a:pt x="176" y="351"/>
                    <a:pt x="318" y="461"/>
                    <a:pt x="488" y="528"/>
                  </a:cubicBezTo>
                  <a:cubicBezTo>
                    <a:pt x="501" y="535"/>
                    <a:pt x="515" y="537"/>
                    <a:pt x="529" y="537"/>
                  </a:cubicBezTo>
                  <a:cubicBezTo>
                    <a:pt x="564" y="537"/>
                    <a:pt x="597" y="520"/>
                    <a:pt x="616" y="489"/>
                  </a:cubicBezTo>
                  <a:cubicBezTo>
                    <a:pt x="624" y="477"/>
                    <a:pt x="632" y="466"/>
                    <a:pt x="638" y="453"/>
                  </a:cubicBezTo>
                  <a:cubicBezTo>
                    <a:pt x="658" y="415"/>
                    <a:pt x="659" y="371"/>
                    <a:pt x="640" y="334"/>
                  </a:cubicBezTo>
                  <a:cubicBezTo>
                    <a:pt x="625" y="299"/>
                    <a:pt x="486" y="193"/>
                    <a:pt x="359" y="110"/>
                  </a:cubicBezTo>
                  <a:cubicBezTo>
                    <a:pt x="340" y="99"/>
                    <a:pt x="322" y="87"/>
                    <a:pt x="306" y="77"/>
                  </a:cubicBezTo>
                  <a:cubicBezTo>
                    <a:pt x="286" y="64"/>
                    <a:pt x="266" y="53"/>
                    <a:pt x="249" y="43"/>
                  </a:cubicBezTo>
                  <a:cubicBezTo>
                    <a:pt x="202" y="17"/>
                    <a:pt x="165" y="0"/>
                    <a:pt x="15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0" name="Google Shape;5680;p97"/>
            <p:cNvSpPr/>
            <p:nvPr/>
          </p:nvSpPr>
          <p:spPr>
            <a:xfrm>
              <a:off x="1656375" y="4850300"/>
              <a:ext cx="11400" cy="10925"/>
            </a:xfrm>
            <a:custGeom>
              <a:avLst/>
              <a:gdLst/>
              <a:ahLst/>
              <a:cxnLst/>
              <a:rect l="l" t="t" r="r" b="b"/>
              <a:pathLst>
                <a:path w="456" h="437" extrusionOk="0">
                  <a:moveTo>
                    <a:pt x="135" y="1"/>
                  </a:moveTo>
                  <a:cubicBezTo>
                    <a:pt x="123" y="1"/>
                    <a:pt x="111" y="3"/>
                    <a:pt x="101" y="7"/>
                  </a:cubicBezTo>
                  <a:cubicBezTo>
                    <a:pt x="11" y="46"/>
                    <a:pt x="1" y="121"/>
                    <a:pt x="28" y="198"/>
                  </a:cubicBezTo>
                  <a:cubicBezTo>
                    <a:pt x="70" y="317"/>
                    <a:pt x="228" y="437"/>
                    <a:pt x="323" y="437"/>
                  </a:cubicBezTo>
                  <a:cubicBezTo>
                    <a:pt x="338" y="437"/>
                    <a:pt x="350" y="434"/>
                    <a:pt x="361" y="429"/>
                  </a:cubicBezTo>
                  <a:cubicBezTo>
                    <a:pt x="440" y="388"/>
                    <a:pt x="455" y="315"/>
                    <a:pt x="437" y="241"/>
                  </a:cubicBezTo>
                  <a:cubicBezTo>
                    <a:pt x="388" y="118"/>
                    <a:pt x="230" y="1"/>
                    <a:pt x="135"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6" name="Google Shape;5696;p97"/>
          <p:cNvGrpSpPr/>
          <p:nvPr/>
        </p:nvGrpSpPr>
        <p:grpSpPr>
          <a:xfrm rot="3344094">
            <a:off x="186049" y="4331923"/>
            <a:ext cx="758809" cy="504714"/>
            <a:chOff x="1656375" y="4657700"/>
            <a:chExt cx="371050" cy="246800"/>
          </a:xfrm>
        </p:grpSpPr>
        <p:sp>
          <p:nvSpPr>
            <p:cNvPr id="5697" name="Google Shape;5697;p97"/>
            <p:cNvSpPr/>
            <p:nvPr/>
          </p:nvSpPr>
          <p:spPr>
            <a:xfrm>
              <a:off x="2015825" y="4744925"/>
              <a:ext cx="11600" cy="17625"/>
            </a:xfrm>
            <a:custGeom>
              <a:avLst/>
              <a:gdLst/>
              <a:ahLst/>
              <a:cxnLst/>
              <a:rect l="l" t="t" r="r" b="b"/>
              <a:pathLst>
                <a:path w="464" h="705" extrusionOk="0">
                  <a:moveTo>
                    <a:pt x="279" y="0"/>
                  </a:moveTo>
                  <a:cubicBezTo>
                    <a:pt x="240" y="0"/>
                    <a:pt x="203" y="23"/>
                    <a:pt x="178" y="75"/>
                  </a:cubicBezTo>
                  <a:cubicBezTo>
                    <a:pt x="100" y="230"/>
                    <a:pt x="45" y="395"/>
                    <a:pt x="16" y="565"/>
                  </a:cubicBezTo>
                  <a:cubicBezTo>
                    <a:pt x="0" y="667"/>
                    <a:pt x="66" y="705"/>
                    <a:pt x="145" y="705"/>
                  </a:cubicBezTo>
                  <a:cubicBezTo>
                    <a:pt x="165" y="705"/>
                    <a:pt x="185" y="703"/>
                    <a:pt x="205" y="699"/>
                  </a:cubicBezTo>
                  <a:cubicBezTo>
                    <a:pt x="302" y="649"/>
                    <a:pt x="464" y="164"/>
                    <a:pt x="409" y="85"/>
                  </a:cubicBezTo>
                  <a:cubicBezTo>
                    <a:pt x="372" y="32"/>
                    <a:pt x="324" y="0"/>
                    <a:pt x="279"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698;p97"/>
            <p:cNvSpPr/>
            <p:nvPr/>
          </p:nvSpPr>
          <p:spPr>
            <a:xfrm>
              <a:off x="2000875" y="4775425"/>
              <a:ext cx="13500" cy="16450"/>
            </a:xfrm>
            <a:custGeom>
              <a:avLst/>
              <a:gdLst/>
              <a:ahLst/>
              <a:cxnLst/>
              <a:rect l="l" t="t" r="r" b="b"/>
              <a:pathLst>
                <a:path w="540" h="658" extrusionOk="0">
                  <a:moveTo>
                    <a:pt x="398" y="0"/>
                  </a:moveTo>
                  <a:cubicBezTo>
                    <a:pt x="362" y="0"/>
                    <a:pt x="328" y="13"/>
                    <a:pt x="302" y="36"/>
                  </a:cubicBezTo>
                  <a:cubicBezTo>
                    <a:pt x="290" y="46"/>
                    <a:pt x="280" y="56"/>
                    <a:pt x="271" y="69"/>
                  </a:cubicBezTo>
                  <a:cubicBezTo>
                    <a:pt x="188" y="186"/>
                    <a:pt x="114" y="314"/>
                    <a:pt x="43" y="440"/>
                  </a:cubicBezTo>
                  <a:cubicBezTo>
                    <a:pt x="1" y="516"/>
                    <a:pt x="10" y="591"/>
                    <a:pt x="94" y="636"/>
                  </a:cubicBezTo>
                  <a:cubicBezTo>
                    <a:pt x="121" y="651"/>
                    <a:pt x="147" y="658"/>
                    <a:pt x="171" y="658"/>
                  </a:cubicBezTo>
                  <a:cubicBezTo>
                    <a:pt x="218" y="658"/>
                    <a:pt x="260" y="629"/>
                    <a:pt x="291" y="581"/>
                  </a:cubicBezTo>
                  <a:cubicBezTo>
                    <a:pt x="367" y="465"/>
                    <a:pt x="438" y="345"/>
                    <a:pt x="508" y="226"/>
                  </a:cubicBezTo>
                  <a:cubicBezTo>
                    <a:pt x="533" y="184"/>
                    <a:pt x="540" y="133"/>
                    <a:pt x="524" y="85"/>
                  </a:cubicBezTo>
                  <a:cubicBezTo>
                    <a:pt x="505" y="38"/>
                    <a:pt x="461" y="5"/>
                    <a:pt x="410" y="0"/>
                  </a:cubicBezTo>
                  <a:cubicBezTo>
                    <a:pt x="406" y="0"/>
                    <a:pt x="402" y="0"/>
                    <a:pt x="398"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97"/>
            <p:cNvSpPr/>
            <p:nvPr/>
          </p:nvSpPr>
          <p:spPr>
            <a:xfrm>
              <a:off x="2011100" y="4775425"/>
              <a:ext cx="3275" cy="5650"/>
            </a:xfrm>
            <a:custGeom>
              <a:avLst/>
              <a:gdLst/>
              <a:ahLst/>
              <a:cxnLst/>
              <a:rect l="l" t="t" r="r" b="b"/>
              <a:pathLst>
                <a:path w="131" h="226" extrusionOk="0">
                  <a:moveTo>
                    <a:pt x="1" y="0"/>
                  </a:moveTo>
                  <a:cubicBezTo>
                    <a:pt x="52" y="5"/>
                    <a:pt x="96" y="38"/>
                    <a:pt x="115" y="85"/>
                  </a:cubicBezTo>
                  <a:cubicBezTo>
                    <a:pt x="131" y="133"/>
                    <a:pt x="124" y="184"/>
                    <a:pt x="99" y="226"/>
                  </a:cubicBezTo>
                  <a:cubicBezTo>
                    <a:pt x="124" y="184"/>
                    <a:pt x="131" y="133"/>
                    <a:pt x="115" y="85"/>
                  </a:cubicBezTo>
                  <a:cubicBezTo>
                    <a:pt x="96" y="38"/>
                    <a:pt x="52" y="5"/>
                    <a:pt x="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97"/>
            <p:cNvSpPr/>
            <p:nvPr/>
          </p:nvSpPr>
          <p:spPr>
            <a:xfrm>
              <a:off x="1800400" y="4891625"/>
              <a:ext cx="18475" cy="9525"/>
            </a:xfrm>
            <a:custGeom>
              <a:avLst/>
              <a:gdLst/>
              <a:ahLst/>
              <a:cxnLst/>
              <a:rect l="l" t="t" r="r" b="b"/>
              <a:pathLst>
                <a:path w="739" h="381" extrusionOk="0">
                  <a:moveTo>
                    <a:pt x="594" y="1"/>
                  </a:moveTo>
                  <a:cubicBezTo>
                    <a:pt x="586" y="1"/>
                    <a:pt x="578" y="1"/>
                    <a:pt x="569" y="3"/>
                  </a:cubicBezTo>
                  <a:cubicBezTo>
                    <a:pt x="419" y="27"/>
                    <a:pt x="271" y="66"/>
                    <a:pt x="142" y="94"/>
                  </a:cubicBezTo>
                  <a:cubicBezTo>
                    <a:pt x="41" y="133"/>
                    <a:pt x="1" y="192"/>
                    <a:pt x="24" y="280"/>
                  </a:cubicBezTo>
                  <a:cubicBezTo>
                    <a:pt x="42" y="349"/>
                    <a:pt x="94" y="381"/>
                    <a:pt x="154" y="381"/>
                  </a:cubicBezTo>
                  <a:cubicBezTo>
                    <a:pt x="165" y="381"/>
                    <a:pt x="175" y="380"/>
                    <a:pt x="185" y="378"/>
                  </a:cubicBezTo>
                  <a:cubicBezTo>
                    <a:pt x="335" y="352"/>
                    <a:pt x="484" y="319"/>
                    <a:pt x="631" y="277"/>
                  </a:cubicBezTo>
                  <a:cubicBezTo>
                    <a:pt x="705" y="258"/>
                    <a:pt x="739" y="189"/>
                    <a:pt x="723" y="113"/>
                  </a:cubicBezTo>
                  <a:cubicBezTo>
                    <a:pt x="709" y="44"/>
                    <a:pt x="659" y="1"/>
                    <a:pt x="59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97"/>
            <p:cNvSpPr/>
            <p:nvPr/>
          </p:nvSpPr>
          <p:spPr>
            <a:xfrm>
              <a:off x="1768325" y="4897175"/>
              <a:ext cx="18325" cy="7325"/>
            </a:xfrm>
            <a:custGeom>
              <a:avLst/>
              <a:gdLst/>
              <a:ahLst/>
              <a:cxnLst/>
              <a:rect l="l" t="t" r="r" b="b"/>
              <a:pathLst>
                <a:path w="733" h="293" extrusionOk="0">
                  <a:moveTo>
                    <a:pt x="614" y="1"/>
                  </a:moveTo>
                  <a:cubicBezTo>
                    <a:pt x="442" y="3"/>
                    <a:pt x="268" y="5"/>
                    <a:pt x="98" y="22"/>
                  </a:cubicBezTo>
                  <a:cubicBezTo>
                    <a:pt x="30" y="29"/>
                    <a:pt x="0" y="93"/>
                    <a:pt x="2" y="164"/>
                  </a:cubicBezTo>
                  <a:cubicBezTo>
                    <a:pt x="4" y="240"/>
                    <a:pt x="50" y="290"/>
                    <a:pt x="115" y="291"/>
                  </a:cubicBezTo>
                  <a:cubicBezTo>
                    <a:pt x="160" y="292"/>
                    <a:pt x="205" y="293"/>
                    <a:pt x="250" y="293"/>
                  </a:cubicBezTo>
                  <a:cubicBezTo>
                    <a:pt x="371" y="293"/>
                    <a:pt x="493" y="288"/>
                    <a:pt x="612" y="271"/>
                  </a:cubicBezTo>
                  <a:cubicBezTo>
                    <a:pt x="710" y="259"/>
                    <a:pt x="733" y="170"/>
                    <a:pt x="714" y="88"/>
                  </a:cubicBezTo>
                  <a:cubicBezTo>
                    <a:pt x="691" y="33"/>
                    <a:pt x="655" y="1"/>
                    <a:pt x="61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702;p97"/>
            <p:cNvSpPr/>
            <p:nvPr/>
          </p:nvSpPr>
          <p:spPr>
            <a:xfrm>
              <a:off x="1831700" y="4880875"/>
              <a:ext cx="18400" cy="11250"/>
            </a:xfrm>
            <a:custGeom>
              <a:avLst/>
              <a:gdLst/>
              <a:ahLst/>
              <a:cxnLst/>
              <a:rect l="l" t="t" r="r" b="b"/>
              <a:pathLst>
                <a:path w="736" h="450" extrusionOk="0">
                  <a:moveTo>
                    <a:pt x="577" y="0"/>
                  </a:moveTo>
                  <a:cubicBezTo>
                    <a:pt x="555" y="0"/>
                    <a:pt x="531" y="6"/>
                    <a:pt x="507" y="17"/>
                  </a:cubicBezTo>
                  <a:cubicBezTo>
                    <a:pt x="443" y="44"/>
                    <a:pt x="380" y="74"/>
                    <a:pt x="316" y="103"/>
                  </a:cubicBezTo>
                  <a:lnTo>
                    <a:pt x="314" y="97"/>
                  </a:lnTo>
                  <a:cubicBezTo>
                    <a:pt x="248" y="123"/>
                    <a:pt x="181" y="142"/>
                    <a:pt x="118" y="173"/>
                  </a:cubicBezTo>
                  <a:cubicBezTo>
                    <a:pt x="42" y="211"/>
                    <a:pt x="0" y="274"/>
                    <a:pt x="36" y="362"/>
                  </a:cubicBezTo>
                  <a:cubicBezTo>
                    <a:pt x="62" y="423"/>
                    <a:pt x="105" y="450"/>
                    <a:pt x="157" y="450"/>
                  </a:cubicBezTo>
                  <a:cubicBezTo>
                    <a:pt x="179" y="450"/>
                    <a:pt x="202" y="445"/>
                    <a:pt x="227" y="436"/>
                  </a:cubicBezTo>
                  <a:cubicBezTo>
                    <a:pt x="364" y="384"/>
                    <a:pt x="502" y="334"/>
                    <a:pt x="632" y="268"/>
                  </a:cubicBezTo>
                  <a:cubicBezTo>
                    <a:pt x="707" y="231"/>
                    <a:pt x="735" y="152"/>
                    <a:pt x="687" y="70"/>
                  </a:cubicBezTo>
                  <a:cubicBezTo>
                    <a:pt x="660" y="23"/>
                    <a:pt x="622" y="0"/>
                    <a:pt x="57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97"/>
            <p:cNvSpPr/>
            <p:nvPr/>
          </p:nvSpPr>
          <p:spPr>
            <a:xfrm>
              <a:off x="1861025" y="4864950"/>
              <a:ext cx="17450" cy="13000"/>
            </a:xfrm>
            <a:custGeom>
              <a:avLst/>
              <a:gdLst/>
              <a:ahLst/>
              <a:cxnLst/>
              <a:rect l="l" t="t" r="r" b="b"/>
              <a:pathLst>
                <a:path w="698" h="520" extrusionOk="0">
                  <a:moveTo>
                    <a:pt x="541" y="0"/>
                  </a:moveTo>
                  <a:cubicBezTo>
                    <a:pt x="515" y="0"/>
                    <a:pt x="487" y="9"/>
                    <a:pt x="460" y="24"/>
                  </a:cubicBezTo>
                  <a:cubicBezTo>
                    <a:pt x="334" y="95"/>
                    <a:pt x="214" y="179"/>
                    <a:pt x="95" y="260"/>
                  </a:cubicBezTo>
                  <a:cubicBezTo>
                    <a:pt x="20" y="310"/>
                    <a:pt x="0" y="382"/>
                    <a:pt x="53" y="456"/>
                  </a:cubicBezTo>
                  <a:cubicBezTo>
                    <a:pt x="84" y="500"/>
                    <a:pt x="124" y="519"/>
                    <a:pt x="168" y="519"/>
                  </a:cubicBezTo>
                  <a:cubicBezTo>
                    <a:pt x="196" y="519"/>
                    <a:pt x="226" y="511"/>
                    <a:pt x="256" y="498"/>
                  </a:cubicBezTo>
                  <a:cubicBezTo>
                    <a:pt x="378" y="417"/>
                    <a:pt x="500" y="338"/>
                    <a:pt x="619" y="256"/>
                  </a:cubicBezTo>
                  <a:cubicBezTo>
                    <a:pt x="686" y="209"/>
                    <a:pt x="697" y="144"/>
                    <a:pt x="657" y="74"/>
                  </a:cubicBezTo>
                  <a:cubicBezTo>
                    <a:pt x="627" y="23"/>
                    <a:pt x="586" y="0"/>
                    <a:pt x="54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97"/>
            <p:cNvSpPr/>
            <p:nvPr/>
          </p:nvSpPr>
          <p:spPr>
            <a:xfrm>
              <a:off x="1735200" y="4894900"/>
              <a:ext cx="18875" cy="8725"/>
            </a:xfrm>
            <a:custGeom>
              <a:avLst/>
              <a:gdLst/>
              <a:ahLst/>
              <a:cxnLst/>
              <a:rect l="l" t="t" r="r" b="b"/>
              <a:pathLst>
                <a:path w="755" h="349" extrusionOk="0">
                  <a:moveTo>
                    <a:pt x="172" y="0"/>
                  </a:moveTo>
                  <a:cubicBezTo>
                    <a:pt x="103" y="0"/>
                    <a:pt x="52" y="29"/>
                    <a:pt x="30" y="111"/>
                  </a:cubicBezTo>
                  <a:cubicBezTo>
                    <a:pt x="0" y="221"/>
                    <a:pt x="69" y="262"/>
                    <a:pt x="158" y="287"/>
                  </a:cubicBezTo>
                  <a:cubicBezTo>
                    <a:pt x="210" y="302"/>
                    <a:pt x="263" y="313"/>
                    <a:pt x="317" y="327"/>
                  </a:cubicBezTo>
                  <a:cubicBezTo>
                    <a:pt x="386" y="332"/>
                    <a:pt x="455" y="335"/>
                    <a:pt x="524" y="344"/>
                  </a:cubicBezTo>
                  <a:cubicBezTo>
                    <a:pt x="544" y="346"/>
                    <a:pt x="564" y="348"/>
                    <a:pt x="583" y="348"/>
                  </a:cubicBezTo>
                  <a:cubicBezTo>
                    <a:pt x="656" y="348"/>
                    <a:pt x="716" y="322"/>
                    <a:pt x="734" y="228"/>
                  </a:cubicBezTo>
                  <a:cubicBezTo>
                    <a:pt x="755" y="108"/>
                    <a:pt x="671" y="73"/>
                    <a:pt x="573" y="56"/>
                  </a:cubicBezTo>
                  <a:cubicBezTo>
                    <a:pt x="512" y="46"/>
                    <a:pt x="450" y="33"/>
                    <a:pt x="389" y="22"/>
                  </a:cubicBezTo>
                  <a:cubicBezTo>
                    <a:pt x="362" y="19"/>
                    <a:pt x="335" y="18"/>
                    <a:pt x="306" y="14"/>
                  </a:cubicBezTo>
                  <a:cubicBezTo>
                    <a:pt x="279" y="12"/>
                    <a:pt x="252" y="9"/>
                    <a:pt x="225" y="5"/>
                  </a:cubicBezTo>
                  <a:cubicBezTo>
                    <a:pt x="206" y="2"/>
                    <a:pt x="188" y="0"/>
                    <a:pt x="172"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97"/>
            <p:cNvSpPr/>
            <p:nvPr/>
          </p:nvSpPr>
          <p:spPr>
            <a:xfrm>
              <a:off x="1887475" y="4844050"/>
              <a:ext cx="16750" cy="14750"/>
            </a:xfrm>
            <a:custGeom>
              <a:avLst/>
              <a:gdLst/>
              <a:ahLst/>
              <a:cxnLst/>
              <a:rect l="l" t="t" r="r" b="b"/>
              <a:pathLst>
                <a:path w="670" h="590" extrusionOk="0">
                  <a:moveTo>
                    <a:pt x="484" y="0"/>
                  </a:moveTo>
                  <a:cubicBezTo>
                    <a:pt x="431" y="0"/>
                    <a:pt x="382" y="39"/>
                    <a:pt x="336" y="85"/>
                  </a:cubicBezTo>
                  <a:cubicBezTo>
                    <a:pt x="253" y="166"/>
                    <a:pt x="170" y="248"/>
                    <a:pt x="87" y="328"/>
                  </a:cubicBezTo>
                  <a:cubicBezTo>
                    <a:pt x="18" y="397"/>
                    <a:pt x="1" y="471"/>
                    <a:pt x="73" y="545"/>
                  </a:cubicBezTo>
                  <a:cubicBezTo>
                    <a:pt x="103" y="576"/>
                    <a:pt x="134" y="590"/>
                    <a:pt x="166" y="590"/>
                  </a:cubicBezTo>
                  <a:cubicBezTo>
                    <a:pt x="202" y="590"/>
                    <a:pt x="239" y="571"/>
                    <a:pt x="274" y="541"/>
                  </a:cubicBezTo>
                  <a:cubicBezTo>
                    <a:pt x="368" y="462"/>
                    <a:pt x="459" y="379"/>
                    <a:pt x="552" y="298"/>
                  </a:cubicBezTo>
                  <a:cubicBezTo>
                    <a:pt x="618" y="221"/>
                    <a:pt x="669" y="136"/>
                    <a:pt x="581" y="48"/>
                  </a:cubicBezTo>
                  <a:cubicBezTo>
                    <a:pt x="548" y="14"/>
                    <a:pt x="515" y="0"/>
                    <a:pt x="48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97"/>
            <p:cNvSpPr/>
            <p:nvPr/>
          </p:nvSpPr>
          <p:spPr>
            <a:xfrm>
              <a:off x="1947175" y="4815350"/>
              <a:ext cx="18025" cy="8475"/>
            </a:xfrm>
            <a:custGeom>
              <a:avLst/>
              <a:gdLst/>
              <a:ahLst/>
              <a:cxnLst/>
              <a:rect l="l" t="t" r="r" b="b"/>
              <a:pathLst>
                <a:path w="721" h="339" extrusionOk="0">
                  <a:moveTo>
                    <a:pt x="523" y="0"/>
                  </a:moveTo>
                  <a:cubicBezTo>
                    <a:pt x="406" y="0"/>
                    <a:pt x="291" y="51"/>
                    <a:pt x="174" y="51"/>
                  </a:cubicBezTo>
                  <a:cubicBezTo>
                    <a:pt x="170" y="51"/>
                    <a:pt x="167" y="51"/>
                    <a:pt x="163" y="51"/>
                  </a:cubicBezTo>
                  <a:cubicBezTo>
                    <a:pt x="159" y="51"/>
                    <a:pt x="155" y="51"/>
                    <a:pt x="152" y="51"/>
                  </a:cubicBezTo>
                  <a:cubicBezTo>
                    <a:pt x="62" y="51"/>
                    <a:pt x="0" y="99"/>
                    <a:pt x="4" y="199"/>
                  </a:cubicBezTo>
                  <a:cubicBezTo>
                    <a:pt x="6" y="308"/>
                    <a:pt x="78" y="339"/>
                    <a:pt x="160" y="339"/>
                  </a:cubicBezTo>
                  <a:cubicBezTo>
                    <a:pt x="172" y="339"/>
                    <a:pt x="183" y="338"/>
                    <a:pt x="194" y="337"/>
                  </a:cubicBezTo>
                  <a:cubicBezTo>
                    <a:pt x="353" y="323"/>
                    <a:pt x="511" y="296"/>
                    <a:pt x="669" y="275"/>
                  </a:cubicBezTo>
                  <a:cubicBezTo>
                    <a:pt x="673" y="266"/>
                    <a:pt x="677" y="257"/>
                    <a:pt x="682" y="248"/>
                  </a:cubicBezTo>
                  <a:cubicBezTo>
                    <a:pt x="689" y="231"/>
                    <a:pt x="695" y="216"/>
                    <a:pt x="700" y="199"/>
                  </a:cubicBezTo>
                  <a:cubicBezTo>
                    <a:pt x="716" y="150"/>
                    <a:pt x="720" y="99"/>
                    <a:pt x="690" y="47"/>
                  </a:cubicBezTo>
                  <a:cubicBezTo>
                    <a:pt x="634" y="12"/>
                    <a:pt x="578" y="0"/>
                    <a:pt x="52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97"/>
            <p:cNvSpPr/>
            <p:nvPr/>
          </p:nvSpPr>
          <p:spPr>
            <a:xfrm>
              <a:off x="1977500" y="4801000"/>
              <a:ext cx="17075" cy="13475"/>
            </a:xfrm>
            <a:custGeom>
              <a:avLst/>
              <a:gdLst/>
              <a:ahLst/>
              <a:cxnLst/>
              <a:rect l="l" t="t" r="r" b="b"/>
              <a:pathLst>
                <a:path w="683" h="539" extrusionOk="0">
                  <a:moveTo>
                    <a:pt x="530" y="1"/>
                  </a:moveTo>
                  <a:cubicBezTo>
                    <a:pt x="501" y="1"/>
                    <a:pt x="471" y="11"/>
                    <a:pt x="442" y="31"/>
                  </a:cubicBezTo>
                  <a:cubicBezTo>
                    <a:pt x="323" y="112"/>
                    <a:pt x="205" y="196"/>
                    <a:pt x="89" y="283"/>
                  </a:cubicBezTo>
                  <a:cubicBezTo>
                    <a:pt x="18" y="337"/>
                    <a:pt x="0" y="411"/>
                    <a:pt x="55" y="483"/>
                  </a:cubicBezTo>
                  <a:cubicBezTo>
                    <a:pt x="84" y="521"/>
                    <a:pt x="119" y="539"/>
                    <a:pt x="161" y="539"/>
                  </a:cubicBezTo>
                  <a:cubicBezTo>
                    <a:pt x="197" y="539"/>
                    <a:pt x="240" y="525"/>
                    <a:pt x="289" y="498"/>
                  </a:cubicBezTo>
                  <a:cubicBezTo>
                    <a:pt x="378" y="431"/>
                    <a:pt x="497" y="347"/>
                    <a:pt x="608" y="255"/>
                  </a:cubicBezTo>
                  <a:cubicBezTo>
                    <a:pt x="677" y="199"/>
                    <a:pt x="682" y="123"/>
                    <a:pt x="627" y="53"/>
                  </a:cubicBezTo>
                  <a:cubicBezTo>
                    <a:pt x="599" y="17"/>
                    <a:pt x="565" y="1"/>
                    <a:pt x="530"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97"/>
            <p:cNvSpPr/>
            <p:nvPr/>
          </p:nvSpPr>
          <p:spPr>
            <a:xfrm>
              <a:off x="1909450" y="4812350"/>
              <a:ext cx="23300" cy="22425"/>
            </a:xfrm>
            <a:custGeom>
              <a:avLst/>
              <a:gdLst/>
              <a:ahLst/>
              <a:cxnLst/>
              <a:rect l="l" t="t" r="r" b="b"/>
              <a:pathLst>
                <a:path w="932" h="897" extrusionOk="0">
                  <a:moveTo>
                    <a:pt x="354" y="0"/>
                  </a:moveTo>
                  <a:cubicBezTo>
                    <a:pt x="312" y="0"/>
                    <a:pt x="274" y="16"/>
                    <a:pt x="249" y="60"/>
                  </a:cubicBezTo>
                  <a:cubicBezTo>
                    <a:pt x="216" y="117"/>
                    <a:pt x="197" y="175"/>
                    <a:pt x="246" y="235"/>
                  </a:cubicBezTo>
                  <a:cubicBezTo>
                    <a:pt x="349" y="295"/>
                    <a:pt x="273" y="352"/>
                    <a:pt x="239" y="405"/>
                  </a:cubicBezTo>
                  <a:cubicBezTo>
                    <a:pt x="189" y="488"/>
                    <a:pt x="128" y="564"/>
                    <a:pt x="75" y="645"/>
                  </a:cubicBezTo>
                  <a:cubicBezTo>
                    <a:pt x="24" y="720"/>
                    <a:pt x="0" y="801"/>
                    <a:pt x="89" y="865"/>
                  </a:cubicBezTo>
                  <a:cubicBezTo>
                    <a:pt x="119" y="887"/>
                    <a:pt x="149" y="896"/>
                    <a:pt x="177" y="896"/>
                  </a:cubicBezTo>
                  <a:cubicBezTo>
                    <a:pt x="227" y="896"/>
                    <a:pt x="271" y="865"/>
                    <a:pt x="307" y="818"/>
                  </a:cubicBezTo>
                  <a:cubicBezTo>
                    <a:pt x="387" y="713"/>
                    <a:pt x="467" y="606"/>
                    <a:pt x="527" y="491"/>
                  </a:cubicBezTo>
                  <a:cubicBezTo>
                    <a:pt x="564" y="421"/>
                    <a:pt x="595" y="373"/>
                    <a:pt x="659" y="373"/>
                  </a:cubicBezTo>
                  <a:cubicBezTo>
                    <a:pt x="679" y="373"/>
                    <a:pt x="702" y="378"/>
                    <a:pt x="730" y="388"/>
                  </a:cubicBezTo>
                  <a:cubicBezTo>
                    <a:pt x="750" y="395"/>
                    <a:pt x="770" y="399"/>
                    <a:pt x="789" y="399"/>
                  </a:cubicBezTo>
                  <a:cubicBezTo>
                    <a:pt x="852" y="399"/>
                    <a:pt x="901" y="358"/>
                    <a:pt x="915" y="279"/>
                  </a:cubicBezTo>
                  <a:cubicBezTo>
                    <a:pt x="932" y="188"/>
                    <a:pt x="881" y="133"/>
                    <a:pt x="798" y="110"/>
                  </a:cubicBezTo>
                  <a:cubicBezTo>
                    <a:pt x="671" y="75"/>
                    <a:pt x="543" y="41"/>
                    <a:pt x="414" y="9"/>
                  </a:cubicBezTo>
                  <a:cubicBezTo>
                    <a:pt x="394" y="3"/>
                    <a:pt x="373" y="0"/>
                    <a:pt x="354"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97"/>
            <p:cNvSpPr/>
            <p:nvPr/>
          </p:nvSpPr>
          <p:spPr>
            <a:xfrm>
              <a:off x="1917850" y="4693375"/>
              <a:ext cx="12875" cy="16975"/>
            </a:xfrm>
            <a:custGeom>
              <a:avLst/>
              <a:gdLst/>
              <a:ahLst/>
              <a:cxnLst/>
              <a:rect l="l" t="t" r="r" b="b"/>
              <a:pathLst>
                <a:path w="515" h="679" extrusionOk="0">
                  <a:moveTo>
                    <a:pt x="167" y="1"/>
                  </a:moveTo>
                  <a:cubicBezTo>
                    <a:pt x="144" y="1"/>
                    <a:pt x="119" y="7"/>
                    <a:pt x="95" y="21"/>
                  </a:cubicBezTo>
                  <a:cubicBezTo>
                    <a:pt x="23" y="60"/>
                    <a:pt x="1" y="140"/>
                    <a:pt x="37" y="220"/>
                  </a:cubicBezTo>
                  <a:cubicBezTo>
                    <a:pt x="93" y="339"/>
                    <a:pt x="154" y="456"/>
                    <a:pt x="214" y="574"/>
                  </a:cubicBezTo>
                  <a:cubicBezTo>
                    <a:pt x="246" y="637"/>
                    <a:pt x="295" y="679"/>
                    <a:pt x="354" y="679"/>
                  </a:cubicBezTo>
                  <a:cubicBezTo>
                    <a:pt x="375" y="679"/>
                    <a:pt x="396" y="674"/>
                    <a:pt x="419" y="663"/>
                  </a:cubicBezTo>
                  <a:cubicBezTo>
                    <a:pt x="508" y="622"/>
                    <a:pt x="514" y="535"/>
                    <a:pt x="484" y="448"/>
                  </a:cubicBezTo>
                  <a:cubicBezTo>
                    <a:pt x="468" y="403"/>
                    <a:pt x="445" y="360"/>
                    <a:pt x="404" y="270"/>
                  </a:cubicBezTo>
                  <a:cubicBezTo>
                    <a:pt x="383" y="236"/>
                    <a:pt x="335" y="159"/>
                    <a:pt x="290" y="82"/>
                  </a:cubicBezTo>
                  <a:cubicBezTo>
                    <a:pt x="258" y="27"/>
                    <a:pt x="215" y="1"/>
                    <a:pt x="167"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97"/>
            <p:cNvSpPr/>
            <p:nvPr/>
          </p:nvSpPr>
          <p:spPr>
            <a:xfrm>
              <a:off x="1895825" y="4669225"/>
              <a:ext cx="17050" cy="14125"/>
            </a:xfrm>
            <a:custGeom>
              <a:avLst/>
              <a:gdLst/>
              <a:ahLst/>
              <a:cxnLst/>
              <a:rect l="l" t="t" r="r" b="b"/>
              <a:pathLst>
                <a:path w="682" h="565" extrusionOk="0">
                  <a:moveTo>
                    <a:pt x="198" y="0"/>
                  </a:moveTo>
                  <a:cubicBezTo>
                    <a:pt x="173" y="0"/>
                    <a:pt x="145" y="7"/>
                    <a:pt x="113" y="22"/>
                  </a:cubicBezTo>
                  <a:cubicBezTo>
                    <a:pt x="30" y="76"/>
                    <a:pt x="0" y="158"/>
                    <a:pt x="95" y="247"/>
                  </a:cubicBezTo>
                  <a:cubicBezTo>
                    <a:pt x="202" y="345"/>
                    <a:pt x="317" y="436"/>
                    <a:pt x="431" y="527"/>
                  </a:cubicBezTo>
                  <a:cubicBezTo>
                    <a:pt x="462" y="552"/>
                    <a:pt x="495" y="565"/>
                    <a:pt x="527" y="565"/>
                  </a:cubicBezTo>
                  <a:cubicBezTo>
                    <a:pt x="565" y="565"/>
                    <a:pt x="601" y="545"/>
                    <a:pt x="630" y="504"/>
                  </a:cubicBezTo>
                  <a:cubicBezTo>
                    <a:pt x="679" y="436"/>
                    <a:pt x="681" y="363"/>
                    <a:pt x="607" y="301"/>
                  </a:cubicBezTo>
                  <a:cubicBezTo>
                    <a:pt x="505" y="218"/>
                    <a:pt x="407" y="131"/>
                    <a:pt x="306" y="46"/>
                  </a:cubicBezTo>
                  <a:cubicBezTo>
                    <a:pt x="274" y="18"/>
                    <a:pt x="240" y="0"/>
                    <a:pt x="198"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97"/>
            <p:cNvSpPr/>
            <p:nvPr/>
          </p:nvSpPr>
          <p:spPr>
            <a:xfrm>
              <a:off x="1932875" y="4756475"/>
              <a:ext cx="8425" cy="17950"/>
            </a:xfrm>
            <a:custGeom>
              <a:avLst/>
              <a:gdLst/>
              <a:ahLst/>
              <a:cxnLst/>
              <a:rect l="l" t="t" r="r" b="b"/>
              <a:pathLst>
                <a:path w="337" h="718" extrusionOk="0">
                  <a:moveTo>
                    <a:pt x="177" y="0"/>
                  </a:moveTo>
                  <a:cubicBezTo>
                    <a:pt x="175" y="0"/>
                    <a:pt x="172" y="1"/>
                    <a:pt x="169" y="1"/>
                  </a:cubicBezTo>
                  <a:cubicBezTo>
                    <a:pt x="109" y="3"/>
                    <a:pt x="53" y="29"/>
                    <a:pt x="44" y="91"/>
                  </a:cubicBezTo>
                  <a:cubicBezTo>
                    <a:pt x="18" y="268"/>
                    <a:pt x="0" y="448"/>
                    <a:pt x="29" y="625"/>
                  </a:cubicBezTo>
                  <a:cubicBezTo>
                    <a:pt x="40" y="687"/>
                    <a:pt x="82" y="717"/>
                    <a:pt x="140" y="717"/>
                  </a:cubicBezTo>
                  <a:cubicBezTo>
                    <a:pt x="166" y="717"/>
                    <a:pt x="194" y="712"/>
                    <a:pt x="223" y="701"/>
                  </a:cubicBezTo>
                  <a:cubicBezTo>
                    <a:pt x="239" y="686"/>
                    <a:pt x="278" y="665"/>
                    <a:pt x="284" y="638"/>
                  </a:cubicBezTo>
                  <a:cubicBezTo>
                    <a:pt x="323" y="455"/>
                    <a:pt x="337" y="268"/>
                    <a:pt x="300" y="82"/>
                  </a:cubicBezTo>
                  <a:cubicBezTo>
                    <a:pt x="289" y="30"/>
                    <a:pt x="233" y="0"/>
                    <a:pt x="17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97"/>
            <p:cNvSpPr/>
            <p:nvPr/>
          </p:nvSpPr>
          <p:spPr>
            <a:xfrm>
              <a:off x="1838200" y="4663700"/>
              <a:ext cx="15850" cy="14875"/>
            </a:xfrm>
            <a:custGeom>
              <a:avLst/>
              <a:gdLst/>
              <a:ahLst/>
              <a:cxnLst/>
              <a:rect l="l" t="t" r="r" b="b"/>
              <a:pathLst>
                <a:path w="634" h="595" extrusionOk="0">
                  <a:moveTo>
                    <a:pt x="465" y="1"/>
                  </a:moveTo>
                  <a:cubicBezTo>
                    <a:pt x="443" y="1"/>
                    <a:pt x="421" y="8"/>
                    <a:pt x="400" y="22"/>
                  </a:cubicBezTo>
                  <a:cubicBezTo>
                    <a:pt x="256" y="121"/>
                    <a:pt x="126" y="234"/>
                    <a:pt x="37" y="386"/>
                  </a:cubicBezTo>
                  <a:cubicBezTo>
                    <a:pt x="0" y="447"/>
                    <a:pt x="18" y="507"/>
                    <a:pt x="64" y="557"/>
                  </a:cubicBezTo>
                  <a:cubicBezTo>
                    <a:pt x="91" y="587"/>
                    <a:pt x="123" y="595"/>
                    <a:pt x="157" y="595"/>
                  </a:cubicBezTo>
                  <a:cubicBezTo>
                    <a:pt x="178" y="595"/>
                    <a:pt x="199" y="592"/>
                    <a:pt x="221" y="589"/>
                  </a:cubicBezTo>
                  <a:cubicBezTo>
                    <a:pt x="345" y="463"/>
                    <a:pt x="475" y="339"/>
                    <a:pt x="594" y="206"/>
                  </a:cubicBezTo>
                  <a:cubicBezTo>
                    <a:pt x="633" y="162"/>
                    <a:pt x="604" y="99"/>
                    <a:pt x="567" y="54"/>
                  </a:cubicBezTo>
                  <a:cubicBezTo>
                    <a:pt x="539" y="20"/>
                    <a:pt x="502" y="1"/>
                    <a:pt x="465"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3" name="Google Shape;5713;p97"/>
            <p:cNvSpPr/>
            <p:nvPr/>
          </p:nvSpPr>
          <p:spPr>
            <a:xfrm>
              <a:off x="1858125" y="4779075"/>
              <a:ext cx="16825" cy="14475"/>
            </a:xfrm>
            <a:custGeom>
              <a:avLst/>
              <a:gdLst/>
              <a:ahLst/>
              <a:cxnLst/>
              <a:rect l="l" t="t" r="r" b="b"/>
              <a:pathLst>
                <a:path w="673" h="579" extrusionOk="0">
                  <a:moveTo>
                    <a:pt x="177" y="0"/>
                  </a:moveTo>
                  <a:cubicBezTo>
                    <a:pt x="153" y="0"/>
                    <a:pt x="126" y="8"/>
                    <a:pt x="97" y="23"/>
                  </a:cubicBezTo>
                  <a:cubicBezTo>
                    <a:pt x="54" y="69"/>
                    <a:pt x="1" y="135"/>
                    <a:pt x="60" y="212"/>
                  </a:cubicBezTo>
                  <a:cubicBezTo>
                    <a:pt x="169" y="354"/>
                    <a:pt x="306" y="474"/>
                    <a:pt x="462" y="564"/>
                  </a:cubicBezTo>
                  <a:cubicBezTo>
                    <a:pt x="479" y="574"/>
                    <a:pt x="498" y="579"/>
                    <a:pt x="517" y="579"/>
                  </a:cubicBezTo>
                  <a:cubicBezTo>
                    <a:pt x="550" y="579"/>
                    <a:pt x="584" y="563"/>
                    <a:pt x="610" y="528"/>
                  </a:cubicBezTo>
                  <a:cubicBezTo>
                    <a:pt x="651" y="475"/>
                    <a:pt x="673" y="405"/>
                    <a:pt x="624" y="358"/>
                  </a:cubicBezTo>
                  <a:cubicBezTo>
                    <a:pt x="499" y="238"/>
                    <a:pt x="367" y="128"/>
                    <a:pt x="233" y="19"/>
                  </a:cubicBezTo>
                  <a:cubicBezTo>
                    <a:pt x="218" y="7"/>
                    <a:pt x="199" y="0"/>
                    <a:pt x="17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4" name="Google Shape;5714;p97"/>
            <p:cNvSpPr/>
            <p:nvPr/>
          </p:nvSpPr>
          <p:spPr>
            <a:xfrm>
              <a:off x="1826675" y="4723625"/>
              <a:ext cx="9800" cy="17650"/>
            </a:xfrm>
            <a:custGeom>
              <a:avLst/>
              <a:gdLst/>
              <a:ahLst/>
              <a:cxnLst/>
              <a:rect l="l" t="t" r="r" b="b"/>
              <a:pathLst>
                <a:path w="392" h="706" extrusionOk="0">
                  <a:moveTo>
                    <a:pt x="148" y="0"/>
                  </a:moveTo>
                  <a:cubicBezTo>
                    <a:pt x="139" y="0"/>
                    <a:pt x="129" y="1"/>
                    <a:pt x="120" y="2"/>
                  </a:cubicBezTo>
                  <a:cubicBezTo>
                    <a:pt x="33" y="15"/>
                    <a:pt x="0" y="87"/>
                    <a:pt x="9" y="173"/>
                  </a:cubicBezTo>
                  <a:cubicBezTo>
                    <a:pt x="21" y="311"/>
                    <a:pt x="46" y="447"/>
                    <a:pt x="89" y="564"/>
                  </a:cubicBezTo>
                  <a:cubicBezTo>
                    <a:pt x="114" y="653"/>
                    <a:pt x="157" y="706"/>
                    <a:pt x="229" y="706"/>
                  </a:cubicBezTo>
                  <a:cubicBezTo>
                    <a:pt x="243" y="706"/>
                    <a:pt x="258" y="704"/>
                    <a:pt x="275" y="699"/>
                  </a:cubicBezTo>
                  <a:cubicBezTo>
                    <a:pt x="380" y="673"/>
                    <a:pt x="391" y="589"/>
                    <a:pt x="374" y="501"/>
                  </a:cubicBezTo>
                  <a:cubicBezTo>
                    <a:pt x="351" y="380"/>
                    <a:pt x="319" y="259"/>
                    <a:pt x="296" y="138"/>
                  </a:cubicBezTo>
                  <a:cubicBezTo>
                    <a:pt x="279" y="47"/>
                    <a:pt x="224" y="0"/>
                    <a:pt x="148"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97"/>
            <p:cNvSpPr/>
            <p:nvPr/>
          </p:nvSpPr>
          <p:spPr>
            <a:xfrm>
              <a:off x="1926250" y="4788900"/>
              <a:ext cx="10975" cy="17400"/>
            </a:xfrm>
            <a:custGeom>
              <a:avLst/>
              <a:gdLst/>
              <a:ahLst/>
              <a:cxnLst/>
              <a:rect l="l" t="t" r="r" b="b"/>
              <a:pathLst>
                <a:path w="439" h="696" extrusionOk="0">
                  <a:moveTo>
                    <a:pt x="283" y="0"/>
                  </a:moveTo>
                  <a:cubicBezTo>
                    <a:pt x="264" y="0"/>
                    <a:pt x="243" y="4"/>
                    <a:pt x="223" y="13"/>
                  </a:cubicBezTo>
                  <a:cubicBezTo>
                    <a:pt x="211" y="22"/>
                    <a:pt x="188" y="33"/>
                    <a:pt x="180" y="49"/>
                  </a:cubicBezTo>
                  <a:cubicBezTo>
                    <a:pt x="104" y="221"/>
                    <a:pt x="37" y="396"/>
                    <a:pt x="10" y="583"/>
                  </a:cubicBezTo>
                  <a:cubicBezTo>
                    <a:pt x="1" y="648"/>
                    <a:pt x="64" y="675"/>
                    <a:pt x="119" y="690"/>
                  </a:cubicBezTo>
                  <a:cubicBezTo>
                    <a:pt x="134" y="694"/>
                    <a:pt x="148" y="695"/>
                    <a:pt x="162" y="695"/>
                  </a:cubicBezTo>
                  <a:cubicBezTo>
                    <a:pt x="213" y="695"/>
                    <a:pt x="256" y="669"/>
                    <a:pt x="276" y="618"/>
                  </a:cubicBezTo>
                  <a:cubicBezTo>
                    <a:pt x="329" y="474"/>
                    <a:pt x="387" y="329"/>
                    <a:pt x="417" y="180"/>
                  </a:cubicBezTo>
                  <a:cubicBezTo>
                    <a:pt x="438" y="77"/>
                    <a:pt x="369" y="0"/>
                    <a:pt x="283"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6" name="Google Shape;5716;p97"/>
            <p:cNvSpPr/>
            <p:nvPr/>
          </p:nvSpPr>
          <p:spPr>
            <a:xfrm>
              <a:off x="1837450" y="4753950"/>
              <a:ext cx="14375" cy="16200"/>
            </a:xfrm>
            <a:custGeom>
              <a:avLst/>
              <a:gdLst/>
              <a:ahLst/>
              <a:cxnLst/>
              <a:rect l="l" t="t" r="r" b="b"/>
              <a:pathLst>
                <a:path w="575" h="648" extrusionOk="0">
                  <a:moveTo>
                    <a:pt x="174" y="1"/>
                  </a:moveTo>
                  <a:cubicBezTo>
                    <a:pt x="152" y="1"/>
                    <a:pt x="129" y="7"/>
                    <a:pt x="104" y="21"/>
                  </a:cubicBezTo>
                  <a:cubicBezTo>
                    <a:pt x="1" y="77"/>
                    <a:pt x="21" y="168"/>
                    <a:pt x="64" y="261"/>
                  </a:cubicBezTo>
                  <a:cubicBezTo>
                    <a:pt x="146" y="371"/>
                    <a:pt x="223" y="485"/>
                    <a:pt x="310" y="592"/>
                  </a:cubicBezTo>
                  <a:cubicBezTo>
                    <a:pt x="341" y="630"/>
                    <a:pt x="377" y="648"/>
                    <a:pt x="415" y="648"/>
                  </a:cubicBezTo>
                  <a:cubicBezTo>
                    <a:pt x="447" y="648"/>
                    <a:pt x="480" y="634"/>
                    <a:pt x="511" y="608"/>
                  </a:cubicBezTo>
                  <a:cubicBezTo>
                    <a:pt x="572" y="556"/>
                    <a:pt x="574" y="488"/>
                    <a:pt x="530" y="421"/>
                  </a:cubicBezTo>
                  <a:cubicBezTo>
                    <a:pt x="463" y="318"/>
                    <a:pt x="394" y="215"/>
                    <a:pt x="326" y="111"/>
                  </a:cubicBezTo>
                  <a:cubicBezTo>
                    <a:pt x="286" y="50"/>
                    <a:pt x="236" y="1"/>
                    <a:pt x="174"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7" name="Google Shape;5717;p97"/>
            <p:cNvSpPr/>
            <p:nvPr/>
          </p:nvSpPr>
          <p:spPr>
            <a:xfrm>
              <a:off x="1827350" y="4691175"/>
              <a:ext cx="9400" cy="17750"/>
            </a:xfrm>
            <a:custGeom>
              <a:avLst/>
              <a:gdLst/>
              <a:ahLst/>
              <a:cxnLst/>
              <a:rect l="l" t="t" r="r" b="b"/>
              <a:pathLst>
                <a:path w="376" h="710" extrusionOk="0">
                  <a:moveTo>
                    <a:pt x="207" y="0"/>
                  </a:moveTo>
                  <a:cubicBezTo>
                    <a:pt x="150" y="0"/>
                    <a:pt x="114" y="40"/>
                    <a:pt x="96" y="93"/>
                  </a:cubicBezTo>
                  <a:cubicBezTo>
                    <a:pt x="42" y="244"/>
                    <a:pt x="7" y="401"/>
                    <a:pt x="4" y="561"/>
                  </a:cubicBezTo>
                  <a:cubicBezTo>
                    <a:pt x="1" y="667"/>
                    <a:pt x="63" y="709"/>
                    <a:pt x="153" y="709"/>
                  </a:cubicBezTo>
                  <a:cubicBezTo>
                    <a:pt x="170" y="709"/>
                    <a:pt x="187" y="708"/>
                    <a:pt x="206" y="705"/>
                  </a:cubicBezTo>
                  <a:cubicBezTo>
                    <a:pt x="224" y="687"/>
                    <a:pt x="255" y="670"/>
                    <a:pt x="260" y="648"/>
                  </a:cubicBezTo>
                  <a:cubicBezTo>
                    <a:pt x="299" y="472"/>
                    <a:pt x="340" y="296"/>
                    <a:pt x="365" y="119"/>
                  </a:cubicBezTo>
                  <a:cubicBezTo>
                    <a:pt x="376" y="47"/>
                    <a:pt x="303" y="19"/>
                    <a:pt x="240" y="4"/>
                  </a:cubicBezTo>
                  <a:cubicBezTo>
                    <a:pt x="229" y="1"/>
                    <a:pt x="218" y="0"/>
                    <a:pt x="207"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8" name="Google Shape;5718;p97"/>
            <p:cNvSpPr/>
            <p:nvPr/>
          </p:nvSpPr>
          <p:spPr>
            <a:xfrm>
              <a:off x="1884775" y="4798925"/>
              <a:ext cx="17475" cy="12375"/>
            </a:xfrm>
            <a:custGeom>
              <a:avLst/>
              <a:gdLst/>
              <a:ahLst/>
              <a:cxnLst/>
              <a:rect l="l" t="t" r="r" b="b"/>
              <a:pathLst>
                <a:path w="699" h="495" extrusionOk="0">
                  <a:moveTo>
                    <a:pt x="165" y="0"/>
                  </a:moveTo>
                  <a:cubicBezTo>
                    <a:pt x="161" y="0"/>
                    <a:pt x="157" y="0"/>
                    <a:pt x="153" y="1"/>
                  </a:cubicBezTo>
                  <a:cubicBezTo>
                    <a:pt x="135" y="2"/>
                    <a:pt x="117" y="5"/>
                    <a:pt x="99" y="8"/>
                  </a:cubicBezTo>
                  <a:cubicBezTo>
                    <a:pt x="89" y="12"/>
                    <a:pt x="79" y="18"/>
                    <a:pt x="70" y="26"/>
                  </a:cubicBezTo>
                  <a:cubicBezTo>
                    <a:pt x="59" y="34"/>
                    <a:pt x="49" y="45"/>
                    <a:pt x="42" y="56"/>
                  </a:cubicBezTo>
                  <a:cubicBezTo>
                    <a:pt x="1" y="117"/>
                    <a:pt x="12" y="208"/>
                    <a:pt x="90" y="262"/>
                  </a:cubicBezTo>
                  <a:cubicBezTo>
                    <a:pt x="209" y="343"/>
                    <a:pt x="340" y="408"/>
                    <a:pt x="470" y="473"/>
                  </a:cubicBezTo>
                  <a:cubicBezTo>
                    <a:pt x="498" y="487"/>
                    <a:pt x="526" y="495"/>
                    <a:pt x="552" y="495"/>
                  </a:cubicBezTo>
                  <a:cubicBezTo>
                    <a:pt x="596" y="495"/>
                    <a:pt x="635" y="472"/>
                    <a:pt x="661" y="415"/>
                  </a:cubicBezTo>
                  <a:cubicBezTo>
                    <a:pt x="699" y="333"/>
                    <a:pt x="682" y="266"/>
                    <a:pt x="601" y="221"/>
                  </a:cubicBezTo>
                  <a:cubicBezTo>
                    <a:pt x="481" y="153"/>
                    <a:pt x="359" y="87"/>
                    <a:pt x="240" y="18"/>
                  </a:cubicBezTo>
                  <a:cubicBezTo>
                    <a:pt x="228" y="12"/>
                    <a:pt x="217" y="7"/>
                    <a:pt x="205" y="5"/>
                  </a:cubicBezTo>
                  <a:cubicBezTo>
                    <a:pt x="192" y="2"/>
                    <a:pt x="178" y="0"/>
                    <a:pt x="16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9" name="Google Shape;5719;p97"/>
            <p:cNvSpPr/>
            <p:nvPr/>
          </p:nvSpPr>
          <p:spPr>
            <a:xfrm>
              <a:off x="1886525" y="4798925"/>
              <a:ext cx="2075" cy="650"/>
            </a:xfrm>
            <a:custGeom>
              <a:avLst/>
              <a:gdLst/>
              <a:ahLst/>
              <a:cxnLst/>
              <a:rect l="l" t="t" r="r" b="b"/>
              <a:pathLst>
                <a:path w="83" h="26" extrusionOk="0">
                  <a:moveTo>
                    <a:pt x="83" y="1"/>
                  </a:moveTo>
                  <a:cubicBezTo>
                    <a:pt x="65" y="2"/>
                    <a:pt x="47" y="5"/>
                    <a:pt x="29" y="8"/>
                  </a:cubicBezTo>
                  <a:cubicBezTo>
                    <a:pt x="19" y="12"/>
                    <a:pt x="8" y="18"/>
                    <a:pt x="0" y="26"/>
                  </a:cubicBezTo>
                  <a:cubicBezTo>
                    <a:pt x="8" y="18"/>
                    <a:pt x="19" y="12"/>
                    <a:pt x="29" y="8"/>
                  </a:cubicBezTo>
                  <a:cubicBezTo>
                    <a:pt x="47" y="5"/>
                    <a:pt x="65" y="2"/>
                    <a:pt x="83"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0" name="Google Shape;5720;p97"/>
            <p:cNvSpPr/>
            <p:nvPr/>
          </p:nvSpPr>
          <p:spPr>
            <a:xfrm>
              <a:off x="1929775" y="4723975"/>
              <a:ext cx="9400" cy="17750"/>
            </a:xfrm>
            <a:custGeom>
              <a:avLst/>
              <a:gdLst/>
              <a:ahLst/>
              <a:cxnLst/>
              <a:rect l="l" t="t" r="r" b="b"/>
              <a:pathLst>
                <a:path w="376" h="710" extrusionOk="0">
                  <a:moveTo>
                    <a:pt x="148" y="1"/>
                  </a:moveTo>
                  <a:cubicBezTo>
                    <a:pt x="134" y="1"/>
                    <a:pt x="120" y="2"/>
                    <a:pt x="105" y="5"/>
                  </a:cubicBezTo>
                  <a:cubicBezTo>
                    <a:pt x="35" y="18"/>
                    <a:pt x="0" y="84"/>
                    <a:pt x="9" y="147"/>
                  </a:cubicBezTo>
                  <a:cubicBezTo>
                    <a:pt x="30" y="303"/>
                    <a:pt x="64" y="458"/>
                    <a:pt x="83" y="557"/>
                  </a:cubicBezTo>
                  <a:cubicBezTo>
                    <a:pt x="122" y="665"/>
                    <a:pt x="165" y="709"/>
                    <a:pt x="225" y="709"/>
                  </a:cubicBezTo>
                  <a:cubicBezTo>
                    <a:pt x="237" y="709"/>
                    <a:pt x="249" y="708"/>
                    <a:pt x="262" y="704"/>
                  </a:cubicBezTo>
                  <a:cubicBezTo>
                    <a:pt x="328" y="688"/>
                    <a:pt x="376" y="645"/>
                    <a:pt x="369" y="571"/>
                  </a:cubicBezTo>
                  <a:cubicBezTo>
                    <a:pt x="356" y="408"/>
                    <a:pt x="335" y="243"/>
                    <a:pt x="276" y="87"/>
                  </a:cubicBezTo>
                  <a:cubicBezTo>
                    <a:pt x="253" y="24"/>
                    <a:pt x="203" y="1"/>
                    <a:pt x="148"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97"/>
            <p:cNvSpPr/>
            <p:nvPr/>
          </p:nvSpPr>
          <p:spPr>
            <a:xfrm>
              <a:off x="1866700" y="4657700"/>
              <a:ext cx="18300" cy="8675"/>
            </a:xfrm>
            <a:custGeom>
              <a:avLst/>
              <a:gdLst/>
              <a:ahLst/>
              <a:cxnLst/>
              <a:rect l="l" t="t" r="r" b="b"/>
              <a:pathLst>
                <a:path w="732" h="347" extrusionOk="0">
                  <a:moveTo>
                    <a:pt x="195" y="0"/>
                  </a:moveTo>
                  <a:cubicBezTo>
                    <a:pt x="172" y="0"/>
                    <a:pt x="149" y="1"/>
                    <a:pt x="126" y="1"/>
                  </a:cubicBezTo>
                  <a:cubicBezTo>
                    <a:pt x="38" y="33"/>
                    <a:pt x="1" y="78"/>
                    <a:pt x="10" y="150"/>
                  </a:cubicBezTo>
                  <a:cubicBezTo>
                    <a:pt x="20" y="216"/>
                    <a:pt x="53" y="270"/>
                    <a:pt x="124" y="281"/>
                  </a:cubicBezTo>
                  <a:cubicBezTo>
                    <a:pt x="268" y="304"/>
                    <a:pt x="412" y="329"/>
                    <a:pt x="556" y="345"/>
                  </a:cubicBezTo>
                  <a:cubicBezTo>
                    <a:pt x="562" y="346"/>
                    <a:pt x="568" y="346"/>
                    <a:pt x="574" y="346"/>
                  </a:cubicBezTo>
                  <a:cubicBezTo>
                    <a:pt x="631" y="346"/>
                    <a:pt x="682" y="319"/>
                    <a:pt x="705" y="256"/>
                  </a:cubicBezTo>
                  <a:cubicBezTo>
                    <a:pt x="731" y="186"/>
                    <a:pt x="711" y="121"/>
                    <a:pt x="653" y="93"/>
                  </a:cubicBezTo>
                  <a:cubicBezTo>
                    <a:pt x="503" y="20"/>
                    <a:pt x="344" y="0"/>
                    <a:pt x="195"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2" name="Google Shape;5722;p97"/>
            <p:cNvSpPr/>
            <p:nvPr/>
          </p:nvSpPr>
          <p:spPr>
            <a:xfrm>
              <a:off x="1703650" y="4885600"/>
              <a:ext cx="18900" cy="10875"/>
            </a:xfrm>
            <a:custGeom>
              <a:avLst/>
              <a:gdLst/>
              <a:ahLst/>
              <a:cxnLst/>
              <a:rect l="l" t="t" r="r" b="b"/>
              <a:pathLst>
                <a:path w="756" h="435" extrusionOk="0">
                  <a:moveTo>
                    <a:pt x="146" y="1"/>
                  </a:moveTo>
                  <a:cubicBezTo>
                    <a:pt x="136" y="1"/>
                    <a:pt x="128" y="2"/>
                    <a:pt x="123" y="4"/>
                  </a:cubicBezTo>
                  <a:cubicBezTo>
                    <a:pt x="20" y="43"/>
                    <a:pt x="0" y="196"/>
                    <a:pt x="103" y="256"/>
                  </a:cubicBezTo>
                  <a:cubicBezTo>
                    <a:pt x="246" y="340"/>
                    <a:pt x="401" y="407"/>
                    <a:pt x="566" y="433"/>
                  </a:cubicBezTo>
                  <a:cubicBezTo>
                    <a:pt x="573" y="434"/>
                    <a:pt x="580" y="434"/>
                    <a:pt x="587" y="434"/>
                  </a:cubicBezTo>
                  <a:cubicBezTo>
                    <a:pt x="689" y="434"/>
                    <a:pt x="755" y="321"/>
                    <a:pt x="709" y="228"/>
                  </a:cubicBezTo>
                  <a:cubicBezTo>
                    <a:pt x="675" y="162"/>
                    <a:pt x="265" y="1"/>
                    <a:pt x="146"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3" name="Google Shape;5723;p97"/>
            <p:cNvSpPr/>
            <p:nvPr/>
          </p:nvSpPr>
          <p:spPr>
            <a:xfrm>
              <a:off x="1676000" y="4869000"/>
              <a:ext cx="16475" cy="13450"/>
            </a:xfrm>
            <a:custGeom>
              <a:avLst/>
              <a:gdLst/>
              <a:ahLst/>
              <a:cxnLst/>
              <a:rect l="l" t="t" r="r" b="b"/>
              <a:pathLst>
                <a:path w="659" h="538" extrusionOk="0">
                  <a:moveTo>
                    <a:pt x="151" y="0"/>
                  </a:moveTo>
                  <a:cubicBezTo>
                    <a:pt x="100" y="0"/>
                    <a:pt x="55" y="27"/>
                    <a:pt x="31" y="72"/>
                  </a:cubicBezTo>
                  <a:cubicBezTo>
                    <a:pt x="1" y="127"/>
                    <a:pt x="5" y="187"/>
                    <a:pt x="47" y="227"/>
                  </a:cubicBezTo>
                  <a:cubicBezTo>
                    <a:pt x="176" y="351"/>
                    <a:pt x="318" y="461"/>
                    <a:pt x="488" y="528"/>
                  </a:cubicBezTo>
                  <a:cubicBezTo>
                    <a:pt x="501" y="535"/>
                    <a:pt x="515" y="537"/>
                    <a:pt x="529" y="537"/>
                  </a:cubicBezTo>
                  <a:cubicBezTo>
                    <a:pt x="564" y="537"/>
                    <a:pt x="597" y="520"/>
                    <a:pt x="616" y="489"/>
                  </a:cubicBezTo>
                  <a:cubicBezTo>
                    <a:pt x="624" y="477"/>
                    <a:pt x="632" y="466"/>
                    <a:pt x="638" y="453"/>
                  </a:cubicBezTo>
                  <a:cubicBezTo>
                    <a:pt x="658" y="415"/>
                    <a:pt x="659" y="371"/>
                    <a:pt x="640" y="334"/>
                  </a:cubicBezTo>
                  <a:cubicBezTo>
                    <a:pt x="625" y="299"/>
                    <a:pt x="486" y="193"/>
                    <a:pt x="359" y="110"/>
                  </a:cubicBezTo>
                  <a:cubicBezTo>
                    <a:pt x="340" y="99"/>
                    <a:pt x="322" y="87"/>
                    <a:pt x="306" y="77"/>
                  </a:cubicBezTo>
                  <a:cubicBezTo>
                    <a:pt x="286" y="64"/>
                    <a:pt x="266" y="53"/>
                    <a:pt x="249" y="43"/>
                  </a:cubicBezTo>
                  <a:cubicBezTo>
                    <a:pt x="202" y="17"/>
                    <a:pt x="165" y="0"/>
                    <a:pt x="151" y="0"/>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4" name="Google Shape;5724;p97"/>
            <p:cNvSpPr/>
            <p:nvPr/>
          </p:nvSpPr>
          <p:spPr>
            <a:xfrm>
              <a:off x="1656375" y="4850300"/>
              <a:ext cx="11400" cy="10925"/>
            </a:xfrm>
            <a:custGeom>
              <a:avLst/>
              <a:gdLst/>
              <a:ahLst/>
              <a:cxnLst/>
              <a:rect l="l" t="t" r="r" b="b"/>
              <a:pathLst>
                <a:path w="456" h="437" extrusionOk="0">
                  <a:moveTo>
                    <a:pt x="135" y="1"/>
                  </a:moveTo>
                  <a:cubicBezTo>
                    <a:pt x="123" y="1"/>
                    <a:pt x="111" y="3"/>
                    <a:pt x="101" y="7"/>
                  </a:cubicBezTo>
                  <a:cubicBezTo>
                    <a:pt x="11" y="46"/>
                    <a:pt x="1" y="121"/>
                    <a:pt x="28" y="198"/>
                  </a:cubicBezTo>
                  <a:cubicBezTo>
                    <a:pt x="70" y="317"/>
                    <a:pt x="228" y="437"/>
                    <a:pt x="323" y="437"/>
                  </a:cubicBezTo>
                  <a:cubicBezTo>
                    <a:pt x="338" y="437"/>
                    <a:pt x="350" y="434"/>
                    <a:pt x="361" y="429"/>
                  </a:cubicBezTo>
                  <a:cubicBezTo>
                    <a:pt x="440" y="388"/>
                    <a:pt x="455" y="315"/>
                    <a:pt x="437" y="241"/>
                  </a:cubicBezTo>
                  <a:cubicBezTo>
                    <a:pt x="388" y="118"/>
                    <a:pt x="230" y="1"/>
                    <a:pt x="135" y="1"/>
                  </a:cubicBezTo>
                  <a:close/>
                </a:path>
              </a:pathLst>
            </a:custGeom>
            <a:solidFill>
              <a:srgbClr val="744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4684;p85">
            <a:extLst>
              <a:ext uri="{FF2B5EF4-FFF2-40B4-BE49-F238E27FC236}">
                <a16:creationId xmlns:a16="http://schemas.microsoft.com/office/drawing/2014/main" id="{3837E39C-9CAF-81EB-E4A9-AB2E7C220A33}"/>
              </a:ext>
            </a:extLst>
          </p:cNvPr>
          <p:cNvSpPr txBox="1">
            <a:spLocks/>
          </p:cNvSpPr>
          <p:nvPr/>
        </p:nvSpPr>
        <p:spPr>
          <a:xfrm>
            <a:off x="422904" y="2244178"/>
            <a:ext cx="8288834" cy="20738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Neucha"/>
              <a:buNone/>
              <a:defRPr sz="2200" b="1" i="0" u="none" strike="noStrike" cap="none">
                <a:solidFill>
                  <a:schemeClr val="dk1"/>
                </a:solidFill>
                <a:latin typeface="Neucha"/>
                <a:ea typeface="Neucha"/>
                <a:cs typeface="Neucha"/>
                <a:sym typeface="Neucha"/>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spcAft>
                <a:spcPts val="1200"/>
              </a:spcAft>
            </a:pPr>
            <a:r>
              <a:rPr lang="en-US" sz="1400" b="0" dirty="0">
                <a:solidFill>
                  <a:schemeClr val="dk2"/>
                </a:solidFill>
                <a:latin typeface="MS PGothic" panose="020B0600070205080204" pitchFamily="34" charset="-128"/>
                <a:ea typeface="MS PGothic" panose="020B0600070205080204" pitchFamily="34" charset="-128"/>
              </a:rPr>
              <a:t>For </a:t>
            </a:r>
            <a:r>
              <a:rPr lang="en-US" sz="1400" b="0">
                <a:solidFill>
                  <a:schemeClr val="dk2"/>
                </a:solidFill>
                <a:latin typeface="MS PGothic" panose="020B0600070205080204" pitchFamily="34" charset="-128"/>
                <a:ea typeface="MS PGothic" panose="020B0600070205080204" pitchFamily="34" charset="-128"/>
              </a:rPr>
              <a:t>the hotel </a:t>
            </a:r>
            <a:r>
              <a:rPr lang="en-US" sz="1400" b="0" dirty="0">
                <a:solidFill>
                  <a:schemeClr val="dk2"/>
                </a:solidFill>
                <a:latin typeface="MS PGothic" panose="020B0600070205080204" pitchFamily="34" charset="-128"/>
                <a:ea typeface="MS PGothic" panose="020B0600070205080204" pitchFamily="34" charset="-128"/>
              </a:rPr>
              <a:t>booking we used some of the following:</a:t>
            </a:r>
            <a:br>
              <a:rPr lang="en-US" sz="1400" b="0" dirty="0">
                <a:solidFill>
                  <a:schemeClr val="dk2"/>
                </a:solidFill>
                <a:latin typeface="MS PGothic" panose="020B0600070205080204" pitchFamily="34" charset="-128"/>
                <a:ea typeface="MS PGothic" panose="020B0600070205080204" pitchFamily="34" charset="-128"/>
              </a:rPr>
            </a:br>
            <a:br>
              <a:rPr lang="en-US" sz="1400" b="0" dirty="0">
                <a:solidFill>
                  <a:schemeClr val="dk2"/>
                </a:solidFill>
                <a:latin typeface="MS PGothic" panose="020B0600070205080204" pitchFamily="34" charset="-128"/>
                <a:ea typeface="MS PGothic" panose="020B0600070205080204" pitchFamily="34" charset="-128"/>
              </a:rPr>
            </a:br>
            <a:r>
              <a:rPr lang="en-US" sz="1400" b="0" dirty="0">
                <a:solidFill>
                  <a:schemeClr val="dk2"/>
                </a:solidFill>
                <a:latin typeface="MS PGothic" panose="020B0600070205080204" pitchFamily="34" charset="-128"/>
                <a:ea typeface="MS PGothic" panose="020B0600070205080204" pitchFamily="34" charset="-128"/>
              </a:rPr>
              <a:t>♖ MongoDB: store hotel data, including hotel details, availability, and booking information. It would serve as a reliable and scalable database for managing hotel-related data.</a:t>
            </a:r>
            <a:br>
              <a:rPr lang="en-US" sz="1400" b="0" dirty="0">
                <a:solidFill>
                  <a:schemeClr val="dk2"/>
                </a:solidFill>
                <a:latin typeface="MS PGothic" panose="020B0600070205080204" pitchFamily="34" charset="-128"/>
                <a:ea typeface="MS PGothic" panose="020B0600070205080204" pitchFamily="34" charset="-128"/>
              </a:rPr>
            </a:br>
            <a:br>
              <a:rPr lang="en-US" sz="1400" b="0" dirty="0">
                <a:solidFill>
                  <a:schemeClr val="dk2"/>
                </a:solidFill>
                <a:latin typeface="MS PGothic" panose="020B0600070205080204" pitchFamily="34" charset="-128"/>
                <a:ea typeface="MS PGothic" panose="020B0600070205080204" pitchFamily="34" charset="-128"/>
              </a:rPr>
            </a:br>
            <a:r>
              <a:rPr lang="en-US" sz="1400" b="0" dirty="0">
                <a:solidFill>
                  <a:schemeClr val="dk2"/>
                </a:solidFill>
                <a:latin typeface="MS PGothic" panose="020B0600070205080204" pitchFamily="34" charset="-128"/>
                <a:ea typeface="MS PGothic" panose="020B0600070205080204" pitchFamily="34" charset="-128"/>
              </a:rPr>
              <a:t>♖ </a:t>
            </a:r>
            <a:r>
              <a:rPr lang="en-US" sz="1400" b="0" dirty="0" err="1">
                <a:solidFill>
                  <a:schemeClr val="dk2"/>
                </a:solidFill>
                <a:latin typeface="MS PGothic" panose="020B0600070205080204" pitchFamily="34" charset="-128"/>
                <a:ea typeface="MS PGothic" panose="020B0600070205080204" pitchFamily="34" charset="-128"/>
              </a:rPr>
              <a:t>Axios</a:t>
            </a:r>
            <a:r>
              <a:rPr lang="en-US" sz="1400" b="0" dirty="0">
                <a:solidFill>
                  <a:schemeClr val="dk2"/>
                </a:solidFill>
                <a:latin typeface="MS PGothic" panose="020B0600070205080204" pitchFamily="34" charset="-128"/>
                <a:ea typeface="MS PGothic" panose="020B0600070205080204" pitchFamily="34" charset="-128"/>
              </a:rPr>
              <a:t>: helped us to send requests from the frontend to the backend API, retrieving hotel information, checking availability, and making bookings.</a:t>
            </a:r>
            <a:endParaRPr lang="en-US" sz="1400" b="0" dirty="0">
              <a:solidFill>
                <a:schemeClr val="dk2"/>
              </a:solidFill>
              <a:latin typeface="MS PGothic" panose="020B0600070205080204" pitchFamily="34" charset="-128"/>
              <a:ea typeface="MS PGothic" panose="020B0600070205080204" pitchFamily="34" charset="-128"/>
              <a:sym typeface="Oxygen"/>
            </a:endParaRPr>
          </a:p>
        </p:txBody>
      </p:sp>
    </p:spTree>
    <p:extLst>
      <p:ext uri="{BB962C8B-B14F-4D97-AF65-F5344CB8AC3E}">
        <p14:creationId xmlns:p14="http://schemas.microsoft.com/office/powerpoint/2010/main" val="1608586502"/>
      </p:ext>
    </p:extLst>
  </p:cSld>
  <p:clrMapOvr>
    <a:masterClrMapping/>
  </p:clrMapOvr>
</p:sld>
</file>

<file path=ppt/theme/theme1.xml><?xml version="1.0" encoding="utf-8"?>
<a:theme xmlns:a="http://schemas.openxmlformats.org/drawingml/2006/main" name="Let's Travel Together Newsletter by Slidesgo">
  <a:themeElements>
    <a:clrScheme name="Simple Light">
      <a:dk1>
        <a:srgbClr val="744327"/>
      </a:dk1>
      <a:lt1>
        <a:srgbClr val="D3C6BC"/>
      </a:lt1>
      <a:dk2>
        <a:srgbClr val="5A595B"/>
      </a:dk2>
      <a:lt2>
        <a:srgbClr val="FEF2E7"/>
      </a:lt2>
      <a:accent1>
        <a:srgbClr val="BF6A44"/>
      </a:accent1>
      <a:accent2>
        <a:srgbClr val="EEBDB3"/>
      </a:accent2>
      <a:accent3>
        <a:srgbClr val="BD8D5F"/>
      </a:accent3>
      <a:accent4>
        <a:srgbClr val="708C8E"/>
      </a:accent4>
      <a:accent5>
        <a:srgbClr val="A8C0C3"/>
      </a:accent5>
      <a:accent6>
        <a:srgbClr val="FFFFFF"/>
      </a:accent6>
      <a:hlink>
        <a:srgbClr val="5A595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511</Words>
  <Application>Microsoft Macintosh PowerPoint</Application>
  <PresentationFormat>On-screen Show (16:9)</PresentationFormat>
  <Paragraphs>42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MS PGothic</vt:lpstr>
      <vt:lpstr>Oxygen</vt:lpstr>
      <vt:lpstr>Arial</vt:lpstr>
      <vt:lpstr>Neucha</vt:lpstr>
      <vt:lpstr>Let's Travel Together Newsletter by Slidesgo</vt:lpstr>
      <vt:lpstr>TravelGenius</vt:lpstr>
      <vt:lpstr>Team Members</vt:lpstr>
      <vt:lpstr> MiniApps</vt:lpstr>
      <vt:lpstr>Budget Planner</vt:lpstr>
      <vt:lpstr>The Budget Planner app is designed to help users manage their finances and plan their expenses. It allows users to track their income, set budget limits for different categories, and monitor their spending.</vt:lpstr>
      <vt:lpstr>Flight Booking</vt:lpstr>
      <vt:lpstr>The Flight Booking app enables users to search for available flights, select their desired flights, and make bookings. It provides a convenient way for users to plan and book their flights.</vt:lpstr>
      <vt:lpstr>03</vt:lpstr>
      <vt:lpstr>The Hotel Booking app allows users to search for available hotels, view hotel details, and make bookings. It provides a seamless experience for users to find and reserve accommodations.</vt:lpstr>
      <vt:lpstr>General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TravelGenuis</dc:title>
  <cp:lastModifiedBy>Omer Iny</cp:lastModifiedBy>
  <cp:revision>12</cp:revision>
  <dcterms:modified xsi:type="dcterms:W3CDTF">2023-06-06T12:21:02Z</dcterms:modified>
</cp:coreProperties>
</file>