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7020-5216-4E17-A98F-3F56C70F274F}" type="datetimeFigureOut">
              <a:rPr lang="en-US" smtClean="0"/>
              <a:t>14/7/2019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6C4DE-0E41-4B4B-B2E5-4487D9095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534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7020-5216-4E17-A98F-3F56C70F274F}" type="datetimeFigureOut">
              <a:rPr lang="en-US" smtClean="0"/>
              <a:t>14/7/2019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6C4DE-0E41-4B4B-B2E5-4487D9095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956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7020-5216-4E17-A98F-3F56C70F274F}" type="datetimeFigureOut">
              <a:rPr lang="en-US" smtClean="0"/>
              <a:t>14/7/2019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6C4DE-0E41-4B4B-B2E5-4487D9095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605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7020-5216-4E17-A98F-3F56C70F274F}" type="datetimeFigureOut">
              <a:rPr lang="en-US" smtClean="0"/>
              <a:t>14/7/2019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6C4DE-0E41-4B4B-B2E5-4487D9095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527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7020-5216-4E17-A98F-3F56C70F274F}" type="datetimeFigureOut">
              <a:rPr lang="en-US" smtClean="0"/>
              <a:t>14/7/2019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6C4DE-0E41-4B4B-B2E5-4487D9095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484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7020-5216-4E17-A98F-3F56C70F274F}" type="datetimeFigureOut">
              <a:rPr lang="en-US" smtClean="0"/>
              <a:t>14/7/2019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6C4DE-0E41-4B4B-B2E5-4487D9095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36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7020-5216-4E17-A98F-3F56C70F274F}" type="datetimeFigureOut">
              <a:rPr lang="en-US" smtClean="0"/>
              <a:t>14/7/2019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6C4DE-0E41-4B4B-B2E5-4487D9095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6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7020-5216-4E17-A98F-3F56C70F274F}" type="datetimeFigureOut">
              <a:rPr lang="en-US" smtClean="0"/>
              <a:t>14/7/2019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6C4DE-0E41-4B4B-B2E5-4487D9095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044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7020-5216-4E17-A98F-3F56C70F274F}" type="datetimeFigureOut">
              <a:rPr lang="en-US" smtClean="0"/>
              <a:t>14/7/2019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6C4DE-0E41-4B4B-B2E5-4487D9095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113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7020-5216-4E17-A98F-3F56C70F274F}" type="datetimeFigureOut">
              <a:rPr lang="en-US" smtClean="0"/>
              <a:t>14/7/2019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6C4DE-0E41-4B4B-B2E5-4487D9095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609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7020-5216-4E17-A98F-3F56C70F274F}" type="datetimeFigureOut">
              <a:rPr lang="en-US" smtClean="0"/>
              <a:t>14/7/2019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6C4DE-0E41-4B4B-B2E5-4487D9095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674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A7020-5216-4E17-A98F-3F56C70F274F}" type="datetimeFigureOut">
              <a:rPr lang="en-US" smtClean="0"/>
              <a:t>14/7/2019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6C4DE-0E41-4B4B-B2E5-4487D9095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846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7151"/>
            <a:ext cx="9144000" cy="876255"/>
          </a:xfrm>
        </p:spPr>
        <p:txBody>
          <a:bodyPr>
            <a:normAutofit fontScale="90000"/>
          </a:bodyPr>
          <a:lstStyle/>
          <a:p>
            <a:r>
              <a:rPr lang="en-US" sz="5400" dirty="0" smtClean="0">
                <a:solidFill>
                  <a:srgbClr val="0070C0"/>
                </a:solidFill>
              </a:rPr>
              <a:t>Data Assumptions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" y="1254034"/>
            <a:ext cx="11207931" cy="480713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In table “subscriptions” , “subscription date” related to the first time that user had subscribed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In table “subscriptions, “count” means the number of subscribed the users did (if it paying user </a:t>
            </a:r>
            <a:r>
              <a:rPr lang="en-US" dirty="0" smtClean="0">
                <a:sym typeface="Wingdings" panose="05000000000000000000" pitchFamily="2" charset="2"/>
              </a:rPr>
              <a:t> the number of times he payed), and the revenue is the total revenue that user paid lifetime</a:t>
            </a: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Since I look only at the data of Q4-16, Q1-17, I assume that that revenue that enter on these quarters, come from spending (user from spending ) of the same quarters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Subscribed user with revenue=0 meaning the user registered/active but didn’t paid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There is not data of users that didn’t subscribe  - if I had this data I could calculate accurate conversion rate and cost per </a:t>
            </a:r>
            <a:r>
              <a:rPr lang="en-US" dirty="0"/>
              <a:t>acquisition</a:t>
            </a:r>
          </a:p>
        </p:txBody>
      </p:sp>
    </p:spTree>
    <p:extLst>
      <p:ext uri="{BB962C8B-B14F-4D97-AF65-F5344CB8AC3E}">
        <p14:creationId xmlns:p14="http://schemas.microsoft.com/office/powerpoint/2010/main" val="141357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</TotalTime>
  <Words>132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Data Assumptions </vt:lpstr>
    </vt:vector>
  </TitlesOfParts>
  <Company>Playtika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Assumptions</dc:title>
  <dc:creator>Omer Erenthal</dc:creator>
  <cp:lastModifiedBy>Omer Erenthal</cp:lastModifiedBy>
  <cp:revision>29</cp:revision>
  <dcterms:created xsi:type="dcterms:W3CDTF">2019-07-13T17:11:58Z</dcterms:created>
  <dcterms:modified xsi:type="dcterms:W3CDTF">2019-07-14T18:56:45Z</dcterms:modified>
</cp:coreProperties>
</file>