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36576000" cy="27432000"/>
  <p:notesSz cx="31407100" cy="42956163"/>
  <p:embeddedFontLst>
    <p:embeddedFont>
      <p:font typeface="Quattrocento Sans" panose="020B0502050000020003"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
          <p15:clr>
            <a:srgbClr val="A4A3A4"/>
          </p15:clr>
        </p15:guide>
        <p15:guide id="2" pos="160">
          <p15:clr>
            <a:srgbClr val="A4A3A4"/>
          </p15:clr>
        </p15:guide>
        <p15:guide id="3" pos="22880">
          <p15:clr>
            <a:srgbClr val="A4A3A4"/>
          </p15:clr>
        </p15:guide>
        <p15:guide id="4" orient="horz" pos="17100">
          <p15:clr>
            <a:srgbClr val="A4A3A4"/>
          </p15:clr>
        </p15:guide>
        <p15:guide id="5" pos="1522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74XlzWRlvEzwNhTCLgNM7/VXkk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C80E2B-EF5C-A9A0-66E1-77CB0D2D0796}" name="Amaan Ahmed" initials="AA" userId="Amaan Ahmed"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284C"/>
    <a:srgbClr val="AA5967"/>
    <a:srgbClr val="282A3C"/>
    <a:srgbClr val="CF7F8D"/>
    <a:srgbClr val="9FA1B3"/>
    <a:srgbClr val="F9BDC7"/>
    <a:srgbClr val="600817"/>
    <a:srgbClr val="B1102B"/>
    <a:srgbClr val="2166E3"/>
    <a:srgbClr val="9CB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CAAF3-89D6-49A7-93E5-A085FDF2C4A3}" v="615" dt="2023-12-05T20:26:40.612"/>
    <p1510:client id="{7DF84C34-E279-4818-AB4F-9F7B7F6DD90C}" v="6631" dt="2023-12-05T04:30:24.342"/>
    <p1510:client id="{90F7E1FA-C4EF-4675-913A-6376266C27D3}" v="294" dt="2023-12-05T21:14:50.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p:scale>
          <a:sx n="75" d="100"/>
          <a:sy n="75" d="100"/>
        </p:scale>
        <p:origin x="-9672" y="-5558"/>
      </p:cViewPr>
      <p:guideLst>
        <p:guide orient="horz" pos="180"/>
        <p:guide pos="160"/>
        <p:guide pos="22880"/>
        <p:guide orient="horz" pos="17100"/>
        <p:guide pos="152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23" Type="http://schemas.microsoft.com/office/2018/10/relationships/authors" Target="authors.xml"/><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5E309347-4F0A-433D-9216-CDC35F8A0A6D}" authorId="{32C80E2B-EF5C-A9A0-66E1-77CB0D2D0796}" created="2023-12-05T19:59:37.912">
    <ac:deMkLst xmlns:ac="http://schemas.microsoft.com/office/drawing/2013/main/command">
      <pc:docMk xmlns:pc="http://schemas.microsoft.com/office/powerpoint/2013/main/command"/>
      <pc:sldMk xmlns:pc="http://schemas.microsoft.com/office/powerpoint/2013/main/command" cId="0" sldId="257"/>
      <ac:spMk id="46" creationId="{C7341306-7548-D59F-A9D2-0E4B5A60DA22}"/>
    </ac:deMkLst>
    <p188:txBody>
      <a:bodyPr/>
      <a:lstStyle/>
      <a:p>
        <a:r>
          <a:rPr lang="en-CA"/>
          <a:t>The timing chart for this shows the time to HIGH with different inputs. The input, 1000, is 20 ns rise time, but the input 0111 and 0110 is 65 ns. The difference in time can be explained by the logic gates used for each input. For 1000, the signal is directly to 1 the MSB is connected to the last OR gate. The other inputs require for the signal to propagate through the gates beneath the OR causing the delay.  Furthermore, the individual FETs take 10 ns rise and fall time. The general result is the more FETs, the greater the delay.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4"/>
            <a:ext cx="13610051" cy="2154086"/>
          </a:xfrm>
          <a:prstGeom prst="rect">
            <a:avLst/>
          </a:prstGeom>
          <a:noFill/>
          <a:ln>
            <a:noFill/>
          </a:ln>
        </p:spPr>
        <p:txBody>
          <a:bodyPr spcFirstLastPara="1" wrap="square" lIns="89575" tIns="44775" rIns="89575" bIns="447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7789377" y="4"/>
            <a:ext cx="13610051" cy="2154086"/>
          </a:xfrm>
          <a:prstGeom prst="rect">
            <a:avLst/>
          </a:prstGeom>
          <a:noFill/>
          <a:ln>
            <a:noFill/>
          </a:ln>
        </p:spPr>
        <p:txBody>
          <a:bodyPr spcFirstLastPara="1" wrap="square" lIns="89575" tIns="44775" rIns="89575" bIns="44775"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038851" y="5372100"/>
            <a:ext cx="19329300" cy="1449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141018" y="20672653"/>
            <a:ext cx="25125063" cy="16913991"/>
          </a:xfrm>
          <a:prstGeom prst="rect">
            <a:avLst/>
          </a:prstGeom>
          <a:noFill/>
          <a:ln>
            <a:noFill/>
          </a:ln>
        </p:spPr>
        <p:txBody>
          <a:bodyPr spcFirstLastPara="1" wrap="square" lIns="89575" tIns="44775" rIns="89575" bIns="447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345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40802078"/>
            <a:ext cx="13610051" cy="2154086"/>
          </a:xfrm>
          <a:prstGeom prst="rect">
            <a:avLst/>
          </a:prstGeom>
          <a:noFill/>
          <a:ln>
            <a:noFill/>
          </a:ln>
        </p:spPr>
        <p:txBody>
          <a:bodyPr spcFirstLastPara="1" wrap="square" lIns="89575" tIns="44775" rIns="89575" bIns="44775"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18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7789377" y="40802078"/>
            <a:ext cx="13610051" cy="2154086"/>
          </a:xfrm>
          <a:prstGeom prst="rect">
            <a:avLst/>
          </a:prstGeom>
          <a:noFill/>
          <a:ln>
            <a:noFill/>
          </a:ln>
        </p:spPr>
        <p:txBody>
          <a:bodyPr spcFirstLastPara="1" wrap="square" lIns="89575" tIns="44775" rIns="89575" bIns="44775"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Calibri"/>
                <a:ea typeface="Calibri"/>
                <a:cs typeface="Calibri"/>
                <a:sym typeface="Calibri"/>
              </a:rPr>
              <a:t>‹#›</a:t>
            </a:fld>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3d0089a55_0_2:notes"/>
          <p:cNvSpPr>
            <a:spLocks noGrp="1" noRot="1" noChangeAspect="1"/>
          </p:cNvSpPr>
          <p:nvPr>
            <p:ph type="sldImg" idx="2"/>
          </p:nvPr>
        </p:nvSpPr>
        <p:spPr>
          <a:xfrm>
            <a:off x="6038850" y="5372100"/>
            <a:ext cx="19329400" cy="14497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213d0089a55_0_2:notes"/>
          <p:cNvSpPr txBox="1">
            <a:spLocks noGrp="1"/>
          </p:cNvSpPr>
          <p:nvPr>
            <p:ph type="body" idx="1"/>
          </p:nvPr>
        </p:nvSpPr>
        <p:spPr>
          <a:xfrm>
            <a:off x="3141018" y="20672653"/>
            <a:ext cx="25125000" cy="16914000"/>
          </a:xfrm>
          <a:prstGeom prst="rect">
            <a:avLst/>
          </a:prstGeom>
          <a:noFill/>
          <a:ln>
            <a:noFill/>
          </a:ln>
        </p:spPr>
        <p:txBody>
          <a:bodyPr spcFirstLastPara="1" wrap="square" lIns="89575" tIns="44775" rIns="89575" bIns="44775" anchor="t" anchorCtr="0">
            <a:noAutofit/>
          </a:bodyPr>
          <a:lstStyle/>
          <a:p>
            <a:pPr marL="0" lvl="0" indent="0" algn="l" rtl="0">
              <a:lnSpc>
                <a:spcPct val="100000"/>
              </a:lnSpc>
              <a:spcBef>
                <a:spcPts val="0"/>
              </a:spcBef>
              <a:spcAft>
                <a:spcPts val="0"/>
              </a:spcAft>
              <a:buSzPts val="1400"/>
              <a:buNone/>
            </a:pPr>
            <a:endParaRPr/>
          </a:p>
        </p:txBody>
      </p:sp>
      <p:sp>
        <p:nvSpPr>
          <p:cNvPr id="96" name="Google Shape;96;g213d0089a55_0_2:notes"/>
          <p:cNvSpPr txBox="1">
            <a:spLocks noGrp="1"/>
          </p:cNvSpPr>
          <p:nvPr>
            <p:ph type="sldNum" idx="12"/>
          </p:nvPr>
        </p:nvSpPr>
        <p:spPr>
          <a:xfrm>
            <a:off x="17789377" y="40802078"/>
            <a:ext cx="13610100" cy="2154000"/>
          </a:xfrm>
          <a:prstGeom prst="rect">
            <a:avLst/>
          </a:prstGeom>
          <a:noFill/>
          <a:ln>
            <a:noFill/>
          </a:ln>
        </p:spPr>
        <p:txBody>
          <a:bodyPr spcFirstLastPara="1" wrap="square" lIns="89575" tIns="44775" rIns="89575" bIns="447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743200" y="4489452"/>
            <a:ext cx="31089600" cy="9550500"/>
          </a:xfrm>
          <a:prstGeom prst="rect">
            <a:avLst/>
          </a:prstGeom>
          <a:noFill/>
          <a:ln>
            <a:noFill/>
          </a:ln>
        </p:spPr>
        <p:txBody>
          <a:bodyPr spcFirstLastPara="1" wrap="square" lIns="105825" tIns="52900" rIns="105825" bIns="52900" anchor="b" anchorCtr="0">
            <a:normAutofit/>
          </a:bodyPr>
          <a:lstStyle>
            <a:lvl1pPr lvl="0" algn="ctr">
              <a:lnSpc>
                <a:spcPct val="90000"/>
              </a:lnSpc>
              <a:spcBef>
                <a:spcPts val="0"/>
              </a:spcBef>
              <a:spcAft>
                <a:spcPts val="0"/>
              </a:spcAft>
              <a:buClr>
                <a:schemeClr val="dk1"/>
              </a:buClr>
              <a:buSzPts val="22200"/>
              <a:buFont typeface="Calibri"/>
              <a:buNone/>
              <a:defRPr sz="222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7" name="Google Shape;17;p3"/>
          <p:cNvSpPr txBox="1">
            <a:spLocks noGrp="1"/>
          </p:cNvSpPr>
          <p:nvPr>
            <p:ph type="subTitle" idx="1"/>
          </p:nvPr>
        </p:nvSpPr>
        <p:spPr>
          <a:xfrm>
            <a:off x="4572000" y="14408153"/>
            <a:ext cx="27432000" cy="6623100"/>
          </a:xfrm>
          <a:prstGeom prst="rect">
            <a:avLst/>
          </a:prstGeom>
          <a:noFill/>
          <a:ln>
            <a:noFill/>
          </a:ln>
        </p:spPr>
        <p:txBody>
          <a:bodyPr spcFirstLastPara="1" wrap="square" lIns="105825" tIns="52900" rIns="105825" bIns="52900" anchor="t" anchorCtr="0">
            <a:normAutofit/>
          </a:bodyPr>
          <a:lstStyle>
            <a:lvl1pPr lvl="0" algn="ctr">
              <a:lnSpc>
                <a:spcPct val="90000"/>
              </a:lnSpc>
              <a:spcBef>
                <a:spcPts val="3700"/>
              </a:spcBef>
              <a:spcAft>
                <a:spcPts val="0"/>
              </a:spcAft>
              <a:buClr>
                <a:schemeClr val="dk1"/>
              </a:buClr>
              <a:buSzPts val="8900"/>
              <a:buNone/>
              <a:defRPr sz="8900"/>
            </a:lvl1pPr>
            <a:lvl2pPr lvl="1" algn="ctr">
              <a:lnSpc>
                <a:spcPct val="90000"/>
              </a:lnSpc>
              <a:spcBef>
                <a:spcPts val="1900"/>
              </a:spcBef>
              <a:spcAft>
                <a:spcPts val="0"/>
              </a:spcAft>
              <a:buClr>
                <a:schemeClr val="dk1"/>
              </a:buClr>
              <a:buSzPts val="7400"/>
              <a:buNone/>
              <a:defRPr sz="7400"/>
            </a:lvl2pPr>
            <a:lvl3pPr lvl="2" algn="ctr">
              <a:lnSpc>
                <a:spcPct val="90000"/>
              </a:lnSpc>
              <a:spcBef>
                <a:spcPts val="1900"/>
              </a:spcBef>
              <a:spcAft>
                <a:spcPts val="0"/>
              </a:spcAft>
              <a:buClr>
                <a:schemeClr val="dk1"/>
              </a:buClr>
              <a:buSzPts val="6700"/>
              <a:buNone/>
              <a:defRPr sz="6700"/>
            </a:lvl3pPr>
            <a:lvl4pPr lvl="3" algn="ctr">
              <a:lnSpc>
                <a:spcPct val="90000"/>
              </a:lnSpc>
              <a:spcBef>
                <a:spcPts val="1900"/>
              </a:spcBef>
              <a:spcAft>
                <a:spcPts val="0"/>
              </a:spcAft>
              <a:buClr>
                <a:schemeClr val="dk1"/>
              </a:buClr>
              <a:buSzPts val="5900"/>
              <a:buNone/>
              <a:defRPr sz="5900"/>
            </a:lvl4pPr>
            <a:lvl5pPr lvl="4" algn="ctr">
              <a:lnSpc>
                <a:spcPct val="90000"/>
              </a:lnSpc>
              <a:spcBef>
                <a:spcPts val="1900"/>
              </a:spcBef>
              <a:spcAft>
                <a:spcPts val="0"/>
              </a:spcAft>
              <a:buClr>
                <a:schemeClr val="dk1"/>
              </a:buClr>
              <a:buSzPts val="5900"/>
              <a:buNone/>
              <a:defRPr sz="5900"/>
            </a:lvl5pPr>
            <a:lvl6pPr lvl="5" algn="ctr">
              <a:lnSpc>
                <a:spcPct val="90000"/>
              </a:lnSpc>
              <a:spcBef>
                <a:spcPts val="1900"/>
              </a:spcBef>
              <a:spcAft>
                <a:spcPts val="0"/>
              </a:spcAft>
              <a:buClr>
                <a:schemeClr val="dk1"/>
              </a:buClr>
              <a:buSzPts val="5900"/>
              <a:buNone/>
              <a:defRPr sz="5900"/>
            </a:lvl6pPr>
            <a:lvl7pPr lvl="6" algn="ctr">
              <a:lnSpc>
                <a:spcPct val="90000"/>
              </a:lnSpc>
              <a:spcBef>
                <a:spcPts val="1900"/>
              </a:spcBef>
              <a:spcAft>
                <a:spcPts val="0"/>
              </a:spcAft>
              <a:buClr>
                <a:schemeClr val="dk1"/>
              </a:buClr>
              <a:buSzPts val="5900"/>
              <a:buNone/>
              <a:defRPr sz="5900"/>
            </a:lvl7pPr>
            <a:lvl8pPr lvl="7" algn="ctr">
              <a:lnSpc>
                <a:spcPct val="90000"/>
              </a:lnSpc>
              <a:spcBef>
                <a:spcPts val="1900"/>
              </a:spcBef>
              <a:spcAft>
                <a:spcPts val="0"/>
              </a:spcAft>
              <a:buClr>
                <a:schemeClr val="dk1"/>
              </a:buClr>
              <a:buSzPts val="5900"/>
              <a:buNone/>
              <a:defRPr sz="5900"/>
            </a:lvl8pPr>
            <a:lvl9pPr lvl="8" algn="ctr">
              <a:lnSpc>
                <a:spcPct val="90000"/>
              </a:lnSpc>
              <a:spcBef>
                <a:spcPts val="1900"/>
              </a:spcBef>
              <a:spcAft>
                <a:spcPts val="0"/>
              </a:spcAft>
              <a:buClr>
                <a:schemeClr val="dk1"/>
              </a:buClr>
              <a:buSzPts val="5900"/>
              <a:buNone/>
              <a:defRPr sz="5900"/>
            </a:lvl9pPr>
          </a:lstStyle>
          <a:p>
            <a:endParaRPr/>
          </a:p>
        </p:txBody>
      </p:sp>
      <p:sp>
        <p:nvSpPr>
          <p:cNvPr id="18" name="Google Shape;18;p3"/>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9" name="Google Shape;19;p3"/>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0" name="Google Shape;20;p3"/>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514600" y="1460506"/>
            <a:ext cx="31546800" cy="53022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74" name="Google Shape;74;p12"/>
          <p:cNvSpPr txBox="1">
            <a:spLocks noGrp="1"/>
          </p:cNvSpPr>
          <p:nvPr>
            <p:ph type="body" idx="1"/>
          </p:nvPr>
        </p:nvSpPr>
        <p:spPr>
          <a:xfrm rot="5400000">
            <a:off x="9585299" y="231800"/>
            <a:ext cx="17405400" cy="315468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75" name="Google Shape;75;p12"/>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76" name="Google Shape;76;p12"/>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77" name="Google Shape;77;p12"/>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8494402" y="9140800"/>
            <a:ext cx="23247300" cy="78867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0" name="Google Shape;80;p13"/>
          <p:cNvSpPr txBox="1">
            <a:spLocks noGrp="1"/>
          </p:cNvSpPr>
          <p:nvPr>
            <p:ph type="body" idx="1"/>
          </p:nvPr>
        </p:nvSpPr>
        <p:spPr>
          <a:xfrm rot="5400000">
            <a:off x="2492402" y="1482699"/>
            <a:ext cx="23247300" cy="232029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81" name="Google Shape;81;p13"/>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2" name="Google Shape;82;p13"/>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3" name="Google Shape;83;p13"/>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514600" y="1460506"/>
            <a:ext cx="31546800" cy="53022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3" name="Google Shape;23;p4"/>
          <p:cNvSpPr txBox="1">
            <a:spLocks noGrp="1"/>
          </p:cNvSpPr>
          <p:nvPr>
            <p:ph type="body" idx="1"/>
          </p:nvPr>
        </p:nvSpPr>
        <p:spPr>
          <a:xfrm>
            <a:off x="2514600" y="7302500"/>
            <a:ext cx="31546800" cy="174054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24" name="Google Shape;24;p4"/>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5" name="Google Shape;25;p4"/>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6" name="Google Shape;26;p4"/>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495552" y="6838959"/>
            <a:ext cx="31546800" cy="11410800"/>
          </a:xfrm>
          <a:prstGeom prst="rect">
            <a:avLst/>
          </a:prstGeom>
          <a:noFill/>
          <a:ln>
            <a:noFill/>
          </a:ln>
        </p:spPr>
        <p:txBody>
          <a:bodyPr spcFirstLastPara="1" wrap="square" lIns="105825" tIns="52900" rIns="105825" bIns="52900" anchor="b" anchorCtr="0">
            <a:normAutofit/>
          </a:bodyPr>
          <a:lstStyle>
            <a:lvl1pPr lvl="0" algn="l">
              <a:lnSpc>
                <a:spcPct val="90000"/>
              </a:lnSpc>
              <a:spcBef>
                <a:spcPts val="0"/>
              </a:spcBef>
              <a:spcAft>
                <a:spcPts val="0"/>
              </a:spcAft>
              <a:buClr>
                <a:schemeClr val="dk1"/>
              </a:buClr>
              <a:buSzPts val="22200"/>
              <a:buFont typeface="Calibri"/>
              <a:buNone/>
              <a:defRPr sz="222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9" name="Google Shape;29;p5"/>
          <p:cNvSpPr txBox="1">
            <a:spLocks noGrp="1"/>
          </p:cNvSpPr>
          <p:nvPr>
            <p:ph type="body" idx="1"/>
          </p:nvPr>
        </p:nvSpPr>
        <p:spPr>
          <a:xfrm>
            <a:off x="2495552" y="18357860"/>
            <a:ext cx="31546800" cy="6000600"/>
          </a:xfrm>
          <a:prstGeom prst="rect">
            <a:avLst/>
          </a:prstGeom>
          <a:noFill/>
          <a:ln>
            <a:noFill/>
          </a:ln>
        </p:spPr>
        <p:txBody>
          <a:bodyPr spcFirstLastPara="1" wrap="square" lIns="105825" tIns="52900" rIns="105825" bIns="52900" anchor="t" anchorCtr="0">
            <a:normAutofit/>
          </a:bodyPr>
          <a:lstStyle>
            <a:lvl1pPr marL="457200" lvl="0" indent="-228600" algn="l">
              <a:lnSpc>
                <a:spcPct val="90000"/>
              </a:lnSpc>
              <a:spcBef>
                <a:spcPts val="3700"/>
              </a:spcBef>
              <a:spcAft>
                <a:spcPts val="0"/>
              </a:spcAft>
              <a:buClr>
                <a:schemeClr val="dk1"/>
              </a:buClr>
              <a:buSzPts val="8900"/>
              <a:buNone/>
              <a:defRPr sz="8900">
                <a:solidFill>
                  <a:schemeClr val="dk1"/>
                </a:solidFill>
              </a:defRPr>
            </a:lvl1pPr>
            <a:lvl2pPr marL="914400" lvl="1" indent="-228600" algn="l">
              <a:lnSpc>
                <a:spcPct val="90000"/>
              </a:lnSpc>
              <a:spcBef>
                <a:spcPts val="1900"/>
              </a:spcBef>
              <a:spcAft>
                <a:spcPts val="0"/>
              </a:spcAft>
              <a:buClr>
                <a:srgbClr val="888888"/>
              </a:buClr>
              <a:buSzPts val="7400"/>
              <a:buNone/>
              <a:defRPr sz="7400">
                <a:solidFill>
                  <a:srgbClr val="888888"/>
                </a:solidFill>
              </a:defRPr>
            </a:lvl2pPr>
            <a:lvl3pPr marL="1371600" lvl="2" indent="-228600" algn="l">
              <a:lnSpc>
                <a:spcPct val="90000"/>
              </a:lnSpc>
              <a:spcBef>
                <a:spcPts val="1900"/>
              </a:spcBef>
              <a:spcAft>
                <a:spcPts val="0"/>
              </a:spcAft>
              <a:buClr>
                <a:srgbClr val="888888"/>
              </a:buClr>
              <a:buSzPts val="6700"/>
              <a:buNone/>
              <a:defRPr sz="6700">
                <a:solidFill>
                  <a:srgbClr val="888888"/>
                </a:solidFill>
              </a:defRPr>
            </a:lvl3pPr>
            <a:lvl4pPr marL="1828800" lvl="3" indent="-228600" algn="l">
              <a:lnSpc>
                <a:spcPct val="90000"/>
              </a:lnSpc>
              <a:spcBef>
                <a:spcPts val="1900"/>
              </a:spcBef>
              <a:spcAft>
                <a:spcPts val="0"/>
              </a:spcAft>
              <a:buClr>
                <a:srgbClr val="888888"/>
              </a:buClr>
              <a:buSzPts val="5900"/>
              <a:buNone/>
              <a:defRPr sz="5900">
                <a:solidFill>
                  <a:srgbClr val="888888"/>
                </a:solidFill>
              </a:defRPr>
            </a:lvl4pPr>
            <a:lvl5pPr marL="2286000" lvl="4" indent="-228600" algn="l">
              <a:lnSpc>
                <a:spcPct val="90000"/>
              </a:lnSpc>
              <a:spcBef>
                <a:spcPts val="1900"/>
              </a:spcBef>
              <a:spcAft>
                <a:spcPts val="0"/>
              </a:spcAft>
              <a:buClr>
                <a:srgbClr val="888888"/>
              </a:buClr>
              <a:buSzPts val="5900"/>
              <a:buNone/>
              <a:defRPr sz="5900">
                <a:solidFill>
                  <a:srgbClr val="888888"/>
                </a:solidFill>
              </a:defRPr>
            </a:lvl5pPr>
            <a:lvl6pPr marL="2743200" lvl="5" indent="-228600" algn="l">
              <a:lnSpc>
                <a:spcPct val="90000"/>
              </a:lnSpc>
              <a:spcBef>
                <a:spcPts val="1900"/>
              </a:spcBef>
              <a:spcAft>
                <a:spcPts val="0"/>
              </a:spcAft>
              <a:buClr>
                <a:srgbClr val="888888"/>
              </a:buClr>
              <a:buSzPts val="5900"/>
              <a:buNone/>
              <a:defRPr sz="5900">
                <a:solidFill>
                  <a:srgbClr val="888888"/>
                </a:solidFill>
              </a:defRPr>
            </a:lvl6pPr>
            <a:lvl7pPr marL="3200400" lvl="6" indent="-228600" algn="l">
              <a:lnSpc>
                <a:spcPct val="90000"/>
              </a:lnSpc>
              <a:spcBef>
                <a:spcPts val="1900"/>
              </a:spcBef>
              <a:spcAft>
                <a:spcPts val="0"/>
              </a:spcAft>
              <a:buClr>
                <a:srgbClr val="888888"/>
              </a:buClr>
              <a:buSzPts val="5900"/>
              <a:buNone/>
              <a:defRPr sz="5900">
                <a:solidFill>
                  <a:srgbClr val="888888"/>
                </a:solidFill>
              </a:defRPr>
            </a:lvl7pPr>
            <a:lvl8pPr marL="3657600" lvl="7" indent="-228600" algn="l">
              <a:lnSpc>
                <a:spcPct val="90000"/>
              </a:lnSpc>
              <a:spcBef>
                <a:spcPts val="1900"/>
              </a:spcBef>
              <a:spcAft>
                <a:spcPts val="0"/>
              </a:spcAft>
              <a:buClr>
                <a:srgbClr val="888888"/>
              </a:buClr>
              <a:buSzPts val="5900"/>
              <a:buNone/>
              <a:defRPr sz="5900">
                <a:solidFill>
                  <a:srgbClr val="888888"/>
                </a:solidFill>
              </a:defRPr>
            </a:lvl8pPr>
            <a:lvl9pPr marL="4114800" lvl="8" indent="-228600" algn="l">
              <a:lnSpc>
                <a:spcPct val="90000"/>
              </a:lnSpc>
              <a:spcBef>
                <a:spcPts val="1900"/>
              </a:spcBef>
              <a:spcAft>
                <a:spcPts val="0"/>
              </a:spcAft>
              <a:buClr>
                <a:srgbClr val="888888"/>
              </a:buClr>
              <a:buSzPts val="5900"/>
              <a:buNone/>
              <a:defRPr sz="5900">
                <a:solidFill>
                  <a:srgbClr val="888888"/>
                </a:solidFill>
              </a:defRPr>
            </a:lvl9pPr>
          </a:lstStyle>
          <a:p>
            <a:endParaRPr/>
          </a:p>
        </p:txBody>
      </p:sp>
      <p:sp>
        <p:nvSpPr>
          <p:cNvPr id="30" name="Google Shape;30;p5"/>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1" name="Google Shape;31;p5"/>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2" name="Google Shape;32;p5"/>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514600" y="1460506"/>
            <a:ext cx="31546800" cy="53022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5" name="Google Shape;35;p6"/>
          <p:cNvSpPr txBox="1">
            <a:spLocks noGrp="1"/>
          </p:cNvSpPr>
          <p:nvPr>
            <p:ph type="body" idx="1"/>
          </p:nvPr>
        </p:nvSpPr>
        <p:spPr>
          <a:xfrm>
            <a:off x="2514600" y="7302500"/>
            <a:ext cx="15544800" cy="174054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36" name="Google Shape;36;p6"/>
          <p:cNvSpPr txBox="1">
            <a:spLocks noGrp="1"/>
          </p:cNvSpPr>
          <p:nvPr>
            <p:ph type="body" idx="2"/>
          </p:nvPr>
        </p:nvSpPr>
        <p:spPr>
          <a:xfrm>
            <a:off x="18516601" y="7302500"/>
            <a:ext cx="15544800" cy="174054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37" name="Google Shape;37;p6"/>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8" name="Google Shape;38;p6"/>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39" name="Google Shape;39;p6"/>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519364" y="1460506"/>
            <a:ext cx="31546800" cy="53022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2" name="Google Shape;42;p7"/>
          <p:cNvSpPr txBox="1">
            <a:spLocks noGrp="1"/>
          </p:cNvSpPr>
          <p:nvPr>
            <p:ph type="body" idx="1"/>
          </p:nvPr>
        </p:nvSpPr>
        <p:spPr>
          <a:xfrm>
            <a:off x="2519368" y="6724652"/>
            <a:ext cx="15473400" cy="3295500"/>
          </a:xfrm>
          <a:prstGeom prst="rect">
            <a:avLst/>
          </a:prstGeom>
          <a:noFill/>
          <a:ln>
            <a:noFill/>
          </a:ln>
        </p:spPr>
        <p:txBody>
          <a:bodyPr spcFirstLastPara="1" wrap="square" lIns="105825" tIns="52900" rIns="105825" bIns="52900" anchor="b" anchorCtr="0">
            <a:normAutofit/>
          </a:bodyPr>
          <a:lstStyle>
            <a:lvl1pPr marL="457200" lvl="0" indent="-228600" algn="l">
              <a:lnSpc>
                <a:spcPct val="90000"/>
              </a:lnSpc>
              <a:spcBef>
                <a:spcPts val="3700"/>
              </a:spcBef>
              <a:spcAft>
                <a:spcPts val="0"/>
              </a:spcAft>
              <a:buClr>
                <a:schemeClr val="dk1"/>
              </a:buClr>
              <a:buSzPts val="8900"/>
              <a:buNone/>
              <a:defRPr sz="8900" b="1"/>
            </a:lvl1pPr>
            <a:lvl2pPr marL="914400" lvl="1" indent="-228600" algn="l">
              <a:lnSpc>
                <a:spcPct val="90000"/>
              </a:lnSpc>
              <a:spcBef>
                <a:spcPts val="1900"/>
              </a:spcBef>
              <a:spcAft>
                <a:spcPts val="0"/>
              </a:spcAft>
              <a:buClr>
                <a:schemeClr val="dk1"/>
              </a:buClr>
              <a:buSzPts val="7400"/>
              <a:buNone/>
              <a:defRPr sz="7400" b="1"/>
            </a:lvl2pPr>
            <a:lvl3pPr marL="1371600" lvl="2" indent="-228600" algn="l">
              <a:lnSpc>
                <a:spcPct val="90000"/>
              </a:lnSpc>
              <a:spcBef>
                <a:spcPts val="1900"/>
              </a:spcBef>
              <a:spcAft>
                <a:spcPts val="0"/>
              </a:spcAft>
              <a:buClr>
                <a:schemeClr val="dk1"/>
              </a:buClr>
              <a:buSzPts val="6700"/>
              <a:buNone/>
              <a:defRPr sz="6700" b="1"/>
            </a:lvl3pPr>
            <a:lvl4pPr marL="1828800" lvl="3" indent="-228600" algn="l">
              <a:lnSpc>
                <a:spcPct val="90000"/>
              </a:lnSpc>
              <a:spcBef>
                <a:spcPts val="1900"/>
              </a:spcBef>
              <a:spcAft>
                <a:spcPts val="0"/>
              </a:spcAft>
              <a:buClr>
                <a:schemeClr val="dk1"/>
              </a:buClr>
              <a:buSzPts val="5900"/>
              <a:buNone/>
              <a:defRPr sz="5900" b="1"/>
            </a:lvl4pPr>
            <a:lvl5pPr marL="2286000" lvl="4" indent="-228600" algn="l">
              <a:lnSpc>
                <a:spcPct val="90000"/>
              </a:lnSpc>
              <a:spcBef>
                <a:spcPts val="1900"/>
              </a:spcBef>
              <a:spcAft>
                <a:spcPts val="0"/>
              </a:spcAft>
              <a:buClr>
                <a:schemeClr val="dk1"/>
              </a:buClr>
              <a:buSzPts val="5900"/>
              <a:buNone/>
              <a:defRPr sz="5900" b="1"/>
            </a:lvl5pPr>
            <a:lvl6pPr marL="2743200" lvl="5" indent="-228600" algn="l">
              <a:lnSpc>
                <a:spcPct val="90000"/>
              </a:lnSpc>
              <a:spcBef>
                <a:spcPts val="1900"/>
              </a:spcBef>
              <a:spcAft>
                <a:spcPts val="0"/>
              </a:spcAft>
              <a:buClr>
                <a:schemeClr val="dk1"/>
              </a:buClr>
              <a:buSzPts val="5900"/>
              <a:buNone/>
              <a:defRPr sz="5900" b="1"/>
            </a:lvl6pPr>
            <a:lvl7pPr marL="3200400" lvl="6" indent="-228600" algn="l">
              <a:lnSpc>
                <a:spcPct val="90000"/>
              </a:lnSpc>
              <a:spcBef>
                <a:spcPts val="1900"/>
              </a:spcBef>
              <a:spcAft>
                <a:spcPts val="0"/>
              </a:spcAft>
              <a:buClr>
                <a:schemeClr val="dk1"/>
              </a:buClr>
              <a:buSzPts val="5900"/>
              <a:buNone/>
              <a:defRPr sz="5900" b="1"/>
            </a:lvl7pPr>
            <a:lvl8pPr marL="3657600" lvl="7" indent="-228600" algn="l">
              <a:lnSpc>
                <a:spcPct val="90000"/>
              </a:lnSpc>
              <a:spcBef>
                <a:spcPts val="1900"/>
              </a:spcBef>
              <a:spcAft>
                <a:spcPts val="0"/>
              </a:spcAft>
              <a:buClr>
                <a:schemeClr val="dk1"/>
              </a:buClr>
              <a:buSzPts val="5900"/>
              <a:buNone/>
              <a:defRPr sz="5900" b="1"/>
            </a:lvl8pPr>
            <a:lvl9pPr marL="4114800" lvl="8" indent="-228600" algn="l">
              <a:lnSpc>
                <a:spcPct val="90000"/>
              </a:lnSpc>
              <a:spcBef>
                <a:spcPts val="1900"/>
              </a:spcBef>
              <a:spcAft>
                <a:spcPts val="0"/>
              </a:spcAft>
              <a:buClr>
                <a:schemeClr val="dk1"/>
              </a:buClr>
              <a:buSzPts val="5900"/>
              <a:buNone/>
              <a:defRPr sz="5900" b="1"/>
            </a:lvl9pPr>
          </a:lstStyle>
          <a:p>
            <a:endParaRPr/>
          </a:p>
        </p:txBody>
      </p:sp>
      <p:sp>
        <p:nvSpPr>
          <p:cNvPr id="43" name="Google Shape;43;p7"/>
          <p:cNvSpPr txBox="1">
            <a:spLocks noGrp="1"/>
          </p:cNvSpPr>
          <p:nvPr>
            <p:ph type="body" idx="2"/>
          </p:nvPr>
        </p:nvSpPr>
        <p:spPr>
          <a:xfrm>
            <a:off x="2519368" y="10020300"/>
            <a:ext cx="15473400" cy="147384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44" name="Google Shape;44;p7"/>
          <p:cNvSpPr txBox="1">
            <a:spLocks noGrp="1"/>
          </p:cNvSpPr>
          <p:nvPr>
            <p:ph type="body" idx="3"/>
          </p:nvPr>
        </p:nvSpPr>
        <p:spPr>
          <a:xfrm>
            <a:off x="18516602" y="6724652"/>
            <a:ext cx="15549600" cy="3295500"/>
          </a:xfrm>
          <a:prstGeom prst="rect">
            <a:avLst/>
          </a:prstGeom>
          <a:noFill/>
          <a:ln>
            <a:noFill/>
          </a:ln>
        </p:spPr>
        <p:txBody>
          <a:bodyPr spcFirstLastPara="1" wrap="square" lIns="105825" tIns="52900" rIns="105825" bIns="52900" anchor="b" anchorCtr="0">
            <a:normAutofit/>
          </a:bodyPr>
          <a:lstStyle>
            <a:lvl1pPr marL="457200" lvl="0" indent="-228600" algn="l">
              <a:lnSpc>
                <a:spcPct val="90000"/>
              </a:lnSpc>
              <a:spcBef>
                <a:spcPts val="3700"/>
              </a:spcBef>
              <a:spcAft>
                <a:spcPts val="0"/>
              </a:spcAft>
              <a:buClr>
                <a:schemeClr val="dk1"/>
              </a:buClr>
              <a:buSzPts val="8900"/>
              <a:buNone/>
              <a:defRPr sz="8900" b="1"/>
            </a:lvl1pPr>
            <a:lvl2pPr marL="914400" lvl="1" indent="-228600" algn="l">
              <a:lnSpc>
                <a:spcPct val="90000"/>
              </a:lnSpc>
              <a:spcBef>
                <a:spcPts val="1900"/>
              </a:spcBef>
              <a:spcAft>
                <a:spcPts val="0"/>
              </a:spcAft>
              <a:buClr>
                <a:schemeClr val="dk1"/>
              </a:buClr>
              <a:buSzPts val="7400"/>
              <a:buNone/>
              <a:defRPr sz="7400" b="1"/>
            </a:lvl2pPr>
            <a:lvl3pPr marL="1371600" lvl="2" indent="-228600" algn="l">
              <a:lnSpc>
                <a:spcPct val="90000"/>
              </a:lnSpc>
              <a:spcBef>
                <a:spcPts val="1900"/>
              </a:spcBef>
              <a:spcAft>
                <a:spcPts val="0"/>
              </a:spcAft>
              <a:buClr>
                <a:schemeClr val="dk1"/>
              </a:buClr>
              <a:buSzPts val="6700"/>
              <a:buNone/>
              <a:defRPr sz="6700" b="1"/>
            </a:lvl3pPr>
            <a:lvl4pPr marL="1828800" lvl="3" indent="-228600" algn="l">
              <a:lnSpc>
                <a:spcPct val="90000"/>
              </a:lnSpc>
              <a:spcBef>
                <a:spcPts val="1900"/>
              </a:spcBef>
              <a:spcAft>
                <a:spcPts val="0"/>
              </a:spcAft>
              <a:buClr>
                <a:schemeClr val="dk1"/>
              </a:buClr>
              <a:buSzPts val="5900"/>
              <a:buNone/>
              <a:defRPr sz="5900" b="1"/>
            </a:lvl4pPr>
            <a:lvl5pPr marL="2286000" lvl="4" indent="-228600" algn="l">
              <a:lnSpc>
                <a:spcPct val="90000"/>
              </a:lnSpc>
              <a:spcBef>
                <a:spcPts val="1900"/>
              </a:spcBef>
              <a:spcAft>
                <a:spcPts val="0"/>
              </a:spcAft>
              <a:buClr>
                <a:schemeClr val="dk1"/>
              </a:buClr>
              <a:buSzPts val="5900"/>
              <a:buNone/>
              <a:defRPr sz="5900" b="1"/>
            </a:lvl5pPr>
            <a:lvl6pPr marL="2743200" lvl="5" indent="-228600" algn="l">
              <a:lnSpc>
                <a:spcPct val="90000"/>
              </a:lnSpc>
              <a:spcBef>
                <a:spcPts val="1900"/>
              </a:spcBef>
              <a:spcAft>
                <a:spcPts val="0"/>
              </a:spcAft>
              <a:buClr>
                <a:schemeClr val="dk1"/>
              </a:buClr>
              <a:buSzPts val="5900"/>
              <a:buNone/>
              <a:defRPr sz="5900" b="1"/>
            </a:lvl6pPr>
            <a:lvl7pPr marL="3200400" lvl="6" indent="-228600" algn="l">
              <a:lnSpc>
                <a:spcPct val="90000"/>
              </a:lnSpc>
              <a:spcBef>
                <a:spcPts val="1900"/>
              </a:spcBef>
              <a:spcAft>
                <a:spcPts val="0"/>
              </a:spcAft>
              <a:buClr>
                <a:schemeClr val="dk1"/>
              </a:buClr>
              <a:buSzPts val="5900"/>
              <a:buNone/>
              <a:defRPr sz="5900" b="1"/>
            </a:lvl7pPr>
            <a:lvl8pPr marL="3657600" lvl="7" indent="-228600" algn="l">
              <a:lnSpc>
                <a:spcPct val="90000"/>
              </a:lnSpc>
              <a:spcBef>
                <a:spcPts val="1900"/>
              </a:spcBef>
              <a:spcAft>
                <a:spcPts val="0"/>
              </a:spcAft>
              <a:buClr>
                <a:schemeClr val="dk1"/>
              </a:buClr>
              <a:buSzPts val="5900"/>
              <a:buNone/>
              <a:defRPr sz="5900" b="1"/>
            </a:lvl8pPr>
            <a:lvl9pPr marL="4114800" lvl="8" indent="-228600" algn="l">
              <a:lnSpc>
                <a:spcPct val="90000"/>
              </a:lnSpc>
              <a:spcBef>
                <a:spcPts val="1900"/>
              </a:spcBef>
              <a:spcAft>
                <a:spcPts val="0"/>
              </a:spcAft>
              <a:buClr>
                <a:schemeClr val="dk1"/>
              </a:buClr>
              <a:buSzPts val="5900"/>
              <a:buNone/>
              <a:defRPr sz="5900" b="1"/>
            </a:lvl9pPr>
          </a:lstStyle>
          <a:p>
            <a:endParaRPr/>
          </a:p>
        </p:txBody>
      </p:sp>
      <p:sp>
        <p:nvSpPr>
          <p:cNvPr id="45" name="Google Shape;45;p7"/>
          <p:cNvSpPr txBox="1">
            <a:spLocks noGrp="1"/>
          </p:cNvSpPr>
          <p:nvPr>
            <p:ph type="body" idx="4"/>
          </p:nvPr>
        </p:nvSpPr>
        <p:spPr>
          <a:xfrm>
            <a:off x="18516602" y="10020300"/>
            <a:ext cx="15549600" cy="14738400"/>
          </a:xfrm>
          <a:prstGeom prst="rect">
            <a:avLst/>
          </a:prstGeom>
          <a:noFill/>
          <a:ln>
            <a:noFill/>
          </a:ln>
        </p:spPr>
        <p:txBody>
          <a:bodyPr spcFirstLastPara="1" wrap="square" lIns="105825" tIns="52900" rIns="105825" bIns="52900" anchor="t" anchorCtr="0">
            <a:normAutofit/>
          </a:bodyPr>
          <a:lstStyle>
            <a:lvl1pPr marL="457200" lvl="0" indent="-361950" algn="l">
              <a:lnSpc>
                <a:spcPct val="90000"/>
              </a:lnSpc>
              <a:spcBef>
                <a:spcPts val="3700"/>
              </a:spcBef>
              <a:spcAft>
                <a:spcPts val="0"/>
              </a:spcAft>
              <a:buClr>
                <a:schemeClr val="dk1"/>
              </a:buClr>
              <a:buSzPts val="2100"/>
              <a:buChar char="•"/>
              <a:defRPr/>
            </a:lvl1pPr>
            <a:lvl2pPr marL="914400" lvl="1" indent="-361950" algn="l">
              <a:lnSpc>
                <a:spcPct val="90000"/>
              </a:lnSpc>
              <a:spcBef>
                <a:spcPts val="1900"/>
              </a:spcBef>
              <a:spcAft>
                <a:spcPts val="0"/>
              </a:spcAft>
              <a:buClr>
                <a:schemeClr val="dk1"/>
              </a:buClr>
              <a:buSzPts val="2100"/>
              <a:buChar char="•"/>
              <a:defRPr/>
            </a:lvl2pPr>
            <a:lvl3pPr marL="1371600" lvl="2" indent="-361950" algn="l">
              <a:lnSpc>
                <a:spcPct val="90000"/>
              </a:lnSpc>
              <a:spcBef>
                <a:spcPts val="1900"/>
              </a:spcBef>
              <a:spcAft>
                <a:spcPts val="0"/>
              </a:spcAft>
              <a:buClr>
                <a:schemeClr val="dk1"/>
              </a:buClr>
              <a:buSzPts val="2100"/>
              <a:buChar char="•"/>
              <a:defRPr/>
            </a:lvl3pPr>
            <a:lvl4pPr marL="1828800" lvl="3" indent="-361950" algn="l">
              <a:lnSpc>
                <a:spcPct val="90000"/>
              </a:lnSpc>
              <a:spcBef>
                <a:spcPts val="1900"/>
              </a:spcBef>
              <a:spcAft>
                <a:spcPts val="0"/>
              </a:spcAft>
              <a:buClr>
                <a:schemeClr val="dk1"/>
              </a:buClr>
              <a:buSzPts val="2100"/>
              <a:buChar char="•"/>
              <a:defRPr/>
            </a:lvl4pPr>
            <a:lvl5pPr marL="2286000" lvl="4" indent="-361950" algn="l">
              <a:lnSpc>
                <a:spcPct val="90000"/>
              </a:lnSpc>
              <a:spcBef>
                <a:spcPts val="1900"/>
              </a:spcBef>
              <a:spcAft>
                <a:spcPts val="0"/>
              </a:spcAft>
              <a:buClr>
                <a:schemeClr val="dk1"/>
              </a:buClr>
              <a:buSzPts val="2100"/>
              <a:buChar char="•"/>
              <a:defRPr/>
            </a:lvl5pPr>
            <a:lvl6pPr marL="2743200" lvl="5" indent="-361950" algn="l">
              <a:lnSpc>
                <a:spcPct val="90000"/>
              </a:lnSpc>
              <a:spcBef>
                <a:spcPts val="1900"/>
              </a:spcBef>
              <a:spcAft>
                <a:spcPts val="0"/>
              </a:spcAft>
              <a:buClr>
                <a:schemeClr val="dk1"/>
              </a:buClr>
              <a:buSzPts val="2100"/>
              <a:buChar char="•"/>
              <a:defRPr/>
            </a:lvl6pPr>
            <a:lvl7pPr marL="3200400" lvl="6" indent="-361950" algn="l">
              <a:lnSpc>
                <a:spcPct val="90000"/>
              </a:lnSpc>
              <a:spcBef>
                <a:spcPts val="1900"/>
              </a:spcBef>
              <a:spcAft>
                <a:spcPts val="0"/>
              </a:spcAft>
              <a:buClr>
                <a:schemeClr val="dk1"/>
              </a:buClr>
              <a:buSzPts val="2100"/>
              <a:buChar char="•"/>
              <a:defRPr/>
            </a:lvl7pPr>
            <a:lvl8pPr marL="3657600" lvl="7" indent="-361950" algn="l">
              <a:lnSpc>
                <a:spcPct val="90000"/>
              </a:lnSpc>
              <a:spcBef>
                <a:spcPts val="1900"/>
              </a:spcBef>
              <a:spcAft>
                <a:spcPts val="0"/>
              </a:spcAft>
              <a:buClr>
                <a:schemeClr val="dk1"/>
              </a:buClr>
              <a:buSzPts val="2100"/>
              <a:buChar char="•"/>
              <a:defRPr/>
            </a:lvl8pPr>
            <a:lvl9pPr marL="4114800" lvl="8" indent="-361950" algn="l">
              <a:lnSpc>
                <a:spcPct val="90000"/>
              </a:lnSpc>
              <a:spcBef>
                <a:spcPts val="1900"/>
              </a:spcBef>
              <a:spcAft>
                <a:spcPts val="0"/>
              </a:spcAft>
              <a:buClr>
                <a:schemeClr val="dk1"/>
              </a:buClr>
              <a:buSzPts val="2100"/>
              <a:buChar char="•"/>
              <a:defRPr/>
            </a:lvl9pPr>
          </a:lstStyle>
          <a:p>
            <a:endParaRPr/>
          </a:p>
        </p:txBody>
      </p:sp>
      <p:sp>
        <p:nvSpPr>
          <p:cNvPr id="46" name="Google Shape;46;p7"/>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7" name="Google Shape;47;p7"/>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8" name="Google Shape;48;p7"/>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514600" y="1460506"/>
            <a:ext cx="31546800" cy="5302200"/>
          </a:xfrm>
          <a:prstGeom prst="rect">
            <a:avLst/>
          </a:prstGeom>
          <a:noFill/>
          <a:ln>
            <a:noFill/>
          </a:ln>
        </p:spPr>
        <p:txBody>
          <a:bodyPr spcFirstLastPara="1" wrap="square" lIns="105825" tIns="52900" rIns="105825" bIns="52900" anchor="ctr" anchorCtr="0">
            <a:normAutofit/>
          </a:bodyPr>
          <a:lstStyle>
            <a:lvl1pPr lvl="0" algn="l">
              <a:lnSpc>
                <a:spcPct val="90000"/>
              </a:lnSpc>
              <a:spcBef>
                <a:spcPts val="0"/>
              </a:spcBef>
              <a:spcAft>
                <a:spcPts val="0"/>
              </a:spcAft>
              <a:buClr>
                <a:schemeClr val="dk1"/>
              </a:buClr>
              <a:buSzPts val="21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1" name="Google Shape;51;p8"/>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2" name="Google Shape;52;p8"/>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3" name="Google Shape;53;p8"/>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6" name="Google Shape;56;p9"/>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7" name="Google Shape;57;p9"/>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519364" y="1828800"/>
            <a:ext cx="11796600" cy="6400800"/>
          </a:xfrm>
          <a:prstGeom prst="rect">
            <a:avLst/>
          </a:prstGeom>
          <a:noFill/>
          <a:ln>
            <a:noFill/>
          </a:ln>
        </p:spPr>
        <p:txBody>
          <a:bodyPr spcFirstLastPara="1" wrap="square" lIns="105825" tIns="52900" rIns="105825" bIns="52900" anchor="b" anchorCtr="0">
            <a:normAutofit/>
          </a:bodyPr>
          <a:lstStyle>
            <a:lvl1pPr lvl="0" algn="l">
              <a:lnSpc>
                <a:spcPct val="90000"/>
              </a:lnSpc>
              <a:spcBef>
                <a:spcPts val="0"/>
              </a:spcBef>
              <a:spcAft>
                <a:spcPts val="0"/>
              </a:spcAft>
              <a:buClr>
                <a:schemeClr val="dk1"/>
              </a:buClr>
              <a:buSzPts val="11900"/>
              <a:buFont typeface="Calibri"/>
              <a:buNone/>
              <a:defRPr sz="119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60" name="Google Shape;60;p10"/>
          <p:cNvSpPr txBox="1">
            <a:spLocks noGrp="1"/>
          </p:cNvSpPr>
          <p:nvPr>
            <p:ph type="body" idx="1"/>
          </p:nvPr>
        </p:nvSpPr>
        <p:spPr>
          <a:xfrm>
            <a:off x="15549564" y="3949706"/>
            <a:ext cx="18516600" cy="19494600"/>
          </a:xfrm>
          <a:prstGeom prst="rect">
            <a:avLst/>
          </a:prstGeom>
          <a:noFill/>
          <a:ln>
            <a:noFill/>
          </a:ln>
        </p:spPr>
        <p:txBody>
          <a:bodyPr spcFirstLastPara="1" wrap="square" lIns="105825" tIns="52900" rIns="105825" bIns="52900" anchor="t" anchorCtr="0">
            <a:normAutofit/>
          </a:bodyPr>
          <a:lstStyle>
            <a:lvl1pPr marL="457200" lvl="0" indent="-984250" algn="l">
              <a:lnSpc>
                <a:spcPct val="90000"/>
              </a:lnSpc>
              <a:spcBef>
                <a:spcPts val="3700"/>
              </a:spcBef>
              <a:spcAft>
                <a:spcPts val="0"/>
              </a:spcAft>
              <a:buClr>
                <a:schemeClr val="dk1"/>
              </a:buClr>
              <a:buSzPts val="11900"/>
              <a:buChar char="•"/>
              <a:defRPr sz="11900"/>
            </a:lvl1pPr>
            <a:lvl2pPr marL="914400" lvl="1" indent="-889000" algn="l">
              <a:lnSpc>
                <a:spcPct val="90000"/>
              </a:lnSpc>
              <a:spcBef>
                <a:spcPts val="1900"/>
              </a:spcBef>
              <a:spcAft>
                <a:spcPts val="0"/>
              </a:spcAft>
              <a:buClr>
                <a:schemeClr val="dk1"/>
              </a:buClr>
              <a:buSzPts val="10400"/>
              <a:buChar char="•"/>
              <a:defRPr sz="10400"/>
            </a:lvl2pPr>
            <a:lvl3pPr marL="1371600" lvl="2" indent="-793750" algn="l">
              <a:lnSpc>
                <a:spcPct val="90000"/>
              </a:lnSpc>
              <a:spcBef>
                <a:spcPts val="1900"/>
              </a:spcBef>
              <a:spcAft>
                <a:spcPts val="0"/>
              </a:spcAft>
              <a:buClr>
                <a:schemeClr val="dk1"/>
              </a:buClr>
              <a:buSzPts val="8900"/>
              <a:buChar char="•"/>
              <a:defRPr sz="8900"/>
            </a:lvl3pPr>
            <a:lvl4pPr marL="1828800" lvl="3" indent="-698500" algn="l">
              <a:lnSpc>
                <a:spcPct val="90000"/>
              </a:lnSpc>
              <a:spcBef>
                <a:spcPts val="1900"/>
              </a:spcBef>
              <a:spcAft>
                <a:spcPts val="0"/>
              </a:spcAft>
              <a:buClr>
                <a:schemeClr val="dk1"/>
              </a:buClr>
              <a:buSzPts val="7400"/>
              <a:buChar char="•"/>
              <a:defRPr sz="7400"/>
            </a:lvl4pPr>
            <a:lvl5pPr marL="2286000" lvl="4" indent="-698500" algn="l">
              <a:lnSpc>
                <a:spcPct val="90000"/>
              </a:lnSpc>
              <a:spcBef>
                <a:spcPts val="1900"/>
              </a:spcBef>
              <a:spcAft>
                <a:spcPts val="0"/>
              </a:spcAft>
              <a:buClr>
                <a:schemeClr val="dk1"/>
              </a:buClr>
              <a:buSzPts val="7400"/>
              <a:buChar char="•"/>
              <a:defRPr sz="7400"/>
            </a:lvl5pPr>
            <a:lvl6pPr marL="2743200" lvl="5" indent="-698500" algn="l">
              <a:lnSpc>
                <a:spcPct val="90000"/>
              </a:lnSpc>
              <a:spcBef>
                <a:spcPts val="1900"/>
              </a:spcBef>
              <a:spcAft>
                <a:spcPts val="0"/>
              </a:spcAft>
              <a:buClr>
                <a:schemeClr val="dk1"/>
              </a:buClr>
              <a:buSzPts val="7400"/>
              <a:buChar char="•"/>
              <a:defRPr sz="7400"/>
            </a:lvl6pPr>
            <a:lvl7pPr marL="3200400" lvl="6" indent="-698500" algn="l">
              <a:lnSpc>
                <a:spcPct val="90000"/>
              </a:lnSpc>
              <a:spcBef>
                <a:spcPts val="1900"/>
              </a:spcBef>
              <a:spcAft>
                <a:spcPts val="0"/>
              </a:spcAft>
              <a:buClr>
                <a:schemeClr val="dk1"/>
              </a:buClr>
              <a:buSzPts val="7400"/>
              <a:buChar char="•"/>
              <a:defRPr sz="7400"/>
            </a:lvl7pPr>
            <a:lvl8pPr marL="3657600" lvl="7" indent="-698500" algn="l">
              <a:lnSpc>
                <a:spcPct val="90000"/>
              </a:lnSpc>
              <a:spcBef>
                <a:spcPts val="1900"/>
              </a:spcBef>
              <a:spcAft>
                <a:spcPts val="0"/>
              </a:spcAft>
              <a:buClr>
                <a:schemeClr val="dk1"/>
              </a:buClr>
              <a:buSzPts val="7400"/>
              <a:buChar char="•"/>
              <a:defRPr sz="7400"/>
            </a:lvl8pPr>
            <a:lvl9pPr marL="4114800" lvl="8" indent="-698500" algn="l">
              <a:lnSpc>
                <a:spcPct val="90000"/>
              </a:lnSpc>
              <a:spcBef>
                <a:spcPts val="1900"/>
              </a:spcBef>
              <a:spcAft>
                <a:spcPts val="0"/>
              </a:spcAft>
              <a:buClr>
                <a:schemeClr val="dk1"/>
              </a:buClr>
              <a:buSzPts val="7400"/>
              <a:buChar char="•"/>
              <a:defRPr sz="7400"/>
            </a:lvl9pPr>
          </a:lstStyle>
          <a:p>
            <a:endParaRPr/>
          </a:p>
        </p:txBody>
      </p:sp>
      <p:sp>
        <p:nvSpPr>
          <p:cNvPr id="61" name="Google Shape;61;p10"/>
          <p:cNvSpPr txBox="1">
            <a:spLocks noGrp="1"/>
          </p:cNvSpPr>
          <p:nvPr>
            <p:ph type="body" idx="2"/>
          </p:nvPr>
        </p:nvSpPr>
        <p:spPr>
          <a:xfrm>
            <a:off x="2519364" y="8229600"/>
            <a:ext cx="11796600" cy="15246300"/>
          </a:xfrm>
          <a:prstGeom prst="rect">
            <a:avLst/>
          </a:prstGeom>
          <a:noFill/>
          <a:ln>
            <a:noFill/>
          </a:ln>
        </p:spPr>
        <p:txBody>
          <a:bodyPr spcFirstLastPara="1" wrap="square" lIns="105825" tIns="52900" rIns="105825" bIns="52900" anchor="t" anchorCtr="0">
            <a:normAutofit/>
          </a:bodyPr>
          <a:lstStyle>
            <a:lvl1pPr marL="457200" lvl="0" indent="-228600" algn="l">
              <a:lnSpc>
                <a:spcPct val="90000"/>
              </a:lnSpc>
              <a:spcBef>
                <a:spcPts val="3700"/>
              </a:spcBef>
              <a:spcAft>
                <a:spcPts val="0"/>
              </a:spcAft>
              <a:buClr>
                <a:schemeClr val="dk1"/>
              </a:buClr>
              <a:buSzPts val="5900"/>
              <a:buNone/>
              <a:defRPr sz="5900"/>
            </a:lvl1pPr>
            <a:lvl2pPr marL="914400" lvl="1" indent="-228600" algn="l">
              <a:lnSpc>
                <a:spcPct val="90000"/>
              </a:lnSpc>
              <a:spcBef>
                <a:spcPts val="1900"/>
              </a:spcBef>
              <a:spcAft>
                <a:spcPts val="0"/>
              </a:spcAft>
              <a:buClr>
                <a:schemeClr val="dk1"/>
              </a:buClr>
              <a:buSzPts val="5200"/>
              <a:buNone/>
              <a:defRPr sz="5200"/>
            </a:lvl2pPr>
            <a:lvl3pPr marL="1371600" lvl="2" indent="-228600" algn="l">
              <a:lnSpc>
                <a:spcPct val="90000"/>
              </a:lnSpc>
              <a:spcBef>
                <a:spcPts val="1900"/>
              </a:spcBef>
              <a:spcAft>
                <a:spcPts val="0"/>
              </a:spcAft>
              <a:buClr>
                <a:schemeClr val="dk1"/>
              </a:buClr>
              <a:buSzPts val="4400"/>
              <a:buNone/>
              <a:defRPr sz="4400"/>
            </a:lvl3pPr>
            <a:lvl4pPr marL="1828800" lvl="3" indent="-228600" algn="l">
              <a:lnSpc>
                <a:spcPct val="90000"/>
              </a:lnSpc>
              <a:spcBef>
                <a:spcPts val="1900"/>
              </a:spcBef>
              <a:spcAft>
                <a:spcPts val="0"/>
              </a:spcAft>
              <a:buClr>
                <a:schemeClr val="dk1"/>
              </a:buClr>
              <a:buSzPts val="3700"/>
              <a:buNone/>
              <a:defRPr sz="3700"/>
            </a:lvl4pPr>
            <a:lvl5pPr marL="2286000" lvl="4" indent="-228600" algn="l">
              <a:lnSpc>
                <a:spcPct val="90000"/>
              </a:lnSpc>
              <a:spcBef>
                <a:spcPts val="1900"/>
              </a:spcBef>
              <a:spcAft>
                <a:spcPts val="0"/>
              </a:spcAft>
              <a:buClr>
                <a:schemeClr val="dk1"/>
              </a:buClr>
              <a:buSzPts val="3700"/>
              <a:buNone/>
              <a:defRPr sz="3700"/>
            </a:lvl5pPr>
            <a:lvl6pPr marL="2743200" lvl="5" indent="-228600" algn="l">
              <a:lnSpc>
                <a:spcPct val="90000"/>
              </a:lnSpc>
              <a:spcBef>
                <a:spcPts val="1900"/>
              </a:spcBef>
              <a:spcAft>
                <a:spcPts val="0"/>
              </a:spcAft>
              <a:buClr>
                <a:schemeClr val="dk1"/>
              </a:buClr>
              <a:buSzPts val="3700"/>
              <a:buNone/>
              <a:defRPr sz="3700"/>
            </a:lvl6pPr>
            <a:lvl7pPr marL="3200400" lvl="6" indent="-228600" algn="l">
              <a:lnSpc>
                <a:spcPct val="90000"/>
              </a:lnSpc>
              <a:spcBef>
                <a:spcPts val="1900"/>
              </a:spcBef>
              <a:spcAft>
                <a:spcPts val="0"/>
              </a:spcAft>
              <a:buClr>
                <a:schemeClr val="dk1"/>
              </a:buClr>
              <a:buSzPts val="3700"/>
              <a:buNone/>
              <a:defRPr sz="3700"/>
            </a:lvl7pPr>
            <a:lvl8pPr marL="3657600" lvl="7" indent="-228600" algn="l">
              <a:lnSpc>
                <a:spcPct val="90000"/>
              </a:lnSpc>
              <a:spcBef>
                <a:spcPts val="1900"/>
              </a:spcBef>
              <a:spcAft>
                <a:spcPts val="0"/>
              </a:spcAft>
              <a:buClr>
                <a:schemeClr val="dk1"/>
              </a:buClr>
              <a:buSzPts val="3700"/>
              <a:buNone/>
              <a:defRPr sz="3700"/>
            </a:lvl8pPr>
            <a:lvl9pPr marL="4114800" lvl="8" indent="-228600" algn="l">
              <a:lnSpc>
                <a:spcPct val="90000"/>
              </a:lnSpc>
              <a:spcBef>
                <a:spcPts val="1900"/>
              </a:spcBef>
              <a:spcAft>
                <a:spcPts val="0"/>
              </a:spcAft>
              <a:buClr>
                <a:schemeClr val="dk1"/>
              </a:buClr>
              <a:buSzPts val="3700"/>
              <a:buNone/>
              <a:defRPr sz="3700"/>
            </a:lvl9pPr>
          </a:lstStyle>
          <a:p>
            <a:endParaRPr/>
          </a:p>
        </p:txBody>
      </p:sp>
      <p:sp>
        <p:nvSpPr>
          <p:cNvPr id="62" name="Google Shape;62;p10"/>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63" name="Google Shape;63;p10"/>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64" name="Google Shape;64;p10"/>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519364" y="1828800"/>
            <a:ext cx="11796600" cy="6400800"/>
          </a:xfrm>
          <a:prstGeom prst="rect">
            <a:avLst/>
          </a:prstGeom>
          <a:noFill/>
          <a:ln>
            <a:noFill/>
          </a:ln>
        </p:spPr>
        <p:txBody>
          <a:bodyPr spcFirstLastPara="1" wrap="square" lIns="105825" tIns="52900" rIns="105825" bIns="52900" anchor="b" anchorCtr="0">
            <a:normAutofit/>
          </a:bodyPr>
          <a:lstStyle>
            <a:lvl1pPr lvl="0" algn="l">
              <a:lnSpc>
                <a:spcPct val="90000"/>
              </a:lnSpc>
              <a:spcBef>
                <a:spcPts val="0"/>
              </a:spcBef>
              <a:spcAft>
                <a:spcPts val="0"/>
              </a:spcAft>
              <a:buClr>
                <a:schemeClr val="dk1"/>
              </a:buClr>
              <a:buSzPts val="11900"/>
              <a:buFont typeface="Calibri"/>
              <a:buNone/>
              <a:defRPr sz="119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67" name="Google Shape;67;p11"/>
          <p:cNvSpPr>
            <a:spLocks noGrp="1"/>
          </p:cNvSpPr>
          <p:nvPr>
            <p:ph type="pic" idx="2"/>
          </p:nvPr>
        </p:nvSpPr>
        <p:spPr>
          <a:xfrm>
            <a:off x="15549564" y="3949706"/>
            <a:ext cx="18516600" cy="19494600"/>
          </a:xfrm>
          <a:prstGeom prst="rect">
            <a:avLst/>
          </a:prstGeom>
          <a:noFill/>
          <a:ln>
            <a:noFill/>
          </a:ln>
        </p:spPr>
      </p:sp>
      <p:sp>
        <p:nvSpPr>
          <p:cNvPr id="68" name="Google Shape;68;p11"/>
          <p:cNvSpPr txBox="1">
            <a:spLocks noGrp="1"/>
          </p:cNvSpPr>
          <p:nvPr>
            <p:ph type="body" idx="1"/>
          </p:nvPr>
        </p:nvSpPr>
        <p:spPr>
          <a:xfrm>
            <a:off x="2519364" y="8229600"/>
            <a:ext cx="11796600" cy="15246300"/>
          </a:xfrm>
          <a:prstGeom prst="rect">
            <a:avLst/>
          </a:prstGeom>
          <a:noFill/>
          <a:ln>
            <a:noFill/>
          </a:ln>
        </p:spPr>
        <p:txBody>
          <a:bodyPr spcFirstLastPara="1" wrap="square" lIns="105825" tIns="52900" rIns="105825" bIns="52900" anchor="t" anchorCtr="0">
            <a:normAutofit/>
          </a:bodyPr>
          <a:lstStyle>
            <a:lvl1pPr marL="457200" lvl="0" indent="-228600" algn="l">
              <a:lnSpc>
                <a:spcPct val="90000"/>
              </a:lnSpc>
              <a:spcBef>
                <a:spcPts val="3700"/>
              </a:spcBef>
              <a:spcAft>
                <a:spcPts val="0"/>
              </a:spcAft>
              <a:buClr>
                <a:schemeClr val="dk1"/>
              </a:buClr>
              <a:buSzPts val="5900"/>
              <a:buNone/>
              <a:defRPr sz="5900"/>
            </a:lvl1pPr>
            <a:lvl2pPr marL="914400" lvl="1" indent="-228600" algn="l">
              <a:lnSpc>
                <a:spcPct val="90000"/>
              </a:lnSpc>
              <a:spcBef>
                <a:spcPts val="1900"/>
              </a:spcBef>
              <a:spcAft>
                <a:spcPts val="0"/>
              </a:spcAft>
              <a:buClr>
                <a:schemeClr val="dk1"/>
              </a:buClr>
              <a:buSzPts val="5200"/>
              <a:buNone/>
              <a:defRPr sz="5200"/>
            </a:lvl2pPr>
            <a:lvl3pPr marL="1371600" lvl="2" indent="-228600" algn="l">
              <a:lnSpc>
                <a:spcPct val="90000"/>
              </a:lnSpc>
              <a:spcBef>
                <a:spcPts val="1900"/>
              </a:spcBef>
              <a:spcAft>
                <a:spcPts val="0"/>
              </a:spcAft>
              <a:buClr>
                <a:schemeClr val="dk1"/>
              </a:buClr>
              <a:buSzPts val="4400"/>
              <a:buNone/>
              <a:defRPr sz="4400"/>
            </a:lvl3pPr>
            <a:lvl4pPr marL="1828800" lvl="3" indent="-228600" algn="l">
              <a:lnSpc>
                <a:spcPct val="90000"/>
              </a:lnSpc>
              <a:spcBef>
                <a:spcPts val="1900"/>
              </a:spcBef>
              <a:spcAft>
                <a:spcPts val="0"/>
              </a:spcAft>
              <a:buClr>
                <a:schemeClr val="dk1"/>
              </a:buClr>
              <a:buSzPts val="3700"/>
              <a:buNone/>
              <a:defRPr sz="3700"/>
            </a:lvl4pPr>
            <a:lvl5pPr marL="2286000" lvl="4" indent="-228600" algn="l">
              <a:lnSpc>
                <a:spcPct val="90000"/>
              </a:lnSpc>
              <a:spcBef>
                <a:spcPts val="1900"/>
              </a:spcBef>
              <a:spcAft>
                <a:spcPts val="0"/>
              </a:spcAft>
              <a:buClr>
                <a:schemeClr val="dk1"/>
              </a:buClr>
              <a:buSzPts val="3700"/>
              <a:buNone/>
              <a:defRPr sz="3700"/>
            </a:lvl5pPr>
            <a:lvl6pPr marL="2743200" lvl="5" indent="-228600" algn="l">
              <a:lnSpc>
                <a:spcPct val="90000"/>
              </a:lnSpc>
              <a:spcBef>
                <a:spcPts val="1900"/>
              </a:spcBef>
              <a:spcAft>
                <a:spcPts val="0"/>
              </a:spcAft>
              <a:buClr>
                <a:schemeClr val="dk1"/>
              </a:buClr>
              <a:buSzPts val="3700"/>
              <a:buNone/>
              <a:defRPr sz="3700"/>
            </a:lvl6pPr>
            <a:lvl7pPr marL="3200400" lvl="6" indent="-228600" algn="l">
              <a:lnSpc>
                <a:spcPct val="90000"/>
              </a:lnSpc>
              <a:spcBef>
                <a:spcPts val="1900"/>
              </a:spcBef>
              <a:spcAft>
                <a:spcPts val="0"/>
              </a:spcAft>
              <a:buClr>
                <a:schemeClr val="dk1"/>
              </a:buClr>
              <a:buSzPts val="3700"/>
              <a:buNone/>
              <a:defRPr sz="3700"/>
            </a:lvl7pPr>
            <a:lvl8pPr marL="3657600" lvl="7" indent="-228600" algn="l">
              <a:lnSpc>
                <a:spcPct val="90000"/>
              </a:lnSpc>
              <a:spcBef>
                <a:spcPts val="1900"/>
              </a:spcBef>
              <a:spcAft>
                <a:spcPts val="0"/>
              </a:spcAft>
              <a:buClr>
                <a:schemeClr val="dk1"/>
              </a:buClr>
              <a:buSzPts val="3700"/>
              <a:buNone/>
              <a:defRPr sz="3700"/>
            </a:lvl8pPr>
            <a:lvl9pPr marL="4114800" lvl="8" indent="-228600" algn="l">
              <a:lnSpc>
                <a:spcPct val="90000"/>
              </a:lnSpc>
              <a:spcBef>
                <a:spcPts val="1900"/>
              </a:spcBef>
              <a:spcAft>
                <a:spcPts val="0"/>
              </a:spcAft>
              <a:buClr>
                <a:schemeClr val="dk1"/>
              </a:buClr>
              <a:buSzPts val="3700"/>
              <a:buNone/>
              <a:defRPr sz="3700"/>
            </a:lvl9pPr>
          </a:lstStyle>
          <a:p>
            <a:endParaRPr/>
          </a:p>
        </p:txBody>
      </p:sp>
      <p:sp>
        <p:nvSpPr>
          <p:cNvPr id="69" name="Google Shape;69;p11"/>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70" name="Google Shape;70;p11"/>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71" name="Google Shape;71;p11"/>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514600" y="1460506"/>
            <a:ext cx="31546800" cy="5302200"/>
          </a:xfrm>
          <a:prstGeom prst="rect">
            <a:avLst/>
          </a:prstGeom>
          <a:noFill/>
          <a:ln>
            <a:noFill/>
          </a:ln>
        </p:spPr>
        <p:txBody>
          <a:bodyPr spcFirstLastPara="1" wrap="square" lIns="105825" tIns="52900" rIns="105825" bIns="52900" anchor="ctr" anchorCtr="0">
            <a:normAutofit/>
          </a:bodyPr>
          <a:lstStyle>
            <a:lvl1pPr marR="0" lvl="0" algn="l" rtl="0">
              <a:lnSpc>
                <a:spcPct val="90000"/>
              </a:lnSpc>
              <a:spcBef>
                <a:spcPts val="0"/>
              </a:spcBef>
              <a:spcAft>
                <a:spcPts val="0"/>
              </a:spcAft>
              <a:buClr>
                <a:schemeClr val="dk1"/>
              </a:buClr>
              <a:buSzPts val="16300"/>
              <a:buFont typeface="Calibri"/>
              <a:buNone/>
              <a:defRPr sz="16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21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514600" y="7302500"/>
            <a:ext cx="31546800" cy="17405400"/>
          </a:xfrm>
          <a:prstGeom prst="rect">
            <a:avLst/>
          </a:prstGeom>
          <a:noFill/>
          <a:ln>
            <a:noFill/>
          </a:ln>
        </p:spPr>
        <p:txBody>
          <a:bodyPr spcFirstLastPara="1" wrap="square" lIns="105825" tIns="52900" rIns="105825" bIns="52900" anchor="t" anchorCtr="0">
            <a:normAutofit/>
          </a:bodyPr>
          <a:lstStyle>
            <a:lvl1pPr marL="457200" marR="0" lvl="0" indent="-889000" algn="l" rtl="0">
              <a:lnSpc>
                <a:spcPct val="90000"/>
              </a:lnSpc>
              <a:spcBef>
                <a:spcPts val="3700"/>
              </a:spcBef>
              <a:spcAft>
                <a:spcPts val="0"/>
              </a:spcAft>
              <a:buClr>
                <a:schemeClr val="dk1"/>
              </a:buClr>
              <a:buSzPts val="10400"/>
              <a:buFont typeface="Arial"/>
              <a:buChar char="•"/>
              <a:defRPr sz="10400" b="0" i="0" u="none" strike="noStrike" cap="none">
                <a:solidFill>
                  <a:schemeClr val="dk1"/>
                </a:solidFill>
                <a:latin typeface="Calibri"/>
                <a:ea typeface="Calibri"/>
                <a:cs typeface="Calibri"/>
                <a:sym typeface="Calibri"/>
              </a:defRPr>
            </a:lvl1pPr>
            <a:lvl2pPr marL="914400" marR="0" lvl="1" indent="-793750" algn="l" rtl="0">
              <a:lnSpc>
                <a:spcPct val="90000"/>
              </a:lnSpc>
              <a:spcBef>
                <a:spcPts val="1900"/>
              </a:spcBef>
              <a:spcAft>
                <a:spcPts val="0"/>
              </a:spcAft>
              <a:buClr>
                <a:schemeClr val="dk1"/>
              </a:buClr>
              <a:buSzPts val="8900"/>
              <a:buFont typeface="Arial"/>
              <a:buChar char="•"/>
              <a:defRPr sz="8900" b="0" i="0" u="none" strike="noStrike" cap="none">
                <a:solidFill>
                  <a:schemeClr val="dk1"/>
                </a:solidFill>
                <a:latin typeface="Calibri"/>
                <a:ea typeface="Calibri"/>
                <a:cs typeface="Calibri"/>
                <a:sym typeface="Calibri"/>
              </a:defRPr>
            </a:lvl2pPr>
            <a:lvl3pPr marL="1371600" marR="0" lvl="2" indent="-698500" algn="l" rtl="0">
              <a:lnSpc>
                <a:spcPct val="90000"/>
              </a:lnSpc>
              <a:spcBef>
                <a:spcPts val="19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3pPr>
            <a:lvl4pPr marL="1828800" marR="0" lvl="3"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lnSpc>
                <a:spcPct val="90000"/>
              </a:lnSpc>
              <a:spcBef>
                <a:spcPts val="190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514600" y="25425406"/>
            <a:ext cx="8229600" cy="1460400"/>
          </a:xfrm>
          <a:prstGeom prst="rect">
            <a:avLst/>
          </a:prstGeom>
          <a:noFill/>
          <a:ln>
            <a:noFill/>
          </a:ln>
        </p:spPr>
        <p:txBody>
          <a:bodyPr spcFirstLastPara="1" wrap="square" lIns="105825" tIns="52900" rIns="105825" bIns="52900" anchor="ctr" anchorCtr="0">
            <a:noAutofit/>
          </a:bodyPr>
          <a:lstStyle>
            <a:lvl1pPr marR="0" lvl="0" algn="l" rtl="0">
              <a:lnSpc>
                <a:spcPct val="100000"/>
              </a:lnSpc>
              <a:spcBef>
                <a:spcPts val="0"/>
              </a:spcBef>
              <a:spcAft>
                <a:spcPts val="0"/>
              </a:spcAft>
              <a:buClr>
                <a:srgbClr val="000000"/>
              </a:buClr>
              <a:buSzPts val="1600"/>
              <a:buFont typeface="Arial"/>
              <a:buNone/>
              <a:defRPr sz="4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115800" y="25425406"/>
            <a:ext cx="12344400" cy="1460400"/>
          </a:xfrm>
          <a:prstGeom prst="rect">
            <a:avLst/>
          </a:prstGeom>
          <a:noFill/>
          <a:ln>
            <a:noFill/>
          </a:ln>
        </p:spPr>
        <p:txBody>
          <a:bodyPr spcFirstLastPara="1" wrap="square" lIns="105825" tIns="52900" rIns="105825" bIns="52900" anchor="ctr" anchorCtr="0">
            <a:noAutofit/>
          </a:bodyPr>
          <a:lstStyle>
            <a:lvl1pPr marR="0" lvl="0" algn="ctr" rtl="0">
              <a:lnSpc>
                <a:spcPct val="100000"/>
              </a:lnSpc>
              <a:spcBef>
                <a:spcPts val="0"/>
              </a:spcBef>
              <a:spcAft>
                <a:spcPts val="0"/>
              </a:spcAft>
              <a:buClr>
                <a:srgbClr val="000000"/>
              </a:buClr>
              <a:buSzPts val="1600"/>
              <a:buFont typeface="Arial"/>
              <a:buNone/>
              <a:defRPr sz="4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60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5831800" y="25425406"/>
            <a:ext cx="8229600" cy="1460400"/>
          </a:xfrm>
          <a:prstGeom prst="rect">
            <a:avLst/>
          </a:prstGeom>
          <a:noFill/>
          <a:ln>
            <a:noFill/>
          </a:ln>
        </p:spPr>
        <p:txBody>
          <a:bodyPr spcFirstLastPara="1" wrap="square" lIns="105825" tIns="52900" rIns="105825" bIns="52900" anchor="ctr" anchorCtr="0">
            <a:noAutofit/>
          </a:bodyPr>
          <a:lstStyle>
            <a:lvl1pPr marL="0" marR="0" lvl="0"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400"/>
              <a:buFont typeface="Arial"/>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microsoft.com/office/2018/10/relationships/comments" Target="../comments/modernComment_101_0.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9000"/>
            <a:lum/>
          </a:blip>
          <a:srcRect/>
          <a:stretch>
            <a:fillRect l="-10000" r="-10000"/>
          </a:stretch>
        </a:blipFill>
        <a:effectLst/>
      </p:bgPr>
    </p:bg>
    <p:spTree>
      <p:nvGrpSpPr>
        <p:cNvPr id="1" name="Shape 97"/>
        <p:cNvGrpSpPr/>
        <p:nvPr/>
      </p:nvGrpSpPr>
      <p:grpSpPr>
        <a:xfrm>
          <a:off x="0" y="0"/>
          <a:ext cx="0" cy="0"/>
          <a:chOff x="0" y="0"/>
          <a:chExt cx="0" cy="0"/>
        </a:xfrm>
      </p:grpSpPr>
      <p:sp>
        <p:nvSpPr>
          <p:cNvPr id="39" name="Rectangle 38">
            <a:extLst>
              <a:ext uri="{FF2B5EF4-FFF2-40B4-BE49-F238E27FC236}">
                <a16:creationId xmlns:a16="http://schemas.microsoft.com/office/drawing/2014/main" id="{A642D365-D441-778E-AC25-68846907D44A}"/>
              </a:ext>
            </a:extLst>
          </p:cNvPr>
          <p:cNvSpPr/>
          <p:nvPr/>
        </p:nvSpPr>
        <p:spPr>
          <a:xfrm>
            <a:off x="7905750" y="-33746"/>
            <a:ext cx="552450" cy="3438450"/>
          </a:xfrm>
          <a:prstGeom prst="rect">
            <a:avLst/>
          </a:prstGeom>
          <a:solidFill>
            <a:srgbClr val="B110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8" name="Google Shape;98;g213d0089a55_0_2"/>
          <p:cNvSpPr/>
          <p:nvPr/>
        </p:nvSpPr>
        <p:spPr>
          <a:xfrm>
            <a:off x="20547005" y="12851505"/>
            <a:ext cx="8657443" cy="7155271"/>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99" name="Google Shape;99;g213d0089a55_0_2"/>
          <p:cNvSpPr/>
          <p:nvPr/>
        </p:nvSpPr>
        <p:spPr>
          <a:xfrm>
            <a:off x="380427" y="4151085"/>
            <a:ext cx="12388098" cy="17494833"/>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accent1"/>
              </a:solidFill>
              <a:latin typeface="Calibri"/>
              <a:ea typeface="Calibri"/>
              <a:cs typeface="Calibri"/>
              <a:sym typeface="Calibri"/>
            </a:endParaRPr>
          </a:p>
        </p:txBody>
      </p:sp>
      <p:sp>
        <p:nvSpPr>
          <p:cNvPr id="100" name="Google Shape;100;g213d0089a55_0_2"/>
          <p:cNvSpPr txBox="1"/>
          <p:nvPr/>
        </p:nvSpPr>
        <p:spPr>
          <a:xfrm>
            <a:off x="20923227" y="12458831"/>
            <a:ext cx="3660657" cy="660831"/>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a:solidFill>
                  <a:schemeClr val="lt1"/>
                </a:solidFill>
                <a:latin typeface="Quattrocento Sans" panose="020B0502050000020003" pitchFamily="34" charset="0"/>
              </a:rPr>
              <a:t>Comparator</a:t>
            </a:r>
            <a:endParaRPr lang="en-US" sz="4000" b="1">
              <a:solidFill>
                <a:schemeClr val="lt1"/>
              </a:solidFill>
              <a:latin typeface="Quattrocento Sans" panose="020B0502050000020003" pitchFamily="34" charset="0"/>
            </a:endParaRPr>
          </a:p>
        </p:txBody>
      </p:sp>
      <p:sp>
        <p:nvSpPr>
          <p:cNvPr id="101" name="Google Shape;101;g213d0089a55_0_2"/>
          <p:cNvSpPr/>
          <p:nvPr/>
        </p:nvSpPr>
        <p:spPr>
          <a:xfrm>
            <a:off x="8275125" y="-52796"/>
            <a:ext cx="28301100" cy="3457500"/>
          </a:xfrm>
          <a:prstGeom prst="rect">
            <a:avLst/>
          </a:prstGeom>
          <a:solidFill>
            <a:srgbClr val="13284C"/>
          </a:solidFill>
          <a:ln w="12700" cap="flat" cmpd="sng">
            <a:no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102" name="Google Shape;102;g213d0089a55_0_2"/>
          <p:cNvSpPr txBox="1"/>
          <p:nvPr/>
        </p:nvSpPr>
        <p:spPr>
          <a:xfrm>
            <a:off x="739548" y="23181171"/>
            <a:ext cx="11669855" cy="3707819"/>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US" sz="2600">
                <a:effectLst/>
                <a:latin typeface="Calibri" panose="020F0502020204030204" pitchFamily="34" charset="0"/>
              </a:rPr>
              <a:t>The double-dabble algorithm is used to convert an 8-bit binary input into a 10-bit binary-coded-decimal (BCD). The algorithm typically works by adding three to 4-bit decimal sections of the running BCD output when any decimal is greater than 4; the input is then shifted in once, shifting up to a total of n-bit times. However, this implementation of the double dabble algorithm was mathematically optimized for a combinational calculation, without the need for timing or other error-prone systems. The bits propagate through a series of comparators, adders, and multiplexers to arrive at a correct BCD output. This system was theorized in Multisim, built in Electric VLSI, and simulated in LTspice.</a:t>
            </a:r>
            <a:endParaRPr sz="2600" b="0" i="0" u="none" strike="noStrike" cap="none">
              <a:solidFill>
                <a:schemeClr val="dk1"/>
              </a:solidFill>
              <a:latin typeface="Calibri"/>
              <a:ea typeface="Calibri"/>
              <a:cs typeface="Calibri"/>
              <a:sym typeface="Calibri"/>
            </a:endParaRPr>
          </a:p>
        </p:txBody>
      </p:sp>
      <p:sp>
        <p:nvSpPr>
          <p:cNvPr id="103" name="Google Shape;103;g213d0089a55_0_2"/>
          <p:cNvSpPr txBox="1"/>
          <p:nvPr/>
        </p:nvSpPr>
        <p:spPr>
          <a:xfrm>
            <a:off x="688224" y="3690513"/>
            <a:ext cx="6130157" cy="861000"/>
          </a:xfrm>
          <a:prstGeom prst="rect">
            <a:avLst/>
          </a:prstGeom>
          <a:solidFill>
            <a:srgbClr val="7F0B1E"/>
          </a:solidFill>
          <a:ln>
            <a:noFill/>
          </a:ln>
        </p:spPr>
        <p:txBody>
          <a:bodyPr spcFirstLastPara="1" wrap="square" lIns="105825" tIns="52900" rIns="105825" bIns="52900"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chemeClr val="lt1"/>
                </a:solidFill>
                <a:latin typeface="Quattrocento Sans"/>
                <a:ea typeface="Quattrocento Sans"/>
                <a:cs typeface="Quattrocento Sans"/>
                <a:sym typeface="Quattrocento Sans"/>
              </a:rPr>
              <a:t>-LAYOUT-</a:t>
            </a:r>
            <a:endParaRPr sz="4900" b="0" i="0" u="none" strike="noStrike" cap="none">
              <a:solidFill>
                <a:schemeClr val="lt1"/>
              </a:solidFill>
              <a:latin typeface="Quattrocento Sans"/>
              <a:ea typeface="Quattrocento Sans"/>
              <a:cs typeface="Quattrocento Sans"/>
              <a:sym typeface="Quattrocento Sans"/>
            </a:endParaRPr>
          </a:p>
        </p:txBody>
      </p:sp>
      <p:sp>
        <p:nvSpPr>
          <p:cNvPr id="104" name="Google Shape;104;g213d0089a55_0_2"/>
          <p:cNvSpPr txBox="1"/>
          <p:nvPr/>
        </p:nvSpPr>
        <p:spPr>
          <a:xfrm>
            <a:off x="8065805" y="437217"/>
            <a:ext cx="28301100" cy="2507490"/>
          </a:xfrm>
          <a:prstGeom prst="rect">
            <a:avLst/>
          </a:prstGeom>
          <a:noFill/>
          <a:ln>
            <a:noFill/>
          </a:ln>
        </p:spPr>
        <p:txBody>
          <a:bodyPr spcFirstLastPara="1" wrap="square" lIns="105825" tIns="52900" rIns="105825" bIns="52900" anchor="t" anchorCtr="0">
            <a:spAutoFit/>
          </a:bodyPr>
          <a:lstStyle/>
          <a:p>
            <a:pPr marL="0" lvl="0" indent="0" algn="ctr" rtl="0">
              <a:spcBef>
                <a:spcPts val="0"/>
              </a:spcBef>
              <a:spcAft>
                <a:spcPts val="0"/>
              </a:spcAft>
              <a:buClr>
                <a:schemeClr val="dk1"/>
              </a:buClr>
              <a:buSzPts val="9400"/>
              <a:buFont typeface="Arial"/>
              <a:buNone/>
            </a:pPr>
            <a:r>
              <a:rPr lang="en-US" sz="8000" b="1">
                <a:solidFill>
                  <a:schemeClr val="lt1"/>
                </a:solidFill>
                <a:latin typeface="Quattrocento Sans"/>
                <a:ea typeface="Quattrocento Sans"/>
                <a:cs typeface="Quattrocento Sans"/>
                <a:sym typeface="Quattrocento Sans"/>
              </a:rPr>
              <a:t>8-bit Double-Dabble Algorithm (Binary to BCD)</a:t>
            </a:r>
          </a:p>
          <a:p>
            <a:pPr algn="ctr">
              <a:buClr>
                <a:schemeClr val="dk1"/>
              </a:buClr>
              <a:buSzPts val="5900"/>
            </a:pPr>
            <a:r>
              <a:rPr lang="en-US" sz="3600">
                <a:solidFill>
                  <a:schemeClr val="lt1"/>
                </a:solidFill>
                <a:latin typeface="Roboto"/>
                <a:ea typeface="Roboto"/>
                <a:cs typeface="Quattrocento Sans"/>
                <a:sym typeface="Roboto"/>
              </a:rPr>
              <a:t>Students - Amaan Ahmed, Omer Al Sumeri, Luis Villanueva</a:t>
            </a:r>
            <a:br>
              <a:rPr lang="en-US" sz="3600">
                <a:solidFill>
                  <a:schemeClr val="lt1"/>
                </a:solidFill>
                <a:latin typeface="Roboto"/>
                <a:ea typeface="Roboto"/>
                <a:cs typeface="Quattrocento Sans"/>
                <a:sym typeface="Roboto"/>
              </a:rPr>
            </a:br>
            <a:r>
              <a:rPr lang="en-US" sz="4000" b="1">
                <a:solidFill>
                  <a:schemeClr val="lt1"/>
                </a:solidFill>
                <a:latin typeface="Quattrocento Sans"/>
                <a:ea typeface="Quattrocento Sans"/>
                <a:cs typeface="Quattrocento Sans"/>
                <a:sym typeface="Quattrocento Sans"/>
              </a:rPr>
              <a:t>ECE 140 VLSI Design – Fall 2023 – California State University, Fresno </a:t>
            </a:r>
            <a:endParaRPr lang="en-US" sz="4000" b="1">
              <a:solidFill>
                <a:schemeClr val="lt1"/>
              </a:solidFill>
              <a:latin typeface="Quattrocento Sans"/>
              <a:ea typeface="Quattrocento Sans"/>
              <a:cs typeface="Quattrocento Sans"/>
            </a:endParaRPr>
          </a:p>
        </p:txBody>
      </p:sp>
      <p:sp>
        <p:nvSpPr>
          <p:cNvPr id="106" name="Google Shape;106;g213d0089a55_0_2"/>
          <p:cNvSpPr/>
          <p:nvPr/>
        </p:nvSpPr>
        <p:spPr>
          <a:xfrm>
            <a:off x="380427" y="22328776"/>
            <a:ext cx="12388098" cy="4803056"/>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107" name="Google Shape;107;g213d0089a55_0_2"/>
          <p:cNvSpPr txBox="1"/>
          <p:nvPr/>
        </p:nvSpPr>
        <p:spPr>
          <a:xfrm>
            <a:off x="713723" y="21874304"/>
            <a:ext cx="6557860" cy="861000"/>
          </a:xfrm>
          <a:prstGeom prst="rect">
            <a:avLst/>
          </a:prstGeom>
          <a:solidFill>
            <a:srgbClr val="7F0B1E"/>
          </a:solidFill>
          <a:ln>
            <a:noFill/>
          </a:ln>
        </p:spPr>
        <p:txBody>
          <a:bodyPr spcFirstLastPara="1" wrap="square" lIns="105825" tIns="52900" rIns="105825" bIns="52900"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i="0" u="none" strike="noStrike" cap="none">
                <a:solidFill>
                  <a:schemeClr val="lt1"/>
                </a:solidFill>
                <a:latin typeface="Quattrocento Sans"/>
                <a:ea typeface="Arial"/>
                <a:cs typeface="Arial"/>
              </a:rPr>
              <a:t>-ABSTRACT-</a:t>
            </a:r>
          </a:p>
        </p:txBody>
      </p:sp>
      <p:pic>
        <p:nvPicPr>
          <p:cNvPr id="112" name="Google Shape;112;g213d0089a55_0_2"/>
          <p:cNvPicPr preferRelativeResize="0"/>
          <p:nvPr/>
        </p:nvPicPr>
        <p:blipFill rotWithShape="1">
          <a:blip r:embed="rId5">
            <a:alphaModFix/>
          </a:blip>
          <a:srcRect/>
          <a:stretch/>
        </p:blipFill>
        <p:spPr>
          <a:xfrm>
            <a:off x="-32724" y="-34450"/>
            <a:ext cx="8098529" cy="3438450"/>
          </a:xfrm>
          <a:prstGeom prst="rect">
            <a:avLst/>
          </a:prstGeom>
          <a:noFill/>
          <a:ln>
            <a:noFill/>
          </a:ln>
        </p:spPr>
      </p:pic>
      <p:sp>
        <p:nvSpPr>
          <p:cNvPr id="113" name="Google Shape;113;g213d0089a55_0_2"/>
          <p:cNvSpPr/>
          <p:nvPr/>
        </p:nvSpPr>
        <p:spPr>
          <a:xfrm>
            <a:off x="13138816" y="15827094"/>
            <a:ext cx="6997741" cy="11304738"/>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lvl="0" indent="0" algn="l" rtl="0">
              <a:spcBef>
                <a:spcPts val="0"/>
              </a:spcBef>
              <a:spcAft>
                <a:spcPts val="0"/>
              </a:spcAft>
              <a:buClr>
                <a:srgbClr val="000000"/>
              </a:buClr>
              <a:buSzPts val="4000"/>
              <a:buFont typeface="Arial"/>
              <a:buNone/>
            </a:pPr>
            <a:endParaRPr/>
          </a:p>
        </p:txBody>
      </p:sp>
      <p:sp>
        <p:nvSpPr>
          <p:cNvPr id="114" name="Google Shape;114;g213d0089a55_0_2"/>
          <p:cNvSpPr txBox="1"/>
          <p:nvPr/>
        </p:nvSpPr>
        <p:spPr>
          <a:xfrm>
            <a:off x="13640911" y="15383610"/>
            <a:ext cx="3008789" cy="660831"/>
          </a:xfrm>
          <a:prstGeom prst="rect">
            <a:avLst/>
          </a:prstGeom>
          <a:solidFill>
            <a:srgbClr val="B1102B"/>
          </a:solidFill>
          <a:ln>
            <a:noFill/>
          </a:ln>
        </p:spPr>
        <p:txBody>
          <a:bodyPr spcFirstLastPara="1" wrap="square" lIns="105825" tIns="52900" rIns="105825" bIns="52900"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3600" b="1" i="0" u="none" strike="noStrike" cap="none">
                <a:solidFill>
                  <a:schemeClr val="lt1"/>
                </a:solidFill>
                <a:latin typeface="Quattrocento Sans"/>
              </a:rPr>
              <a:t>Schematic</a:t>
            </a:r>
          </a:p>
        </p:txBody>
      </p:sp>
      <p:sp>
        <p:nvSpPr>
          <p:cNvPr id="136" name="Google Shape;136;g213d0089a55_0_2"/>
          <p:cNvSpPr txBox="1"/>
          <p:nvPr/>
        </p:nvSpPr>
        <p:spPr>
          <a:xfrm>
            <a:off x="13466405" y="24368358"/>
            <a:ext cx="6382719" cy="2476713"/>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i="1">
                <a:solidFill>
                  <a:schemeClr val="dk1"/>
                </a:solidFill>
                <a:latin typeface="Calibri"/>
                <a:ea typeface="Calibri"/>
                <a:cs typeface="Calibri"/>
              </a:rPr>
              <a:t>The schematic was created after gates were completed in schematic, which was after theorizing our design in Multisim. This simulation gives the same outputs as the layout. </a:t>
            </a:r>
            <a:r>
              <a:rPr lang="en-US" sz="2200">
                <a:solidFill>
                  <a:schemeClr val="dk1"/>
                </a:solidFill>
                <a:latin typeface="Calibri"/>
                <a:ea typeface="Calibri"/>
                <a:cs typeface="Calibri"/>
              </a:rPr>
              <a:t>Arriving to this stage proved the most difficult of all steps, as it was discovered that Electric VLSI gave incorrect outputs for even one level of conditional addition.</a:t>
            </a:r>
          </a:p>
        </p:txBody>
      </p:sp>
      <p:pic>
        <p:nvPicPr>
          <p:cNvPr id="2" name="Picture 1">
            <a:extLst>
              <a:ext uri="{FF2B5EF4-FFF2-40B4-BE49-F238E27FC236}">
                <a16:creationId xmlns:a16="http://schemas.microsoft.com/office/drawing/2014/main" id="{D9B33A99-C749-F8C4-E912-CAA6939109A7}"/>
              </a:ext>
            </a:extLst>
          </p:cNvPr>
          <p:cNvPicPr>
            <a:picLocks noChangeAspect="1"/>
          </p:cNvPicPr>
          <p:nvPr/>
        </p:nvPicPr>
        <p:blipFill>
          <a:blip r:embed="rId6"/>
          <a:stretch>
            <a:fillRect/>
          </a:stretch>
        </p:blipFill>
        <p:spPr>
          <a:xfrm>
            <a:off x="1017482" y="4798036"/>
            <a:ext cx="10985838" cy="16384920"/>
          </a:xfrm>
          <a:prstGeom prst="rect">
            <a:avLst/>
          </a:prstGeom>
          <a:ln w="28575">
            <a:solidFill>
              <a:srgbClr val="13284C"/>
            </a:solidFill>
          </a:ln>
        </p:spPr>
      </p:pic>
      <p:pic>
        <p:nvPicPr>
          <p:cNvPr id="1028" name="Picture 4">
            <a:extLst>
              <a:ext uri="{FF2B5EF4-FFF2-40B4-BE49-F238E27FC236}">
                <a16:creationId xmlns:a16="http://schemas.microsoft.com/office/drawing/2014/main" id="{C0EF1B8C-8CD6-4435-7485-31E3ED297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8032" y="16459681"/>
            <a:ext cx="3895886" cy="7452999"/>
          </a:xfrm>
          <a:prstGeom prst="rect">
            <a:avLst/>
          </a:prstGeom>
          <a:noFill/>
          <a:ln w="28575">
            <a:solidFill>
              <a:srgbClr val="13284C"/>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0B49C96-41A9-B008-E281-037634A6C566}"/>
              </a:ext>
            </a:extLst>
          </p:cNvPr>
          <p:cNvPicPr>
            <a:picLocks noChangeAspect="1"/>
          </p:cNvPicPr>
          <p:nvPr/>
        </p:nvPicPr>
        <p:blipFill>
          <a:blip r:embed="rId8"/>
          <a:stretch>
            <a:fillRect/>
          </a:stretch>
        </p:blipFill>
        <p:spPr>
          <a:xfrm>
            <a:off x="14069555" y="5711991"/>
            <a:ext cx="5176420" cy="6406326"/>
          </a:xfrm>
          <a:prstGeom prst="rect">
            <a:avLst/>
          </a:prstGeom>
          <a:ln w="28575">
            <a:solidFill>
              <a:srgbClr val="13284C"/>
            </a:solidFill>
          </a:ln>
        </p:spPr>
      </p:pic>
      <p:sp>
        <p:nvSpPr>
          <p:cNvPr id="5" name="Google Shape;113;g213d0089a55_0_2">
            <a:extLst>
              <a:ext uri="{FF2B5EF4-FFF2-40B4-BE49-F238E27FC236}">
                <a16:creationId xmlns:a16="http://schemas.microsoft.com/office/drawing/2014/main" id="{1C9CB79D-E2FA-F709-BB98-20257D11D53F}"/>
              </a:ext>
            </a:extLst>
          </p:cNvPr>
          <p:cNvSpPr/>
          <p:nvPr/>
        </p:nvSpPr>
        <p:spPr>
          <a:xfrm>
            <a:off x="13138816" y="5222933"/>
            <a:ext cx="6997740" cy="9962814"/>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lvl="0" indent="0" algn="l" rtl="0">
              <a:spcBef>
                <a:spcPts val="0"/>
              </a:spcBef>
              <a:spcAft>
                <a:spcPts val="0"/>
              </a:spcAft>
              <a:buClr>
                <a:srgbClr val="000000"/>
              </a:buClr>
              <a:buSzPts val="4000"/>
              <a:buFont typeface="Arial"/>
              <a:buNone/>
            </a:pPr>
            <a:endParaRPr/>
          </a:p>
        </p:txBody>
      </p:sp>
      <p:sp>
        <p:nvSpPr>
          <p:cNvPr id="6" name="Google Shape;114;g213d0089a55_0_2">
            <a:extLst>
              <a:ext uri="{FF2B5EF4-FFF2-40B4-BE49-F238E27FC236}">
                <a16:creationId xmlns:a16="http://schemas.microsoft.com/office/drawing/2014/main" id="{34968829-2240-D1BF-380D-42464B0B002D}"/>
              </a:ext>
            </a:extLst>
          </p:cNvPr>
          <p:cNvSpPr txBox="1"/>
          <p:nvPr/>
        </p:nvSpPr>
        <p:spPr>
          <a:xfrm>
            <a:off x="13624425" y="4872655"/>
            <a:ext cx="3501526" cy="660831"/>
          </a:xfrm>
          <a:prstGeom prst="rect">
            <a:avLst/>
          </a:prstGeom>
          <a:solidFill>
            <a:srgbClr val="B1102B"/>
          </a:solidFill>
          <a:ln>
            <a:noFill/>
          </a:ln>
        </p:spPr>
        <p:txBody>
          <a:bodyPr spcFirstLastPara="1" wrap="square" lIns="105825" tIns="52900" rIns="105825" bIns="52900"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3600" b="1">
                <a:solidFill>
                  <a:schemeClr val="lt1"/>
                </a:solidFill>
                <a:latin typeface="Quattrocento Sans"/>
              </a:rPr>
              <a:t>Logic Diagram</a:t>
            </a:r>
            <a:endParaRPr lang="en-US" sz="3600" b="1" i="0" u="none" strike="noStrike" cap="none">
              <a:solidFill>
                <a:schemeClr val="lt1"/>
              </a:solidFill>
              <a:latin typeface="Quattrocento Sans"/>
            </a:endParaRPr>
          </a:p>
        </p:txBody>
      </p:sp>
      <p:sp>
        <p:nvSpPr>
          <p:cNvPr id="7" name="Google Shape;136;g213d0089a55_0_2">
            <a:extLst>
              <a:ext uri="{FF2B5EF4-FFF2-40B4-BE49-F238E27FC236}">
                <a16:creationId xmlns:a16="http://schemas.microsoft.com/office/drawing/2014/main" id="{AB013B36-EB0B-2D7A-23E1-282DBA095600}"/>
              </a:ext>
            </a:extLst>
          </p:cNvPr>
          <p:cNvSpPr txBox="1"/>
          <p:nvPr/>
        </p:nvSpPr>
        <p:spPr>
          <a:xfrm>
            <a:off x="13624425" y="12428318"/>
            <a:ext cx="6154691" cy="2476713"/>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The logic diagram was the first design attempted. This is the final design of two prototypes; one included a clock and D-Flip Flops to create a feedback loop after shifting and/or adding. That design and its timing were cut due to difficulties in simulation. A combinational design of the algorithm is the one implemented instead.</a:t>
            </a:r>
          </a:p>
        </p:txBody>
      </p:sp>
      <p:pic>
        <p:nvPicPr>
          <p:cNvPr id="1032" name="Picture 8">
            <a:extLst>
              <a:ext uri="{FF2B5EF4-FFF2-40B4-BE49-F238E27FC236}">
                <a16:creationId xmlns:a16="http://schemas.microsoft.com/office/drawing/2014/main" id="{87864BB6-562F-0153-9395-676C42DA56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17295" y="13346814"/>
            <a:ext cx="2961611" cy="4468282"/>
          </a:xfrm>
          <a:prstGeom prst="rect">
            <a:avLst/>
          </a:prstGeom>
          <a:noFill/>
          <a:ln w="28575">
            <a:solidFill>
              <a:srgbClr val="13284C"/>
            </a:solidFill>
          </a:ln>
          <a:extLst>
            <a:ext uri="{909E8E84-426E-40DD-AFC4-6F175D3DCCD1}">
              <a14:hiddenFill xmlns:a14="http://schemas.microsoft.com/office/drawing/2010/main">
                <a:solidFill>
                  <a:srgbClr val="FFFFFF"/>
                </a:solidFill>
              </a14:hiddenFill>
            </a:ext>
          </a:extLst>
        </p:spPr>
      </p:pic>
      <p:sp>
        <p:nvSpPr>
          <p:cNvPr id="9" name="Google Shape;136;g213d0089a55_0_2">
            <a:extLst>
              <a:ext uri="{FF2B5EF4-FFF2-40B4-BE49-F238E27FC236}">
                <a16:creationId xmlns:a16="http://schemas.microsoft.com/office/drawing/2014/main" id="{86D2A9F7-F320-B171-44E9-880FE87AC887}"/>
              </a:ext>
            </a:extLst>
          </p:cNvPr>
          <p:cNvSpPr txBox="1"/>
          <p:nvPr/>
        </p:nvSpPr>
        <p:spPr>
          <a:xfrm>
            <a:off x="20917294" y="18042248"/>
            <a:ext cx="7836801" cy="1799604"/>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If the 4-bit input value is greater than 4, then the output is 1. The cell is comprised of two OR cells and one AND cell (which is INV+NAND). The propagated output of the OR gate signals if the 4-bit value is greater than four. This controls whether +3 or +0 on the mux.</a:t>
            </a:r>
          </a:p>
        </p:txBody>
      </p:sp>
      <p:sp>
        <p:nvSpPr>
          <p:cNvPr id="10" name="Google Shape;103;g213d0089a55_0_2">
            <a:extLst>
              <a:ext uri="{FF2B5EF4-FFF2-40B4-BE49-F238E27FC236}">
                <a16:creationId xmlns:a16="http://schemas.microsoft.com/office/drawing/2014/main" id="{B2502592-49CF-A369-4E56-6E955BE4CA42}"/>
              </a:ext>
            </a:extLst>
          </p:cNvPr>
          <p:cNvSpPr txBox="1"/>
          <p:nvPr/>
        </p:nvSpPr>
        <p:spPr>
          <a:xfrm>
            <a:off x="13138815" y="3720585"/>
            <a:ext cx="23056757" cy="861000"/>
          </a:xfrm>
          <a:prstGeom prst="rect">
            <a:avLst/>
          </a:prstGeom>
          <a:solidFill>
            <a:srgbClr val="7F0B1E"/>
          </a:solidFill>
          <a:ln>
            <a:noFill/>
          </a:ln>
        </p:spPr>
        <p:txBody>
          <a:bodyPr spcFirstLastPara="1" wrap="square" lIns="105825" tIns="52900" rIns="105825" bIns="52900"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chemeClr val="lt1"/>
                </a:solidFill>
                <a:latin typeface="Quattrocento Sans"/>
                <a:ea typeface="Quattrocento Sans"/>
                <a:cs typeface="Quattrocento Sans"/>
                <a:sym typeface="Quattrocento Sans"/>
              </a:rPr>
              <a:t>-DESIGN-</a:t>
            </a:r>
            <a:endParaRPr sz="4900" b="0" i="0" u="none" strike="noStrike" cap="none">
              <a:solidFill>
                <a:schemeClr val="lt1"/>
              </a:solidFill>
              <a:latin typeface="Quattrocento Sans"/>
              <a:ea typeface="Quattrocento Sans"/>
              <a:cs typeface="Quattrocento Sans"/>
              <a:sym typeface="Quattrocento Sans"/>
            </a:endParaRPr>
          </a:p>
        </p:txBody>
      </p:sp>
      <p:pic>
        <p:nvPicPr>
          <p:cNvPr id="12" name="Picture 11">
            <a:extLst>
              <a:ext uri="{FF2B5EF4-FFF2-40B4-BE49-F238E27FC236}">
                <a16:creationId xmlns:a16="http://schemas.microsoft.com/office/drawing/2014/main" id="{2DB3C783-7D4D-2FB5-A114-40220EB675E9}"/>
              </a:ext>
            </a:extLst>
          </p:cNvPr>
          <p:cNvPicPr>
            <a:picLocks noChangeAspect="1"/>
          </p:cNvPicPr>
          <p:nvPr/>
        </p:nvPicPr>
        <p:blipFill>
          <a:blip r:embed="rId10"/>
          <a:stretch>
            <a:fillRect/>
          </a:stretch>
        </p:blipFill>
        <p:spPr>
          <a:xfrm>
            <a:off x="30611200" y="19040575"/>
            <a:ext cx="4746374" cy="1894528"/>
          </a:xfrm>
          <a:prstGeom prst="rect">
            <a:avLst/>
          </a:prstGeom>
          <a:ln w="28575">
            <a:solidFill>
              <a:srgbClr val="13284C"/>
            </a:solidFill>
          </a:ln>
        </p:spPr>
      </p:pic>
      <p:sp>
        <p:nvSpPr>
          <p:cNvPr id="17" name="Google Shape;98;g213d0089a55_0_2">
            <a:extLst>
              <a:ext uri="{FF2B5EF4-FFF2-40B4-BE49-F238E27FC236}">
                <a16:creationId xmlns:a16="http://schemas.microsoft.com/office/drawing/2014/main" id="{096A396B-830A-BE0D-6549-6B3ED6645D8F}"/>
              </a:ext>
            </a:extLst>
          </p:cNvPr>
          <p:cNvSpPr/>
          <p:nvPr/>
        </p:nvSpPr>
        <p:spPr>
          <a:xfrm>
            <a:off x="29574736" y="18516599"/>
            <a:ext cx="6620837" cy="8615233"/>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18" name="Google Shape;100;g213d0089a55_0_2">
            <a:extLst>
              <a:ext uri="{FF2B5EF4-FFF2-40B4-BE49-F238E27FC236}">
                <a16:creationId xmlns:a16="http://schemas.microsoft.com/office/drawing/2014/main" id="{A2816CCC-20C4-FCE6-07F0-B06E87D4858E}"/>
              </a:ext>
            </a:extLst>
          </p:cNvPr>
          <p:cNvSpPr txBox="1"/>
          <p:nvPr/>
        </p:nvSpPr>
        <p:spPr>
          <a:xfrm>
            <a:off x="29955177" y="18201316"/>
            <a:ext cx="3334565" cy="660831"/>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a:solidFill>
                  <a:schemeClr val="lt1"/>
                </a:solidFill>
                <a:latin typeface="Quattrocento Sans" panose="020B0502050000020003" pitchFamily="34" charset="0"/>
              </a:rPr>
              <a:t>Simulation</a:t>
            </a:r>
            <a:endParaRPr lang="en-US" sz="4000" b="1">
              <a:solidFill>
                <a:schemeClr val="lt1"/>
              </a:solidFill>
              <a:latin typeface="Quattrocento Sans" panose="020B0502050000020003" pitchFamily="34" charset="0"/>
            </a:endParaRPr>
          </a:p>
        </p:txBody>
      </p:sp>
      <p:sp>
        <p:nvSpPr>
          <p:cNvPr id="20" name="Google Shape;136;g213d0089a55_0_2">
            <a:extLst>
              <a:ext uri="{FF2B5EF4-FFF2-40B4-BE49-F238E27FC236}">
                <a16:creationId xmlns:a16="http://schemas.microsoft.com/office/drawing/2014/main" id="{9CFEA170-FE85-E3D7-72A3-C0D7D60B2958}"/>
              </a:ext>
            </a:extLst>
          </p:cNvPr>
          <p:cNvSpPr txBox="1"/>
          <p:nvPr/>
        </p:nvSpPr>
        <p:spPr>
          <a:xfrm>
            <a:off x="30055499" y="21132010"/>
            <a:ext cx="5806778" cy="1122496"/>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LTspice was required for simulation as Electric VLSI consistently gave incorrect outputs above the addition and XOR levels.</a:t>
            </a:r>
          </a:p>
        </p:txBody>
      </p:sp>
      <p:pic>
        <p:nvPicPr>
          <p:cNvPr id="1034" name="Picture 10">
            <a:extLst>
              <a:ext uri="{FF2B5EF4-FFF2-40B4-BE49-F238E27FC236}">
                <a16:creationId xmlns:a16="http://schemas.microsoft.com/office/drawing/2014/main" id="{DB80E81B-9AA3-C19B-29D1-AE73755FE2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39105" y="22463424"/>
            <a:ext cx="3279496" cy="1714056"/>
          </a:xfrm>
          <a:prstGeom prst="rect">
            <a:avLst/>
          </a:prstGeom>
          <a:noFill/>
          <a:ln w="28575">
            <a:solidFill>
              <a:srgbClr val="13284C"/>
            </a:solidFill>
          </a:ln>
          <a:extLst>
            <a:ext uri="{909E8E84-426E-40DD-AFC4-6F175D3DCCD1}">
              <a14:hiddenFill xmlns:a14="http://schemas.microsoft.com/office/drawing/2010/main">
                <a:solidFill>
                  <a:srgbClr val="FFFFFF"/>
                </a:solidFill>
              </a14:hiddenFill>
            </a:ext>
          </a:extLst>
        </p:spPr>
      </p:pic>
      <p:sp>
        <p:nvSpPr>
          <p:cNvPr id="21" name="Google Shape;136;g213d0089a55_0_2">
            <a:extLst>
              <a:ext uri="{FF2B5EF4-FFF2-40B4-BE49-F238E27FC236}">
                <a16:creationId xmlns:a16="http://schemas.microsoft.com/office/drawing/2014/main" id="{BC589C6B-235E-A7A9-57CC-7D603BE0A036}"/>
              </a:ext>
            </a:extLst>
          </p:cNvPr>
          <p:cNvSpPr txBox="1"/>
          <p:nvPr/>
        </p:nvSpPr>
        <p:spPr>
          <a:xfrm>
            <a:off x="30055499" y="24396020"/>
            <a:ext cx="5806778" cy="1461050"/>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An example input given was 3V set to all bits, which is 1111_1111 (255 dec.). The output is here, which shows that it is 10_0101_0101 (which 2_5_5).</a:t>
            </a:r>
          </a:p>
        </p:txBody>
      </p:sp>
      <p:pic>
        <p:nvPicPr>
          <p:cNvPr id="1036" name="Picture 12">
            <a:extLst>
              <a:ext uri="{FF2B5EF4-FFF2-40B4-BE49-F238E27FC236}">
                <a16:creationId xmlns:a16="http://schemas.microsoft.com/office/drawing/2014/main" id="{5B17C40D-09CF-321A-53FF-DE2BB293AB9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6497"/>
          <a:stretch/>
        </p:blipFill>
        <p:spPr bwMode="auto">
          <a:xfrm>
            <a:off x="20985964" y="5694720"/>
            <a:ext cx="7739366" cy="3076390"/>
          </a:xfrm>
          <a:prstGeom prst="rect">
            <a:avLst/>
          </a:prstGeom>
          <a:noFill/>
          <a:ln w="28575">
            <a:solidFill>
              <a:srgbClr val="13284C"/>
            </a:solidFill>
          </a:ln>
          <a:extLst>
            <a:ext uri="{909E8E84-426E-40DD-AFC4-6F175D3DCCD1}">
              <a14:hiddenFill xmlns:a14="http://schemas.microsoft.com/office/drawing/2010/main">
                <a:solidFill>
                  <a:srgbClr val="FFFFFF"/>
                </a:solidFill>
              </a14:hiddenFill>
            </a:ext>
          </a:extLst>
        </p:spPr>
      </p:pic>
      <p:sp>
        <p:nvSpPr>
          <p:cNvPr id="22" name="Google Shape;98;g213d0089a55_0_2">
            <a:extLst>
              <a:ext uri="{FF2B5EF4-FFF2-40B4-BE49-F238E27FC236}">
                <a16:creationId xmlns:a16="http://schemas.microsoft.com/office/drawing/2014/main" id="{A97B691E-B5F1-17D4-CF15-E33F321C99D3}"/>
              </a:ext>
            </a:extLst>
          </p:cNvPr>
          <p:cNvSpPr/>
          <p:nvPr/>
        </p:nvSpPr>
        <p:spPr>
          <a:xfrm>
            <a:off x="20547006" y="5222933"/>
            <a:ext cx="8657443" cy="6941058"/>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24" name="Google Shape;136;g213d0089a55_0_2">
            <a:extLst>
              <a:ext uri="{FF2B5EF4-FFF2-40B4-BE49-F238E27FC236}">
                <a16:creationId xmlns:a16="http://schemas.microsoft.com/office/drawing/2014/main" id="{86ED37C1-FA2B-AF0D-3370-57C574EFCFF8}"/>
              </a:ext>
            </a:extLst>
          </p:cNvPr>
          <p:cNvSpPr txBox="1"/>
          <p:nvPr/>
        </p:nvSpPr>
        <p:spPr>
          <a:xfrm>
            <a:off x="20997358" y="9048438"/>
            <a:ext cx="7756738" cy="2815267"/>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This is created with 4 full adders. The full adders consisted of three inputs, the carry-in, A-input, and B-input. The output will then be the sum of the A and B bit and the carryout bit. To do the carryout operation, there are 3 NANDs that use the values from the A, B, Carry-in and Sum. The carry-in for the first adder must be set to zero. For each input bit there needs to be a full adder, the carry-out from the LSB will propagate into the carry-in of the next MSB. </a:t>
            </a:r>
          </a:p>
        </p:txBody>
      </p:sp>
      <p:sp>
        <p:nvSpPr>
          <p:cNvPr id="25" name="Google Shape;100;g213d0089a55_0_2">
            <a:extLst>
              <a:ext uri="{FF2B5EF4-FFF2-40B4-BE49-F238E27FC236}">
                <a16:creationId xmlns:a16="http://schemas.microsoft.com/office/drawing/2014/main" id="{AB254E14-F8E2-4D23-2637-910EE5D808E4}"/>
              </a:ext>
            </a:extLst>
          </p:cNvPr>
          <p:cNvSpPr txBox="1"/>
          <p:nvPr/>
        </p:nvSpPr>
        <p:spPr>
          <a:xfrm>
            <a:off x="20917294" y="4872655"/>
            <a:ext cx="3732078" cy="660831"/>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a:solidFill>
                  <a:schemeClr val="lt1"/>
                </a:solidFill>
                <a:latin typeface="Quattrocento Sans" panose="020B0502050000020003" pitchFamily="34" charset="0"/>
              </a:rPr>
              <a:t>4-bit Adder</a:t>
            </a:r>
            <a:endParaRPr lang="en-US" sz="4000" b="1">
              <a:solidFill>
                <a:schemeClr val="lt1"/>
              </a:solidFill>
              <a:latin typeface="Quattrocento Sans" panose="020B0502050000020003" pitchFamily="34" charset="0"/>
            </a:endParaRPr>
          </a:p>
        </p:txBody>
      </p:sp>
      <p:pic>
        <p:nvPicPr>
          <p:cNvPr id="1038" name="Picture 14">
            <a:extLst>
              <a:ext uri="{FF2B5EF4-FFF2-40B4-BE49-F238E27FC236}">
                <a16:creationId xmlns:a16="http://schemas.microsoft.com/office/drawing/2014/main" id="{7FA43884-8FE4-1433-AE50-229E490E88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97358" y="21071700"/>
            <a:ext cx="3176077" cy="3348161"/>
          </a:xfrm>
          <a:prstGeom prst="rect">
            <a:avLst/>
          </a:prstGeom>
          <a:noFill/>
          <a:ln w="28575">
            <a:solidFill>
              <a:srgbClr val="13284C"/>
            </a:solidFill>
          </a:ln>
          <a:extLst>
            <a:ext uri="{909E8E84-426E-40DD-AFC4-6F175D3DCCD1}">
              <a14:hiddenFill xmlns:a14="http://schemas.microsoft.com/office/drawing/2010/main">
                <a:solidFill>
                  <a:srgbClr val="FFFFFF"/>
                </a:solidFill>
              </a14:hiddenFill>
            </a:ext>
          </a:extLst>
        </p:spPr>
      </p:pic>
      <p:sp>
        <p:nvSpPr>
          <p:cNvPr id="27" name="Google Shape;98;g213d0089a55_0_2">
            <a:extLst>
              <a:ext uri="{FF2B5EF4-FFF2-40B4-BE49-F238E27FC236}">
                <a16:creationId xmlns:a16="http://schemas.microsoft.com/office/drawing/2014/main" id="{D626D62B-1A94-DD04-D364-9D7F13753B7C}"/>
              </a:ext>
            </a:extLst>
          </p:cNvPr>
          <p:cNvSpPr/>
          <p:nvPr/>
        </p:nvSpPr>
        <p:spPr>
          <a:xfrm>
            <a:off x="20547006" y="20547849"/>
            <a:ext cx="8657442" cy="6583983"/>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28" name="Google Shape;136;g213d0089a55_0_2">
            <a:extLst>
              <a:ext uri="{FF2B5EF4-FFF2-40B4-BE49-F238E27FC236}">
                <a16:creationId xmlns:a16="http://schemas.microsoft.com/office/drawing/2014/main" id="{1B8473B2-C8EF-7659-ED00-3BEF38E83898}"/>
              </a:ext>
            </a:extLst>
          </p:cNvPr>
          <p:cNvSpPr txBox="1"/>
          <p:nvPr/>
        </p:nvSpPr>
        <p:spPr>
          <a:xfrm>
            <a:off x="20827762" y="24637948"/>
            <a:ext cx="8055768" cy="2138159"/>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a:solidFill>
                  <a:schemeClr val="dk1"/>
                </a:solidFill>
                <a:latin typeface="Calibri"/>
                <a:ea typeface="Calibri"/>
                <a:cs typeface="Calibri"/>
              </a:rPr>
              <a:t>The selector signal is passed into the inverter. The inverted selector signal is passed into the first NAND with input A and the non inverted selector signal is passed into the second NAND with input B. Both outputs of the NANDs then passed into a final NAND which gives the output. If the selector signal is 1, then input B is passed. If the selector signal is 0, then input A is passed. </a:t>
            </a:r>
          </a:p>
        </p:txBody>
      </p:sp>
      <p:sp>
        <p:nvSpPr>
          <p:cNvPr id="29" name="Google Shape;100;g213d0089a55_0_2">
            <a:extLst>
              <a:ext uri="{FF2B5EF4-FFF2-40B4-BE49-F238E27FC236}">
                <a16:creationId xmlns:a16="http://schemas.microsoft.com/office/drawing/2014/main" id="{B562C70E-E9F3-EA2B-9ECF-7C42261B61B8}"/>
              </a:ext>
            </a:extLst>
          </p:cNvPr>
          <p:cNvSpPr txBox="1"/>
          <p:nvPr/>
        </p:nvSpPr>
        <p:spPr>
          <a:xfrm>
            <a:off x="20917294" y="20197572"/>
            <a:ext cx="3866756" cy="662699"/>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a:solidFill>
                  <a:schemeClr val="lt1"/>
                </a:solidFill>
                <a:latin typeface="Quattrocento Sans" panose="020B0502050000020003" pitchFamily="34" charset="0"/>
              </a:rPr>
              <a:t>Multiplexer</a:t>
            </a:r>
            <a:endParaRPr lang="en-US" sz="4000" b="1">
              <a:solidFill>
                <a:schemeClr val="lt1"/>
              </a:solidFill>
              <a:latin typeface="Quattrocento Sans" panose="020B0502050000020003" pitchFamily="34" charset="0"/>
            </a:endParaRPr>
          </a:p>
        </p:txBody>
      </p:sp>
      <p:sp>
        <p:nvSpPr>
          <p:cNvPr id="33" name="Google Shape;136;g213d0089a55_0_2">
            <a:extLst>
              <a:ext uri="{FF2B5EF4-FFF2-40B4-BE49-F238E27FC236}">
                <a16:creationId xmlns:a16="http://schemas.microsoft.com/office/drawing/2014/main" id="{A65A46F6-049D-6AA6-5D6C-43D721F70365}"/>
              </a:ext>
            </a:extLst>
          </p:cNvPr>
          <p:cNvSpPr txBox="1"/>
          <p:nvPr/>
        </p:nvSpPr>
        <p:spPr>
          <a:xfrm>
            <a:off x="24179701" y="15725959"/>
            <a:ext cx="4545629" cy="1461050"/>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i="1" dirty="0">
                <a:solidFill>
                  <a:schemeClr val="dk1"/>
                </a:solidFill>
                <a:latin typeface="Calibri"/>
                <a:ea typeface="Calibri"/>
                <a:cs typeface="Calibri"/>
              </a:rPr>
              <a:t>A comparator was connected to each of the adders.</a:t>
            </a:r>
          </a:p>
          <a:p>
            <a:pPr marL="0" marR="0" lvl="0" indent="0" algn="l" rtl="0">
              <a:lnSpc>
                <a:spcPct val="100000"/>
              </a:lnSpc>
              <a:spcBef>
                <a:spcPts val="0"/>
              </a:spcBef>
              <a:spcAft>
                <a:spcPts val="0"/>
              </a:spcAft>
              <a:buClr>
                <a:srgbClr val="000000"/>
              </a:buClr>
              <a:buSzPts val="3200"/>
              <a:buFont typeface="Arial"/>
              <a:buNone/>
            </a:pPr>
            <a:r>
              <a:rPr lang="en-US" sz="2200" i="1" dirty="0">
                <a:solidFill>
                  <a:schemeClr val="dk1"/>
                </a:solidFill>
                <a:latin typeface="Calibri"/>
                <a:ea typeface="Calibri"/>
                <a:cs typeface="Calibri"/>
              </a:rPr>
              <a:t>It checks to see if the 4-bit value input is greater than 4.</a:t>
            </a:r>
          </a:p>
        </p:txBody>
      </p:sp>
      <p:sp>
        <p:nvSpPr>
          <p:cNvPr id="37" name="Google Shape;136;g213d0089a55_0_2">
            <a:extLst>
              <a:ext uri="{FF2B5EF4-FFF2-40B4-BE49-F238E27FC236}">
                <a16:creationId xmlns:a16="http://schemas.microsoft.com/office/drawing/2014/main" id="{C26411E4-E29F-3A89-8772-F6A7E7CED2F0}"/>
              </a:ext>
            </a:extLst>
          </p:cNvPr>
          <p:cNvSpPr txBox="1"/>
          <p:nvPr/>
        </p:nvSpPr>
        <p:spPr>
          <a:xfrm>
            <a:off x="24583884" y="22377752"/>
            <a:ext cx="4275028" cy="1799604"/>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i="1" dirty="0">
                <a:solidFill>
                  <a:schemeClr val="dk1"/>
                </a:solidFill>
                <a:latin typeface="Calibri"/>
                <a:ea typeface="Calibri"/>
                <a:cs typeface="Calibri"/>
              </a:rPr>
              <a:t>The 2 to 1 Multiplexer cell is constructed using three NAND cells and one inverter cell. The input for the inverter is the selector signal from the comparators.</a:t>
            </a:r>
          </a:p>
        </p:txBody>
      </p:sp>
      <p:sp>
        <p:nvSpPr>
          <p:cNvPr id="41" name="Google Shape;98;g213d0089a55_0_2">
            <a:extLst>
              <a:ext uri="{FF2B5EF4-FFF2-40B4-BE49-F238E27FC236}">
                <a16:creationId xmlns:a16="http://schemas.microsoft.com/office/drawing/2014/main" id="{907FA1C1-E7A5-BE1F-0325-5BCBFF75AD57}"/>
              </a:ext>
            </a:extLst>
          </p:cNvPr>
          <p:cNvSpPr/>
          <p:nvPr/>
        </p:nvSpPr>
        <p:spPr>
          <a:xfrm>
            <a:off x="29574738" y="5222933"/>
            <a:ext cx="6620836" cy="5689230"/>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42" name="Google Shape;136;g213d0089a55_0_2">
            <a:extLst>
              <a:ext uri="{FF2B5EF4-FFF2-40B4-BE49-F238E27FC236}">
                <a16:creationId xmlns:a16="http://schemas.microsoft.com/office/drawing/2014/main" id="{DBF0242C-84F5-89E2-98DA-65032E1061C7}"/>
              </a:ext>
            </a:extLst>
          </p:cNvPr>
          <p:cNvSpPr txBox="1"/>
          <p:nvPr/>
        </p:nvSpPr>
        <p:spPr>
          <a:xfrm>
            <a:off x="30055499" y="5711991"/>
            <a:ext cx="5646709" cy="4846592"/>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2200" dirty="0">
                <a:solidFill>
                  <a:schemeClr val="dk1"/>
                </a:solidFill>
                <a:latin typeface="Calibri"/>
                <a:ea typeface="Calibri"/>
                <a:cs typeface="Calibri"/>
              </a:rPr>
              <a:t>The double dabble algorithm implemented in this project is purely combinational. It works by conditionally adding 3 to sets of 4-bits if the value is greater than 4. The design begins with a conditional adder; the inputs are fixed 0, bit 7, bit 6, bit 5. The conditionally added values are passed down, with three LSBs of the above conditional add and another bit to the right are the inputs for the next conditional add. The sequence continues until the output is reached, inserting another for when there are excess 3 bits + 0 on the previous layer’s output. For each conditional add, there is the 4-bit adder, the comparator, and four 2-1 multiplexers. </a:t>
            </a:r>
          </a:p>
        </p:txBody>
      </p:sp>
      <p:sp>
        <p:nvSpPr>
          <p:cNvPr id="43" name="Google Shape;100;g213d0089a55_0_2">
            <a:extLst>
              <a:ext uri="{FF2B5EF4-FFF2-40B4-BE49-F238E27FC236}">
                <a16:creationId xmlns:a16="http://schemas.microsoft.com/office/drawing/2014/main" id="{ABE62F18-8250-106F-397C-F2EA872F8934}"/>
              </a:ext>
            </a:extLst>
          </p:cNvPr>
          <p:cNvSpPr txBox="1"/>
          <p:nvPr/>
        </p:nvSpPr>
        <p:spPr>
          <a:xfrm>
            <a:off x="29945024" y="4872655"/>
            <a:ext cx="3906825" cy="660831"/>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a:solidFill>
                  <a:schemeClr val="lt1"/>
                </a:solidFill>
                <a:latin typeface="Quattrocento Sans" panose="020B0502050000020003" pitchFamily="34" charset="0"/>
              </a:rPr>
              <a:t>Logic Explanation</a:t>
            </a:r>
          </a:p>
        </p:txBody>
      </p:sp>
      <p:sp>
        <p:nvSpPr>
          <p:cNvPr id="44" name="Google Shape;98;g213d0089a55_0_2">
            <a:extLst>
              <a:ext uri="{FF2B5EF4-FFF2-40B4-BE49-F238E27FC236}">
                <a16:creationId xmlns:a16="http://schemas.microsoft.com/office/drawing/2014/main" id="{A32F81A3-96EB-93C1-BEEE-EB5428FFE89A}"/>
              </a:ext>
            </a:extLst>
          </p:cNvPr>
          <p:cNvSpPr/>
          <p:nvPr/>
        </p:nvSpPr>
        <p:spPr>
          <a:xfrm>
            <a:off x="29574736" y="11409176"/>
            <a:ext cx="6620836" cy="6573600"/>
          </a:xfrm>
          <a:prstGeom prst="rect">
            <a:avLst/>
          </a:prstGeom>
          <a:noFill/>
          <a:ln w="38100" cap="flat" cmpd="sng">
            <a:solidFill>
              <a:schemeClr val="tx1"/>
            </a:solidFill>
            <a:prstDash val="solid"/>
            <a:miter lim="800000"/>
            <a:headEnd type="none" w="sm" len="sm"/>
            <a:tailEnd type="none" w="sm" len="sm"/>
          </a:ln>
        </p:spPr>
        <p:txBody>
          <a:bodyPr spcFirstLastPara="1" wrap="square" lIns="105825" tIns="52900" rIns="105825" bIns="5290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4B71B7"/>
              </a:solidFill>
              <a:latin typeface="Calibri"/>
              <a:ea typeface="Calibri"/>
              <a:cs typeface="Calibri"/>
              <a:sym typeface="Calibri"/>
            </a:endParaRPr>
          </a:p>
        </p:txBody>
      </p:sp>
      <p:sp>
        <p:nvSpPr>
          <p:cNvPr id="45" name="Google Shape;136;g213d0089a55_0_2">
            <a:extLst>
              <a:ext uri="{FF2B5EF4-FFF2-40B4-BE49-F238E27FC236}">
                <a16:creationId xmlns:a16="http://schemas.microsoft.com/office/drawing/2014/main" id="{F6002BF4-8D27-37F2-6020-E59035973AC9}"/>
              </a:ext>
            </a:extLst>
          </p:cNvPr>
          <p:cNvSpPr txBox="1"/>
          <p:nvPr/>
        </p:nvSpPr>
        <p:spPr>
          <a:xfrm>
            <a:off x="30000260" y="11871087"/>
            <a:ext cx="5757186" cy="1317421"/>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a:spcAft>
                <a:spcPts val="800"/>
              </a:spcAf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Unfortunately, Electric VLSI outputs are incorrect—timing included.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LTspice</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latin typeface="Calibri" panose="020F0502020204030204" pitchFamily="34" charset="0"/>
                <a:ea typeface="Calibri" panose="020F0502020204030204" pitchFamily="34" charset="0"/>
                <a:cs typeface="Times New Roman" panose="02020603050405020304" pitchFamily="18" charset="0"/>
              </a:rPr>
              <a:t>timing is outside the scope of this project, so a few working samples from Electric are provided.</a:t>
            </a:r>
            <a:r>
              <a:rPr lang="en-US" sz="1800" kern="100" dirty="0">
                <a:latin typeface="Calibri" panose="020F0502020204030204" pitchFamily="34" charset="0"/>
                <a:ea typeface="Calibri" panose="020F0502020204030204" pitchFamily="34" charset="0"/>
                <a:cs typeface="Times New Roman" panose="02020603050405020304" pitchFamily="18" charset="0"/>
              </a:rPr>
              <a:t> Most gates are in working condition.</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Google Shape;100;g213d0089a55_0_2">
            <a:extLst>
              <a:ext uri="{FF2B5EF4-FFF2-40B4-BE49-F238E27FC236}">
                <a16:creationId xmlns:a16="http://schemas.microsoft.com/office/drawing/2014/main" id="{C7341306-7548-D59F-A9D2-0E4B5A60DA22}"/>
              </a:ext>
            </a:extLst>
          </p:cNvPr>
          <p:cNvSpPr txBox="1"/>
          <p:nvPr/>
        </p:nvSpPr>
        <p:spPr>
          <a:xfrm>
            <a:off x="29945023" y="11058899"/>
            <a:ext cx="2323618" cy="660831"/>
          </a:xfrm>
          <a:prstGeom prst="rect">
            <a:avLst/>
          </a:prstGeom>
          <a:solidFill>
            <a:srgbClr val="B1102B"/>
          </a:solidFill>
          <a:ln>
            <a:noFill/>
          </a:ln>
        </p:spPr>
        <p:txBody>
          <a:bodyPr spcFirstLastPara="1" wrap="square" lIns="105825" tIns="52900" rIns="105825" bIns="52900" anchor="t" anchorCtr="0">
            <a:spAutoFit/>
          </a:bodyPr>
          <a:lstStyle/>
          <a:p>
            <a:pPr algn="ctr"/>
            <a:r>
              <a:rPr lang="en-US" sz="3600" b="1" dirty="0">
                <a:solidFill>
                  <a:schemeClr val="lt1"/>
                </a:solidFill>
                <a:latin typeface="Quattrocento Sans" panose="020B0502050000020003" pitchFamily="34" charset="0"/>
              </a:rPr>
              <a:t>Timing</a:t>
            </a:r>
          </a:p>
        </p:txBody>
      </p:sp>
      <p:sp>
        <p:nvSpPr>
          <p:cNvPr id="49" name="Google Shape;136;g213d0089a55_0_2">
            <a:extLst>
              <a:ext uri="{FF2B5EF4-FFF2-40B4-BE49-F238E27FC236}">
                <a16:creationId xmlns:a16="http://schemas.microsoft.com/office/drawing/2014/main" id="{D32EDA51-D7AF-DB98-9C70-B85D71202761}"/>
              </a:ext>
            </a:extLst>
          </p:cNvPr>
          <p:cNvSpPr txBox="1"/>
          <p:nvPr/>
        </p:nvSpPr>
        <p:spPr>
          <a:xfrm>
            <a:off x="30080998" y="26024057"/>
            <a:ext cx="5806778" cy="937830"/>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1800" b="1" i="1">
                <a:solidFill>
                  <a:schemeClr val="dk1"/>
                </a:solidFill>
                <a:latin typeface="Calibri"/>
                <a:ea typeface="Calibri"/>
                <a:cs typeface="Calibri"/>
              </a:rPr>
              <a:t>Sources used: </a:t>
            </a:r>
            <a:r>
              <a:rPr lang="en-US" sz="1800">
                <a:solidFill>
                  <a:schemeClr val="dk1"/>
                </a:solidFill>
                <a:latin typeface="Calibri"/>
                <a:ea typeface="Calibri"/>
                <a:cs typeface="Calibri"/>
              </a:rPr>
              <a:t>https://en.wikipedia.org/wiki/Double_dabble</a:t>
            </a:r>
            <a:br>
              <a:rPr lang="en-US" sz="1800">
                <a:solidFill>
                  <a:schemeClr val="dk1"/>
                </a:solidFill>
                <a:latin typeface="Calibri"/>
                <a:ea typeface="Calibri"/>
                <a:cs typeface="Calibri"/>
              </a:rPr>
            </a:br>
            <a:r>
              <a:rPr lang="en-US" sz="1800">
                <a:solidFill>
                  <a:schemeClr val="dk1"/>
                </a:solidFill>
                <a:latin typeface="Calibri"/>
                <a:ea typeface="Calibri"/>
                <a:cs typeface="Calibri"/>
              </a:rPr>
              <a:t>https://github.com/AmeerAbdelhadi/Binary-to-BCD-Converter</a:t>
            </a:r>
          </a:p>
        </p:txBody>
      </p:sp>
      <p:sp>
        <p:nvSpPr>
          <p:cNvPr id="11" name="Google Shape;136;g213d0089a55_0_2">
            <a:extLst>
              <a:ext uri="{FF2B5EF4-FFF2-40B4-BE49-F238E27FC236}">
                <a16:creationId xmlns:a16="http://schemas.microsoft.com/office/drawing/2014/main" id="{D093F9F6-0D52-FFC9-3BB3-6B890E1938C4}"/>
              </a:ext>
            </a:extLst>
          </p:cNvPr>
          <p:cNvSpPr txBox="1"/>
          <p:nvPr/>
        </p:nvSpPr>
        <p:spPr>
          <a:xfrm>
            <a:off x="30000260" y="17103901"/>
            <a:ext cx="5646709" cy="383832"/>
          </a:xfrm>
          <a:prstGeom prst="rect">
            <a:avLst/>
          </a:prstGeom>
          <a:gradFill flip="none" rotWithShape="1">
            <a:gsLst>
              <a:gs pos="100000">
                <a:srgbClr val="AA5967">
                  <a:lumMod val="0"/>
                  <a:lumOff val="100000"/>
                </a:srgbClr>
              </a:gs>
              <a:gs pos="29000">
                <a:schemeClr val="bg1">
                  <a:shade val="67500"/>
                  <a:satMod val="115000"/>
                  <a:lumMod val="95000"/>
                  <a:alpha val="93000"/>
                </a:schemeClr>
              </a:gs>
              <a:gs pos="0">
                <a:schemeClr val="bg1">
                  <a:lumMod val="85000"/>
                  <a:shade val="100000"/>
                  <a:satMod val="115000"/>
                </a:schemeClr>
              </a:gs>
            </a:gsLst>
            <a:lin ang="8100000" scaled="1"/>
            <a:tileRect/>
          </a:gradFill>
          <a:ln w="38100">
            <a:solidFill>
              <a:srgbClr val="13284C"/>
            </a:solidFill>
          </a:ln>
          <a:effectLst>
            <a:outerShdw blurRad="50800" dist="38100" dir="2700000" algn="tl" rotWithShape="0">
              <a:prstClr val="black">
                <a:alpha val="40000"/>
              </a:prstClr>
            </a:outerShdw>
          </a:effectLst>
        </p:spPr>
        <p:txBody>
          <a:bodyPr spcFirstLastPara="1" wrap="square" lIns="105825" tIns="52900" rIns="105825" bIns="529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1800" dirty="0">
                <a:solidFill>
                  <a:schemeClr val="dk1"/>
                </a:solidFill>
                <a:latin typeface="Calibri"/>
                <a:ea typeface="Calibri"/>
                <a:cs typeface="Calibri"/>
              </a:rPr>
              <a:t>This is the timing simulation for all the lower gates used.</a:t>
            </a:r>
          </a:p>
        </p:txBody>
      </p:sp>
      <p:graphicFrame>
        <p:nvGraphicFramePr>
          <p:cNvPr id="38" name="Table 37">
            <a:extLst>
              <a:ext uri="{FF2B5EF4-FFF2-40B4-BE49-F238E27FC236}">
                <a16:creationId xmlns:a16="http://schemas.microsoft.com/office/drawing/2014/main" id="{BEBDC437-CE0D-B1DF-FCAB-825B80BAE1E9}"/>
              </a:ext>
            </a:extLst>
          </p:cNvPr>
          <p:cNvGraphicFramePr>
            <a:graphicFrameLocks noGrp="1"/>
          </p:cNvGraphicFramePr>
          <p:nvPr>
            <p:extLst>
              <p:ext uri="{D42A27DB-BD31-4B8C-83A1-F6EECF244321}">
                <p14:modId xmlns:p14="http://schemas.microsoft.com/office/powerpoint/2010/main" val="2910053765"/>
              </p:ext>
            </p:extLst>
          </p:nvPr>
        </p:nvGraphicFramePr>
        <p:xfrm>
          <a:off x="33833723" y="13374710"/>
          <a:ext cx="1968816" cy="1392354"/>
        </p:xfrm>
        <a:graphic>
          <a:graphicData uri="http://schemas.openxmlformats.org/drawingml/2006/table">
            <a:tbl>
              <a:tblPr>
                <a:tableStyleId>{5C22544A-7EE6-4342-B048-85BDC9FD1C3A}</a:tableStyleId>
              </a:tblPr>
              <a:tblGrid>
                <a:gridCol w="621731">
                  <a:extLst>
                    <a:ext uri="{9D8B030D-6E8A-4147-A177-3AD203B41FA5}">
                      <a16:colId xmlns:a16="http://schemas.microsoft.com/office/drawing/2014/main" val="2052193432"/>
                    </a:ext>
                  </a:extLst>
                </a:gridCol>
                <a:gridCol w="725354">
                  <a:extLst>
                    <a:ext uri="{9D8B030D-6E8A-4147-A177-3AD203B41FA5}">
                      <a16:colId xmlns:a16="http://schemas.microsoft.com/office/drawing/2014/main" val="405995303"/>
                    </a:ext>
                  </a:extLst>
                </a:gridCol>
                <a:gridCol w="621731">
                  <a:extLst>
                    <a:ext uri="{9D8B030D-6E8A-4147-A177-3AD203B41FA5}">
                      <a16:colId xmlns:a16="http://schemas.microsoft.com/office/drawing/2014/main" val="2190216386"/>
                    </a:ext>
                  </a:extLst>
                </a:gridCol>
              </a:tblGrid>
              <a:tr h="254160">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b"/>
                      <a:r>
                        <a:rPr lang="en-US" sz="1000" b="1" u="none" strike="noStrike" dirty="0">
                          <a:effectLst/>
                        </a:rPr>
                        <a:t>AND</a:t>
                      </a:r>
                      <a:endParaRPr lang="en-US" sz="1000" b="1" i="0" u="none" strike="noStrike" dirty="0">
                        <a:solidFill>
                          <a:srgbClr val="000000"/>
                        </a:solidFill>
                        <a:effectLst/>
                        <a:latin typeface="Times New Roman" panose="02020603050405020304" pitchFamily="18"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2019933476"/>
                  </a:ext>
                </a:extLst>
              </a:tr>
              <a:tr h="209958">
                <a:tc>
                  <a:txBody>
                    <a:bodyPr/>
                    <a:lstStyle/>
                    <a:p>
                      <a:pPr algn="ctr" fontAlgn="ctr"/>
                      <a:r>
                        <a:rPr lang="en-US" sz="900" u="none" strike="noStrike">
                          <a:effectLst/>
                        </a:rPr>
                        <a:t> 2-bit input</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Time to 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4202819722"/>
                  </a:ext>
                </a:extLst>
              </a:tr>
              <a:tr h="232059">
                <a:tc>
                  <a:txBody>
                    <a:bodyPr/>
                    <a:lstStyle/>
                    <a:p>
                      <a:pPr algn="ctr" fontAlgn="ctr"/>
                      <a:r>
                        <a:rPr lang="en-US" sz="1000" u="none" strike="noStrike">
                          <a:effectLst/>
                        </a:rPr>
                        <a:t>00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20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189064541"/>
                  </a:ext>
                </a:extLst>
              </a:tr>
              <a:tr h="232059">
                <a:tc>
                  <a:txBody>
                    <a:bodyPr/>
                    <a:lstStyle/>
                    <a:p>
                      <a:pPr algn="ctr" fontAlgn="ctr"/>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20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558123966"/>
                  </a:ext>
                </a:extLst>
              </a:tr>
              <a:tr h="232059">
                <a:tc>
                  <a:txBody>
                    <a:bodyPr/>
                    <a:lstStyle/>
                    <a:p>
                      <a:pPr algn="ctr" fontAlgn="ctr"/>
                      <a:r>
                        <a:rPr lang="en-US" sz="1000" u="none" strike="noStrike">
                          <a:effectLst/>
                        </a:rPr>
                        <a:t>10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20 ns</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358126581"/>
                  </a:ext>
                </a:extLst>
              </a:tr>
              <a:tr h="232059">
                <a:tc>
                  <a:txBody>
                    <a:bodyPr/>
                    <a:lstStyle/>
                    <a:p>
                      <a:pPr algn="ctr" fontAlgn="ctr"/>
                      <a:r>
                        <a:rPr lang="en-US" sz="1000" u="none" strike="noStrike">
                          <a:effectLst/>
                        </a:rPr>
                        <a:t>11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30 ns</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792019485"/>
                  </a:ext>
                </a:extLst>
              </a:tr>
            </a:tbl>
          </a:graphicData>
        </a:graphic>
      </p:graphicFrame>
      <p:graphicFrame>
        <p:nvGraphicFramePr>
          <p:cNvPr id="40" name="Table 39">
            <a:extLst>
              <a:ext uri="{FF2B5EF4-FFF2-40B4-BE49-F238E27FC236}">
                <a16:creationId xmlns:a16="http://schemas.microsoft.com/office/drawing/2014/main" id="{25FF62D8-CF5A-ADE6-530E-5E66A918F602}"/>
              </a:ext>
            </a:extLst>
          </p:cNvPr>
          <p:cNvGraphicFramePr>
            <a:graphicFrameLocks noGrp="1"/>
          </p:cNvGraphicFramePr>
          <p:nvPr>
            <p:extLst>
              <p:ext uri="{D42A27DB-BD31-4B8C-83A1-F6EECF244321}">
                <p14:modId xmlns:p14="http://schemas.microsoft.com/office/powerpoint/2010/main" val="2179115720"/>
              </p:ext>
            </p:extLst>
          </p:nvPr>
        </p:nvGraphicFramePr>
        <p:xfrm>
          <a:off x="33101753" y="14996663"/>
          <a:ext cx="2067832" cy="1651902"/>
        </p:xfrm>
        <a:graphic>
          <a:graphicData uri="http://schemas.openxmlformats.org/drawingml/2006/table">
            <a:tbl>
              <a:tblPr>
                <a:tableStyleId>{5C22544A-7EE6-4342-B048-85BDC9FD1C3A}</a:tableStyleId>
              </a:tblPr>
              <a:tblGrid>
                <a:gridCol w="514570">
                  <a:extLst>
                    <a:ext uri="{9D8B030D-6E8A-4147-A177-3AD203B41FA5}">
                      <a16:colId xmlns:a16="http://schemas.microsoft.com/office/drawing/2014/main" val="2698091573"/>
                    </a:ext>
                  </a:extLst>
                </a:gridCol>
                <a:gridCol w="836371">
                  <a:extLst>
                    <a:ext uri="{9D8B030D-6E8A-4147-A177-3AD203B41FA5}">
                      <a16:colId xmlns:a16="http://schemas.microsoft.com/office/drawing/2014/main" val="905942080"/>
                    </a:ext>
                  </a:extLst>
                </a:gridCol>
                <a:gridCol w="716891">
                  <a:extLst>
                    <a:ext uri="{9D8B030D-6E8A-4147-A177-3AD203B41FA5}">
                      <a16:colId xmlns:a16="http://schemas.microsoft.com/office/drawing/2014/main" val="1629450216"/>
                    </a:ext>
                  </a:extLst>
                </a:gridCol>
              </a:tblGrid>
              <a:tr h="285222">
                <a:tc>
                  <a:txBody>
                    <a:bodyPr/>
                    <a:lstStyle/>
                    <a:p>
                      <a:pPr algn="l" fontAlgn="ctr"/>
                      <a:endParaRPr lang="en-US" sz="10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b="1" u="none" strike="noStrike" dirty="0">
                          <a:effectLst/>
                        </a:rPr>
                        <a:t>OR</a:t>
                      </a:r>
                      <a:endParaRPr lang="en-US" sz="10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3023045276"/>
                  </a:ext>
                </a:extLst>
              </a:tr>
              <a:tr h="325004">
                <a:tc>
                  <a:txBody>
                    <a:bodyPr/>
                    <a:lstStyle/>
                    <a:p>
                      <a:pPr algn="ctr" fontAlgn="ctr"/>
                      <a:r>
                        <a:rPr lang="en-US" sz="900" u="none" strike="noStrike">
                          <a:effectLst/>
                        </a:rPr>
                        <a:t> 2-bit input</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Time to 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028344093"/>
                  </a:ext>
                </a:extLst>
              </a:tr>
              <a:tr h="260419">
                <a:tc>
                  <a:txBody>
                    <a:bodyPr/>
                    <a:lstStyle/>
                    <a:p>
                      <a:pPr algn="ctr" fontAlgn="ctr"/>
                      <a:r>
                        <a:rPr lang="en-US" sz="1000" u="none" strike="noStrike">
                          <a:effectLst/>
                        </a:rPr>
                        <a:t>00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29.682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0</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935425098"/>
                  </a:ext>
                </a:extLst>
              </a:tr>
              <a:tr h="260419">
                <a:tc>
                  <a:txBody>
                    <a:bodyPr/>
                    <a:lstStyle/>
                    <a:p>
                      <a:pPr algn="ctr" fontAlgn="ctr"/>
                      <a:r>
                        <a:rPr lang="en-US" sz="1000" u="none" strike="noStrike">
                          <a:effectLst/>
                        </a:rPr>
                        <a:t>10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19.788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4260344099"/>
                  </a:ext>
                </a:extLst>
              </a:tr>
              <a:tr h="260419">
                <a:tc>
                  <a:txBody>
                    <a:bodyPr/>
                    <a:lstStyle/>
                    <a:p>
                      <a:pPr algn="ctr" fontAlgn="ctr"/>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19.788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54751445"/>
                  </a:ext>
                </a:extLst>
              </a:tr>
              <a:tr h="260419">
                <a:tc>
                  <a:txBody>
                    <a:bodyPr/>
                    <a:lstStyle/>
                    <a:p>
                      <a:pPr algn="ctr" fontAlgn="ctr"/>
                      <a:r>
                        <a:rPr lang="en-US" sz="1000" u="none" strike="noStrike" dirty="0">
                          <a:effectLst/>
                        </a:rPr>
                        <a:t>11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19.717 ns</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3531274127"/>
                  </a:ext>
                </a:extLst>
              </a:tr>
            </a:tbl>
          </a:graphicData>
        </a:graphic>
      </p:graphicFrame>
      <p:graphicFrame>
        <p:nvGraphicFramePr>
          <p:cNvPr id="47" name="Table 46">
            <a:extLst>
              <a:ext uri="{FF2B5EF4-FFF2-40B4-BE49-F238E27FC236}">
                <a16:creationId xmlns:a16="http://schemas.microsoft.com/office/drawing/2014/main" id="{932BD96E-DCBB-84BD-75B4-B585FF3D7F42}"/>
              </a:ext>
            </a:extLst>
          </p:cNvPr>
          <p:cNvGraphicFramePr>
            <a:graphicFrameLocks noGrp="1"/>
          </p:cNvGraphicFramePr>
          <p:nvPr>
            <p:extLst>
              <p:ext uri="{D42A27DB-BD31-4B8C-83A1-F6EECF244321}">
                <p14:modId xmlns:p14="http://schemas.microsoft.com/office/powerpoint/2010/main" val="3205908639"/>
              </p:ext>
            </p:extLst>
          </p:nvPr>
        </p:nvGraphicFramePr>
        <p:xfrm>
          <a:off x="30618269" y="14999875"/>
          <a:ext cx="2008380" cy="1651903"/>
        </p:xfrm>
        <a:graphic>
          <a:graphicData uri="http://schemas.openxmlformats.org/drawingml/2006/table">
            <a:tbl>
              <a:tblPr>
                <a:tableStyleId>{5C22544A-7EE6-4342-B048-85BDC9FD1C3A}</a:tableStyleId>
              </a:tblPr>
              <a:tblGrid>
                <a:gridCol w="669460">
                  <a:extLst>
                    <a:ext uri="{9D8B030D-6E8A-4147-A177-3AD203B41FA5}">
                      <a16:colId xmlns:a16="http://schemas.microsoft.com/office/drawing/2014/main" val="754839995"/>
                    </a:ext>
                  </a:extLst>
                </a:gridCol>
                <a:gridCol w="669460">
                  <a:extLst>
                    <a:ext uri="{9D8B030D-6E8A-4147-A177-3AD203B41FA5}">
                      <a16:colId xmlns:a16="http://schemas.microsoft.com/office/drawing/2014/main" val="160106550"/>
                    </a:ext>
                  </a:extLst>
                </a:gridCol>
                <a:gridCol w="669460">
                  <a:extLst>
                    <a:ext uri="{9D8B030D-6E8A-4147-A177-3AD203B41FA5}">
                      <a16:colId xmlns:a16="http://schemas.microsoft.com/office/drawing/2014/main" val="3670627548"/>
                    </a:ext>
                  </a:extLst>
                </a:gridCol>
              </a:tblGrid>
              <a:tr h="263845">
                <a:tc>
                  <a:txBody>
                    <a:bodyPr/>
                    <a:lstStyle/>
                    <a:p>
                      <a:pPr algn="l" fontAlgn="ctr"/>
                      <a:endParaRPr lang="en-US" sz="10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b="1" u="none" strike="noStrike" dirty="0">
                          <a:effectLst/>
                        </a:rPr>
                        <a:t>XOR</a:t>
                      </a:r>
                      <a:endParaRPr lang="en-US" sz="10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133327158"/>
                  </a:ext>
                </a:extLst>
              </a:tr>
              <a:tr h="424446">
                <a:tc>
                  <a:txBody>
                    <a:bodyPr/>
                    <a:lstStyle/>
                    <a:p>
                      <a:pPr algn="ctr" fontAlgn="ctr"/>
                      <a:r>
                        <a:rPr lang="en-US" sz="900" u="none" strike="noStrike">
                          <a:effectLst/>
                        </a:rPr>
                        <a:t> 2-bit input</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Time to 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dirty="0">
                          <a:effectLst/>
                        </a:rPr>
                        <a:t>Logic</a:t>
                      </a:r>
                      <a:endParaRPr lang="en-US" sz="9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312281116"/>
                  </a:ext>
                </a:extLst>
              </a:tr>
              <a:tr h="240903">
                <a:tc>
                  <a:txBody>
                    <a:bodyPr/>
                    <a:lstStyle/>
                    <a:p>
                      <a:pPr algn="ctr" fontAlgn="ctr"/>
                      <a:r>
                        <a:rPr lang="en-US" sz="1000" u="none" strike="noStrike">
                          <a:effectLst/>
                        </a:rPr>
                        <a:t>00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 19.788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543750862"/>
                  </a:ext>
                </a:extLst>
              </a:tr>
              <a:tr h="240903">
                <a:tc>
                  <a:txBody>
                    <a:bodyPr/>
                    <a:lstStyle/>
                    <a:p>
                      <a:pPr algn="ctr" fontAlgn="ctr"/>
                      <a:r>
                        <a:rPr lang="en-US" sz="1000" u="none" strike="noStrike">
                          <a:effectLst/>
                        </a:rPr>
                        <a:t>10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 29.965 ns</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3830260496"/>
                  </a:ext>
                </a:extLst>
              </a:tr>
              <a:tr h="240903">
                <a:tc>
                  <a:txBody>
                    <a:bodyPr/>
                    <a:lstStyle/>
                    <a:p>
                      <a:pPr algn="ctr" fontAlgn="ctr"/>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 19.717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4111307948"/>
                  </a:ext>
                </a:extLst>
              </a:tr>
              <a:tr h="240903">
                <a:tc>
                  <a:txBody>
                    <a:bodyPr/>
                    <a:lstStyle/>
                    <a:p>
                      <a:pPr algn="ctr" fontAlgn="ctr"/>
                      <a:r>
                        <a:rPr lang="en-US" sz="1000" u="none" strike="noStrike">
                          <a:effectLst/>
                        </a:rPr>
                        <a:t>11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 39.929 ns</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0</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778734504"/>
                  </a:ext>
                </a:extLst>
              </a:tr>
            </a:tbl>
          </a:graphicData>
        </a:graphic>
      </p:graphicFrame>
      <p:graphicFrame>
        <p:nvGraphicFramePr>
          <p:cNvPr id="50" name="Table 49">
            <a:extLst>
              <a:ext uri="{FF2B5EF4-FFF2-40B4-BE49-F238E27FC236}">
                <a16:creationId xmlns:a16="http://schemas.microsoft.com/office/drawing/2014/main" id="{8372222E-8AC2-F9B6-D7C5-4BCC3B28E28D}"/>
              </a:ext>
            </a:extLst>
          </p:cNvPr>
          <p:cNvGraphicFramePr>
            <a:graphicFrameLocks noGrp="1"/>
          </p:cNvGraphicFramePr>
          <p:nvPr>
            <p:extLst>
              <p:ext uri="{D42A27DB-BD31-4B8C-83A1-F6EECF244321}">
                <p14:modId xmlns:p14="http://schemas.microsoft.com/office/powerpoint/2010/main" val="3034524926"/>
              </p:ext>
            </p:extLst>
          </p:nvPr>
        </p:nvGraphicFramePr>
        <p:xfrm>
          <a:off x="29906259" y="13381667"/>
          <a:ext cx="1960959" cy="1380751"/>
        </p:xfrm>
        <a:graphic>
          <a:graphicData uri="http://schemas.openxmlformats.org/drawingml/2006/table">
            <a:tbl>
              <a:tblPr>
                <a:tableStyleId>{5C22544A-7EE6-4342-B048-85BDC9FD1C3A}</a:tableStyleId>
              </a:tblPr>
              <a:tblGrid>
                <a:gridCol w="653653">
                  <a:extLst>
                    <a:ext uri="{9D8B030D-6E8A-4147-A177-3AD203B41FA5}">
                      <a16:colId xmlns:a16="http://schemas.microsoft.com/office/drawing/2014/main" val="713305746"/>
                    </a:ext>
                  </a:extLst>
                </a:gridCol>
                <a:gridCol w="653653">
                  <a:extLst>
                    <a:ext uri="{9D8B030D-6E8A-4147-A177-3AD203B41FA5}">
                      <a16:colId xmlns:a16="http://schemas.microsoft.com/office/drawing/2014/main" val="2489747817"/>
                    </a:ext>
                  </a:extLst>
                </a:gridCol>
                <a:gridCol w="653653">
                  <a:extLst>
                    <a:ext uri="{9D8B030D-6E8A-4147-A177-3AD203B41FA5}">
                      <a16:colId xmlns:a16="http://schemas.microsoft.com/office/drawing/2014/main" val="274041484"/>
                    </a:ext>
                  </a:extLst>
                </a:gridCol>
              </a:tblGrid>
              <a:tr h="220536">
                <a:tc>
                  <a:txBody>
                    <a:bodyPr/>
                    <a:lstStyle/>
                    <a:p>
                      <a:pPr algn="l" fontAlgn="ctr"/>
                      <a:endParaRPr lang="en-US" sz="10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b="1" u="none" strike="noStrike" dirty="0">
                          <a:effectLst/>
                        </a:rPr>
                        <a:t>NAND</a:t>
                      </a:r>
                      <a:endParaRPr lang="en-US" sz="10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2263471599"/>
                  </a:ext>
                </a:extLst>
              </a:tr>
              <a:tr h="354775">
                <a:tc>
                  <a:txBody>
                    <a:bodyPr/>
                    <a:lstStyle/>
                    <a:p>
                      <a:pPr algn="ctr" fontAlgn="ctr"/>
                      <a:r>
                        <a:rPr lang="en-US" sz="900" u="none" strike="noStrike" dirty="0">
                          <a:effectLst/>
                        </a:rPr>
                        <a:t> 2-bit input</a:t>
                      </a:r>
                      <a:endParaRPr lang="en-US" sz="9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Time to 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dirty="0">
                          <a:effectLst/>
                        </a:rPr>
                        <a:t>Logic</a:t>
                      </a:r>
                      <a:endParaRPr lang="en-US" sz="9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2012793364"/>
                  </a:ext>
                </a:extLst>
              </a:tr>
              <a:tr h="201360">
                <a:tc>
                  <a:txBody>
                    <a:bodyPr/>
                    <a:lstStyle/>
                    <a:p>
                      <a:pPr algn="ctr" fontAlgn="ctr"/>
                      <a:r>
                        <a:rPr lang="en-US" sz="1000" u="none" strike="noStrike">
                          <a:effectLst/>
                        </a:rPr>
                        <a:t>00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9.894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599699987"/>
                  </a:ext>
                </a:extLst>
              </a:tr>
              <a:tr h="201360">
                <a:tc>
                  <a:txBody>
                    <a:bodyPr/>
                    <a:lstStyle/>
                    <a:p>
                      <a:pPr algn="ctr" fontAlgn="ctr"/>
                      <a:r>
                        <a:rPr lang="en-US" sz="1000" u="none" strike="noStrike">
                          <a:effectLst/>
                        </a:rPr>
                        <a:t>10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10.247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924954226"/>
                  </a:ext>
                </a:extLst>
              </a:tr>
              <a:tr h="201360">
                <a:tc>
                  <a:txBody>
                    <a:bodyPr/>
                    <a:lstStyle/>
                    <a:p>
                      <a:pPr algn="ctr" fontAlgn="ctr"/>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10.247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333219776"/>
                  </a:ext>
                </a:extLst>
              </a:tr>
              <a:tr h="201360">
                <a:tc>
                  <a:txBody>
                    <a:bodyPr/>
                    <a:lstStyle/>
                    <a:p>
                      <a:pPr algn="ctr" fontAlgn="ctr"/>
                      <a:r>
                        <a:rPr lang="en-US" sz="1000" u="none" strike="noStrike">
                          <a:effectLst/>
                        </a:rPr>
                        <a:t>11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19.784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0</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458039492"/>
                  </a:ext>
                </a:extLst>
              </a:tr>
            </a:tbl>
          </a:graphicData>
        </a:graphic>
      </p:graphicFrame>
      <p:graphicFrame>
        <p:nvGraphicFramePr>
          <p:cNvPr id="51" name="Table 50">
            <a:extLst>
              <a:ext uri="{FF2B5EF4-FFF2-40B4-BE49-F238E27FC236}">
                <a16:creationId xmlns:a16="http://schemas.microsoft.com/office/drawing/2014/main" id="{7E4A1E16-8B1D-EE92-586C-73B7BCF5B28B}"/>
              </a:ext>
            </a:extLst>
          </p:cNvPr>
          <p:cNvGraphicFramePr>
            <a:graphicFrameLocks noGrp="1"/>
          </p:cNvGraphicFramePr>
          <p:nvPr>
            <p:extLst>
              <p:ext uri="{D42A27DB-BD31-4B8C-83A1-F6EECF244321}">
                <p14:modId xmlns:p14="http://schemas.microsoft.com/office/powerpoint/2010/main" val="3218442719"/>
              </p:ext>
            </p:extLst>
          </p:nvPr>
        </p:nvGraphicFramePr>
        <p:xfrm>
          <a:off x="32011203" y="13385329"/>
          <a:ext cx="1636809" cy="1392356"/>
        </p:xfrm>
        <a:graphic>
          <a:graphicData uri="http://schemas.openxmlformats.org/drawingml/2006/table">
            <a:tbl>
              <a:tblPr>
                <a:tableStyleId>{5C22544A-7EE6-4342-B048-85BDC9FD1C3A}</a:tableStyleId>
              </a:tblPr>
              <a:tblGrid>
                <a:gridCol w="545603">
                  <a:extLst>
                    <a:ext uri="{9D8B030D-6E8A-4147-A177-3AD203B41FA5}">
                      <a16:colId xmlns:a16="http://schemas.microsoft.com/office/drawing/2014/main" val="2254838032"/>
                    </a:ext>
                  </a:extLst>
                </a:gridCol>
                <a:gridCol w="545603">
                  <a:extLst>
                    <a:ext uri="{9D8B030D-6E8A-4147-A177-3AD203B41FA5}">
                      <a16:colId xmlns:a16="http://schemas.microsoft.com/office/drawing/2014/main" val="2406379524"/>
                    </a:ext>
                  </a:extLst>
                </a:gridCol>
                <a:gridCol w="545603">
                  <a:extLst>
                    <a:ext uri="{9D8B030D-6E8A-4147-A177-3AD203B41FA5}">
                      <a16:colId xmlns:a16="http://schemas.microsoft.com/office/drawing/2014/main" val="383944580"/>
                    </a:ext>
                  </a:extLst>
                </a:gridCol>
              </a:tblGrid>
              <a:tr h="313962">
                <a:tc>
                  <a:txBody>
                    <a:bodyPr/>
                    <a:lstStyle/>
                    <a:p>
                      <a:pPr algn="ctr" fontAlgn="ctr"/>
                      <a:endParaRPr lang="en-US" sz="10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b="1" u="none" strike="noStrike" dirty="0">
                          <a:effectLst/>
                        </a:rPr>
                        <a:t>INV</a:t>
                      </a:r>
                      <a:endParaRPr lang="en-US" sz="10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3061803635"/>
                  </a:ext>
                </a:extLst>
              </a:tr>
              <a:tr h="505070">
                <a:tc>
                  <a:txBody>
                    <a:bodyPr/>
                    <a:lstStyle/>
                    <a:p>
                      <a:pPr algn="ctr" fontAlgn="ctr"/>
                      <a:r>
                        <a:rPr lang="en-US" sz="900" u="none" strike="noStrike">
                          <a:effectLst/>
                        </a:rPr>
                        <a:t> 1-bit input</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a:effectLst/>
                        </a:rPr>
                        <a:t>Time to Logic</a:t>
                      </a:r>
                      <a:endParaRPr lang="en-US" sz="900" b="1"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900" u="none" strike="noStrike" dirty="0">
                          <a:effectLst/>
                        </a:rPr>
                        <a:t>Logic</a:t>
                      </a:r>
                      <a:endParaRPr lang="en-US" sz="900" b="1"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1970403818"/>
                  </a:ext>
                </a:extLst>
              </a:tr>
              <a:tr h="286662">
                <a:tc>
                  <a:txBody>
                    <a:bodyPr/>
                    <a:lstStyle/>
                    <a:p>
                      <a:pPr algn="ctr" fontAlgn="ctr"/>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9.894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2792152047"/>
                  </a:ext>
                </a:extLst>
              </a:tr>
              <a:tr h="286662">
                <a:tc>
                  <a:txBody>
                    <a:bodyPr/>
                    <a:lstStyle/>
                    <a:p>
                      <a:pPr algn="ctr" fontAlgn="ctr"/>
                      <a:r>
                        <a:rPr lang="en-US" sz="1000" u="none" strike="noStrike" dirty="0">
                          <a:effectLst/>
                        </a:rPr>
                        <a:t>0</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a:effectLst/>
                        </a:rPr>
                        <a:t>9.894 ns</a:t>
                      </a:r>
                      <a:endParaRPr lang="en-US" sz="1000" b="0" i="0" u="none" strike="noStrike">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panose="02020603050405020304" pitchFamily="18" charset="0"/>
                      </a:endParaRPr>
                    </a:p>
                  </a:txBody>
                  <a:tcPr marL="7620" marR="7620" marT="7620"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2700000" scaled="1"/>
                      <a:tileRect/>
                    </a:gradFill>
                  </a:tcPr>
                </a:tc>
                <a:extLst>
                  <a:ext uri="{0D108BD9-81ED-4DB2-BD59-A6C34878D82A}">
                    <a16:rowId xmlns:a16="http://schemas.microsoft.com/office/drawing/2014/main" val="4278592738"/>
                  </a:ext>
                </a:extLst>
              </a:tr>
            </a:tbl>
          </a:graphicData>
        </a:graphic>
      </p:graphicFrame>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Earth Tones">
      <a:dk1>
        <a:srgbClr val="000000"/>
      </a:dk1>
      <a:lt1>
        <a:srgbClr val="FFFFFF"/>
      </a:lt1>
      <a:dk2>
        <a:srgbClr val="9EB28D"/>
      </a:dk2>
      <a:lt2>
        <a:srgbClr val="DCCEBA"/>
      </a:lt2>
      <a:accent1>
        <a:srgbClr val="733131"/>
      </a:accent1>
      <a:accent2>
        <a:srgbClr val="A68FA9"/>
      </a:accent2>
      <a:accent3>
        <a:srgbClr val="BC8C3C"/>
      </a:accent3>
      <a:accent4>
        <a:srgbClr val="484B3E"/>
      </a:accent4>
      <a:accent5>
        <a:srgbClr val="5C363D"/>
      </a:accent5>
      <a:accent6>
        <a:srgbClr val="636F6B"/>
      </a:accent6>
      <a:hlink>
        <a:srgbClr val="6068B2"/>
      </a:hlink>
      <a:folHlink>
        <a:srgbClr val="4449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Custom</PresentationFormat>
  <Paragraphs>103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Amaan Ahmed</cp:lastModifiedBy>
  <cp:revision>2</cp:revision>
  <dcterms:created xsi:type="dcterms:W3CDTF">2019-05-01T17:30:25Z</dcterms:created>
  <dcterms:modified xsi:type="dcterms:W3CDTF">2023-12-12T18:32:16Z</dcterms:modified>
</cp:coreProperties>
</file>