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IBM Plex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bold.fntdata"/><Relationship Id="rId20" Type="http://schemas.openxmlformats.org/officeDocument/2006/relationships/slide" Target="slides/slide16.xml"/><Relationship Id="rId42" Type="http://schemas.openxmlformats.org/officeDocument/2006/relationships/font" Target="fonts/IBMPlexMono-boldItalic.fntdata"/><Relationship Id="rId41" Type="http://schemas.openxmlformats.org/officeDocument/2006/relationships/font" Target="fonts/IBMPlex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39" Type="http://schemas.openxmlformats.org/officeDocument/2006/relationships/font" Target="fonts/IBMPlexMono-regular.fntdata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a539a490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a539a490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2a539a490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2a539a490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633bfeb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633bfeb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63967b62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263967b62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a539a490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a539a490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63967b62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63967b62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63967b62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63967b62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63967b62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263967b62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63967b62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63967b62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263967b629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263967b629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263967b629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263967b629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2a539a490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2a539a490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63967b629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63967b629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63967b62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263967b62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a539a49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a539a49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a539a490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2a539a490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63967b62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63967b62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63967b62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263967b62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a539a490f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a539a490f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a539a490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a539a490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1" name="Google Shape;11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2" name="Google Shape;12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" name="Google Shape;13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" name="Google Shape;14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" name="Google Shape;17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" name="Google Shape;34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5" name="Google Shape;35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" name="Google Shape;46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" name="Google Shape;51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" name="Google Shape;55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7" name="Google Shape;57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9" name="Google Shape;59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2" name="Google Shape;62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4" name="Google Shape;64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0" name="Google Shape;70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2" name="Google Shape;72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9" name="Google Shape;79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5" name="Google Shape;85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7" name="Google Shape;87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8" name="Google Shape;88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9" name="Google Shape;89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" name="Google Shape;94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5" name="Google Shape;95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9" name="Google Shape;439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40" name="Google Shape;440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41" name="Google Shape;441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3" name="Google Shape;443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4" name="Google Shape;444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52" name="Google Shape;452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9" name="Google Shape;459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2" name="Google Shape;462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63" name="Google Shape;463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64" name="Google Shape;464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65" name="Google Shape;465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1" name="Google Shape;471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2" name="Google Shape;472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3" name="Google Shape;473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9" name="Google Shape;479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1" name="Google Shape;481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6" name="Google Shape;486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7" name="Google Shape;487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" name="Google Shape;488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9" name="Google Shape;489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90" name="Google Shape;490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2" name="Google Shape;492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3" name="Google Shape;493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4" name="Google Shape;494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5" name="Google Shape;495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6" name="Google Shape;496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97" name="Google Shape;497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98" name="Google Shape;498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9" name="Google Shape;499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500" name="Google Shape;500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2" name="Google Shape;50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14" name="Google Shape;514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16" name="Google Shape;516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19" name="Google Shape;519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20" name="Google Shape;520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22" name="Google Shape;522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30" name="Google Shape;530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1" name="Google Shape;531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2" name="Google Shape;532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4" name="Google Shape;534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35" name="Google Shape;535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6" name="Google Shape;536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7" name="Google Shape;537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9" name="Google Shape;539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40" name="Google Shape;540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1" name="Google Shape;541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42" name="Google Shape;542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44" name="Google Shape;544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45" name="Google Shape;545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46" name="Google Shape;546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" name="Google Shape;549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52" name="Google Shape;552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4" name="Google Shape;554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9" name="Google Shape;5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2" name="Google Shape;562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63" name="Google Shape;563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66" name="Google Shape;566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68" name="Google Shape;568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76" name="Google Shape;576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3" name="Google Shape;583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88" name="Google Shape;588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89" name="Google Shape;589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90" name="Google Shape;590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1" name="Google Shape;591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Google Shape;592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Google Shape;593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6" name="Google Shape;596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8" name="Google Shape;598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9" name="Google Shape;599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Google Shape;600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Google Shape;601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4" name="Google Shape;604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5" name="Google Shape;605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6" name="Google Shape;606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7" name="Google Shape;607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8" name="Google Shape;608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9" name="Google Shape;609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0" name="Google Shape;610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1" name="Google Shape;611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12" name="Google Shape;612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3" name="Google Shape;613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14" name="Google Shape;614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15" name="Google Shape;615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6" name="Google Shape;616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7" name="Google Shape;617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8" name="Google Shape;618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9" name="Google Shape;619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0" name="Google Shape;620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21" name="Google Shape;621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22" name="Google Shape;622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23" name="Google Shape;623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4" name="Google Shape;624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26" name="Google Shape;626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8" name="Google Shape;62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1" name="Google Shape;631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32" name="Google Shape;632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33" name="Google Shape;633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6" name="Google Shape;636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37" name="Google Shape;637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8" name="Google Shape;638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9" name="Google Shape;639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1" name="Google Shape;641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44" name="Google Shape;644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5" name="Google Shape;645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46" name="Google Shape;646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7" name="Google Shape;647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48" name="Google Shape;648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50" name="Google Shape;650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51" name="Google Shape;651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54" name="Google Shape;654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57" name="Google Shape;657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8" name="Google Shape;658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5" name="Google Shape;665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66" name="Google Shape;666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3" name="Google Shape;673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74" name="Google Shape;67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82" name="Google Shape;682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3" name="Google Shape;683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4" name="Google Shape;684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5" name="Google Shape;68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8" name="Google Shape;688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89" name="Google Shape;689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90" name="Google Shape;690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1" name="Google Shape;691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92" name="Google Shape;692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9" name="Google Shape;699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700" name="Google Shape;700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7" name="Google Shape;707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709" name="Google Shape;709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712" name="Google Shape;712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4" name="Google Shape;714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15" name="Google Shape;715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6" name="Google Shape;716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17" name="Google Shape;717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18" name="Google Shape;718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0" name="Google Shape;720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2" name="Google Shape;722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23" name="Google Shape;723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0" name="Google Shape;730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31" name="Google Shape;731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32" name="Google Shape;732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4" name="Google Shape;73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37" name="Google Shape;737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8" name="Google Shape;738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39" name="Google Shape;739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40" name="Google Shape;740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2" name="Google Shape;742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43" name="Google Shape;743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45" name="Google Shape;74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6" name="Google Shape;746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47" name="Google Shape;747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8" name="Google Shape;748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51" name="Google Shape;75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3" name="Google Shape;753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54" name="Google Shape;754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6" name="Google Shape;756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57" name="Google Shape;757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9" name="Google Shape;759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60" name="Google Shape;760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61" name="Google Shape;761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64" name="Google Shape;764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68" name="Google Shape;768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0" name="Google Shape;770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1" name="Google Shape;771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72" name="Google Shape;772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4" name="Google Shape;774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75" name="Google Shape;77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8" name="Google Shape;778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0" name="Google Shape;780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81" name="Google Shape;781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84" name="Google Shape;784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89" name="Google Shape;789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90" name="Google Shape;790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93" name="Google Shape;793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6" name="Google Shape;796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97" name="Google Shape;797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9" name="Google Shape;799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800" name="Google Shape;800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808" name="Google Shape;808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5" name="Google Shape;81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8" name="Google Shape;818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9" name="Google Shape;819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20" name="Google Shape;82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21" name="Google Shape;821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22" name="Google Shape;822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9" name="Google Shape;829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30" name="Google Shape;830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1" name="Google Shape;831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32" name="Google Shape;832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4" name="Google Shape;834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35" name="Google Shape;835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7" name="Google Shape;837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38" name="Google Shape;838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40" name="Google Shape;840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1" name="Google Shape;841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42" name="Google Shape;842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4" name="Google Shape;844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45" name="Google Shape;845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7" name="Google Shape;847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48" name="Google Shape;848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Google Shape;849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2" name="Google Shape;852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53" name="Google Shape;853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57" name="Google Shape;857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0" name="Google Shape;8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0" name="Google Shape;100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1" name="Google Shape;101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2" name="Google Shape;102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8" name="Google Shape;108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0" name="Google Shape;110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6" name="Google Shape;116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8" name="Google Shape;118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9" name="Google Shape;119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0" name="Google Shape;120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6" name="Google Shape;126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8" name="Google Shape;128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" name="Google Shape;129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" name="Google Shape;130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6" name="Google Shape;136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3" name="Google Shape;863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64" name="Google Shape;864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65" name="Google Shape;865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8" name="Google Shape;868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69" name="Google Shape;869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72" name="Google Shape;872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75" name="Google Shape;875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77" name="Google Shape;877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Google Shape;878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79" name="Google Shape;879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80" name="Google Shape;880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81" name="Google Shape;881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3" name="Google Shape;883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84" name="Google Shape;884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6" name="Google Shape;886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87" name="Google Shape;887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9" name="Google Shape;889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90" name="Google Shape;890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92" name="Google Shape;892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93" name="Google Shape;893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4" name="Google Shape;894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895" name="Google Shape;89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98" name="Google Shape;89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9" name="Google Shape;89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00" name="Google Shape;90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01" name="Google Shape;90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3" name="Google Shape;90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04" name="Google Shape;90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918" name="Google Shape;91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19" name="Google Shape;91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20" name="Google Shape;92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21" name="Google Shape;92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22" name="Google Shape;92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23" name="Google Shape;92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24" name="Google Shape;92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25" name="Google Shape;92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26" name="Google Shape;92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" name="Google Shape;92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28" name="Google Shape;92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29" name="Google Shape;92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30" name="Google Shape;93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31" name="Google Shape;93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2" name="Google Shape;93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3" name="Google Shape;93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4" name="Google Shape;93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5" name="Google Shape;93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36" name="Google Shape;93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7" name="Google Shape;93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38" name="Google Shape;93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0" name="Google Shape;94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41" name="Google Shape;94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3" name="Google Shape;94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4" name="Google Shape;94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5" name="Google Shape;94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46" name="Google Shape;94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47" name="Google Shape;94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48" name="Google Shape;94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51" name="Google Shape;95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4" name="Google Shape;95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55" name="Google Shape;95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6" name="Google Shape;95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7" name="Google Shape;95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2" name="Google Shape;96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3" name="Google Shape;96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4" name="Google Shape;96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65" name="Google Shape;96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66" name="Google Shape;96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69" name="Google Shape;96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1" name="Google Shape;97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72" name="Google Shape;97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3" name="Google Shape;97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74" name="Google Shape;97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75" name="Google Shape;97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76" name="Google Shape;97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77" name="Google Shape;97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8" name="Google Shape;97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9" name="Google Shape;97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0" name="Google Shape;98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1" name="Google Shape;98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82" name="Google Shape;98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3" name="Google Shape;98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84" name="Google Shape;98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85" name="Google Shape;98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86" name="Google Shape;98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87" name="Google Shape;98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8" name="Google Shape;98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9" name="Google Shape;98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0" name="Google Shape;99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1" name="Google Shape;99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92" name="Google Shape;99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3" name="Google Shape;99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91919"/>
                </a:solidFill>
              </a:defRPr>
            </a:lvl1pPr>
            <a:lvl2pPr lvl="1">
              <a:buNone/>
              <a:defRPr>
                <a:solidFill>
                  <a:srgbClr val="191919"/>
                </a:solidFill>
              </a:defRPr>
            </a:lvl2pPr>
            <a:lvl3pPr lvl="2">
              <a:buNone/>
              <a:defRPr>
                <a:solidFill>
                  <a:srgbClr val="191919"/>
                </a:solidFill>
              </a:defRPr>
            </a:lvl3pPr>
            <a:lvl4pPr lvl="3">
              <a:buNone/>
              <a:defRPr>
                <a:solidFill>
                  <a:srgbClr val="191919"/>
                </a:solidFill>
              </a:defRPr>
            </a:lvl4pPr>
            <a:lvl5pPr lvl="4">
              <a:buNone/>
              <a:defRPr>
                <a:solidFill>
                  <a:srgbClr val="191919"/>
                </a:solidFill>
              </a:defRPr>
            </a:lvl5pPr>
            <a:lvl6pPr lvl="5">
              <a:buNone/>
              <a:defRPr>
                <a:solidFill>
                  <a:srgbClr val="191919"/>
                </a:solidFill>
              </a:defRPr>
            </a:lvl6pPr>
            <a:lvl7pPr lvl="6">
              <a:buNone/>
              <a:defRPr>
                <a:solidFill>
                  <a:srgbClr val="191919"/>
                </a:solidFill>
              </a:defRPr>
            </a:lvl7pPr>
            <a:lvl8pPr lvl="7">
              <a:buNone/>
              <a:defRPr>
                <a:solidFill>
                  <a:srgbClr val="191919"/>
                </a:solidFill>
              </a:defRPr>
            </a:lvl8pPr>
            <a:lvl9pPr lvl="8">
              <a:buNone/>
              <a:defRPr>
                <a:solidFill>
                  <a:srgbClr val="19191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6" name="Google Shape;996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7" name="Google Shape;997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8" name="Google Shape;998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99" name="Google Shape;999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00" name="Google Shape;1000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1001" name="Google Shape;1001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2" name="Google Shape;1002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003" name="Google Shape;1003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04" name="Google Shape;1004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6" name="Google Shape;1006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07" name="Google Shape;1007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0" name="Google Shape;1010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1" name="Google Shape;1011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2" name="Google Shape;1012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3" name="Google Shape;1013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8" name="Google Shape;1018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9" name="Google Shape;1019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0" name="Google Shape;1020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21" name="Google Shape;1021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22" name="Google Shape;1022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23" name="Google Shape;1023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24" name="Google Shape;1024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5" name="Google Shape;1025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6" name="Google Shape;1026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7" name="Google Shape;1027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8" name="Google Shape;1028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29" name="Google Shape;1029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0" name="Google Shape;1030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31" name="Google Shape;1031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32" name="Google Shape;1032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33" name="Google Shape;1033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34" name="Google Shape;1034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5" name="Google Shape;1035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6" name="Google Shape;1036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7" name="Google Shape;1037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8" name="Google Shape;1038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39" name="Google Shape;1039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0" name="Google Shape;1040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41" name="Google Shape;1041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3" name="Google Shape;1043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44" name="Google Shape;1044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46" name="Google Shape;1046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7" name="Google Shape;1047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48" name="Google Shape;1048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9" name="Google Shape;1049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0" name="Google Shape;1050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52" name="Google Shape;1052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53" name="Google Shape;1053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7" name="Google Shape;1057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58" name="Google Shape;1058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9" name="Google Shape;1059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0" name="Google Shape;1060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2" name="Google Shape;1062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3" name="Google Shape;1063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65" name="Google Shape;1065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6" name="Google Shape;1066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67" name="Google Shape;1067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8" name="Google Shape;1068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9" name="Google Shape;1069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0" name="Google Shape;107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73" name="Google Shape;1073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74" name="Google Shape;1074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75" name="Google Shape;1075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6" name="Google Shape;1076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78" name="Google Shape;1078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9" name="Google Shape;1079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0" name="Google Shape;1080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4" name="Google Shape;1084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85" name="Google Shape;1085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86" name="Google Shape;1086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87" name="Google Shape;1087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88" name="Google Shape;1088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0" name="Google Shape;1090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91" name="Google Shape;1091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6" name="Google Shape;1106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107" name="Google Shape;1107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8" name="Google Shape;1108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3" name="Google Shape;1113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114" name="Google Shape;1114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117" name="Google Shape;1117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9" name="Google Shape;1119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120" name="Google Shape;1120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121" name="Google Shape;1121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3" name="Google Shape;1123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5" name="Google Shape;1125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26" name="Google Shape;1126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3" name="Google Shape;113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9" name="Google Shape;1139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40" name="Google Shape;1140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41" name="Google Shape;1141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42" name="Google Shape;1142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43" name="Google Shape;1143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44" name="Google Shape;1144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45" name="Google Shape;1145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46" name="Google Shape;1146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47" name="Google Shape;1147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52" name="Google Shape;1152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3" name="Google Shape;1153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54" name="Google Shape;115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6" name="Google Shape;1156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57" name="Google Shape;1157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59" name="Google Shape;1159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61" name="Google Shape;1161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62" name="Google Shape;1162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3" name="Google Shape;1163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4" name="Google Shape;1164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65" name="Google Shape;1165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2" name="Google Shape;1172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73" name="Google Shape;1173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0" name="Google Shape;1180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81" name="Google Shape;1181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84" name="Google Shape;1184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5" name="Google Shape;1185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6" name="Google Shape;1186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7" name="Google Shape;118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0" name="Google Shape;1190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1" name="Google Shape;1191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95" name="Google Shape;1195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96" name="Google Shape;1196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97" name="Google Shape;1197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98" name="Google Shape;1198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99" name="Google Shape;1199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0" name="Google Shape;1200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201" name="Google Shape;1201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3" name="Google Shape;1203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4" name="Google Shape;1204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6" name="Google Shape;1206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7" name="Google Shape;1207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9" name="Google Shape;1209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210" name="Google Shape;1210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12" name="Google Shape;1212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213" name="Google Shape;1213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4" name="Google Shape;1214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15" name="Google Shape;1215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216" name="Google Shape;1216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217" name="Google Shape;1217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218" name="Google Shape;1218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2" name="Google Shape;1222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23" name="Google Shape;122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5" name="Google Shape;1225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26" name="Google Shape;1226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8" name="Google Shape;1228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29" name="Google Shape;1229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31" name="Google Shape;1231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2" name="Google Shape;1232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33" name="Google Shape;1233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34" name="Google Shape;1234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37" name="Google Shape;1237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9" name="Google Shape;12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2" name="Google Shape;1242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3" name="Google Shape;1243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49" name="Google Shape;1249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0" name="Google Shape;1250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1" name="Google Shape;1251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2" name="Google Shape;1252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3" name="Google Shape;1253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54" name="Google Shape;1254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55" name="Google Shape;1255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56" name="Google Shape;1256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0" name="Google Shape;1260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61" name="Google Shape;1261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3" name="Google Shape;1263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64" name="Google Shape;1264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65" name="Google Shape;1265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68" name="Google Shape;1268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9" name="Google Shape;1269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70" name="Google Shape;1270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71" name="Google Shape;1271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8" name="Google Shape;1278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79" name="Google Shape;1279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86" name="Google Shape;1286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87" name="Google Shape;1287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88" name="Google Shape;1288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9" name="Google Shape;1289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0" name="Google Shape;129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3" name="Google Shape;1293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4" name="Google Shape;1294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5" name="Google Shape;1295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6" name="Google Shape;1296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7" name="Google Shape;1297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8" name="Google Shape;1298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300" name="Google Shape;1300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303" name="Google Shape;1303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4" name="Google Shape;1304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5" name="Google Shape;1305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9" name="Google Shape;1309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0" name="Google Shape;1310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12" name="Google Shape;1312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313" name="Google Shape;1313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314" name="Google Shape;1314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6" name="Google Shape;1316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317" name="Google Shape;1317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8" name="Google Shape;1318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9" name="Google Shape;1319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5" name="Google Shape;1325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6" name="Google Shape;1326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27" name="Google Shape;1327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32" name="Google Shape;1332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33" name="Google Shape;1333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4" name="Google Shape;1334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35" name="Google Shape;1335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6" name="Google Shape;1336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7" name="Google Shape;1337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8" name="Google Shape;1338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9" name="Google Shape;1339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40" name="Google Shape;1340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42" name="Google Shape;1342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44" name="Google Shape;1344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45" name="Google Shape;1345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6" name="Google Shape;1346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7" name="Google Shape;1347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8" name="Google Shape;1348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9" name="Google Shape;1349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0" name="Google Shape;1350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1" name="Google Shape;1351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52" name="Google Shape;1352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3" name="Google Shape;1353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54" name="Google Shape;1354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8" name="Google Shape;1358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59" name="Google Shape;1359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0" name="Google Shape;1360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61" name="Google Shape;1361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3" name="Google Shape;1363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64" name="Google Shape;136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66" name="Google Shape;136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69" name="Google Shape;1369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70" name="Google Shape;1370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4" name="Google Shape;1374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75" name="Google Shape;1375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6" name="Google Shape;1376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77" name="Google Shape;1377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9" name="Google Shape;1379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80" name="Google Shape;1380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82" name="Google Shape;1382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84" name="Google Shape;1384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85" name="Google Shape;1385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6" name="Google Shape;1386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7" name="Google Shape;1387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88" name="Google Shape;138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96" name="Google Shape;1396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3" name="Google Shape;1403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404" name="Google Shape;1404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5" name="Google Shape;145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6" name="Google Shape;146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8" name="Google Shape;148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" name="Google Shape;150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" name="Google Shape;153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4" name="Google Shape;154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7" name="Google Shape;157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60" name="Google Shape;160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2" name="Google Shape;162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3" name="Google Shape;163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6" name="Google Shape;166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7" name="Google Shape;167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" name="Google Shape;17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91919"/>
                </a:solidFill>
              </a:defRPr>
            </a:lvl1pPr>
            <a:lvl2pPr lvl="1">
              <a:buNone/>
              <a:defRPr>
                <a:solidFill>
                  <a:srgbClr val="191919"/>
                </a:solidFill>
              </a:defRPr>
            </a:lvl2pPr>
            <a:lvl3pPr lvl="2">
              <a:buNone/>
              <a:defRPr>
                <a:solidFill>
                  <a:srgbClr val="191919"/>
                </a:solidFill>
              </a:defRPr>
            </a:lvl3pPr>
            <a:lvl4pPr lvl="3">
              <a:buNone/>
              <a:defRPr>
                <a:solidFill>
                  <a:srgbClr val="191919"/>
                </a:solidFill>
              </a:defRPr>
            </a:lvl4pPr>
            <a:lvl5pPr lvl="4">
              <a:buNone/>
              <a:defRPr>
                <a:solidFill>
                  <a:srgbClr val="191919"/>
                </a:solidFill>
              </a:defRPr>
            </a:lvl5pPr>
            <a:lvl6pPr lvl="5">
              <a:buNone/>
              <a:defRPr>
                <a:solidFill>
                  <a:srgbClr val="191919"/>
                </a:solidFill>
              </a:defRPr>
            </a:lvl6pPr>
            <a:lvl7pPr lvl="6">
              <a:buNone/>
              <a:defRPr>
                <a:solidFill>
                  <a:srgbClr val="191919"/>
                </a:solidFill>
              </a:defRPr>
            </a:lvl7pPr>
            <a:lvl8pPr lvl="7">
              <a:buNone/>
              <a:defRPr>
                <a:solidFill>
                  <a:srgbClr val="191919"/>
                </a:solidFill>
              </a:defRPr>
            </a:lvl8pPr>
            <a:lvl9pPr lvl="8">
              <a:buNone/>
              <a:defRPr>
                <a:solidFill>
                  <a:srgbClr val="19191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409" name="Google Shape;140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0" name="Google Shape;141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411" name="Google Shape;141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2" name="Google Shape;141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413" name="Google Shape;141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15" name="Google Shape;141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416" name="Google Shape;141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419" name="Google Shape;141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0" name="Google Shape;142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1" name="Google Shape;142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422" name="Google Shape;142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23" name="Google Shape;142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9" name="Google Shape;142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0" name="Google Shape;143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31" name="Google Shape;143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Google Shape;143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Google Shape;143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8" name="Google Shape;143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39" name="Google Shape;143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6" name="Google Shape;144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47" name="Google Shape;144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48" name="Google Shape;144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9" name="Google Shape;144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0" name="Google Shape;145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3" name="Google Shape;183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" name="Google Shape;185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" name="Google Shape;189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90" name="Google Shape;190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91" name="Google Shape;191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" name="Google Shape;195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7" name="Google Shape;197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9" name="Google Shape;199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00" name="Google Shape;200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01" name="Google Shape;201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02" name="Google Shape;202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5" name="Google Shape;205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6" name="Google Shape;206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7" name="Google Shape;207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" name="Google Shape;209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" name="Google Shape;211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" name="Google Shape;212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" name="Google Shape;213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" name="Google Shape;214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5" name="Google Shape;215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6" name="Google Shape;216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7" name="Google Shape;217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0" name="Google Shape;220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1" name="Google Shape;221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2" name="Google Shape;222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3" name="Google Shape;223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4" name="Google Shape;224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5" name="Google Shape;225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6" name="Google Shape;226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7" name="Google Shape;227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0" name="Google Shape;230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1" name="Google Shape;231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2" name="Google Shape;232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3" name="Google Shape;233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4" name="Google Shape;234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8" name="Google Shape;238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9" name="Google Shape;239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4" name="Google Shape;244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" name="Google Shape;246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7" name="Google Shape;247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8" name="Google Shape;248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51" name="Google Shape;251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2" name="Google Shape;252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4" name="Google Shape;25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7" name="Google Shape;257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8" name="Google Shape;258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0" name="Google Shape;260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61" name="Google Shape;261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62" name="Google Shape;262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5" name="Google Shape;26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6" name="Google Shape;26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7" name="Google Shape;26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3" name="Google Shape;27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5" name="Google Shape;275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80" name="Google Shape;28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2" name="Google Shape;28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4" name="Google Shape;28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5" name="Google Shape;28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Google Shape;28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8" name="Google Shape;28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90" name="Google Shape;29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91" name="Google Shape;29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2" name="Google Shape;29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Google Shape;29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8" name="Google Shape;29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9" name="Google Shape;299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300" name="Google Shape;300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301" name="Google Shape;301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4" name="Google Shape;304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6" name="Google Shape;306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12" name="Google Shape;312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4" name="Google Shape;314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9" name="Google Shape;319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0" name="Google Shape;320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1" name="Google Shape;321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" name="Google Shape;323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Google Shape;324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Google Shape;325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7" name="Google Shape;327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9" name="Google Shape;329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30" name="Google Shape;330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1" name="Google Shape;331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Google Shape;333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Google Shape;334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Google Shape;336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7" name="Google Shape;337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9" name="Google Shape;339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0" name="Google Shape;340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1" name="Google Shape;341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2" name="Google Shape;34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5" name="Google Shape;34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6" name="Google Shape;346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7" name="Google Shape;347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50" name="Google Shape;350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4" name="Google Shape;354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7" name="Google Shape;357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64" name="Google Shape;364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7" name="Google Shape;367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9" name="Google Shape;36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2" name="Google Shape;372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73" name="Google Shape;373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74" name="Google Shape;374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85" name="Google Shape;385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86" name="Google Shape;386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7" name="Google Shape;387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8" name="Google Shape;388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9" name="Google Shape;389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91" name="Google Shape;391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94" name="Google Shape;39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7" name="Google Shape;39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9" name="Google Shape;399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403" name="Google Shape;40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" name="Google Shape;405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15" name="Google Shape;415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6" name="Google Shape;416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7" name="Google Shape;417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22" name="Google Shape;422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5" name="Google Shape;425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8" name="Google Shape;428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9" name="Google Shape;429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0" name="Google Shape;430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5" name="Google Shape;43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Course:		ECE 176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Professor: 		Dr. Stillmaker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			Josh Lopez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Zach O’Neil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Omer Al Sumeri</a:t>
            </a:r>
            <a:endParaRPr sz="1400"/>
          </a:p>
        </p:txBody>
      </p:sp>
      <p:sp>
        <p:nvSpPr>
          <p:cNvPr id="1456" name="Google Shape;1456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with Chat Box implementation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57" name="Google Shape;1457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58" name="Google Shape;145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59" name="Google Shape;145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60" name="Google Shape;146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2" name="Google Shape;146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63" name="Google Shape;146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4" name="Google Shape;146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5" name="Google Shape;146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67" name="Google Shape;146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8" name="Google Shape;146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69" name="Google Shape;146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1" name="Google Shape;147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72" name="Google Shape;147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Google Shape;147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75" name="Google Shape;147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for UART (Transmitting)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9" name="Google Shape;1549;p41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0" name="Google Shape;15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700" y="1501100"/>
            <a:ext cx="5956600" cy="33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42"/>
          <p:cNvSpPr txBox="1"/>
          <p:nvPr>
            <p:ph type="title"/>
          </p:nvPr>
        </p:nvSpPr>
        <p:spPr>
          <a:xfrm>
            <a:off x="4117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for Chat Bot (Transmitting)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7" name="Google Shape;1557;p42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8" name="Google Shape;15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50" y="1052025"/>
            <a:ext cx="7600650" cy="40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for Chat Bot (Receiving)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5" name="Google Shape;1565;p43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6" name="Google Shape;15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00" y="1497400"/>
            <a:ext cx="7663204" cy="35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4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3.Implementation/Demonstration</a:t>
            </a:r>
            <a:endParaRPr sz="5800"/>
          </a:p>
        </p:txBody>
      </p:sp>
      <p:sp>
        <p:nvSpPr>
          <p:cNvPr id="1572" name="Google Shape;157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78" name="Google Shape;157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9" name="Google Shape;1579;p45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Two modules were created according to our state machines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UART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Chatbot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always block was created for each state machine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Two tests were done to test the project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Individual Test on the UART module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 of UART and Chatbot module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and TB of UART testing</a:t>
            </a:r>
            <a:endParaRPr/>
          </a:p>
        </p:txBody>
      </p:sp>
      <p:sp>
        <p:nvSpPr>
          <p:cNvPr id="1585" name="Google Shape;158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6" name="Google Shape;1586;p46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7" name="Google Shape;15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9" y="1168200"/>
            <a:ext cx="2814400" cy="37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8" name="Google Shape;15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361" y="1168200"/>
            <a:ext cx="4764638" cy="37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 of individual UART test</a:t>
            </a:r>
            <a:endParaRPr/>
          </a:p>
        </p:txBody>
      </p:sp>
      <p:sp>
        <p:nvSpPr>
          <p:cNvPr id="1594" name="Google Shape;159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5" name="Google Shape;15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0275"/>
            <a:ext cx="9143998" cy="126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of Chatbot</a:t>
            </a:r>
            <a:endParaRPr/>
          </a:p>
        </p:txBody>
      </p:sp>
      <p:sp>
        <p:nvSpPr>
          <p:cNvPr id="1601" name="Google Shape;160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2" name="Google Shape;16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0" y="1497125"/>
            <a:ext cx="2818074" cy="351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500" y="1497125"/>
            <a:ext cx="2606499" cy="320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48"/>
          <p:cNvSpPr txBox="1"/>
          <p:nvPr/>
        </p:nvSpPr>
        <p:spPr>
          <a:xfrm>
            <a:off x="500425" y="1017725"/>
            <a:ext cx="1336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Device_1.v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5" name="Google Shape;1605;p48"/>
          <p:cNvSpPr txBox="1"/>
          <p:nvPr/>
        </p:nvSpPr>
        <p:spPr>
          <a:xfrm>
            <a:off x="2858750" y="1041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Device_2.v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6" name="Google Shape;1606;p48"/>
          <p:cNvSpPr txBox="1"/>
          <p:nvPr/>
        </p:nvSpPr>
        <p:spPr>
          <a:xfrm>
            <a:off x="5858750" y="688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Top_Level.v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7" name="Google Shape;160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011" y="1345051"/>
            <a:ext cx="3020114" cy="351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 of Chatbot </a:t>
            </a:r>
            <a:endParaRPr/>
          </a:p>
        </p:txBody>
      </p:sp>
      <p:sp>
        <p:nvSpPr>
          <p:cNvPr id="1613" name="Google Shape;161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4" name="Google Shape;16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75" y="1084825"/>
            <a:ext cx="61374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Google Shape;1615;p49"/>
          <p:cNvSpPr txBox="1"/>
          <p:nvPr/>
        </p:nvSpPr>
        <p:spPr>
          <a:xfrm>
            <a:off x="6656125" y="2251900"/>
            <a:ext cx="2303100" cy="27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Message being sent is “Hello   “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Waveforms of Chatbot</a:t>
            </a:r>
            <a:endParaRPr/>
          </a:p>
        </p:txBody>
      </p:sp>
      <p:sp>
        <p:nvSpPr>
          <p:cNvPr id="1621" name="Google Shape;162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2" name="Google Shape;16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1375"/>
            <a:ext cx="9105473" cy="129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3" name="Google Shape;162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425" y="2924124"/>
            <a:ext cx="2810100" cy="221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50"/>
          <p:cNvSpPr txBox="1"/>
          <p:nvPr/>
        </p:nvSpPr>
        <p:spPr>
          <a:xfrm>
            <a:off x="484100" y="2996450"/>
            <a:ext cx="35748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960 microseconds the message is printed onto the screen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83" name="Google Shape;1483;p3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4" name="Google Shape;1484;p33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3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6" name="Google Shape;1486;p33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87" name="Google Shape;1487;p33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8" name="Google Shape;1488;p3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89" name="Google Shape;1489;p33"/>
          <p:cNvSpPr txBox="1"/>
          <p:nvPr>
            <p:ph idx="14" type="subTitle"/>
          </p:nvPr>
        </p:nvSpPr>
        <p:spPr>
          <a:xfrm>
            <a:off x="680275" y="3614804"/>
            <a:ext cx="2503800" cy="7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Demonstration</a:t>
            </a:r>
            <a:endParaRPr/>
          </a:p>
        </p:txBody>
      </p:sp>
      <p:sp>
        <p:nvSpPr>
          <p:cNvPr id="1490" name="Google Shape;1490;p33"/>
          <p:cNvSpPr txBox="1"/>
          <p:nvPr>
            <p:ph idx="15" type="subTitle"/>
          </p:nvPr>
        </p:nvSpPr>
        <p:spPr>
          <a:xfrm>
            <a:off x="4366698" y="39196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Points/Conclusion</a:t>
            </a:r>
            <a:endParaRPr/>
          </a:p>
        </p:txBody>
      </p:sp>
      <p:sp>
        <p:nvSpPr>
          <p:cNvPr id="1491" name="Google Shape;149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1"/>
          <p:cNvSpPr txBox="1"/>
          <p:nvPr>
            <p:ph idx="1" type="subTitle"/>
          </p:nvPr>
        </p:nvSpPr>
        <p:spPr>
          <a:xfrm>
            <a:off x="716550" y="120342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Through this project we learned: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How to implement asynchronous communication in Verilog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2000"/>
              <a:t>Timing and edge of the clock is important</a:t>
            </a:r>
            <a:r>
              <a:rPr lang="en" sz="1800"/>
              <a:t> </a:t>
            </a:r>
            <a:endParaRPr sz="1800"/>
          </a:p>
        </p:txBody>
      </p:sp>
      <p:sp>
        <p:nvSpPr>
          <p:cNvPr id="1630" name="Google Shape;163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Points/</a:t>
            </a:r>
            <a:r>
              <a:rPr lang="en"/>
              <a:t>Conclusion</a:t>
            </a:r>
            <a:endParaRPr/>
          </a:p>
        </p:txBody>
      </p:sp>
      <p:sp>
        <p:nvSpPr>
          <p:cNvPr id="1631" name="Google Shape;163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7" name="Google Shape;163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8" name="Google Shape;1638;p52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https://www.circuitbasics.com/basics-uart-communication/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3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44" name="Google Shape;164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34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1.Introduction</a:t>
            </a:r>
            <a:endParaRPr sz="5800"/>
          </a:p>
        </p:txBody>
      </p:sp>
      <p:sp>
        <p:nvSpPr>
          <p:cNvPr id="1497" name="Google Shape;149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503" name="Google Shape;150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4" name="Google Shape;1504;p35"/>
          <p:cNvSpPr txBox="1"/>
          <p:nvPr/>
        </p:nvSpPr>
        <p:spPr>
          <a:xfrm>
            <a:off x="536850" y="1221350"/>
            <a:ext cx="44874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UART 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tands for  Universal Asynchronous Receiver/Transmitter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Serial communication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Asynchronous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Baud Rate, Ex: 115200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Full Duplex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Contains TX(Transmit) and RX(Receive) ports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UART1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receives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8 bits in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parallel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TX of UART1 sends 1 bit at a time to the RX of UART2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UART2 receives 8 bits serially, the byte has been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successfully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transmitted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5" name="Google Shape;15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850" y="3147200"/>
            <a:ext cx="3573524" cy="16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Background</a:t>
            </a:r>
            <a:endParaRPr/>
          </a:p>
        </p:txBody>
      </p:sp>
      <p:sp>
        <p:nvSpPr>
          <p:cNvPr id="1511" name="Google Shape;151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2" name="Google Shape;1512;p36"/>
          <p:cNvSpPr txBox="1"/>
          <p:nvPr/>
        </p:nvSpPr>
        <p:spPr>
          <a:xfrm>
            <a:off x="536850" y="1221350"/>
            <a:ext cx="80703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UART Data Frames are not always the same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UART Data Frame implemented is as follows: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 bit is always 0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Byte of data will then follow with the MSB transmitted first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Odd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bit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odd number of 1’s in byte of data, parity bit is 0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even number of 1’s in byte of data, parity bit is 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bit is always 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3" name="Google Shape;15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39" y="3411325"/>
            <a:ext cx="6034526" cy="16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Project</a:t>
            </a:r>
            <a:endParaRPr/>
          </a:p>
        </p:txBody>
      </p:sp>
      <p:sp>
        <p:nvSpPr>
          <p:cNvPr id="1519" name="Google Shape;151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0" name="Google Shape;1520;p37"/>
          <p:cNvSpPr txBox="1"/>
          <p:nvPr/>
        </p:nvSpPr>
        <p:spPr>
          <a:xfrm>
            <a:off x="536850" y="1221350"/>
            <a:ext cx="80703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Demonstrate full duplex UART communication with an application of a </a:t>
            </a: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chatbot</a:t>
            </a: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Chatbot is capable of sending and receiving a 64 bit (8 byte message)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message will be loaded into sending UART byte by byte and byte will be transmitted through the UART protocol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Once the chatbot receives the message (8 bytes), the message will be printed onto the terminal using ASCII translation 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3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2.Design</a:t>
            </a:r>
            <a:endParaRPr sz="5800"/>
          </a:p>
        </p:txBody>
      </p:sp>
      <p:sp>
        <p:nvSpPr>
          <p:cNvPr id="1526" name="Google Shape;152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532" name="Google Shape;153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3" name="Google Shape;1533;p39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4" name="Google Shape;15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480"/>
            <a:ext cx="9144000" cy="3068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for UART (Receiving)</a:t>
            </a:r>
            <a:endParaRPr/>
          </a:p>
        </p:txBody>
      </p:sp>
      <p:sp>
        <p:nvSpPr>
          <p:cNvPr id="1540" name="Google Shape;154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1" name="Google Shape;1541;p40"/>
          <p:cNvSpPr txBox="1"/>
          <p:nvPr/>
        </p:nvSpPr>
        <p:spPr>
          <a:xfrm>
            <a:off x="536850" y="1221350"/>
            <a:ext cx="80703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2" name="Google Shape;15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" y="1518325"/>
            <a:ext cx="7703999" cy="34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