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22"/>
  </p:notesMasterIdLst>
  <p:sldIdLst>
    <p:sldId id="278" r:id="rId5"/>
    <p:sldId id="280" r:id="rId6"/>
    <p:sldId id="257" r:id="rId7"/>
    <p:sldId id="258" r:id="rId8"/>
    <p:sldId id="259" r:id="rId9"/>
    <p:sldId id="260" r:id="rId10"/>
    <p:sldId id="271" r:id="rId11"/>
    <p:sldId id="261" r:id="rId12"/>
    <p:sldId id="279" r:id="rId13"/>
    <p:sldId id="273" r:id="rId14"/>
    <p:sldId id="274" r:id="rId15"/>
    <p:sldId id="277" r:id="rId16"/>
    <p:sldId id="276" r:id="rId17"/>
    <p:sldId id="267" r:id="rId18"/>
    <p:sldId id="268" r:id="rId19"/>
    <p:sldId id="270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5294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22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98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842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7315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1208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24713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594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09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704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383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05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12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248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46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232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857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C2A8C5E-5ACC-4DAB-B41C-5718F8C5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C3C4D6-D136-FA9F-934E-2A78E704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0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Tools/Platform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D37863-78D5-AACB-3D7A-08B32A9E7F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530808"/>
              </p:ext>
            </p:extLst>
          </p:nvPr>
        </p:nvGraphicFramePr>
        <p:xfrm>
          <a:off x="457201" y="1295400"/>
          <a:ext cx="6500110" cy="4814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269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and Technologies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Rationale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altLang="en-GB" sz="14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ES6</a:t>
                      </a:r>
                      <a:endParaRPr lang="en-US" altLang="en-GB" sz="14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React.js /Next.js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 Web Development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Node.js / Express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 / 4.1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Backend Web Development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Report/Presentation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Microsoft365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3352443477"/>
                  </a:ext>
                </a:extLst>
              </a:tr>
              <a:tr h="517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16.2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DBMS</a:t>
                      </a: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3946439116"/>
                  </a:ext>
                </a:extLst>
              </a:tr>
              <a:tr h="517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Visual Studio Code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1.87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Code Editor</a:t>
                      </a:r>
                    </a:p>
                  </a:txBody>
                  <a:tcPr marL="52903" marR="5290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0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Three.js/AR.js/Unity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Latest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3D modeling and AR Preview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8505842"/>
                  </a:ext>
                </a:extLst>
              </a:tr>
              <a:tr h="414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SQL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2013</a:t>
                      </a:r>
                    </a:p>
                  </a:txBody>
                  <a:tcPr marL="52903" marR="52903" marT="0" marB="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charset="0"/>
                          <a:cs typeface="Times New Roman" panose="02020603050405020304" pitchFamily="18" charset="0"/>
                        </a:rPr>
                        <a:t>Query Language</a:t>
                      </a:r>
                    </a:p>
                    <a:p>
                      <a:pPr marL="0" marR="0" indent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charset="0"/>
                        <a:cs typeface="Times New Roman" panose="02020603050405020304" pitchFamily="18" charset="0"/>
                      </a:endParaRPr>
                    </a:p>
                  </a:txBody>
                  <a:tcPr marL="117563" marR="117563" marT="152400" marB="152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09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D5829A1-094C-ED55-7478-769C93206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61823"/>
              </p:ext>
            </p:extLst>
          </p:nvPr>
        </p:nvGraphicFramePr>
        <p:xfrm>
          <a:off x="381000" y="1524002"/>
          <a:ext cx="6379263" cy="428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6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347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Expertise </a:t>
                      </a:r>
                    </a:p>
                  </a:txBody>
                  <a:tcPr marL="88700" marR="88700" marT="44350" marB="443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59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React/Node</a:t>
                      </a: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Source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</a:t>
                      </a:r>
                    </a:p>
                  </a:txBody>
                  <a:tcPr marL="88700" marR="88700" marT="44350" marB="443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Source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</a:t>
                      </a:r>
                    </a:p>
                  </a:txBody>
                  <a:tcPr marL="88700" marR="88700" marT="44350" marB="443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Source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</a:t>
                      </a:r>
                    </a:p>
                  </a:txBody>
                  <a:tcPr marL="88700" marR="88700" marT="44350" marB="443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8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Source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Beginner</a:t>
                      </a:r>
                    </a:p>
                  </a:txBody>
                  <a:tcPr marL="88700" marR="88700" marT="44350" marB="443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5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Three.js/AR.js/Unity</a:t>
                      </a: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Open Source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8700" marR="88700" marT="44350" marB="443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Beginner</a:t>
                      </a:r>
                    </a:p>
                  </a:txBody>
                  <a:tcPr marL="88700" marR="88700" marT="44350" marB="443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75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Feasibility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01E2CF88-85B3-F5BD-096D-ECC7C5845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312537"/>
              </p:ext>
            </p:extLst>
          </p:nvPr>
        </p:nvGraphicFramePr>
        <p:xfrm>
          <a:off x="762000" y="1600200"/>
          <a:ext cx="4724400" cy="404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878927306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05656745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35590"/>
                  </a:ext>
                </a:extLst>
              </a:tr>
              <a:tr h="7026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React/Next.js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636"/>
                  </a:ext>
                </a:extLst>
              </a:tr>
              <a:tr h="6737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16700"/>
                  </a:ext>
                </a:extLst>
              </a:tr>
              <a:tr h="690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 SQL</a:t>
                      </a: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51908"/>
                  </a:ext>
                </a:extLst>
              </a:tr>
              <a:tr h="60035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Three.js/Unity/AR.JS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33627"/>
                  </a:ext>
                </a:extLst>
              </a:tr>
              <a:tr h="69029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of hosting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store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42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26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EA27693-16E5-62C8-C64D-4B9B6797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8175"/>
              </p:ext>
            </p:extLst>
          </p:nvPr>
        </p:nvGraphicFramePr>
        <p:xfrm>
          <a:off x="609598" y="1828800"/>
          <a:ext cx="5638802" cy="314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6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3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4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Members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3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3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Software/Tools/IDEs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84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3962399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Accessibility: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system will be accessible to admins and customers, requiring only a laptop or cell phone with internet access.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Feedback Mechanism: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Feedback mechanisms will ensure AR features meet user expectations and can be refined based on real-world usage.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Strategies: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Effective strategies will promote AR feature adoption among target customers.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C365BE-6AD2-9547-6EDA-A5222AF12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447800"/>
            <a:ext cx="7488623" cy="4114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for 1st Iteration (or 30%)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451513"/>
            <a:ext cx="6347714" cy="3891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and SDD Documentation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Explorer (Listing, Searching and Pagination)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 Viewing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816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6934202" cy="3657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AR-based furniture store project utilizes augmented reality technology to enhance online furniture shopping. Users can visualize furniture in their living spaces before purchasing, improving decision-making. Through comprehensive exploration of AR, 3D modeling, and e-commerce integration, the project aims to deliver a user-centric platform. With seamless integration and immersive experiences, it has the potential to redefine online furniture shopping.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97EA97-C4EB-0ED5-A549-2A801601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4697"/>
            <a:ext cx="6347713" cy="132080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FurnishARt</a:t>
            </a:r>
            <a:endParaRPr lang="en-PK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1A77F2-8997-8366-D4E9-EA5C0F4BAB15}"/>
              </a:ext>
            </a:extLst>
          </p:cNvPr>
          <p:cNvSpPr txBox="1">
            <a:spLocks/>
          </p:cNvSpPr>
          <p:nvPr/>
        </p:nvSpPr>
        <p:spPr>
          <a:xfrm>
            <a:off x="685800" y="1600200"/>
            <a:ext cx="6096000" cy="3270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Hafiz Talha Nazir   (CIIT/SP21-BCS-007/ATD)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 (CIIT/SP21-BCS-016/ATD)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Muhammad Noman  (CIIT/SP21-BCS-014/ATD)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Ma’am Bushra Mushtaq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EEF0F6B-309A-316F-ECB5-22392D95B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885" y="5638800"/>
            <a:ext cx="996315" cy="996315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2764C67-BBEE-C8A4-4AEF-7E9EEFF9E446}"/>
              </a:ext>
            </a:extLst>
          </p:cNvPr>
          <p:cNvSpPr txBox="1"/>
          <p:nvPr/>
        </p:nvSpPr>
        <p:spPr>
          <a:xfrm>
            <a:off x="1600200" y="5867400"/>
            <a:ext cx="5257800" cy="813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5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144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6347714" cy="44411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iteration 30%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0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00201"/>
            <a:ext cx="7086601" cy="3124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to: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 online furniture shopping with Augmented Reality.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immersive shopping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virtual furniture with real-world spaces.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informed purchasing decisions.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user engagement which leads to improved sale rate.</a:t>
            </a:r>
            <a:endParaRPr 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693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FurnishARt, an innovative AR-based Furniture Store Web Application designed to transform your online shopping experience.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goal is to enhance the online shopping experience by allowing customers to visualize products in their real-world environment before making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for furniture retail.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virtual products with real-world environments.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shopping experiences with 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24001"/>
            <a:ext cx="7086601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FurnishARt will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single seller furniture store.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AR for viewing 3D furniture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placing furniture in your space using your smartphone camera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furniture size assessment before purchase.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focus on furniture products.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5EE9-5BCC-AF32-5F71-D983B17B2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6347713" cy="13208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8D63-EF1D-603A-1DD0-F0164500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6347714" cy="2971800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Constraints/Limitations:</a:t>
            </a:r>
            <a:r>
              <a:rPr lang="en-US" sz="3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device with minimum v7.0 or above.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 device with minimum v11.0 or above.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Mobile devices needed for AR mode.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internet connection needed.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F91F6-9162-B52A-80D9-9F1E83BD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5" y="304801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Module-wise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55" y="1115682"/>
            <a:ext cx="6347714" cy="472439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Module: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FR#1.1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Registration and Authentication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FR#1.2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Augmented Reality Preview Mode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FR#1.3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Furniture Listings with Search Functionality and Pagination Support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FR#1.4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3D Models and Rotate Them on the Website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FR#1.5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Furniture Purchase Process Securely Through Integrated Payment Gateway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FR#1.6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 Furniture Items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Module: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FR#2.1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Furniture Listing Management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FR#2.2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3D Model Management</a:t>
            </a:r>
          </a:p>
          <a:p>
            <a:pPr marL="40005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FR#2.3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Reviews Management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55" y="304801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7008845" cy="403860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Uploading, storing, and loading 3D models efficiently from the admin panel to the frontend while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ensuring some centralized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React/Next.js and Three.js Integration: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that Three.js accurately loads the specified product models based on user interactions.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Among React/ Next.js, Three.js, and AR.js/Unity: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Coordinating communication across these technologies for implementing the augmented reality (AR) feature.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3D Model Loading: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fast and efficient loading of 3D models on the frontend to maintain performance and responsiveness.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of Furniture model on Floor in AR feature: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placing models on the floor in the AR feature involves detecting suitable surfaces.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1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F4A8E6C70D76449E54027A5E9A0D4E" ma:contentTypeVersion="13" ma:contentTypeDescription="Create a new document." ma:contentTypeScope="" ma:versionID="e4422178f0d34af4affbfd479054720d">
  <xsd:schema xmlns:xsd="http://www.w3.org/2001/XMLSchema" xmlns:xs="http://www.w3.org/2001/XMLSchema" xmlns:p="http://schemas.microsoft.com/office/2006/metadata/properties" xmlns:ns3="a7988f36-deb0-47b6-a25b-e625d1b4e8eb" xmlns:ns4="730f058c-ad61-49ec-9235-286153455e61" targetNamespace="http://schemas.microsoft.com/office/2006/metadata/properties" ma:root="true" ma:fieldsID="8028afeb6ff301a5764166928495d0c6" ns3:_="" ns4:_="">
    <xsd:import namespace="a7988f36-deb0-47b6-a25b-e625d1b4e8eb"/>
    <xsd:import namespace="730f058c-ad61-49ec-9235-286153455e6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88f36-deb0-47b6-a25b-e625d1b4e8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f058c-ad61-49ec-9235-286153455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53C81F-4F8C-47E5-905F-E59E547C3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988f36-deb0-47b6-a25b-e625d1b4e8eb"/>
    <ds:schemaRef ds:uri="730f058c-ad61-49ec-9235-286153455e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AED102-F60E-4B66-904E-D3DB1F672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21066-B0BB-4F38-A38E-D97BB732EC27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a7988f36-deb0-47b6-a25b-e625d1b4e8eb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30f058c-ad61-49ec-9235-286153455e6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</TotalTime>
  <Words>830</Words>
  <Application>Microsoft Office PowerPoint</Application>
  <PresentationFormat>On-screen Show (4:3)</PresentationFormat>
  <Paragraphs>183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Project Title: FurnishARt</vt:lpstr>
      <vt:lpstr>Agenda of the Presentation</vt:lpstr>
      <vt:lpstr>Motivation</vt:lpstr>
      <vt:lpstr>Brief Introduction</vt:lpstr>
      <vt:lpstr>Scope</vt:lpstr>
      <vt:lpstr>Scope</vt:lpstr>
      <vt:lpstr>Module-wise Functionalities</vt:lpstr>
      <vt:lpstr>Expected Challenges</vt:lpstr>
      <vt:lpstr>Proposed Tools/Platform</vt:lpstr>
      <vt:lpstr>Technical Feasibility </vt:lpstr>
      <vt:lpstr>Financial Feasibility </vt:lpstr>
      <vt:lpstr>Resource Feasibility </vt:lpstr>
      <vt:lpstr>Operational Feasibility </vt:lpstr>
      <vt:lpstr>Schedule </vt:lpstr>
      <vt:lpstr>Tasks for 1st Iteration (or 30%)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Muhammad Omer Awan</cp:lastModifiedBy>
  <cp:revision>57</cp:revision>
  <dcterms:created xsi:type="dcterms:W3CDTF">2013-09-23T09:08:15Z</dcterms:created>
  <dcterms:modified xsi:type="dcterms:W3CDTF">2024-03-27T08:00:39Z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0x0101008BF4A8E6C70D76449E54027A5E9A0D4E</vt:lpwstr>
  </property>
</Properties>
</file>