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6" r:id="rId11"/>
    <p:sldId id="283" r:id="rId12"/>
    <p:sldId id="286" r:id="rId13"/>
    <p:sldId id="271" r:id="rId14"/>
    <p:sldId id="267" r:id="rId15"/>
    <p:sldId id="282" r:id="rId16"/>
    <p:sldId id="274" r:id="rId17"/>
    <p:sldId id="284" r:id="rId18"/>
    <p:sldId id="270" r:id="rId19"/>
    <p:sldId id="287" r:id="rId20"/>
    <p:sldId id="278" r:id="rId21"/>
    <p:sldId id="269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9" autoAdjust="0"/>
    <p:restoredTop sz="94660"/>
  </p:normalViewPr>
  <p:slideViewPr>
    <p:cSldViewPr>
      <p:cViewPr varScale="1">
        <p:scale>
          <a:sx n="85" d="100"/>
          <a:sy n="85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A06C-AACD-2469-B715-95E5871CA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FF95B-12FE-8B42-FA69-5BFCCCEEB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3A3C5-F222-F9F9-60F2-60885AA6C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B8F9-B166-26D2-9C9A-0A2C52423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A31BF-9C78-FB32-77AD-5BDF4BFC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01719-BE0F-FA0F-8C71-8CC6EDF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76FD-27FD-1EFC-C056-C4B4A22A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7268F-5385-67FC-592F-E7370E24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43549"/>
              </p:ext>
            </p:extLst>
          </p:nvPr>
        </p:nvGraphicFramePr>
        <p:xfrm>
          <a:off x="0" y="1"/>
          <a:ext cx="9144000" cy="69312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0999240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123636121"/>
                    </a:ext>
                  </a:extLst>
                </a:gridCol>
              </a:tblGrid>
              <a:tr h="393595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600" dirty="0">
                          <a:effectLst/>
                        </a:rPr>
                        <a:t>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ctr">
                        <a:lnSpc>
                          <a:spcPct val="130000"/>
                        </a:lnSpc>
                      </a:pPr>
                      <a:r>
                        <a:rPr lang="en-US" sz="1600" dirty="0">
                          <a:effectLst/>
                        </a:rPr>
                        <a:t>Main 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828288599"/>
                  </a:ext>
                </a:extLst>
              </a:tr>
              <a:tr h="440064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Use Case Name: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Augment Multiple Furniture Items from 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979491385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Actors: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</a:rPr>
                        <a:t>Registered User, Visitor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620279288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Description: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</a:rPr>
                        <a:t>Enables users to visualize multiple furniture items simultaneously within their physical space.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25945851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Trigger: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</a:rPr>
                        <a:t>User selects multiple furniture items to view in AR mode.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47034148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Preconditions: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User has initiated AR preview mode and has a compatible mobile device with a camera.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643353126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Postconditions: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</a:rPr>
                        <a:t>User can see multiple virtual furniture items in their physical environment.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67044918"/>
                  </a:ext>
                </a:extLst>
              </a:tr>
              <a:tr h="1818867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Normal Flow: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User navigates to the furniture listing.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User selects multiple items for AR preview.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System accesses the mobile device's camera.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System shows similar category furniture items list in AR preview mode.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System overlays the 3D models of the selected furniture items onto the live camera feed.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835675001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Alternative Flows: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If the device is not compatible, the system displays an appropriate message.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730078117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Exceptions: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>
                          <a:effectLst/>
                        </a:rPr>
                        <a:t>AR functionality fails due to software or hardware issues.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08481532"/>
                  </a:ext>
                </a:extLst>
              </a:tr>
              <a:tr h="339753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Business Rules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Multiple items must be displayed accurately and maintain spatial relationships.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766937013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Assumptions: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4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400" dirty="0">
                          <a:effectLst/>
                        </a:rPr>
                        <a:t>Users will use this feature to visualize how multiple pieces of furniture work together in their space.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350396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710D-F72B-F392-F2FE-C86D9F09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/>
          <a:stretch/>
        </p:blipFill>
        <p:spPr>
          <a:xfrm>
            <a:off x="0" y="37116"/>
            <a:ext cx="9144000" cy="62874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2995E-240E-4B80-3657-2AB9D99E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BD99-6C50-E666-1B9F-24228261A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F01DE3-2CA0-3118-D84F-50786B619A6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7417F-93DE-D3B3-6038-9340F0DE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4C318-CBF0-F8FB-796F-0C085A60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24000"/>
            <a:ext cx="6589199" cy="4648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Explorer (Listing, Searching and Pagination).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some 3D models of Furniture Items in Blender.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Furniture Item on Ground Plane.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Cart and Checkout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 on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functionality for dynamic loading of 3D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3D models of other categories Furniture Items.</a:t>
            </a:r>
          </a:p>
        </p:txBody>
      </p:sp>
    </p:spTree>
    <p:extLst>
      <p:ext uri="{BB962C8B-B14F-4D97-AF65-F5344CB8AC3E}">
        <p14:creationId xmlns:p14="http://schemas.microsoft.com/office/powerpoint/2010/main" val="31524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(100%)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Admin Panel.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Advanced 3D furniture models of other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previous models measurement.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of 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7A03-F6E9-F0BC-FD57-9AF23FC8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2989A-3B25-3291-CF91-8FEDBAB699B2}"/>
              </a:ext>
            </a:extLst>
          </p:cNvPr>
          <p:cNvSpPr txBox="1"/>
          <p:nvPr/>
        </p:nvSpPr>
        <p:spPr>
          <a:xfrm>
            <a:off x="2514600" y="2819400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en-US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46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67376"/>
            <a:ext cx="5181600" cy="559062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1st Iteration (30%)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3rd Iteration (100%)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467</TotalTime>
  <Words>789</Words>
  <Application>Microsoft Office PowerPoint</Application>
  <PresentationFormat>On-screen Show (4:3)</PresentationFormat>
  <Paragraphs>164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Project Scope</vt:lpstr>
      <vt:lpstr>Functional Requirements</vt:lpstr>
      <vt:lpstr>PowerPoint Presentation</vt:lpstr>
      <vt:lpstr>PowerPoint Presentation</vt:lpstr>
      <vt:lpstr>Non-Functional Requirements</vt:lpstr>
      <vt:lpstr>Use Case Diagram (Part 1)</vt:lpstr>
      <vt:lpstr>Use Case Diagram (Part 2)</vt:lpstr>
      <vt:lpstr>PowerPoint Presentation</vt:lpstr>
      <vt:lpstr>Sequence Diagram </vt:lpstr>
      <vt:lpstr>Website Class Diagram </vt:lpstr>
      <vt:lpstr>AR Class Diagram </vt:lpstr>
      <vt:lpstr>ER Diagram </vt:lpstr>
      <vt:lpstr>Activity Diagram </vt:lpstr>
      <vt:lpstr>Details of 1st Iteration (30%)</vt:lpstr>
      <vt:lpstr>Details of 2nd Iteration (60%)</vt:lpstr>
      <vt:lpstr>Details of 3rd Iteration (100%)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Talha Nazir</cp:lastModifiedBy>
  <cp:revision>72</cp:revision>
  <dcterms:created xsi:type="dcterms:W3CDTF">2013-09-23T09:08:15Z</dcterms:created>
  <dcterms:modified xsi:type="dcterms:W3CDTF">2025-01-22T18:31:07Z</dcterms:modified>
</cp:coreProperties>
</file>