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79" r:id="rId2"/>
    <p:sldId id="256" r:id="rId3"/>
    <p:sldId id="257" r:id="rId4"/>
    <p:sldId id="259" r:id="rId5"/>
    <p:sldId id="260" r:id="rId6"/>
    <p:sldId id="261" r:id="rId7"/>
    <p:sldId id="280" r:id="rId8"/>
    <p:sldId id="281" r:id="rId9"/>
    <p:sldId id="263" r:id="rId10"/>
    <p:sldId id="264" r:id="rId11"/>
    <p:sldId id="266" r:id="rId12"/>
    <p:sldId id="283" r:id="rId13"/>
    <p:sldId id="267" r:id="rId14"/>
    <p:sldId id="282" r:id="rId15"/>
    <p:sldId id="274" r:id="rId16"/>
    <p:sldId id="271" r:id="rId17"/>
    <p:sldId id="278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 autoAdjust="0"/>
    <p:restoredTop sz="94660"/>
  </p:normalViewPr>
  <p:slideViewPr>
    <p:cSldViewPr>
      <p:cViewPr varScale="1">
        <p:scale>
          <a:sx n="78" d="100"/>
          <a:sy n="78" d="100"/>
        </p:scale>
        <p:origin x="160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428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408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39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0072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56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9CD5-DEA6-55EE-D334-4BC237F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838-45D8-1F59-E617-CDB387F2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2247D-6D95-36FA-84A5-0D0634D8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08409-E5F4-6C2A-175F-32FD8DD1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47800"/>
            <a:ext cx="6741599" cy="4936811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Furniture in AR: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view and interact with 3D furniture models in their space using augmented reality.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Informed Purchases: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furniture size, style, and suitability before making a purchase decision.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Navigation: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intuitively through the platform to browse, add to cart, and checkout seamlessly.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Reviews: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and contribute customer reviews to make informed choices and share experiences.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Orders: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order status, view history, and manage shopping cart efficiently.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platform easily across devices with adherence to accessibility standards.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secure payment processing and safeguard personal information.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Similar Products: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related furniture items based on preferences for enhanced shopping options.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C32E32-A59D-D488-DD55-2DB7071B041E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(Part 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A31BF-9C78-FB32-77AD-5BDF4BFC6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C32E32-A59D-D488-DD55-2DB7071B041E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(Part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01719-BE0F-FA0F-8C71-8CC6EDF34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4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F5221-012E-0A1A-52DC-F8F8642E6881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0710D-F72B-F392-F2FE-C86D9F094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7"/>
          <a:stretch/>
        </p:blipFill>
        <p:spPr>
          <a:xfrm>
            <a:off x="0" y="37116"/>
            <a:ext cx="9144000" cy="62874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F5221-012E-0A1A-52DC-F8F8642E6881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2995E-240E-4B80-3657-2AB9D99E2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0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AEB5917-1785-AC88-2A1F-811B01BABF0B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840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pic>
        <p:nvPicPr>
          <p:cNvPr id="6" name="Picture 5" descr="A diagram of text on a white background&#10;&#10;Description automatically generated">
            <a:extLst>
              <a:ext uri="{FF2B5EF4-FFF2-40B4-BE49-F238E27FC236}">
                <a16:creationId xmlns:a16="http://schemas.microsoft.com/office/drawing/2014/main" id="{86BCCF45-1101-1FF7-6BBD-5D57CA05B1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743200"/>
            <a:ext cx="4724400" cy="9144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pic>
        <p:nvPicPr>
          <p:cNvPr id="6" name="Picture 5" descr="A close-up of a test&#10;&#10;Description automatically generated">
            <a:extLst>
              <a:ext uri="{FF2B5EF4-FFF2-40B4-BE49-F238E27FC236}">
                <a16:creationId xmlns:a16="http://schemas.microsoft.com/office/drawing/2014/main" id="{31C6038B-202C-413F-9A30-D92DDA2AF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0"/>
            <a:ext cx="20574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6378"/>
            <a:ext cx="6744385" cy="47682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Cart and Checkout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3D model on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backend functionality for dynamic loading of 3D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augmentation of furniture models using scripting.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3D models of other categories Furniture Items.</a:t>
            </a: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A7CA1A-8B0D-2C2E-2F0C-84B7257DCF32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54D738-3B63-FC27-8116-97FC55988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6"/>
          <a:stretch/>
        </p:blipFill>
        <p:spPr bwMode="auto">
          <a:xfrm>
            <a:off x="0" y="0"/>
            <a:ext cx="9144000" cy="62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C8BD4D-F62F-F882-2FA4-97846A8460F7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762000"/>
            <a:ext cx="6589199" cy="595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B460E-DC3D-38B2-DEA1-EB31BCA0B280}"/>
              </a:ext>
            </a:extLst>
          </p:cNvPr>
          <p:cNvSpPr txBox="1"/>
          <p:nvPr/>
        </p:nvSpPr>
        <p:spPr>
          <a:xfrm>
            <a:off x="2077500" y="1676400"/>
            <a:ext cx="66855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proposed AR-based furniture store project utilizes augmented reality technology to enhance online furniture shopping. Users can visualize furniture in their living spaces before purchasing, improving decision-making. Through comprehensive exploration of AR, 3D modeling, and e-commerce integration, the project aims to deliver a user-centric platform. With seamless integration and immersive experiences, it has the potential to redefine online furniture shopping.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530985"/>
            <a:ext cx="6806381" cy="189801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Hafiz Talha Nazir   (CIIT/SP21-BCS-007/ATD)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Umer  (CIIT/SP21-BCS-016/ATD)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Noman  (CIIT/SP21-BCS-014/ATD)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7581" y="5048567"/>
            <a:ext cx="996315" cy="996315"/>
          </a:xfrm>
          <a:prstGeom prst="ellipse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4600" y="5023485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0069ADB-E355-CCEE-92A4-088B6A8E24C8}"/>
              </a:ext>
            </a:extLst>
          </p:cNvPr>
          <p:cNvSpPr txBox="1">
            <a:spLocks/>
          </p:cNvSpPr>
          <p:nvPr/>
        </p:nvSpPr>
        <p:spPr>
          <a:xfrm>
            <a:off x="1167581" y="353050"/>
            <a:ext cx="68580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FurnishARt</a:t>
            </a:r>
            <a:endParaRPr lang="en-PK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C1FD6517-3281-D67D-767C-BED7650CB084}"/>
              </a:ext>
            </a:extLst>
          </p:cNvPr>
          <p:cNvSpPr txBox="1">
            <a:spLocks/>
          </p:cNvSpPr>
          <p:nvPr/>
        </p:nvSpPr>
        <p:spPr>
          <a:xfrm>
            <a:off x="990600" y="3848730"/>
            <a:ext cx="69342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 Ma’am Bushra Mushtaq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82ABD2-48DD-B015-5C8A-D7999E4E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447800"/>
            <a:ext cx="5181600" cy="51816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1st Iteration (30%)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2nd Iteration (60%)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543346-9998-C03C-2120-EE5CA783FA4D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0" y="1540188"/>
            <a:ext cx="6894000" cy="4860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FurnishARt, an innovative AR-based Furniture Store Web Application designed to transform your online shopping experience.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goal is to enhance the online shopping experience by allowing customers to visualize products in their real-world environment before making a purchase.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FurnishARt will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technology for furniture retail.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3D models on our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Augmenting virtual products with real-world environments.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shopping experiences with AR.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5AF6B9-444A-DB5F-6B0A-00C11F119E49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399"/>
            <a:ext cx="6591985" cy="342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FurnishARt will 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single-seller furniture store.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AR for viewing 3D furniture models on our AR app.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placing furniture in your space using your smartphone camera.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interact with 3D models for a better shopping experience.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 focus on furniture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47801"/>
            <a:ext cx="6591985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AR Preview of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3D Model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Filters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Listing Details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Similar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Proceed to Checkout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Payment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309" y="838200"/>
            <a:ext cx="6591985" cy="5353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Shipping Method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Status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History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Review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Customer Reviews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Multiple Furniture Items from List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Details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15589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7A0E93-EA14-B61E-4840-93239386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914400"/>
            <a:ext cx="6591985" cy="48768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 Listings on Admin Panel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Inventory Reports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Order Status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Sales &amp; Stock Dashboard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Stocks</a:t>
            </a:r>
          </a:p>
        </p:txBody>
      </p:sp>
    </p:spTree>
    <p:extLst>
      <p:ext uri="{BB962C8B-B14F-4D97-AF65-F5344CB8AC3E}">
        <p14:creationId xmlns:p14="http://schemas.microsoft.com/office/powerpoint/2010/main" val="37882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03978"/>
            <a:ext cx="6820585" cy="5073022"/>
          </a:xfrm>
        </p:spPr>
        <p:txBody>
          <a:bodyPr>
            <a:normAutofit/>
          </a:bodyPr>
          <a:lstStyle/>
          <a:p>
            <a:r>
              <a:rPr lang="en-US" b="1" dirty="0"/>
              <a:t>Usability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User-Friendly Interface</a:t>
            </a:r>
          </a:p>
          <a:p>
            <a:pPr>
              <a:buFont typeface="+mj-lt"/>
              <a:buAutoNum type="arabicPeriod"/>
            </a:pPr>
            <a:r>
              <a:rPr lang="en-US" dirty="0"/>
              <a:t>Clear Instructions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Intuitiveness</a:t>
            </a:r>
          </a:p>
          <a:p>
            <a:pPr>
              <a:buFont typeface="+mj-lt"/>
              <a:buAutoNum type="arabicPeriod"/>
            </a:pPr>
            <a:r>
              <a:rPr lang="en-US" dirty="0"/>
              <a:t>Accessibility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Error Handling</a:t>
            </a:r>
          </a:p>
          <a:p>
            <a:r>
              <a:rPr lang="en-US" b="1" dirty="0"/>
              <a:t>Performance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Fast Loading and Execution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Scalability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Large Data Handling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Concurrent Users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Transaction Processing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334</TotalTime>
  <Words>638</Words>
  <Application>Microsoft Office PowerPoint</Application>
  <PresentationFormat>On-screen Show (4:3)</PresentationFormat>
  <Paragraphs>116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Scope</vt:lpstr>
      <vt:lpstr>Functional Requirements</vt:lpstr>
      <vt:lpstr>PowerPoint Presentation</vt:lpstr>
      <vt:lpstr>PowerPoint Presentation</vt:lpstr>
      <vt:lpstr>Non-Functional Requirements</vt:lpstr>
      <vt:lpstr>User Goals </vt:lpstr>
      <vt:lpstr>Use Case Diagram (Part 1)</vt:lpstr>
      <vt:lpstr>Use Case Diagram (Part 2)</vt:lpstr>
      <vt:lpstr>Website Class Diagram </vt:lpstr>
      <vt:lpstr>AR Class Diagram </vt:lpstr>
      <vt:lpstr>ER Diagram </vt:lpstr>
      <vt:lpstr>Sequence Diagram </vt:lpstr>
      <vt:lpstr>Details of 2nd Iteration (60%)</vt:lpstr>
      <vt:lpstr>Schedule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Muhammad Omer Awan</cp:lastModifiedBy>
  <cp:revision>69</cp:revision>
  <dcterms:created xsi:type="dcterms:W3CDTF">2013-09-23T09:08:15Z</dcterms:created>
  <dcterms:modified xsi:type="dcterms:W3CDTF">2024-12-23T23:42:44Z</dcterms:modified>
</cp:coreProperties>
</file>