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8" r:id="rId3"/>
    <p:sldId id="264" r:id="rId4"/>
    <p:sldId id="295" r:id="rId5"/>
    <p:sldId id="305" r:id="rId6"/>
    <p:sldId id="291" r:id="rId7"/>
    <p:sldId id="292" r:id="rId8"/>
    <p:sldId id="293" r:id="rId9"/>
    <p:sldId id="296" r:id="rId10"/>
    <p:sldId id="301" r:id="rId11"/>
    <p:sldId id="302" r:id="rId12"/>
    <p:sldId id="303" r:id="rId13"/>
    <p:sldId id="304" r:id="rId14"/>
    <p:sldId id="286" r:id="rId15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17"/>
      <p:bold r:id="rId18"/>
      <p:italic r:id="rId19"/>
      <p:boldItalic r:id="rId20"/>
    </p:embeddedFont>
    <p:embeddedFont>
      <p:font typeface="Fira Sans Extra Condensed Medium" panose="020B0604020202020204" charset="0"/>
      <p:regular r:id="rId21"/>
      <p:bold r:id="rId22"/>
      <p:italic r:id="rId23"/>
      <p:boldItalic r:id="rId24"/>
    </p:embeddedFont>
    <p:embeddedFont>
      <p:font typeface="Fira Sans Extra Condensed SemiBold" panose="020B0604020202020204" charset="0"/>
      <p:regular r:id="rId25"/>
      <p:bold r:id="rId26"/>
      <p:italic r:id="rId27"/>
      <p:boldItalic r:id="rId28"/>
    </p:embeddedFont>
    <p:embeddedFont>
      <p:font typeface="Jumble" panose="02000503000000020004" pitchFamily="2" charset="0"/>
      <p:regular r:id="rId29"/>
    </p:embeddedFont>
    <p:embeddedFont>
      <p:font typeface="Mystical Woods Rough Script" panose="02000500000000000000" pitchFamily="2" charset="0"/>
      <p:regular r:id="rId30"/>
    </p:embeddedFont>
    <p:embeddedFont>
      <p:font typeface="Playbill" panose="040506030A0602020202" pitchFamily="82" charset="0"/>
      <p:regular r:id="rId31"/>
    </p:embeddedFont>
    <p:embeddedFont>
      <p:font typeface="Roboto" panose="02000000000000000000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49E7"/>
    <a:srgbClr val="FFFFFF"/>
    <a:srgbClr val="69E781"/>
    <a:srgbClr val="5EB2FC"/>
    <a:srgbClr val="FCBD24"/>
    <a:srgbClr val="EC3A3B"/>
    <a:srgbClr val="E8E8E8"/>
    <a:srgbClr val="F7FEF8"/>
    <a:srgbClr val="FBF2E9"/>
    <a:srgbClr val="F55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98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tableStyles" Target="tableStyles.xml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193f37a96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1193f37a96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803d9f7a28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803d9f7a28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99702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803d9f7a28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803d9f7a28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3914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803d9f7a28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803d9f7a28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20064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803d9f7a28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803d9f7a28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84428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0" name="Google Shape;2080;g852b6c38ca_0_15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1" name="Google Shape;2081;g852b6c38ca_0_15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03d9f7a28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803d9f7a28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803d9f7a28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803d9f7a28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803d9f7a28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803d9f7a28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2591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803d9f7a28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803d9f7a28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1130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803d9f7a28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803d9f7a28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8345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803d9f7a28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803d9f7a28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9015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803d9f7a28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803d9f7a28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2060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803d9f7a28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803d9f7a28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5981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16500" y="1544600"/>
            <a:ext cx="3803100" cy="14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16500" y="3176800"/>
            <a:ext cx="3803100" cy="4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jpeg"/><Relationship Id="rId4" Type="http://schemas.openxmlformats.org/officeDocument/2006/relationships/image" Target="../media/image1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jpeg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jpeg"/><Relationship Id="rId5" Type="http://schemas.openxmlformats.org/officeDocument/2006/relationships/image" Target="../media/image13.png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jpeg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494;p23">
            <a:extLst>
              <a:ext uri="{FF2B5EF4-FFF2-40B4-BE49-F238E27FC236}">
                <a16:creationId xmlns:a16="http://schemas.microsoft.com/office/drawing/2014/main" id="{D74BD806-6DF3-3815-C27B-2C507D2B4AB4}"/>
              </a:ext>
            </a:extLst>
          </p:cNvPr>
          <p:cNvSpPr/>
          <p:nvPr/>
        </p:nvSpPr>
        <p:spPr>
          <a:xfrm>
            <a:off x="3216945" y="1789298"/>
            <a:ext cx="2715835" cy="3405380"/>
          </a:xfrm>
          <a:custGeom>
            <a:avLst/>
            <a:gdLst/>
            <a:ahLst/>
            <a:cxnLst/>
            <a:rect l="l" t="t" r="r" b="b"/>
            <a:pathLst>
              <a:path w="98382" h="123361" extrusionOk="0">
                <a:moveTo>
                  <a:pt x="45804" y="0"/>
                </a:moveTo>
                <a:cubicBezTo>
                  <a:pt x="10180" y="16252"/>
                  <a:pt x="60198" y="14526"/>
                  <a:pt x="54102" y="27301"/>
                </a:cubicBezTo>
                <a:cubicBezTo>
                  <a:pt x="48602" y="38827"/>
                  <a:pt x="31314" y="43541"/>
                  <a:pt x="30790" y="57436"/>
                </a:cubicBezTo>
                <a:cubicBezTo>
                  <a:pt x="30349" y="68949"/>
                  <a:pt x="42839" y="80748"/>
                  <a:pt x="17431" y="104847"/>
                </a:cubicBezTo>
                <a:cubicBezTo>
                  <a:pt x="4513" y="117098"/>
                  <a:pt x="0" y="121551"/>
                  <a:pt x="0" y="121551"/>
                </a:cubicBezTo>
                <a:lnTo>
                  <a:pt x="58555" y="121622"/>
                </a:lnTo>
                <a:cubicBezTo>
                  <a:pt x="72450" y="120360"/>
                  <a:pt x="98382" y="123361"/>
                  <a:pt x="98382" y="104847"/>
                </a:cubicBezTo>
                <a:cubicBezTo>
                  <a:pt x="98382" y="83106"/>
                  <a:pt x="53293" y="70759"/>
                  <a:pt x="53055" y="57960"/>
                </a:cubicBezTo>
                <a:cubicBezTo>
                  <a:pt x="52793" y="43887"/>
                  <a:pt x="76546" y="32433"/>
                  <a:pt x="69033" y="19705"/>
                </a:cubicBezTo>
                <a:cubicBezTo>
                  <a:pt x="63413" y="10180"/>
                  <a:pt x="23456" y="15740"/>
                  <a:pt x="48078" y="846"/>
                </a:cubicBezTo>
                <a:cubicBezTo>
                  <a:pt x="47006" y="834"/>
                  <a:pt x="46101" y="0"/>
                  <a:pt x="45804" y="0"/>
                </a:cubicBezTo>
                <a:close/>
              </a:path>
            </a:pathLst>
          </a:custGeom>
          <a:gradFill>
            <a:gsLst>
              <a:gs pos="0">
                <a:srgbClr val="CCCCCC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1"/>
          </p:nvPr>
        </p:nvSpPr>
        <p:spPr>
          <a:xfrm>
            <a:off x="560591" y="3850442"/>
            <a:ext cx="7929856" cy="4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>
                <a:latin typeface="Jumble" panose="020B0604020202020204" pitchFamily="2" charset="0"/>
              </a:rPr>
              <a:t>Enjoy the same road -TOGETHER</a:t>
            </a:r>
          </a:p>
        </p:txBody>
      </p:sp>
      <p:pic>
        <p:nvPicPr>
          <p:cNvPr id="5" name="Picture 4" descr="A picture containing circle, graphics, screenshot, clipart&#10;&#10;Description automatically generated">
            <a:extLst>
              <a:ext uri="{FF2B5EF4-FFF2-40B4-BE49-F238E27FC236}">
                <a16:creationId xmlns:a16="http://schemas.microsoft.com/office/drawing/2014/main" id="{288BD024-80C9-3781-2719-AED46C90E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905" y="319794"/>
            <a:ext cx="2653526" cy="2653526"/>
          </a:xfrm>
          <a:prstGeom prst="rect">
            <a:avLst/>
          </a:prstGeom>
        </p:spPr>
      </p:pic>
      <p:pic>
        <p:nvPicPr>
          <p:cNvPr id="6" name="Picture 5" descr="A person holding a steering wheel&#10;&#10;Description automatically generated with medium confidence">
            <a:extLst>
              <a:ext uri="{FF2B5EF4-FFF2-40B4-BE49-F238E27FC236}">
                <a16:creationId xmlns:a16="http://schemas.microsoft.com/office/drawing/2014/main" id="{5FBD0D72-5058-BA30-8A25-9A1765FE37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0018" y="1918045"/>
            <a:ext cx="1009970" cy="1009970"/>
          </a:xfrm>
          <a:prstGeom prst="rect">
            <a:avLst/>
          </a:prstGeom>
        </p:spPr>
      </p:pic>
      <p:pic>
        <p:nvPicPr>
          <p:cNvPr id="7" name="Picture 6" descr="A cartoon of a child wearing goggles&#10;&#10;Description automatically generated with low confidence">
            <a:extLst>
              <a:ext uri="{FF2B5EF4-FFF2-40B4-BE49-F238E27FC236}">
                <a16:creationId xmlns:a16="http://schemas.microsoft.com/office/drawing/2014/main" id="{A7A8940E-B3BF-76DE-1398-6F7D420242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9765" y="958923"/>
            <a:ext cx="1009970" cy="1009970"/>
          </a:xfrm>
          <a:prstGeom prst="rect">
            <a:avLst/>
          </a:prstGeom>
        </p:spPr>
      </p:pic>
      <p:pic>
        <p:nvPicPr>
          <p:cNvPr id="8" name="Picture 7" descr="A picture containing clipart, cartoon, graphics, illustration&#10;&#10;Description automatically generated">
            <a:extLst>
              <a:ext uri="{FF2B5EF4-FFF2-40B4-BE49-F238E27FC236}">
                <a16:creationId xmlns:a16="http://schemas.microsoft.com/office/drawing/2014/main" id="{57D9C694-EC14-B029-9F91-56E8FAB2E6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2981" y="347462"/>
            <a:ext cx="982538" cy="9825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3901D4F-0FBC-DD25-4BD6-4289668768C5}"/>
              </a:ext>
            </a:extLst>
          </p:cNvPr>
          <p:cNvSpPr txBox="1"/>
          <p:nvPr/>
        </p:nvSpPr>
        <p:spPr>
          <a:xfrm>
            <a:off x="4440461" y="371456"/>
            <a:ext cx="3002745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>
                <a:ln>
                  <a:solidFill>
                    <a:schemeClr val="tx1"/>
                  </a:solidFill>
                </a:ln>
                <a:solidFill>
                  <a:srgbClr val="595959"/>
                </a:solidFill>
                <a:latin typeface="Playbill" panose="040506030A0602020202" pitchFamily="82" charset="0"/>
              </a:rPr>
              <a:t>ROAD</a:t>
            </a:r>
            <a:endParaRPr lang="LID4096" sz="16600" dirty="0">
              <a:ln>
                <a:solidFill>
                  <a:schemeClr val="tx1"/>
                </a:solidFill>
              </a:ln>
              <a:solidFill>
                <a:srgbClr val="595959"/>
              </a:solidFill>
              <a:latin typeface="Playbill" panose="040506030A0602020202" pitchFamily="82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0690633-E17B-94CB-57C4-87A325AC3223}"/>
              </a:ext>
            </a:extLst>
          </p:cNvPr>
          <p:cNvSpPr/>
          <p:nvPr/>
        </p:nvSpPr>
        <p:spPr>
          <a:xfrm rot="10800000">
            <a:off x="5420393" y="1192901"/>
            <a:ext cx="377795" cy="1169299"/>
          </a:xfrm>
          <a:custGeom>
            <a:avLst/>
            <a:gdLst>
              <a:gd name="connsiteX0" fmla="*/ 25183 w 307469"/>
              <a:gd name="connsiteY0" fmla="*/ 107217 h 1169299"/>
              <a:gd name="connsiteX1" fmla="*/ 243623 w 307469"/>
              <a:gd name="connsiteY1" fmla="*/ 127537 h 1169299"/>
              <a:gd name="connsiteX2" fmla="*/ 294423 w 307469"/>
              <a:gd name="connsiteY2" fmla="*/ 1036857 h 1169299"/>
              <a:gd name="connsiteX3" fmla="*/ 35343 w 307469"/>
              <a:gd name="connsiteY3" fmla="*/ 1067337 h 1169299"/>
              <a:gd name="connsiteX4" fmla="*/ 25183 w 307469"/>
              <a:gd name="connsiteY4" fmla="*/ 107217 h 1169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469" h="1169299">
                <a:moveTo>
                  <a:pt x="25183" y="107217"/>
                </a:moveTo>
                <a:cubicBezTo>
                  <a:pt x="59896" y="-49416"/>
                  <a:pt x="198750" y="-27403"/>
                  <a:pt x="243623" y="127537"/>
                </a:cubicBezTo>
                <a:cubicBezTo>
                  <a:pt x="288496" y="282477"/>
                  <a:pt x="329136" y="880224"/>
                  <a:pt x="294423" y="1036857"/>
                </a:cubicBezTo>
                <a:cubicBezTo>
                  <a:pt x="259710" y="1193490"/>
                  <a:pt x="81063" y="1220584"/>
                  <a:pt x="35343" y="1067337"/>
                </a:cubicBezTo>
                <a:cubicBezTo>
                  <a:pt x="-10377" y="914090"/>
                  <a:pt x="-9530" y="263850"/>
                  <a:pt x="25183" y="107217"/>
                </a:cubicBezTo>
                <a:close/>
              </a:path>
            </a:pathLst>
          </a:cu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D2B8F9-FDCD-A86F-C0CF-25339992FADA}"/>
              </a:ext>
            </a:extLst>
          </p:cNvPr>
          <p:cNvSpPr txBox="1"/>
          <p:nvPr/>
        </p:nvSpPr>
        <p:spPr>
          <a:xfrm>
            <a:off x="4766747" y="2104205"/>
            <a:ext cx="23150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spc="50" dirty="0">
                <a:ln w="9525" cmpd="sng">
                  <a:solidFill>
                    <a:srgbClr val="F5585C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Mystical Woods Rough Script" panose="02000500000000000000" pitchFamily="2" charset="0"/>
              </a:rPr>
              <a:t>MATE</a:t>
            </a:r>
            <a:endParaRPr lang="LID4096" sz="6000" b="1" dirty="0">
              <a:ln w="9525" cmpd="sng">
                <a:solidFill>
                  <a:srgbClr val="F5585C"/>
                </a:solidFill>
                <a:prstDash val="solid"/>
              </a:ln>
              <a:solidFill>
                <a:srgbClr val="C00000"/>
              </a:solidFill>
              <a:latin typeface="Mystical Woods Rough Script" panose="02000500000000000000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picture containing graphics, graphic design, circle, font&#10;&#10;Description automatically generated">
            <a:extLst>
              <a:ext uri="{FF2B5EF4-FFF2-40B4-BE49-F238E27FC236}">
                <a16:creationId xmlns:a16="http://schemas.microsoft.com/office/drawing/2014/main" id="{6E4AF274-A154-D9E6-E3DA-F4D42270733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7212113" y="60351"/>
            <a:ext cx="1896521" cy="1063163"/>
          </a:xfrm>
          <a:prstGeom prst="rect">
            <a:avLst/>
          </a:prstGeom>
        </p:spPr>
      </p:pic>
      <p:sp>
        <p:nvSpPr>
          <p:cNvPr id="8" name="Google Shape;243;p17">
            <a:extLst>
              <a:ext uri="{FF2B5EF4-FFF2-40B4-BE49-F238E27FC236}">
                <a16:creationId xmlns:a16="http://schemas.microsoft.com/office/drawing/2014/main" id="{798074D9-306E-FA22-028E-2E65F31E7E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0566" y="162014"/>
            <a:ext cx="3619134" cy="9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Behind the scenes</a:t>
            </a:r>
            <a:endParaRPr dirty="0"/>
          </a:p>
        </p:txBody>
      </p:sp>
      <p:sp>
        <p:nvSpPr>
          <p:cNvPr id="15" name="Google Shape;1045;p32">
            <a:extLst>
              <a:ext uri="{FF2B5EF4-FFF2-40B4-BE49-F238E27FC236}">
                <a16:creationId xmlns:a16="http://schemas.microsoft.com/office/drawing/2014/main" id="{A006170C-D42A-10BA-2394-1A5FBBC65A9B}"/>
              </a:ext>
            </a:extLst>
          </p:cNvPr>
          <p:cNvSpPr/>
          <p:nvPr/>
        </p:nvSpPr>
        <p:spPr>
          <a:xfrm>
            <a:off x="0" y="1628760"/>
            <a:ext cx="9144032" cy="3514752"/>
          </a:xfrm>
          <a:custGeom>
            <a:avLst/>
            <a:gdLst/>
            <a:ahLst/>
            <a:cxnLst/>
            <a:rect l="l" t="t" r="r" b="b"/>
            <a:pathLst>
              <a:path w="285751" h="109836" extrusionOk="0">
                <a:moveTo>
                  <a:pt x="142876" y="0"/>
                </a:moveTo>
                <a:cubicBezTo>
                  <a:pt x="115003" y="0"/>
                  <a:pt x="24123" y="2763"/>
                  <a:pt x="1" y="7763"/>
                </a:cubicBezTo>
                <a:lnTo>
                  <a:pt x="1" y="109835"/>
                </a:lnTo>
                <a:lnTo>
                  <a:pt x="285751" y="109835"/>
                </a:lnTo>
                <a:lnTo>
                  <a:pt x="285751" y="7763"/>
                </a:lnTo>
                <a:cubicBezTo>
                  <a:pt x="261629" y="2763"/>
                  <a:pt x="170748" y="0"/>
                  <a:pt x="142876" y="0"/>
                </a:cubicBezTo>
                <a:close/>
              </a:path>
            </a:pathLst>
          </a:custGeom>
          <a:solidFill>
            <a:schemeClr val="tx2">
              <a:alpha val="66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" name="Google Shape;1371;p35">
            <a:extLst>
              <a:ext uri="{FF2B5EF4-FFF2-40B4-BE49-F238E27FC236}">
                <a16:creationId xmlns:a16="http://schemas.microsoft.com/office/drawing/2014/main" id="{E67F692E-7B25-B4BF-A863-C49B49D6D073}"/>
              </a:ext>
            </a:extLst>
          </p:cNvPr>
          <p:cNvGrpSpPr/>
          <p:nvPr/>
        </p:nvGrpSpPr>
        <p:grpSpPr>
          <a:xfrm>
            <a:off x="3218985" y="1186971"/>
            <a:ext cx="4622645" cy="744083"/>
            <a:chOff x="6513400" y="3548800"/>
            <a:chExt cx="1402200" cy="74408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87" name="Google Shape;1372;p35">
              <a:extLst>
                <a:ext uri="{FF2B5EF4-FFF2-40B4-BE49-F238E27FC236}">
                  <a16:creationId xmlns:a16="http://schemas.microsoft.com/office/drawing/2014/main" id="{64EF4099-767F-A5D8-1820-849B9515FF36}"/>
                </a:ext>
              </a:extLst>
            </p:cNvPr>
            <p:cNvSpPr/>
            <p:nvPr/>
          </p:nvSpPr>
          <p:spPr>
            <a:xfrm>
              <a:off x="6513400" y="3620950"/>
              <a:ext cx="1402200" cy="671933"/>
            </a:xfrm>
            <a:prstGeom prst="roundRect">
              <a:avLst>
                <a:gd name="adj" fmla="val 9659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Determining avaliable rides</a:t>
              </a: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" name="Google Shape;1373;p35">
              <a:extLst>
                <a:ext uri="{FF2B5EF4-FFF2-40B4-BE49-F238E27FC236}">
                  <a16:creationId xmlns:a16="http://schemas.microsoft.com/office/drawing/2014/main" id="{1912A3D4-4FEF-7E2D-575C-B45E242AF504}"/>
                </a:ext>
              </a:extLst>
            </p:cNvPr>
            <p:cNvSpPr/>
            <p:nvPr/>
          </p:nvSpPr>
          <p:spPr>
            <a:xfrm>
              <a:off x="6513400" y="3548800"/>
              <a:ext cx="1402200" cy="339600"/>
            </a:xfrm>
            <a:prstGeom prst="round2SameRect">
              <a:avLst>
                <a:gd name="adj1" fmla="val 26682"/>
                <a:gd name="adj2" fmla="val 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Available Rides</a:t>
              </a:r>
              <a:endParaRPr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71" name="Google Shape;1353;p35">
            <a:extLst>
              <a:ext uri="{FF2B5EF4-FFF2-40B4-BE49-F238E27FC236}">
                <a16:creationId xmlns:a16="http://schemas.microsoft.com/office/drawing/2014/main" id="{200A2756-9B78-04B1-4F0F-57C9087B799E}"/>
              </a:ext>
            </a:extLst>
          </p:cNvPr>
          <p:cNvGrpSpPr/>
          <p:nvPr/>
        </p:nvGrpSpPr>
        <p:grpSpPr>
          <a:xfrm>
            <a:off x="7480046" y="803403"/>
            <a:ext cx="723168" cy="723168"/>
            <a:chOff x="7663045" y="2606194"/>
            <a:chExt cx="723168" cy="72316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2" name="Google Shape;1354;p35">
              <a:extLst>
                <a:ext uri="{FF2B5EF4-FFF2-40B4-BE49-F238E27FC236}">
                  <a16:creationId xmlns:a16="http://schemas.microsoft.com/office/drawing/2014/main" id="{F8269DAB-CFE9-3E4B-19CA-363488E44800}"/>
                </a:ext>
              </a:extLst>
            </p:cNvPr>
            <p:cNvSpPr/>
            <p:nvPr/>
          </p:nvSpPr>
          <p:spPr>
            <a:xfrm>
              <a:off x="7663045" y="2606194"/>
              <a:ext cx="723168" cy="723168"/>
            </a:xfrm>
            <a:custGeom>
              <a:avLst/>
              <a:gdLst/>
              <a:ahLst/>
              <a:cxnLst/>
              <a:rect l="l" t="t" r="r" b="b"/>
              <a:pathLst>
                <a:path w="22599" h="22599" extrusionOk="0">
                  <a:moveTo>
                    <a:pt x="11311" y="1"/>
                  </a:moveTo>
                  <a:cubicBezTo>
                    <a:pt x="5072" y="1"/>
                    <a:pt x="0" y="5049"/>
                    <a:pt x="0" y="11288"/>
                  </a:cubicBezTo>
                  <a:cubicBezTo>
                    <a:pt x="0" y="17527"/>
                    <a:pt x="5072" y="22599"/>
                    <a:pt x="11311" y="22599"/>
                  </a:cubicBezTo>
                  <a:cubicBezTo>
                    <a:pt x="17550" y="22599"/>
                    <a:pt x="22598" y="17527"/>
                    <a:pt x="22598" y="11288"/>
                  </a:cubicBezTo>
                  <a:cubicBezTo>
                    <a:pt x="22598" y="5049"/>
                    <a:pt x="17550" y="1"/>
                    <a:pt x="113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" name="Google Shape;1355;p35">
              <a:extLst>
                <a:ext uri="{FF2B5EF4-FFF2-40B4-BE49-F238E27FC236}">
                  <a16:creationId xmlns:a16="http://schemas.microsoft.com/office/drawing/2014/main" id="{F9984F0F-56D8-E517-3CBD-FDC1265EC69C}"/>
                </a:ext>
              </a:extLst>
            </p:cNvPr>
            <p:cNvGrpSpPr/>
            <p:nvPr/>
          </p:nvGrpSpPr>
          <p:grpSpPr>
            <a:xfrm>
              <a:off x="7841769" y="2784900"/>
              <a:ext cx="365740" cy="365751"/>
              <a:chOff x="2084100" y="4400250"/>
              <a:chExt cx="486550" cy="479925"/>
            </a:xfrm>
          </p:grpSpPr>
          <p:sp>
            <p:nvSpPr>
              <p:cNvPr id="74" name="Google Shape;1356;p35">
                <a:extLst>
                  <a:ext uri="{FF2B5EF4-FFF2-40B4-BE49-F238E27FC236}">
                    <a16:creationId xmlns:a16="http://schemas.microsoft.com/office/drawing/2014/main" id="{24AA9AF1-FDEC-4209-AF0C-A926070926B7}"/>
                  </a:ext>
                </a:extLst>
              </p:cNvPr>
              <p:cNvSpPr/>
              <p:nvPr/>
            </p:nvSpPr>
            <p:spPr>
              <a:xfrm>
                <a:off x="2084100" y="4652250"/>
                <a:ext cx="105325" cy="90050"/>
              </a:xfrm>
              <a:custGeom>
                <a:avLst/>
                <a:gdLst/>
                <a:ahLst/>
                <a:cxnLst/>
                <a:rect l="l" t="t" r="r" b="b"/>
                <a:pathLst>
                  <a:path w="4213" h="3602" extrusionOk="0">
                    <a:moveTo>
                      <a:pt x="2260" y="1"/>
                    </a:moveTo>
                    <a:cubicBezTo>
                      <a:pt x="2109" y="1"/>
                      <a:pt x="1966" y="60"/>
                      <a:pt x="1858" y="168"/>
                    </a:cubicBezTo>
                    <a:lnTo>
                      <a:pt x="259" y="1764"/>
                    </a:lnTo>
                    <a:cubicBezTo>
                      <a:pt x="0" y="2023"/>
                      <a:pt x="54" y="2457"/>
                      <a:pt x="367" y="2647"/>
                    </a:cubicBezTo>
                    <a:lnTo>
                      <a:pt x="1957" y="3601"/>
                    </a:lnTo>
                    <a:cubicBezTo>
                      <a:pt x="2078" y="3228"/>
                      <a:pt x="2274" y="2885"/>
                      <a:pt x="2533" y="2592"/>
                    </a:cubicBezTo>
                    <a:lnTo>
                      <a:pt x="4213" y="274"/>
                    </a:lnTo>
                    <a:lnTo>
                      <a:pt x="2337" y="6"/>
                    </a:lnTo>
                    <a:cubicBezTo>
                      <a:pt x="2311" y="2"/>
                      <a:pt x="2285" y="1"/>
                      <a:pt x="22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75" name="Google Shape;1357;p35">
                <a:extLst>
                  <a:ext uri="{FF2B5EF4-FFF2-40B4-BE49-F238E27FC236}">
                    <a16:creationId xmlns:a16="http://schemas.microsoft.com/office/drawing/2014/main" id="{2FBDF26C-7DFF-8720-5464-DB16594368F2}"/>
                  </a:ext>
                </a:extLst>
              </p:cNvPr>
              <p:cNvSpPr/>
              <p:nvPr/>
            </p:nvSpPr>
            <p:spPr>
              <a:xfrm>
                <a:off x="2372575" y="4644175"/>
                <a:ext cx="175875" cy="226275"/>
              </a:xfrm>
              <a:custGeom>
                <a:avLst/>
                <a:gdLst/>
                <a:ahLst/>
                <a:cxnLst/>
                <a:rect l="l" t="t" r="r" b="b"/>
                <a:pathLst>
                  <a:path w="7035" h="9051" extrusionOk="0">
                    <a:moveTo>
                      <a:pt x="4469" y="1"/>
                    </a:moveTo>
                    <a:cubicBezTo>
                      <a:pt x="3981" y="467"/>
                      <a:pt x="3466" y="901"/>
                      <a:pt x="2927" y="1304"/>
                    </a:cubicBezTo>
                    <a:lnTo>
                      <a:pt x="0" y="3436"/>
                    </a:lnTo>
                    <a:lnTo>
                      <a:pt x="3406" y="8787"/>
                    </a:lnTo>
                    <a:cubicBezTo>
                      <a:pt x="3514" y="8960"/>
                      <a:pt x="3697" y="9050"/>
                      <a:pt x="3882" y="9050"/>
                    </a:cubicBezTo>
                    <a:cubicBezTo>
                      <a:pt x="4025" y="9050"/>
                      <a:pt x="4170" y="8996"/>
                      <a:pt x="4282" y="8884"/>
                    </a:cubicBezTo>
                    <a:cubicBezTo>
                      <a:pt x="5818" y="7348"/>
                      <a:pt x="5990" y="7173"/>
                      <a:pt x="6821" y="6345"/>
                    </a:cubicBezTo>
                    <a:cubicBezTo>
                      <a:pt x="7034" y="6125"/>
                      <a:pt x="7031" y="5773"/>
                      <a:pt x="6812" y="5553"/>
                    </a:cubicBezTo>
                    <a:cubicBezTo>
                      <a:pt x="6702" y="5444"/>
                      <a:pt x="6558" y="5389"/>
                      <a:pt x="6413" y="5389"/>
                    </a:cubicBezTo>
                    <a:cubicBezTo>
                      <a:pt x="6272" y="5389"/>
                      <a:pt x="6130" y="5441"/>
                      <a:pt x="6020" y="5547"/>
                    </a:cubicBezTo>
                    <a:lnTo>
                      <a:pt x="5800" y="5767"/>
                    </a:lnTo>
                    <a:lnTo>
                      <a:pt x="5201" y="3174"/>
                    </a:lnTo>
                    <a:lnTo>
                      <a:pt x="5920" y="2455"/>
                    </a:lnTo>
                    <a:cubicBezTo>
                      <a:pt x="6134" y="2232"/>
                      <a:pt x="6131" y="1880"/>
                      <a:pt x="5914" y="1663"/>
                    </a:cubicBezTo>
                    <a:cubicBezTo>
                      <a:pt x="5804" y="1551"/>
                      <a:pt x="5660" y="1496"/>
                      <a:pt x="5515" y="1496"/>
                    </a:cubicBezTo>
                    <a:cubicBezTo>
                      <a:pt x="5374" y="1496"/>
                      <a:pt x="5232" y="1548"/>
                      <a:pt x="5122" y="1654"/>
                    </a:cubicBezTo>
                    <a:lnTo>
                      <a:pt x="4903" y="1877"/>
                    </a:lnTo>
                    <a:lnTo>
                      <a:pt x="446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76" name="Google Shape;1358;p35">
                <a:extLst>
                  <a:ext uri="{FF2B5EF4-FFF2-40B4-BE49-F238E27FC236}">
                    <a16:creationId xmlns:a16="http://schemas.microsoft.com/office/drawing/2014/main" id="{174191B3-6932-9C36-B21D-DD494DE093A4}"/>
                  </a:ext>
                </a:extLst>
              </p:cNvPr>
              <p:cNvSpPr/>
              <p:nvPr/>
            </p:nvSpPr>
            <p:spPr>
              <a:xfrm>
                <a:off x="2093950" y="4419400"/>
                <a:ext cx="228500" cy="174750"/>
              </a:xfrm>
              <a:custGeom>
                <a:avLst/>
                <a:gdLst/>
                <a:ahLst/>
                <a:cxnLst/>
                <a:rect l="l" t="t" r="r" b="b"/>
                <a:pathLst>
                  <a:path w="9140" h="6990" extrusionOk="0">
                    <a:moveTo>
                      <a:pt x="3194" y="1"/>
                    </a:moveTo>
                    <a:cubicBezTo>
                      <a:pt x="3049" y="1"/>
                      <a:pt x="2905" y="56"/>
                      <a:pt x="2795" y="166"/>
                    </a:cubicBezTo>
                    <a:lnTo>
                      <a:pt x="257" y="2704"/>
                    </a:lnTo>
                    <a:cubicBezTo>
                      <a:pt x="1" y="2960"/>
                      <a:pt x="46" y="3385"/>
                      <a:pt x="350" y="3580"/>
                    </a:cubicBezTo>
                    <a:lnTo>
                      <a:pt x="5707" y="6989"/>
                    </a:lnTo>
                    <a:lnTo>
                      <a:pt x="7824" y="4071"/>
                    </a:lnTo>
                    <a:cubicBezTo>
                      <a:pt x="8230" y="3526"/>
                      <a:pt x="8670" y="3008"/>
                      <a:pt x="9140" y="2517"/>
                    </a:cubicBezTo>
                    <a:lnTo>
                      <a:pt x="7264" y="2084"/>
                    </a:lnTo>
                    <a:lnTo>
                      <a:pt x="7484" y="1864"/>
                    </a:lnTo>
                    <a:cubicBezTo>
                      <a:pt x="7697" y="1641"/>
                      <a:pt x="7694" y="1289"/>
                      <a:pt x="7478" y="1072"/>
                    </a:cubicBezTo>
                    <a:cubicBezTo>
                      <a:pt x="7368" y="961"/>
                      <a:pt x="7223" y="905"/>
                      <a:pt x="7078" y="905"/>
                    </a:cubicBezTo>
                    <a:cubicBezTo>
                      <a:pt x="6937" y="905"/>
                      <a:pt x="6795" y="958"/>
                      <a:pt x="6686" y="1063"/>
                    </a:cubicBezTo>
                    <a:lnTo>
                      <a:pt x="5966" y="1786"/>
                    </a:lnTo>
                    <a:lnTo>
                      <a:pt x="3370" y="1186"/>
                    </a:lnTo>
                    <a:lnTo>
                      <a:pt x="3593" y="964"/>
                    </a:lnTo>
                    <a:cubicBezTo>
                      <a:pt x="3813" y="744"/>
                      <a:pt x="3813" y="385"/>
                      <a:pt x="3593" y="166"/>
                    </a:cubicBezTo>
                    <a:cubicBezTo>
                      <a:pt x="3483" y="56"/>
                      <a:pt x="3339" y="1"/>
                      <a:pt x="319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77" name="Google Shape;1359;p35">
                <a:extLst>
                  <a:ext uri="{FF2B5EF4-FFF2-40B4-BE49-F238E27FC236}">
                    <a16:creationId xmlns:a16="http://schemas.microsoft.com/office/drawing/2014/main" id="{EB27C25B-83E8-B514-8B4F-96622E32B5F9}"/>
                  </a:ext>
                </a:extLst>
              </p:cNvPr>
              <p:cNvSpPr/>
              <p:nvPr/>
            </p:nvSpPr>
            <p:spPr>
              <a:xfrm>
                <a:off x="2224425" y="4777500"/>
                <a:ext cx="90425" cy="102675"/>
              </a:xfrm>
              <a:custGeom>
                <a:avLst/>
                <a:gdLst/>
                <a:ahLst/>
                <a:cxnLst/>
                <a:rect l="l" t="t" r="r" b="b"/>
                <a:pathLst>
                  <a:path w="3617" h="4107" extrusionOk="0">
                    <a:moveTo>
                      <a:pt x="3324" y="0"/>
                    </a:moveTo>
                    <a:lnTo>
                      <a:pt x="846" y="1804"/>
                    </a:lnTo>
                    <a:cubicBezTo>
                      <a:pt x="638" y="1994"/>
                      <a:pt x="340" y="2144"/>
                      <a:pt x="0" y="2250"/>
                    </a:cubicBezTo>
                    <a:lnTo>
                      <a:pt x="949" y="3831"/>
                    </a:lnTo>
                    <a:cubicBezTo>
                      <a:pt x="1057" y="4011"/>
                      <a:pt x="1245" y="4106"/>
                      <a:pt x="1435" y="4106"/>
                    </a:cubicBezTo>
                    <a:cubicBezTo>
                      <a:pt x="1578" y="4106"/>
                      <a:pt x="1723" y="4052"/>
                      <a:pt x="1834" y="3939"/>
                    </a:cubicBezTo>
                    <a:lnTo>
                      <a:pt x="3430" y="2343"/>
                    </a:lnTo>
                    <a:cubicBezTo>
                      <a:pt x="3556" y="2217"/>
                      <a:pt x="3617" y="2039"/>
                      <a:pt x="3589" y="1864"/>
                    </a:cubicBezTo>
                    <a:lnTo>
                      <a:pt x="33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78" name="Google Shape;1360;p35">
                <a:extLst>
                  <a:ext uri="{FF2B5EF4-FFF2-40B4-BE49-F238E27FC236}">
                    <a16:creationId xmlns:a16="http://schemas.microsoft.com/office/drawing/2014/main" id="{2C8CE815-C1EB-1AC9-11F6-EAD4C467AF77}"/>
                  </a:ext>
                </a:extLst>
              </p:cNvPr>
              <p:cNvSpPr/>
              <p:nvPr/>
            </p:nvSpPr>
            <p:spPr>
              <a:xfrm>
                <a:off x="2454100" y="4400250"/>
                <a:ext cx="116550" cy="107300"/>
              </a:xfrm>
              <a:custGeom>
                <a:avLst/>
                <a:gdLst/>
                <a:ahLst/>
                <a:cxnLst/>
                <a:rect l="l" t="t" r="r" b="b"/>
                <a:pathLst>
                  <a:path w="4662" h="4292" extrusionOk="0">
                    <a:moveTo>
                      <a:pt x="2188" y="0"/>
                    </a:moveTo>
                    <a:cubicBezTo>
                      <a:pt x="1911" y="0"/>
                      <a:pt x="1630" y="51"/>
                      <a:pt x="1361" y="155"/>
                    </a:cubicBezTo>
                    <a:cubicBezTo>
                      <a:pt x="1015" y="287"/>
                      <a:pt x="675" y="432"/>
                      <a:pt x="341" y="588"/>
                    </a:cubicBezTo>
                    <a:cubicBezTo>
                      <a:pt x="0" y="1600"/>
                      <a:pt x="265" y="2717"/>
                      <a:pt x="1021" y="3470"/>
                    </a:cubicBezTo>
                    <a:cubicBezTo>
                      <a:pt x="1558" y="4004"/>
                      <a:pt x="2275" y="4291"/>
                      <a:pt x="3007" y="4291"/>
                    </a:cubicBezTo>
                    <a:cubicBezTo>
                      <a:pt x="3307" y="4291"/>
                      <a:pt x="3609" y="4243"/>
                      <a:pt x="3903" y="4145"/>
                    </a:cubicBezTo>
                    <a:cubicBezTo>
                      <a:pt x="4060" y="3813"/>
                      <a:pt x="4204" y="3473"/>
                      <a:pt x="4337" y="3130"/>
                    </a:cubicBezTo>
                    <a:cubicBezTo>
                      <a:pt x="4662" y="2281"/>
                      <a:pt x="4457" y="1320"/>
                      <a:pt x="3816" y="676"/>
                    </a:cubicBezTo>
                    <a:cubicBezTo>
                      <a:pt x="3375" y="235"/>
                      <a:pt x="2787" y="0"/>
                      <a:pt x="218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79" name="Google Shape;1361;p35">
                <a:extLst>
                  <a:ext uri="{FF2B5EF4-FFF2-40B4-BE49-F238E27FC236}">
                    <a16:creationId xmlns:a16="http://schemas.microsoft.com/office/drawing/2014/main" id="{83A316D7-B71C-F949-6E9D-646BC71B12BE}"/>
                  </a:ext>
                </a:extLst>
              </p:cNvPr>
              <p:cNvSpPr/>
              <p:nvPr/>
            </p:nvSpPr>
            <p:spPr>
              <a:xfrm>
                <a:off x="2152975" y="4431500"/>
                <a:ext cx="381925" cy="377725"/>
              </a:xfrm>
              <a:custGeom>
                <a:avLst/>
                <a:gdLst/>
                <a:ahLst/>
                <a:cxnLst/>
                <a:rect l="l" t="t" r="r" b="b"/>
                <a:pathLst>
                  <a:path w="15277" h="15109" extrusionOk="0">
                    <a:moveTo>
                      <a:pt x="11062" y="3658"/>
                    </a:moveTo>
                    <a:cubicBezTo>
                      <a:pt x="11207" y="3658"/>
                      <a:pt x="11353" y="3714"/>
                      <a:pt x="11464" y="3825"/>
                    </a:cubicBezTo>
                    <a:cubicBezTo>
                      <a:pt x="11681" y="4042"/>
                      <a:pt x="11684" y="4394"/>
                      <a:pt x="11470" y="4617"/>
                    </a:cubicBezTo>
                    <a:lnTo>
                      <a:pt x="9076" y="7011"/>
                    </a:lnTo>
                    <a:cubicBezTo>
                      <a:pt x="8965" y="7122"/>
                      <a:pt x="8820" y="7178"/>
                      <a:pt x="8675" y="7178"/>
                    </a:cubicBezTo>
                    <a:cubicBezTo>
                      <a:pt x="8530" y="7178"/>
                      <a:pt x="8385" y="7122"/>
                      <a:pt x="8275" y="7011"/>
                    </a:cubicBezTo>
                    <a:cubicBezTo>
                      <a:pt x="8055" y="6791"/>
                      <a:pt x="8055" y="6433"/>
                      <a:pt x="8275" y="6213"/>
                    </a:cubicBezTo>
                    <a:lnTo>
                      <a:pt x="10672" y="3816"/>
                    </a:lnTo>
                    <a:cubicBezTo>
                      <a:pt x="10781" y="3711"/>
                      <a:pt x="10921" y="3658"/>
                      <a:pt x="11062" y="3658"/>
                    </a:cubicBezTo>
                    <a:close/>
                    <a:moveTo>
                      <a:pt x="11136" y="1"/>
                    </a:moveTo>
                    <a:lnTo>
                      <a:pt x="11136" y="1"/>
                    </a:lnTo>
                    <a:cubicBezTo>
                      <a:pt x="9278" y="1079"/>
                      <a:pt x="7658" y="2524"/>
                      <a:pt x="6378" y="4253"/>
                    </a:cubicBezTo>
                    <a:lnTo>
                      <a:pt x="624" y="12169"/>
                    </a:lnTo>
                    <a:cubicBezTo>
                      <a:pt x="0" y="12877"/>
                      <a:pt x="15" y="13979"/>
                      <a:pt x="660" y="14623"/>
                    </a:cubicBezTo>
                    <a:cubicBezTo>
                      <a:pt x="992" y="14957"/>
                      <a:pt x="1464" y="15108"/>
                      <a:pt x="1921" y="15108"/>
                    </a:cubicBezTo>
                    <a:cubicBezTo>
                      <a:pt x="2351" y="15108"/>
                      <a:pt x="2767" y="14974"/>
                      <a:pt x="3039" y="14732"/>
                    </a:cubicBezTo>
                    <a:lnTo>
                      <a:pt x="11037" y="8905"/>
                    </a:lnTo>
                    <a:cubicBezTo>
                      <a:pt x="12759" y="7628"/>
                      <a:pt x="14201" y="6014"/>
                      <a:pt x="15276" y="4162"/>
                    </a:cubicBezTo>
                    <a:lnTo>
                      <a:pt x="15276" y="4162"/>
                    </a:lnTo>
                    <a:cubicBezTo>
                      <a:pt x="15201" y="4166"/>
                      <a:pt x="15126" y="4168"/>
                      <a:pt x="15052" y="4168"/>
                    </a:cubicBezTo>
                    <a:cubicBezTo>
                      <a:pt x="13942" y="4168"/>
                      <a:pt x="12979" y="3729"/>
                      <a:pt x="12265" y="3018"/>
                    </a:cubicBezTo>
                    <a:cubicBezTo>
                      <a:pt x="11446" y="2199"/>
                      <a:pt x="11076" y="1091"/>
                      <a:pt x="111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2" name="Google Shape;1371;p35">
            <a:extLst>
              <a:ext uri="{FF2B5EF4-FFF2-40B4-BE49-F238E27FC236}">
                <a16:creationId xmlns:a16="http://schemas.microsoft.com/office/drawing/2014/main" id="{501CDB22-F403-630C-755A-294AD297B0FC}"/>
              </a:ext>
            </a:extLst>
          </p:cNvPr>
          <p:cNvGrpSpPr/>
          <p:nvPr/>
        </p:nvGrpSpPr>
        <p:grpSpPr>
          <a:xfrm>
            <a:off x="3214901" y="2489853"/>
            <a:ext cx="4622645" cy="744083"/>
            <a:chOff x="6513400" y="3548800"/>
            <a:chExt cx="1402200" cy="74408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" name="Google Shape;1372;p35">
              <a:extLst>
                <a:ext uri="{FF2B5EF4-FFF2-40B4-BE49-F238E27FC236}">
                  <a16:creationId xmlns:a16="http://schemas.microsoft.com/office/drawing/2014/main" id="{E1ECE730-F386-2CE3-B3D4-5D84DAEB94B6}"/>
                </a:ext>
              </a:extLst>
            </p:cNvPr>
            <p:cNvSpPr/>
            <p:nvPr/>
          </p:nvSpPr>
          <p:spPr>
            <a:xfrm>
              <a:off x="6513400" y="3620950"/>
              <a:ext cx="1402200" cy="671933"/>
            </a:xfrm>
            <a:prstGeom prst="roundRect">
              <a:avLst>
                <a:gd name="adj" fmla="val 9659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Filtering irrelevant rides based on the user’s input</a:t>
              </a: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" name="Google Shape;1373;p35">
              <a:extLst>
                <a:ext uri="{FF2B5EF4-FFF2-40B4-BE49-F238E27FC236}">
                  <a16:creationId xmlns:a16="http://schemas.microsoft.com/office/drawing/2014/main" id="{A87099D8-A978-FF86-2E3F-AD7EC03E0D0A}"/>
                </a:ext>
              </a:extLst>
            </p:cNvPr>
            <p:cNvSpPr/>
            <p:nvPr/>
          </p:nvSpPr>
          <p:spPr>
            <a:xfrm>
              <a:off x="6513400" y="3548800"/>
              <a:ext cx="1402200" cy="339600"/>
            </a:xfrm>
            <a:prstGeom prst="round2SameRect">
              <a:avLst>
                <a:gd name="adj1" fmla="val 26682"/>
                <a:gd name="adj2" fmla="val 0"/>
              </a:avLst>
            </a:pr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Filtering </a:t>
              </a:r>
              <a:endParaRPr dirty="0">
                <a:solidFill>
                  <a:srgbClr val="FFFFFF"/>
                </a:solidFill>
              </a:endParaRPr>
            </a:p>
          </p:txBody>
        </p:sp>
      </p:grpSp>
      <p:sp>
        <p:nvSpPr>
          <p:cNvPr id="6" name="Google Shape;1354;p35">
            <a:extLst>
              <a:ext uri="{FF2B5EF4-FFF2-40B4-BE49-F238E27FC236}">
                <a16:creationId xmlns:a16="http://schemas.microsoft.com/office/drawing/2014/main" id="{B142D0EE-65F0-6990-A16D-AA4DE368D1A2}"/>
              </a:ext>
            </a:extLst>
          </p:cNvPr>
          <p:cNvSpPr/>
          <p:nvPr/>
        </p:nvSpPr>
        <p:spPr>
          <a:xfrm>
            <a:off x="7499595" y="2106285"/>
            <a:ext cx="723168" cy="723168"/>
          </a:xfrm>
          <a:custGeom>
            <a:avLst/>
            <a:gdLst/>
            <a:ahLst/>
            <a:cxnLst/>
            <a:rect l="l" t="t" r="r" b="b"/>
            <a:pathLst>
              <a:path w="22599" h="22599" extrusionOk="0">
                <a:moveTo>
                  <a:pt x="11311" y="1"/>
                </a:moveTo>
                <a:cubicBezTo>
                  <a:pt x="5072" y="1"/>
                  <a:pt x="0" y="5049"/>
                  <a:pt x="0" y="11288"/>
                </a:cubicBezTo>
                <a:cubicBezTo>
                  <a:pt x="0" y="17527"/>
                  <a:pt x="5072" y="22599"/>
                  <a:pt x="11311" y="22599"/>
                </a:cubicBezTo>
                <a:cubicBezTo>
                  <a:pt x="17550" y="22599"/>
                  <a:pt x="22598" y="17527"/>
                  <a:pt x="22598" y="11288"/>
                </a:cubicBezTo>
                <a:cubicBezTo>
                  <a:pt x="22598" y="5049"/>
                  <a:pt x="17550" y="1"/>
                  <a:pt x="11311" y="1"/>
                </a:cubicBez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266;p18">
            <a:extLst>
              <a:ext uri="{FF2B5EF4-FFF2-40B4-BE49-F238E27FC236}">
                <a16:creationId xmlns:a16="http://schemas.microsoft.com/office/drawing/2014/main" id="{CA4E2063-B38B-68A4-0045-E198A7C1582D}"/>
              </a:ext>
            </a:extLst>
          </p:cNvPr>
          <p:cNvSpPr/>
          <p:nvPr/>
        </p:nvSpPr>
        <p:spPr>
          <a:xfrm>
            <a:off x="7611472" y="2329673"/>
            <a:ext cx="441506" cy="404002"/>
          </a:xfrm>
          <a:custGeom>
            <a:avLst/>
            <a:gdLst/>
            <a:ahLst/>
            <a:cxnLst/>
            <a:rect l="l" t="t" r="r" b="b"/>
            <a:pathLst>
              <a:path w="17885" h="16901" extrusionOk="0">
                <a:moveTo>
                  <a:pt x="3454" y="0"/>
                </a:moveTo>
                <a:cubicBezTo>
                  <a:pt x="3343" y="0"/>
                  <a:pt x="3231" y="40"/>
                  <a:pt x="3141" y="122"/>
                </a:cubicBezTo>
                <a:cubicBezTo>
                  <a:pt x="1160" y="1940"/>
                  <a:pt x="0" y="4548"/>
                  <a:pt x="0" y="7246"/>
                </a:cubicBezTo>
                <a:cubicBezTo>
                  <a:pt x="0" y="12579"/>
                  <a:pt x="4325" y="16900"/>
                  <a:pt x="9657" y="16900"/>
                </a:cubicBezTo>
                <a:cubicBezTo>
                  <a:pt x="10907" y="16900"/>
                  <a:pt x="12175" y="16662"/>
                  <a:pt x="13331" y="16178"/>
                </a:cubicBezTo>
                <a:cubicBezTo>
                  <a:pt x="15126" y="15434"/>
                  <a:pt x="16659" y="14169"/>
                  <a:pt x="17728" y="12546"/>
                </a:cubicBezTo>
                <a:cubicBezTo>
                  <a:pt x="17884" y="12305"/>
                  <a:pt x="17788" y="11983"/>
                  <a:pt x="17526" y="11866"/>
                </a:cubicBezTo>
                <a:lnTo>
                  <a:pt x="9158" y="8171"/>
                </a:lnTo>
                <a:cubicBezTo>
                  <a:pt x="9016" y="8108"/>
                  <a:pt x="8896" y="8005"/>
                  <a:pt x="8811" y="7876"/>
                </a:cubicBezTo>
                <a:lnTo>
                  <a:pt x="8405" y="7246"/>
                </a:lnTo>
                <a:lnTo>
                  <a:pt x="3846" y="212"/>
                </a:lnTo>
                <a:cubicBezTo>
                  <a:pt x="3756" y="73"/>
                  <a:pt x="3606" y="0"/>
                  <a:pt x="345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18" name="Google Shape;268;p18">
            <a:extLst>
              <a:ext uri="{FF2B5EF4-FFF2-40B4-BE49-F238E27FC236}">
                <a16:creationId xmlns:a16="http://schemas.microsoft.com/office/drawing/2014/main" id="{CC006D81-CAA8-FBCF-411D-7F7CABC6FB91}"/>
              </a:ext>
            </a:extLst>
          </p:cNvPr>
          <p:cNvSpPr/>
          <p:nvPr/>
        </p:nvSpPr>
        <p:spPr>
          <a:xfrm>
            <a:off x="7879995" y="2292442"/>
            <a:ext cx="235281" cy="239232"/>
          </a:xfrm>
          <a:custGeom>
            <a:avLst/>
            <a:gdLst/>
            <a:ahLst/>
            <a:cxnLst/>
            <a:rect l="l" t="t" r="r" b="b"/>
            <a:pathLst>
              <a:path w="9531" h="10008" extrusionOk="0">
                <a:moveTo>
                  <a:pt x="6350" y="1"/>
                </a:moveTo>
                <a:cubicBezTo>
                  <a:pt x="6230" y="1"/>
                  <a:pt x="6108" y="47"/>
                  <a:pt x="6017" y="142"/>
                </a:cubicBezTo>
                <a:lnTo>
                  <a:pt x="172" y="6123"/>
                </a:lnTo>
                <a:cubicBezTo>
                  <a:pt x="0" y="6297"/>
                  <a:pt x="57" y="6589"/>
                  <a:pt x="283" y="6689"/>
                </a:cubicBezTo>
                <a:lnTo>
                  <a:pt x="7706" y="9968"/>
                </a:lnTo>
                <a:cubicBezTo>
                  <a:pt x="7767" y="9995"/>
                  <a:pt x="7830" y="10007"/>
                  <a:pt x="7893" y="10007"/>
                </a:cubicBezTo>
                <a:cubicBezTo>
                  <a:pt x="8082" y="10007"/>
                  <a:pt x="8261" y="9890"/>
                  <a:pt x="8329" y="9700"/>
                </a:cubicBezTo>
                <a:cubicBezTo>
                  <a:pt x="9531" y="6463"/>
                  <a:pt x="8913" y="2828"/>
                  <a:pt x="6706" y="169"/>
                </a:cubicBezTo>
                <a:cubicBezTo>
                  <a:pt x="6615" y="57"/>
                  <a:pt x="6483" y="1"/>
                  <a:pt x="635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470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 descr="A picture containing graphics, graphic design, circle, font&#10;&#10;Description automatically generated">
            <a:extLst>
              <a:ext uri="{FF2B5EF4-FFF2-40B4-BE49-F238E27FC236}">
                <a16:creationId xmlns:a16="http://schemas.microsoft.com/office/drawing/2014/main" id="{759DCD6F-09EE-8BAF-E5BF-132FD31A10F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7212113" y="60351"/>
            <a:ext cx="1896521" cy="1063163"/>
          </a:xfrm>
          <a:prstGeom prst="rect">
            <a:avLst/>
          </a:prstGeom>
        </p:spPr>
      </p:pic>
      <p:sp>
        <p:nvSpPr>
          <p:cNvPr id="8" name="Google Shape;243;p17">
            <a:extLst>
              <a:ext uri="{FF2B5EF4-FFF2-40B4-BE49-F238E27FC236}">
                <a16:creationId xmlns:a16="http://schemas.microsoft.com/office/drawing/2014/main" id="{798074D9-306E-FA22-028E-2E65F31E7E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0566" y="162014"/>
            <a:ext cx="3619134" cy="9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Behind the scenes</a:t>
            </a:r>
            <a:endParaRPr dirty="0"/>
          </a:p>
        </p:txBody>
      </p:sp>
      <p:sp>
        <p:nvSpPr>
          <p:cNvPr id="15" name="Google Shape;1045;p32">
            <a:extLst>
              <a:ext uri="{FF2B5EF4-FFF2-40B4-BE49-F238E27FC236}">
                <a16:creationId xmlns:a16="http://schemas.microsoft.com/office/drawing/2014/main" id="{A006170C-D42A-10BA-2394-1A5FBBC65A9B}"/>
              </a:ext>
            </a:extLst>
          </p:cNvPr>
          <p:cNvSpPr/>
          <p:nvPr/>
        </p:nvSpPr>
        <p:spPr>
          <a:xfrm>
            <a:off x="0" y="1628760"/>
            <a:ext cx="9144032" cy="3514752"/>
          </a:xfrm>
          <a:custGeom>
            <a:avLst/>
            <a:gdLst/>
            <a:ahLst/>
            <a:cxnLst/>
            <a:rect l="l" t="t" r="r" b="b"/>
            <a:pathLst>
              <a:path w="285751" h="109836" extrusionOk="0">
                <a:moveTo>
                  <a:pt x="142876" y="0"/>
                </a:moveTo>
                <a:cubicBezTo>
                  <a:pt x="115003" y="0"/>
                  <a:pt x="24123" y="2763"/>
                  <a:pt x="1" y="7763"/>
                </a:cubicBezTo>
                <a:lnTo>
                  <a:pt x="1" y="109835"/>
                </a:lnTo>
                <a:lnTo>
                  <a:pt x="285751" y="109835"/>
                </a:lnTo>
                <a:lnTo>
                  <a:pt x="285751" y="7763"/>
                </a:lnTo>
                <a:cubicBezTo>
                  <a:pt x="261629" y="2763"/>
                  <a:pt x="170748" y="0"/>
                  <a:pt x="142876" y="0"/>
                </a:cubicBezTo>
                <a:close/>
              </a:path>
            </a:pathLst>
          </a:custGeom>
          <a:solidFill>
            <a:schemeClr val="tx2">
              <a:alpha val="66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" name="Google Shape;1371;p35">
            <a:extLst>
              <a:ext uri="{FF2B5EF4-FFF2-40B4-BE49-F238E27FC236}">
                <a16:creationId xmlns:a16="http://schemas.microsoft.com/office/drawing/2014/main" id="{E67F692E-7B25-B4BF-A863-C49B49D6D073}"/>
              </a:ext>
            </a:extLst>
          </p:cNvPr>
          <p:cNvGrpSpPr/>
          <p:nvPr/>
        </p:nvGrpSpPr>
        <p:grpSpPr>
          <a:xfrm>
            <a:off x="3218985" y="1186971"/>
            <a:ext cx="4622645" cy="744083"/>
            <a:chOff x="6513400" y="3548800"/>
            <a:chExt cx="1402200" cy="74408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87" name="Google Shape;1372;p35">
              <a:extLst>
                <a:ext uri="{FF2B5EF4-FFF2-40B4-BE49-F238E27FC236}">
                  <a16:creationId xmlns:a16="http://schemas.microsoft.com/office/drawing/2014/main" id="{64EF4099-767F-A5D8-1820-849B9515FF36}"/>
                </a:ext>
              </a:extLst>
            </p:cNvPr>
            <p:cNvSpPr/>
            <p:nvPr/>
          </p:nvSpPr>
          <p:spPr>
            <a:xfrm>
              <a:off x="6513400" y="3620950"/>
              <a:ext cx="1402200" cy="671933"/>
            </a:xfrm>
            <a:prstGeom prst="roundRect">
              <a:avLst>
                <a:gd name="adj" fmla="val 9659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Determining avaliable rides</a:t>
              </a: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" name="Google Shape;1373;p35">
              <a:extLst>
                <a:ext uri="{FF2B5EF4-FFF2-40B4-BE49-F238E27FC236}">
                  <a16:creationId xmlns:a16="http://schemas.microsoft.com/office/drawing/2014/main" id="{1912A3D4-4FEF-7E2D-575C-B45E242AF504}"/>
                </a:ext>
              </a:extLst>
            </p:cNvPr>
            <p:cNvSpPr/>
            <p:nvPr/>
          </p:nvSpPr>
          <p:spPr>
            <a:xfrm>
              <a:off x="6513400" y="3548800"/>
              <a:ext cx="1402200" cy="339600"/>
            </a:xfrm>
            <a:prstGeom prst="round2SameRect">
              <a:avLst>
                <a:gd name="adj1" fmla="val 26682"/>
                <a:gd name="adj2" fmla="val 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Available Rides</a:t>
              </a:r>
              <a:endParaRPr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71" name="Google Shape;1353;p35">
            <a:extLst>
              <a:ext uri="{FF2B5EF4-FFF2-40B4-BE49-F238E27FC236}">
                <a16:creationId xmlns:a16="http://schemas.microsoft.com/office/drawing/2014/main" id="{200A2756-9B78-04B1-4F0F-57C9087B799E}"/>
              </a:ext>
            </a:extLst>
          </p:cNvPr>
          <p:cNvGrpSpPr/>
          <p:nvPr/>
        </p:nvGrpSpPr>
        <p:grpSpPr>
          <a:xfrm>
            <a:off x="7480046" y="803403"/>
            <a:ext cx="723168" cy="723168"/>
            <a:chOff x="7663045" y="2606194"/>
            <a:chExt cx="723168" cy="72316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2" name="Google Shape;1354;p35">
              <a:extLst>
                <a:ext uri="{FF2B5EF4-FFF2-40B4-BE49-F238E27FC236}">
                  <a16:creationId xmlns:a16="http://schemas.microsoft.com/office/drawing/2014/main" id="{F8269DAB-CFE9-3E4B-19CA-363488E44800}"/>
                </a:ext>
              </a:extLst>
            </p:cNvPr>
            <p:cNvSpPr/>
            <p:nvPr/>
          </p:nvSpPr>
          <p:spPr>
            <a:xfrm>
              <a:off x="7663045" y="2606194"/>
              <a:ext cx="723168" cy="723168"/>
            </a:xfrm>
            <a:custGeom>
              <a:avLst/>
              <a:gdLst/>
              <a:ahLst/>
              <a:cxnLst/>
              <a:rect l="l" t="t" r="r" b="b"/>
              <a:pathLst>
                <a:path w="22599" h="22599" extrusionOk="0">
                  <a:moveTo>
                    <a:pt x="11311" y="1"/>
                  </a:moveTo>
                  <a:cubicBezTo>
                    <a:pt x="5072" y="1"/>
                    <a:pt x="0" y="5049"/>
                    <a:pt x="0" y="11288"/>
                  </a:cubicBezTo>
                  <a:cubicBezTo>
                    <a:pt x="0" y="17527"/>
                    <a:pt x="5072" y="22599"/>
                    <a:pt x="11311" y="22599"/>
                  </a:cubicBezTo>
                  <a:cubicBezTo>
                    <a:pt x="17550" y="22599"/>
                    <a:pt x="22598" y="17527"/>
                    <a:pt x="22598" y="11288"/>
                  </a:cubicBezTo>
                  <a:cubicBezTo>
                    <a:pt x="22598" y="5049"/>
                    <a:pt x="17550" y="1"/>
                    <a:pt x="113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" name="Google Shape;1355;p35">
              <a:extLst>
                <a:ext uri="{FF2B5EF4-FFF2-40B4-BE49-F238E27FC236}">
                  <a16:creationId xmlns:a16="http://schemas.microsoft.com/office/drawing/2014/main" id="{F9984F0F-56D8-E517-3CBD-FDC1265EC69C}"/>
                </a:ext>
              </a:extLst>
            </p:cNvPr>
            <p:cNvGrpSpPr/>
            <p:nvPr/>
          </p:nvGrpSpPr>
          <p:grpSpPr>
            <a:xfrm>
              <a:off x="7841769" y="2784900"/>
              <a:ext cx="365740" cy="365751"/>
              <a:chOff x="2084100" y="4400250"/>
              <a:chExt cx="486550" cy="479925"/>
            </a:xfrm>
          </p:grpSpPr>
          <p:sp>
            <p:nvSpPr>
              <p:cNvPr id="74" name="Google Shape;1356;p35">
                <a:extLst>
                  <a:ext uri="{FF2B5EF4-FFF2-40B4-BE49-F238E27FC236}">
                    <a16:creationId xmlns:a16="http://schemas.microsoft.com/office/drawing/2014/main" id="{24AA9AF1-FDEC-4209-AF0C-A926070926B7}"/>
                  </a:ext>
                </a:extLst>
              </p:cNvPr>
              <p:cNvSpPr/>
              <p:nvPr/>
            </p:nvSpPr>
            <p:spPr>
              <a:xfrm>
                <a:off x="2084100" y="4652250"/>
                <a:ext cx="105325" cy="90050"/>
              </a:xfrm>
              <a:custGeom>
                <a:avLst/>
                <a:gdLst/>
                <a:ahLst/>
                <a:cxnLst/>
                <a:rect l="l" t="t" r="r" b="b"/>
                <a:pathLst>
                  <a:path w="4213" h="3602" extrusionOk="0">
                    <a:moveTo>
                      <a:pt x="2260" y="1"/>
                    </a:moveTo>
                    <a:cubicBezTo>
                      <a:pt x="2109" y="1"/>
                      <a:pt x="1966" y="60"/>
                      <a:pt x="1858" y="168"/>
                    </a:cubicBezTo>
                    <a:lnTo>
                      <a:pt x="259" y="1764"/>
                    </a:lnTo>
                    <a:cubicBezTo>
                      <a:pt x="0" y="2023"/>
                      <a:pt x="54" y="2457"/>
                      <a:pt x="367" y="2647"/>
                    </a:cubicBezTo>
                    <a:lnTo>
                      <a:pt x="1957" y="3601"/>
                    </a:lnTo>
                    <a:cubicBezTo>
                      <a:pt x="2078" y="3228"/>
                      <a:pt x="2274" y="2885"/>
                      <a:pt x="2533" y="2592"/>
                    </a:cubicBezTo>
                    <a:lnTo>
                      <a:pt x="4213" y="274"/>
                    </a:lnTo>
                    <a:lnTo>
                      <a:pt x="2337" y="6"/>
                    </a:lnTo>
                    <a:cubicBezTo>
                      <a:pt x="2311" y="2"/>
                      <a:pt x="2285" y="1"/>
                      <a:pt x="22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75" name="Google Shape;1357;p35">
                <a:extLst>
                  <a:ext uri="{FF2B5EF4-FFF2-40B4-BE49-F238E27FC236}">
                    <a16:creationId xmlns:a16="http://schemas.microsoft.com/office/drawing/2014/main" id="{2FBDF26C-7DFF-8720-5464-DB16594368F2}"/>
                  </a:ext>
                </a:extLst>
              </p:cNvPr>
              <p:cNvSpPr/>
              <p:nvPr/>
            </p:nvSpPr>
            <p:spPr>
              <a:xfrm>
                <a:off x="2372575" y="4644175"/>
                <a:ext cx="175875" cy="226275"/>
              </a:xfrm>
              <a:custGeom>
                <a:avLst/>
                <a:gdLst/>
                <a:ahLst/>
                <a:cxnLst/>
                <a:rect l="l" t="t" r="r" b="b"/>
                <a:pathLst>
                  <a:path w="7035" h="9051" extrusionOk="0">
                    <a:moveTo>
                      <a:pt x="4469" y="1"/>
                    </a:moveTo>
                    <a:cubicBezTo>
                      <a:pt x="3981" y="467"/>
                      <a:pt x="3466" y="901"/>
                      <a:pt x="2927" y="1304"/>
                    </a:cubicBezTo>
                    <a:lnTo>
                      <a:pt x="0" y="3436"/>
                    </a:lnTo>
                    <a:lnTo>
                      <a:pt x="3406" y="8787"/>
                    </a:lnTo>
                    <a:cubicBezTo>
                      <a:pt x="3514" y="8960"/>
                      <a:pt x="3697" y="9050"/>
                      <a:pt x="3882" y="9050"/>
                    </a:cubicBezTo>
                    <a:cubicBezTo>
                      <a:pt x="4025" y="9050"/>
                      <a:pt x="4170" y="8996"/>
                      <a:pt x="4282" y="8884"/>
                    </a:cubicBezTo>
                    <a:cubicBezTo>
                      <a:pt x="5818" y="7348"/>
                      <a:pt x="5990" y="7173"/>
                      <a:pt x="6821" y="6345"/>
                    </a:cubicBezTo>
                    <a:cubicBezTo>
                      <a:pt x="7034" y="6125"/>
                      <a:pt x="7031" y="5773"/>
                      <a:pt x="6812" y="5553"/>
                    </a:cubicBezTo>
                    <a:cubicBezTo>
                      <a:pt x="6702" y="5444"/>
                      <a:pt x="6558" y="5389"/>
                      <a:pt x="6413" y="5389"/>
                    </a:cubicBezTo>
                    <a:cubicBezTo>
                      <a:pt x="6272" y="5389"/>
                      <a:pt x="6130" y="5441"/>
                      <a:pt x="6020" y="5547"/>
                    </a:cubicBezTo>
                    <a:lnTo>
                      <a:pt x="5800" y="5767"/>
                    </a:lnTo>
                    <a:lnTo>
                      <a:pt x="5201" y="3174"/>
                    </a:lnTo>
                    <a:lnTo>
                      <a:pt x="5920" y="2455"/>
                    </a:lnTo>
                    <a:cubicBezTo>
                      <a:pt x="6134" y="2232"/>
                      <a:pt x="6131" y="1880"/>
                      <a:pt x="5914" y="1663"/>
                    </a:cubicBezTo>
                    <a:cubicBezTo>
                      <a:pt x="5804" y="1551"/>
                      <a:pt x="5660" y="1496"/>
                      <a:pt x="5515" y="1496"/>
                    </a:cubicBezTo>
                    <a:cubicBezTo>
                      <a:pt x="5374" y="1496"/>
                      <a:pt x="5232" y="1548"/>
                      <a:pt x="5122" y="1654"/>
                    </a:cubicBezTo>
                    <a:lnTo>
                      <a:pt x="4903" y="1877"/>
                    </a:lnTo>
                    <a:lnTo>
                      <a:pt x="446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76" name="Google Shape;1358;p35">
                <a:extLst>
                  <a:ext uri="{FF2B5EF4-FFF2-40B4-BE49-F238E27FC236}">
                    <a16:creationId xmlns:a16="http://schemas.microsoft.com/office/drawing/2014/main" id="{174191B3-6932-9C36-B21D-DD494DE093A4}"/>
                  </a:ext>
                </a:extLst>
              </p:cNvPr>
              <p:cNvSpPr/>
              <p:nvPr/>
            </p:nvSpPr>
            <p:spPr>
              <a:xfrm>
                <a:off x="2093950" y="4419400"/>
                <a:ext cx="228500" cy="174750"/>
              </a:xfrm>
              <a:custGeom>
                <a:avLst/>
                <a:gdLst/>
                <a:ahLst/>
                <a:cxnLst/>
                <a:rect l="l" t="t" r="r" b="b"/>
                <a:pathLst>
                  <a:path w="9140" h="6990" extrusionOk="0">
                    <a:moveTo>
                      <a:pt x="3194" y="1"/>
                    </a:moveTo>
                    <a:cubicBezTo>
                      <a:pt x="3049" y="1"/>
                      <a:pt x="2905" y="56"/>
                      <a:pt x="2795" y="166"/>
                    </a:cubicBezTo>
                    <a:lnTo>
                      <a:pt x="257" y="2704"/>
                    </a:lnTo>
                    <a:cubicBezTo>
                      <a:pt x="1" y="2960"/>
                      <a:pt x="46" y="3385"/>
                      <a:pt x="350" y="3580"/>
                    </a:cubicBezTo>
                    <a:lnTo>
                      <a:pt x="5707" y="6989"/>
                    </a:lnTo>
                    <a:lnTo>
                      <a:pt x="7824" y="4071"/>
                    </a:lnTo>
                    <a:cubicBezTo>
                      <a:pt x="8230" y="3526"/>
                      <a:pt x="8670" y="3008"/>
                      <a:pt x="9140" y="2517"/>
                    </a:cubicBezTo>
                    <a:lnTo>
                      <a:pt x="7264" y="2084"/>
                    </a:lnTo>
                    <a:lnTo>
                      <a:pt x="7484" y="1864"/>
                    </a:lnTo>
                    <a:cubicBezTo>
                      <a:pt x="7697" y="1641"/>
                      <a:pt x="7694" y="1289"/>
                      <a:pt x="7478" y="1072"/>
                    </a:cubicBezTo>
                    <a:cubicBezTo>
                      <a:pt x="7368" y="961"/>
                      <a:pt x="7223" y="905"/>
                      <a:pt x="7078" y="905"/>
                    </a:cubicBezTo>
                    <a:cubicBezTo>
                      <a:pt x="6937" y="905"/>
                      <a:pt x="6795" y="958"/>
                      <a:pt x="6686" y="1063"/>
                    </a:cubicBezTo>
                    <a:lnTo>
                      <a:pt x="5966" y="1786"/>
                    </a:lnTo>
                    <a:lnTo>
                      <a:pt x="3370" y="1186"/>
                    </a:lnTo>
                    <a:lnTo>
                      <a:pt x="3593" y="964"/>
                    </a:lnTo>
                    <a:cubicBezTo>
                      <a:pt x="3813" y="744"/>
                      <a:pt x="3813" y="385"/>
                      <a:pt x="3593" y="166"/>
                    </a:cubicBezTo>
                    <a:cubicBezTo>
                      <a:pt x="3483" y="56"/>
                      <a:pt x="3339" y="1"/>
                      <a:pt x="319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77" name="Google Shape;1359;p35">
                <a:extLst>
                  <a:ext uri="{FF2B5EF4-FFF2-40B4-BE49-F238E27FC236}">
                    <a16:creationId xmlns:a16="http://schemas.microsoft.com/office/drawing/2014/main" id="{EB27C25B-83E8-B514-8B4F-96622E32B5F9}"/>
                  </a:ext>
                </a:extLst>
              </p:cNvPr>
              <p:cNvSpPr/>
              <p:nvPr/>
            </p:nvSpPr>
            <p:spPr>
              <a:xfrm>
                <a:off x="2224425" y="4777500"/>
                <a:ext cx="90425" cy="102675"/>
              </a:xfrm>
              <a:custGeom>
                <a:avLst/>
                <a:gdLst/>
                <a:ahLst/>
                <a:cxnLst/>
                <a:rect l="l" t="t" r="r" b="b"/>
                <a:pathLst>
                  <a:path w="3617" h="4107" extrusionOk="0">
                    <a:moveTo>
                      <a:pt x="3324" y="0"/>
                    </a:moveTo>
                    <a:lnTo>
                      <a:pt x="846" y="1804"/>
                    </a:lnTo>
                    <a:cubicBezTo>
                      <a:pt x="638" y="1994"/>
                      <a:pt x="340" y="2144"/>
                      <a:pt x="0" y="2250"/>
                    </a:cubicBezTo>
                    <a:lnTo>
                      <a:pt x="949" y="3831"/>
                    </a:lnTo>
                    <a:cubicBezTo>
                      <a:pt x="1057" y="4011"/>
                      <a:pt x="1245" y="4106"/>
                      <a:pt x="1435" y="4106"/>
                    </a:cubicBezTo>
                    <a:cubicBezTo>
                      <a:pt x="1578" y="4106"/>
                      <a:pt x="1723" y="4052"/>
                      <a:pt x="1834" y="3939"/>
                    </a:cubicBezTo>
                    <a:lnTo>
                      <a:pt x="3430" y="2343"/>
                    </a:lnTo>
                    <a:cubicBezTo>
                      <a:pt x="3556" y="2217"/>
                      <a:pt x="3617" y="2039"/>
                      <a:pt x="3589" y="1864"/>
                    </a:cubicBezTo>
                    <a:lnTo>
                      <a:pt x="33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78" name="Google Shape;1360;p35">
                <a:extLst>
                  <a:ext uri="{FF2B5EF4-FFF2-40B4-BE49-F238E27FC236}">
                    <a16:creationId xmlns:a16="http://schemas.microsoft.com/office/drawing/2014/main" id="{2C8CE815-C1EB-1AC9-11F6-EAD4C467AF77}"/>
                  </a:ext>
                </a:extLst>
              </p:cNvPr>
              <p:cNvSpPr/>
              <p:nvPr/>
            </p:nvSpPr>
            <p:spPr>
              <a:xfrm>
                <a:off x="2454100" y="4400250"/>
                <a:ext cx="116550" cy="107300"/>
              </a:xfrm>
              <a:custGeom>
                <a:avLst/>
                <a:gdLst/>
                <a:ahLst/>
                <a:cxnLst/>
                <a:rect l="l" t="t" r="r" b="b"/>
                <a:pathLst>
                  <a:path w="4662" h="4292" extrusionOk="0">
                    <a:moveTo>
                      <a:pt x="2188" y="0"/>
                    </a:moveTo>
                    <a:cubicBezTo>
                      <a:pt x="1911" y="0"/>
                      <a:pt x="1630" y="51"/>
                      <a:pt x="1361" y="155"/>
                    </a:cubicBezTo>
                    <a:cubicBezTo>
                      <a:pt x="1015" y="287"/>
                      <a:pt x="675" y="432"/>
                      <a:pt x="341" y="588"/>
                    </a:cubicBezTo>
                    <a:cubicBezTo>
                      <a:pt x="0" y="1600"/>
                      <a:pt x="265" y="2717"/>
                      <a:pt x="1021" y="3470"/>
                    </a:cubicBezTo>
                    <a:cubicBezTo>
                      <a:pt x="1558" y="4004"/>
                      <a:pt x="2275" y="4291"/>
                      <a:pt x="3007" y="4291"/>
                    </a:cubicBezTo>
                    <a:cubicBezTo>
                      <a:pt x="3307" y="4291"/>
                      <a:pt x="3609" y="4243"/>
                      <a:pt x="3903" y="4145"/>
                    </a:cubicBezTo>
                    <a:cubicBezTo>
                      <a:pt x="4060" y="3813"/>
                      <a:pt x="4204" y="3473"/>
                      <a:pt x="4337" y="3130"/>
                    </a:cubicBezTo>
                    <a:cubicBezTo>
                      <a:pt x="4662" y="2281"/>
                      <a:pt x="4457" y="1320"/>
                      <a:pt x="3816" y="676"/>
                    </a:cubicBezTo>
                    <a:cubicBezTo>
                      <a:pt x="3375" y="235"/>
                      <a:pt x="2787" y="0"/>
                      <a:pt x="218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79" name="Google Shape;1361;p35">
                <a:extLst>
                  <a:ext uri="{FF2B5EF4-FFF2-40B4-BE49-F238E27FC236}">
                    <a16:creationId xmlns:a16="http://schemas.microsoft.com/office/drawing/2014/main" id="{83A316D7-B71C-F949-6E9D-646BC71B12BE}"/>
                  </a:ext>
                </a:extLst>
              </p:cNvPr>
              <p:cNvSpPr/>
              <p:nvPr/>
            </p:nvSpPr>
            <p:spPr>
              <a:xfrm>
                <a:off x="2152975" y="4431500"/>
                <a:ext cx="381925" cy="377725"/>
              </a:xfrm>
              <a:custGeom>
                <a:avLst/>
                <a:gdLst/>
                <a:ahLst/>
                <a:cxnLst/>
                <a:rect l="l" t="t" r="r" b="b"/>
                <a:pathLst>
                  <a:path w="15277" h="15109" extrusionOk="0">
                    <a:moveTo>
                      <a:pt x="11062" y="3658"/>
                    </a:moveTo>
                    <a:cubicBezTo>
                      <a:pt x="11207" y="3658"/>
                      <a:pt x="11353" y="3714"/>
                      <a:pt x="11464" y="3825"/>
                    </a:cubicBezTo>
                    <a:cubicBezTo>
                      <a:pt x="11681" y="4042"/>
                      <a:pt x="11684" y="4394"/>
                      <a:pt x="11470" y="4617"/>
                    </a:cubicBezTo>
                    <a:lnTo>
                      <a:pt x="9076" y="7011"/>
                    </a:lnTo>
                    <a:cubicBezTo>
                      <a:pt x="8965" y="7122"/>
                      <a:pt x="8820" y="7178"/>
                      <a:pt x="8675" y="7178"/>
                    </a:cubicBezTo>
                    <a:cubicBezTo>
                      <a:pt x="8530" y="7178"/>
                      <a:pt x="8385" y="7122"/>
                      <a:pt x="8275" y="7011"/>
                    </a:cubicBezTo>
                    <a:cubicBezTo>
                      <a:pt x="8055" y="6791"/>
                      <a:pt x="8055" y="6433"/>
                      <a:pt x="8275" y="6213"/>
                    </a:cubicBezTo>
                    <a:lnTo>
                      <a:pt x="10672" y="3816"/>
                    </a:lnTo>
                    <a:cubicBezTo>
                      <a:pt x="10781" y="3711"/>
                      <a:pt x="10921" y="3658"/>
                      <a:pt x="11062" y="3658"/>
                    </a:cubicBezTo>
                    <a:close/>
                    <a:moveTo>
                      <a:pt x="11136" y="1"/>
                    </a:moveTo>
                    <a:lnTo>
                      <a:pt x="11136" y="1"/>
                    </a:lnTo>
                    <a:cubicBezTo>
                      <a:pt x="9278" y="1079"/>
                      <a:pt x="7658" y="2524"/>
                      <a:pt x="6378" y="4253"/>
                    </a:cubicBezTo>
                    <a:lnTo>
                      <a:pt x="624" y="12169"/>
                    </a:lnTo>
                    <a:cubicBezTo>
                      <a:pt x="0" y="12877"/>
                      <a:pt x="15" y="13979"/>
                      <a:pt x="660" y="14623"/>
                    </a:cubicBezTo>
                    <a:cubicBezTo>
                      <a:pt x="992" y="14957"/>
                      <a:pt x="1464" y="15108"/>
                      <a:pt x="1921" y="15108"/>
                    </a:cubicBezTo>
                    <a:cubicBezTo>
                      <a:pt x="2351" y="15108"/>
                      <a:pt x="2767" y="14974"/>
                      <a:pt x="3039" y="14732"/>
                    </a:cubicBezTo>
                    <a:lnTo>
                      <a:pt x="11037" y="8905"/>
                    </a:lnTo>
                    <a:cubicBezTo>
                      <a:pt x="12759" y="7628"/>
                      <a:pt x="14201" y="6014"/>
                      <a:pt x="15276" y="4162"/>
                    </a:cubicBezTo>
                    <a:lnTo>
                      <a:pt x="15276" y="4162"/>
                    </a:lnTo>
                    <a:cubicBezTo>
                      <a:pt x="15201" y="4166"/>
                      <a:pt x="15126" y="4168"/>
                      <a:pt x="15052" y="4168"/>
                    </a:cubicBezTo>
                    <a:cubicBezTo>
                      <a:pt x="13942" y="4168"/>
                      <a:pt x="12979" y="3729"/>
                      <a:pt x="12265" y="3018"/>
                    </a:cubicBezTo>
                    <a:cubicBezTo>
                      <a:pt x="11446" y="2199"/>
                      <a:pt x="11076" y="1091"/>
                      <a:pt x="111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2" name="Google Shape;1371;p35">
            <a:extLst>
              <a:ext uri="{FF2B5EF4-FFF2-40B4-BE49-F238E27FC236}">
                <a16:creationId xmlns:a16="http://schemas.microsoft.com/office/drawing/2014/main" id="{501CDB22-F403-630C-755A-294AD297B0FC}"/>
              </a:ext>
            </a:extLst>
          </p:cNvPr>
          <p:cNvGrpSpPr/>
          <p:nvPr/>
        </p:nvGrpSpPr>
        <p:grpSpPr>
          <a:xfrm>
            <a:off x="3214901" y="2489853"/>
            <a:ext cx="4622645" cy="744083"/>
            <a:chOff x="6513400" y="3548800"/>
            <a:chExt cx="1402200" cy="74408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" name="Google Shape;1372;p35">
              <a:extLst>
                <a:ext uri="{FF2B5EF4-FFF2-40B4-BE49-F238E27FC236}">
                  <a16:creationId xmlns:a16="http://schemas.microsoft.com/office/drawing/2014/main" id="{E1ECE730-F386-2CE3-B3D4-5D84DAEB94B6}"/>
                </a:ext>
              </a:extLst>
            </p:cNvPr>
            <p:cNvSpPr/>
            <p:nvPr/>
          </p:nvSpPr>
          <p:spPr>
            <a:xfrm>
              <a:off x="6513400" y="3620950"/>
              <a:ext cx="1402200" cy="671933"/>
            </a:xfrm>
            <a:prstGeom prst="roundRect">
              <a:avLst>
                <a:gd name="adj" fmla="val 9659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Filtering irrelevant rides based on the user’s input</a:t>
              </a: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" name="Google Shape;1373;p35">
              <a:extLst>
                <a:ext uri="{FF2B5EF4-FFF2-40B4-BE49-F238E27FC236}">
                  <a16:creationId xmlns:a16="http://schemas.microsoft.com/office/drawing/2014/main" id="{A87099D8-A978-FF86-2E3F-AD7EC03E0D0A}"/>
                </a:ext>
              </a:extLst>
            </p:cNvPr>
            <p:cNvSpPr/>
            <p:nvPr/>
          </p:nvSpPr>
          <p:spPr>
            <a:xfrm>
              <a:off x="6513400" y="3548800"/>
              <a:ext cx="1402200" cy="339600"/>
            </a:xfrm>
            <a:prstGeom prst="round2SameRect">
              <a:avLst>
                <a:gd name="adj1" fmla="val 26682"/>
                <a:gd name="adj2" fmla="val 0"/>
              </a:avLst>
            </a:pr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Filtering </a:t>
              </a:r>
              <a:endParaRPr dirty="0">
                <a:solidFill>
                  <a:srgbClr val="FFFFFF"/>
                </a:solidFill>
              </a:endParaRPr>
            </a:p>
          </p:txBody>
        </p:sp>
      </p:grpSp>
      <p:sp>
        <p:nvSpPr>
          <p:cNvPr id="6" name="Google Shape;1354;p35">
            <a:extLst>
              <a:ext uri="{FF2B5EF4-FFF2-40B4-BE49-F238E27FC236}">
                <a16:creationId xmlns:a16="http://schemas.microsoft.com/office/drawing/2014/main" id="{B142D0EE-65F0-6990-A16D-AA4DE368D1A2}"/>
              </a:ext>
            </a:extLst>
          </p:cNvPr>
          <p:cNvSpPr/>
          <p:nvPr/>
        </p:nvSpPr>
        <p:spPr>
          <a:xfrm>
            <a:off x="7499595" y="2106285"/>
            <a:ext cx="723168" cy="723168"/>
          </a:xfrm>
          <a:custGeom>
            <a:avLst/>
            <a:gdLst/>
            <a:ahLst/>
            <a:cxnLst/>
            <a:rect l="l" t="t" r="r" b="b"/>
            <a:pathLst>
              <a:path w="22599" h="22599" extrusionOk="0">
                <a:moveTo>
                  <a:pt x="11311" y="1"/>
                </a:moveTo>
                <a:cubicBezTo>
                  <a:pt x="5072" y="1"/>
                  <a:pt x="0" y="5049"/>
                  <a:pt x="0" y="11288"/>
                </a:cubicBezTo>
                <a:cubicBezTo>
                  <a:pt x="0" y="17527"/>
                  <a:pt x="5072" y="22599"/>
                  <a:pt x="11311" y="22599"/>
                </a:cubicBezTo>
                <a:cubicBezTo>
                  <a:pt x="17550" y="22599"/>
                  <a:pt x="22598" y="17527"/>
                  <a:pt x="22598" y="11288"/>
                </a:cubicBezTo>
                <a:cubicBezTo>
                  <a:pt x="22598" y="5049"/>
                  <a:pt x="17550" y="1"/>
                  <a:pt x="11311" y="1"/>
                </a:cubicBez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1371;p35">
            <a:extLst>
              <a:ext uri="{FF2B5EF4-FFF2-40B4-BE49-F238E27FC236}">
                <a16:creationId xmlns:a16="http://schemas.microsoft.com/office/drawing/2014/main" id="{CE021D72-9F7E-9944-044E-862AC52A5EF8}"/>
              </a:ext>
            </a:extLst>
          </p:cNvPr>
          <p:cNvGrpSpPr/>
          <p:nvPr/>
        </p:nvGrpSpPr>
        <p:grpSpPr>
          <a:xfrm>
            <a:off x="3229129" y="3884379"/>
            <a:ext cx="4622645" cy="744083"/>
            <a:chOff x="6513400" y="3548800"/>
            <a:chExt cx="1402200" cy="74408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7" name="Google Shape;1372;p35">
              <a:extLst>
                <a:ext uri="{FF2B5EF4-FFF2-40B4-BE49-F238E27FC236}">
                  <a16:creationId xmlns:a16="http://schemas.microsoft.com/office/drawing/2014/main" id="{35936963-C066-A592-4C57-A78196432282}"/>
                </a:ext>
              </a:extLst>
            </p:cNvPr>
            <p:cNvSpPr/>
            <p:nvPr/>
          </p:nvSpPr>
          <p:spPr>
            <a:xfrm>
              <a:off x="6513400" y="3620950"/>
              <a:ext cx="1402200" cy="671933"/>
            </a:xfrm>
            <a:prstGeom prst="roundRect">
              <a:avLst>
                <a:gd name="adj" fmla="val 9659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Applying network algorithm on user data </a:t>
              </a: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" name="Google Shape;1373;p35">
              <a:extLst>
                <a:ext uri="{FF2B5EF4-FFF2-40B4-BE49-F238E27FC236}">
                  <a16:creationId xmlns:a16="http://schemas.microsoft.com/office/drawing/2014/main" id="{6C0F07DB-769C-7895-5F73-51E4FF27FD78}"/>
                </a:ext>
              </a:extLst>
            </p:cNvPr>
            <p:cNvSpPr/>
            <p:nvPr/>
          </p:nvSpPr>
          <p:spPr>
            <a:xfrm>
              <a:off x="6513400" y="3548800"/>
              <a:ext cx="1402200" cy="339600"/>
            </a:xfrm>
            <a:prstGeom prst="round2SameRect">
              <a:avLst>
                <a:gd name="adj1" fmla="val 26682"/>
                <a:gd name="adj2" fmla="val 0"/>
              </a:avLst>
            </a:pr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Sorting</a:t>
              </a:r>
              <a:endParaRPr dirty="0">
                <a:solidFill>
                  <a:srgbClr val="FFFFFF"/>
                </a:solidFill>
              </a:endParaRPr>
            </a:p>
          </p:txBody>
        </p:sp>
      </p:grpSp>
      <p:sp>
        <p:nvSpPr>
          <p:cNvPr id="20" name="Google Shape;1354;p35">
            <a:extLst>
              <a:ext uri="{FF2B5EF4-FFF2-40B4-BE49-F238E27FC236}">
                <a16:creationId xmlns:a16="http://schemas.microsoft.com/office/drawing/2014/main" id="{B67ACFCB-4265-FD40-06F7-26299849E093}"/>
              </a:ext>
            </a:extLst>
          </p:cNvPr>
          <p:cNvSpPr/>
          <p:nvPr/>
        </p:nvSpPr>
        <p:spPr>
          <a:xfrm>
            <a:off x="7513823" y="3500811"/>
            <a:ext cx="723168" cy="723168"/>
          </a:xfrm>
          <a:custGeom>
            <a:avLst/>
            <a:gdLst/>
            <a:ahLst/>
            <a:cxnLst/>
            <a:rect l="l" t="t" r="r" b="b"/>
            <a:pathLst>
              <a:path w="22599" h="22599" extrusionOk="0">
                <a:moveTo>
                  <a:pt x="11311" y="1"/>
                </a:moveTo>
                <a:cubicBezTo>
                  <a:pt x="5072" y="1"/>
                  <a:pt x="0" y="5049"/>
                  <a:pt x="0" y="11288"/>
                </a:cubicBezTo>
                <a:cubicBezTo>
                  <a:pt x="0" y="17527"/>
                  <a:pt x="5072" y="22599"/>
                  <a:pt x="11311" y="22599"/>
                </a:cubicBezTo>
                <a:cubicBezTo>
                  <a:pt x="17550" y="22599"/>
                  <a:pt x="22598" y="17527"/>
                  <a:pt x="22598" y="11288"/>
                </a:cubicBezTo>
                <a:cubicBezTo>
                  <a:pt x="22598" y="5049"/>
                  <a:pt x="17550" y="1"/>
                  <a:pt x="11311" y="1"/>
                </a:cubicBezTo>
                <a:close/>
              </a:path>
            </a:pathLst>
          </a:custGeom>
          <a:solidFill>
            <a:srgbClr val="69E78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" name="Google Shape;266;p18">
            <a:extLst>
              <a:ext uri="{FF2B5EF4-FFF2-40B4-BE49-F238E27FC236}">
                <a16:creationId xmlns:a16="http://schemas.microsoft.com/office/drawing/2014/main" id="{008CD6E7-2020-DA36-21DD-C6D4C7EB0BEC}"/>
              </a:ext>
            </a:extLst>
          </p:cNvPr>
          <p:cNvSpPr/>
          <p:nvPr/>
        </p:nvSpPr>
        <p:spPr>
          <a:xfrm>
            <a:off x="7611472" y="2329673"/>
            <a:ext cx="441506" cy="404002"/>
          </a:xfrm>
          <a:custGeom>
            <a:avLst/>
            <a:gdLst/>
            <a:ahLst/>
            <a:cxnLst/>
            <a:rect l="l" t="t" r="r" b="b"/>
            <a:pathLst>
              <a:path w="17885" h="16901" extrusionOk="0">
                <a:moveTo>
                  <a:pt x="3454" y="0"/>
                </a:moveTo>
                <a:cubicBezTo>
                  <a:pt x="3343" y="0"/>
                  <a:pt x="3231" y="40"/>
                  <a:pt x="3141" y="122"/>
                </a:cubicBezTo>
                <a:cubicBezTo>
                  <a:pt x="1160" y="1940"/>
                  <a:pt x="0" y="4548"/>
                  <a:pt x="0" y="7246"/>
                </a:cubicBezTo>
                <a:cubicBezTo>
                  <a:pt x="0" y="12579"/>
                  <a:pt x="4325" y="16900"/>
                  <a:pt x="9657" y="16900"/>
                </a:cubicBezTo>
                <a:cubicBezTo>
                  <a:pt x="10907" y="16900"/>
                  <a:pt x="12175" y="16662"/>
                  <a:pt x="13331" y="16178"/>
                </a:cubicBezTo>
                <a:cubicBezTo>
                  <a:pt x="15126" y="15434"/>
                  <a:pt x="16659" y="14169"/>
                  <a:pt x="17728" y="12546"/>
                </a:cubicBezTo>
                <a:cubicBezTo>
                  <a:pt x="17884" y="12305"/>
                  <a:pt x="17788" y="11983"/>
                  <a:pt x="17526" y="11866"/>
                </a:cubicBezTo>
                <a:lnTo>
                  <a:pt x="9158" y="8171"/>
                </a:lnTo>
                <a:cubicBezTo>
                  <a:pt x="9016" y="8108"/>
                  <a:pt x="8896" y="8005"/>
                  <a:pt x="8811" y="7876"/>
                </a:cubicBezTo>
                <a:lnTo>
                  <a:pt x="8405" y="7246"/>
                </a:lnTo>
                <a:lnTo>
                  <a:pt x="3846" y="212"/>
                </a:lnTo>
                <a:cubicBezTo>
                  <a:pt x="3756" y="73"/>
                  <a:pt x="3606" y="0"/>
                  <a:pt x="345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45" name="Google Shape;268;p18">
            <a:extLst>
              <a:ext uri="{FF2B5EF4-FFF2-40B4-BE49-F238E27FC236}">
                <a16:creationId xmlns:a16="http://schemas.microsoft.com/office/drawing/2014/main" id="{94FE1EE2-348D-32F3-215D-99E82F78429C}"/>
              </a:ext>
            </a:extLst>
          </p:cNvPr>
          <p:cNvSpPr/>
          <p:nvPr/>
        </p:nvSpPr>
        <p:spPr>
          <a:xfrm>
            <a:off x="7879995" y="2292442"/>
            <a:ext cx="235281" cy="239232"/>
          </a:xfrm>
          <a:custGeom>
            <a:avLst/>
            <a:gdLst/>
            <a:ahLst/>
            <a:cxnLst/>
            <a:rect l="l" t="t" r="r" b="b"/>
            <a:pathLst>
              <a:path w="9531" h="10008" extrusionOk="0">
                <a:moveTo>
                  <a:pt x="6350" y="1"/>
                </a:moveTo>
                <a:cubicBezTo>
                  <a:pt x="6230" y="1"/>
                  <a:pt x="6108" y="47"/>
                  <a:pt x="6017" y="142"/>
                </a:cubicBezTo>
                <a:lnTo>
                  <a:pt x="172" y="6123"/>
                </a:lnTo>
                <a:cubicBezTo>
                  <a:pt x="0" y="6297"/>
                  <a:pt x="57" y="6589"/>
                  <a:pt x="283" y="6689"/>
                </a:cubicBezTo>
                <a:lnTo>
                  <a:pt x="7706" y="9968"/>
                </a:lnTo>
                <a:cubicBezTo>
                  <a:pt x="7767" y="9995"/>
                  <a:pt x="7830" y="10007"/>
                  <a:pt x="7893" y="10007"/>
                </a:cubicBezTo>
                <a:cubicBezTo>
                  <a:pt x="8082" y="10007"/>
                  <a:pt x="8261" y="9890"/>
                  <a:pt x="8329" y="9700"/>
                </a:cubicBezTo>
                <a:cubicBezTo>
                  <a:pt x="9531" y="6463"/>
                  <a:pt x="8913" y="2828"/>
                  <a:pt x="6706" y="169"/>
                </a:cubicBezTo>
                <a:cubicBezTo>
                  <a:pt x="6615" y="57"/>
                  <a:pt x="6483" y="1"/>
                  <a:pt x="635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46D34DE-D01A-3C65-B691-6D7E4206D980}"/>
              </a:ext>
            </a:extLst>
          </p:cNvPr>
          <p:cNvGrpSpPr/>
          <p:nvPr/>
        </p:nvGrpSpPr>
        <p:grpSpPr>
          <a:xfrm>
            <a:off x="7611472" y="3690546"/>
            <a:ext cx="503804" cy="426141"/>
            <a:chOff x="1898342" y="2993859"/>
            <a:chExt cx="299214" cy="297705"/>
          </a:xfrm>
          <a:solidFill>
            <a:schemeClr val="bg1"/>
          </a:solidFill>
        </p:grpSpPr>
        <p:sp>
          <p:nvSpPr>
            <p:cNvPr id="46" name="Google Shape;1397;p36">
              <a:extLst>
                <a:ext uri="{FF2B5EF4-FFF2-40B4-BE49-F238E27FC236}">
                  <a16:creationId xmlns:a16="http://schemas.microsoft.com/office/drawing/2014/main" id="{1B46DADA-AF51-E876-5CF4-021F21ACC032}"/>
                </a:ext>
              </a:extLst>
            </p:cNvPr>
            <p:cNvSpPr/>
            <p:nvPr/>
          </p:nvSpPr>
          <p:spPr>
            <a:xfrm>
              <a:off x="1958180" y="3251661"/>
              <a:ext cx="179538" cy="39903"/>
            </a:xfrm>
            <a:custGeom>
              <a:avLst/>
              <a:gdLst/>
              <a:ahLst/>
              <a:cxnLst/>
              <a:rect l="l" t="t" r="r" b="b"/>
              <a:pathLst>
                <a:path w="7657" h="1702" extrusionOk="0">
                  <a:moveTo>
                    <a:pt x="442" y="0"/>
                  </a:moveTo>
                  <a:cubicBezTo>
                    <a:pt x="190" y="0"/>
                    <a:pt x="1" y="221"/>
                    <a:pt x="1" y="441"/>
                  </a:cubicBezTo>
                  <a:lnTo>
                    <a:pt x="1" y="1292"/>
                  </a:lnTo>
                  <a:cubicBezTo>
                    <a:pt x="1" y="1512"/>
                    <a:pt x="190" y="1701"/>
                    <a:pt x="442" y="1701"/>
                  </a:cubicBezTo>
                  <a:lnTo>
                    <a:pt x="7215" y="1701"/>
                  </a:lnTo>
                  <a:cubicBezTo>
                    <a:pt x="7499" y="1701"/>
                    <a:pt x="7656" y="1512"/>
                    <a:pt x="7656" y="1292"/>
                  </a:cubicBezTo>
                  <a:lnTo>
                    <a:pt x="7656" y="441"/>
                  </a:lnTo>
                  <a:cubicBezTo>
                    <a:pt x="7656" y="221"/>
                    <a:pt x="7436" y="0"/>
                    <a:pt x="72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398;p36">
              <a:extLst>
                <a:ext uri="{FF2B5EF4-FFF2-40B4-BE49-F238E27FC236}">
                  <a16:creationId xmlns:a16="http://schemas.microsoft.com/office/drawing/2014/main" id="{B5583C73-36AB-CBE4-35C6-5FA945236B5E}"/>
                </a:ext>
              </a:extLst>
            </p:cNvPr>
            <p:cNvSpPr/>
            <p:nvPr/>
          </p:nvSpPr>
          <p:spPr>
            <a:xfrm>
              <a:off x="1978861" y="3194033"/>
              <a:ext cx="139654" cy="39903"/>
            </a:xfrm>
            <a:custGeom>
              <a:avLst/>
              <a:gdLst/>
              <a:ahLst/>
              <a:cxnLst/>
              <a:rect l="l" t="t" r="r" b="b"/>
              <a:pathLst>
                <a:path w="5956" h="1702" extrusionOk="0">
                  <a:moveTo>
                    <a:pt x="442" y="1"/>
                  </a:moveTo>
                  <a:cubicBezTo>
                    <a:pt x="190" y="1"/>
                    <a:pt x="1" y="190"/>
                    <a:pt x="1" y="410"/>
                  </a:cubicBezTo>
                  <a:lnTo>
                    <a:pt x="1" y="1261"/>
                  </a:lnTo>
                  <a:cubicBezTo>
                    <a:pt x="1" y="1481"/>
                    <a:pt x="190" y="1702"/>
                    <a:pt x="442" y="1702"/>
                  </a:cubicBezTo>
                  <a:lnTo>
                    <a:pt x="5514" y="1702"/>
                  </a:lnTo>
                  <a:cubicBezTo>
                    <a:pt x="5735" y="1702"/>
                    <a:pt x="5955" y="1481"/>
                    <a:pt x="5955" y="1261"/>
                  </a:cubicBezTo>
                  <a:lnTo>
                    <a:pt x="5955" y="410"/>
                  </a:lnTo>
                  <a:cubicBezTo>
                    <a:pt x="5955" y="190"/>
                    <a:pt x="5735" y="1"/>
                    <a:pt x="551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399;p36">
              <a:extLst>
                <a:ext uri="{FF2B5EF4-FFF2-40B4-BE49-F238E27FC236}">
                  <a16:creationId xmlns:a16="http://schemas.microsoft.com/office/drawing/2014/main" id="{F9AE56F7-AA66-CB72-DEEA-F1874E51FA97}"/>
                </a:ext>
              </a:extLst>
            </p:cNvPr>
            <p:cNvSpPr/>
            <p:nvPr/>
          </p:nvSpPr>
          <p:spPr>
            <a:xfrm>
              <a:off x="1898342" y="2993859"/>
              <a:ext cx="299214" cy="197993"/>
            </a:xfrm>
            <a:custGeom>
              <a:avLst/>
              <a:gdLst/>
              <a:ahLst/>
              <a:cxnLst/>
              <a:rect l="l" t="t" r="r" b="b"/>
              <a:pathLst>
                <a:path w="12761" h="8445" extrusionOk="0">
                  <a:moveTo>
                    <a:pt x="6428" y="852"/>
                  </a:moveTo>
                  <a:cubicBezTo>
                    <a:pt x="6648" y="852"/>
                    <a:pt x="6806" y="1009"/>
                    <a:pt x="6869" y="1261"/>
                  </a:cubicBezTo>
                  <a:lnTo>
                    <a:pt x="6869" y="1324"/>
                  </a:lnTo>
                  <a:cubicBezTo>
                    <a:pt x="6806" y="1513"/>
                    <a:pt x="6648" y="1702"/>
                    <a:pt x="6428" y="1702"/>
                  </a:cubicBezTo>
                  <a:cubicBezTo>
                    <a:pt x="6176" y="1702"/>
                    <a:pt x="6018" y="1576"/>
                    <a:pt x="5987" y="1324"/>
                  </a:cubicBezTo>
                  <a:lnTo>
                    <a:pt x="5987" y="1261"/>
                  </a:lnTo>
                  <a:cubicBezTo>
                    <a:pt x="6018" y="1041"/>
                    <a:pt x="6176" y="852"/>
                    <a:pt x="6428" y="852"/>
                  </a:cubicBezTo>
                  <a:close/>
                  <a:moveTo>
                    <a:pt x="2112" y="2742"/>
                  </a:moveTo>
                  <a:lnTo>
                    <a:pt x="3340" y="6396"/>
                  </a:lnTo>
                  <a:lnTo>
                    <a:pt x="914" y="6396"/>
                  </a:lnTo>
                  <a:lnTo>
                    <a:pt x="2112" y="2742"/>
                  </a:lnTo>
                  <a:close/>
                  <a:moveTo>
                    <a:pt x="10681" y="2742"/>
                  </a:moveTo>
                  <a:lnTo>
                    <a:pt x="11878" y="6396"/>
                  </a:lnTo>
                  <a:lnTo>
                    <a:pt x="9452" y="6396"/>
                  </a:lnTo>
                  <a:lnTo>
                    <a:pt x="10681" y="2742"/>
                  </a:lnTo>
                  <a:close/>
                  <a:moveTo>
                    <a:pt x="6333" y="1"/>
                  </a:moveTo>
                  <a:cubicBezTo>
                    <a:pt x="5798" y="1"/>
                    <a:pt x="5325" y="347"/>
                    <a:pt x="5168" y="852"/>
                  </a:cubicBezTo>
                  <a:lnTo>
                    <a:pt x="1292" y="852"/>
                  </a:lnTo>
                  <a:cubicBezTo>
                    <a:pt x="1103" y="852"/>
                    <a:pt x="914" y="1009"/>
                    <a:pt x="883" y="1198"/>
                  </a:cubicBezTo>
                  <a:cubicBezTo>
                    <a:pt x="820" y="1482"/>
                    <a:pt x="1040" y="1702"/>
                    <a:pt x="1292" y="1702"/>
                  </a:cubicBezTo>
                  <a:lnTo>
                    <a:pt x="1576" y="1702"/>
                  </a:lnTo>
                  <a:cubicBezTo>
                    <a:pt x="1" y="6491"/>
                    <a:pt x="32" y="6333"/>
                    <a:pt x="32" y="6459"/>
                  </a:cubicBezTo>
                  <a:cubicBezTo>
                    <a:pt x="64" y="7562"/>
                    <a:pt x="1009" y="8444"/>
                    <a:pt x="2112" y="8444"/>
                  </a:cubicBezTo>
                  <a:cubicBezTo>
                    <a:pt x="3277" y="8444"/>
                    <a:pt x="4159" y="7562"/>
                    <a:pt x="4159" y="6459"/>
                  </a:cubicBezTo>
                  <a:cubicBezTo>
                    <a:pt x="4159" y="6333"/>
                    <a:pt x="4222" y="6491"/>
                    <a:pt x="2647" y="1702"/>
                  </a:cubicBezTo>
                  <a:lnTo>
                    <a:pt x="5105" y="1702"/>
                  </a:lnTo>
                  <a:lnTo>
                    <a:pt x="5105" y="7342"/>
                  </a:lnTo>
                  <a:cubicBezTo>
                    <a:pt x="5105" y="7594"/>
                    <a:pt x="5325" y="7783"/>
                    <a:pt x="5546" y="7783"/>
                  </a:cubicBezTo>
                  <a:lnTo>
                    <a:pt x="7247" y="7783"/>
                  </a:lnTo>
                  <a:cubicBezTo>
                    <a:pt x="7499" y="7783"/>
                    <a:pt x="7688" y="7594"/>
                    <a:pt x="7688" y="7342"/>
                  </a:cubicBezTo>
                  <a:lnTo>
                    <a:pt x="7688" y="1702"/>
                  </a:lnTo>
                  <a:lnTo>
                    <a:pt x="10177" y="1702"/>
                  </a:lnTo>
                  <a:cubicBezTo>
                    <a:pt x="8602" y="6491"/>
                    <a:pt x="8633" y="6333"/>
                    <a:pt x="8633" y="6459"/>
                  </a:cubicBezTo>
                  <a:cubicBezTo>
                    <a:pt x="8665" y="7562"/>
                    <a:pt x="9578" y="8444"/>
                    <a:pt x="10681" y="8444"/>
                  </a:cubicBezTo>
                  <a:cubicBezTo>
                    <a:pt x="11815" y="8444"/>
                    <a:pt x="12729" y="7562"/>
                    <a:pt x="12729" y="6459"/>
                  </a:cubicBezTo>
                  <a:cubicBezTo>
                    <a:pt x="12729" y="6333"/>
                    <a:pt x="12760" y="6491"/>
                    <a:pt x="11185" y="1702"/>
                  </a:cubicBezTo>
                  <a:lnTo>
                    <a:pt x="11437" y="1702"/>
                  </a:lnTo>
                  <a:cubicBezTo>
                    <a:pt x="11626" y="1702"/>
                    <a:pt x="11815" y="1576"/>
                    <a:pt x="11847" y="1356"/>
                  </a:cubicBezTo>
                  <a:cubicBezTo>
                    <a:pt x="11910" y="1104"/>
                    <a:pt x="11689" y="852"/>
                    <a:pt x="11437" y="852"/>
                  </a:cubicBezTo>
                  <a:lnTo>
                    <a:pt x="7530" y="852"/>
                  </a:lnTo>
                  <a:cubicBezTo>
                    <a:pt x="7373" y="347"/>
                    <a:pt x="6900" y="1"/>
                    <a:pt x="63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035647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A picture containing graphics, graphic design, circle, font&#10;&#10;Description automatically generated">
            <a:extLst>
              <a:ext uri="{FF2B5EF4-FFF2-40B4-BE49-F238E27FC236}">
                <a16:creationId xmlns:a16="http://schemas.microsoft.com/office/drawing/2014/main" id="{6151968A-CAF9-0A4D-5323-6BB5573DAF8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7212113" y="60351"/>
            <a:ext cx="1896521" cy="1063163"/>
          </a:xfrm>
          <a:prstGeom prst="rect">
            <a:avLst/>
          </a:prstGeom>
        </p:spPr>
      </p:pic>
      <p:sp>
        <p:nvSpPr>
          <p:cNvPr id="8" name="Google Shape;243;p17">
            <a:extLst>
              <a:ext uri="{FF2B5EF4-FFF2-40B4-BE49-F238E27FC236}">
                <a16:creationId xmlns:a16="http://schemas.microsoft.com/office/drawing/2014/main" id="{798074D9-306E-FA22-028E-2E65F31E7E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0566" y="162014"/>
            <a:ext cx="3619134" cy="9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Behind the scenes</a:t>
            </a:r>
            <a:endParaRPr dirty="0"/>
          </a:p>
        </p:txBody>
      </p:sp>
      <p:sp>
        <p:nvSpPr>
          <p:cNvPr id="15" name="Google Shape;1045;p32">
            <a:extLst>
              <a:ext uri="{FF2B5EF4-FFF2-40B4-BE49-F238E27FC236}">
                <a16:creationId xmlns:a16="http://schemas.microsoft.com/office/drawing/2014/main" id="{A006170C-D42A-10BA-2394-1A5FBBC65A9B}"/>
              </a:ext>
            </a:extLst>
          </p:cNvPr>
          <p:cNvSpPr/>
          <p:nvPr/>
        </p:nvSpPr>
        <p:spPr>
          <a:xfrm>
            <a:off x="0" y="1628760"/>
            <a:ext cx="9144032" cy="3514752"/>
          </a:xfrm>
          <a:custGeom>
            <a:avLst/>
            <a:gdLst/>
            <a:ahLst/>
            <a:cxnLst/>
            <a:rect l="l" t="t" r="r" b="b"/>
            <a:pathLst>
              <a:path w="285751" h="109836" extrusionOk="0">
                <a:moveTo>
                  <a:pt x="142876" y="0"/>
                </a:moveTo>
                <a:cubicBezTo>
                  <a:pt x="115003" y="0"/>
                  <a:pt x="24123" y="2763"/>
                  <a:pt x="1" y="7763"/>
                </a:cubicBezTo>
                <a:lnTo>
                  <a:pt x="1" y="109835"/>
                </a:lnTo>
                <a:lnTo>
                  <a:pt x="285751" y="109835"/>
                </a:lnTo>
                <a:lnTo>
                  <a:pt x="285751" y="7763"/>
                </a:lnTo>
                <a:cubicBezTo>
                  <a:pt x="261629" y="2763"/>
                  <a:pt x="170748" y="0"/>
                  <a:pt x="142876" y="0"/>
                </a:cubicBezTo>
                <a:close/>
              </a:path>
            </a:pathLst>
          </a:custGeom>
          <a:solidFill>
            <a:schemeClr val="tx2">
              <a:alpha val="66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" name="Picture 27" descr="A picture containing screenshot, circle, art&#10;&#10;Description automatically generated">
            <a:extLst>
              <a:ext uri="{FF2B5EF4-FFF2-40B4-BE49-F238E27FC236}">
                <a16:creationId xmlns:a16="http://schemas.microsoft.com/office/drawing/2014/main" id="{B3C7D5C0-E3B0-A957-4B32-A898788F05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0313" y="960334"/>
            <a:ext cx="4800030" cy="418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397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graphics, graphic design, circle, font&#10;&#10;Description automatically generated">
            <a:extLst>
              <a:ext uri="{FF2B5EF4-FFF2-40B4-BE49-F238E27FC236}">
                <a16:creationId xmlns:a16="http://schemas.microsoft.com/office/drawing/2014/main" id="{6A91413D-FFEA-4CD2-1D75-0482147E589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7212113" y="60351"/>
            <a:ext cx="1896521" cy="1063163"/>
          </a:xfrm>
          <a:prstGeom prst="rect">
            <a:avLst/>
          </a:prstGeom>
        </p:spPr>
      </p:pic>
      <p:sp>
        <p:nvSpPr>
          <p:cNvPr id="15" name="Google Shape;1045;p32">
            <a:extLst>
              <a:ext uri="{FF2B5EF4-FFF2-40B4-BE49-F238E27FC236}">
                <a16:creationId xmlns:a16="http://schemas.microsoft.com/office/drawing/2014/main" id="{A006170C-D42A-10BA-2394-1A5FBBC65A9B}"/>
              </a:ext>
            </a:extLst>
          </p:cNvPr>
          <p:cNvSpPr/>
          <p:nvPr/>
        </p:nvSpPr>
        <p:spPr>
          <a:xfrm>
            <a:off x="0" y="1628760"/>
            <a:ext cx="9144032" cy="3514752"/>
          </a:xfrm>
          <a:custGeom>
            <a:avLst/>
            <a:gdLst/>
            <a:ahLst/>
            <a:cxnLst/>
            <a:rect l="l" t="t" r="r" b="b"/>
            <a:pathLst>
              <a:path w="285751" h="109836" extrusionOk="0">
                <a:moveTo>
                  <a:pt x="142876" y="0"/>
                </a:moveTo>
                <a:cubicBezTo>
                  <a:pt x="115003" y="0"/>
                  <a:pt x="24123" y="2763"/>
                  <a:pt x="1" y="7763"/>
                </a:cubicBezTo>
                <a:lnTo>
                  <a:pt x="1" y="109835"/>
                </a:lnTo>
                <a:lnTo>
                  <a:pt x="285751" y="109835"/>
                </a:lnTo>
                <a:lnTo>
                  <a:pt x="285751" y="7763"/>
                </a:lnTo>
                <a:cubicBezTo>
                  <a:pt x="261629" y="2763"/>
                  <a:pt x="170748" y="0"/>
                  <a:pt x="142876" y="0"/>
                </a:cubicBezTo>
                <a:close/>
              </a:path>
            </a:pathLst>
          </a:custGeom>
          <a:solidFill>
            <a:schemeClr val="tx2">
              <a:alpha val="66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047;p32">
            <a:extLst>
              <a:ext uri="{FF2B5EF4-FFF2-40B4-BE49-F238E27FC236}">
                <a16:creationId xmlns:a16="http://schemas.microsoft.com/office/drawing/2014/main" id="{EDE332DB-91FA-A1D3-EAFD-7DD8CB4BB373}"/>
              </a:ext>
            </a:extLst>
          </p:cNvPr>
          <p:cNvSpPr/>
          <p:nvPr/>
        </p:nvSpPr>
        <p:spPr>
          <a:xfrm>
            <a:off x="2212472" y="1628760"/>
            <a:ext cx="4288192" cy="3514752"/>
          </a:xfrm>
          <a:custGeom>
            <a:avLst/>
            <a:gdLst/>
            <a:ahLst/>
            <a:cxnLst/>
            <a:rect l="l" t="t" r="r" b="b"/>
            <a:pathLst>
              <a:path w="134006" h="109836" extrusionOk="0">
                <a:moveTo>
                  <a:pt x="72760" y="0"/>
                </a:moveTo>
                <a:cubicBezTo>
                  <a:pt x="73283" y="5358"/>
                  <a:pt x="70188" y="13252"/>
                  <a:pt x="56627" y="17074"/>
                </a:cubicBezTo>
                <a:cubicBezTo>
                  <a:pt x="34933" y="23182"/>
                  <a:pt x="23730" y="22646"/>
                  <a:pt x="21134" y="29706"/>
                </a:cubicBezTo>
                <a:cubicBezTo>
                  <a:pt x="18169" y="37826"/>
                  <a:pt x="39660" y="40089"/>
                  <a:pt x="68783" y="41767"/>
                </a:cubicBezTo>
                <a:cubicBezTo>
                  <a:pt x="103894" y="43780"/>
                  <a:pt x="122718" y="48959"/>
                  <a:pt x="119980" y="57293"/>
                </a:cubicBezTo>
                <a:cubicBezTo>
                  <a:pt x="115229" y="71676"/>
                  <a:pt x="47399" y="76176"/>
                  <a:pt x="26790" y="81225"/>
                </a:cubicBezTo>
                <a:cubicBezTo>
                  <a:pt x="6787" y="86094"/>
                  <a:pt x="0" y="99429"/>
                  <a:pt x="21432" y="109835"/>
                </a:cubicBezTo>
                <a:lnTo>
                  <a:pt x="70700" y="109835"/>
                </a:lnTo>
                <a:cubicBezTo>
                  <a:pt x="56400" y="105442"/>
                  <a:pt x="42553" y="99417"/>
                  <a:pt x="44982" y="95048"/>
                </a:cubicBezTo>
                <a:cubicBezTo>
                  <a:pt x="47292" y="90893"/>
                  <a:pt x="71950" y="86154"/>
                  <a:pt x="86809" y="83356"/>
                </a:cubicBezTo>
                <a:cubicBezTo>
                  <a:pt x="101656" y="80594"/>
                  <a:pt x="134005" y="74891"/>
                  <a:pt x="134005" y="56364"/>
                </a:cubicBezTo>
                <a:cubicBezTo>
                  <a:pt x="133982" y="48018"/>
                  <a:pt x="119301" y="40958"/>
                  <a:pt x="91333" y="38077"/>
                </a:cubicBezTo>
                <a:cubicBezTo>
                  <a:pt x="68997" y="35755"/>
                  <a:pt x="29111" y="34957"/>
                  <a:pt x="28897" y="29635"/>
                </a:cubicBezTo>
                <a:cubicBezTo>
                  <a:pt x="28897" y="29504"/>
                  <a:pt x="28909" y="29373"/>
                  <a:pt x="28956" y="29230"/>
                </a:cubicBezTo>
                <a:cubicBezTo>
                  <a:pt x="28968" y="29194"/>
                  <a:pt x="28980" y="29147"/>
                  <a:pt x="29004" y="29099"/>
                </a:cubicBezTo>
                <a:cubicBezTo>
                  <a:pt x="31516" y="23289"/>
                  <a:pt x="54817" y="23039"/>
                  <a:pt x="66271" y="15800"/>
                </a:cubicBezTo>
                <a:cubicBezTo>
                  <a:pt x="75391" y="10049"/>
                  <a:pt x="76201" y="4763"/>
                  <a:pt x="7504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424240D-86F3-BC79-BF06-3F4D7A7CC5FF}"/>
              </a:ext>
            </a:extLst>
          </p:cNvPr>
          <p:cNvGrpSpPr/>
          <p:nvPr/>
        </p:nvGrpSpPr>
        <p:grpSpPr>
          <a:xfrm>
            <a:off x="6931528" y="713678"/>
            <a:ext cx="1457092" cy="2914793"/>
            <a:chOff x="2092637" y="539506"/>
            <a:chExt cx="1749831" cy="3551853"/>
          </a:xfrm>
        </p:grpSpPr>
        <p:grpSp>
          <p:nvGrpSpPr>
            <p:cNvPr id="10" name="Google Shape;1335;p41">
              <a:extLst>
                <a:ext uri="{FF2B5EF4-FFF2-40B4-BE49-F238E27FC236}">
                  <a16:creationId xmlns:a16="http://schemas.microsoft.com/office/drawing/2014/main" id="{0D63F8A8-FD50-1313-458E-40AF67E1DBCB}"/>
                </a:ext>
              </a:extLst>
            </p:cNvPr>
            <p:cNvGrpSpPr/>
            <p:nvPr/>
          </p:nvGrpSpPr>
          <p:grpSpPr>
            <a:xfrm>
              <a:off x="2092637" y="539506"/>
              <a:ext cx="1749831" cy="3551853"/>
              <a:chOff x="5186401" y="494525"/>
              <a:chExt cx="1834973" cy="3724678"/>
            </a:xfrm>
          </p:grpSpPr>
          <p:sp>
            <p:nvSpPr>
              <p:cNvPr id="13" name="Google Shape;1336;p41">
                <a:extLst>
                  <a:ext uri="{FF2B5EF4-FFF2-40B4-BE49-F238E27FC236}">
                    <a16:creationId xmlns:a16="http://schemas.microsoft.com/office/drawing/2014/main" id="{9A1986C0-F371-2070-0891-F8D07E7E92B6}"/>
                  </a:ext>
                </a:extLst>
              </p:cNvPr>
              <p:cNvSpPr/>
              <p:nvPr/>
            </p:nvSpPr>
            <p:spPr>
              <a:xfrm>
                <a:off x="5186401" y="494525"/>
                <a:ext cx="1834973" cy="3724678"/>
              </a:xfrm>
              <a:custGeom>
                <a:avLst/>
                <a:gdLst/>
                <a:ahLst/>
                <a:cxnLst/>
                <a:rect l="l" t="t" r="r" b="b"/>
                <a:pathLst>
                  <a:path w="93205" h="189190" extrusionOk="0">
                    <a:moveTo>
                      <a:pt x="2870" y="0"/>
                    </a:moveTo>
                    <a:cubicBezTo>
                      <a:pt x="1280" y="0"/>
                      <a:pt x="0" y="1280"/>
                      <a:pt x="0" y="2914"/>
                    </a:cubicBezTo>
                    <a:lnTo>
                      <a:pt x="0" y="186320"/>
                    </a:lnTo>
                    <a:cubicBezTo>
                      <a:pt x="0" y="187909"/>
                      <a:pt x="1280" y="189190"/>
                      <a:pt x="2870" y="189190"/>
                    </a:cubicBezTo>
                    <a:lnTo>
                      <a:pt x="90334" y="189190"/>
                    </a:lnTo>
                    <a:cubicBezTo>
                      <a:pt x="91924" y="189190"/>
                      <a:pt x="93204" y="187909"/>
                      <a:pt x="93204" y="186320"/>
                    </a:cubicBezTo>
                    <a:lnTo>
                      <a:pt x="93204" y="2914"/>
                    </a:lnTo>
                    <a:cubicBezTo>
                      <a:pt x="93204" y="1280"/>
                      <a:pt x="91924" y="0"/>
                      <a:pt x="90334" y="0"/>
                    </a:cubicBezTo>
                    <a:close/>
                  </a:path>
                </a:pathLst>
              </a:custGeom>
              <a:solidFill>
                <a:srgbClr val="F3F3FB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337;p41">
                <a:extLst>
                  <a:ext uri="{FF2B5EF4-FFF2-40B4-BE49-F238E27FC236}">
                    <a16:creationId xmlns:a16="http://schemas.microsoft.com/office/drawing/2014/main" id="{98BB4710-8313-9999-0DA4-CC79FBD62EAE}"/>
                  </a:ext>
                </a:extLst>
              </p:cNvPr>
              <p:cNvSpPr/>
              <p:nvPr/>
            </p:nvSpPr>
            <p:spPr>
              <a:xfrm>
                <a:off x="5890455" y="3969678"/>
                <a:ext cx="458108" cy="154724"/>
              </a:xfrm>
              <a:custGeom>
                <a:avLst/>
                <a:gdLst/>
                <a:ahLst/>
                <a:cxnLst/>
                <a:rect l="l" t="t" r="r" b="b"/>
                <a:pathLst>
                  <a:path w="23269" h="7859" extrusionOk="0">
                    <a:moveTo>
                      <a:pt x="796" y="0"/>
                    </a:moveTo>
                    <a:cubicBezTo>
                      <a:pt x="354" y="0"/>
                      <a:pt x="1" y="353"/>
                      <a:pt x="1" y="751"/>
                    </a:cubicBezTo>
                    <a:lnTo>
                      <a:pt x="1" y="7064"/>
                    </a:lnTo>
                    <a:cubicBezTo>
                      <a:pt x="1" y="7506"/>
                      <a:pt x="354" y="7859"/>
                      <a:pt x="796" y="7859"/>
                    </a:cubicBezTo>
                    <a:lnTo>
                      <a:pt x="22474" y="7859"/>
                    </a:lnTo>
                    <a:cubicBezTo>
                      <a:pt x="22916" y="7859"/>
                      <a:pt x="23269" y="7506"/>
                      <a:pt x="23269" y="7064"/>
                    </a:cubicBezTo>
                    <a:lnTo>
                      <a:pt x="23269" y="751"/>
                    </a:lnTo>
                    <a:cubicBezTo>
                      <a:pt x="23269" y="353"/>
                      <a:pt x="22916" y="0"/>
                      <a:pt x="22474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1" name="Google Shape;1338;p41">
              <a:extLst>
                <a:ext uri="{FF2B5EF4-FFF2-40B4-BE49-F238E27FC236}">
                  <a16:creationId xmlns:a16="http://schemas.microsoft.com/office/drawing/2014/main" id="{5F4CA649-F4FF-EAA5-0E4B-294FC0838B25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l="48814" r="21705"/>
            <a:stretch/>
          </p:blipFill>
          <p:spPr>
            <a:xfrm>
              <a:off x="2175799" y="631504"/>
              <a:ext cx="1587335" cy="302878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B075FD5-8E08-82B6-B9C9-C53826160C12}"/>
                </a:ext>
              </a:extLst>
            </p:cNvPr>
            <p:cNvSpPr/>
            <p:nvPr/>
          </p:nvSpPr>
          <p:spPr>
            <a:xfrm>
              <a:off x="2297151" y="1052141"/>
              <a:ext cx="1460021" cy="1155800"/>
            </a:xfrm>
            <a:prstGeom prst="rect">
              <a:avLst/>
            </a:prstGeom>
            <a:solidFill>
              <a:srgbClr val="F9E4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18" name="Google Shape;190;p16">
            <a:extLst>
              <a:ext uri="{FF2B5EF4-FFF2-40B4-BE49-F238E27FC236}">
                <a16:creationId xmlns:a16="http://schemas.microsoft.com/office/drawing/2014/main" id="{76A8C87F-E860-B9FA-A51E-585C855262BB}"/>
              </a:ext>
            </a:extLst>
          </p:cNvPr>
          <p:cNvSpPr/>
          <p:nvPr/>
        </p:nvSpPr>
        <p:spPr>
          <a:xfrm>
            <a:off x="2862581" y="4358640"/>
            <a:ext cx="485302" cy="622846"/>
          </a:xfrm>
          <a:custGeom>
            <a:avLst/>
            <a:gdLst/>
            <a:ahLst/>
            <a:cxnLst/>
            <a:rect l="l" t="t" r="r" b="b"/>
            <a:pathLst>
              <a:path w="8955" h="10725" extrusionOk="0">
                <a:moveTo>
                  <a:pt x="4477" y="0"/>
                </a:moveTo>
                <a:cubicBezTo>
                  <a:pt x="2013" y="0"/>
                  <a:pt x="1" y="2000"/>
                  <a:pt x="1" y="4477"/>
                </a:cubicBezTo>
                <a:cubicBezTo>
                  <a:pt x="1" y="7418"/>
                  <a:pt x="3299" y="9978"/>
                  <a:pt x="4227" y="10644"/>
                </a:cubicBezTo>
                <a:cubicBezTo>
                  <a:pt x="4305" y="10698"/>
                  <a:pt x="4391" y="10725"/>
                  <a:pt x="4477" y="10725"/>
                </a:cubicBezTo>
                <a:cubicBezTo>
                  <a:pt x="4564" y="10725"/>
                  <a:pt x="4650" y="10698"/>
                  <a:pt x="4727" y="10644"/>
                </a:cubicBezTo>
                <a:cubicBezTo>
                  <a:pt x="5668" y="9978"/>
                  <a:pt x="8954" y="7418"/>
                  <a:pt x="8954" y="4477"/>
                </a:cubicBezTo>
                <a:cubicBezTo>
                  <a:pt x="8954" y="2000"/>
                  <a:pt x="6954" y="0"/>
                  <a:pt x="4477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1600" b="1" dirty="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" name="Google Shape;191;p16">
            <a:extLst>
              <a:ext uri="{FF2B5EF4-FFF2-40B4-BE49-F238E27FC236}">
                <a16:creationId xmlns:a16="http://schemas.microsoft.com/office/drawing/2014/main" id="{96362D34-1762-3205-2BED-FDCB6321F251}"/>
              </a:ext>
            </a:extLst>
          </p:cNvPr>
          <p:cNvSpPr txBox="1"/>
          <p:nvPr/>
        </p:nvSpPr>
        <p:spPr>
          <a:xfrm>
            <a:off x="979912" y="2307107"/>
            <a:ext cx="2981806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</a:defRPr>
            </a:lvl1pPr>
          </a:lstStyle>
          <a:p>
            <a:r>
              <a:rPr lang="en" sz="3200" dirty="0">
                <a:sym typeface="Fira Sans Extra Condensed Medium"/>
              </a:rPr>
              <a:t>Match !</a:t>
            </a:r>
            <a:endParaRPr sz="3200" dirty="0">
              <a:sym typeface="Fira Sans Extra Condensed Medium"/>
            </a:endParaRPr>
          </a:p>
        </p:txBody>
      </p:sp>
      <p:sp>
        <p:nvSpPr>
          <p:cNvPr id="20" name="Google Shape;190;p16">
            <a:extLst>
              <a:ext uri="{FF2B5EF4-FFF2-40B4-BE49-F238E27FC236}">
                <a16:creationId xmlns:a16="http://schemas.microsoft.com/office/drawing/2014/main" id="{6A71E66C-2CBB-A5EF-D11D-464B9DCD6E32}"/>
              </a:ext>
            </a:extLst>
          </p:cNvPr>
          <p:cNvSpPr/>
          <p:nvPr/>
        </p:nvSpPr>
        <p:spPr>
          <a:xfrm>
            <a:off x="4925569" y="2369076"/>
            <a:ext cx="537418" cy="622846"/>
          </a:xfrm>
          <a:custGeom>
            <a:avLst/>
            <a:gdLst/>
            <a:ahLst/>
            <a:cxnLst/>
            <a:rect l="l" t="t" r="r" b="b"/>
            <a:pathLst>
              <a:path w="8955" h="10725" extrusionOk="0">
                <a:moveTo>
                  <a:pt x="4477" y="0"/>
                </a:moveTo>
                <a:cubicBezTo>
                  <a:pt x="2013" y="0"/>
                  <a:pt x="1" y="2000"/>
                  <a:pt x="1" y="4477"/>
                </a:cubicBezTo>
                <a:cubicBezTo>
                  <a:pt x="1" y="7418"/>
                  <a:pt x="3299" y="9978"/>
                  <a:pt x="4227" y="10644"/>
                </a:cubicBezTo>
                <a:cubicBezTo>
                  <a:pt x="4305" y="10698"/>
                  <a:pt x="4391" y="10725"/>
                  <a:pt x="4477" y="10725"/>
                </a:cubicBezTo>
                <a:cubicBezTo>
                  <a:pt x="4564" y="10725"/>
                  <a:pt x="4650" y="10698"/>
                  <a:pt x="4727" y="10644"/>
                </a:cubicBezTo>
                <a:cubicBezTo>
                  <a:pt x="5668" y="9978"/>
                  <a:pt x="8954" y="7418"/>
                  <a:pt x="8954" y="4477"/>
                </a:cubicBezTo>
                <a:cubicBezTo>
                  <a:pt x="8954" y="2000"/>
                  <a:pt x="6954" y="0"/>
                  <a:pt x="4477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sz="1600" b="1" dirty="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2" name="Google Shape;190;p16">
            <a:extLst>
              <a:ext uri="{FF2B5EF4-FFF2-40B4-BE49-F238E27FC236}">
                <a16:creationId xmlns:a16="http://schemas.microsoft.com/office/drawing/2014/main" id="{BED6FF72-831C-2967-2FBC-7EB2698D9889}"/>
              </a:ext>
            </a:extLst>
          </p:cNvPr>
          <p:cNvSpPr/>
          <p:nvPr/>
        </p:nvSpPr>
        <p:spPr>
          <a:xfrm>
            <a:off x="4249211" y="3577232"/>
            <a:ext cx="537418" cy="622846"/>
          </a:xfrm>
          <a:custGeom>
            <a:avLst/>
            <a:gdLst/>
            <a:ahLst/>
            <a:cxnLst/>
            <a:rect l="l" t="t" r="r" b="b"/>
            <a:pathLst>
              <a:path w="8955" h="10725" extrusionOk="0">
                <a:moveTo>
                  <a:pt x="4477" y="0"/>
                </a:moveTo>
                <a:cubicBezTo>
                  <a:pt x="2013" y="0"/>
                  <a:pt x="1" y="2000"/>
                  <a:pt x="1" y="4477"/>
                </a:cubicBezTo>
                <a:cubicBezTo>
                  <a:pt x="1" y="7418"/>
                  <a:pt x="3299" y="9978"/>
                  <a:pt x="4227" y="10644"/>
                </a:cubicBezTo>
                <a:cubicBezTo>
                  <a:pt x="4305" y="10698"/>
                  <a:pt x="4391" y="10725"/>
                  <a:pt x="4477" y="10725"/>
                </a:cubicBezTo>
                <a:cubicBezTo>
                  <a:pt x="4564" y="10725"/>
                  <a:pt x="4650" y="10698"/>
                  <a:pt x="4727" y="10644"/>
                </a:cubicBezTo>
                <a:cubicBezTo>
                  <a:pt x="5668" y="9978"/>
                  <a:pt x="8954" y="7418"/>
                  <a:pt x="8954" y="4477"/>
                </a:cubicBezTo>
                <a:cubicBezTo>
                  <a:pt x="8954" y="2000"/>
                  <a:pt x="6954" y="0"/>
                  <a:pt x="4477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600" b="1" dirty="0">
                <a:solidFill>
                  <a:srgbClr val="FFFFFF"/>
                </a:solidFill>
                <a:latin typeface="Fira Sans Extra Condensed"/>
                <a:sym typeface="Fira Sans Extra Condensed"/>
              </a:rPr>
              <a:t>02</a:t>
            </a:r>
            <a:endParaRPr sz="1600" b="1" dirty="0">
              <a:solidFill>
                <a:srgbClr val="FFFFFF"/>
              </a:solidFill>
              <a:latin typeface="Fira Sans Extra Condensed"/>
              <a:sym typeface="Fira Sans Extra Condensed"/>
            </a:endParaRPr>
          </a:p>
        </p:txBody>
      </p:sp>
      <p:sp>
        <p:nvSpPr>
          <p:cNvPr id="32" name="Google Shape;243;p17">
            <a:extLst>
              <a:ext uri="{FF2B5EF4-FFF2-40B4-BE49-F238E27FC236}">
                <a16:creationId xmlns:a16="http://schemas.microsoft.com/office/drawing/2014/main" id="{5E47B21C-41C4-0F62-D2FD-192593DEC2A7}"/>
              </a:ext>
            </a:extLst>
          </p:cNvPr>
          <p:cNvSpPr txBox="1">
            <a:spLocks/>
          </p:cNvSpPr>
          <p:nvPr/>
        </p:nvSpPr>
        <p:spPr>
          <a:xfrm>
            <a:off x="300566" y="162014"/>
            <a:ext cx="3619134" cy="9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r>
              <a:rPr lang="en-US" sz="3600"/>
              <a:t>How does it work?</a:t>
            </a:r>
            <a:endParaRPr lang="en-US" sz="3600" dirty="0"/>
          </a:p>
        </p:txBody>
      </p:sp>
      <p:sp>
        <p:nvSpPr>
          <p:cNvPr id="2" name="Google Shape;190;p16">
            <a:extLst>
              <a:ext uri="{FF2B5EF4-FFF2-40B4-BE49-F238E27FC236}">
                <a16:creationId xmlns:a16="http://schemas.microsoft.com/office/drawing/2014/main" id="{4582AF3E-236C-3557-C5D2-7651F1050148}"/>
              </a:ext>
            </a:extLst>
          </p:cNvPr>
          <p:cNvSpPr/>
          <p:nvPr/>
        </p:nvSpPr>
        <p:spPr>
          <a:xfrm>
            <a:off x="3819150" y="1608615"/>
            <a:ext cx="537418" cy="622846"/>
          </a:xfrm>
          <a:custGeom>
            <a:avLst/>
            <a:gdLst/>
            <a:ahLst/>
            <a:cxnLst/>
            <a:rect l="l" t="t" r="r" b="b"/>
            <a:pathLst>
              <a:path w="8955" h="10725" extrusionOk="0">
                <a:moveTo>
                  <a:pt x="4477" y="0"/>
                </a:moveTo>
                <a:cubicBezTo>
                  <a:pt x="2013" y="0"/>
                  <a:pt x="1" y="2000"/>
                  <a:pt x="1" y="4477"/>
                </a:cubicBezTo>
                <a:cubicBezTo>
                  <a:pt x="1" y="7418"/>
                  <a:pt x="3299" y="9978"/>
                  <a:pt x="4227" y="10644"/>
                </a:cubicBezTo>
                <a:cubicBezTo>
                  <a:pt x="4305" y="10698"/>
                  <a:pt x="4391" y="10725"/>
                  <a:pt x="4477" y="10725"/>
                </a:cubicBezTo>
                <a:cubicBezTo>
                  <a:pt x="4564" y="10725"/>
                  <a:pt x="4650" y="10698"/>
                  <a:pt x="4727" y="10644"/>
                </a:cubicBezTo>
                <a:cubicBezTo>
                  <a:pt x="5668" y="9978"/>
                  <a:pt x="8954" y="7418"/>
                  <a:pt x="8954" y="4477"/>
                </a:cubicBezTo>
                <a:cubicBezTo>
                  <a:pt x="8954" y="2000"/>
                  <a:pt x="6954" y="0"/>
                  <a:pt x="4477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sz="1600" b="1" dirty="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4" name="Picture 3" descr="A screenshot of a car with confetti&#10;&#10;Description automatically generated">
            <a:extLst>
              <a:ext uri="{FF2B5EF4-FFF2-40B4-BE49-F238E27FC236}">
                <a16:creationId xmlns:a16="http://schemas.microsoft.com/office/drawing/2014/main" id="{CB138126-9CEF-61AC-1D8F-A8BFA1F048B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0772" t="14657" r="31806"/>
          <a:stretch/>
        </p:blipFill>
        <p:spPr>
          <a:xfrm>
            <a:off x="7002713" y="1228725"/>
            <a:ext cx="1321177" cy="206613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FBE538F-3C91-C059-0670-DF06C17EBF78}"/>
              </a:ext>
            </a:extLst>
          </p:cNvPr>
          <p:cNvSpPr/>
          <p:nvPr/>
        </p:nvSpPr>
        <p:spPr>
          <a:xfrm>
            <a:off x="7003379" y="789175"/>
            <a:ext cx="1318025" cy="454790"/>
          </a:xfrm>
          <a:prstGeom prst="rect">
            <a:avLst/>
          </a:prstGeom>
          <a:solidFill>
            <a:srgbClr val="FBF2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5" name="Picture 4" descr="A screenshot of a car with confetti&#10;&#10;Description automatically generated">
            <a:extLst>
              <a:ext uri="{FF2B5EF4-FFF2-40B4-BE49-F238E27FC236}">
                <a16:creationId xmlns:a16="http://schemas.microsoft.com/office/drawing/2014/main" id="{67AFBD5D-620D-7D71-8463-02133CA881E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0772" t="9790" r="39998" b="85725"/>
          <a:stretch/>
        </p:blipFill>
        <p:spPr>
          <a:xfrm>
            <a:off x="7022879" y="1014137"/>
            <a:ext cx="1301127" cy="15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803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3" name="Google Shape;2083;p45"/>
          <p:cNvGrpSpPr/>
          <p:nvPr/>
        </p:nvGrpSpPr>
        <p:grpSpPr>
          <a:xfrm>
            <a:off x="0" y="1608350"/>
            <a:ext cx="5075950" cy="3023925"/>
            <a:chOff x="1646325" y="1452975"/>
            <a:chExt cx="5075950" cy="3023925"/>
          </a:xfrm>
        </p:grpSpPr>
        <p:sp>
          <p:nvSpPr>
            <p:cNvPr id="2084" name="Google Shape;2084;p45"/>
            <p:cNvSpPr/>
            <p:nvPr/>
          </p:nvSpPr>
          <p:spPr>
            <a:xfrm>
              <a:off x="1646325" y="1800625"/>
              <a:ext cx="5075950" cy="2676275"/>
            </a:xfrm>
            <a:custGeom>
              <a:avLst/>
              <a:gdLst/>
              <a:ahLst/>
              <a:cxnLst/>
              <a:rect l="l" t="t" r="r" b="b"/>
              <a:pathLst>
                <a:path w="203038" h="107051" extrusionOk="0">
                  <a:moveTo>
                    <a:pt x="113594" y="0"/>
                  </a:moveTo>
                  <a:cubicBezTo>
                    <a:pt x="110685" y="0"/>
                    <a:pt x="108776" y="97"/>
                    <a:pt x="108776" y="97"/>
                  </a:cubicBezTo>
                  <a:cubicBezTo>
                    <a:pt x="108776" y="97"/>
                    <a:pt x="135125" y="752"/>
                    <a:pt x="136541" y="7598"/>
                  </a:cubicBezTo>
                  <a:cubicBezTo>
                    <a:pt x="137934" y="14420"/>
                    <a:pt x="83951" y="12836"/>
                    <a:pt x="87333" y="25088"/>
                  </a:cubicBezTo>
                  <a:cubicBezTo>
                    <a:pt x="90714" y="37339"/>
                    <a:pt x="158711" y="39221"/>
                    <a:pt x="163235" y="51270"/>
                  </a:cubicBezTo>
                  <a:cubicBezTo>
                    <a:pt x="167748" y="63283"/>
                    <a:pt x="0" y="72856"/>
                    <a:pt x="0" y="72856"/>
                  </a:cubicBezTo>
                  <a:lnTo>
                    <a:pt x="0" y="107050"/>
                  </a:lnTo>
                  <a:cubicBezTo>
                    <a:pt x="65187" y="103979"/>
                    <a:pt x="203038" y="76951"/>
                    <a:pt x="192858" y="47495"/>
                  </a:cubicBezTo>
                  <a:cubicBezTo>
                    <a:pt x="186309" y="28469"/>
                    <a:pt x="102287" y="28160"/>
                    <a:pt x="101727" y="22969"/>
                  </a:cubicBezTo>
                  <a:cubicBezTo>
                    <a:pt x="101168" y="17777"/>
                    <a:pt x="143209" y="19194"/>
                    <a:pt x="142364" y="8836"/>
                  </a:cubicBezTo>
                  <a:cubicBezTo>
                    <a:pt x="141713" y="952"/>
                    <a:pt x="122727" y="0"/>
                    <a:pt x="113594" y="0"/>
                  </a:cubicBezTo>
                  <a:close/>
                </a:path>
              </a:pathLst>
            </a:custGeom>
            <a:solidFill>
              <a:srgbClr val="686A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45"/>
            <p:cNvSpPr/>
            <p:nvPr/>
          </p:nvSpPr>
          <p:spPr>
            <a:xfrm>
              <a:off x="1646325" y="2909725"/>
              <a:ext cx="5074775" cy="1567175"/>
            </a:xfrm>
            <a:custGeom>
              <a:avLst/>
              <a:gdLst/>
              <a:ahLst/>
              <a:cxnLst/>
              <a:rect l="l" t="t" r="r" b="b"/>
              <a:pathLst>
                <a:path w="202991" h="62687" extrusionOk="0">
                  <a:moveTo>
                    <a:pt x="190917" y="0"/>
                  </a:moveTo>
                  <a:cubicBezTo>
                    <a:pt x="190429" y="4334"/>
                    <a:pt x="188381" y="8596"/>
                    <a:pt x="185428" y="12204"/>
                  </a:cubicBezTo>
                  <a:cubicBezTo>
                    <a:pt x="181071" y="17514"/>
                    <a:pt x="174879" y="21598"/>
                    <a:pt x="168402" y="25039"/>
                  </a:cubicBezTo>
                  <a:cubicBezTo>
                    <a:pt x="136422" y="41993"/>
                    <a:pt x="90357" y="43994"/>
                    <a:pt x="52602" y="45518"/>
                  </a:cubicBezTo>
                  <a:cubicBezTo>
                    <a:pt x="52112" y="45537"/>
                    <a:pt x="51453" y="45547"/>
                    <a:pt x="50651" y="45547"/>
                  </a:cubicBezTo>
                  <a:cubicBezTo>
                    <a:pt x="39419" y="45547"/>
                    <a:pt x="45" y="43732"/>
                    <a:pt x="0" y="43732"/>
                  </a:cubicBezTo>
                  <a:lnTo>
                    <a:pt x="0" y="62686"/>
                  </a:lnTo>
                  <a:cubicBezTo>
                    <a:pt x="65187" y="59615"/>
                    <a:pt x="202990" y="32587"/>
                    <a:pt x="192810" y="3131"/>
                  </a:cubicBezTo>
                  <a:cubicBezTo>
                    <a:pt x="192441" y="2012"/>
                    <a:pt x="191810" y="988"/>
                    <a:pt x="190917" y="0"/>
                  </a:cubicBezTo>
                  <a:close/>
                </a:path>
              </a:pathLst>
            </a:custGeom>
            <a:solidFill>
              <a:srgbClr val="5D5E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45"/>
            <p:cNvSpPr/>
            <p:nvPr/>
          </p:nvSpPr>
          <p:spPr>
            <a:xfrm>
              <a:off x="3810275" y="2273025"/>
              <a:ext cx="1968150" cy="835850"/>
            </a:xfrm>
            <a:custGeom>
              <a:avLst/>
              <a:gdLst/>
              <a:ahLst/>
              <a:cxnLst/>
              <a:rect l="l" t="t" r="r" b="b"/>
              <a:pathLst>
                <a:path w="78726" h="33434" extrusionOk="0">
                  <a:moveTo>
                    <a:pt x="5359" y="1"/>
                  </a:moveTo>
                  <a:cubicBezTo>
                    <a:pt x="1918" y="1584"/>
                    <a:pt x="1" y="3561"/>
                    <a:pt x="727" y="6192"/>
                  </a:cubicBezTo>
                  <a:cubicBezTo>
                    <a:pt x="4109" y="18443"/>
                    <a:pt x="72105" y="20325"/>
                    <a:pt x="76630" y="32362"/>
                  </a:cubicBezTo>
                  <a:cubicBezTo>
                    <a:pt x="76761" y="32719"/>
                    <a:pt x="76784" y="33088"/>
                    <a:pt x="76701" y="33433"/>
                  </a:cubicBezTo>
                  <a:cubicBezTo>
                    <a:pt x="78725" y="30040"/>
                    <a:pt x="72486" y="24337"/>
                    <a:pt x="56484" y="19586"/>
                  </a:cubicBezTo>
                  <a:cubicBezTo>
                    <a:pt x="40458" y="14860"/>
                    <a:pt x="10347" y="12526"/>
                    <a:pt x="5252" y="6823"/>
                  </a:cubicBezTo>
                  <a:cubicBezTo>
                    <a:pt x="2656" y="3930"/>
                    <a:pt x="3704" y="1608"/>
                    <a:pt x="5359" y="1"/>
                  </a:cubicBezTo>
                  <a:close/>
                </a:path>
              </a:pathLst>
            </a:custGeom>
            <a:solidFill>
              <a:srgbClr val="5D5E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45"/>
            <p:cNvSpPr/>
            <p:nvPr/>
          </p:nvSpPr>
          <p:spPr>
            <a:xfrm>
              <a:off x="4193375" y="2011975"/>
              <a:ext cx="1030800" cy="345325"/>
            </a:xfrm>
            <a:custGeom>
              <a:avLst/>
              <a:gdLst/>
              <a:ahLst/>
              <a:cxnLst/>
              <a:rect l="l" t="t" r="r" b="b"/>
              <a:pathLst>
                <a:path w="41232" h="13813" extrusionOk="0">
                  <a:moveTo>
                    <a:pt x="40386" y="1"/>
                  </a:moveTo>
                  <a:cubicBezTo>
                    <a:pt x="37600" y="6716"/>
                    <a:pt x="23134" y="6990"/>
                    <a:pt x="15097" y="8502"/>
                  </a:cubicBezTo>
                  <a:cubicBezTo>
                    <a:pt x="7180" y="9990"/>
                    <a:pt x="1310" y="10502"/>
                    <a:pt x="0" y="13812"/>
                  </a:cubicBezTo>
                  <a:cubicBezTo>
                    <a:pt x="3155" y="9431"/>
                    <a:pt x="41232" y="10252"/>
                    <a:pt x="40434" y="382"/>
                  </a:cubicBezTo>
                  <a:cubicBezTo>
                    <a:pt x="40410" y="239"/>
                    <a:pt x="40386" y="120"/>
                    <a:pt x="40386" y="1"/>
                  </a:cubicBezTo>
                  <a:close/>
                </a:path>
              </a:pathLst>
            </a:custGeom>
            <a:solidFill>
              <a:srgbClr val="5D5E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45"/>
            <p:cNvSpPr/>
            <p:nvPr/>
          </p:nvSpPr>
          <p:spPr>
            <a:xfrm>
              <a:off x="2935775" y="3880975"/>
              <a:ext cx="188325" cy="35950"/>
            </a:xfrm>
            <a:custGeom>
              <a:avLst/>
              <a:gdLst/>
              <a:ahLst/>
              <a:cxnLst/>
              <a:rect l="l" t="t" r="r" b="b"/>
              <a:pathLst>
                <a:path w="7533" h="1438" extrusionOk="0">
                  <a:moveTo>
                    <a:pt x="6731" y="70"/>
                  </a:moveTo>
                  <a:cubicBezTo>
                    <a:pt x="6714" y="70"/>
                    <a:pt x="6697" y="70"/>
                    <a:pt x="6680" y="71"/>
                  </a:cubicBezTo>
                  <a:cubicBezTo>
                    <a:pt x="4632" y="143"/>
                    <a:pt x="2513" y="0"/>
                    <a:pt x="512" y="333"/>
                  </a:cubicBezTo>
                  <a:cubicBezTo>
                    <a:pt x="0" y="405"/>
                    <a:pt x="0" y="1119"/>
                    <a:pt x="512" y="1191"/>
                  </a:cubicBezTo>
                  <a:cubicBezTo>
                    <a:pt x="1491" y="1354"/>
                    <a:pt x="2501" y="1437"/>
                    <a:pt x="3510" y="1437"/>
                  </a:cubicBezTo>
                  <a:cubicBezTo>
                    <a:pt x="4638" y="1437"/>
                    <a:pt x="5766" y="1333"/>
                    <a:pt x="6846" y="1119"/>
                  </a:cubicBezTo>
                  <a:cubicBezTo>
                    <a:pt x="7532" y="991"/>
                    <a:pt x="7412" y="70"/>
                    <a:pt x="6731" y="70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45"/>
            <p:cNvSpPr/>
            <p:nvPr/>
          </p:nvSpPr>
          <p:spPr>
            <a:xfrm>
              <a:off x="3437025" y="3853425"/>
              <a:ext cx="236950" cy="46525"/>
            </a:xfrm>
            <a:custGeom>
              <a:avLst/>
              <a:gdLst/>
              <a:ahLst/>
              <a:cxnLst/>
              <a:rect l="l" t="t" r="r" b="b"/>
              <a:pathLst>
                <a:path w="9478" h="1861" extrusionOk="0">
                  <a:moveTo>
                    <a:pt x="7414" y="1"/>
                  </a:moveTo>
                  <a:cubicBezTo>
                    <a:pt x="5232" y="1"/>
                    <a:pt x="3070" y="648"/>
                    <a:pt x="882" y="709"/>
                  </a:cubicBezTo>
                  <a:cubicBezTo>
                    <a:pt x="0" y="733"/>
                    <a:pt x="0" y="1828"/>
                    <a:pt x="882" y="1852"/>
                  </a:cubicBezTo>
                  <a:cubicBezTo>
                    <a:pt x="1093" y="1858"/>
                    <a:pt x="1305" y="1861"/>
                    <a:pt x="1518" y="1861"/>
                  </a:cubicBezTo>
                  <a:cubicBezTo>
                    <a:pt x="3879" y="1861"/>
                    <a:pt x="6306" y="1514"/>
                    <a:pt x="8633" y="1197"/>
                  </a:cubicBezTo>
                  <a:cubicBezTo>
                    <a:pt x="9478" y="1078"/>
                    <a:pt x="9156" y="126"/>
                    <a:pt x="8454" y="54"/>
                  </a:cubicBezTo>
                  <a:cubicBezTo>
                    <a:pt x="8107" y="17"/>
                    <a:pt x="7760" y="1"/>
                    <a:pt x="7414" y="1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45"/>
            <p:cNvSpPr/>
            <p:nvPr/>
          </p:nvSpPr>
          <p:spPr>
            <a:xfrm>
              <a:off x="4001375" y="3780325"/>
              <a:ext cx="201700" cy="43975"/>
            </a:xfrm>
            <a:custGeom>
              <a:avLst/>
              <a:gdLst/>
              <a:ahLst/>
              <a:cxnLst/>
              <a:rect l="l" t="t" r="r" b="b"/>
              <a:pathLst>
                <a:path w="8068" h="1759" extrusionOk="0">
                  <a:moveTo>
                    <a:pt x="7117" y="0"/>
                  </a:moveTo>
                  <a:cubicBezTo>
                    <a:pt x="7098" y="0"/>
                    <a:pt x="7080" y="1"/>
                    <a:pt x="7061" y="2"/>
                  </a:cubicBezTo>
                  <a:cubicBezTo>
                    <a:pt x="4966" y="73"/>
                    <a:pt x="2930" y="442"/>
                    <a:pt x="834" y="657"/>
                  </a:cubicBezTo>
                  <a:cubicBezTo>
                    <a:pt x="263" y="692"/>
                    <a:pt x="1" y="1490"/>
                    <a:pt x="703" y="1585"/>
                  </a:cubicBezTo>
                  <a:cubicBezTo>
                    <a:pt x="1545" y="1698"/>
                    <a:pt x="2381" y="1758"/>
                    <a:pt x="3213" y="1758"/>
                  </a:cubicBezTo>
                  <a:cubicBezTo>
                    <a:pt x="4572" y="1758"/>
                    <a:pt x="5920" y="1599"/>
                    <a:pt x="7264" y="1252"/>
                  </a:cubicBezTo>
                  <a:cubicBezTo>
                    <a:pt x="8068" y="1077"/>
                    <a:pt x="7971" y="0"/>
                    <a:pt x="7117" y="0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45"/>
            <p:cNvSpPr/>
            <p:nvPr/>
          </p:nvSpPr>
          <p:spPr>
            <a:xfrm>
              <a:off x="2425000" y="3903800"/>
              <a:ext cx="202125" cy="37850"/>
            </a:xfrm>
            <a:custGeom>
              <a:avLst/>
              <a:gdLst/>
              <a:ahLst/>
              <a:cxnLst/>
              <a:rect l="l" t="t" r="r" b="b"/>
              <a:pathLst>
                <a:path w="8085" h="1514" extrusionOk="0">
                  <a:moveTo>
                    <a:pt x="5687" y="1"/>
                  </a:moveTo>
                  <a:cubicBezTo>
                    <a:pt x="4096" y="1"/>
                    <a:pt x="2514" y="114"/>
                    <a:pt x="905" y="123"/>
                  </a:cubicBezTo>
                  <a:cubicBezTo>
                    <a:pt x="322" y="123"/>
                    <a:pt x="0" y="885"/>
                    <a:pt x="691" y="1040"/>
                  </a:cubicBezTo>
                  <a:cubicBezTo>
                    <a:pt x="2022" y="1345"/>
                    <a:pt x="3354" y="1513"/>
                    <a:pt x="4694" y="1513"/>
                  </a:cubicBezTo>
                  <a:cubicBezTo>
                    <a:pt x="5546" y="1513"/>
                    <a:pt x="6402" y="1445"/>
                    <a:pt x="7263" y="1302"/>
                  </a:cubicBezTo>
                  <a:cubicBezTo>
                    <a:pt x="8085" y="1194"/>
                    <a:pt x="8073" y="63"/>
                    <a:pt x="7168" y="40"/>
                  </a:cubicBezTo>
                  <a:cubicBezTo>
                    <a:pt x="6673" y="11"/>
                    <a:pt x="6179" y="1"/>
                    <a:pt x="5687" y="1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45"/>
            <p:cNvSpPr/>
            <p:nvPr/>
          </p:nvSpPr>
          <p:spPr>
            <a:xfrm>
              <a:off x="4451425" y="3713950"/>
              <a:ext cx="203900" cy="53700"/>
            </a:xfrm>
            <a:custGeom>
              <a:avLst/>
              <a:gdLst/>
              <a:ahLst/>
              <a:cxnLst/>
              <a:rect l="l" t="t" r="r" b="b"/>
              <a:pathLst>
                <a:path w="8156" h="2148" extrusionOk="0">
                  <a:moveTo>
                    <a:pt x="7172" y="0"/>
                  </a:moveTo>
                  <a:cubicBezTo>
                    <a:pt x="7151" y="0"/>
                    <a:pt x="7130" y="1"/>
                    <a:pt x="7109" y="2"/>
                  </a:cubicBezTo>
                  <a:cubicBezTo>
                    <a:pt x="4990" y="97"/>
                    <a:pt x="2978" y="657"/>
                    <a:pt x="882" y="907"/>
                  </a:cubicBezTo>
                  <a:cubicBezTo>
                    <a:pt x="1" y="1002"/>
                    <a:pt x="263" y="2145"/>
                    <a:pt x="1096" y="2145"/>
                  </a:cubicBezTo>
                  <a:cubicBezTo>
                    <a:pt x="1277" y="2147"/>
                    <a:pt x="1457" y="2148"/>
                    <a:pt x="1638" y="2148"/>
                  </a:cubicBezTo>
                  <a:cubicBezTo>
                    <a:pt x="3579" y="2148"/>
                    <a:pt x="5527" y="2014"/>
                    <a:pt x="7335" y="1371"/>
                  </a:cubicBezTo>
                  <a:cubicBezTo>
                    <a:pt x="8117" y="1103"/>
                    <a:pt x="8155" y="0"/>
                    <a:pt x="7172" y="0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45"/>
            <p:cNvSpPr/>
            <p:nvPr/>
          </p:nvSpPr>
          <p:spPr>
            <a:xfrm>
              <a:off x="1919925" y="3901275"/>
              <a:ext cx="205650" cy="42875"/>
            </a:xfrm>
            <a:custGeom>
              <a:avLst/>
              <a:gdLst/>
              <a:ahLst/>
              <a:cxnLst/>
              <a:rect l="l" t="t" r="r" b="b"/>
              <a:pathLst>
                <a:path w="8226" h="1715" extrusionOk="0">
                  <a:moveTo>
                    <a:pt x="5713" y="0"/>
                  </a:moveTo>
                  <a:cubicBezTo>
                    <a:pt x="4146" y="0"/>
                    <a:pt x="2601" y="165"/>
                    <a:pt x="1017" y="165"/>
                  </a:cubicBezTo>
                  <a:cubicBezTo>
                    <a:pt x="975" y="165"/>
                    <a:pt x="933" y="165"/>
                    <a:pt x="891" y="164"/>
                  </a:cubicBezTo>
                  <a:cubicBezTo>
                    <a:pt x="882" y="164"/>
                    <a:pt x="873" y="164"/>
                    <a:pt x="865" y="164"/>
                  </a:cubicBezTo>
                  <a:cubicBezTo>
                    <a:pt x="1" y="164"/>
                    <a:pt x="126" y="1308"/>
                    <a:pt x="939" y="1415"/>
                  </a:cubicBezTo>
                  <a:cubicBezTo>
                    <a:pt x="2139" y="1584"/>
                    <a:pt x="3346" y="1715"/>
                    <a:pt x="4544" y="1715"/>
                  </a:cubicBezTo>
                  <a:cubicBezTo>
                    <a:pt x="5450" y="1715"/>
                    <a:pt x="6350" y="1640"/>
                    <a:pt x="7237" y="1450"/>
                  </a:cubicBezTo>
                  <a:cubicBezTo>
                    <a:pt x="8059" y="1272"/>
                    <a:pt x="8226" y="141"/>
                    <a:pt x="7178" y="57"/>
                  </a:cubicBezTo>
                  <a:cubicBezTo>
                    <a:pt x="6686" y="16"/>
                    <a:pt x="6199" y="0"/>
                    <a:pt x="5713" y="0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45"/>
            <p:cNvSpPr/>
            <p:nvPr/>
          </p:nvSpPr>
          <p:spPr>
            <a:xfrm>
              <a:off x="4869250" y="3608625"/>
              <a:ext cx="205950" cy="75750"/>
            </a:xfrm>
            <a:custGeom>
              <a:avLst/>
              <a:gdLst/>
              <a:ahLst/>
              <a:cxnLst/>
              <a:rect l="l" t="t" r="r" b="b"/>
              <a:pathLst>
                <a:path w="8238" h="3030" extrusionOk="0">
                  <a:moveTo>
                    <a:pt x="7082" y="1"/>
                  </a:moveTo>
                  <a:cubicBezTo>
                    <a:pt x="7012" y="1"/>
                    <a:pt x="6939" y="8"/>
                    <a:pt x="6862" y="24"/>
                  </a:cubicBezTo>
                  <a:cubicBezTo>
                    <a:pt x="4803" y="464"/>
                    <a:pt x="2874" y="1190"/>
                    <a:pt x="850" y="1655"/>
                  </a:cubicBezTo>
                  <a:cubicBezTo>
                    <a:pt x="1" y="1850"/>
                    <a:pt x="114" y="3029"/>
                    <a:pt x="954" y="3029"/>
                  </a:cubicBezTo>
                  <a:cubicBezTo>
                    <a:pt x="986" y="3029"/>
                    <a:pt x="1018" y="3028"/>
                    <a:pt x="1052" y="3024"/>
                  </a:cubicBezTo>
                  <a:cubicBezTo>
                    <a:pt x="3338" y="2774"/>
                    <a:pt x="5553" y="2345"/>
                    <a:pt x="7505" y="1298"/>
                  </a:cubicBezTo>
                  <a:cubicBezTo>
                    <a:pt x="8238" y="915"/>
                    <a:pt x="7866" y="1"/>
                    <a:pt x="7082" y="1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45"/>
            <p:cNvSpPr/>
            <p:nvPr/>
          </p:nvSpPr>
          <p:spPr>
            <a:xfrm>
              <a:off x="5287275" y="3492725"/>
              <a:ext cx="162300" cy="61975"/>
            </a:xfrm>
            <a:custGeom>
              <a:avLst/>
              <a:gdLst/>
              <a:ahLst/>
              <a:cxnLst/>
              <a:rect l="l" t="t" r="r" b="b"/>
              <a:pathLst>
                <a:path w="6492" h="2479" extrusionOk="0">
                  <a:moveTo>
                    <a:pt x="5690" y="1"/>
                  </a:moveTo>
                  <a:cubicBezTo>
                    <a:pt x="5644" y="1"/>
                    <a:pt x="5597" y="6"/>
                    <a:pt x="5548" y="16"/>
                  </a:cubicBezTo>
                  <a:cubicBezTo>
                    <a:pt x="3810" y="445"/>
                    <a:pt x="2250" y="1207"/>
                    <a:pt x="524" y="1719"/>
                  </a:cubicBezTo>
                  <a:cubicBezTo>
                    <a:pt x="0" y="1875"/>
                    <a:pt x="154" y="2478"/>
                    <a:pt x="662" y="2478"/>
                  </a:cubicBezTo>
                  <a:cubicBezTo>
                    <a:pt x="698" y="2478"/>
                    <a:pt x="735" y="2475"/>
                    <a:pt x="774" y="2469"/>
                  </a:cubicBezTo>
                  <a:cubicBezTo>
                    <a:pt x="2619" y="2136"/>
                    <a:pt x="4322" y="1600"/>
                    <a:pt x="5977" y="885"/>
                  </a:cubicBezTo>
                  <a:cubicBezTo>
                    <a:pt x="6491" y="645"/>
                    <a:pt x="6210" y="1"/>
                    <a:pt x="5690" y="1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45"/>
            <p:cNvSpPr/>
            <p:nvPr/>
          </p:nvSpPr>
          <p:spPr>
            <a:xfrm>
              <a:off x="5640725" y="3341025"/>
              <a:ext cx="133800" cy="75225"/>
            </a:xfrm>
            <a:custGeom>
              <a:avLst/>
              <a:gdLst/>
              <a:ahLst/>
              <a:cxnLst/>
              <a:rect l="l" t="t" r="r" b="b"/>
              <a:pathLst>
                <a:path w="5352" h="3009" extrusionOk="0">
                  <a:moveTo>
                    <a:pt x="4748" y="0"/>
                  </a:moveTo>
                  <a:cubicBezTo>
                    <a:pt x="4677" y="0"/>
                    <a:pt x="4603" y="18"/>
                    <a:pt x="4531" y="60"/>
                  </a:cubicBezTo>
                  <a:cubicBezTo>
                    <a:pt x="3269" y="774"/>
                    <a:pt x="1876" y="1357"/>
                    <a:pt x="566" y="2036"/>
                  </a:cubicBezTo>
                  <a:cubicBezTo>
                    <a:pt x="1" y="2324"/>
                    <a:pt x="344" y="3008"/>
                    <a:pt x="853" y="3008"/>
                  </a:cubicBezTo>
                  <a:cubicBezTo>
                    <a:pt x="955" y="3008"/>
                    <a:pt x="1064" y="2981"/>
                    <a:pt x="1173" y="2917"/>
                  </a:cubicBezTo>
                  <a:cubicBezTo>
                    <a:pt x="2542" y="2203"/>
                    <a:pt x="3900" y="1572"/>
                    <a:pt x="5067" y="643"/>
                  </a:cubicBezTo>
                  <a:cubicBezTo>
                    <a:pt x="5352" y="407"/>
                    <a:pt x="5084" y="0"/>
                    <a:pt x="4748" y="0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45"/>
            <p:cNvSpPr/>
            <p:nvPr/>
          </p:nvSpPr>
          <p:spPr>
            <a:xfrm>
              <a:off x="5862275" y="3203925"/>
              <a:ext cx="79775" cy="80875"/>
            </a:xfrm>
            <a:custGeom>
              <a:avLst/>
              <a:gdLst/>
              <a:ahLst/>
              <a:cxnLst/>
              <a:rect l="l" t="t" r="r" b="b"/>
              <a:pathLst>
                <a:path w="3191" h="3235" extrusionOk="0">
                  <a:moveTo>
                    <a:pt x="2671" y="0"/>
                  </a:moveTo>
                  <a:cubicBezTo>
                    <a:pt x="2550" y="0"/>
                    <a:pt x="2423" y="48"/>
                    <a:pt x="2324" y="162"/>
                  </a:cubicBezTo>
                  <a:cubicBezTo>
                    <a:pt x="1622" y="960"/>
                    <a:pt x="979" y="1769"/>
                    <a:pt x="276" y="2555"/>
                  </a:cubicBezTo>
                  <a:cubicBezTo>
                    <a:pt x="0" y="2858"/>
                    <a:pt x="385" y="3235"/>
                    <a:pt x="770" y="3235"/>
                  </a:cubicBezTo>
                  <a:cubicBezTo>
                    <a:pt x="900" y="3235"/>
                    <a:pt x="1029" y="3193"/>
                    <a:pt x="1134" y="3091"/>
                  </a:cubicBezTo>
                  <a:cubicBezTo>
                    <a:pt x="1515" y="2722"/>
                    <a:pt x="1884" y="2329"/>
                    <a:pt x="2229" y="1936"/>
                  </a:cubicBezTo>
                  <a:cubicBezTo>
                    <a:pt x="2586" y="1507"/>
                    <a:pt x="2812" y="996"/>
                    <a:pt x="3051" y="531"/>
                  </a:cubicBezTo>
                  <a:cubicBezTo>
                    <a:pt x="3191" y="243"/>
                    <a:pt x="2943" y="0"/>
                    <a:pt x="2671" y="0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45"/>
            <p:cNvSpPr/>
            <p:nvPr/>
          </p:nvSpPr>
          <p:spPr>
            <a:xfrm>
              <a:off x="5977275" y="3025075"/>
              <a:ext cx="51700" cy="96600"/>
            </a:xfrm>
            <a:custGeom>
              <a:avLst/>
              <a:gdLst/>
              <a:ahLst/>
              <a:cxnLst/>
              <a:rect l="l" t="t" r="r" b="b"/>
              <a:pathLst>
                <a:path w="2068" h="3864" extrusionOk="0">
                  <a:moveTo>
                    <a:pt x="1571" y="0"/>
                  </a:moveTo>
                  <a:cubicBezTo>
                    <a:pt x="1403" y="0"/>
                    <a:pt x="1234" y="79"/>
                    <a:pt x="1153" y="256"/>
                  </a:cubicBezTo>
                  <a:cubicBezTo>
                    <a:pt x="725" y="1220"/>
                    <a:pt x="403" y="2149"/>
                    <a:pt x="129" y="3125"/>
                  </a:cubicBezTo>
                  <a:cubicBezTo>
                    <a:pt x="1" y="3576"/>
                    <a:pt x="461" y="3863"/>
                    <a:pt x="880" y="3863"/>
                  </a:cubicBezTo>
                  <a:cubicBezTo>
                    <a:pt x="1158" y="3863"/>
                    <a:pt x="1418" y="3736"/>
                    <a:pt x="1475" y="3447"/>
                  </a:cubicBezTo>
                  <a:cubicBezTo>
                    <a:pt x="1641" y="2446"/>
                    <a:pt x="1820" y="1446"/>
                    <a:pt x="2011" y="470"/>
                  </a:cubicBezTo>
                  <a:cubicBezTo>
                    <a:pt x="2068" y="177"/>
                    <a:pt x="1821" y="0"/>
                    <a:pt x="1571" y="0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45"/>
            <p:cNvSpPr/>
            <p:nvPr/>
          </p:nvSpPr>
          <p:spPr>
            <a:xfrm>
              <a:off x="5944300" y="2874950"/>
              <a:ext cx="68350" cy="65525"/>
            </a:xfrm>
            <a:custGeom>
              <a:avLst/>
              <a:gdLst/>
              <a:ahLst/>
              <a:cxnLst/>
              <a:rect l="l" t="t" r="r" b="b"/>
              <a:pathLst>
                <a:path w="2734" h="2621" extrusionOk="0">
                  <a:moveTo>
                    <a:pt x="566" y="1"/>
                  </a:moveTo>
                  <a:cubicBezTo>
                    <a:pt x="264" y="1"/>
                    <a:pt x="0" y="257"/>
                    <a:pt x="163" y="558"/>
                  </a:cubicBezTo>
                  <a:cubicBezTo>
                    <a:pt x="484" y="1236"/>
                    <a:pt x="948" y="1820"/>
                    <a:pt x="1425" y="2403"/>
                  </a:cubicBezTo>
                  <a:cubicBezTo>
                    <a:pt x="1550" y="2557"/>
                    <a:pt x="1729" y="2620"/>
                    <a:pt x="1907" y="2620"/>
                  </a:cubicBezTo>
                  <a:cubicBezTo>
                    <a:pt x="2324" y="2620"/>
                    <a:pt x="2733" y="2273"/>
                    <a:pt x="2425" y="1915"/>
                  </a:cubicBezTo>
                  <a:cubicBezTo>
                    <a:pt x="1937" y="1355"/>
                    <a:pt x="1472" y="748"/>
                    <a:pt x="972" y="189"/>
                  </a:cubicBezTo>
                  <a:cubicBezTo>
                    <a:pt x="855" y="56"/>
                    <a:pt x="707" y="1"/>
                    <a:pt x="566" y="1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45"/>
            <p:cNvSpPr/>
            <p:nvPr/>
          </p:nvSpPr>
          <p:spPr>
            <a:xfrm>
              <a:off x="5760700" y="2770725"/>
              <a:ext cx="106550" cy="46100"/>
            </a:xfrm>
            <a:custGeom>
              <a:avLst/>
              <a:gdLst/>
              <a:ahLst/>
              <a:cxnLst/>
              <a:rect l="l" t="t" r="r" b="b"/>
              <a:pathLst>
                <a:path w="4262" h="1844" extrusionOk="0">
                  <a:moveTo>
                    <a:pt x="504" y="1"/>
                  </a:moveTo>
                  <a:cubicBezTo>
                    <a:pt x="170" y="1"/>
                    <a:pt x="0" y="459"/>
                    <a:pt x="339" y="607"/>
                  </a:cubicBezTo>
                  <a:cubicBezTo>
                    <a:pt x="1387" y="1071"/>
                    <a:pt x="2411" y="1488"/>
                    <a:pt x="3518" y="1821"/>
                  </a:cubicBezTo>
                  <a:cubicBezTo>
                    <a:pt x="3572" y="1836"/>
                    <a:pt x="3623" y="1843"/>
                    <a:pt x="3671" y="1843"/>
                  </a:cubicBezTo>
                  <a:cubicBezTo>
                    <a:pt x="4116" y="1843"/>
                    <a:pt x="4262" y="1246"/>
                    <a:pt x="3756" y="1095"/>
                  </a:cubicBezTo>
                  <a:cubicBezTo>
                    <a:pt x="2708" y="798"/>
                    <a:pt x="1708" y="345"/>
                    <a:pt x="637" y="24"/>
                  </a:cubicBezTo>
                  <a:cubicBezTo>
                    <a:pt x="590" y="8"/>
                    <a:pt x="546" y="1"/>
                    <a:pt x="504" y="1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45"/>
            <p:cNvSpPr/>
            <p:nvPr/>
          </p:nvSpPr>
          <p:spPr>
            <a:xfrm>
              <a:off x="5013725" y="1895175"/>
              <a:ext cx="43200" cy="26825"/>
            </a:xfrm>
            <a:custGeom>
              <a:avLst/>
              <a:gdLst/>
              <a:ahLst/>
              <a:cxnLst/>
              <a:rect l="l" t="t" r="r" b="b"/>
              <a:pathLst>
                <a:path w="1728" h="1073" extrusionOk="0">
                  <a:moveTo>
                    <a:pt x="519" y="0"/>
                  </a:moveTo>
                  <a:cubicBezTo>
                    <a:pt x="190" y="0"/>
                    <a:pt x="1" y="451"/>
                    <a:pt x="333" y="601"/>
                  </a:cubicBezTo>
                  <a:cubicBezTo>
                    <a:pt x="607" y="696"/>
                    <a:pt x="845" y="863"/>
                    <a:pt x="1083" y="994"/>
                  </a:cubicBezTo>
                  <a:cubicBezTo>
                    <a:pt x="1154" y="1049"/>
                    <a:pt x="1234" y="1073"/>
                    <a:pt x="1311" y="1073"/>
                  </a:cubicBezTo>
                  <a:cubicBezTo>
                    <a:pt x="1532" y="1073"/>
                    <a:pt x="1728" y="876"/>
                    <a:pt x="1595" y="672"/>
                  </a:cubicBezTo>
                  <a:cubicBezTo>
                    <a:pt x="1476" y="506"/>
                    <a:pt x="1357" y="387"/>
                    <a:pt x="1167" y="279"/>
                  </a:cubicBezTo>
                  <a:cubicBezTo>
                    <a:pt x="1012" y="184"/>
                    <a:pt x="821" y="89"/>
                    <a:pt x="631" y="18"/>
                  </a:cubicBezTo>
                  <a:cubicBezTo>
                    <a:pt x="592" y="6"/>
                    <a:pt x="555" y="0"/>
                    <a:pt x="519" y="0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45"/>
            <p:cNvSpPr/>
            <p:nvPr/>
          </p:nvSpPr>
          <p:spPr>
            <a:xfrm>
              <a:off x="5089025" y="1943650"/>
              <a:ext cx="36825" cy="35675"/>
            </a:xfrm>
            <a:custGeom>
              <a:avLst/>
              <a:gdLst/>
              <a:ahLst/>
              <a:cxnLst/>
              <a:rect l="l" t="t" r="r" b="b"/>
              <a:pathLst>
                <a:path w="1473" h="1427" extrusionOk="0">
                  <a:moveTo>
                    <a:pt x="404" y="0"/>
                  </a:moveTo>
                  <a:cubicBezTo>
                    <a:pt x="377" y="0"/>
                    <a:pt x="349" y="3"/>
                    <a:pt x="322" y="7"/>
                  </a:cubicBezTo>
                  <a:cubicBezTo>
                    <a:pt x="95" y="55"/>
                    <a:pt x="0" y="245"/>
                    <a:pt x="48" y="436"/>
                  </a:cubicBezTo>
                  <a:cubicBezTo>
                    <a:pt x="95" y="615"/>
                    <a:pt x="167" y="805"/>
                    <a:pt x="274" y="996"/>
                  </a:cubicBezTo>
                  <a:cubicBezTo>
                    <a:pt x="393" y="1174"/>
                    <a:pt x="631" y="1293"/>
                    <a:pt x="834" y="1388"/>
                  </a:cubicBezTo>
                  <a:cubicBezTo>
                    <a:pt x="887" y="1415"/>
                    <a:pt x="943" y="1427"/>
                    <a:pt x="999" y="1427"/>
                  </a:cubicBezTo>
                  <a:cubicBezTo>
                    <a:pt x="1244" y="1427"/>
                    <a:pt x="1473" y="1199"/>
                    <a:pt x="1298" y="996"/>
                  </a:cubicBezTo>
                  <a:cubicBezTo>
                    <a:pt x="1191" y="877"/>
                    <a:pt x="1143" y="734"/>
                    <a:pt x="1024" y="615"/>
                  </a:cubicBezTo>
                  <a:cubicBezTo>
                    <a:pt x="929" y="507"/>
                    <a:pt x="857" y="388"/>
                    <a:pt x="810" y="245"/>
                  </a:cubicBezTo>
                  <a:cubicBezTo>
                    <a:pt x="748" y="100"/>
                    <a:pt x="586" y="0"/>
                    <a:pt x="404" y="0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45"/>
            <p:cNvSpPr/>
            <p:nvPr/>
          </p:nvSpPr>
          <p:spPr>
            <a:xfrm>
              <a:off x="5108075" y="2029700"/>
              <a:ext cx="21750" cy="30825"/>
            </a:xfrm>
            <a:custGeom>
              <a:avLst/>
              <a:gdLst/>
              <a:ahLst/>
              <a:cxnLst/>
              <a:rect l="l" t="t" r="r" b="b"/>
              <a:pathLst>
                <a:path w="870" h="1233" extrusionOk="0">
                  <a:moveTo>
                    <a:pt x="444" y="0"/>
                  </a:moveTo>
                  <a:cubicBezTo>
                    <a:pt x="289" y="0"/>
                    <a:pt x="131" y="78"/>
                    <a:pt x="95" y="232"/>
                  </a:cubicBezTo>
                  <a:cubicBezTo>
                    <a:pt x="72" y="316"/>
                    <a:pt x="0" y="482"/>
                    <a:pt x="24" y="602"/>
                  </a:cubicBezTo>
                  <a:cubicBezTo>
                    <a:pt x="48" y="744"/>
                    <a:pt x="72" y="875"/>
                    <a:pt x="95" y="1018"/>
                  </a:cubicBezTo>
                  <a:cubicBezTo>
                    <a:pt x="119" y="1161"/>
                    <a:pt x="277" y="1233"/>
                    <a:pt x="435" y="1233"/>
                  </a:cubicBezTo>
                  <a:cubicBezTo>
                    <a:pt x="593" y="1233"/>
                    <a:pt x="750" y="1161"/>
                    <a:pt x="774" y="1018"/>
                  </a:cubicBezTo>
                  <a:cubicBezTo>
                    <a:pt x="798" y="899"/>
                    <a:pt x="846" y="768"/>
                    <a:pt x="869" y="649"/>
                  </a:cubicBezTo>
                  <a:cubicBezTo>
                    <a:pt x="869" y="506"/>
                    <a:pt x="822" y="340"/>
                    <a:pt x="774" y="232"/>
                  </a:cubicBezTo>
                  <a:cubicBezTo>
                    <a:pt x="750" y="78"/>
                    <a:pt x="598" y="0"/>
                    <a:pt x="444" y="0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45"/>
            <p:cNvSpPr/>
            <p:nvPr/>
          </p:nvSpPr>
          <p:spPr>
            <a:xfrm>
              <a:off x="5004250" y="2089600"/>
              <a:ext cx="62100" cy="32625"/>
            </a:xfrm>
            <a:custGeom>
              <a:avLst/>
              <a:gdLst/>
              <a:ahLst/>
              <a:cxnLst/>
              <a:rect l="l" t="t" r="r" b="b"/>
              <a:pathLst>
                <a:path w="2484" h="1305" extrusionOk="0">
                  <a:moveTo>
                    <a:pt x="1856" y="1"/>
                  </a:moveTo>
                  <a:cubicBezTo>
                    <a:pt x="1761" y="1"/>
                    <a:pt x="1661" y="27"/>
                    <a:pt x="1570" y="87"/>
                  </a:cubicBezTo>
                  <a:cubicBezTo>
                    <a:pt x="1415" y="206"/>
                    <a:pt x="1200" y="301"/>
                    <a:pt x="1010" y="396"/>
                  </a:cubicBezTo>
                  <a:cubicBezTo>
                    <a:pt x="784" y="492"/>
                    <a:pt x="546" y="575"/>
                    <a:pt x="319" y="694"/>
                  </a:cubicBezTo>
                  <a:cubicBezTo>
                    <a:pt x="1" y="831"/>
                    <a:pt x="95" y="1304"/>
                    <a:pt x="468" y="1304"/>
                  </a:cubicBezTo>
                  <a:cubicBezTo>
                    <a:pt x="486" y="1304"/>
                    <a:pt x="503" y="1303"/>
                    <a:pt x="522" y="1301"/>
                  </a:cubicBezTo>
                  <a:cubicBezTo>
                    <a:pt x="855" y="1277"/>
                    <a:pt x="1105" y="1230"/>
                    <a:pt x="1415" y="1087"/>
                  </a:cubicBezTo>
                  <a:cubicBezTo>
                    <a:pt x="1689" y="956"/>
                    <a:pt x="1951" y="765"/>
                    <a:pt x="2177" y="575"/>
                  </a:cubicBezTo>
                  <a:cubicBezTo>
                    <a:pt x="2483" y="324"/>
                    <a:pt x="2196" y="1"/>
                    <a:pt x="1856" y="1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45"/>
            <p:cNvSpPr/>
            <p:nvPr/>
          </p:nvSpPr>
          <p:spPr>
            <a:xfrm>
              <a:off x="4802575" y="2141775"/>
              <a:ext cx="65025" cy="26900"/>
            </a:xfrm>
            <a:custGeom>
              <a:avLst/>
              <a:gdLst/>
              <a:ahLst/>
              <a:cxnLst/>
              <a:rect l="l" t="t" r="r" b="b"/>
              <a:pathLst>
                <a:path w="2601" h="1076" extrusionOk="0">
                  <a:moveTo>
                    <a:pt x="1978" y="1"/>
                  </a:moveTo>
                  <a:cubicBezTo>
                    <a:pt x="1918" y="1"/>
                    <a:pt x="1854" y="15"/>
                    <a:pt x="1790" y="48"/>
                  </a:cubicBezTo>
                  <a:cubicBezTo>
                    <a:pt x="1326" y="286"/>
                    <a:pt x="862" y="476"/>
                    <a:pt x="350" y="583"/>
                  </a:cubicBezTo>
                  <a:cubicBezTo>
                    <a:pt x="0" y="696"/>
                    <a:pt x="120" y="1075"/>
                    <a:pt x="457" y="1075"/>
                  </a:cubicBezTo>
                  <a:cubicBezTo>
                    <a:pt x="476" y="1075"/>
                    <a:pt x="496" y="1074"/>
                    <a:pt x="516" y="1072"/>
                  </a:cubicBezTo>
                  <a:cubicBezTo>
                    <a:pt x="1088" y="1012"/>
                    <a:pt x="1647" y="845"/>
                    <a:pt x="2183" y="655"/>
                  </a:cubicBezTo>
                  <a:cubicBezTo>
                    <a:pt x="2601" y="502"/>
                    <a:pt x="2339" y="1"/>
                    <a:pt x="1978" y="1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45"/>
            <p:cNvSpPr/>
            <p:nvPr/>
          </p:nvSpPr>
          <p:spPr>
            <a:xfrm>
              <a:off x="4573025" y="2174950"/>
              <a:ext cx="84900" cy="27975"/>
            </a:xfrm>
            <a:custGeom>
              <a:avLst/>
              <a:gdLst/>
              <a:ahLst/>
              <a:cxnLst/>
              <a:rect l="l" t="t" r="r" b="b"/>
              <a:pathLst>
                <a:path w="3396" h="1119" extrusionOk="0">
                  <a:moveTo>
                    <a:pt x="2814" y="0"/>
                  </a:moveTo>
                  <a:cubicBezTo>
                    <a:pt x="2788" y="0"/>
                    <a:pt x="2761" y="2"/>
                    <a:pt x="2733" y="6"/>
                  </a:cubicBezTo>
                  <a:cubicBezTo>
                    <a:pt x="1912" y="102"/>
                    <a:pt x="1173" y="245"/>
                    <a:pt x="400" y="518"/>
                  </a:cubicBezTo>
                  <a:cubicBezTo>
                    <a:pt x="1" y="648"/>
                    <a:pt x="100" y="1118"/>
                    <a:pt x="466" y="1118"/>
                  </a:cubicBezTo>
                  <a:cubicBezTo>
                    <a:pt x="504" y="1118"/>
                    <a:pt x="546" y="1113"/>
                    <a:pt x="590" y="1102"/>
                  </a:cubicBezTo>
                  <a:cubicBezTo>
                    <a:pt x="1376" y="935"/>
                    <a:pt x="2150" y="816"/>
                    <a:pt x="2936" y="638"/>
                  </a:cubicBezTo>
                  <a:cubicBezTo>
                    <a:pt x="3396" y="525"/>
                    <a:pt x="3242" y="0"/>
                    <a:pt x="2814" y="0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45"/>
            <p:cNvSpPr/>
            <p:nvPr/>
          </p:nvSpPr>
          <p:spPr>
            <a:xfrm>
              <a:off x="4354225" y="2211050"/>
              <a:ext cx="83975" cy="27675"/>
            </a:xfrm>
            <a:custGeom>
              <a:avLst/>
              <a:gdLst/>
              <a:ahLst/>
              <a:cxnLst/>
              <a:rect l="l" t="t" r="r" b="b"/>
              <a:pathLst>
                <a:path w="3359" h="1107" extrusionOk="0">
                  <a:moveTo>
                    <a:pt x="2892" y="1"/>
                  </a:moveTo>
                  <a:cubicBezTo>
                    <a:pt x="2875" y="1"/>
                    <a:pt x="2859" y="2"/>
                    <a:pt x="2841" y="3"/>
                  </a:cubicBezTo>
                  <a:cubicBezTo>
                    <a:pt x="1960" y="75"/>
                    <a:pt x="1139" y="265"/>
                    <a:pt x="353" y="587"/>
                  </a:cubicBezTo>
                  <a:cubicBezTo>
                    <a:pt x="0" y="719"/>
                    <a:pt x="198" y="1106"/>
                    <a:pt x="523" y="1106"/>
                  </a:cubicBezTo>
                  <a:cubicBezTo>
                    <a:pt x="549" y="1106"/>
                    <a:pt x="575" y="1104"/>
                    <a:pt x="603" y="1099"/>
                  </a:cubicBezTo>
                  <a:cubicBezTo>
                    <a:pt x="1353" y="932"/>
                    <a:pt x="2067" y="753"/>
                    <a:pt x="2841" y="682"/>
                  </a:cubicBezTo>
                  <a:cubicBezTo>
                    <a:pt x="3359" y="636"/>
                    <a:pt x="3354" y="1"/>
                    <a:pt x="2892" y="1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45"/>
            <p:cNvSpPr/>
            <p:nvPr/>
          </p:nvSpPr>
          <p:spPr>
            <a:xfrm>
              <a:off x="4167150" y="2260900"/>
              <a:ext cx="66275" cy="29300"/>
            </a:xfrm>
            <a:custGeom>
              <a:avLst/>
              <a:gdLst/>
              <a:ahLst/>
              <a:cxnLst/>
              <a:rect l="l" t="t" r="r" b="b"/>
              <a:pathLst>
                <a:path w="2651" h="1172" extrusionOk="0">
                  <a:moveTo>
                    <a:pt x="2171" y="1"/>
                  </a:moveTo>
                  <a:cubicBezTo>
                    <a:pt x="2144" y="1"/>
                    <a:pt x="2115" y="3"/>
                    <a:pt x="2085" y="9"/>
                  </a:cubicBezTo>
                  <a:cubicBezTo>
                    <a:pt x="1406" y="152"/>
                    <a:pt x="752" y="367"/>
                    <a:pt x="216" y="759"/>
                  </a:cubicBezTo>
                  <a:cubicBezTo>
                    <a:pt x="1" y="944"/>
                    <a:pt x="208" y="1172"/>
                    <a:pt x="445" y="1172"/>
                  </a:cubicBezTo>
                  <a:cubicBezTo>
                    <a:pt x="483" y="1172"/>
                    <a:pt x="523" y="1166"/>
                    <a:pt x="561" y="1152"/>
                  </a:cubicBezTo>
                  <a:cubicBezTo>
                    <a:pt x="1121" y="926"/>
                    <a:pt x="1656" y="688"/>
                    <a:pt x="2264" y="569"/>
                  </a:cubicBezTo>
                  <a:cubicBezTo>
                    <a:pt x="2651" y="469"/>
                    <a:pt x="2524" y="1"/>
                    <a:pt x="2171" y="1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45"/>
            <p:cNvSpPr/>
            <p:nvPr/>
          </p:nvSpPr>
          <p:spPr>
            <a:xfrm>
              <a:off x="4047525" y="2340450"/>
              <a:ext cx="29700" cy="53925"/>
            </a:xfrm>
            <a:custGeom>
              <a:avLst/>
              <a:gdLst/>
              <a:ahLst/>
              <a:cxnLst/>
              <a:rect l="l" t="t" r="r" b="b"/>
              <a:pathLst>
                <a:path w="1188" h="2157" extrusionOk="0">
                  <a:moveTo>
                    <a:pt x="537" y="1"/>
                  </a:moveTo>
                  <a:cubicBezTo>
                    <a:pt x="503" y="1"/>
                    <a:pt x="470" y="6"/>
                    <a:pt x="441" y="18"/>
                  </a:cubicBezTo>
                  <a:cubicBezTo>
                    <a:pt x="107" y="185"/>
                    <a:pt x="107" y="554"/>
                    <a:pt x="60" y="864"/>
                  </a:cubicBezTo>
                  <a:cubicBezTo>
                    <a:pt x="0" y="1280"/>
                    <a:pt x="155" y="1721"/>
                    <a:pt x="465" y="2054"/>
                  </a:cubicBezTo>
                  <a:cubicBezTo>
                    <a:pt x="529" y="2126"/>
                    <a:pt x="626" y="2157"/>
                    <a:pt x="728" y="2157"/>
                  </a:cubicBezTo>
                  <a:cubicBezTo>
                    <a:pt x="947" y="2157"/>
                    <a:pt x="1188" y="2011"/>
                    <a:pt x="1155" y="1816"/>
                  </a:cubicBezTo>
                  <a:cubicBezTo>
                    <a:pt x="1107" y="1495"/>
                    <a:pt x="1084" y="1161"/>
                    <a:pt x="1024" y="840"/>
                  </a:cubicBezTo>
                  <a:cubicBezTo>
                    <a:pt x="929" y="578"/>
                    <a:pt x="953" y="256"/>
                    <a:pt x="715" y="42"/>
                  </a:cubicBezTo>
                  <a:cubicBezTo>
                    <a:pt x="668" y="19"/>
                    <a:pt x="601" y="1"/>
                    <a:pt x="537" y="1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45"/>
            <p:cNvSpPr/>
            <p:nvPr/>
          </p:nvSpPr>
          <p:spPr>
            <a:xfrm>
              <a:off x="4110100" y="2441950"/>
              <a:ext cx="60775" cy="35400"/>
            </a:xfrm>
            <a:custGeom>
              <a:avLst/>
              <a:gdLst/>
              <a:ahLst/>
              <a:cxnLst/>
              <a:rect l="l" t="t" r="r" b="b"/>
              <a:pathLst>
                <a:path w="2431" h="1416" extrusionOk="0">
                  <a:moveTo>
                    <a:pt x="595" y="1"/>
                  </a:moveTo>
                  <a:cubicBezTo>
                    <a:pt x="285" y="1"/>
                    <a:pt x="1" y="310"/>
                    <a:pt x="283" y="602"/>
                  </a:cubicBezTo>
                  <a:cubicBezTo>
                    <a:pt x="688" y="1018"/>
                    <a:pt x="1200" y="1316"/>
                    <a:pt x="1843" y="1411"/>
                  </a:cubicBezTo>
                  <a:cubicBezTo>
                    <a:pt x="1863" y="1414"/>
                    <a:pt x="1883" y="1415"/>
                    <a:pt x="1902" y="1415"/>
                  </a:cubicBezTo>
                  <a:cubicBezTo>
                    <a:pt x="2227" y="1415"/>
                    <a:pt x="2431" y="1058"/>
                    <a:pt x="2105" y="923"/>
                  </a:cubicBezTo>
                  <a:cubicBezTo>
                    <a:pt x="1664" y="733"/>
                    <a:pt x="1236" y="506"/>
                    <a:pt x="938" y="161"/>
                  </a:cubicBezTo>
                  <a:cubicBezTo>
                    <a:pt x="841" y="48"/>
                    <a:pt x="716" y="1"/>
                    <a:pt x="595" y="1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45"/>
            <p:cNvSpPr/>
            <p:nvPr/>
          </p:nvSpPr>
          <p:spPr>
            <a:xfrm>
              <a:off x="4257400" y="2487300"/>
              <a:ext cx="80650" cy="22350"/>
            </a:xfrm>
            <a:custGeom>
              <a:avLst/>
              <a:gdLst/>
              <a:ahLst/>
              <a:cxnLst/>
              <a:rect l="l" t="t" r="r" b="b"/>
              <a:pathLst>
                <a:path w="3226" h="894" extrusionOk="0">
                  <a:moveTo>
                    <a:pt x="503" y="1"/>
                  </a:moveTo>
                  <a:cubicBezTo>
                    <a:pt x="116" y="1"/>
                    <a:pt x="1" y="488"/>
                    <a:pt x="404" y="597"/>
                  </a:cubicBezTo>
                  <a:cubicBezTo>
                    <a:pt x="1094" y="780"/>
                    <a:pt x="1776" y="894"/>
                    <a:pt x="2463" y="894"/>
                  </a:cubicBezTo>
                  <a:cubicBezTo>
                    <a:pt x="2582" y="894"/>
                    <a:pt x="2701" y="890"/>
                    <a:pt x="2821" y="883"/>
                  </a:cubicBezTo>
                  <a:cubicBezTo>
                    <a:pt x="3226" y="883"/>
                    <a:pt x="3226" y="443"/>
                    <a:pt x="2821" y="395"/>
                  </a:cubicBezTo>
                  <a:cubicBezTo>
                    <a:pt x="2083" y="300"/>
                    <a:pt x="1333" y="205"/>
                    <a:pt x="618" y="14"/>
                  </a:cubicBezTo>
                  <a:cubicBezTo>
                    <a:pt x="578" y="5"/>
                    <a:pt x="539" y="1"/>
                    <a:pt x="503" y="1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45"/>
            <p:cNvSpPr/>
            <p:nvPr/>
          </p:nvSpPr>
          <p:spPr>
            <a:xfrm>
              <a:off x="4436675" y="2515450"/>
              <a:ext cx="97225" cy="35950"/>
            </a:xfrm>
            <a:custGeom>
              <a:avLst/>
              <a:gdLst/>
              <a:ahLst/>
              <a:cxnLst/>
              <a:rect l="l" t="t" r="r" b="b"/>
              <a:pathLst>
                <a:path w="3889" h="1438" extrusionOk="0">
                  <a:moveTo>
                    <a:pt x="500" y="0"/>
                  </a:moveTo>
                  <a:cubicBezTo>
                    <a:pt x="177" y="0"/>
                    <a:pt x="0" y="402"/>
                    <a:pt x="317" y="591"/>
                  </a:cubicBezTo>
                  <a:cubicBezTo>
                    <a:pt x="1270" y="1174"/>
                    <a:pt x="2294" y="1317"/>
                    <a:pt x="3437" y="1436"/>
                  </a:cubicBezTo>
                  <a:cubicBezTo>
                    <a:pt x="3449" y="1437"/>
                    <a:pt x="3461" y="1438"/>
                    <a:pt x="3473" y="1438"/>
                  </a:cubicBezTo>
                  <a:cubicBezTo>
                    <a:pt x="3834" y="1438"/>
                    <a:pt x="3889" y="922"/>
                    <a:pt x="3520" y="853"/>
                  </a:cubicBezTo>
                  <a:cubicBezTo>
                    <a:pt x="2567" y="662"/>
                    <a:pt x="1543" y="472"/>
                    <a:pt x="710" y="55"/>
                  </a:cubicBezTo>
                  <a:cubicBezTo>
                    <a:pt x="636" y="17"/>
                    <a:pt x="565" y="0"/>
                    <a:pt x="500" y="0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45"/>
            <p:cNvSpPr/>
            <p:nvPr/>
          </p:nvSpPr>
          <p:spPr>
            <a:xfrm>
              <a:off x="4643725" y="2556975"/>
              <a:ext cx="97675" cy="21325"/>
            </a:xfrm>
            <a:custGeom>
              <a:avLst/>
              <a:gdLst/>
              <a:ahLst/>
              <a:cxnLst/>
              <a:rect l="l" t="t" r="r" b="b"/>
              <a:pathLst>
                <a:path w="3907" h="853" extrusionOk="0">
                  <a:moveTo>
                    <a:pt x="1357" y="0"/>
                  </a:moveTo>
                  <a:cubicBezTo>
                    <a:pt x="943" y="0"/>
                    <a:pt x="536" y="49"/>
                    <a:pt x="155" y="168"/>
                  </a:cubicBezTo>
                  <a:cubicBezTo>
                    <a:pt x="12" y="215"/>
                    <a:pt x="0" y="370"/>
                    <a:pt x="155" y="394"/>
                  </a:cubicBezTo>
                  <a:cubicBezTo>
                    <a:pt x="1203" y="656"/>
                    <a:pt x="2346" y="656"/>
                    <a:pt x="3418" y="847"/>
                  </a:cubicBezTo>
                  <a:cubicBezTo>
                    <a:pt x="3441" y="850"/>
                    <a:pt x="3463" y="852"/>
                    <a:pt x="3484" y="852"/>
                  </a:cubicBezTo>
                  <a:cubicBezTo>
                    <a:pt x="3803" y="852"/>
                    <a:pt x="3906" y="460"/>
                    <a:pt x="3560" y="370"/>
                  </a:cubicBezTo>
                  <a:cubicBezTo>
                    <a:pt x="2885" y="163"/>
                    <a:pt x="2110" y="0"/>
                    <a:pt x="1357" y="0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45"/>
            <p:cNvSpPr/>
            <p:nvPr/>
          </p:nvSpPr>
          <p:spPr>
            <a:xfrm>
              <a:off x="4876700" y="2592225"/>
              <a:ext cx="112725" cy="34825"/>
            </a:xfrm>
            <a:custGeom>
              <a:avLst/>
              <a:gdLst/>
              <a:ahLst/>
              <a:cxnLst/>
              <a:rect l="l" t="t" r="r" b="b"/>
              <a:pathLst>
                <a:path w="4509" h="1393" extrusionOk="0">
                  <a:moveTo>
                    <a:pt x="602" y="0"/>
                  </a:moveTo>
                  <a:cubicBezTo>
                    <a:pt x="159" y="0"/>
                    <a:pt x="0" y="550"/>
                    <a:pt x="480" y="639"/>
                  </a:cubicBezTo>
                  <a:cubicBezTo>
                    <a:pt x="1647" y="877"/>
                    <a:pt x="2790" y="1199"/>
                    <a:pt x="3993" y="1389"/>
                  </a:cubicBezTo>
                  <a:cubicBezTo>
                    <a:pt x="4012" y="1392"/>
                    <a:pt x="4031" y="1393"/>
                    <a:pt x="4049" y="1393"/>
                  </a:cubicBezTo>
                  <a:cubicBezTo>
                    <a:pt x="4388" y="1393"/>
                    <a:pt x="4508" y="991"/>
                    <a:pt x="4135" y="901"/>
                  </a:cubicBezTo>
                  <a:cubicBezTo>
                    <a:pt x="2992" y="591"/>
                    <a:pt x="1873" y="222"/>
                    <a:pt x="695" y="8"/>
                  </a:cubicBezTo>
                  <a:cubicBezTo>
                    <a:pt x="662" y="3"/>
                    <a:pt x="631" y="0"/>
                    <a:pt x="602" y="0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45"/>
            <p:cNvSpPr/>
            <p:nvPr/>
          </p:nvSpPr>
          <p:spPr>
            <a:xfrm>
              <a:off x="5122850" y="2639150"/>
              <a:ext cx="101925" cy="31175"/>
            </a:xfrm>
            <a:custGeom>
              <a:avLst/>
              <a:gdLst/>
              <a:ahLst/>
              <a:cxnLst/>
              <a:rect l="l" t="t" r="r" b="b"/>
              <a:pathLst>
                <a:path w="4077" h="1247" extrusionOk="0">
                  <a:moveTo>
                    <a:pt x="598" y="0"/>
                  </a:moveTo>
                  <a:cubicBezTo>
                    <a:pt x="124" y="0"/>
                    <a:pt x="0" y="625"/>
                    <a:pt x="505" y="786"/>
                  </a:cubicBezTo>
                  <a:cubicBezTo>
                    <a:pt x="1392" y="1082"/>
                    <a:pt x="2233" y="1247"/>
                    <a:pt x="3176" y="1247"/>
                  </a:cubicBezTo>
                  <a:cubicBezTo>
                    <a:pt x="3296" y="1247"/>
                    <a:pt x="3417" y="1244"/>
                    <a:pt x="3541" y="1239"/>
                  </a:cubicBezTo>
                  <a:cubicBezTo>
                    <a:pt x="4076" y="1215"/>
                    <a:pt x="4076" y="584"/>
                    <a:pt x="3541" y="536"/>
                  </a:cubicBezTo>
                  <a:cubicBezTo>
                    <a:pt x="2600" y="465"/>
                    <a:pt x="1648" y="250"/>
                    <a:pt x="766" y="24"/>
                  </a:cubicBezTo>
                  <a:cubicBezTo>
                    <a:pt x="706" y="8"/>
                    <a:pt x="650" y="0"/>
                    <a:pt x="598" y="0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45"/>
            <p:cNvSpPr/>
            <p:nvPr/>
          </p:nvSpPr>
          <p:spPr>
            <a:xfrm>
              <a:off x="5344500" y="2670650"/>
              <a:ext cx="102775" cy="37650"/>
            </a:xfrm>
            <a:custGeom>
              <a:avLst/>
              <a:gdLst/>
              <a:ahLst/>
              <a:cxnLst/>
              <a:rect l="l" t="t" r="r" b="b"/>
              <a:pathLst>
                <a:path w="4111" h="1506" extrusionOk="0">
                  <a:moveTo>
                    <a:pt x="627" y="0"/>
                  </a:moveTo>
                  <a:cubicBezTo>
                    <a:pt x="86" y="0"/>
                    <a:pt x="1" y="767"/>
                    <a:pt x="544" y="860"/>
                  </a:cubicBezTo>
                  <a:cubicBezTo>
                    <a:pt x="1473" y="1002"/>
                    <a:pt x="2354" y="1276"/>
                    <a:pt x="3259" y="1491"/>
                  </a:cubicBezTo>
                  <a:cubicBezTo>
                    <a:pt x="3307" y="1501"/>
                    <a:pt x="3352" y="1505"/>
                    <a:pt x="3396" y="1505"/>
                  </a:cubicBezTo>
                  <a:cubicBezTo>
                    <a:pt x="3869" y="1505"/>
                    <a:pt x="4111" y="958"/>
                    <a:pt x="3664" y="741"/>
                  </a:cubicBezTo>
                  <a:cubicBezTo>
                    <a:pt x="2723" y="300"/>
                    <a:pt x="1723" y="110"/>
                    <a:pt x="675" y="2"/>
                  </a:cubicBezTo>
                  <a:cubicBezTo>
                    <a:pt x="659" y="1"/>
                    <a:pt x="642" y="0"/>
                    <a:pt x="627" y="0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45"/>
            <p:cNvSpPr/>
            <p:nvPr/>
          </p:nvSpPr>
          <p:spPr>
            <a:xfrm>
              <a:off x="5543525" y="2705050"/>
              <a:ext cx="118875" cy="38900"/>
            </a:xfrm>
            <a:custGeom>
              <a:avLst/>
              <a:gdLst/>
              <a:ahLst/>
              <a:cxnLst/>
              <a:rect l="l" t="t" r="r" b="b"/>
              <a:pathLst>
                <a:path w="4755" h="1556" extrusionOk="0">
                  <a:moveTo>
                    <a:pt x="883" y="0"/>
                  </a:moveTo>
                  <a:cubicBezTo>
                    <a:pt x="219" y="0"/>
                    <a:pt x="1" y="844"/>
                    <a:pt x="703" y="1019"/>
                  </a:cubicBezTo>
                  <a:cubicBezTo>
                    <a:pt x="1870" y="1305"/>
                    <a:pt x="2966" y="1508"/>
                    <a:pt x="4180" y="1555"/>
                  </a:cubicBezTo>
                  <a:cubicBezTo>
                    <a:pt x="4190" y="1556"/>
                    <a:pt x="4201" y="1556"/>
                    <a:pt x="4211" y="1556"/>
                  </a:cubicBezTo>
                  <a:cubicBezTo>
                    <a:pt x="4740" y="1556"/>
                    <a:pt x="4755" y="945"/>
                    <a:pt x="4287" y="781"/>
                  </a:cubicBezTo>
                  <a:cubicBezTo>
                    <a:pt x="3216" y="460"/>
                    <a:pt x="2168" y="246"/>
                    <a:pt x="1061" y="19"/>
                  </a:cubicBezTo>
                  <a:cubicBezTo>
                    <a:pt x="998" y="6"/>
                    <a:pt x="939" y="0"/>
                    <a:pt x="883" y="0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45"/>
            <p:cNvSpPr/>
            <p:nvPr/>
          </p:nvSpPr>
          <p:spPr>
            <a:xfrm>
              <a:off x="4506800" y="1452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F48A87"/>
            </a:solidFill>
            <a:ln w="7450" cap="flat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4" name="Google Shape;2134;p45"/>
          <p:cNvSpPr/>
          <p:nvPr/>
        </p:nvSpPr>
        <p:spPr>
          <a:xfrm>
            <a:off x="5702348" y="1221449"/>
            <a:ext cx="2932683" cy="46610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Social Networks &amp; Clustering</a:t>
            </a:r>
            <a:endParaRPr dirty="0">
              <a:solidFill>
                <a:srgbClr val="FFFFFF"/>
              </a:solidFill>
            </a:endParaRPr>
          </a:p>
        </p:txBody>
      </p:sp>
      <p:grpSp>
        <p:nvGrpSpPr>
          <p:cNvPr id="2135" name="Google Shape;2135;p45"/>
          <p:cNvGrpSpPr/>
          <p:nvPr/>
        </p:nvGrpSpPr>
        <p:grpSpPr>
          <a:xfrm rot="2702613">
            <a:off x="3988034" y="2154452"/>
            <a:ext cx="657525" cy="656950"/>
            <a:chOff x="2842588" y="1995175"/>
            <a:chExt cx="657525" cy="656950"/>
          </a:xfrm>
        </p:grpSpPr>
        <p:sp>
          <p:nvSpPr>
            <p:cNvPr id="2136" name="Google Shape;2136;p45"/>
            <p:cNvSpPr/>
            <p:nvPr/>
          </p:nvSpPr>
          <p:spPr>
            <a:xfrm>
              <a:off x="2842588" y="1995175"/>
              <a:ext cx="657525" cy="656950"/>
            </a:xfrm>
            <a:custGeom>
              <a:avLst/>
              <a:gdLst/>
              <a:ahLst/>
              <a:cxnLst/>
              <a:rect l="l" t="t" r="r" b="b"/>
              <a:pathLst>
                <a:path w="26301" h="26278" extrusionOk="0">
                  <a:moveTo>
                    <a:pt x="13145" y="0"/>
                  </a:moveTo>
                  <a:cubicBezTo>
                    <a:pt x="5906" y="0"/>
                    <a:pt x="0" y="5870"/>
                    <a:pt x="0" y="13145"/>
                  </a:cubicBezTo>
                  <a:cubicBezTo>
                    <a:pt x="0" y="20384"/>
                    <a:pt x="5882" y="26277"/>
                    <a:pt x="13121" y="26277"/>
                  </a:cubicBezTo>
                  <a:lnTo>
                    <a:pt x="26301" y="26277"/>
                  </a:lnTo>
                  <a:lnTo>
                    <a:pt x="26301" y="13133"/>
                  </a:lnTo>
                  <a:cubicBezTo>
                    <a:pt x="26301" y="5870"/>
                    <a:pt x="20407" y="0"/>
                    <a:pt x="131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45"/>
            <p:cNvSpPr/>
            <p:nvPr/>
          </p:nvSpPr>
          <p:spPr>
            <a:xfrm>
              <a:off x="2913713" y="2066300"/>
              <a:ext cx="514075" cy="514075"/>
            </a:xfrm>
            <a:custGeom>
              <a:avLst/>
              <a:gdLst/>
              <a:ahLst/>
              <a:cxnLst/>
              <a:rect l="l" t="t" r="r" b="b"/>
              <a:pathLst>
                <a:path w="20563" h="20563" extrusionOk="0">
                  <a:moveTo>
                    <a:pt x="10276" y="1"/>
                  </a:moveTo>
                  <a:cubicBezTo>
                    <a:pt x="4596" y="1"/>
                    <a:pt x="1" y="4608"/>
                    <a:pt x="1" y="10288"/>
                  </a:cubicBezTo>
                  <a:cubicBezTo>
                    <a:pt x="1" y="15967"/>
                    <a:pt x="4596" y="20563"/>
                    <a:pt x="10276" y="20563"/>
                  </a:cubicBezTo>
                  <a:cubicBezTo>
                    <a:pt x="15955" y="20563"/>
                    <a:pt x="20563" y="15967"/>
                    <a:pt x="20563" y="10288"/>
                  </a:cubicBezTo>
                  <a:cubicBezTo>
                    <a:pt x="20563" y="4608"/>
                    <a:pt x="15955" y="1"/>
                    <a:pt x="10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8" name="Google Shape;2138;p45"/>
            <p:cNvSpPr/>
            <p:nvPr/>
          </p:nvSpPr>
          <p:spPr>
            <a:xfrm>
              <a:off x="2913713" y="2066300"/>
              <a:ext cx="514075" cy="274175"/>
            </a:xfrm>
            <a:custGeom>
              <a:avLst/>
              <a:gdLst/>
              <a:ahLst/>
              <a:cxnLst/>
              <a:rect l="l" t="t" r="r" b="b"/>
              <a:pathLst>
                <a:path w="20563" h="10967" extrusionOk="0">
                  <a:moveTo>
                    <a:pt x="10276" y="1"/>
                  </a:moveTo>
                  <a:cubicBezTo>
                    <a:pt x="4596" y="1"/>
                    <a:pt x="1" y="4608"/>
                    <a:pt x="1" y="10288"/>
                  </a:cubicBezTo>
                  <a:cubicBezTo>
                    <a:pt x="1" y="10526"/>
                    <a:pt x="1" y="10728"/>
                    <a:pt x="24" y="10966"/>
                  </a:cubicBezTo>
                  <a:cubicBezTo>
                    <a:pt x="382" y="5608"/>
                    <a:pt x="4823" y="1370"/>
                    <a:pt x="10276" y="1370"/>
                  </a:cubicBezTo>
                  <a:cubicBezTo>
                    <a:pt x="15729" y="1370"/>
                    <a:pt x="20170" y="5608"/>
                    <a:pt x="20551" y="10966"/>
                  </a:cubicBezTo>
                  <a:cubicBezTo>
                    <a:pt x="20551" y="10728"/>
                    <a:pt x="20563" y="10526"/>
                    <a:pt x="20563" y="10288"/>
                  </a:cubicBezTo>
                  <a:cubicBezTo>
                    <a:pt x="20563" y="4608"/>
                    <a:pt x="15955" y="1"/>
                    <a:pt x="10276" y="1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1" name="Google Shape;2161;p45"/>
          <p:cNvGrpSpPr/>
          <p:nvPr/>
        </p:nvGrpSpPr>
        <p:grpSpPr>
          <a:xfrm rot="18807479">
            <a:off x="2740234" y="1347402"/>
            <a:ext cx="520025" cy="518850"/>
            <a:chOff x="2718763" y="1281375"/>
            <a:chExt cx="520025" cy="518850"/>
          </a:xfrm>
        </p:grpSpPr>
        <p:sp>
          <p:nvSpPr>
            <p:cNvPr id="2162" name="Google Shape;2162;p45"/>
            <p:cNvSpPr/>
            <p:nvPr/>
          </p:nvSpPr>
          <p:spPr>
            <a:xfrm>
              <a:off x="2718763" y="1281375"/>
              <a:ext cx="520025" cy="518850"/>
            </a:xfrm>
            <a:custGeom>
              <a:avLst/>
              <a:gdLst/>
              <a:ahLst/>
              <a:cxnLst/>
              <a:rect l="l" t="t" r="r" b="b"/>
              <a:pathLst>
                <a:path w="20801" h="20754" extrusionOk="0">
                  <a:moveTo>
                    <a:pt x="10418" y="1"/>
                  </a:moveTo>
                  <a:cubicBezTo>
                    <a:pt x="4691" y="1"/>
                    <a:pt x="0" y="4656"/>
                    <a:pt x="0" y="10383"/>
                  </a:cubicBezTo>
                  <a:lnTo>
                    <a:pt x="0" y="20753"/>
                  </a:lnTo>
                  <a:lnTo>
                    <a:pt x="10454" y="20753"/>
                  </a:lnTo>
                  <a:cubicBezTo>
                    <a:pt x="16181" y="20753"/>
                    <a:pt x="20800" y="16110"/>
                    <a:pt x="20800" y="10383"/>
                  </a:cubicBezTo>
                  <a:cubicBezTo>
                    <a:pt x="20800" y="4656"/>
                    <a:pt x="16157" y="1"/>
                    <a:pt x="104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45"/>
            <p:cNvSpPr/>
            <p:nvPr/>
          </p:nvSpPr>
          <p:spPr>
            <a:xfrm>
              <a:off x="2777088" y="1337950"/>
              <a:ext cx="405725" cy="405725"/>
            </a:xfrm>
            <a:custGeom>
              <a:avLst/>
              <a:gdLst/>
              <a:ahLst/>
              <a:cxnLst/>
              <a:rect l="l" t="t" r="r" b="b"/>
              <a:pathLst>
                <a:path w="16229" h="16229" extrusionOk="0">
                  <a:moveTo>
                    <a:pt x="8121" y="0"/>
                  </a:moveTo>
                  <a:cubicBezTo>
                    <a:pt x="3632" y="0"/>
                    <a:pt x="1" y="3632"/>
                    <a:pt x="1" y="8120"/>
                  </a:cubicBezTo>
                  <a:cubicBezTo>
                    <a:pt x="1" y="12597"/>
                    <a:pt x="3632" y="16228"/>
                    <a:pt x="8121" y="16228"/>
                  </a:cubicBezTo>
                  <a:cubicBezTo>
                    <a:pt x="12597" y="16228"/>
                    <a:pt x="16229" y="12597"/>
                    <a:pt x="16229" y="8120"/>
                  </a:cubicBezTo>
                  <a:cubicBezTo>
                    <a:pt x="16229" y="3632"/>
                    <a:pt x="12597" y="0"/>
                    <a:pt x="81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4" name="Google Shape;2164;p45"/>
            <p:cNvSpPr/>
            <p:nvPr/>
          </p:nvSpPr>
          <p:spPr>
            <a:xfrm>
              <a:off x="2777088" y="1337950"/>
              <a:ext cx="405725" cy="216400"/>
            </a:xfrm>
            <a:custGeom>
              <a:avLst/>
              <a:gdLst/>
              <a:ahLst/>
              <a:cxnLst/>
              <a:rect l="l" t="t" r="r" b="b"/>
              <a:pathLst>
                <a:path w="16229" h="8656" extrusionOk="0">
                  <a:moveTo>
                    <a:pt x="8121" y="0"/>
                  </a:moveTo>
                  <a:cubicBezTo>
                    <a:pt x="3632" y="0"/>
                    <a:pt x="1" y="3632"/>
                    <a:pt x="1" y="8120"/>
                  </a:cubicBezTo>
                  <a:cubicBezTo>
                    <a:pt x="1" y="8287"/>
                    <a:pt x="1" y="8477"/>
                    <a:pt x="24" y="8656"/>
                  </a:cubicBezTo>
                  <a:cubicBezTo>
                    <a:pt x="298" y="4417"/>
                    <a:pt x="3811" y="1095"/>
                    <a:pt x="8121" y="1095"/>
                  </a:cubicBezTo>
                  <a:cubicBezTo>
                    <a:pt x="12407" y="1095"/>
                    <a:pt x="15931" y="4417"/>
                    <a:pt x="16205" y="8656"/>
                  </a:cubicBezTo>
                  <a:cubicBezTo>
                    <a:pt x="16229" y="8477"/>
                    <a:pt x="16229" y="8287"/>
                    <a:pt x="16229" y="8120"/>
                  </a:cubicBezTo>
                  <a:cubicBezTo>
                    <a:pt x="16229" y="3632"/>
                    <a:pt x="12597" y="0"/>
                    <a:pt x="8121" y="0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9" name="Google Shape;2169;p45"/>
          <p:cNvGrpSpPr/>
          <p:nvPr/>
        </p:nvGrpSpPr>
        <p:grpSpPr>
          <a:xfrm rot="18603190">
            <a:off x="3382680" y="2786399"/>
            <a:ext cx="774825" cy="775125"/>
            <a:chOff x="4020988" y="2580350"/>
            <a:chExt cx="774825" cy="775125"/>
          </a:xfrm>
        </p:grpSpPr>
        <p:sp>
          <p:nvSpPr>
            <p:cNvPr id="2170" name="Google Shape;2170;p45"/>
            <p:cNvSpPr/>
            <p:nvPr/>
          </p:nvSpPr>
          <p:spPr>
            <a:xfrm>
              <a:off x="4020988" y="2580350"/>
              <a:ext cx="774825" cy="775125"/>
            </a:xfrm>
            <a:custGeom>
              <a:avLst/>
              <a:gdLst/>
              <a:ahLst/>
              <a:cxnLst/>
              <a:rect l="l" t="t" r="r" b="b"/>
              <a:pathLst>
                <a:path w="30993" h="31005" extrusionOk="0">
                  <a:moveTo>
                    <a:pt x="15491" y="1"/>
                  </a:moveTo>
                  <a:cubicBezTo>
                    <a:pt x="6918" y="1"/>
                    <a:pt x="1" y="6942"/>
                    <a:pt x="1" y="15514"/>
                  </a:cubicBezTo>
                  <a:lnTo>
                    <a:pt x="1" y="31004"/>
                  </a:lnTo>
                  <a:lnTo>
                    <a:pt x="15467" y="31004"/>
                  </a:lnTo>
                  <a:cubicBezTo>
                    <a:pt x="24040" y="31004"/>
                    <a:pt x="30993" y="24063"/>
                    <a:pt x="30993" y="15503"/>
                  </a:cubicBezTo>
                  <a:cubicBezTo>
                    <a:pt x="30993" y="6930"/>
                    <a:pt x="24063" y="1"/>
                    <a:pt x="154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45"/>
            <p:cNvSpPr/>
            <p:nvPr/>
          </p:nvSpPr>
          <p:spPr>
            <a:xfrm>
              <a:off x="4104338" y="2664600"/>
              <a:ext cx="607550" cy="607525"/>
            </a:xfrm>
            <a:custGeom>
              <a:avLst/>
              <a:gdLst/>
              <a:ahLst/>
              <a:cxnLst/>
              <a:rect l="l" t="t" r="r" b="b"/>
              <a:pathLst>
                <a:path w="24302" h="24301" extrusionOk="0">
                  <a:moveTo>
                    <a:pt x="12133" y="0"/>
                  </a:moveTo>
                  <a:cubicBezTo>
                    <a:pt x="5430" y="0"/>
                    <a:pt x="1" y="5429"/>
                    <a:pt x="1" y="12144"/>
                  </a:cubicBezTo>
                  <a:cubicBezTo>
                    <a:pt x="1" y="18848"/>
                    <a:pt x="5430" y="24301"/>
                    <a:pt x="12133" y="24301"/>
                  </a:cubicBezTo>
                  <a:cubicBezTo>
                    <a:pt x="18848" y="24301"/>
                    <a:pt x="24301" y="18848"/>
                    <a:pt x="24301" y="12144"/>
                  </a:cubicBezTo>
                  <a:cubicBezTo>
                    <a:pt x="24301" y="5429"/>
                    <a:pt x="18848" y="0"/>
                    <a:pt x="121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2" name="Google Shape;2172;p45"/>
            <p:cNvSpPr/>
            <p:nvPr/>
          </p:nvSpPr>
          <p:spPr>
            <a:xfrm>
              <a:off x="4104338" y="2664600"/>
              <a:ext cx="607550" cy="323875"/>
            </a:xfrm>
            <a:custGeom>
              <a:avLst/>
              <a:gdLst/>
              <a:ahLst/>
              <a:cxnLst/>
              <a:rect l="l" t="t" r="r" b="b"/>
              <a:pathLst>
                <a:path w="24302" h="12955" extrusionOk="0">
                  <a:moveTo>
                    <a:pt x="12133" y="0"/>
                  </a:moveTo>
                  <a:cubicBezTo>
                    <a:pt x="5430" y="0"/>
                    <a:pt x="1" y="5429"/>
                    <a:pt x="1" y="12144"/>
                  </a:cubicBezTo>
                  <a:cubicBezTo>
                    <a:pt x="1" y="12418"/>
                    <a:pt x="1" y="12692"/>
                    <a:pt x="24" y="12954"/>
                  </a:cubicBezTo>
                  <a:cubicBezTo>
                    <a:pt x="453" y="6620"/>
                    <a:pt x="5716" y="1631"/>
                    <a:pt x="12133" y="1631"/>
                  </a:cubicBezTo>
                  <a:cubicBezTo>
                    <a:pt x="18562" y="1631"/>
                    <a:pt x="23825" y="6620"/>
                    <a:pt x="24254" y="12954"/>
                  </a:cubicBezTo>
                  <a:cubicBezTo>
                    <a:pt x="24277" y="12692"/>
                    <a:pt x="24301" y="12418"/>
                    <a:pt x="24301" y="12144"/>
                  </a:cubicBezTo>
                  <a:cubicBezTo>
                    <a:pt x="24301" y="5429"/>
                    <a:pt x="18848" y="0"/>
                    <a:pt x="12133" y="0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 descr="A picture containing graphics, graphic design, circle, font&#10;&#10;Description automatically generated">
            <a:extLst>
              <a:ext uri="{FF2B5EF4-FFF2-40B4-BE49-F238E27FC236}">
                <a16:creationId xmlns:a16="http://schemas.microsoft.com/office/drawing/2014/main" id="{B4170CE8-D5DC-9D52-1AF9-AAF880FE8C6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7212113" y="60351"/>
            <a:ext cx="1896521" cy="1063163"/>
          </a:xfrm>
          <a:prstGeom prst="rect">
            <a:avLst/>
          </a:prstGeom>
        </p:spPr>
      </p:pic>
      <p:sp>
        <p:nvSpPr>
          <p:cNvPr id="3" name="Google Shape;243;p17">
            <a:extLst>
              <a:ext uri="{FF2B5EF4-FFF2-40B4-BE49-F238E27FC236}">
                <a16:creationId xmlns:a16="http://schemas.microsoft.com/office/drawing/2014/main" id="{69048C51-941B-99B6-1537-1CF69B804AF4}"/>
              </a:ext>
            </a:extLst>
          </p:cNvPr>
          <p:cNvSpPr txBox="1">
            <a:spLocks/>
          </p:cNvSpPr>
          <p:nvPr/>
        </p:nvSpPr>
        <p:spPr>
          <a:xfrm>
            <a:off x="99608" y="-121924"/>
            <a:ext cx="3619134" cy="9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r>
              <a:rPr lang="en-US" sz="3600" dirty="0"/>
              <a:t>Roads Ahead…</a:t>
            </a:r>
          </a:p>
        </p:txBody>
      </p:sp>
      <p:grpSp>
        <p:nvGrpSpPr>
          <p:cNvPr id="40" name="Google Shape;2169;p45">
            <a:extLst>
              <a:ext uri="{FF2B5EF4-FFF2-40B4-BE49-F238E27FC236}">
                <a16:creationId xmlns:a16="http://schemas.microsoft.com/office/drawing/2014/main" id="{C8AAC792-4948-71D2-165E-A932F6A92BB5}"/>
              </a:ext>
            </a:extLst>
          </p:cNvPr>
          <p:cNvGrpSpPr/>
          <p:nvPr/>
        </p:nvGrpSpPr>
        <p:grpSpPr>
          <a:xfrm rot="17920677">
            <a:off x="690664" y="3124922"/>
            <a:ext cx="774825" cy="775125"/>
            <a:chOff x="4020988" y="2580350"/>
            <a:chExt cx="774825" cy="775125"/>
          </a:xfrm>
        </p:grpSpPr>
        <p:sp>
          <p:nvSpPr>
            <p:cNvPr id="41" name="Google Shape;2170;p45">
              <a:extLst>
                <a:ext uri="{FF2B5EF4-FFF2-40B4-BE49-F238E27FC236}">
                  <a16:creationId xmlns:a16="http://schemas.microsoft.com/office/drawing/2014/main" id="{3DD8A970-AFD1-6C81-2E65-189EE7005874}"/>
                </a:ext>
              </a:extLst>
            </p:cNvPr>
            <p:cNvSpPr/>
            <p:nvPr/>
          </p:nvSpPr>
          <p:spPr>
            <a:xfrm>
              <a:off x="4020988" y="2580350"/>
              <a:ext cx="774825" cy="775125"/>
            </a:xfrm>
            <a:custGeom>
              <a:avLst/>
              <a:gdLst/>
              <a:ahLst/>
              <a:cxnLst/>
              <a:rect l="l" t="t" r="r" b="b"/>
              <a:pathLst>
                <a:path w="30993" h="31005" extrusionOk="0">
                  <a:moveTo>
                    <a:pt x="15491" y="1"/>
                  </a:moveTo>
                  <a:cubicBezTo>
                    <a:pt x="6918" y="1"/>
                    <a:pt x="1" y="6942"/>
                    <a:pt x="1" y="15514"/>
                  </a:cubicBezTo>
                  <a:lnTo>
                    <a:pt x="1" y="31004"/>
                  </a:lnTo>
                  <a:lnTo>
                    <a:pt x="15467" y="31004"/>
                  </a:lnTo>
                  <a:cubicBezTo>
                    <a:pt x="24040" y="31004"/>
                    <a:pt x="30993" y="24063"/>
                    <a:pt x="30993" y="15503"/>
                  </a:cubicBezTo>
                  <a:cubicBezTo>
                    <a:pt x="30993" y="6930"/>
                    <a:pt x="24063" y="1"/>
                    <a:pt x="15491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171;p45">
              <a:extLst>
                <a:ext uri="{FF2B5EF4-FFF2-40B4-BE49-F238E27FC236}">
                  <a16:creationId xmlns:a16="http://schemas.microsoft.com/office/drawing/2014/main" id="{511A9536-AF90-BF46-DB36-907927952F4C}"/>
                </a:ext>
              </a:extLst>
            </p:cNvPr>
            <p:cNvSpPr/>
            <p:nvPr/>
          </p:nvSpPr>
          <p:spPr>
            <a:xfrm>
              <a:off x="4104338" y="2664600"/>
              <a:ext cx="607550" cy="607525"/>
            </a:xfrm>
            <a:custGeom>
              <a:avLst/>
              <a:gdLst/>
              <a:ahLst/>
              <a:cxnLst/>
              <a:rect l="l" t="t" r="r" b="b"/>
              <a:pathLst>
                <a:path w="24302" h="24301" extrusionOk="0">
                  <a:moveTo>
                    <a:pt x="12133" y="0"/>
                  </a:moveTo>
                  <a:cubicBezTo>
                    <a:pt x="5430" y="0"/>
                    <a:pt x="1" y="5429"/>
                    <a:pt x="1" y="12144"/>
                  </a:cubicBezTo>
                  <a:cubicBezTo>
                    <a:pt x="1" y="18848"/>
                    <a:pt x="5430" y="24301"/>
                    <a:pt x="12133" y="24301"/>
                  </a:cubicBezTo>
                  <a:cubicBezTo>
                    <a:pt x="18848" y="24301"/>
                    <a:pt x="24301" y="18848"/>
                    <a:pt x="24301" y="12144"/>
                  </a:cubicBezTo>
                  <a:cubicBezTo>
                    <a:pt x="24301" y="5429"/>
                    <a:pt x="18848" y="0"/>
                    <a:pt x="121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2172;p45">
              <a:extLst>
                <a:ext uri="{FF2B5EF4-FFF2-40B4-BE49-F238E27FC236}">
                  <a16:creationId xmlns:a16="http://schemas.microsoft.com/office/drawing/2014/main" id="{38751EFC-785A-4534-8359-2A5A7A599D36}"/>
                </a:ext>
              </a:extLst>
            </p:cNvPr>
            <p:cNvSpPr/>
            <p:nvPr/>
          </p:nvSpPr>
          <p:spPr>
            <a:xfrm>
              <a:off x="4104338" y="2664600"/>
              <a:ext cx="607550" cy="323875"/>
            </a:xfrm>
            <a:custGeom>
              <a:avLst/>
              <a:gdLst/>
              <a:ahLst/>
              <a:cxnLst/>
              <a:rect l="l" t="t" r="r" b="b"/>
              <a:pathLst>
                <a:path w="24302" h="12955" extrusionOk="0">
                  <a:moveTo>
                    <a:pt x="12133" y="0"/>
                  </a:moveTo>
                  <a:cubicBezTo>
                    <a:pt x="5430" y="0"/>
                    <a:pt x="1" y="5429"/>
                    <a:pt x="1" y="12144"/>
                  </a:cubicBezTo>
                  <a:cubicBezTo>
                    <a:pt x="1" y="12418"/>
                    <a:pt x="1" y="12692"/>
                    <a:pt x="24" y="12954"/>
                  </a:cubicBezTo>
                  <a:cubicBezTo>
                    <a:pt x="453" y="6620"/>
                    <a:pt x="5716" y="1631"/>
                    <a:pt x="12133" y="1631"/>
                  </a:cubicBezTo>
                  <a:cubicBezTo>
                    <a:pt x="18562" y="1631"/>
                    <a:pt x="23825" y="6620"/>
                    <a:pt x="24254" y="12954"/>
                  </a:cubicBezTo>
                  <a:cubicBezTo>
                    <a:pt x="24277" y="12692"/>
                    <a:pt x="24301" y="12418"/>
                    <a:pt x="24301" y="12144"/>
                  </a:cubicBezTo>
                  <a:cubicBezTo>
                    <a:pt x="24301" y="5429"/>
                    <a:pt x="18848" y="0"/>
                    <a:pt x="12133" y="0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175;p45">
              <a:extLst>
                <a:ext uri="{FF2B5EF4-FFF2-40B4-BE49-F238E27FC236}">
                  <a16:creationId xmlns:a16="http://schemas.microsoft.com/office/drawing/2014/main" id="{D186BF7E-DFA7-73FB-33CD-4472CDBADF10}"/>
                </a:ext>
              </a:extLst>
            </p:cNvPr>
            <p:cNvSpPr/>
            <p:nvPr/>
          </p:nvSpPr>
          <p:spPr>
            <a:xfrm>
              <a:off x="4428051" y="2877820"/>
              <a:ext cx="11694" cy="11694"/>
            </a:xfrm>
            <a:custGeom>
              <a:avLst/>
              <a:gdLst/>
              <a:ahLst/>
              <a:cxnLst/>
              <a:rect l="l" t="t" r="r" b="b"/>
              <a:pathLst>
                <a:path w="358" h="358" extrusionOk="0">
                  <a:moveTo>
                    <a:pt x="179" y="1"/>
                  </a:moveTo>
                  <a:cubicBezTo>
                    <a:pt x="84" y="1"/>
                    <a:pt x="1" y="96"/>
                    <a:pt x="1" y="179"/>
                  </a:cubicBezTo>
                  <a:cubicBezTo>
                    <a:pt x="1" y="263"/>
                    <a:pt x="96" y="358"/>
                    <a:pt x="179" y="358"/>
                  </a:cubicBezTo>
                  <a:cubicBezTo>
                    <a:pt x="286" y="358"/>
                    <a:pt x="358" y="263"/>
                    <a:pt x="358" y="179"/>
                  </a:cubicBezTo>
                  <a:cubicBezTo>
                    <a:pt x="358" y="96"/>
                    <a:pt x="286" y="1"/>
                    <a:pt x="1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5" name="Google Shape;2134;p45">
            <a:extLst>
              <a:ext uri="{FF2B5EF4-FFF2-40B4-BE49-F238E27FC236}">
                <a16:creationId xmlns:a16="http://schemas.microsoft.com/office/drawing/2014/main" id="{94D7CADA-CBCA-F5F6-3D0C-CE303EDCB113}"/>
              </a:ext>
            </a:extLst>
          </p:cNvPr>
          <p:cNvSpPr/>
          <p:nvPr/>
        </p:nvSpPr>
        <p:spPr>
          <a:xfrm>
            <a:off x="5708533" y="1892195"/>
            <a:ext cx="2932683" cy="466105"/>
          </a:xfrm>
          <a:prstGeom prst="roundRect">
            <a:avLst>
              <a:gd name="adj" fmla="val 50000"/>
            </a:avLst>
          </a:prstGeom>
          <a:solidFill>
            <a:srgbClr val="FCBD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Geographic flexibility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2056" name="Google Shape;2134;p45">
            <a:extLst>
              <a:ext uri="{FF2B5EF4-FFF2-40B4-BE49-F238E27FC236}">
                <a16:creationId xmlns:a16="http://schemas.microsoft.com/office/drawing/2014/main" id="{802462C2-C22F-873E-E4C9-3B1117C14DCF}"/>
              </a:ext>
            </a:extLst>
          </p:cNvPr>
          <p:cNvSpPr/>
          <p:nvPr/>
        </p:nvSpPr>
        <p:spPr>
          <a:xfrm>
            <a:off x="5708510" y="2615025"/>
            <a:ext cx="2932683" cy="528346"/>
          </a:xfrm>
          <a:prstGeom prst="roundRect">
            <a:avLst>
              <a:gd name="adj" fmla="val 50000"/>
            </a:avLst>
          </a:prstGeom>
          <a:solidFill>
            <a:srgbClr val="5EB2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Integration with existing platforms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2057" name="Google Shape;2134;p45">
            <a:extLst>
              <a:ext uri="{FF2B5EF4-FFF2-40B4-BE49-F238E27FC236}">
                <a16:creationId xmlns:a16="http://schemas.microsoft.com/office/drawing/2014/main" id="{2F953A56-58D7-91D8-5C6A-486084805672}"/>
              </a:ext>
            </a:extLst>
          </p:cNvPr>
          <p:cNvSpPr/>
          <p:nvPr/>
        </p:nvSpPr>
        <p:spPr>
          <a:xfrm>
            <a:off x="5702347" y="3359300"/>
            <a:ext cx="2932683" cy="528346"/>
          </a:xfrm>
          <a:prstGeom prst="roundRect">
            <a:avLst>
              <a:gd name="adj" fmla="val 50000"/>
            </a:avLst>
          </a:prstGeom>
          <a:solidFill>
            <a:srgbClr val="69E78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Managing routines</a:t>
            </a:r>
            <a:endParaRPr lang="en-US" sz="1800" dirty="0">
              <a:solidFill>
                <a:srgbClr val="FFFFFF"/>
              </a:solidFill>
            </a:endParaRPr>
          </a:p>
        </p:txBody>
      </p:sp>
      <p:grpSp>
        <p:nvGrpSpPr>
          <p:cNvPr id="2058" name="Google Shape;2135;p45">
            <a:extLst>
              <a:ext uri="{FF2B5EF4-FFF2-40B4-BE49-F238E27FC236}">
                <a16:creationId xmlns:a16="http://schemas.microsoft.com/office/drawing/2014/main" id="{1484CC56-E977-F585-9DFC-CCD5C26C11AB}"/>
              </a:ext>
            </a:extLst>
          </p:cNvPr>
          <p:cNvGrpSpPr/>
          <p:nvPr/>
        </p:nvGrpSpPr>
        <p:grpSpPr>
          <a:xfrm rot="2702613">
            <a:off x="2952274" y="2061558"/>
            <a:ext cx="595265" cy="618032"/>
            <a:chOff x="2842588" y="1995175"/>
            <a:chExt cx="657525" cy="656950"/>
          </a:xfrm>
        </p:grpSpPr>
        <p:sp>
          <p:nvSpPr>
            <p:cNvPr id="2059" name="Google Shape;2136;p45">
              <a:extLst>
                <a:ext uri="{FF2B5EF4-FFF2-40B4-BE49-F238E27FC236}">
                  <a16:creationId xmlns:a16="http://schemas.microsoft.com/office/drawing/2014/main" id="{95A715DE-ECC6-EEC8-DAD2-FC9242716826}"/>
                </a:ext>
              </a:extLst>
            </p:cNvPr>
            <p:cNvSpPr/>
            <p:nvPr/>
          </p:nvSpPr>
          <p:spPr>
            <a:xfrm>
              <a:off x="2842588" y="1995175"/>
              <a:ext cx="657525" cy="656950"/>
            </a:xfrm>
            <a:custGeom>
              <a:avLst/>
              <a:gdLst/>
              <a:ahLst/>
              <a:cxnLst/>
              <a:rect l="l" t="t" r="r" b="b"/>
              <a:pathLst>
                <a:path w="26301" h="26278" extrusionOk="0">
                  <a:moveTo>
                    <a:pt x="13145" y="0"/>
                  </a:moveTo>
                  <a:cubicBezTo>
                    <a:pt x="5906" y="0"/>
                    <a:pt x="0" y="5870"/>
                    <a:pt x="0" y="13145"/>
                  </a:cubicBezTo>
                  <a:cubicBezTo>
                    <a:pt x="0" y="20384"/>
                    <a:pt x="5882" y="26277"/>
                    <a:pt x="13121" y="26277"/>
                  </a:cubicBezTo>
                  <a:lnTo>
                    <a:pt x="26301" y="26277"/>
                  </a:lnTo>
                  <a:lnTo>
                    <a:pt x="26301" y="13133"/>
                  </a:lnTo>
                  <a:cubicBezTo>
                    <a:pt x="26301" y="5870"/>
                    <a:pt x="20407" y="0"/>
                    <a:pt x="13145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137;p45">
              <a:extLst>
                <a:ext uri="{FF2B5EF4-FFF2-40B4-BE49-F238E27FC236}">
                  <a16:creationId xmlns:a16="http://schemas.microsoft.com/office/drawing/2014/main" id="{1BFC9BB5-79A5-EE25-EF28-F75B96C23069}"/>
                </a:ext>
              </a:extLst>
            </p:cNvPr>
            <p:cNvSpPr/>
            <p:nvPr/>
          </p:nvSpPr>
          <p:spPr>
            <a:xfrm>
              <a:off x="2913713" y="2066300"/>
              <a:ext cx="514075" cy="514075"/>
            </a:xfrm>
            <a:custGeom>
              <a:avLst/>
              <a:gdLst/>
              <a:ahLst/>
              <a:cxnLst/>
              <a:rect l="l" t="t" r="r" b="b"/>
              <a:pathLst>
                <a:path w="20563" h="20563" extrusionOk="0">
                  <a:moveTo>
                    <a:pt x="10276" y="1"/>
                  </a:moveTo>
                  <a:cubicBezTo>
                    <a:pt x="4596" y="1"/>
                    <a:pt x="1" y="4608"/>
                    <a:pt x="1" y="10288"/>
                  </a:cubicBezTo>
                  <a:cubicBezTo>
                    <a:pt x="1" y="15967"/>
                    <a:pt x="4596" y="20563"/>
                    <a:pt x="10276" y="20563"/>
                  </a:cubicBezTo>
                  <a:cubicBezTo>
                    <a:pt x="15955" y="20563"/>
                    <a:pt x="20563" y="15967"/>
                    <a:pt x="20563" y="10288"/>
                  </a:cubicBezTo>
                  <a:cubicBezTo>
                    <a:pt x="20563" y="4608"/>
                    <a:pt x="15955" y="1"/>
                    <a:pt x="10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1" name="Google Shape;2138;p45">
              <a:extLst>
                <a:ext uri="{FF2B5EF4-FFF2-40B4-BE49-F238E27FC236}">
                  <a16:creationId xmlns:a16="http://schemas.microsoft.com/office/drawing/2014/main" id="{B25645DD-D173-1305-D3F8-CE42625ABE52}"/>
                </a:ext>
              </a:extLst>
            </p:cNvPr>
            <p:cNvSpPr/>
            <p:nvPr/>
          </p:nvSpPr>
          <p:spPr>
            <a:xfrm>
              <a:off x="2913713" y="2066300"/>
              <a:ext cx="514075" cy="274175"/>
            </a:xfrm>
            <a:custGeom>
              <a:avLst/>
              <a:gdLst/>
              <a:ahLst/>
              <a:cxnLst/>
              <a:rect l="l" t="t" r="r" b="b"/>
              <a:pathLst>
                <a:path w="20563" h="10967" extrusionOk="0">
                  <a:moveTo>
                    <a:pt x="10276" y="1"/>
                  </a:moveTo>
                  <a:cubicBezTo>
                    <a:pt x="4596" y="1"/>
                    <a:pt x="1" y="4608"/>
                    <a:pt x="1" y="10288"/>
                  </a:cubicBezTo>
                  <a:cubicBezTo>
                    <a:pt x="1" y="10526"/>
                    <a:pt x="1" y="10728"/>
                    <a:pt x="24" y="10966"/>
                  </a:cubicBezTo>
                  <a:cubicBezTo>
                    <a:pt x="382" y="5608"/>
                    <a:pt x="4823" y="1370"/>
                    <a:pt x="10276" y="1370"/>
                  </a:cubicBezTo>
                  <a:cubicBezTo>
                    <a:pt x="15729" y="1370"/>
                    <a:pt x="20170" y="5608"/>
                    <a:pt x="20551" y="10966"/>
                  </a:cubicBezTo>
                  <a:cubicBezTo>
                    <a:pt x="20551" y="10728"/>
                    <a:pt x="20563" y="10526"/>
                    <a:pt x="20563" y="10288"/>
                  </a:cubicBezTo>
                  <a:cubicBezTo>
                    <a:pt x="20563" y="4608"/>
                    <a:pt x="15955" y="1"/>
                    <a:pt x="10276" y="1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2" name="Google Shape;2134;p45">
            <a:extLst>
              <a:ext uri="{FF2B5EF4-FFF2-40B4-BE49-F238E27FC236}">
                <a16:creationId xmlns:a16="http://schemas.microsoft.com/office/drawing/2014/main" id="{682424EB-46BB-437A-FDBB-F0798C0DAC7A}"/>
              </a:ext>
            </a:extLst>
          </p:cNvPr>
          <p:cNvSpPr/>
          <p:nvPr/>
        </p:nvSpPr>
        <p:spPr>
          <a:xfrm>
            <a:off x="5745771" y="4103929"/>
            <a:ext cx="2932683" cy="528346"/>
          </a:xfrm>
          <a:prstGeom prst="roundRect">
            <a:avLst>
              <a:gd name="adj" fmla="val 50000"/>
            </a:avLst>
          </a:prstGeom>
          <a:solidFill>
            <a:srgbClr val="4949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FFFFFF"/>
                </a:solidFill>
                <a:latin typeface="Fira Sans Extra Condensed Medium"/>
                <a:sym typeface="Fira Sans Extra Condensed Medium"/>
              </a:rPr>
              <a:t>Enrich personal profile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2064" name="Google Shape;243;p17">
            <a:extLst>
              <a:ext uri="{FF2B5EF4-FFF2-40B4-BE49-F238E27FC236}">
                <a16:creationId xmlns:a16="http://schemas.microsoft.com/office/drawing/2014/main" id="{468CA2EB-72D3-065B-4630-8D9B7D702A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02347" y="4407896"/>
            <a:ext cx="3619134" cy="9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Mystical Woods Rough Script" panose="02000500000000000000" pitchFamily="2" charset="0"/>
              </a:rPr>
              <a:t>And many more…</a:t>
            </a:r>
            <a:endParaRPr sz="2400" dirty="0">
              <a:latin typeface="Mystical Woods Rough Script" panose="02000500000000000000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7"/>
          <p:cNvSpPr/>
          <p:nvPr/>
        </p:nvSpPr>
        <p:spPr>
          <a:xfrm>
            <a:off x="8087442" y="2757791"/>
            <a:ext cx="0" cy="28"/>
          </a:xfrm>
          <a:custGeom>
            <a:avLst/>
            <a:gdLst/>
            <a:ahLst/>
            <a:cxnLst/>
            <a:rect l="l" t="t" r="r" b="b"/>
            <a:pathLst>
              <a:path h="1" extrusionOk="0">
                <a:moveTo>
                  <a:pt x="0" y="1"/>
                </a:move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7"/>
          <p:cNvSpPr/>
          <p:nvPr/>
        </p:nvSpPr>
        <p:spPr>
          <a:xfrm>
            <a:off x="7850699" y="4408087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1" y="1"/>
                </a:moveTo>
                <a:close/>
              </a:path>
            </a:pathLst>
          </a:custGeom>
          <a:noFill/>
          <a:ln w="24700" cap="flat" cmpd="sng">
            <a:solidFill>
              <a:srgbClr val="F2F2F2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7"/>
          <p:cNvSpPr/>
          <p:nvPr/>
        </p:nvSpPr>
        <p:spPr>
          <a:xfrm>
            <a:off x="7682814" y="3999193"/>
            <a:ext cx="28" cy="28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7"/>
          <p:cNvSpPr/>
          <p:nvPr/>
        </p:nvSpPr>
        <p:spPr>
          <a:xfrm>
            <a:off x="7678464" y="2399433"/>
            <a:ext cx="0" cy="28"/>
          </a:xfrm>
          <a:custGeom>
            <a:avLst/>
            <a:gdLst/>
            <a:ahLst/>
            <a:cxnLst/>
            <a:rect l="l" t="t" r="r" b="b"/>
            <a:pathLst>
              <a:path h="1" extrusionOk="0">
                <a:moveTo>
                  <a:pt x="0" y="1"/>
                </a:move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7"/>
          <p:cNvSpPr/>
          <p:nvPr/>
        </p:nvSpPr>
        <p:spPr>
          <a:xfrm>
            <a:off x="8653481" y="3375470"/>
            <a:ext cx="28" cy="28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" name="Google Shape;218;p17"/>
          <p:cNvGrpSpPr/>
          <p:nvPr/>
        </p:nvGrpSpPr>
        <p:grpSpPr>
          <a:xfrm>
            <a:off x="7473430" y="1637731"/>
            <a:ext cx="544555" cy="3505769"/>
            <a:chOff x="3890774" y="1637625"/>
            <a:chExt cx="544555" cy="3505769"/>
          </a:xfrm>
        </p:grpSpPr>
        <p:sp>
          <p:nvSpPr>
            <p:cNvPr id="219" name="Google Shape;219;p17"/>
            <p:cNvSpPr/>
            <p:nvPr/>
          </p:nvSpPr>
          <p:spPr>
            <a:xfrm>
              <a:off x="3890774" y="1637625"/>
              <a:ext cx="544555" cy="3505769"/>
            </a:xfrm>
            <a:custGeom>
              <a:avLst/>
              <a:gdLst/>
              <a:ahLst/>
              <a:cxnLst/>
              <a:rect l="l" t="t" r="r" b="b"/>
              <a:pathLst>
                <a:path w="19278" h="124109" extrusionOk="0">
                  <a:moveTo>
                    <a:pt x="9639" y="1"/>
                  </a:moveTo>
                  <a:cubicBezTo>
                    <a:pt x="9383" y="1"/>
                    <a:pt x="9127" y="123"/>
                    <a:pt x="8931" y="367"/>
                  </a:cubicBezTo>
                  <a:lnTo>
                    <a:pt x="394" y="11273"/>
                  </a:lnTo>
                  <a:cubicBezTo>
                    <a:pt x="1" y="11773"/>
                    <a:pt x="179" y="12190"/>
                    <a:pt x="787" y="12190"/>
                  </a:cubicBezTo>
                  <a:lnTo>
                    <a:pt x="3430" y="12190"/>
                  </a:lnTo>
                  <a:lnTo>
                    <a:pt x="3430" y="124108"/>
                  </a:lnTo>
                  <a:lnTo>
                    <a:pt x="15777" y="124108"/>
                  </a:lnTo>
                  <a:lnTo>
                    <a:pt x="15777" y="12190"/>
                  </a:lnTo>
                  <a:lnTo>
                    <a:pt x="18491" y="12190"/>
                  </a:lnTo>
                  <a:cubicBezTo>
                    <a:pt x="19098" y="12190"/>
                    <a:pt x="19277" y="11773"/>
                    <a:pt x="18884" y="11273"/>
                  </a:cubicBezTo>
                  <a:lnTo>
                    <a:pt x="10347" y="367"/>
                  </a:lnTo>
                  <a:cubicBezTo>
                    <a:pt x="10151" y="123"/>
                    <a:pt x="9895" y="1"/>
                    <a:pt x="96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7"/>
            <p:cNvSpPr/>
            <p:nvPr/>
          </p:nvSpPr>
          <p:spPr>
            <a:xfrm>
              <a:off x="4151788" y="2196180"/>
              <a:ext cx="22542" cy="2611566"/>
            </a:xfrm>
            <a:custGeom>
              <a:avLst/>
              <a:gdLst/>
              <a:ahLst/>
              <a:cxnLst/>
              <a:rect l="l" t="t" r="r" b="b"/>
              <a:pathLst>
                <a:path w="798" h="92453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lnTo>
                    <a:pt x="0" y="5787"/>
                  </a:lnTo>
                  <a:cubicBezTo>
                    <a:pt x="0" y="6013"/>
                    <a:pt x="179" y="6192"/>
                    <a:pt x="393" y="6192"/>
                  </a:cubicBezTo>
                  <a:cubicBezTo>
                    <a:pt x="619" y="6192"/>
                    <a:pt x="798" y="6013"/>
                    <a:pt x="798" y="5787"/>
                  </a:cubicBezTo>
                  <a:lnTo>
                    <a:pt x="798" y="394"/>
                  </a:lnTo>
                  <a:cubicBezTo>
                    <a:pt x="798" y="179"/>
                    <a:pt x="619" y="1"/>
                    <a:pt x="393" y="1"/>
                  </a:cubicBezTo>
                  <a:close/>
                  <a:moveTo>
                    <a:pt x="393" y="14384"/>
                  </a:moveTo>
                  <a:cubicBezTo>
                    <a:pt x="179" y="14384"/>
                    <a:pt x="0" y="14562"/>
                    <a:pt x="0" y="14776"/>
                  </a:cubicBezTo>
                  <a:lnTo>
                    <a:pt x="0" y="20170"/>
                  </a:lnTo>
                  <a:cubicBezTo>
                    <a:pt x="0" y="20384"/>
                    <a:pt x="179" y="20563"/>
                    <a:pt x="393" y="20563"/>
                  </a:cubicBezTo>
                  <a:cubicBezTo>
                    <a:pt x="619" y="20563"/>
                    <a:pt x="798" y="20384"/>
                    <a:pt x="798" y="20170"/>
                  </a:cubicBezTo>
                  <a:lnTo>
                    <a:pt x="798" y="14776"/>
                  </a:lnTo>
                  <a:cubicBezTo>
                    <a:pt x="798" y="14562"/>
                    <a:pt x="619" y="14384"/>
                    <a:pt x="393" y="14384"/>
                  </a:cubicBezTo>
                  <a:close/>
                  <a:moveTo>
                    <a:pt x="393" y="28754"/>
                  </a:moveTo>
                  <a:cubicBezTo>
                    <a:pt x="179" y="28754"/>
                    <a:pt x="0" y="28933"/>
                    <a:pt x="0" y="29159"/>
                  </a:cubicBezTo>
                  <a:lnTo>
                    <a:pt x="0" y="34541"/>
                  </a:lnTo>
                  <a:cubicBezTo>
                    <a:pt x="0" y="34767"/>
                    <a:pt x="179" y="34946"/>
                    <a:pt x="393" y="34946"/>
                  </a:cubicBezTo>
                  <a:cubicBezTo>
                    <a:pt x="619" y="34946"/>
                    <a:pt x="798" y="34767"/>
                    <a:pt x="798" y="34541"/>
                  </a:cubicBezTo>
                  <a:lnTo>
                    <a:pt x="798" y="29159"/>
                  </a:lnTo>
                  <a:cubicBezTo>
                    <a:pt x="798" y="28933"/>
                    <a:pt x="619" y="28754"/>
                    <a:pt x="393" y="28754"/>
                  </a:cubicBezTo>
                  <a:close/>
                  <a:moveTo>
                    <a:pt x="393" y="43137"/>
                  </a:moveTo>
                  <a:cubicBezTo>
                    <a:pt x="179" y="43137"/>
                    <a:pt x="0" y="43316"/>
                    <a:pt x="0" y="43530"/>
                  </a:cubicBezTo>
                  <a:lnTo>
                    <a:pt x="0" y="48923"/>
                  </a:lnTo>
                  <a:cubicBezTo>
                    <a:pt x="0" y="49138"/>
                    <a:pt x="179" y="49316"/>
                    <a:pt x="393" y="49316"/>
                  </a:cubicBezTo>
                  <a:cubicBezTo>
                    <a:pt x="619" y="49316"/>
                    <a:pt x="798" y="49138"/>
                    <a:pt x="798" y="48923"/>
                  </a:cubicBezTo>
                  <a:lnTo>
                    <a:pt x="798" y="43530"/>
                  </a:lnTo>
                  <a:cubicBezTo>
                    <a:pt x="798" y="43316"/>
                    <a:pt x="619" y="43137"/>
                    <a:pt x="393" y="43137"/>
                  </a:cubicBezTo>
                  <a:close/>
                  <a:moveTo>
                    <a:pt x="393" y="57508"/>
                  </a:moveTo>
                  <a:cubicBezTo>
                    <a:pt x="179" y="57508"/>
                    <a:pt x="0" y="57686"/>
                    <a:pt x="0" y="57913"/>
                  </a:cubicBezTo>
                  <a:lnTo>
                    <a:pt x="0" y="63306"/>
                  </a:lnTo>
                  <a:cubicBezTo>
                    <a:pt x="0" y="63521"/>
                    <a:pt x="179" y="63699"/>
                    <a:pt x="393" y="63699"/>
                  </a:cubicBezTo>
                  <a:cubicBezTo>
                    <a:pt x="619" y="63699"/>
                    <a:pt x="798" y="63521"/>
                    <a:pt x="798" y="63306"/>
                  </a:cubicBezTo>
                  <a:lnTo>
                    <a:pt x="798" y="57913"/>
                  </a:lnTo>
                  <a:cubicBezTo>
                    <a:pt x="798" y="57686"/>
                    <a:pt x="619" y="57508"/>
                    <a:pt x="393" y="57508"/>
                  </a:cubicBezTo>
                  <a:close/>
                  <a:moveTo>
                    <a:pt x="393" y="71891"/>
                  </a:moveTo>
                  <a:cubicBezTo>
                    <a:pt x="179" y="71891"/>
                    <a:pt x="0" y="72069"/>
                    <a:pt x="0" y="72283"/>
                  </a:cubicBezTo>
                  <a:lnTo>
                    <a:pt x="0" y="77677"/>
                  </a:lnTo>
                  <a:cubicBezTo>
                    <a:pt x="0" y="77903"/>
                    <a:pt x="179" y="78070"/>
                    <a:pt x="393" y="78070"/>
                  </a:cubicBezTo>
                  <a:cubicBezTo>
                    <a:pt x="619" y="78070"/>
                    <a:pt x="798" y="77903"/>
                    <a:pt x="798" y="77677"/>
                  </a:cubicBezTo>
                  <a:lnTo>
                    <a:pt x="798" y="72283"/>
                  </a:lnTo>
                  <a:cubicBezTo>
                    <a:pt x="798" y="72069"/>
                    <a:pt x="619" y="71891"/>
                    <a:pt x="393" y="71891"/>
                  </a:cubicBezTo>
                  <a:close/>
                  <a:moveTo>
                    <a:pt x="393" y="86273"/>
                  </a:moveTo>
                  <a:cubicBezTo>
                    <a:pt x="179" y="86273"/>
                    <a:pt x="0" y="86452"/>
                    <a:pt x="0" y="86666"/>
                  </a:cubicBezTo>
                  <a:lnTo>
                    <a:pt x="0" y="92060"/>
                  </a:lnTo>
                  <a:cubicBezTo>
                    <a:pt x="0" y="92274"/>
                    <a:pt x="179" y="92453"/>
                    <a:pt x="393" y="92453"/>
                  </a:cubicBezTo>
                  <a:cubicBezTo>
                    <a:pt x="619" y="92453"/>
                    <a:pt x="798" y="92274"/>
                    <a:pt x="798" y="92060"/>
                  </a:cubicBezTo>
                  <a:lnTo>
                    <a:pt x="798" y="86666"/>
                  </a:lnTo>
                  <a:cubicBezTo>
                    <a:pt x="798" y="86452"/>
                    <a:pt x="619" y="86273"/>
                    <a:pt x="393" y="86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" name="Google Shape;221;p17"/>
          <p:cNvGrpSpPr/>
          <p:nvPr/>
        </p:nvGrpSpPr>
        <p:grpSpPr>
          <a:xfrm>
            <a:off x="6881072" y="2282258"/>
            <a:ext cx="1773378" cy="2852517"/>
            <a:chOff x="3387023" y="2290896"/>
            <a:chExt cx="1773378" cy="2852517"/>
          </a:xfrm>
        </p:grpSpPr>
        <p:sp>
          <p:nvSpPr>
            <p:cNvPr id="222" name="Google Shape;222;p17"/>
            <p:cNvSpPr/>
            <p:nvPr/>
          </p:nvSpPr>
          <p:spPr>
            <a:xfrm>
              <a:off x="3387023" y="2290896"/>
              <a:ext cx="1773378" cy="2852517"/>
            </a:xfrm>
            <a:custGeom>
              <a:avLst/>
              <a:gdLst/>
              <a:ahLst/>
              <a:cxnLst/>
              <a:rect l="l" t="t" r="r" b="b"/>
              <a:pathLst>
                <a:path w="62780" h="100983" extrusionOk="0">
                  <a:moveTo>
                    <a:pt x="1010" y="0"/>
                  </a:moveTo>
                  <a:cubicBezTo>
                    <a:pt x="422" y="0"/>
                    <a:pt x="1" y="458"/>
                    <a:pt x="46" y="1065"/>
                  </a:cubicBezTo>
                  <a:lnTo>
                    <a:pt x="1332" y="15186"/>
                  </a:lnTo>
                  <a:cubicBezTo>
                    <a:pt x="1368" y="15585"/>
                    <a:pt x="1541" y="15794"/>
                    <a:pt x="1774" y="15794"/>
                  </a:cubicBezTo>
                  <a:cubicBezTo>
                    <a:pt x="1922" y="15794"/>
                    <a:pt x="2096" y="15708"/>
                    <a:pt x="2272" y="15531"/>
                  </a:cubicBezTo>
                  <a:lnTo>
                    <a:pt x="4689" y="13126"/>
                  </a:lnTo>
                  <a:cubicBezTo>
                    <a:pt x="10857" y="18889"/>
                    <a:pt x="19179" y="22413"/>
                    <a:pt x="28252" y="22425"/>
                  </a:cubicBezTo>
                  <a:cubicBezTo>
                    <a:pt x="40456" y="22425"/>
                    <a:pt x="50433" y="32366"/>
                    <a:pt x="50433" y="44642"/>
                  </a:cubicBezTo>
                  <a:lnTo>
                    <a:pt x="50433" y="100982"/>
                  </a:lnTo>
                  <a:lnTo>
                    <a:pt x="62780" y="100982"/>
                  </a:lnTo>
                  <a:lnTo>
                    <a:pt x="62780" y="44582"/>
                  </a:lnTo>
                  <a:lnTo>
                    <a:pt x="62744" y="44582"/>
                  </a:lnTo>
                  <a:cubicBezTo>
                    <a:pt x="62744" y="25532"/>
                    <a:pt x="47302" y="10114"/>
                    <a:pt x="28252" y="10090"/>
                  </a:cubicBezTo>
                  <a:cubicBezTo>
                    <a:pt x="22596" y="10090"/>
                    <a:pt x="17334" y="7947"/>
                    <a:pt x="13405" y="4411"/>
                  </a:cubicBezTo>
                  <a:lnTo>
                    <a:pt x="15584" y="2220"/>
                  </a:lnTo>
                  <a:cubicBezTo>
                    <a:pt x="16048" y="1767"/>
                    <a:pt x="15893" y="1339"/>
                    <a:pt x="15250" y="1279"/>
                  </a:cubicBezTo>
                  <a:lnTo>
                    <a:pt x="1117" y="5"/>
                  </a:lnTo>
                  <a:cubicBezTo>
                    <a:pt x="1081" y="2"/>
                    <a:pt x="1045" y="0"/>
                    <a:pt x="10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7"/>
            <p:cNvSpPr/>
            <p:nvPr/>
          </p:nvSpPr>
          <p:spPr>
            <a:xfrm>
              <a:off x="3598857" y="2484285"/>
              <a:ext cx="1405172" cy="2470103"/>
            </a:xfrm>
            <a:custGeom>
              <a:avLst/>
              <a:gdLst/>
              <a:ahLst/>
              <a:cxnLst/>
              <a:rect l="l" t="t" r="r" b="b"/>
              <a:pathLst>
                <a:path w="49745" h="87445" extrusionOk="0">
                  <a:moveTo>
                    <a:pt x="441" y="1"/>
                  </a:moveTo>
                  <a:cubicBezTo>
                    <a:pt x="334" y="1"/>
                    <a:pt x="225" y="42"/>
                    <a:pt x="143" y="124"/>
                  </a:cubicBezTo>
                  <a:cubicBezTo>
                    <a:pt x="0" y="291"/>
                    <a:pt x="12" y="541"/>
                    <a:pt x="179" y="684"/>
                  </a:cubicBezTo>
                  <a:cubicBezTo>
                    <a:pt x="1679" y="2029"/>
                    <a:pt x="3274" y="3256"/>
                    <a:pt x="4918" y="4363"/>
                  </a:cubicBezTo>
                  <a:cubicBezTo>
                    <a:pt x="4989" y="4411"/>
                    <a:pt x="5060" y="4423"/>
                    <a:pt x="5132" y="4423"/>
                  </a:cubicBezTo>
                  <a:cubicBezTo>
                    <a:pt x="5263" y="4423"/>
                    <a:pt x="5394" y="4363"/>
                    <a:pt x="5465" y="4256"/>
                  </a:cubicBezTo>
                  <a:cubicBezTo>
                    <a:pt x="5584" y="4065"/>
                    <a:pt x="5537" y="3827"/>
                    <a:pt x="5358" y="3696"/>
                  </a:cubicBezTo>
                  <a:cubicBezTo>
                    <a:pt x="3739" y="2625"/>
                    <a:pt x="2179" y="1410"/>
                    <a:pt x="703" y="101"/>
                  </a:cubicBezTo>
                  <a:cubicBezTo>
                    <a:pt x="630" y="34"/>
                    <a:pt x="536" y="1"/>
                    <a:pt x="441" y="1"/>
                  </a:cubicBezTo>
                  <a:close/>
                  <a:moveTo>
                    <a:pt x="13955" y="8103"/>
                  </a:moveTo>
                  <a:cubicBezTo>
                    <a:pt x="13790" y="8103"/>
                    <a:pt x="13630" y="8204"/>
                    <a:pt x="13573" y="8364"/>
                  </a:cubicBezTo>
                  <a:cubicBezTo>
                    <a:pt x="13502" y="8566"/>
                    <a:pt x="13609" y="8804"/>
                    <a:pt x="13811" y="8876"/>
                  </a:cubicBezTo>
                  <a:cubicBezTo>
                    <a:pt x="15693" y="9554"/>
                    <a:pt x="17645" y="10090"/>
                    <a:pt x="19586" y="10483"/>
                  </a:cubicBezTo>
                  <a:lnTo>
                    <a:pt x="19669" y="10483"/>
                  </a:lnTo>
                  <a:cubicBezTo>
                    <a:pt x="19848" y="10483"/>
                    <a:pt x="20015" y="10352"/>
                    <a:pt x="20050" y="10173"/>
                  </a:cubicBezTo>
                  <a:cubicBezTo>
                    <a:pt x="20098" y="9959"/>
                    <a:pt x="19955" y="9745"/>
                    <a:pt x="19741" y="9697"/>
                  </a:cubicBezTo>
                  <a:cubicBezTo>
                    <a:pt x="17836" y="9328"/>
                    <a:pt x="15931" y="8792"/>
                    <a:pt x="14085" y="8125"/>
                  </a:cubicBezTo>
                  <a:cubicBezTo>
                    <a:pt x="14043" y="8110"/>
                    <a:pt x="13999" y="8103"/>
                    <a:pt x="13955" y="8103"/>
                  </a:cubicBezTo>
                  <a:close/>
                  <a:moveTo>
                    <a:pt x="29109" y="10954"/>
                  </a:moveTo>
                  <a:cubicBezTo>
                    <a:pt x="28919" y="10954"/>
                    <a:pt x="28752" y="11099"/>
                    <a:pt x="28730" y="11293"/>
                  </a:cubicBezTo>
                  <a:cubicBezTo>
                    <a:pt x="28694" y="11519"/>
                    <a:pt x="28849" y="11709"/>
                    <a:pt x="29063" y="11745"/>
                  </a:cubicBezTo>
                  <a:cubicBezTo>
                    <a:pt x="30933" y="11971"/>
                    <a:pt x="32778" y="12555"/>
                    <a:pt x="34576" y="13471"/>
                  </a:cubicBezTo>
                  <a:cubicBezTo>
                    <a:pt x="34636" y="13495"/>
                    <a:pt x="34695" y="13507"/>
                    <a:pt x="34755" y="13507"/>
                  </a:cubicBezTo>
                  <a:cubicBezTo>
                    <a:pt x="34897" y="13507"/>
                    <a:pt x="35040" y="13424"/>
                    <a:pt x="35112" y="13293"/>
                  </a:cubicBezTo>
                  <a:cubicBezTo>
                    <a:pt x="35207" y="13090"/>
                    <a:pt x="35136" y="12852"/>
                    <a:pt x="34933" y="12757"/>
                  </a:cubicBezTo>
                  <a:cubicBezTo>
                    <a:pt x="33064" y="11804"/>
                    <a:pt x="31123" y="11197"/>
                    <a:pt x="29171" y="10959"/>
                  </a:cubicBezTo>
                  <a:cubicBezTo>
                    <a:pt x="29150" y="10956"/>
                    <a:pt x="29129" y="10954"/>
                    <a:pt x="29109" y="10954"/>
                  </a:cubicBezTo>
                  <a:close/>
                  <a:moveTo>
                    <a:pt x="42350" y="18963"/>
                  </a:moveTo>
                  <a:cubicBezTo>
                    <a:pt x="42262" y="18963"/>
                    <a:pt x="42173" y="18993"/>
                    <a:pt x="42101" y="19055"/>
                  </a:cubicBezTo>
                  <a:cubicBezTo>
                    <a:pt x="41934" y="19198"/>
                    <a:pt x="41910" y="19448"/>
                    <a:pt x="42041" y="19615"/>
                  </a:cubicBezTo>
                  <a:cubicBezTo>
                    <a:pt x="43268" y="21091"/>
                    <a:pt x="44375" y="22734"/>
                    <a:pt x="45315" y="24473"/>
                  </a:cubicBezTo>
                  <a:cubicBezTo>
                    <a:pt x="45387" y="24604"/>
                    <a:pt x="45530" y="24687"/>
                    <a:pt x="45661" y="24687"/>
                  </a:cubicBezTo>
                  <a:cubicBezTo>
                    <a:pt x="45732" y="24687"/>
                    <a:pt x="45792" y="24663"/>
                    <a:pt x="45851" y="24639"/>
                  </a:cubicBezTo>
                  <a:cubicBezTo>
                    <a:pt x="46042" y="24532"/>
                    <a:pt x="46113" y="24294"/>
                    <a:pt x="46018" y="24092"/>
                  </a:cubicBezTo>
                  <a:cubicBezTo>
                    <a:pt x="45042" y="22306"/>
                    <a:pt x="43910" y="20627"/>
                    <a:pt x="42660" y="19115"/>
                  </a:cubicBezTo>
                  <a:cubicBezTo>
                    <a:pt x="42580" y="19014"/>
                    <a:pt x="42465" y="18963"/>
                    <a:pt x="42350" y="18963"/>
                  </a:cubicBezTo>
                  <a:close/>
                  <a:moveTo>
                    <a:pt x="48969" y="33191"/>
                  </a:moveTo>
                  <a:cubicBezTo>
                    <a:pt x="48943" y="33191"/>
                    <a:pt x="48915" y="33194"/>
                    <a:pt x="48887" y="33200"/>
                  </a:cubicBezTo>
                  <a:cubicBezTo>
                    <a:pt x="48673" y="33236"/>
                    <a:pt x="48530" y="33438"/>
                    <a:pt x="48566" y="33652"/>
                  </a:cubicBezTo>
                  <a:cubicBezTo>
                    <a:pt x="48828" y="35117"/>
                    <a:pt x="48959" y="36558"/>
                    <a:pt x="48959" y="37939"/>
                  </a:cubicBezTo>
                  <a:lnTo>
                    <a:pt x="48959" y="39510"/>
                  </a:lnTo>
                  <a:cubicBezTo>
                    <a:pt x="48959" y="39725"/>
                    <a:pt x="49137" y="39903"/>
                    <a:pt x="49352" y="39903"/>
                  </a:cubicBezTo>
                  <a:cubicBezTo>
                    <a:pt x="49578" y="39903"/>
                    <a:pt x="49745" y="39725"/>
                    <a:pt x="49745" y="39510"/>
                  </a:cubicBezTo>
                  <a:lnTo>
                    <a:pt x="49745" y="37939"/>
                  </a:lnTo>
                  <a:cubicBezTo>
                    <a:pt x="49745" y="36510"/>
                    <a:pt x="49614" y="35022"/>
                    <a:pt x="49352" y="33521"/>
                  </a:cubicBezTo>
                  <a:cubicBezTo>
                    <a:pt x="49320" y="33333"/>
                    <a:pt x="49161" y="33191"/>
                    <a:pt x="48969" y="33191"/>
                  </a:cubicBezTo>
                  <a:close/>
                  <a:moveTo>
                    <a:pt x="49352" y="49011"/>
                  </a:moveTo>
                  <a:cubicBezTo>
                    <a:pt x="49137" y="49011"/>
                    <a:pt x="48959" y="49190"/>
                    <a:pt x="48959" y="49404"/>
                  </a:cubicBezTo>
                  <a:lnTo>
                    <a:pt x="48959" y="55357"/>
                  </a:lnTo>
                  <a:cubicBezTo>
                    <a:pt x="48959" y="55572"/>
                    <a:pt x="49137" y="55750"/>
                    <a:pt x="49352" y="55750"/>
                  </a:cubicBezTo>
                  <a:cubicBezTo>
                    <a:pt x="49578" y="55750"/>
                    <a:pt x="49745" y="55572"/>
                    <a:pt x="49745" y="55357"/>
                  </a:cubicBezTo>
                  <a:lnTo>
                    <a:pt x="49745" y="49404"/>
                  </a:lnTo>
                  <a:cubicBezTo>
                    <a:pt x="49745" y="49190"/>
                    <a:pt x="49578" y="49011"/>
                    <a:pt x="49352" y="49011"/>
                  </a:cubicBezTo>
                  <a:close/>
                  <a:moveTo>
                    <a:pt x="49352" y="64859"/>
                  </a:moveTo>
                  <a:cubicBezTo>
                    <a:pt x="49137" y="64859"/>
                    <a:pt x="48959" y="65037"/>
                    <a:pt x="48959" y="65252"/>
                  </a:cubicBezTo>
                  <a:lnTo>
                    <a:pt x="48959" y="71205"/>
                  </a:lnTo>
                  <a:cubicBezTo>
                    <a:pt x="48959" y="71419"/>
                    <a:pt x="49137" y="71598"/>
                    <a:pt x="49352" y="71598"/>
                  </a:cubicBezTo>
                  <a:cubicBezTo>
                    <a:pt x="49578" y="71598"/>
                    <a:pt x="49745" y="71419"/>
                    <a:pt x="49745" y="71205"/>
                  </a:cubicBezTo>
                  <a:lnTo>
                    <a:pt x="49745" y="65252"/>
                  </a:lnTo>
                  <a:cubicBezTo>
                    <a:pt x="49745" y="65037"/>
                    <a:pt x="49578" y="64859"/>
                    <a:pt x="49352" y="64859"/>
                  </a:cubicBezTo>
                  <a:close/>
                  <a:moveTo>
                    <a:pt x="49352" y="80706"/>
                  </a:moveTo>
                  <a:cubicBezTo>
                    <a:pt x="49137" y="80706"/>
                    <a:pt x="48959" y="80884"/>
                    <a:pt x="48959" y="81099"/>
                  </a:cubicBezTo>
                  <a:lnTo>
                    <a:pt x="48959" y="87040"/>
                  </a:lnTo>
                  <a:cubicBezTo>
                    <a:pt x="48959" y="87266"/>
                    <a:pt x="49137" y="87445"/>
                    <a:pt x="49352" y="87445"/>
                  </a:cubicBezTo>
                  <a:cubicBezTo>
                    <a:pt x="49578" y="87445"/>
                    <a:pt x="49745" y="87266"/>
                    <a:pt x="49745" y="87040"/>
                  </a:cubicBezTo>
                  <a:lnTo>
                    <a:pt x="49745" y="81099"/>
                  </a:lnTo>
                  <a:cubicBezTo>
                    <a:pt x="49745" y="80884"/>
                    <a:pt x="49578" y="80706"/>
                    <a:pt x="49352" y="807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" name="Google Shape;227;p17"/>
          <p:cNvSpPr/>
          <p:nvPr/>
        </p:nvSpPr>
        <p:spPr>
          <a:xfrm>
            <a:off x="7413749" y="3955295"/>
            <a:ext cx="28" cy="28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1" y="1"/>
                </a:moveTo>
                <a:close/>
              </a:path>
            </a:pathLst>
          </a:custGeom>
          <a:noFill/>
          <a:ln w="24700" cap="flat" cmpd="sng">
            <a:solidFill>
              <a:srgbClr val="FFFFFF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8" name="Google Shape;228;p17"/>
          <p:cNvGrpSpPr/>
          <p:nvPr/>
        </p:nvGrpSpPr>
        <p:grpSpPr>
          <a:xfrm>
            <a:off x="6103087" y="2871802"/>
            <a:ext cx="1316390" cy="2262992"/>
            <a:chOff x="2609038" y="2880440"/>
            <a:chExt cx="1316390" cy="2262992"/>
          </a:xfrm>
        </p:grpSpPr>
        <p:sp>
          <p:nvSpPr>
            <p:cNvPr id="229" name="Google Shape;229;p17"/>
            <p:cNvSpPr/>
            <p:nvPr/>
          </p:nvSpPr>
          <p:spPr>
            <a:xfrm>
              <a:off x="2609038" y="2880440"/>
              <a:ext cx="1316390" cy="2262992"/>
            </a:xfrm>
            <a:custGeom>
              <a:avLst/>
              <a:gdLst/>
              <a:ahLst/>
              <a:cxnLst/>
              <a:rect l="l" t="t" r="r" b="b"/>
              <a:pathLst>
                <a:path w="46602" h="80113" extrusionOk="0">
                  <a:moveTo>
                    <a:pt x="11901" y="0"/>
                  </a:moveTo>
                  <a:cubicBezTo>
                    <a:pt x="11757" y="0"/>
                    <a:pt x="11586" y="71"/>
                    <a:pt x="11406" y="221"/>
                  </a:cubicBezTo>
                  <a:lnTo>
                    <a:pt x="500" y="9294"/>
                  </a:lnTo>
                  <a:cubicBezTo>
                    <a:pt x="0" y="9711"/>
                    <a:pt x="0" y="10389"/>
                    <a:pt x="488" y="10806"/>
                  </a:cubicBezTo>
                  <a:lnTo>
                    <a:pt x="11406" y="19890"/>
                  </a:lnTo>
                  <a:cubicBezTo>
                    <a:pt x="11584" y="20034"/>
                    <a:pt x="11752" y="20103"/>
                    <a:pt x="11896" y="20103"/>
                  </a:cubicBezTo>
                  <a:cubicBezTo>
                    <a:pt x="12157" y="20103"/>
                    <a:pt x="12335" y="19876"/>
                    <a:pt x="12335" y="19462"/>
                  </a:cubicBezTo>
                  <a:lnTo>
                    <a:pt x="12335" y="16140"/>
                  </a:lnTo>
                  <a:cubicBezTo>
                    <a:pt x="24384" y="16259"/>
                    <a:pt x="34362" y="26153"/>
                    <a:pt x="34362" y="38357"/>
                  </a:cubicBezTo>
                  <a:lnTo>
                    <a:pt x="34362" y="80112"/>
                  </a:lnTo>
                  <a:lnTo>
                    <a:pt x="46565" y="80112"/>
                  </a:lnTo>
                  <a:lnTo>
                    <a:pt x="46565" y="38297"/>
                  </a:lnTo>
                  <a:lnTo>
                    <a:pt x="46601" y="38297"/>
                  </a:lnTo>
                  <a:cubicBezTo>
                    <a:pt x="46601" y="19390"/>
                    <a:pt x="31242" y="3936"/>
                    <a:pt x="12335" y="3817"/>
                  </a:cubicBezTo>
                  <a:lnTo>
                    <a:pt x="12335" y="638"/>
                  </a:lnTo>
                  <a:cubicBezTo>
                    <a:pt x="12335" y="226"/>
                    <a:pt x="12159" y="0"/>
                    <a:pt x="119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2829317" y="3148686"/>
              <a:ext cx="939710" cy="1848432"/>
            </a:xfrm>
            <a:custGeom>
              <a:avLst/>
              <a:gdLst/>
              <a:ahLst/>
              <a:cxnLst/>
              <a:rect l="l" t="t" r="r" b="b"/>
              <a:pathLst>
                <a:path w="33267" h="65437" extrusionOk="0">
                  <a:moveTo>
                    <a:pt x="2930" y="0"/>
                  </a:moveTo>
                  <a:cubicBezTo>
                    <a:pt x="2144" y="0"/>
                    <a:pt x="1322" y="12"/>
                    <a:pt x="394" y="36"/>
                  </a:cubicBezTo>
                  <a:cubicBezTo>
                    <a:pt x="179" y="48"/>
                    <a:pt x="1" y="226"/>
                    <a:pt x="13" y="441"/>
                  </a:cubicBezTo>
                  <a:cubicBezTo>
                    <a:pt x="13" y="660"/>
                    <a:pt x="191" y="834"/>
                    <a:pt x="397" y="834"/>
                  </a:cubicBezTo>
                  <a:cubicBezTo>
                    <a:pt x="404" y="834"/>
                    <a:pt x="411" y="834"/>
                    <a:pt x="417" y="834"/>
                  </a:cubicBezTo>
                  <a:cubicBezTo>
                    <a:pt x="1334" y="798"/>
                    <a:pt x="2156" y="786"/>
                    <a:pt x="2930" y="786"/>
                  </a:cubicBezTo>
                  <a:cubicBezTo>
                    <a:pt x="4156" y="786"/>
                    <a:pt x="5263" y="822"/>
                    <a:pt x="6323" y="893"/>
                  </a:cubicBezTo>
                  <a:lnTo>
                    <a:pt x="6347" y="893"/>
                  </a:lnTo>
                  <a:cubicBezTo>
                    <a:pt x="6549" y="893"/>
                    <a:pt x="6728" y="726"/>
                    <a:pt x="6740" y="512"/>
                  </a:cubicBezTo>
                  <a:cubicBezTo>
                    <a:pt x="6752" y="298"/>
                    <a:pt x="6585" y="107"/>
                    <a:pt x="6371" y="95"/>
                  </a:cubicBezTo>
                  <a:cubicBezTo>
                    <a:pt x="5299" y="36"/>
                    <a:pt x="4168" y="0"/>
                    <a:pt x="2930" y="0"/>
                  </a:cubicBezTo>
                  <a:close/>
                  <a:moveTo>
                    <a:pt x="15980" y="2184"/>
                  </a:moveTo>
                  <a:cubicBezTo>
                    <a:pt x="15823" y="2184"/>
                    <a:pt x="15673" y="2274"/>
                    <a:pt x="15610" y="2417"/>
                  </a:cubicBezTo>
                  <a:cubicBezTo>
                    <a:pt x="15526" y="2620"/>
                    <a:pt x="15622" y="2858"/>
                    <a:pt x="15824" y="2941"/>
                  </a:cubicBezTo>
                  <a:cubicBezTo>
                    <a:pt x="15884" y="2965"/>
                    <a:pt x="15943" y="3001"/>
                    <a:pt x="15991" y="3024"/>
                  </a:cubicBezTo>
                  <a:cubicBezTo>
                    <a:pt x="17717" y="3798"/>
                    <a:pt x="19372" y="4751"/>
                    <a:pt x="20896" y="5846"/>
                  </a:cubicBezTo>
                  <a:cubicBezTo>
                    <a:pt x="20968" y="5894"/>
                    <a:pt x="21051" y="5918"/>
                    <a:pt x="21122" y="5918"/>
                  </a:cubicBezTo>
                  <a:cubicBezTo>
                    <a:pt x="21253" y="5918"/>
                    <a:pt x="21372" y="5858"/>
                    <a:pt x="21444" y="5751"/>
                  </a:cubicBezTo>
                  <a:cubicBezTo>
                    <a:pt x="21575" y="5572"/>
                    <a:pt x="21539" y="5334"/>
                    <a:pt x="21361" y="5203"/>
                  </a:cubicBezTo>
                  <a:cubicBezTo>
                    <a:pt x="19789" y="4084"/>
                    <a:pt x="18086" y="3108"/>
                    <a:pt x="16312" y="2298"/>
                  </a:cubicBezTo>
                  <a:cubicBezTo>
                    <a:pt x="16253" y="2274"/>
                    <a:pt x="16193" y="2239"/>
                    <a:pt x="16134" y="2215"/>
                  </a:cubicBezTo>
                  <a:cubicBezTo>
                    <a:pt x="16084" y="2194"/>
                    <a:pt x="16031" y="2184"/>
                    <a:pt x="15980" y="2184"/>
                  </a:cubicBezTo>
                  <a:close/>
                  <a:moveTo>
                    <a:pt x="28044" y="12139"/>
                  </a:moveTo>
                  <a:cubicBezTo>
                    <a:pt x="27968" y="12139"/>
                    <a:pt x="27892" y="12160"/>
                    <a:pt x="27826" y="12204"/>
                  </a:cubicBezTo>
                  <a:cubicBezTo>
                    <a:pt x="27647" y="12335"/>
                    <a:pt x="27599" y="12585"/>
                    <a:pt x="27730" y="12764"/>
                  </a:cubicBezTo>
                  <a:cubicBezTo>
                    <a:pt x="28838" y="14371"/>
                    <a:pt x="29778" y="16097"/>
                    <a:pt x="30516" y="17895"/>
                  </a:cubicBezTo>
                  <a:cubicBezTo>
                    <a:pt x="30576" y="18050"/>
                    <a:pt x="30719" y="18145"/>
                    <a:pt x="30874" y="18145"/>
                  </a:cubicBezTo>
                  <a:cubicBezTo>
                    <a:pt x="30933" y="18145"/>
                    <a:pt x="30981" y="18133"/>
                    <a:pt x="31028" y="18110"/>
                  </a:cubicBezTo>
                  <a:cubicBezTo>
                    <a:pt x="31231" y="18026"/>
                    <a:pt x="31326" y="17800"/>
                    <a:pt x="31243" y="17598"/>
                  </a:cubicBezTo>
                  <a:cubicBezTo>
                    <a:pt x="30493" y="15752"/>
                    <a:pt x="29528" y="13966"/>
                    <a:pt x="28373" y="12311"/>
                  </a:cubicBezTo>
                  <a:cubicBezTo>
                    <a:pt x="28299" y="12199"/>
                    <a:pt x="28172" y="12139"/>
                    <a:pt x="28044" y="12139"/>
                  </a:cubicBezTo>
                  <a:close/>
                  <a:moveTo>
                    <a:pt x="32717" y="27003"/>
                  </a:moveTo>
                  <a:cubicBezTo>
                    <a:pt x="32710" y="27003"/>
                    <a:pt x="32702" y="27003"/>
                    <a:pt x="32695" y="27004"/>
                  </a:cubicBezTo>
                  <a:cubicBezTo>
                    <a:pt x="32481" y="27015"/>
                    <a:pt x="32302" y="27194"/>
                    <a:pt x="32314" y="27408"/>
                  </a:cubicBezTo>
                  <a:cubicBezTo>
                    <a:pt x="32362" y="29313"/>
                    <a:pt x="32410" y="31254"/>
                    <a:pt x="32433" y="33350"/>
                  </a:cubicBezTo>
                  <a:cubicBezTo>
                    <a:pt x="32433" y="33564"/>
                    <a:pt x="32612" y="33742"/>
                    <a:pt x="32826" y="33742"/>
                  </a:cubicBezTo>
                  <a:lnTo>
                    <a:pt x="32838" y="33742"/>
                  </a:lnTo>
                  <a:cubicBezTo>
                    <a:pt x="33052" y="33731"/>
                    <a:pt x="33231" y="33552"/>
                    <a:pt x="33231" y="33338"/>
                  </a:cubicBezTo>
                  <a:cubicBezTo>
                    <a:pt x="33195" y="31242"/>
                    <a:pt x="33160" y="29301"/>
                    <a:pt x="33112" y="27385"/>
                  </a:cubicBezTo>
                  <a:cubicBezTo>
                    <a:pt x="33100" y="27177"/>
                    <a:pt x="32933" y="27003"/>
                    <a:pt x="32717" y="27003"/>
                  </a:cubicBezTo>
                  <a:close/>
                  <a:moveTo>
                    <a:pt x="32874" y="42851"/>
                  </a:moveTo>
                  <a:cubicBezTo>
                    <a:pt x="32648" y="42851"/>
                    <a:pt x="32469" y="43029"/>
                    <a:pt x="32469" y="43244"/>
                  </a:cubicBezTo>
                  <a:cubicBezTo>
                    <a:pt x="32469" y="45363"/>
                    <a:pt x="32457" y="47435"/>
                    <a:pt x="32445" y="49185"/>
                  </a:cubicBezTo>
                  <a:cubicBezTo>
                    <a:pt x="32445" y="49399"/>
                    <a:pt x="32612" y="49578"/>
                    <a:pt x="32838" y="49590"/>
                  </a:cubicBezTo>
                  <a:cubicBezTo>
                    <a:pt x="33052" y="49590"/>
                    <a:pt x="33231" y="49411"/>
                    <a:pt x="33231" y="49197"/>
                  </a:cubicBezTo>
                  <a:cubicBezTo>
                    <a:pt x="33243" y="47447"/>
                    <a:pt x="33255" y="45363"/>
                    <a:pt x="33267" y="43244"/>
                  </a:cubicBezTo>
                  <a:cubicBezTo>
                    <a:pt x="33267" y="43029"/>
                    <a:pt x="33088" y="42851"/>
                    <a:pt x="32874" y="42851"/>
                  </a:cubicBezTo>
                  <a:close/>
                  <a:moveTo>
                    <a:pt x="32779" y="58698"/>
                  </a:moveTo>
                  <a:cubicBezTo>
                    <a:pt x="32552" y="58698"/>
                    <a:pt x="32386" y="58877"/>
                    <a:pt x="32386" y="59091"/>
                  </a:cubicBezTo>
                  <a:cubicBezTo>
                    <a:pt x="32374" y="60067"/>
                    <a:pt x="32374" y="61032"/>
                    <a:pt x="32374" y="62008"/>
                  </a:cubicBezTo>
                  <a:cubicBezTo>
                    <a:pt x="32374" y="63020"/>
                    <a:pt x="32374" y="64032"/>
                    <a:pt x="32386" y="65032"/>
                  </a:cubicBezTo>
                  <a:cubicBezTo>
                    <a:pt x="32386" y="65258"/>
                    <a:pt x="32564" y="65437"/>
                    <a:pt x="32779" y="65437"/>
                  </a:cubicBezTo>
                  <a:cubicBezTo>
                    <a:pt x="33005" y="65425"/>
                    <a:pt x="33172" y="65246"/>
                    <a:pt x="33172" y="65032"/>
                  </a:cubicBezTo>
                  <a:cubicBezTo>
                    <a:pt x="33172" y="64020"/>
                    <a:pt x="33172" y="63020"/>
                    <a:pt x="33172" y="62008"/>
                  </a:cubicBezTo>
                  <a:cubicBezTo>
                    <a:pt x="33172" y="61032"/>
                    <a:pt x="33172" y="60067"/>
                    <a:pt x="33172" y="59091"/>
                  </a:cubicBezTo>
                  <a:cubicBezTo>
                    <a:pt x="33172" y="58877"/>
                    <a:pt x="32993" y="58698"/>
                    <a:pt x="32779" y="586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1" name="Google Shape;231;p17"/>
          <p:cNvSpPr/>
          <p:nvPr/>
        </p:nvSpPr>
        <p:spPr>
          <a:xfrm>
            <a:off x="7273836" y="3640835"/>
            <a:ext cx="28" cy="28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2" name="Google Shape;232;p17"/>
          <p:cNvGrpSpPr/>
          <p:nvPr/>
        </p:nvGrpSpPr>
        <p:grpSpPr>
          <a:xfrm>
            <a:off x="6180430" y="3453153"/>
            <a:ext cx="2063367" cy="1681658"/>
            <a:chOff x="2686381" y="3461791"/>
            <a:chExt cx="2063367" cy="1681658"/>
          </a:xfrm>
        </p:grpSpPr>
        <p:sp>
          <p:nvSpPr>
            <p:cNvPr id="233" name="Google Shape;233;p17"/>
            <p:cNvSpPr/>
            <p:nvPr/>
          </p:nvSpPr>
          <p:spPr>
            <a:xfrm>
              <a:off x="2686381" y="3461791"/>
              <a:ext cx="2063367" cy="1681658"/>
            </a:xfrm>
            <a:custGeom>
              <a:avLst/>
              <a:gdLst/>
              <a:ahLst/>
              <a:cxnLst/>
              <a:rect l="l" t="t" r="r" b="b"/>
              <a:pathLst>
                <a:path w="73046" h="59533" extrusionOk="0">
                  <a:moveTo>
                    <a:pt x="38529" y="1"/>
                  </a:moveTo>
                  <a:cubicBezTo>
                    <a:pt x="19515" y="1"/>
                    <a:pt x="4096" y="15479"/>
                    <a:pt x="3989" y="34386"/>
                  </a:cubicBezTo>
                  <a:lnTo>
                    <a:pt x="846" y="34386"/>
                  </a:lnTo>
                  <a:cubicBezTo>
                    <a:pt x="191" y="34386"/>
                    <a:pt x="1" y="34803"/>
                    <a:pt x="417" y="35303"/>
                  </a:cubicBezTo>
                  <a:lnTo>
                    <a:pt x="9502" y="46209"/>
                  </a:lnTo>
                  <a:cubicBezTo>
                    <a:pt x="9710" y="46459"/>
                    <a:pt x="9984" y="46584"/>
                    <a:pt x="10256" y="46584"/>
                  </a:cubicBezTo>
                  <a:cubicBezTo>
                    <a:pt x="10529" y="46584"/>
                    <a:pt x="10800" y="46459"/>
                    <a:pt x="11002" y="46209"/>
                  </a:cubicBezTo>
                  <a:lnTo>
                    <a:pt x="20086" y="35303"/>
                  </a:lnTo>
                  <a:cubicBezTo>
                    <a:pt x="20503" y="34803"/>
                    <a:pt x="20313" y="34386"/>
                    <a:pt x="19670" y="34386"/>
                  </a:cubicBezTo>
                  <a:lnTo>
                    <a:pt x="16312" y="34386"/>
                  </a:lnTo>
                  <a:cubicBezTo>
                    <a:pt x="16407" y="22182"/>
                    <a:pt x="25373" y="12383"/>
                    <a:pt x="37577" y="12383"/>
                  </a:cubicBezTo>
                  <a:lnTo>
                    <a:pt x="38553" y="12383"/>
                  </a:lnTo>
                  <a:cubicBezTo>
                    <a:pt x="50816" y="12383"/>
                    <a:pt x="60794" y="22337"/>
                    <a:pt x="60794" y="34600"/>
                  </a:cubicBezTo>
                  <a:lnTo>
                    <a:pt x="60794" y="59532"/>
                  </a:lnTo>
                  <a:lnTo>
                    <a:pt x="72998" y="59532"/>
                  </a:lnTo>
                  <a:lnTo>
                    <a:pt x="72998" y="34529"/>
                  </a:lnTo>
                  <a:lnTo>
                    <a:pt x="73045" y="34529"/>
                  </a:lnTo>
                  <a:cubicBezTo>
                    <a:pt x="73045" y="15479"/>
                    <a:pt x="57591" y="13"/>
                    <a:pt x="385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" name="Google Shape;234;p17"/>
            <p:cNvSpPr/>
            <p:nvPr/>
          </p:nvSpPr>
          <p:spPr>
            <a:xfrm>
              <a:off x="2966886" y="3638371"/>
              <a:ext cx="1625813" cy="1499349"/>
            </a:xfrm>
            <a:custGeom>
              <a:avLst/>
              <a:gdLst/>
              <a:ahLst/>
              <a:cxnLst/>
              <a:rect l="l" t="t" r="r" b="b"/>
              <a:pathLst>
                <a:path w="57556" h="53079" extrusionOk="0">
                  <a:moveTo>
                    <a:pt x="28540" y="1"/>
                  </a:moveTo>
                  <a:cubicBezTo>
                    <a:pt x="28313" y="1"/>
                    <a:pt x="28147" y="179"/>
                    <a:pt x="28147" y="394"/>
                  </a:cubicBezTo>
                  <a:cubicBezTo>
                    <a:pt x="28147" y="620"/>
                    <a:pt x="28325" y="786"/>
                    <a:pt x="28540" y="786"/>
                  </a:cubicBezTo>
                  <a:lnTo>
                    <a:pt x="28778" y="786"/>
                  </a:lnTo>
                  <a:cubicBezTo>
                    <a:pt x="29742" y="786"/>
                    <a:pt x="30719" y="834"/>
                    <a:pt x="31683" y="917"/>
                  </a:cubicBezTo>
                  <a:cubicBezTo>
                    <a:pt x="32576" y="1013"/>
                    <a:pt x="33493" y="1132"/>
                    <a:pt x="34386" y="1298"/>
                  </a:cubicBezTo>
                  <a:cubicBezTo>
                    <a:pt x="34409" y="1298"/>
                    <a:pt x="34433" y="1310"/>
                    <a:pt x="34457" y="1310"/>
                  </a:cubicBezTo>
                  <a:cubicBezTo>
                    <a:pt x="34636" y="1310"/>
                    <a:pt x="34802" y="1167"/>
                    <a:pt x="34838" y="977"/>
                  </a:cubicBezTo>
                  <a:cubicBezTo>
                    <a:pt x="34886" y="763"/>
                    <a:pt x="34743" y="560"/>
                    <a:pt x="34529" y="525"/>
                  </a:cubicBezTo>
                  <a:cubicBezTo>
                    <a:pt x="33612" y="346"/>
                    <a:pt x="32671" y="215"/>
                    <a:pt x="31754" y="132"/>
                  </a:cubicBezTo>
                  <a:cubicBezTo>
                    <a:pt x="30778" y="48"/>
                    <a:pt x="29778" y="1"/>
                    <a:pt x="28802" y="1"/>
                  </a:cubicBezTo>
                  <a:close/>
                  <a:moveTo>
                    <a:pt x="18817" y="1634"/>
                  </a:moveTo>
                  <a:cubicBezTo>
                    <a:pt x="18772" y="1634"/>
                    <a:pt x="18726" y="1641"/>
                    <a:pt x="18681" y="1656"/>
                  </a:cubicBezTo>
                  <a:cubicBezTo>
                    <a:pt x="16764" y="2299"/>
                    <a:pt x="14931" y="3132"/>
                    <a:pt x="13216" y="4132"/>
                  </a:cubicBezTo>
                  <a:cubicBezTo>
                    <a:pt x="13026" y="4251"/>
                    <a:pt x="12966" y="4489"/>
                    <a:pt x="13073" y="4680"/>
                  </a:cubicBezTo>
                  <a:cubicBezTo>
                    <a:pt x="13145" y="4811"/>
                    <a:pt x="13276" y="4870"/>
                    <a:pt x="13419" y="4870"/>
                  </a:cubicBezTo>
                  <a:cubicBezTo>
                    <a:pt x="13478" y="4870"/>
                    <a:pt x="13550" y="4858"/>
                    <a:pt x="13609" y="4823"/>
                  </a:cubicBezTo>
                  <a:cubicBezTo>
                    <a:pt x="15288" y="3846"/>
                    <a:pt x="17074" y="3037"/>
                    <a:pt x="18943" y="2406"/>
                  </a:cubicBezTo>
                  <a:cubicBezTo>
                    <a:pt x="19146" y="2334"/>
                    <a:pt x="19265" y="2108"/>
                    <a:pt x="19193" y="1894"/>
                  </a:cubicBezTo>
                  <a:cubicBezTo>
                    <a:pt x="19137" y="1734"/>
                    <a:pt x="18984" y="1634"/>
                    <a:pt x="18817" y="1634"/>
                  </a:cubicBezTo>
                  <a:close/>
                  <a:moveTo>
                    <a:pt x="43723" y="3853"/>
                  </a:moveTo>
                  <a:cubicBezTo>
                    <a:pt x="43588" y="3853"/>
                    <a:pt x="43458" y="3922"/>
                    <a:pt x="43387" y="4049"/>
                  </a:cubicBezTo>
                  <a:cubicBezTo>
                    <a:pt x="43280" y="4239"/>
                    <a:pt x="43339" y="4489"/>
                    <a:pt x="43530" y="4596"/>
                  </a:cubicBezTo>
                  <a:cubicBezTo>
                    <a:pt x="45256" y="5561"/>
                    <a:pt x="46863" y="6692"/>
                    <a:pt x="48304" y="7966"/>
                  </a:cubicBezTo>
                  <a:cubicBezTo>
                    <a:pt x="48387" y="8037"/>
                    <a:pt x="48483" y="8073"/>
                    <a:pt x="48566" y="8073"/>
                  </a:cubicBezTo>
                  <a:cubicBezTo>
                    <a:pt x="48685" y="8073"/>
                    <a:pt x="48792" y="8025"/>
                    <a:pt x="48864" y="7930"/>
                  </a:cubicBezTo>
                  <a:cubicBezTo>
                    <a:pt x="49018" y="7775"/>
                    <a:pt x="48995" y="7525"/>
                    <a:pt x="48828" y="7371"/>
                  </a:cubicBezTo>
                  <a:cubicBezTo>
                    <a:pt x="47340" y="6061"/>
                    <a:pt x="45697" y="4894"/>
                    <a:pt x="43923" y="3906"/>
                  </a:cubicBezTo>
                  <a:cubicBezTo>
                    <a:pt x="43859" y="3870"/>
                    <a:pt x="43790" y="3853"/>
                    <a:pt x="43723" y="3853"/>
                  </a:cubicBezTo>
                  <a:close/>
                  <a:moveTo>
                    <a:pt x="5922" y="10477"/>
                  </a:moveTo>
                  <a:cubicBezTo>
                    <a:pt x="5806" y="10477"/>
                    <a:pt x="5690" y="10526"/>
                    <a:pt x="5608" y="10621"/>
                  </a:cubicBezTo>
                  <a:cubicBezTo>
                    <a:pt x="4322" y="12205"/>
                    <a:pt x="3227" y="13907"/>
                    <a:pt x="2370" y="15705"/>
                  </a:cubicBezTo>
                  <a:cubicBezTo>
                    <a:pt x="2274" y="15895"/>
                    <a:pt x="2358" y="16134"/>
                    <a:pt x="2560" y="16229"/>
                  </a:cubicBezTo>
                  <a:cubicBezTo>
                    <a:pt x="2620" y="16253"/>
                    <a:pt x="2679" y="16265"/>
                    <a:pt x="2727" y="16265"/>
                  </a:cubicBezTo>
                  <a:cubicBezTo>
                    <a:pt x="2882" y="16265"/>
                    <a:pt x="3025" y="16181"/>
                    <a:pt x="3084" y="16038"/>
                  </a:cubicBezTo>
                  <a:cubicBezTo>
                    <a:pt x="3918" y="14312"/>
                    <a:pt x="4977" y="12657"/>
                    <a:pt x="6227" y="11121"/>
                  </a:cubicBezTo>
                  <a:cubicBezTo>
                    <a:pt x="6358" y="10954"/>
                    <a:pt x="6335" y="10704"/>
                    <a:pt x="6168" y="10562"/>
                  </a:cubicBezTo>
                  <a:cubicBezTo>
                    <a:pt x="6096" y="10505"/>
                    <a:pt x="6009" y="10477"/>
                    <a:pt x="5922" y="10477"/>
                  </a:cubicBezTo>
                  <a:close/>
                  <a:moveTo>
                    <a:pt x="54600" y="15056"/>
                  </a:moveTo>
                  <a:cubicBezTo>
                    <a:pt x="54540" y="15056"/>
                    <a:pt x="54480" y="15070"/>
                    <a:pt x="54424" y="15098"/>
                  </a:cubicBezTo>
                  <a:cubicBezTo>
                    <a:pt x="54233" y="15193"/>
                    <a:pt x="54150" y="15431"/>
                    <a:pt x="54245" y="15634"/>
                  </a:cubicBezTo>
                  <a:cubicBezTo>
                    <a:pt x="55138" y="17396"/>
                    <a:pt x="55793" y="19241"/>
                    <a:pt x="56210" y="21122"/>
                  </a:cubicBezTo>
                  <a:cubicBezTo>
                    <a:pt x="56257" y="21301"/>
                    <a:pt x="56412" y="21432"/>
                    <a:pt x="56603" y="21432"/>
                  </a:cubicBezTo>
                  <a:cubicBezTo>
                    <a:pt x="56627" y="21432"/>
                    <a:pt x="56662" y="21432"/>
                    <a:pt x="56686" y="21420"/>
                  </a:cubicBezTo>
                  <a:cubicBezTo>
                    <a:pt x="56900" y="21372"/>
                    <a:pt x="57031" y="21158"/>
                    <a:pt x="56984" y="20944"/>
                  </a:cubicBezTo>
                  <a:cubicBezTo>
                    <a:pt x="56555" y="19003"/>
                    <a:pt x="55876" y="17098"/>
                    <a:pt x="54960" y="15276"/>
                  </a:cubicBezTo>
                  <a:cubicBezTo>
                    <a:pt x="54884" y="15134"/>
                    <a:pt x="54743" y="15056"/>
                    <a:pt x="54600" y="15056"/>
                  </a:cubicBezTo>
                  <a:close/>
                  <a:moveTo>
                    <a:pt x="466" y="25039"/>
                  </a:moveTo>
                  <a:cubicBezTo>
                    <a:pt x="250" y="25039"/>
                    <a:pt x="83" y="25202"/>
                    <a:pt x="72" y="25420"/>
                  </a:cubicBezTo>
                  <a:cubicBezTo>
                    <a:pt x="12" y="26647"/>
                    <a:pt x="0" y="27873"/>
                    <a:pt x="0" y="28897"/>
                  </a:cubicBezTo>
                  <a:cubicBezTo>
                    <a:pt x="0" y="29314"/>
                    <a:pt x="0" y="29719"/>
                    <a:pt x="0" y="30135"/>
                  </a:cubicBezTo>
                  <a:cubicBezTo>
                    <a:pt x="12" y="30552"/>
                    <a:pt x="12" y="30957"/>
                    <a:pt x="12" y="31374"/>
                  </a:cubicBezTo>
                  <a:cubicBezTo>
                    <a:pt x="12" y="31600"/>
                    <a:pt x="191" y="31778"/>
                    <a:pt x="405" y="31778"/>
                  </a:cubicBezTo>
                  <a:cubicBezTo>
                    <a:pt x="620" y="31778"/>
                    <a:pt x="798" y="31588"/>
                    <a:pt x="798" y="31374"/>
                  </a:cubicBezTo>
                  <a:cubicBezTo>
                    <a:pt x="798" y="30957"/>
                    <a:pt x="798" y="30540"/>
                    <a:pt x="798" y="30135"/>
                  </a:cubicBezTo>
                  <a:cubicBezTo>
                    <a:pt x="798" y="29719"/>
                    <a:pt x="798" y="29314"/>
                    <a:pt x="798" y="28897"/>
                  </a:cubicBezTo>
                  <a:cubicBezTo>
                    <a:pt x="798" y="27873"/>
                    <a:pt x="798" y="26671"/>
                    <a:pt x="858" y="25456"/>
                  </a:cubicBezTo>
                  <a:cubicBezTo>
                    <a:pt x="870" y="25242"/>
                    <a:pt x="703" y="25051"/>
                    <a:pt x="489" y="25039"/>
                  </a:cubicBezTo>
                  <a:cubicBezTo>
                    <a:pt x="481" y="25039"/>
                    <a:pt x="473" y="25039"/>
                    <a:pt x="466" y="25039"/>
                  </a:cubicBezTo>
                  <a:close/>
                  <a:moveTo>
                    <a:pt x="57150" y="30504"/>
                  </a:moveTo>
                  <a:cubicBezTo>
                    <a:pt x="56936" y="30504"/>
                    <a:pt x="56757" y="30671"/>
                    <a:pt x="56757" y="30897"/>
                  </a:cubicBezTo>
                  <a:cubicBezTo>
                    <a:pt x="56757" y="31159"/>
                    <a:pt x="56757" y="31421"/>
                    <a:pt x="56757" y="31683"/>
                  </a:cubicBezTo>
                  <a:lnTo>
                    <a:pt x="56757" y="36839"/>
                  </a:lnTo>
                  <a:cubicBezTo>
                    <a:pt x="56757" y="37053"/>
                    <a:pt x="56924" y="37231"/>
                    <a:pt x="57150" y="37231"/>
                  </a:cubicBezTo>
                  <a:cubicBezTo>
                    <a:pt x="57365" y="37231"/>
                    <a:pt x="57543" y="37053"/>
                    <a:pt x="57543" y="36839"/>
                  </a:cubicBezTo>
                  <a:lnTo>
                    <a:pt x="57543" y="31683"/>
                  </a:lnTo>
                  <a:cubicBezTo>
                    <a:pt x="57543" y="31421"/>
                    <a:pt x="57543" y="31159"/>
                    <a:pt x="57543" y="30897"/>
                  </a:cubicBezTo>
                  <a:cubicBezTo>
                    <a:pt x="57555" y="30683"/>
                    <a:pt x="57377" y="30504"/>
                    <a:pt x="57150" y="30504"/>
                  </a:cubicBezTo>
                  <a:close/>
                  <a:moveTo>
                    <a:pt x="57150" y="46352"/>
                  </a:moveTo>
                  <a:cubicBezTo>
                    <a:pt x="56924" y="46352"/>
                    <a:pt x="56757" y="46518"/>
                    <a:pt x="56757" y="46745"/>
                  </a:cubicBezTo>
                  <a:lnTo>
                    <a:pt x="56757" y="52686"/>
                  </a:lnTo>
                  <a:cubicBezTo>
                    <a:pt x="56757" y="52900"/>
                    <a:pt x="56924" y="53079"/>
                    <a:pt x="57150" y="53079"/>
                  </a:cubicBezTo>
                  <a:cubicBezTo>
                    <a:pt x="57365" y="53079"/>
                    <a:pt x="57543" y="52900"/>
                    <a:pt x="57543" y="52686"/>
                  </a:cubicBezTo>
                  <a:lnTo>
                    <a:pt x="57543" y="46745"/>
                  </a:lnTo>
                  <a:cubicBezTo>
                    <a:pt x="57543" y="46518"/>
                    <a:pt x="57365" y="46352"/>
                    <a:pt x="57150" y="463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7" name="Google Shape;237;p17"/>
          <p:cNvSpPr txBox="1"/>
          <p:nvPr/>
        </p:nvSpPr>
        <p:spPr>
          <a:xfrm>
            <a:off x="890986" y="3201752"/>
            <a:ext cx="4064002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Chats </a:t>
            </a:r>
            <a:r>
              <a:rPr lang="en" sz="3600" dirty="0">
                <a:solidFill>
                  <a:srgbClr val="C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overflow</a:t>
            </a:r>
            <a:endParaRPr sz="3600" dirty="0">
              <a:solidFill>
                <a:srgbClr val="C0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43" name="Google Shape;243;p17"/>
          <p:cNvSpPr txBox="1">
            <a:spLocks noGrp="1"/>
          </p:cNvSpPr>
          <p:nvPr>
            <p:ph type="title"/>
          </p:nvPr>
        </p:nvSpPr>
        <p:spPr>
          <a:xfrm>
            <a:off x="300566" y="162014"/>
            <a:ext cx="4789594" cy="9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C</a:t>
            </a:r>
            <a:r>
              <a:rPr lang="en" sz="3600" dirty="0"/>
              <a:t>arpool – It didn’t work…</a:t>
            </a:r>
            <a:endParaRPr sz="3600" dirty="0"/>
          </a:p>
        </p:txBody>
      </p:sp>
      <p:sp>
        <p:nvSpPr>
          <p:cNvPr id="3" name="Google Shape;237;p17">
            <a:extLst>
              <a:ext uri="{FF2B5EF4-FFF2-40B4-BE49-F238E27FC236}">
                <a16:creationId xmlns:a16="http://schemas.microsoft.com/office/drawing/2014/main" id="{8CC09696-6F2E-622F-7F83-F237C77E0D20}"/>
              </a:ext>
            </a:extLst>
          </p:cNvPr>
          <p:cNvSpPr txBox="1"/>
          <p:nvPr/>
        </p:nvSpPr>
        <p:spPr>
          <a:xfrm>
            <a:off x="489550" y="1852658"/>
            <a:ext cx="3416858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C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Who</a:t>
            </a:r>
            <a:r>
              <a:rPr lang="en" sz="3600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is this guy?</a:t>
            </a:r>
            <a:endParaRPr sz="3600" dirty="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11" name="Picture 10" descr="A picture containing graphics, graphic design, circle, font&#10;&#10;Description automatically generated">
            <a:extLst>
              <a:ext uri="{FF2B5EF4-FFF2-40B4-BE49-F238E27FC236}">
                <a16:creationId xmlns:a16="http://schemas.microsoft.com/office/drawing/2014/main" id="{7A4CA474-5DE5-BBC2-5C95-71F2F6CEE52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7212113" y="60351"/>
            <a:ext cx="1896521" cy="106316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3"/>
          <p:cNvSpPr/>
          <p:nvPr/>
        </p:nvSpPr>
        <p:spPr>
          <a:xfrm>
            <a:off x="3216945" y="1789298"/>
            <a:ext cx="2715835" cy="3405380"/>
          </a:xfrm>
          <a:custGeom>
            <a:avLst/>
            <a:gdLst/>
            <a:ahLst/>
            <a:cxnLst/>
            <a:rect l="l" t="t" r="r" b="b"/>
            <a:pathLst>
              <a:path w="98382" h="123361" extrusionOk="0">
                <a:moveTo>
                  <a:pt x="45804" y="0"/>
                </a:moveTo>
                <a:cubicBezTo>
                  <a:pt x="10180" y="16252"/>
                  <a:pt x="60198" y="14526"/>
                  <a:pt x="54102" y="27301"/>
                </a:cubicBezTo>
                <a:cubicBezTo>
                  <a:pt x="48602" y="38827"/>
                  <a:pt x="31314" y="43541"/>
                  <a:pt x="30790" y="57436"/>
                </a:cubicBezTo>
                <a:cubicBezTo>
                  <a:pt x="30349" y="68949"/>
                  <a:pt x="42839" y="80748"/>
                  <a:pt x="17431" y="104847"/>
                </a:cubicBezTo>
                <a:cubicBezTo>
                  <a:pt x="4513" y="117098"/>
                  <a:pt x="0" y="121551"/>
                  <a:pt x="0" y="121551"/>
                </a:cubicBezTo>
                <a:lnTo>
                  <a:pt x="58555" y="121622"/>
                </a:lnTo>
                <a:cubicBezTo>
                  <a:pt x="72450" y="120360"/>
                  <a:pt x="98382" y="123361"/>
                  <a:pt x="98382" y="104847"/>
                </a:cubicBezTo>
                <a:cubicBezTo>
                  <a:pt x="98382" y="83106"/>
                  <a:pt x="53293" y="70759"/>
                  <a:pt x="53055" y="57960"/>
                </a:cubicBezTo>
                <a:cubicBezTo>
                  <a:pt x="52793" y="43887"/>
                  <a:pt x="76546" y="32433"/>
                  <a:pt x="69033" y="19705"/>
                </a:cubicBezTo>
                <a:cubicBezTo>
                  <a:pt x="63413" y="10180"/>
                  <a:pt x="23456" y="15740"/>
                  <a:pt x="48078" y="846"/>
                </a:cubicBezTo>
                <a:cubicBezTo>
                  <a:pt x="47006" y="834"/>
                  <a:pt x="46101" y="0"/>
                  <a:pt x="45804" y="0"/>
                </a:cubicBezTo>
                <a:close/>
              </a:path>
            </a:pathLst>
          </a:custGeom>
          <a:gradFill>
            <a:gsLst>
              <a:gs pos="0">
                <a:srgbClr val="CCCCCC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43;p17">
            <a:extLst>
              <a:ext uri="{FF2B5EF4-FFF2-40B4-BE49-F238E27FC236}">
                <a16:creationId xmlns:a16="http://schemas.microsoft.com/office/drawing/2014/main" id="{798074D9-306E-FA22-028E-2E65F31E7E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0566" y="162014"/>
            <a:ext cx="3619134" cy="9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Introducing…</a:t>
            </a:r>
            <a:endParaRPr sz="3600" dirty="0"/>
          </a:p>
        </p:txBody>
      </p:sp>
      <p:pic>
        <p:nvPicPr>
          <p:cNvPr id="15" name="Picture 14" descr="A picture containing graphics, graphic design, circle, font&#10;&#10;Description automatically generated">
            <a:extLst>
              <a:ext uri="{FF2B5EF4-FFF2-40B4-BE49-F238E27FC236}">
                <a16:creationId xmlns:a16="http://schemas.microsoft.com/office/drawing/2014/main" id="{6CA0F995-48CC-D5C6-68A5-214CD582C58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7212113" y="60351"/>
            <a:ext cx="1896521" cy="106316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3"/>
          <p:cNvSpPr/>
          <p:nvPr/>
        </p:nvSpPr>
        <p:spPr>
          <a:xfrm>
            <a:off x="3216945" y="1789298"/>
            <a:ext cx="2715835" cy="3405380"/>
          </a:xfrm>
          <a:custGeom>
            <a:avLst/>
            <a:gdLst/>
            <a:ahLst/>
            <a:cxnLst/>
            <a:rect l="l" t="t" r="r" b="b"/>
            <a:pathLst>
              <a:path w="98382" h="123361" extrusionOk="0">
                <a:moveTo>
                  <a:pt x="45804" y="0"/>
                </a:moveTo>
                <a:cubicBezTo>
                  <a:pt x="10180" y="16252"/>
                  <a:pt x="60198" y="14526"/>
                  <a:pt x="54102" y="27301"/>
                </a:cubicBezTo>
                <a:cubicBezTo>
                  <a:pt x="48602" y="38827"/>
                  <a:pt x="31314" y="43541"/>
                  <a:pt x="30790" y="57436"/>
                </a:cubicBezTo>
                <a:cubicBezTo>
                  <a:pt x="30349" y="68949"/>
                  <a:pt x="42839" y="80748"/>
                  <a:pt x="17431" y="104847"/>
                </a:cubicBezTo>
                <a:cubicBezTo>
                  <a:pt x="4513" y="117098"/>
                  <a:pt x="0" y="121551"/>
                  <a:pt x="0" y="121551"/>
                </a:cubicBezTo>
                <a:lnTo>
                  <a:pt x="58555" y="121622"/>
                </a:lnTo>
                <a:cubicBezTo>
                  <a:pt x="72450" y="120360"/>
                  <a:pt x="98382" y="123361"/>
                  <a:pt x="98382" y="104847"/>
                </a:cubicBezTo>
                <a:cubicBezTo>
                  <a:pt x="98382" y="83106"/>
                  <a:pt x="53293" y="70759"/>
                  <a:pt x="53055" y="57960"/>
                </a:cubicBezTo>
                <a:cubicBezTo>
                  <a:pt x="52793" y="43887"/>
                  <a:pt x="76546" y="32433"/>
                  <a:pt x="69033" y="19705"/>
                </a:cubicBezTo>
                <a:cubicBezTo>
                  <a:pt x="63413" y="10180"/>
                  <a:pt x="23456" y="15740"/>
                  <a:pt x="48078" y="846"/>
                </a:cubicBezTo>
                <a:cubicBezTo>
                  <a:pt x="47006" y="834"/>
                  <a:pt x="46101" y="0"/>
                  <a:pt x="45804" y="0"/>
                </a:cubicBezTo>
                <a:close/>
              </a:path>
            </a:pathLst>
          </a:custGeom>
          <a:gradFill>
            <a:gsLst>
              <a:gs pos="0">
                <a:srgbClr val="CCCCCC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43;p17">
            <a:extLst>
              <a:ext uri="{FF2B5EF4-FFF2-40B4-BE49-F238E27FC236}">
                <a16:creationId xmlns:a16="http://schemas.microsoft.com/office/drawing/2014/main" id="{798074D9-306E-FA22-028E-2E65F31E7E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0566" y="162014"/>
            <a:ext cx="3619134" cy="9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Introducing…</a:t>
            </a:r>
            <a:endParaRPr sz="36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623E634-31B6-EEAA-888B-F6DDFC3CD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2352" y="217061"/>
            <a:ext cx="857595" cy="1626980"/>
          </a:xfrm>
          <a:prstGeom prst="rect">
            <a:avLst/>
          </a:prstGeom>
        </p:spPr>
      </p:pic>
      <p:sp>
        <p:nvSpPr>
          <p:cNvPr id="22" name="Google Shape;243;p17">
            <a:extLst>
              <a:ext uri="{FF2B5EF4-FFF2-40B4-BE49-F238E27FC236}">
                <a16:creationId xmlns:a16="http://schemas.microsoft.com/office/drawing/2014/main" id="{0C347B2A-DFDB-5619-2A80-7B8118DB4360}"/>
              </a:ext>
            </a:extLst>
          </p:cNvPr>
          <p:cNvSpPr txBox="1">
            <a:spLocks/>
          </p:cNvSpPr>
          <p:nvPr/>
        </p:nvSpPr>
        <p:spPr>
          <a:xfrm>
            <a:off x="3447260" y="2695751"/>
            <a:ext cx="2715835" cy="9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 lang="en-US" sz="3600" dirty="0"/>
          </a:p>
        </p:txBody>
      </p:sp>
      <p:sp>
        <p:nvSpPr>
          <p:cNvPr id="23" name="Google Shape;243;p17">
            <a:extLst>
              <a:ext uri="{FF2B5EF4-FFF2-40B4-BE49-F238E27FC236}">
                <a16:creationId xmlns:a16="http://schemas.microsoft.com/office/drawing/2014/main" id="{588045EE-CF2B-33C4-D734-B20A8CD770CA}"/>
              </a:ext>
            </a:extLst>
          </p:cNvPr>
          <p:cNvSpPr txBox="1">
            <a:spLocks/>
          </p:cNvSpPr>
          <p:nvPr/>
        </p:nvSpPr>
        <p:spPr>
          <a:xfrm>
            <a:off x="917438" y="2215001"/>
            <a:ext cx="7309124" cy="9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pPr algn="ctr"/>
            <a:r>
              <a:rPr lang="en-GB" sz="3600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Bridging </a:t>
            </a:r>
            <a:r>
              <a:rPr lang="en-GB" sz="3600" b="1" i="0" dirty="0">
                <a:solidFill>
                  <a:srgbClr val="00B05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Connections</a:t>
            </a:r>
            <a:r>
              <a:rPr lang="en-GB" sz="3600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–</a:t>
            </a:r>
          </a:p>
          <a:p>
            <a:pPr algn="ctr"/>
            <a:r>
              <a:rPr lang="en-GB" sz="3600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Eliminating Carpool </a:t>
            </a:r>
            <a:r>
              <a:rPr lang="en-GB" sz="3600" b="1" i="0" dirty="0">
                <a:solidFill>
                  <a:srgbClr val="F5585C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Strangeness</a:t>
            </a:r>
            <a:r>
              <a:rPr lang="en-GB" sz="3600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en-US" sz="36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4" name="Picture 23" descr="A picture containing graphics, graphic design, circle, font&#10;&#10;Description automatically generated">
            <a:extLst>
              <a:ext uri="{FF2B5EF4-FFF2-40B4-BE49-F238E27FC236}">
                <a16:creationId xmlns:a16="http://schemas.microsoft.com/office/drawing/2014/main" id="{24249CCE-E58C-91F0-230A-0ECDD6E8689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7212113" y="60351"/>
            <a:ext cx="1896521" cy="106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218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3"/>
          <p:cNvSpPr/>
          <p:nvPr/>
        </p:nvSpPr>
        <p:spPr>
          <a:xfrm>
            <a:off x="3216945" y="1789298"/>
            <a:ext cx="2715835" cy="3405380"/>
          </a:xfrm>
          <a:custGeom>
            <a:avLst/>
            <a:gdLst/>
            <a:ahLst/>
            <a:cxnLst/>
            <a:rect l="l" t="t" r="r" b="b"/>
            <a:pathLst>
              <a:path w="98382" h="123361" extrusionOk="0">
                <a:moveTo>
                  <a:pt x="45804" y="0"/>
                </a:moveTo>
                <a:cubicBezTo>
                  <a:pt x="10180" y="16252"/>
                  <a:pt x="60198" y="14526"/>
                  <a:pt x="54102" y="27301"/>
                </a:cubicBezTo>
                <a:cubicBezTo>
                  <a:pt x="48602" y="38827"/>
                  <a:pt x="31314" y="43541"/>
                  <a:pt x="30790" y="57436"/>
                </a:cubicBezTo>
                <a:cubicBezTo>
                  <a:pt x="30349" y="68949"/>
                  <a:pt x="42839" y="80748"/>
                  <a:pt x="17431" y="104847"/>
                </a:cubicBezTo>
                <a:cubicBezTo>
                  <a:pt x="4513" y="117098"/>
                  <a:pt x="0" y="121551"/>
                  <a:pt x="0" y="121551"/>
                </a:cubicBezTo>
                <a:lnTo>
                  <a:pt x="58555" y="121622"/>
                </a:lnTo>
                <a:cubicBezTo>
                  <a:pt x="72450" y="120360"/>
                  <a:pt x="98382" y="123361"/>
                  <a:pt x="98382" y="104847"/>
                </a:cubicBezTo>
                <a:cubicBezTo>
                  <a:pt x="98382" y="83106"/>
                  <a:pt x="53293" y="70759"/>
                  <a:pt x="53055" y="57960"/>
                </a:cubicBezTo>
                <a:cubicBezTo>
                  <a:pt x="52793" y="43887"/>
                  <a:pt x="76546" y="32433"/>
                  <a:pt x="69033" y="19705"/>
                </a:cubicBezTo>
                <a:cubicBezTo>
                  <a:pt x="63413" y="10180"/>
                  <a:pt x="23456" y="15740"/>
                  <a:pt x="48078" y="846"/>
                </a:cubicBezTo>
                <a:cubicBezTo>
                  <a:pt x="47006" y="834"/>
                  <a:pt x="46101" y="0"/>
                  <a:pt x="45804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28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43;p17">
            <a:extLst>
              <a:ext uri="{FF2B5EF4-FFF2-40B4-BE49-F238E27FC236}">
                <a16:creationId xmlns:a16="http://schemas.microsoft.com/office/drawing/2014/main" id="{798074D9-306E-FA22-028E-2E65F31E7E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0566" y="162014"/>
            <a:ext cx="3619134" cy="9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Introducing…</a:t>
            </a:r>
            <a:endParaRPr sz="36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623E634-31B6-EEAA-888B-F6DDFC3CD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2352" y="217061"/>
            <a:ext cx="857595" cy="1626980"/>
          </a:xfrm>
          <a:prstGeom prst="rect">
            <a:avLst/>
          </a:prstGeom>
        </p:spPr>
      </p:pic>
      <p:sp>
        <p:nvSpPr>
          <p:cNvPr id="22" name="Google Shape;243;p17">
            <a:extLst>
              <a:ext uri="{FF2B5EF4-FFF2-40B4-BE49-F238E27FC236}">
                <a16:creationId xmlns:a16="http://schemas.microsoft.com/office/drawing/2014/main" id="{0C347B2A-DFDB-5619-2A80-7B8118DB4360}"/>
              </a:ext>
            </a:extLst>
          </p:cNvPr>
          <p:cNvSpPr txBox="1">
            <a:spLocks/>
          </p:cNvSpPr>
          <p:nvPr/>
        </p:nvSpPr>
        <p:spPr>
          <a:xfrm>
            <a:off x="3447260" y="2695751"/>
            <a:ext cx="2715835" cy="9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 lang="en-US" sz="3600" dirty="0"/>
          </a:p>
        </p:txBody>
      </p:sp>
      <p:sp>
        <p:nvSpPr>
          <p:cNvPr id="23" name="Google Shape;243;p17">
            <a:extLst>
              <a:ext uri="{FF2B5EF4-FFF2-40B4-BE49-F238E27FC236}">
                <a16:creationId xmlns:a16="http://schemas.microsoft.com/office/drawing/2014/main" id="{588045EE-CF2B-33C4-D734-B20A8CD770CA}"/>
              </a:ext>
            </a:extLst>
          </p:cNvPr>
          <p:cNvSpPr txBox="1">
            <a:spLocks/>
          </p:cNvSpPr>
          <p:nvPr/>
        </p:nvSpPr>
        <p:spPr>
          <a:xfrm>
            <a:off x="917438" y="2215001"/>
            <a:ext cx="7309124" cy="9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pPr algn="ctr"/>
            <a:r>
              <a:rPr lang="en-GB" sz="3600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Bridging </a:t>
            </a:r>
            <a:r>
              <a:rPr lang="en-GB" sz="3600" b="1" i="0" dirty="0">
                <a:solidFill>
                  <a:srgbClr val="00B05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Connections</a:t>
            </a:r>
            <a:r>
              <a:rPr lang="en-GB" sz="3600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–</a:t>
            </a:r>
          </a:p>
          <a:p>
            <a:pPr algn="ctr"/>
            <a:r>
              <a:rPr lang="en-GB" sz="3600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Eliminating Carpool </a:t>
            </a:r>
            <a:r>
              <a:rPr lang="en-GB" sz="3600" b="1" i="0" dirty="0">
                <a:solidFill>
                  <a:srgbClr val="F5585C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Strangeness</a:t>
            </a:r>
            <a:r>
              <a:rPr lang="en-GB" sz="3600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en-US" sz="36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7" name="Google Shape;191;p16">
            <a:extLst>
              <a:ext uri="{FF2B5EF4-FFF2-40B4-BE49-F238E27FC236}">
                <a16:creationId xmlns:a16="http://schemas.microsoft.com/office/drawing/2014/main" id="{360833B5-125F-6F16-86CA-D57752E58471}"/>
              </a:ext>
            </a:extLst>
          </p:cNvPr>
          <p:cNvSpPr txBox="1"/>
          <p:nvPr/>
        </p:nvSpPr>
        <p:spPr>
          <a:xfrm>
            <a:off x="116855" y="4516990"/>
            <a:ext cx="2981806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</a:defRPr>
            </a:lvl1pPr>
          </a:lstStyle>
          <a:p>
            <a:pPr algn="ctr"/>
            <a:r>
              <a:rPr lang="en" sz="2000" dirty="0">
                <a:solidFill>
                  <a:schemeClr val="bg1">
                    <a:lumMod val="50000"/>
                  </a:schemeClr>
                </a:solidFill>
                <a:sym typeface="Fira Sans Extra Condensed Medium"/>
              </a:rPr>
              <a:t>Customized travel plan</a:t>
            </a:r>
            <a:endParaRPr sz="2000" dirty="0">
              <a:solidFill>
                <a:schemeClr val="bg1">
                  <a:lumMod val="50000"/>
                </a:schemeClr>
              </a:solidFill>
              <a:sym typeface="Fira Sans Extra Condensed Medium"/>
            </a:endParaRPr>
          </a:p>
        </p:txBody>
      </p:sp>
      <p:pic>
        <p:nvPicPr>
          <p:cNvPr id="49" name="Picture 48" descr="A picture containing clipart, cartoon&#10;&#10;Description automatically generated">
            <a:extLst>
              <a:ext uri="{FF2B5EF4-FFF2-40B4-BE49-F238E27FC236}">
                <a16:creationId xmlns:a16="http://schemas.microsoft.com/office/drawing/2014/main" id="{A347650A-CE10-E33B-957A-20BA6D3724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2830" y="3645554"/>
            <a:ext cx="929609" cy="929609"/>
          </a:xfrm>
          <a:prstGeom prst="rect">
            <a:avLst/>
          </a:prstGeom>
        </p:spPr>
      </p:pic>
      <p:sp>
        <p:nvSpPr>
          <p:cNvPr id="50" name="Google Shape;191;p16">
            <a:extLst>
              <a:ext uri="{FF2B5EF4-FFF2-40B4-BE49-F238E27FC236}">
                <a16:creationId xmlns:a16="http://schemas.microsoft.com/office/drawing/2014/main" id="{3A7B4C95-7243-F02C-6787-84445BEA57E7}"/>
              </a:ext>
            </a:extLst>
          </p:cNvPr>
          <p:cNvSpPr txBox="1"/>
          <p:nvPr/>
        </p:nvSpPr>
        <p:spPr>
          <a:xfrm>
            <a:off x="2681530" y="4505742"/>
            <a:ext cx="2981806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</a:defRPr>
            </a:lvl1pPr>
          </a:lstStyle>
          <a:p>
            <a:pPr algn="ctr"/>
            <a:endParaRPr sz="2000" dirty="0">
              <a:solidFill>
                <a:schemeClr val="bg1">
                  <a:lumMod val="50000"/>
                </a:schemeClr>
              </a:solidFill>
              <a:sym typeface="Fira Sans Extra Condensed Medium"/>
            </a:endParaRPr>
          </a:p>
        </p:txBody>
      </p:sp>
      <p:pic>
        <p:nvPicPr>
          <p:cNvPr id="52" name="Picture 51" descr="A picture containing screenshot, graphics, symbol, logo&#10;&#10;Description automatically generated">
            <a:extLst>
              <a:ext uri="{FF2B5EF4-FFF2-40B4-BE49-F238E27FC236}">
                <a16:creationId xmlns:a16="http://schemas.microsoft.com/office/drawing/2014/main" id="{AB710E5F-BE82-CE8B-7954-EABDBE47A5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4203" y="3570522"/>
            <a:ext cx="510974" cy="510974"/>
          </a:xfrm>
          <a:prstGeom prst="rect">
            <a:avLst/>
          </a:prstGeom>
        </p:spPr>
      </p:pic>
      <p:pic>
        <p:nvPicPr>
          <p:cNvPr id="54" name="Picture 53" descr="A picture containing graphics, heart, circle, clipart&#10;&#10;Description automatically generated">
            <a:extLst>
              <a:ext uri="{FF2B5EF4-FFF2-40B4-BE49-F238E27FC236}">
                <a16:creationId xmlns:a16="http://schemas.microsoft.com/office/drawing/2014/main" id="{0DDD95F7-6941-3A1D-3A11-64DE9E227A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6956" y="3642562"/>
            <a:ext cx="863180" cy="863180"/>
          </a:xfrm>
          <a:prstGeom prst="rect">
            <a:avLst/>
          </a:prstGeom>
        </p:spPr>
      </p:pic>
      <p:sp>
        <p:nvSpPr>
          <p:cNvPr id="55" name="Google Shape;191;p16">
            <a:extLst>
              <a:ext uri="{FF2B5EF4-FFF2-40B4-BE49-F238E27FC236}">
                <a16:creationId xmlns:a16="http://schemas.microsoft.com/office/drawing/2014/main" id="{0186E409-66DD-E8FC-0F6D-7806419DC64F}"/>
              </a:ext>
            </a:extLst>
          </p:cNvPr>
          <p:cNvSpPr txBox="1"/>
          <p:nvPr/>
        </p:nvSpPr>
        <p:spPr>
          <a:xfrm>
            <a:off x="3044086" y="4517104"/>
            <a:ext cx="3201114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</a:defRPr>
            </a:lvl1pPr>
          </a:lstStyle>
          <a:p>
            <a:pPr algn="ctr"/>
            <a:r>
              <a:rPr lang="en" sz="2000" dirty="0">
                <a:solidFill>
                  <a:schemeClr val="bg1">
                    <a:lumMod val="50000"/>
                  </a:schemeClr>
                </a:solidFill>
                <a:sym typeface="Fira Sans Extra Condensed Medium"/>
              </a:rPr>
              <a:t>Personalizing your RoadMate</a:t>
            </a:r>
            <a:endParaRPr sz="2000" dirty="0">
              <a:solidFill>
                <a:schemeClr val="bg1">
                  <a:lumMod val="50000"/>
                </a:schemeClr>
              </a:solidFill>
              <a:sym typeface="Fira Sans Extra Condensed Medium"/>
            </a:endParaRPr>
          </a:p>
        </p:txBody>
      </p:sp>
      <p:pic>
        <p:nvPicPr>
          <p:cNvPr id="57" name="Picture 56" descr="A couple of chat bubbles with a heart and hashtag symbol&#10;&#10;Description automatically generated with low confidence">
            <a:extLst>
              <a:ext uri="{FF2B5EF4-FFF2-40B4-BE49-F238E27FC236}">
                <a16:creationId xmlns:a16="http://schemas.microsoft.com/office/drawing/2014/main" id="{820BE073-05A1-1AFA-4D1C-70C3AA6F3A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82244" y="3846783"/>
            <a:ext cx="658959" cy="658959"/>
          </a:xfrm>
          <a:prstGeom prst="rect">
            <a:avLst/>
          </a:prstGeom>
        </p:spPr>
      </p:pic>
      <p:sp>
        <p:nvSpPr>
          <p:cNvPr id="59" name="Google Shape;191;p16">
            <a:extLst>
              <a:ext uri="{FF2B5EF4-FFF2-40B4-BE49-F238E27FC236}">
                <a16:creationId xmlns:a16="http://schemas.microsoft.com/office/drawing/2014/main" id="{DD18FA1C-053C-029E-BDEF-68500DDBBA7B}"/>
              </a:ext>
            </a:extLst>
          </p:cNvPr>
          <p:cNvSpPr txBox="1"/>
          <p:nvPr/>
        </p:nvSpPr>
        <p:spPr>
          <a:xfrm>
            <a:off x="6184853" y="4516990"/>
            <a:ext cx="3201114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</a:defRPr>
            </a:lvl1pPr>
          </a:lstStyle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sym typeface="Fira Sans Extra Condensed Medium"/>
              </a:rPr>
              <a:t>Harness communities</a:t>
            </a:r>
            <a:endParaRPr sz="2000" dirty="0">
              <a:solidFill>
                <a:schemeClr val="bg1">
                  <a:lumMod val="50000"/>
                </a:schemeClr>
              </a:solidFill>
              <a:sym typeface="Fira Sans Extra Condensed Medium"/>
            </a:endParaRPr>
          </a:p>
        </p:txBody>
      </p:sp>
      <p:pic>
        <p:nvPicPr>
          <p:cNvPr id="60" name="Picture 59" descr="A picture containing graphics, graphic design, circle, font&#10;&#10;Description automatically generated">
            <a:extLst>
              <a:ext uri="{FF2B5EF4-FFF2-40B4-BE49-F238E27FC236}">
                <a16:creationId xmlns:a16="http://schemas.microsoft.com/office/drawing/2014/main" id="{532B7DB4-5E28-17F7-FB16-B315FC9C4A47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35000"/>
          </a:blip>
          <a:stretch>
            <a:fillRect/>
          </a:stretch>
        </p:blipFill>
        <p:spPr>
          <a:xfrm>
            <a:off x="7212113" y="60351"/>
            <a:ext cx="1896521" cy="106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334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A picture containing graphics, graphic design, circle, font&#10;&#10;Description automatically generated">
            <a:extLst>
              <a:ext uri="{FF2B5EF4-FFF2-40B4-BE49-F238E27FC236}">
                <a16:creationId xmlns:a16="http://schemas.microsoft.com/office/drawing/2014/main" id="{01ED3505-D7C6-885A-73DF-E75887E1995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7212113" y="60351"/>
            <a:ext cx="1896521" cy="1063163"/>
          </a:xfrm>
          <a:prstGeom prst="rect">
            <a:avLst/>
          </a:prstGeom>
        </p:spPr>
      </p:pic>
      <p:sp>
        <p:nvSpPr>
          <p:cNvPr id="8" name="Google Shape;243;p17">
            <a:extLst>
              <a:ext uri="{FF2B5EF4-FFF2-40B4-BE49-F238E27FC236}">
                <a16:creationId xmlns:a16="http://schemas.microsoft.com/office/drawing/2014/main" id="{798074D9-306E-FA22-028E-2E65F31E7E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0566" y="162014"/>
            <a:ext cx="3619134" cy="9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How does it work?</a:t>
            </a:r>
            <a:endParaRPr sz="3600" dirty="0"/>
          </a:p>
        </p:txBody>
      </p:sp>
      <p:sp>
        <p:nvSpPr>
          <p:cNvPr id="15" name="Google Shape;1045;p32">
            <a:extLst>
              <a:ext uri="{FF2B5EF4-FFF2-40B4-BE49-F238E27FC236}">
                <a16:creationId xmlns:a16="http://schemas.microsoft.com/office/drawing/2014/main" id="{A006170C-D42A-10BA-2394-1A5FBBC65A9B}"/>
              </a:ext>
            </a:extLst>
          </p:cNvPr>
          <p:cNvSpPr/>
          <p:nvPr/>
        </p:nvSpPr>
        <p:spPr>
          <a:xfrm>
            <a:off x="0" y="1628760"/>
            <a:ext cx="9144032" cy="3514752"/>
          </a:xfrm>
          <a:custGeom>
            <a:avLst/>
            <a:gdLst/>
            <a:ahLst/>
            <a:cxnLst/>
            <a:rect l="l" t="t" r="r" b="b"/>
            <a:pathLst>
              <a:path w="285751" h="109836" extrusionOk="0">
                <a:moveTo>
                  <a:pt x="142876" y="0"/>
                </a:moveTo>
                <a:cubicBezTo>
                  <a:pt x="115003" y="0"/>
                  <a:pt x="24123" y="2763"/>
                  <a:pt x="1" y="7763"/>
                </a:cubicBezTo>
                <a:lnTo>
                  <a:pt x="1" y="109835"/>
                </a:lnTo>
                <a:lnTo>
                  <a:pt x="285751" y="109835"/>
                </a:lnTo>
                <a:lnTo>
                  <a:pt x="285751" y="7763"/>
                </a:lnTo>
                <a:cubicBezTo>
                  <a:pt x="261629" y="2763"/>
                  <a:pt x="170748" y="0"/>
                  <a:pt x="142876" y="0"/>
                </a:cubicBezTo>
                <a:close/>
              </a:path>
            </a:pathLst>
          </a:custGeom>
          <a:solidFill>
            <a:schemeClr val="tx2">
              <a:alpha val="66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047;p32">
            <a:extLst>
              <a:ext uri="{FF2B5EF4-FFF2-40B4-BE49-F238E27FC236}">
                <a16:creationId xmlns:a16="http://schemas.microsoft.com/office/drawing/2014/main" id="{EDE332DB-91FA-A1D3-EAFD-7DD8CB4BB373}"/>
              </a:ext>
            </a:extLst>
          </p:cNvPr>
          <p:cNvSpPr/>
          <p:nvPr/>
        </p:nvSpPr>
        <p:spPr>
          <a:xfrm>
            <a:off x="2212472" y="1628760"/>
            <a:ext cx="4288192" cy="3514752"/>
          </a:xfrm>
          <a:custGeom>
            <a:avLst/>
            <a:gdLst/>
            <a:ahLst/>
            <a:cxnLst/>
            <a:rect l="l" t="t" r="r" b="b"/>
            <a:pathLst>
              <a:path w="134006" h="109836" extrusionOk="0">
                <a:moveTo>
                  <a:pt x="72760" y="0"/>
                </a:moveTo>
                <a:cubicBezTo>
                  <a:pt x="73283" y="5358"/>
                  <a:pt x="70188" y="13252"/>
                  <a:pt x="56627" y="17074"/>
                </a:cubicBezTo>
                <a:cubicBezTo>
                  <a:pt x="34933" y="23182"/>
                  <a:pt x="23730" y="22646"/>
                  <a:pt x="21134" y="29706"/>
                </a:cubicBezTo>
                <a:cubicBezTo>
                  <a:pt x="18169" y="37826"/>
                  <a:pt x="39660" y="40089"/>
                  <a:pt x="68783" y="41767"/>
                </a:cubicBezTo>
                <a:cubicBezTo>
                  <a:pt x="103894" y="43780"/>
                  <a:pt x="122718" y="48959"/>
                  <a:pt x="119980" y="57293"/>
                </a:cubicBezTo>
                <a:cubicBezTo>
                  <a:pt x="115229" y="71676"/>
                  <a:pt x="47399" y="76176"/>
                  <a:pt x="26790" y="81225"/>
                </a:cubicBezTo>
                <a:cubicBezTo>
                  <a:pt x="6787" y="86094"/>
                  <a:pt x="0" y="99429"/>
                  <a:pt x="21432" y="109835"/>
                </a:cubicBezTo>
                <a:lnTo>
                  <a:pt x="70700" y="109835"/>
                </a:lnTo>
                <a:cubicBezTo>
                  <a:pt x="56400" y="105442"/>
                  <a:pt x="42553" y="99417"/>
                  <a:pt x="44982" y="95048"/>
                </a:cubicBezTo>
                <a:cubicBezTo>
                  <a:pt x="47292" y="90893"/>
                  <a:pt x="71950" y="86154"/>
                  <a:pt x="86809" y="83356"/>
                </a:cubicBezTo>
                <a:cubicBezTo>
                  <a:pt x="101656" y="80594"/>
                  <a:pt x="134005" y="74891"/>
                  <a:pt x="134005" y="56364"/>
                </a:cubicBezTo>
                <a:cubicBezTo>
                  <a:pt x="133982" y="48018"/>
                  <a:pt x="119301" y="40958"/>
                  <a:pt x="91333" y="38077"/>
                </a:cubicBezTo>
                <a:cubicBezTo>
                  <a:pt x="68997" y="35755"/>
                  <a:pt x="29111" y="34957"/>
                  <a:pt x="28897" y="29635"/>
                </a:cubicBezTo>
                <a:cubicBezTo>
                  <a:pt x="28897" y="29504"/>
                  <a:pt x="28909" y="29373"/>
                  <a:pt x="28956" y="29230"/>
                </a:cubicBezTo>
                <a:cubicBezTo>
                  <a:pt x="28968" y="29194"/>
                  <a:pt x="28980" y="29147"/>
                  <a:pt x="29004" y="29099"/>
                </a:cubicBezTo>
                <a:cubicBezTo>
                  <a:pt x="31516" y="23289"/>
                  <a:pt x="54817" y="23039"/>
                  <a:pt x="66271" y="15800"/>
                </a:cubicBezTo>
                <a:cubicBezTo>
                  <a:pt x="75391" y="10049"/>
                  <a:pt x="76201" y="4763"/>
                  <a:pt x="7504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424240D-86F3-BC79-BF06-3F4D7A7CC5FF}"/>
              </a:ext>
            </a:extLst>
          </p:cNvPr>
          <p:cNvGrpSpPr/>
          <p:nvPr/>
        </p:nvGrpSpPr>
        <p:grpSpPr>
          <a:xfrm>
            <a:off x="6931528" y="713678"/>
            <a:ext cx="1457092" cy="2914793"/>
            <a:chOff x="2092637" y="539506"/>
            <a:chExt cx="1749831" cy="3551853"/>
          </a:xfrm>
        </p:grpSpPr>
        <p:grpSp>
          <p:nvGrpSpPr>
            <p:cNvPr id="10" name="Google Shape;1335;p41">
              <a:extLst>
                <a:ext uri="{FF2B5EF4-FFF2-40B4-BE49-F238E27FC236}">
                  <a16:creationId xmlns:a16="http://schemas.microsoft.com/office/drawing/2014/main" id="{0D63F8A8-FD50-1313-458E-40AF67E1DBCB}"/>
                </a:ext>
              </a:extLst>
            </p:cNvPr>
            <p:cNvGrpSpPr/>
            <p:nvPr/>
          </p:nvGrpSpPr>
          <p:grpSpPr>
            <a:xfrm>
              <a:off x="2092637" y="539506"/>
              <a:ext cx="1749831" cy="3551853"/>
              <a:chOff x="5186401" y="494525"/>
              <a:chExt cx="1834973" cy="3724678"/>
            </a:xfrm>
          </p:grpSpPr>
          <p:sp>
            <p:nvSpPr>
              <p:cNvPr id="13" name="Google Shape;1336;p41">
                <a:extLst>
                  <a:ext uri="{FF2B5EF4-FFF2-40B4-BE49-F238E27FC236}">
                    <a16:creationId xmlns:a16="http://schemas.microsoft.com/office/drawing/2014/main" id="{9A1986C0-F371-2070-0891-F8D07E7E92B6}"/>
                  </a:ext>
                </a:extLst>
              </p:cNvPr>
              <p:cNvSpPr/>
              <p:nvPr/>
            </p:nvSpPr>
            <p:spPr>
              <a:xfrm>
                <a:off x="5186401" y="494525"/>
                <a:ext cx="1834973" cy="3724678"/>
              </a:xfrm>
              <a:custGeom>
                <a:avLst/>
                <a:gdLst/>
                <a:ahLst/>
                <a:cxnLst/>
                <a:rect l="l" t="t" r="r" b="b"/>
                <a:pathLst>
                  <a:path w="93205" h="189190" extrusionOk="0">
                    <a:moveTo>
                      <a:pt x="2870" y="0"/>
                    </a:moveTo>
                    <a:cubicBezTo>
                      <a:pt x="1280" y="0"/>
                      <a:pt x="0" y="1280"/>
                      <a:pt x="0" y="2914"/>
                    </a:cubicBezTo>
                    <a:lnTo>
                      <a:pt x="0" y="186320"/>
                    </a:lnTo>
                    <a:cubicBezTo>
                      <a:pt x="0" y="187909"/>
                      <a:pt x="1280" y="189190"/>
                      <a:pt x="2870" y="189190"/>
                    </a:cubicBezTo>
                    <a:lnTo>
                      <a:pt x="90334" y="189190"/>
                    </a:lnTo>
                    <a:cubicBezTo>
                      <a:pt x="91924" y="189190"/>
                      <a:pt x="93204" y="187909"/>
                      <a:pt x="93204" y="186320"/>
                    </a:cubicBezTo>
                    <a:lnTo>
                      <a:pt x="93204" y="2914"/>
                    </a:lnTo>
                    <a:cubicBezTo>
                      <a:pt x="93204" y="1280"/>
                      <a:pt x="91924" y="0"/>
                      <a:pt x="90334" y="0"/>
                    </a:cubicBezTo>
                    <a:close/>
                  </a:path>
                </a:pathLst>
              </a:custGeom>
              <a:solidFill>
                <a:srgbClr val="F3F3FB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337;p41">
                <a:extLst>
                  <a:ext uri="{FF2B5EF4-FFF2-40B4-BE49-F238E27FC236}">
                    <a16:creationId xmlns:a16="http://schemas.microsoft.com/office/drawing/2014/main" id="{98BB4710-8313-9999-0DA4-CC79FBD62EAE}"/>
                  </a:ext>
                </a:extLst>
              </p:cNvPr>
              <p:cNvSpPr/>
              <p:nvPr/>
            </p:nvSpPr>
            <p:spPr>
              <a:xfrm>
                <a:off x="5890455" y="3969678"/>
                <a:ext cx="458108" cy="154724"/>
              </a:xfrm>
              <a:custGeom>
                <a:avLst/>
                <a:gdLst/>
                <a:ahLst/>
                <a:cxnLst/>
                <a:rect l="l" t="t" r="r" b="b"/>
                <a:pathLst>
                  <a:path w="23269" h="7859" extrusionOk="0">
                    <a:moveTo>
                      <a:pt x="796" y="0"/>
                    </a:moveTo>
                    <a:cubicBezTo>
                      <a:pt x="354" y="0"/>
                      <a:pt x="1" y="353"/>
                      <a:pt x="1" y="751"/>
                    </a:cubicBezTo>
                    <a:lnTo>
                      <a:pt x="1" y="7064"/>
                    </a:lnTo>
                    <a:cubicBezTo>
                      <a:pt x="1" y="7506"/>
                      <a:pt x="354" y="7859"/>
                      <a:pt x="796" y="7859"/>
                    </a:cubicBezTo>
                    <a:lnTo>
                      <a:pt x="22474" y="7859"/>
                    </a:lnTo>
                    <a:cubicBezTo>
                      <a:pt x="22916" y="7859"/>
                      <a:pt x="23269" y="7506"/>
                      <a:pt x="23269" y="7064"/>
                    </a:cubicBezTo>
                    <a:lnTo>
                      <a:pt x="23269" y="751"/>
                    </a:lnTo>
                    <a:cubicBezTo>
                      <a:pt x="23269" y="353"/>
                      <a:pt x="22916" y="0"/>
                      <a:pt x="22474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1" name="Google Shape;1338;p41">
              <a:extLst>
                <a:ext uri="{FF2B5EF4-FFF2-40B4-BE49-F238E27FC236}">
                  <a16:creationId xmlns:a16="http://schemas.microsoft.com/office/drawing/2014/main" id="{5F4CA649-F4FF-EAA5-0E4B-294FC0838B25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l="48814" r="21705"/>
            <a:stretch/>
          </p:blipFill>
          <p:spPr>
            <a:xfrm>
              <a:off x="2175799" y="631504"/>
              <a:ext cx="1587335" cy="302878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B075FD5-8E08-82B6-B9C9-C53826160C12}"/>
                </a:ext>
              </a:extLst>
            </p:cNvPr>
            <p:cNvSpPr/>
            <p:nvPr/>
          </p:nvSpPr>
          <p:spPr>
            <a:xfrm>
              <a:off x="2297151" y="1052141"/>
              <a:ext cx="1460021" cy="1155800"/>
            </a:xfrm>
            <a:prstGeom prst="rect">
              <a:avLst/>
            </a:prstGeom>
            <a:solidFill>
              <a:srgbClr val="F9E4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17" name="Google Shape;189;p16">
            <a:extLst>
              <a:ext uri="{FF2B5EF4-FFF2-40B4-BE49-F238E27FC236}">
                <a16:creationId xmlns:a16="http://schemas.microsoft.com/office/drawing/2014/main" id="{930A899C-9741-D74D-30CD-D5B3A0A68408}"/>
              </a:ext>
            </a:extLst>
          </p:cNvPr>
          <p:cNvGrpSpPr/>
          <p:nvPr/>
        </p:nvGrpSpPr>
        <p:grpSpPr>
          <a:xfrm>
            <a:off x="435286" y="2956536"/>
            <a:ext cx="2912597" cy="2024950"/>
            <a:chOff x="2661219" y="-659937"/>
            <a:chExt cx="2261571" cy="2024950"/>
          </a:xfrm>
        </p:grpSpPr>
        <p:sp>
          <p:nvSpPr>
            <p:cNvPr id="18" name="Google Shape;190;p16">
              <a:extLst>
                <a:ext uri="{FF2B5EF4-FFF2-40B4-BE49-F238E27FC236}">
                  <a16:creationId xmlns:a16="http://schemas.microsoft.com/office/drawing/2014/main" id="{76A8C87F-E860-B9FA-A51E-585C855262BB}"/>
                </a:ext>
              </a:extLst>
            </p:cNvPr>
            <p:cNvSpPr/>
            <p:nvPr/>
          </p:nvSpPr>
          <p:spPr>
            <a:xfrm>
              <a:off x="4545963" y="742167"/>
              <a:ext cx="376827" cy="622846"/>
            </a:xfrm>
            <a:custGeom>
              <a:avLst/>
              <a:gdLst/>
              <a:ahLst/>
              <a:cxnLst/>
              <a:rect l="l" t="t" r="r" b="b"/>
              <a:pathLst>
                <a:path w="8955" h="10725" extrusionOk="0">
                  <a:moveTo>
                    <a:pt x="4477" y="0"/>
                  </a:moveTo>
                  <a:cubicBezTo>
                    <a:pt x="2013" y="0"/>
                    <a:pt x="1" y="2000"/>
                    <a:pt x="1" y="4477"/>
                  </a:cubicBezTo>
                  <a:cubicBezTo>
                    <a:pt x="1" y="7418"/>
                    <a:pt x="3299" y="9978"/>
                    <a:pt x="4227" y="10644"/>
                  </a:cubicBezTo>
                  <a:cubicBezTo>
                    <a:pt x="4305" y="10698"/>
                    <a:pt x="4391" y="10725"/>
                    <a:pt x="4477" y="10725"/>
                  </a:cubicBezTo>
                  <a:cubicBezTo>
                    <a:pt x="4564" y="10725"/>
                    <a:pt x="4650" y="10698"/>
                    <a:pt x="4727" y="10644"/>
                  </a:cubicBezTo>
                  <a:cubicBezTo>
                    <a:pt x="5668" y="9978"/>
                    <a:pt x="8954" y="7418"/>
                    <a:pt x="8954" y="4477"/>
                  </a:cubicBezTo>
                  <a:cubicBezTo>
                    <a:pt x="8954" y="2000"/>
                    <a:pt x="6954" y="0"/>
                    <a:pt x="4477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6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" name="Google Shape;191;p16">
              <a:extLst>
                <a:ext uri="{FF2B5EF4-FFF2-40B4-BE49-F238E27FC236}">
                  <a16:creationId xmlns:a16="http://schemas.microsoft.com/office/drawing/2014/main" id="{C846AE97-D0E8-1842-7BAE-64CF437BD060}"/>
                </a:ext>
              </a:extLst>
            </p:cNvPr>
            <p:cNvSpPr txBox="1"/>
            <p:nvPr/>
          </p:nvSpPr>
          <p:spPr>
            <a:xfrm>
              <a:off x="2661219" y="-659937"/>
              <a:ext cx="2090783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 marL="0" indent="0">
                <a:buNone/>
                <a:defRPr sz="32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</a:defRPr>
              </a:lvl1pPr>
            </a:lstStyle>
            <a:p>
              <a:pPr algn="ctr"/>
              <a:r>
                <a:rPr lang="en" dirty="0">
                  <a:sym typeface="Fira Sans Extra Condensed Medium"/>
                </a:rPr>
                <a:t>Sign Up – </a:t>
              </a:r>
            </a:p>
            <a:p>
              <a:pPr algn="ctr"/>
              <a:r>
                <a:rPr lang="en" dirty="0">
                  <a:sym typeface="Fira Sans Extra Condensed Medium"/>
                </a:rPr>
                <a:t>Ignite your networking!</a:t>
              </a:r>
              <a:endParaRPr dirty="0">
                <a:sym typeface="Fira Sans Extra Condensed Medium"/>
              </a:endParaRPr>
            </a:p>
          </p:txBody>
        </p:sp>
      </p:grpSp>
      <p:pic>
        <p:nvPicPr>
          <p:cNvPr id="30" name="Picture 29" descr="A screenshot of a car registration form&#10;&#10;Description automatically generated with low confidence">
            <a:extLst>
              <a:ext uri="{FF2B5EF4-FFF2-40B4-BE49-F238E27FC236}">
                <a16:creationId xmlns:a16="http://schemas.microsoft.com/office/drawing/2014/main" id="{9E0A8FC2-68A2-8D2A-4021-71AD75CB11B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BF2E9"/>
              </a:clrFrom>
              <a:clrTo>
                <a:srgbClr val="FBF2E9">
                  <a:alpha val="0"/>
                </a:srgbClr>
              </a:clrTo>
            </a:clrChange>
          </a:blip>
          <a:srcRect l="37833" t="1718" r="36613" b="39980"/>
          <a:stretch/>
        </p:blipFill>
        <p:spPr>
          <a:xfrm>
            <a:off x="7000777" y="1021452"/>
            <a:ext cx="1411350" cy="162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649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A picture containing graphics, graphic design, circle, font&#10;&#10;Description automatically generated">
            <a:extLst>
              <a:ext uri="{FF2B5EF4-FFF2-40B4-BE49-F238E27FC236}">
                <a16:creationId xmlns:a16="http://schemas.microsoft.com/office/drawing/2014/main" id="{C0216424-2391-107E-972F-CF515D3DA2D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7212113" y="60351"/>
            <a:ext cx="1896521" cy="1063163"/>
          </a:xfrm>
          <a:prstGeom prst="rect">
            <a:avLst/>
          </a:prstGeom>
        </p:spPr>
      </p:pic>
      <p:sp>
        <p:nvSpPr>
          <p:cNvPr id="15" name="Google Shape;1045;p32">
            <a:extLst>
              <a:ext uri="{FF2B5EF4-FFF2-40B4-BE49-F238E27FC236}">
                <a16:creationId xmlns:a16="http://schemas.microsoft.com/office/drawing/2014/main" id="{A006170C-D42A-10BA-2394-1A5FBBC65A9B}"/>
              </a:ext>
            </a:extLst>
          </p:cNvPr>
          <p:cNvSpPr/>
          <p:nvPr/>
        </p:nvSpPr>
        <p:spPr>
          <a:xfrm>
            <a:off x="0" y="1628760"/>
            <a:ext cx="9144032" cy="3514752"/>
          </a:xfrm>
          <a:custGeom>
            <a:avLst/>
            <a:gdLst/>
            <a:ahLst/>
            <a:cxnLst/>
            <a:rect l="l" t="t" r="r" b="b"/>
            <a:pathLst>
              <a:path w="285751" h="109836" extrusionOk="0">
                <a:moveTo>
                  <a:pt x="142876" y="0"/>
                </a:moveTo>
                <a:cubicBezTo>
                  <a:pt x="115003" y="0"/>
                  <a:pt x="24123" y="2763"/>
                  <a:pt x="1" y="7763"/>
                </a:cubicBezTo>
                <a:lnTo>
                  <a:pt x="1" y="109835"/>
                </a:lnTo>
                <a:lnTo>
                  <a:pt x="285751" y="109835"/>
                </a:lnTo>
                <a:lnTo>
                  <a:pt x="285751" y="7763"/>
                </a:lnTo>
                <a:cubicBezTo>
                  <a:pt x="261629" y="2763"/>
                  <a:pt x="170748" y="0"/>
                  <a:pt x="142876" y="0"/>
                </a:cubicBezTo>
                <a:close/>
              </a:path>
            </a:pathLst>
          </a:custGeom>
          <a:solidFill>
            <a:schemeClr val="tx2">
              <a:alpha val="66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047;p32">
            <a:extLst>
              <a:ext uri="{FF2B5EF4-FFF2-40B4-BE49-F238E27FC236}">
                <a16:creationId xmlns:a16="http://schemas.microsoft.com/office/drawing/2014/main" id="{EDE332DB-91FA-A1D3-EAFD-7DD8CB4BB373}"/>
              </a:ext>
            </a:extLst>
          </p:cNvPr>
          <p:cNvSpPr/>
          <p:nvPr/>
        </p:nvSpPr>
        <p:spPr>
          <a:xfrm>
            <a:off x="2212472" y="1628760"/>
            <a:ext cx="4288192" cy="3514752"/>
          </a:xfrm>
          <a:custGeom>
            <a:avLst/>
            <a:gdLst/>
            <a:ahLst/>
            <a:cxnLst/>
            <a:rect l="l" t="t" r="r" b="b"/>
            <a:pathLst>
              <a:path w="134006" h="109836" extrusionOk="0">
                <a:moveTo>
                  <a:pt x="72760" y="0"/>
                </a:moveTo>
                <a:cubicBezTo>
                  <a:pt x="73283" y="5358"/>
                  <a:pt x="70188" y="13252"/>
                  <a:pt x="56627" y="17074"/>
                </a:cubicBezTo>
                <a:cubicBezTo>
                  <a:pt x="34933" y="23182"/>
                  <a:pt x="23730" y="22646"/>
                  <a:pt x="21134" y="29706"/>
                </a:cubicBezTo>
                <a:cubicBezTo>
                  <a:pt x="18169" y="37826"/>
                  <a:pt x="39660" y="40089"/>
                  <a:pt x="68783" y="41767"/>
                </a:cubicBezTo>
                <a:cubicBezTo>
                  <a:pt x="103894" y="43780"/>
                  <a:pt x="122718" y="48959"/>
                  <a:pt x="119980" y="57293"/>
                </a:cubicBezTo>
                <a:cubicBezTo>
                  <a:pt x="115229" y="71676"/>
                  <a:pt x="47399" y="76176"/>
                  <a:pt x="26790" y="81225"/>
                </a:cubicBezTo>
                <a:cubicBezTo>
                  <a:pt x="6787" y="86094"/>
                  <a:pt x="0" y="99429"/>
                  <a:pt x="21432" y="109835"/>
                </a:cubicBezTo>
                <a:lnTo>
                  <a:pt x="70700" y="109835"/>
                </a:lnTo>
                <a:cubicBezTo>
                  <a:pt x="56400" y="105442"/>
                  <a:pt x="42553" y="99417"/>
                  <a:pt x="44982" y="95048"/>
                </a:cubicBezTo>
                <a:cubicBezTo>
                  <a:pt x="47292" y="90893"/>
                  <a:pt x="71950" y="86154"/>
                  <a:pt x="86809" y="83356"/>
                </a:cubicBezTo>
                <a:cubicBezTo>
                  <a:pt x="101656" y="80594"/>
                  <a:pt x="134005" y="74891"/>
                  <a:pt x="134005" y="56364"/>
                </a:cubicBezTo>
                <a:cubicBezTo>
                  <a:pt x="133982" y="48018"/>
                  <a:pt x="119301" y="40958"/>
                  <a:pt x="91333" y="38077"/>
                </a:cubicBezTo>
                <a:cubicBezTo>
                  <a:pt x="68997" y="35755"/>
                  <a:pt x="29111" y="34957"/>
                  <a:pt x="28897" y="29635"/>
                </a:cubicBezTo>
                <a:cubicBezTo>
                  <a:pt x="28897" y="29504"/>
                  <a:pt x="28909" y="29373"/>
                  <a:pt x="28956" y="29230"/>
                </a:cubicBezTo>
                <a:cubicBezTo>
                  <a:pt x="28968" y="29194"/>
                  <a:pt x="28980" y="29147"/>
                  <a:pt x="29004" y="29099"/>
                </a:cubicBezTo>
                <a:cubicBezTo>
                  <a:pt x="31516" y="23289"/>
                  <a:pt x="54817" y="23039"/>
                  <a:pt x="66271" y="15800"/>
                </a:cubicBezTo>
                <a:cubicBezTo>
                  <a:pt x="75391" y="10049"/>
                  <a:pt x="76201" y="4763"/>
                  <a:pt x="7504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424240D-86F3-BC79-BF06-3F4D7A7CC5FF}"/>
              </a:ext>
            </a:extLst>
          </p:cNvPr>
          <p:cNvGrpSpPr/>
          <p:nvPr/>
        </p:nvGrpSpPr>
        <p:grpSpPr>
          <a:xfrm>
            <a:off x="6931528" y="713678"/>
            <a:ext cx="1457092" cy="2914793"/>
            <a:chOff x="2092637" y="539506"/>
            <a:chExt cx="1749831" cy="3551853"/>
          </a:xfrm>
        </p:grpSpPr>
        <p:grpSp>
          <p:nvGrpSpPr>
            <p:cNvPr id="10" name="Google Shape;1335;p41">
              <a:extLst>
                <a:ext uri="{FF2B5EF4-FFF2-40B4-BE49-F238E27FC236}">
                  <a16:creationId xmlns:a16="http://schemas.microsoft.com/office/drawing/2014/main" id="{0D63F8A8-FD50-1313-458E-40AF67E1DBCB}"/>
                </a:ext>
              </a:extLst>
            </p:cNvPr>
            <p:cNvGrpSpPr/>
            <p:nvPr/>
          </p:nvGrpSpPr>
          <p:grpSpPr>
            <a:xfrm>
              <a:off x="2092637" y="539506"/>
              <a:ext cx="1749831" cy="3551853"/>
              <a:chOff x="5186401" y="494525"/>
              <a:chExt cx="1834973" cy="3724678"/>
            </a:xfrm>
          </p:grpSpPr>
          <p:sp>
            <p:nvSpPr>
              <p:cNvPr id="13" name="Google Shape;1336;p41">
                <a:extLst>
                  <a:ext uri="{FF2B5EF4-FFF2-40B4-BE49-F238E27FC236}">
                    <a16:creationId xmlns:a16="http://schemas.microsoft.com/office/drawing/2014/main" id="{9A1986C0-F371-2070-0891-F8D07E7E92B6}"/>
                  </a:ext>
                </a:extLst>
              </p:cNvPr>
              <p:cNvSpPr/>
              <p:nvPr/>
            </p:nvSpPr>
            <p:spPr>
              <a:xfrm>
                <a:off x="5186401" y="494525"/>
                <a:ext cx="1834973" cy="3724678"/>
              </a:xfrm>
              <a:custGeom>
                <a:avLst/>
                <a:gdLst/>
                <a:ahLst/>
                <a:cxnLst/>
                <a:rect l="l" t="t" r="r" b="b"/>
                <a:pathLst>
                  <a:path w="93205" h="189190" extrusionOk="0">
                    <a:moveTo>
                      <a:pt x="2870" y="0"/>
                    </a:moveTo>
                    <a:cubicBezTo>
                      <a:pt x="1280" y="0"/>
                      <a:pt x="0" y="1280"/>
                      <a:pt x="0" y="2914"/>
                    </a:cubicBezTo>
                    <a:lnTo>
                      <a:pt x="0" y="186320"/>
                    </a:lnTo>
                    <a:cubicBezTo>
                      <a:pt x="0" y="187909"/>
                      <a:pt x="1280" y="189190"/>
                      <a:pt x="2870" y="189190"/>
                    </a:cubicBezTo>
                    <a:lnTo>
                      <a:pt x="90334" y="189190"/>
                    </a:lnTo>
                    <a:cubicBezTo>
                      <a:pt x="91924" y="189190"/>
                      <a:pt x="93204" y="187909"/>
                      <a:pt x="93204" y="186320"/>
                    </a:cubicBezTo>
                    <a:lnTo>
                      <a:pt x="93204" y="2914"/>
                    </a:lnTo>
                    <a:cubicBezTo>
                      <a:pt x="93204" y="1280"/>
                      <a:pt x="91924" y="0"/>
                      <a:pt x="90334" y="0"/>
                    </a:cubicBezTo>
                    <a:close/>
                  </a:path>
                </a:pathLst>
              </a:custGeom>
              <a:solidFill>
                <a:srgbClr val="F3F3FB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337;p41">
                <a:extLst>
                  <a:ext uri="{FF2B5EF4-FFF2-40B4-BE49-F238E27FC236}">
                    <a16:creationId xmlns:a16="http://schemas.microsoft.com/office/drawing/2014/main" id="{98BB4710-8313-9999-0DA4-CC79FBD62EAE}"/>
                  </a:ext>
                </a:extLst>
              </p:cNvPr>
              <p:cNvSpPr/>
              <p:nvPr/>
            </p:nvSpPr>
            <p:spPr>
              <a:xfrm>
                <a:off x="5890455" y="3969678"/>
                <a:ext cx="458108" cy="154724"/>
              </a:xfrm>
              <a:custGeom>
                <a:avLst/>
                <a:gdLst/>
                <a:ahLst/>
                <a:cxnLst/>
                <a:rect l="l" t="t" r="r" b="b"/>
                <a:pathLst>
                  <a:path w="23269" h="7859" extrusionOk="0">
                    <a:moveTo>
                      <a:pt x="796" y="0"/>
                    </a:moveTo>
                    <a:cubicBezTo>
                      <a:pt x="354" y="0"/>
                      <a:pt x="1" y="353"/>
                      <a:pt x="1" y="751"/>
                    </a:cubicBezTo>
                    <a:lnTo>
                      <a:pt x="1" y="7064"/>
                    </a:lnTo>
                    <a:cubicBezTo>
                      <a:pt x="1" y="7506"/>
                      <a:pt x="354" y="7859"/>
                      <a:pt x="796" y="7859"/>
                    </a:cubicBezTo>
                    <a:lnTo>
                      <a:pt x="22474" y="7859"/>
                    </a:lnTo>
                    <a:cubicBezTo>
                      <a:pt x="22916" y="7859"/>
                      <a:pt x="23269" y="7506"/>
                      <a:pt x="23269" y="7064"/>
                    </a:cubicBezTo>
                    <a:lnTo>
                      <a:pt x="23269" y="751"/>
                    </a:lnTo>
                    <a:cubicBezTo>
                      <a:pt x="23269" y="353"/>
                      <a:pt x="22916" y="0"/>
                      <a:pt x="22474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1" name="Google Shape;1338;p41">
              <a:extLst>
                <a:ext uri="{FF2B5EF4-FFF2-40B4-BE49-F238E27FC236}">
                  <a16:creationId xmlns:a16="http://schemas.microsoft.com/office/drawing/2014/main" id="{5F4CA649-F4FF-EAA5-0E4B-294FC0838B25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l="48814" r="21705"/>
            <a:stretch/>
          </p:blipFill>
          <p:spPr>
            <a:xfrm>
              <a:off x="2175799" y="631504"/>
              <a:ext cx="1587335" cy="302878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B075FD5-8E08-82B6-B9C9-C53826160C12}"/>
                </a:ext>
              </a:extLst>
            </p:cNvPr>
            <p:cNvSpPr/>
            <p:nvPr/>
          </p:nvSpPr>
          <p:spPr>
            <a:xfrm>
              <a:off x="2297151" y="1052141"/>
              <a:ext cx="1460021" cy="1155800"/>
            </a:xfrm>
            <a:prstGeom prst="rect">
              <a:avLst/>
            </a:prstGeom>
            <a:solidFill>
              <a:srgbClr val="F9E4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18" name="Google Shape;190;p16">
            <a:extLst>
              <a:ext uri="{FF2B5EF4-FFF2-40B4-BE49-F238E27FC236}">
                <a16:creationId xmlns:a16="http://schemas.microsoft.com/office/drawing/2014/main" id="{76A8C87F-E860-B9FA-A51E-585C855262BB}"/>
              </a:ext>
            </a:extLst>
          </p:cNvPr>
          <p:cNvSpPr/>
          <p:nvPr/>
        </p:nvSpPr>
        <p:spPr>
          <a:xfrm>
            <a:off x="2862581" y="4358640"/>
            <a:ext cx="485302" cy="622846"/>
          </a:xfrm>
          <a:custGeom>
            <a:avLst/>
            <a:gdLst/>
            <a:ahLst/>
            <a:cxnLst/>
            <a:rect l="l" t="t" r="r" b="b"/>
            <a:pathLst>
              <a:path w="8955" h="10725" extrusionOk="0">
                <a:moveTo>
                  <a:pt x="4477" y="0"/>
                </a:moveTo>
                <a:cubicBezTo>
                  <a:pt x="2013" y="0"/>
                  <a:pt x="1" y="2000"/>
                  <a:pt x="1" y="4477"/>
                </a:cubicBezTo>
                <a:cubicBezTo>
                  <a:pt x="1" y="7418"/>
                  <a:pt x="3299" y="9978"/>
                  <a:pt x="4227" y="10644"/>
                </a:cubicBezTo>
                <a:cubicBezTo>
                  <a:pt x="4305" y="10698"/>
                  <a:pt x="4391" y="10725"/>
                  <a:pt x="4477" y="10725"/>
                </a:cubicBezTo>
                <a:cubicBezTo>
                  <a:pt x="4564" y="10725"/>
                  <a:pt x="4650" y="10698"/>
                  <a:pt x="4727" y="10644"/>
                </a:cubicBezTo>
                <a:cubicBezTo>
                  <a:pt x="5668" y="9978"/>
                  <a:pt x="8954" y="7418"/>
                  <a:pt x="8954" y="4477"/>
                </a:cubicBezTo>
                <a:cubicBezTo>
                  <a:pt x="8954" y="2000"/>
                  <a:pt x="6954" y="0"/>
                  <a:pt x="4477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1600" b="1" dirty="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4" name="Google Shape;189;p16">
            <a:extLst>
              <a:ext uri="{FF2B5EF4-FFF2-40B4-BE49-F238E27FC236}">
                <a16:creationId xmlns:a16="http://schemas.microsoft.com/office/drawing/2014/main" id="{247FB848-8AED-DC07-897F-03CBD895EF64}"/>
              </a:ext>
            </a:extLst>
          </p:cNvPr>
          <p:cNvGrpSpPr/>
          <p:nvPr/>
        </p:nvGrpSpPr>
        <p:grpSpPr>
          <a:xfrm>
            <a:off x="516777" y="3124683"/>
            <a:ext cx="4269852" cy="1075395"/>
            <a:chOff x="1928855" y="289618"/>
            <a:chExt cx="2993935" cy="1075395"/>
          </a:xfrm>
        </p:grpSpPr>
        <p:sp>
          <p:nvSpPr>
            <p:cNvPr id="5" name="Google Shape;190;p16">
              <a:extLst>
                <a:ext uri="{FF2B5EF4-FFF2-40B4-BE49-F238E27FC236}">
                  <a16:creationId xmlns:a16="http://schemas.microsoft.com/office/drawing/2014/main" id="{CDCB3E5A-1A58-4651-209B-2FBCE4319EA7}"/>
                </a:ext>
              </a:extLst>
            </p:cNvPr>
            <p:cNvSpPr/>
            <p:nvPr/>
          </p:nvSpPr>
          <p:spPr>
            <a:xfrm>
              <a:off x="4545963" y="742167"/>
              <a:ext cx="376827" cy="622846"/>
            </a:xfrm>
            <a:custGeom>
              <a:avLst/>
              <a:gdLst/>
              <a:ahLst/>
              <a:cxnLst/>
              <a:rect l="l" t="t" r="r" b="b"/>
              <a:pathLst>
                <a:path w="8955" h="10725" extrusionOk="0">
                  <a:moveTo>
                    <a:pt x="4477" y="0"/>
                  </a:moveTo>
                  <a:cubicBezTo>
                    <a:pt x="2013" y="0"/>
                    <a:pt x="1" y="2000"/>
                    <a:pt x="1" y="4477"/>
                  </a:cubicBezTo>
                  <a:cubicBezTo>
                    <a:pt x="1" y="7418"/>
                    <a:pt x="3299" y="9978"/>
                    <a:pt x="4227" y="10644"/>
                  </a:cubicBezTo>
                  <a:cubicBezTo>
                    <a:pt x="4305" y="10698"/>
                    <a:pt x="4391" y="10725"/>
                    <a:pt x="4477" y="10725"/>
                  </a:cubicBezTo>
                  <a:cubicBezTo>
                    <a:pt x="4564" y="10725"/>
                    <a:pt x="4650" y="10698"/>
                    <a:pt x="4727" y="10644"/>
                  </a:cubicBezTo>
                  <a:cubicBezTo>
                    <a:pt x="5668" y="9978"/>
                    <a:pt x="8954" y="7418"/>
                    <a:pt x="8954" y="4477"/>
                  </a:cubicBezTo>
                  <a:cubicBezTo>
                    <a:pt x="8954" y="2000"/>
                    <a:pt x="6954" y="0"/>
                    <a:pt x="4477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6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" name="Google Shape;191;p16">
              <a:extLst>
                <a:ext uri="{FF2B5EF4-FFF2-40B4-BE49-F238E27FC236}">
                  <a16:creationId xmlns:a16="http://schemas.microsoft.com/office/drawing/2014/main" id="{96362D34-1762-3205-2BED-FDCB6321F251}"/>
                </a:ext>
              </a:extLst>
            </p:cNvPr>
            <p:cNvSpPr txBox="1"/>
            <p:nvPr/>
          </p:nvSpPr>
          <p:spPr>
            <a:xfrm>
              <a:off x="1928855" y="289618"/>
              <a:ext cx="2090783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 marL="0" indent="0">
                <a:buNone/>
                <a:defRPr sz="32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</a:defRPr>
              </a:lvl1pPr>
            </a:lstStyle>
            <a:p>
              <a:r>
                <a:rPr lang="en" dirty="0">
                  <a:sym typeface="Fira Sans Extra Condensed Medium"/>
                </a:rPr>
                <a:t>Search for a ride!</a:t>
              </a:r>
              <a:endParaRPr dirty="0">
                <a:sym typeface="Fira Sans Extra Condensed Medium"/>
              </a:endParaRPr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A9B2D3B4-33B1-BF72-3248-5BEA8C0264E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AF3EA"/>
              </a:clrFrom>
              <a:clrTo>
                <a:srgbClr val="FAF3E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55191" y="1496810"/>
            <a:ext cx="1437487" cy="223609"/>
          </a:xfrm>
          <a:prstGeom prst="rect">
            <a:avLst/>
          </a:prstGeom>
        </p:spPr>
      </p:pic>
      <p:pic>
        <p:nvPicPr>
          <p:cNvPr id="24" name="Picture 23" descr="A screenshot of a car registration form&#10;&#10;Description automatically generated with low confidence">
            <a:extLst>
              <a:ext uri="{FF2B5EF4-FFF2-40B4-BE49-F238E27FC236}">
                <a16:creationId xmlns:a16="http://schemas.microsoft.com/office/drawing/2014/main" id="{1CEABEAE-9DF5-6647-8B28-7105C084394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BF2E9"/>
              </a:clrFrom>
              <a:clrTo>
                <a:srgbClr val="FBF2E9">
                  <a:alpha val="0"/>
                </a:srgbClr>
              </a:clrTo>
            </a:clrChange>
          </a:blip>
          <a:srcRect l="50566" t="-17" r="39247" b="90254"/>
          <a:stretch/>
        </p:blipFill>
        <p:spPr>
          <a:xfrm>
            <a:off x="7396666" y="1151315"/>
            <a:ext cx="562610" cy="271307"/>
          </a:xfrm>
          <a:prstGeom prst="rect">
            <a:avLst/>
          </a:prstGeom>
        </p:spPr>
      </p:pic>
      <p:sp>
        <p:nvSpPr>
          <p:cNvPr id="27" name="Google Shape;243;p17">
            <a:extLst>
              <a:ext uri="{FF2B5EF4-FFF2-40B4-BE49-F238E27FC236}">
                <a16:creationId xmlns:a16="http://schemas.microsoft.com/office/drawing/2014/main" id="{908139BC-6A34-7CD3-3B63-A3DC9B124DC4}"/>
              </a:ext>
            </a:extLst>
          </p:cNvPr>
          <p:cNvSpPr txBox="1">
            <a:spLocks/>
          </p:cNvSpPr>
          <p:nvPr/>
        </p:nvSpPr>
        <p:spPr>
          <a:xfrm>
            <a:off x="300566" y="162014"/>
            <a:ext cx="3619134" cy="9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r>
              <a:rPr lang="en-US" sz="3600"/>
              <a:t>How does it work?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66484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descr="A picture containing graphics, graphic design, circle, font&#10;&#10;Description automatically generated">
            <a:extLst>
              <a:ext uri="{FF2B5EF4-FFF2-40B4-BE49-F238E27FC236}">
                <a16:creationId xmlns:a16="http://schemas.microsoft.com/office/drawing/2014/main" id="{527196CE-D733-3963-5097-D7C94FF78E1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7212113" y="60351"/>
            <a:ext cx="1896521" cy="1063163"/>
          </a:xfrm>
          <a:prstGeom prst="rect">
            <a:avLst/>
          </a:prstGeom>
        </p:spPr>
      </p:pic>
      <p:sp>
        <p:nvSpPr>
          <p:cNvPr id="15" name="Google Shape;1045;p32">
            <a:extLst>
              <a:ext uri="{FF2B5EF4-FFF2-40B4-BE49-F238E27FC236}">
                <a16:creationId xmlns:a16="http://schemas.microsoft.com/office/drawing/2014/main" id="{A006170C-D42A-10BA-2394-1A5FBBC65A9B}"/>
              </a:ext>
            </a:extLst>
          </p:cNvPr>
          <p:cNvSpPr/>
          <p:nvPr/>
        </p:nvSpPr>
        <p:spPr>
          <a:xfrm>
            <a:off x="0" y="1628760"/>
            <a:ext cx="9144032" cy="3514752"/>
          </a:xfrm>
          <a:custGeom>
            <a:avLst/>
            <a:gdLst/>
            <a:ahLst/>
            <a:cxnLst/>
            <a:rect l="l" t="t" r="r" b="b"/>
            <a:pathLst>
              <a:path w="285751" h="109836" extrusionOk="0">
                <a:moveTo>
                  <a:pt x="142876" y="0"/>
                </a:moveTo>
                <a:cubicBezTo>
                  <a:pt x="115003" y="0"/>
                  <a:pt x="24123" y="2763"/>
                  <a:pt x="1" y="7763"/>
                </a:cubicBezTo>
                <a:lnTo>
                  <a:pt x="1" y="109835"/>
                </a:lnTo>
                <a:lnTo>
                  <a:pt x="285751" y="109835"/>
                </a:lnTo>
                <a:lnTo>
                  <a:pt x="285751" y="7763"/>
                </a:lnTo>
                <a:cubicBezTo>
                  <a:pt x="261629" y="2763"/>
                  <a:pt x="170748" y="0"/>
                  <a:pt x="142876" y="0"/>
                </a:cubicBezTo>
                <a:close/>
              </a:path>
            </a:pathLst>
          </a:custGeom>
          <a:solidFill>
            <a:schemeClr val="tx2">
              <a:alpha val="66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047;p32">
            <a:extLst>
              <a:ext uri="{FF2B5EF4-FFF2-40B4-BE49-F238E27FC236}">
                <a16:creationId xmlns:a16="http://schemas.microsoft.com/office/drawing/2014/main" id="{EDE332DB-91FA-A1D3-EAFD-7DD8CB4BB373}"/>
              </a:ext>
            </a:extLst>
          </p:cNvPr>
          <p:cNvSpPr/>
          <p:nvPr/>
        </p:nvSpPr>
        <p:spPr>
          <a:xfrm>
            <a:off x="2212472" y="1628760"/>
            <a:ext cx="4288192" cy="3514752"/>
          </a:xfrm>
          <a:custGeom>
            <a:avLst/>
            <a:gdLst/>
            <a:ahLst/>
            <a:cxnLst/>
            <a:rect l="l" t="t" r="r" b="b"/>
            <a:pathLst>
              <a:path w="134006" h="109836" extrusionOk="0">
                <a:moveTo>
                  <a:pt x="72760" y="0"/>
                </a:moveTo>
                <a:cubicBezTo>
                  <a:pt x="73283" y="5358"/>
                  <a:pt x="70188" y="13252"/>
                  <a:pt x="56627" y="17074"/>
                </a:cubicBezTo>
                <a:cubicBezTo>
                  <a:pt x="34933" y="23182"/>
                  <a:pt x="23730" y="22646"/>
                  <a:pt x="21134" y="29706"/>
                </a:cubicBezTo>
                <a:cubicBezTo>
                  <a:pt x="18169" y="37826"/>
                  <a:pt x="39660" y="40089"/>
                  <a:pt x="68783" y="41767"/>
                </a:cubicBezTo>
                <a:cubicBezTo>
                  <a:pt x="103894" y="43780"/>
                  <a:pt x="122718" y="48959"/>
                  <a:pt x="119980" y="57293"/>
                </a:cubicBezTo>
                <a:cubicBezTo>
                  <a:pt x="115229" y="71676"/>
                  <a:pt x="47399" y="76176"/>
                  <a:pt x="26790" y="81225"/>
                </a:cubicBezTo>
                <a:cubicBezTo>
                  <a:pt x="6787" y="86094"/>
                  <a:pt x="0" y="99429"/>
                  <a:pt x="21432" y="109835"/>
                </a:cubicBezTo>
                <a:lnTo>
                  <a:pt x="70700" y="109835"/>
                </a:lnTo>
                <a:cubicBezTo>
                  <a:pt x="56400" y="105442"/>
                  <a:pt x="42553" y="99417"/>
                  <a:pt x="44982" y="95048"/>
                </a:cubicBezTo>
                <a:cubicBezTo>
                  <a:pt x="47292" y="90893"/>
                  <a:pt x="71950" y="86154"/>
                  <a:pt x="86809" y="83356"/>
                </a:cubicBezTo>
                <a:cubicBezTo>
                  <a:pt x="101656" y="80594"/>
                  <a:pt x="134005" y="74891"/>
                  <a:pt x="134005" y="56364"/>
                </a:cubicBezTo>
                <a:cubicBezTo>
                  <a:pt x="133982" y="48018"/>
                  <a:pt x="119301" y="40958"/>
                  <a:pt x="91333" y="38077"/>
                </a:cubicBezTo>
                <a:cubicBezTo>
                  <a:pt x="68997" y="35755"/>
                  <a:pt x="29111" y="34957"/>
                  <a:pt x="28897" y="29635"/>
                </a:cubicBezTo>
                <a:cubicBezTo>
                  <a:pt x="28897" y="29504"/>
                  <a:pt x="28909" y="29373"/>
                  <a:pt x="28956" y="29230"/>
                </a:cubicBezTo>
                <a:cubicBezTo>
                  <a:pt x="28968" y="29194"/>
                  <a:pt x="28980" y="29147"/>
                  <a:pt x="29004" y="29099"/>
                </a:cubicBezTo>
                <a:cubicBezTo>
                  <a:pt x="31516" y="23289"/>
                  <a:pt x="54817" y="23039"/>
                  <a:pt x="66271" y="15800"/>
                </a:cubicBezTo>
                <a:cubicBezTo>
                  <a:pt x="75391" y="10049"/>
                  <a:pt x="76201" y="4763"/>
                  <a:pt x="7504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424240D-86F3-BC79-BF06-3F4D7A7CC5FF}"/>
              </a:ext>
            </a:extLst>
          </p:cNvPr>
          <p:cNvGrpSpPr/>
          <p:nvPr/>
        </p:nvGrpSpPr>
        <p:grpSpPr>
          <a:xfrm>
            <a:off x="6931528" y="713678"/>
            <a:ext cx="1457092" cy="2914793"/>
            <a:chOff x="2092637" y="539506"/>
            <a:chExt cx="1749831" cy="3551853"/>
          </a:xfrm>
        </p:grpSpPr>
        <p:grpSp>
          <p:nvGrpSpPr>
            <p:cNvPr id="10" name="Google Shape;1335;p41">
              <a:extLst>
                <a:ext uri="{FF2B5EF4-FFF2-40B4-BE49-F238E27FC236}">
                  <a16:creationId xmlns:a16="http://schemas.microsoft.com/office/drawing/2014/main" id="{0D63F8A8-FD50-1313-458E-40AF67E1DBCB}"/>
                </a:ext>
              </a:extLst>
            </p:cNvPr>
            <p:cNvGrpSpPr/>
            <p:nvPr/>
          </p:nvGrpSpPr>
          <p:grpSpPr>
            <a:xfrm>
              <a:off x="2092637" y="539506"/>
              <a:ext cx="1749831" cy="3551853"/>
              <a:chOff x="5186401" y="494525"/>
              <a:chExt cx="1834973" cy="3724678"/>
            </a:xfrm>
          </p:grpSpPr>
          <p:sp>
            <p:nvSpPr>
              <p:cNvPr id="13" name="Google Shape;1336;p41">
                <a:extLst>
                  <a:ext uri="{FF2B5EF4-FFF2-40B4-BE49-F238E27FC236}">
                    <a16:creationId xmlns:a16="http://schemas.microsoft.com/office/drawing/2014/main" id="{9A1986C0-F371-2070-0891-F8D07E7E92B6}"/>
                  </a:ext>
                </a:extLst>
              </p:cNvPr>
              <p:cNvSpPr/>
              <p:nvPr/>
            </p:nvSpPr>
            <p:spPr>
              <a:xfrm>
                <a:off x="5186401" y="494525"/>
                <a:ext cx="1834973" cy="3724678"/>
              </a:xfrm>
              <a:custGeom>
                <a:avLst/>
                <a:gdLst/>
                <a:ahLst/>
                <a:cxnLst/>
                <a:rect l="l" t="t" r="r" b="b"/>
                <a:pathLst>
                  <a:path w="93205" h="189190" extrusionOk="0">
                    <a:moveTo>
                      <a:pt x="2870" y="0"/>
                    </a:moveTo>
                    <a:cubicBezTo>
                      <a:pt x="1280" y="0"/>
                      <a:pt x="0" y="1280"/>
                      <a:pt x="0" y="2914"/>
                    </a:cubicBezTo>
                    <a:lnTo>
                      <a:pt x="0" y="186320"/>
                    </a:lnTo>
                    <a:cubicBezTo>
                      <a:pt x="0" y="187909"/>
                      <a:pt x="1280" y="189190"/>
                      <a:pt x="2870" y="189190"/>
                    </a:cubicBezTo>
                    <a:lnTo>
                      <a:pt x="90334" y="189190"/>
                    </a:lnTo>
                    <a:cubicBezTo>
                      <a:pt x="91924" y="189190"/>
                      <a:pt x="93204" y="187909"/>
                      <a:pt x="93204" y="186320"/>
                    </a:cubicBezTo>
                    <a:lnTo>
                      <a:pt x="93204" y="2914"/>
                    </a:lnTo>
                    <a:cubicBezTo>
                      <a:pt x="93204" y="1280"/>
                      <a:pt x="91924" y="0"/>
                      <a:pt x="90334" y="0"/>
                    </a:cubicBezTo>
                    <a:close/>
                  </a:path>
                </a:pathLst>
              </a:custGeom>
              <a:solidFill>
                <a:srgbClr val="F3F3FB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337;p41">
                <a:extLst>
                  <a:ext uri="{FF2B5EF4-FFF2-40B4-BE49-F238E27FC236}">
                    <a16:creationId xmlns:a16="http://schemas.microsoft.com/office/drawing/2014/main" id="{98BB4710-8313-9999-0DA4-CC79FBD62EAE}"/>
                  </a:ext>
                </a:extLst>
              </p:cNvPr>
              <p:cNvSpPr/>
              <p:nvPr/>
            </p:nvSpPr>
            <p:spPr>
              <a:xfrm>
                <a:off x="5890455" y="3969678"/>
                <a:ext cx="458108" cy="154724"/>
              </a:xfrm>
              <a:custGeom>
                <a:avLst/>
                <a:gdLst/>
                <a:ahLst/>
                <a:cxnLst/>
                <a:rect l="l" t="t" r="r" b="b"/>
                <a:pathLst>
                  <a:path w="23269" h="7859" extrusionOk="0">
                    <a:moveTo>
                      <a:pt x="796" y="0"/>
                    </a:moveTo>
                    <a:cubicBezTo>
                      <a:pt x="354" y="0"/>
                      <a:pt x="1" y="353"/>
                      <a:pt x="1" y="751"/>
                    </a:cubicBezTo>
                    <a:lnTo>
                      <a:pt x="1" y="7064"/>
                    </a:lnTo>
                    <a:cubicBezTo>
                      <a:pt x="1" y="7506"/>
                      <a:pt x="354" y="7859"/>
                      <a:pt x="796" y="7859"/>
                    </a:cubicBezTo>
                    <a:lnTo>
                      <a:pt x="22474" y="7859"/>
                    </a:lnTo>
                    <a:cubicBezTo>
                      <a:pt x="22916" y="7859"/>
                      <a:pt x="23269" y="7506"/>
                      <a:pt x="23269" y="7064"/>
                    </a:cubicBezTo>
                    <a:lnTo>
                      <a:pt x="23269" y="751"/>
                    </a:lnTo>
                    <a:cubicBezTo>
                      <a:pt x="23269" y="353"/>
                      <a:pt x="22916" y="0"/>
                      <a:pt x="22474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1" name="Google Shape;1338;p41">
              <a:extLst>
                <a:ext uri="{FF2B5EF4-FFF2-40B4-BE49-F238E27FC236}">
                  <a16:creationId xmlns:a16="http://schemas.microsoft.com/office/drawing/2014/main" id="{5F4CA649-F4FF-EAA5-0E4B-294FC0838B25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l="48814" r="21705"/>
            <a:stretch/>
          </p:blipFill>
          <p:spPr>
            <a:xfrm>
              <a:off x="2175799" y="631504"/>
              <a:ext cx="1587335" cy="302878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B075FD5-8E08-82B6-B9C9-C53826160C12}"/>
                </a:ext>
              </a:extLst>
            </p:cNvPr>
            <p:cNvSpPr/>
            <p:nvPr/>
          </p:nvSpPr>
          <p:spPr>
            <a:xfrm>
              <a:off x="2297151" y="1052141"/>
              <a:ext cx="1460021" cy="1155800"/>
            </a:xfrm>
            <a:prstGeom prst="rect">
              <a:avLst/>
            </a:prstGeom>
            <a:solidFill>
              <a:srgbClr val="F9E4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18" name="Google Shape;190;p16">
            <a:extLst>
              <a:ext uri="{FF2B5EF4-FFF2-40B4-BE49-F238E27FC236}">
                <a16:creationId xmlns:a16="http://schemas.microsoft.com/office/drawing/2014/main" id="{76A8C87F-E860-B9FA-A51E-585C855262BB}"/>
              </a:ext>
            </a:extLst>
          </p:cNvPr>
          <p:cNvSpPr/>
          <p:nvPr/>
        </p:nvSpPr>
        <p:spPr>
          <a:xfrm>
            <a:off x="2862581" y="4358640"/>
            <a:ext cx="485302" cy="622846"/>
          </a:xfrm>
          <a:custGeom>
            <a:avLst/>
            <a:gdLst/>
            <a:ahLst/>
            <a:cxnLst/>
            <a:rect l="l" t="t" r="r" b="b"/>
            <a:pathLst>
              <a:path w="8955" h="10725" extrusionOk="0">
                <a:moveTo>
                  <a:pt x="4477" y="0"/>
                </a:moveTo>
                <a:cubicBezTo>
                  <a:pt x="2013" y="0"/>
                  <a:pt x="1" y="2000"/>
                  <a:pt x="1" y="4477"/>
                </a:cubicBezTo>
                <a:cubicBezTo>
                  <a:pt x="1" y="7418"/>
                  <a:pt x="3299" y="9978"/>
                  <a:pt x="4227" y="10644"/>
                </a:cubicBezTo>
                <a:cubicBezTo>
                  <a:pt x="4305" y="10698"/>
                  <a:pt x="4391" y="10725"/>
                  <a:pt x="4477" y="10725"/>
                </a:cubicBezTo>
                <a:cubicBezTo>
                  <a:pt x="4564" y="10725"/>
                  <a:pt x="4650" y="10698"/>
                  <a:pt x="4727" y="10644"/>
                </a:cubicBezTo>
                <a:cubicBezTo>
                  <a:pt x="5668" y="9978"/>
                  <a:pt x="8954" y="7418"/>
                  <a:pt x="8954" y="4477"/>
                </a:cubicBezTo>
                <a:cubicBezTo>
                  <a:pt x="8954" y="2000"/>
                  <a:pt x="6954" y="0"/>
                  <a:pt x="4477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1600" b="1" dirty="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" name="Google Shape;191;p16">
            <a:extLst>
              <a:ext uri="{FF2B5EF4-FFF2-40B4-BE49-F238E27FC236}">
                <a16:creationId xmlns:a16="http://schemas.microsoft.com/office/drawing/2014/main" id="{96362D34-1762-3205-2BED-FDCB6321F251}"/>
              </a:ext>
            </a:extLst>
          </p:cNvPr>
          <p:cNvSpPr txBox="1"/>
          <p:nvPr/>
        </p:nvSpPr>
        <p:spPr>
          <a:xfrm>
            <a:off x="486545" y="2962657"/>
            <a:ext cx="2981806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</a:defRPr>
            </a:lvl1pPr>
          </a:lstStyle>
          <a:p>
            <a:r>
              <a:rPr lang="en" sz="3200" dirty="0">
                <a:sym typeface="Fira Sans Extra Condensed Medium"/>
              </a:rPr>
              <a:t>Filter &amp; Search !</a:t>
            </a:r>
            <a:endParaRPr sz="3200" dirty="0">
              <a:sym typeface="Fira Sans Extra Condensed Medium"/>
            </a:endParaRPr>
          </a:p>
        </p:txBody>
      </p:sp>
      <p:sp>
        <p:nvSpPr>
          <p:cNvPr id="20" name="Google Shape;190;p16">
            <a:extLst>
              <a:ext uri="{FF2B5EF4-FFF2-40B4-BE49-F238E27FC236}">
                <a16:creationId xmlns:a16="http://schemas.microsoft.com/office/drawing/2014/main" id="{6A71E66C-2CBB-A5EF-D11D-464B9DCD6E32}"/>
              </a:ext>
            </a:extLst>
          </p:cNvPr>
          <p:cNvSpPr/>
          <p:nvPr/>
        </p:nvSpPr>
        <p:spPr>
          <a:xfrm>
            <a:off x="5781572" y="3242860"/>
            <a:ext cx="537418" cy="622846"/>
          </a:xfrm>
          <a:custGeom>
            <a:avLst/>
            <a:gdLst/>
            <a:ahLst/>
            <a:cxnLst/>
            <a:rect l="l" t="t" r="r" b="b"/>
            <a:pathLst>
              <a:path w="8955" h="10725" extrusionOk="0">
                <a:moveTo>
                  <a:pt x="4477" y="0"/>
                </a:moveTo>
                <a:cubicBezTo>
                  <a:pt x="2013" y="0"/>
                  <a:pt x="1" y="2000"/>
                  <a:pt x="1" y="4477"/>
                </a:cubicBezTo>
                <a:cubicBezTo>
                  <a:pt x="1" y="7418"/>
                  <a:pt x="3299" y="9978"/>
                  <a:pt x="4227" y="10644"/>
                </a:cubicBezTo>
                <a:cubicBezTo>
                  <a:pt x="4305" y="10698"/>
                  <a:pt x="4391" y="10725"/>
                  <a:pt x="4477" y="10725"/>
                </a:cubicBezTo>
                <a:cubicBezTo>
                  <a:pt x="4564" y="10725"/>
                  <a:pt x="4650" y="10698"/>
                  <a:pt x="4727" y="10644"/>
                </a:cubicBezTo>
                <a:cubicBezTo>
                  <a:pt x="5668" y="9978"/>
                  <a:pt x="8954" y="7418"/>
                  <a:pt x="8954" y="4477"/>
                </a:cubicBezTo>
                <a:cubicBezTo>
                  <a:pt x="8954" y="2000"/>
                  <a:pt x="6954" y="0"/>
                  <a:pt x="4477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sz="1600" b="1" dirty="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2" name="Google Shape;190;p16">
            <a:extLst>
              <a:ext uri="{FF2B5EF4-FFF2-40B4-BE49-F238E27FC236}">
                <a16:creationId xmlns:a16="http://schemas.microsoft.com/office/drawing/2014/main" id="{BED6FF72-831C-2967-2FBC-7EB2698D9889}"/>
              </a:ext>
            </a:extLst>
          </p:cNvPr>
          <p:cNvSpPr/>
          <p:nvPr/>
        </p:nvSpPr>
        <p:spPr>
          <a:xfrm>
            <a:off x="4249211" y="3577232"/>
            <a:ext cx="537418" cy="622846"/>
          </a:xfrm>
          <a:custGeom>
            <a:avLst/>
            <a:gdLst/>
            <a:ahLst/>
            <a:cxnLst/>
            <a:rect l="l" t="t" r="r" b="b"/>
            <a:pathLst>
              <a:path w="8955" h="10725" extrusionOk="0">
                <a:moveTo>
                  <a:pt x="4477" y="0"/>
                </a:moveTo>
                <a:cubicBezTo>
                  <a:pt x="2013" y="0"/>
                  <a:pt x="1" y="2000"/>
                  <a:pt x="1" y="4477"/>
                </a:cubicBezTo>
                <a:cubicBezTo>
                  <a:pt x="1" y="7418"/>
                  <a:pt x="3299" y="9978"/>
                  <a:pt x="4227" y="10644"/>
                </a:cubicBezTo>
                <a:cubicBezTo>
                  <a:pt x="4305" y="10698"/>
                  <a:pt x="4391" y="10725"/>
                  <a:pt x="4477" y="10725"/>
                </a:cubicBezTo>
                <a:cubicBezTo>
                  <a:pt x="4564" y="10725"/>
                  <a:pt x="4650" y="10698"/>
                  <a:pt x="4727" y="10644"/>
                </a:cubicBezTo>
                <a:cubicBezTo>
                  <a:pt x="5668" y="9978"/>
                  <a:pt x="8954" y="7418"/>
                  <a:pt x="8954" y="4477"/>
                </a:cubicBezTo>
                <a:cubicBezTo>
                  <a:pt x="8954" y="2000"/>
                  <a:pt x="6954" y="0"/>
                  <a:pt x="4477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600" b="1" dirty="0">
                <a:solidFill>
                  <a:srgbClr val="FFFFFF"/>
                </a:solidFill>
                <a:latin typeface="Fira Sans Extra Condensed"/>
                <a:sym typeface="Fira Sans Extra Condensed"/>
              </a:rPr>
              <a:t>02</a:t>
            </a:r>
            <a:endParaRPr sz="1600" b="1" dirty="0">
              <a:solidFill>
                <a:srgbClr val="FFFFFF"/>
              </a:solidFill>
              <a:latin typeface="Fira Sans Extra Condensed"/>
              <a:sym typeface="Fira Sans Extra Condensed"/>
            </a:endParaRPr>
          </a:p>
        </p:txBody>
      </p:sp>
      <p:pic>
        <p:nvPicPr>
          <p:cNvPr id="25" name="Picture 24" descr="A screenshot of a car registration form&#10;&#10;Description automatically generated with low confidence">
            <a:extLst>
              <a:ext uri="{FF2B5EF4-FFF2-40B4-BE49-F238E27FC236}">
                <a16:creationId xmlns:a16="http://schemas.microsoft.com/office/drawing/2014/main" id="{64362D20-55E0-6684-6A00-053DAD42B69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5668" t="66606" r="20226"/>
          <a:stretch/>
        </p:blipFill>
        <p:spPr>
          <a:xfrm>
            <a:off x="7000777" y="2326219"/>
            <a:ext cx="1359201" cy="948497"/>
          </a:xfrm>
          <a:prstGeom prst="rect">
            <a:avLst/>
          </a:prstGeom>
        </p:spPr>
      </p:pic>
      <p:pic>
        <p:nvPicPr>
          <p:cNvPr id="27" name="Picture 26" descr="A screenshot of a car registration form&#10;&#10;Description automatically generated with low confidence">
            <a:extLst>
              <a:ext uri="{FF2B5EF4-FFF2-40B4-BE49-F238E27FC236}">
                <a16:creationId xmlns:a16="http://schemas.microsoft.com/office/drawing/2014/main" id="{C649CF30-5021-F3DD-EB3C-764C8AE6CDE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8322" t="9663" r="37572"/>
          <a:stretch/>
        </p:blipFill>
        <p:spPr>
          <a:xfrm>
            <a:off x="6980473" y="789174"/>
            <a:ext cx="1359201" cy="2490391"/>
          </a:xfrm>
          <a:prstGeom prst="rect">
            <a:avLst/>
          </a:prstGeom>
        </p:spPr>
      </p:pic>
      <p:sp>
        <p:nvSpPr>
          <p:cNvPr id="29" name="Google Shape;191;p16">
            <a:extLst>
              <a:ext uri="{FF2B5EF4-FFF2-40B4-BE49-F238E27FC236}">
                <a16:creationId xmlns:a16="http://schemas.microsoft.com/office/drawing/2014/main" id="{F7DDC767-A367-CA87-A7B0-EFF9B7CA194C}"/>
              </a:ext>
            </a:extLst>
          </p:cNvPr>
          <p:cNvSpPr txBox="1"/>
          <p:nvPr/>
        </p:nvSpPr>
        <p:spPr>
          <a:xfrm>
            <a:off x="322970" y="3554283"/>
            <a:ext cx="2981806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</a:defRPr>
            </a:lvl1pPr>
          </a:lstStyle>
          <a:p>
            <a:pPr algn="ctr"/>
            <a:r>
              <a:rPr lang="en" sz="2000" dirty="0">
                <a:solidFill>
                  <a:schemeClr val="bg1">
                    <a:lumMod val="50000"/>
                  </a:schemeClr>
                </a:solidFill>
                <a:sym typeface="Fira Sans Extra Condensed Medium"/>
              </a:rPr>
              <a:t>Match will be final after both sides approve!</a:t>
            </a:r>
            <a:endParaRPr sz="2000" dirty="0">
              <a:solidFill>
                <a:schemeClr val="bg1">
                  <a:lumMod val="50000"/>
                </a:schemeClr>
              </a:solidFill>
              <a:sym typeface="Fira Sans Extra Condensed Medium"/>
            </a:endParaRPr>
          </a:p>
        </p:txBody>
      </p:sp>
      <p:sp>
        <p:nvSpPr>
          <p:cNvPr id="32" name="Google Shape;243;p17">
            <a:extLst>
              <a:ext uri="{FF2B5EF4-FFF2-40B4-BE49-F238E27FC236}">
                <a16:creationId xmlns:a16="http://schemas.microsoft.com/office/drawing/2014/main" id="{5E47B21C-41C4-0F62-D2FD-192593DEC2A7}"/>
              </a:ext>
            </a:extLst>
          </p:cNvPr>
          <p:cNvSpPr txBox="1">
            <a:spLocks/>
          </p:cNvSpPr>
          <p:nvPr/>
        </p:nvSpPr>
        <p:spPr>
          <a:xfrm>
            <a:off x="300566" y="162014"/>
            <a:ext cx="3619134" cy="9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r>
              <a:rPr lang="en-US" sz="3600"/>
              <a:t>How does it work?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60692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00" descr="A picture containing graphics, graphic design, circle, font&#10;&#10;Description automatically generated">
            <a:extLst>
              <a:ext uri="{FF2B5EF4-FFF2-40B4-BE49-F238E27FC236}">
                <a16:creationId xmlns:a16="http://schemas.microsoft.com/office/drawing/2014/main" id="{C9B0A38B-76DA-E269-0BB6-F4857A0C2D8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7212113" y="60351"/>
            <a:ext cx="1896521" cy="1063163"/>
          </a:xfrm>
          <a:prstGeom prst="rect">
            <a:avLst/>
          </a:prstGeom>
        </p:spPr>
      </p:pic>
      <p:sp>
        <p:nvSpPr>
          <p:cNvPr id="8" name="Google Shape;243;p17">
            <a:extLst>
              <a:ext uri="{FF2B5EF4-FFF2-40B4-BE49-F238E27FC236}">
                <a16:creationId xmlns:a16="http://schemas.microsoft.com/office/drawing/2014/main" id="{798074D9-306E-FA22-028E-2E65F31E7E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0566" y="162014"/>
            <a:ext cx="3619134" cy="9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Behind the scenes</a:t>
            </a:r>
            <a:endParaRPr dirty="0"/>
          </a:p>
        </p:txBody>
      </p:sp>
      <p:sp>
        <p:nvSpPr>
          <p:cNvPr id="15" name="Google Shape;1045;p32">
            <a:extLst>
              <a:ext uri="{FF2B5EF4-FFF2-40B4-BE49-F238E27FC236}">
                <a16:creationId xmlns:a16="http://schemas.microsoft.com/office/drawing/2014/main" id="{A006170C-D42A-10BA-2394-1A5FBBC65A9B}"/>
              </a:ext>
            </a:extLst>
          </p:cNvPr>
          <p:cNvSpPr/>
          <p:nvPr/>
        </p:nvSpPr>
        <p:spPr>
          <a:xfrm>
            <a:off x="0" y="1628760"/>
            <a:ext cx="9144032" cy="3514752"/>
          </a:xfrm>
          <a:custGeom>
            <a:avLst/>
            <a:gdLst/>
            <a:ahLst/>
            <a:cxnLst/>
            <a:rect l="l" t="t" r="r" b="b"/>
            <a:pathLst>
              <a:path w="285751" h="109836" extrusionOk="0">
                <a:moveTo>
                  <a:pt x="142876" y="0"/>
                </a:moveTo>
                <a:cubicBezTo>
                  <a:pt x="115003" y="0"/>
                  <a:pt x="24123" y="2763"/>
                  <a:pt x="1" y="7763"/>
                </a:cubicBezTo>
                <a:lnTo>
                  <a:pt x="1" y="109835"/>
                </a:lnTo>
                <a:lnTo>
                  <a:pt x="285751" y="109835"/>
                </a:lnTo>
                <a:lnTo>
                  <a:pt x="285751" y="7763"/>
                </a:lnTo>
                <a:cubicBezTo>
                  <a:pt x="261629" y="2763"/>
                  <a:pt x="170748" y="0"/>
                  <a:pt x="142876" y="0"/>
                </a:cubicBezTo>
                <a:close/>
              </a:path>
            </a:pathLst>
          </a:custGeom>
          <a:solidFill>
            <a:schemeClr val="tx2">
              <a:alpha val="66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" name="Google Shape;1371;p35">
            <a:extLst>
              <a:ext uri="{FF2B5EF4-FFF2-40B4-BE49-F238E27FC236}">
                <a16:creationId xmlns:a16="http://schemas.microsoft.com/office/drawing/2014/main" id="{E67F692E-7B25-B4BF-A863-C49B49D6D073}"/>
              </a:ext>
            </a:extLst>
          </p:cNvPr>
          <p:cNvGrpSpPr/>
          <p:nvPr/>
        </p:nvGrpSpPr>
        <p:grpSpPr>
          <a:xfrm>
            <a:off x="3218985" y="1186971"/>
            <a:ext cx="4622645" cy="744083"/>
            <a:chOff x="6513400" y="3548800"/>
            <a:chExt cx="1402200" cy="74408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87" name="Google Shape;1372;p35">
              <a:extLst>
                <a:ext uri="{FF2B5EF4-FFF2-40B4-BE49-F238E27FC236}">
                  <a16:creationId xmlns:a16="http://schemas.microsoft.com/office/drawing/2014/main" id="{64EF4099-767F-A5D8-1820-849B9515FF36}"/>
                </a:ext>
              </a:extLst>
            </p:cNvPr>
            <p:cNvSpPr/>
            <p:nvPr/>
          </p:nvSpPr>
          <p:spPr>
            <a:xfrm>
              <a:off x="6513400" y="3620950"/>
              <a:ext cx="1402200" cy="671933"/>
            </a:xfrm>
            <a:prstGeom prst="roundRect">
              <a:avLst>
                <a:gd name="adj" fmla="val 9659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Determining avaliable rides</a:t>
              </a: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" name="Google Shape;1373;p35">
              <a:extLst>
                <a:ext uri="{FF2B5EF4-FFF2-40B4-BE49-F238E27FC236}">
                  <a16:creationId xmlns:a16="http://schemas.microsoft.com/office/drawing/2014/main" id="{1912A3D4-4FEF-7E2D-575C-B45E242AF504}"/>
                </a:ext>
              </a:extLst>
            </p:cNvPr>
            <p:cNvSpPr/>
            <p:nvPr/>
          </p:nvSpPr>
          <p:spPr>
            <a:xfrm>
              <a:off x="6513400" y="3548800"/>
              <a:ext cx="1402200" cy="339600"/>
            </a:xfrm>
            <a:prstGeom prst="round2SameRect">
              <a:avLst>
                <a:gd name="adj1" fmla="val 26682"/>
                <a:gd name="adj2" fmla="val 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Available Rides</a:t>
              </a:r>
              <a:endParaRPr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71" name="Google Shape;1353;p35">
            <a:extLst>
              <a:ext uri="{FF2B5EF4-FFF2-40B4-BE49-F238E27FC236}">
                <a16:creationId xmlns:a16="http://schemas.microsoft.com/office/drawing/2014/main" id="{200A2756-9B78-04B1-4F0F-57C9087B799E}"/>
              </a:ext>
            </a:extLst>
          </p:cNvPr>
          <p:cNvGrpSpPr/>
          <p:nvPr/>
        </p:nvGrpSpPr>
        <p:grpSpPr>
          <a:xfrm>
            <a:off x="7480046" y="803403"/>
            <a:ext cx="723168" cy="723168"/>
            <a:chOff x="7663045" y="2606194"/>
            <a:chExt cx="723168" cy="72316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2" name="Google Shape;1354;p35">
              <a:extLst>
                <a:ext uri="{FF2B5EF4-FFF2-40B4-BE49-F238E27FC236}">
                  <a16:creationId xmlns:a16="http://schemas.microsoft.com/office/drawing/2014/main" id="{F8269DAB-CFE9-3E4B-19CA-363488E44800}"/>
                </a:ext>
              </a:extLst>
            </p:cNvPr>
            <p:cNvSpPr/>
            <p:nvPr/>
          </p:nvSpPr>
          <p:spPr>
            <a:xfrm>
              <a:off x="7663045" y="2606194"/>
              <a:ext cx="723168" cy="723168"/>
            </a:xfrm>
            <a:custGeom>
              <a:avLst/>
              <a:gdLst/>
              <a:ahLst/>
              <a:cxnLst/>
              <a:rect l="l" t="t" r="r" b="b"/>
              <a:pathLst>
                <a:path w="22599" h="22599" extrusionOk="0">
                  <a:moveTo>
                    <a:pt x="11311" y="1"/>
                  </a:moveTo>
                  <a:cubicBezTo>
                    <a:pt x="5072" y="1"/>
                    <a:pt x="0" y="5049"/>
                    <a:pt x="0" y="11288"/>
                  </a:cubicBezTo>
                  <a:cubicBezTo>
                    <a:pt x="0" y="17527"/>
                    <a:pt x="5072" y="22599"/>
                    <a:pt x="11311" y="22599"/>
                  </a:cubicBezTo>
                  <a:cubicBezTo>
                    <a:pt x="17550" y="22599"/>
                    <a:pt x="22598" y="17527"/>
                    <a:pt x="22598" y="11288"/>
                  </a:cubicBezTo>
                  <a:cubicBezTo>
                    <a:pt x="22598" y="5049"/>
                    <a:pt x="17550" y="1"/>
                    <a:pt x="113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" name="Google Shape;1355;p35">
              <a:extLst>
                <a:ext uri="{FF2B5EF4-FFF2-40B4-BE49-F238E27FC236}">
                  <a16:creationId xmlns:a16="http://schemas.microsoft.com/office/drawing/2014/main" id="{F9984F0F-56D8-E517-3CBD-FDC1265EC69C}"/>
                </a:ext>
              </a:extLst>
            </p:cNvPr>
            <p:cNvGrpSpPr/>
            <p:nvPr/>
          </p:nvGrpSpPr>
          <p:grpSpPr>
            <a:xfrm>
              <a:off x="7841769" y="2784900"/>
              <a:ext cx="365740" cy="365751"/>
              <a:chOff x="2084100" y="4400250"/>
              <a:chExt cx="486550" cy="479925"/>
            </a:xfrm>
          </p:grpSpPr>
          <p:sp>
            <p:nvSpPr>
              <p:cNvPr id="74" name="Google Shape;1356;p35">
                <a:extLst>
                  <a:ext uri="{FF2B5EF4-FFF2-40B4-BE49-F238E27FC236}">
                    <a16:creationId xmlns:a16="http://schemas.microsoft.com/office/drawing/2014/main" id="{24AA9AF1-FDEC-4209-AF0C-A926070926B7}"/>
                  </a:ext>
                </a:extLst>
              </p:cNvPr>
              <p:cNvSpPr/>
              <p:nvPr/>
            </p:nvSpPr>
            <p:spPr>
              <a:xfrm>
                <a:off x="2084100" y="4652250"/>
                <a:ext cx="105325" cy="90050"/>
              </a:xfrm>
              <a:custGeom>
                <a:avLst/>
                <a:gdLst/>
                <a:ahLst/>
                <a:cxnLst/>
                <a:rect l="l" t="t" r="r" b="b"/>
                <a:pathLst>
                  <a:path w="4213" h="3602" extrusionOk="0">
                    <a:moveTo>
                      <a:pt x="2260" y="1"/>
                    </a:moveTo>
                    <a:cubicBezTo>
                      <a:pt x="2109" y="1"/>
                      <a:pt x="1966" y="60"/>
                      <a:pt x="1858" y="168"/>
                    </a:cubicBezTo>
                    <a:lnTo>
                      <a:pt x="259" y="1764"/>
                    </a:lnTo>
                    <a:cubicBezTo>
                      <a:pt x="0" y="2023"/>
                      <a:pt x="54" y="2457"/>
                      <a:pt x="367" y="2647"/>
                    </a:cubicBezTo>
                    <a:lnTo>
                      <a:pt x="1957" y="3601"/>
                    </a:lnTo>
                    <a:cubicBezTo>
                      <a:pt x="2078" y="3228"/>
                      <a:pt x="2274" y="2885"/>
                      <a:pt x="2533" y="2592"/>
                    </a:cubicBezTo>
                    <a:lnTo>
                      <a:pt x="4213" y="274"/>
                    </a:lnTo>
                    <a:lnTo>
                      <a:pt x="2337" y="6"/>
                    </a:lnTo>
                    <a:cubicBezTo>
                      <a:pt x="2311" y="2"/>
                      <a:pt x="2285" y="1"/>
                      <a:pt x="22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75" name="Google Shape;1357;p35">
                <a:extLst>
                  <a:ext uri="{FF2B5EF4-FFF2-40B4-BE49-F238E27FC236}">
                    <a16:creationId xmlns:a16="http://schemas.microsoft.com/office/drawing/2014/main" id="{2FBDF26C-7DFF-8720-5464-DB16594368F2}"/>
                  </a:ext>
                </a:extLst>
              </p:cNvPr>
              <p:cNvSpPr/>
              <p:nvPr/>
            </p:nvSpPr>
            <p:spPr>
              <a:xfrm>
                <a:off x="2372575" y="4644175"/>
                <a:ext cx="175875" cy="226275"/>
              </a:xfrm>
              <a:custGeom>
                <a:avLst/>
                <a:gdLst/>
                <a:ahLst/>
                <a:cxnLst/>
                <a:rect l="l" t="t" r="r" b="b"/>
                <a:pathLst>
                  <a:path w="7035" h="9051" extrusionOk="0">
                    <a:moveTo>
                      <a:pt x="4469" y="1"/>
                    </a:moveTo>
                    <a:cubicBezTo>
                      <a:pt x="3981" y="467"/>
                      <a:pt x="3466" y="901"/>
                      <a:pt x="2927" y="1304"/>
                    </a:cubicBezTo>
                    <a:lnTo>
                      <a:pt x="0" y="3436"/>
                    </a:lnTo>
                    <a:lnTo>
                      <a:pt x="3406" y="8787"/>
                    </a:lnTo>
                    <a:cubicBezTo>
                      <a:pt x="3514" y="8960"/>
                      <a:pt x="3697" y="9050"/>
                      <a:pt x="3882" y="9050"/>
                    </a:cubicBezTo>
                    <a:cubicBezTo>
                      <a:pt x="4025" y="9050"/>
                      <a:pt x="4170" y="8996"/>
                      <a:pt x="4282" y="8884"/>
                    </a:cubicBezTo>
                    <a:cubicBezTo>
                      <a:pt x="5818" y="7348"/>
                      <a:pt x="5990" y="7173"/>
                      <a:pt x="6821" y="6345"/>
                    </a:cubicBezTo>
                    <a:cubicBezTo>
                      <a:pt x="7034" y="6125"/>
                      <a:pt x="7031" y="5773"/>
                      <a:pt x="6812" y="5553"/>
                    </a:cubicBezTo>
                    <a:cubicBezTo>
                      <a:pt x="6702" y="5444"/>
                      <a:pt x="6558" y="5389"/>
                      <a:pt x="6413" y="5389"/>
                    </a:cubicBezTo>
                    <a:cubicBezTo>
                      <a:pt x="6272" y="5389"/>
                      <a:pt x="6130" y="5441"/>
                      <a:pt x="6020" y="5547"/>
                    </a:cubicBezTo>
                    <a:lnTo>
                      <a:pt x="5800" y="5767"/>
                    </a:lnTo>
                    <a:lnTo>
                      <a:pt x="5201" y="3174"/>
                    </a:lnTo>
                    <a:lnTo>
                      <a:pt x="5920" y="2455"/>
                    </a:lnTo>
                    <a:cubicBezTo>
                      <a:pt x="6134" y="2232"/>
                      <a:pt x="6131" y="1880"/>
                      <a:pt x="5914" y="1663"/>
                    </a:cubicBezTo>
                    <a:cubicBezTo>
                      <a:pt x="5804" y="1551"/>
                      <a:pt x="5660" y="1496"/>
                      <a:pt x="5515" y="1496"/>
                    </a:cubicBezTo>
                    <a:cubicBezTo>
                      <a:pt x="5374" y="1496"/>
                      <a:pt x="5232" y="1548"/>
                      <a:pt x="5122" y="1654"/>
                    </a:cubicBezTo>
                    <a:lnTo>
                      <a:pt x="4903" y="1877"/>
                    </a:lnTo>
                    <a:lnTo>
                      <a:pt x="446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76" name="Google Shape;1358;p35">
                <a:extLst>
                  <a:ext uri="{FF2B5EF4-FFF2-40B4-BE49-F238E27FC236}">
                    <a16:creationId xmlns:a16="http://schemas.microsoft.com/office/drawing/2014/main" id="{174191B3-6932-9C36-B21D-DD494DE093A4}"/>
                  </a:ext>
                </a:extLst>
              </p:cNvPr>
              <p:cNvSpPr/>
              <p:nvPr/>
            </p:nvSpPr>
            <p:spPr>
              <a:xfrm>
                <a:off x="2093950" y="4419400"/>
                <a:ext cx="228500" cy="174750"/>
              </a:xfrm>
              <a:custGeom>
                <a:avLst/>
                <a:gdLst/>
                <a:ahLst/>
                <a:cxnLst/>
                <a:rect l="l" t="t" r="r" b="b"/>
                <a:pathLst>
                  <a:path w="9140" h="6990" extrusionOk="0">
                    <a:moveTo>
                      <a:pt x="3194" y="1"/>
                    </a:moveTo>
                    <a:cubicBezTo>
                      <a:pt x="3049" y="1"/>
                      <a:pt x="2905" y="56"/>
                      <a:pt x="2795" y="166"/>
                    </a:cubicBezTo>
                    <a:lnTo>
                      <a:pt x="257" y="2704"/>
                    </a:lnTo>
                    <a:cubicBezTo>
                      <a:pt x="1" y="2960"/>
                      <a:pt x="46" y="3385"/>
                      <a:pt x="350" y="3580"/>
                    </a:cubicBezTo>
                    <a:lnTo>
                      <a:pt x="5707" y="6989"/>
                    </a:lnTo>
                    <a:lnTo>
                      <a:pt x="7824" y="4071"/>
                    </a:lnTo>
                    <a:cubicBezTo>
                      <a:pt x="8230" y="3526"/>
                      <a:pt x="8670" y="3008"/>
                      <a:pt x="9140" y="2517"/>
                    </a:cubicBezTo>
                    <a:lnTo>
                      <a:pt x="7264" y="2084"/>
                    </a:lnTo>
                    <a:lnTo>
                      <a:pt x="7484" y="1864"/>
                    </a:lnTo>
                    <a:cubicBezTo>
                      <a:pt x="7697" y="1641"/>
                      <a:pt x="7694" y="1289"/>
                      <a:pt x="7478" y="1072"/>
                    </a:cubicBezTo>
                    <a:cubicBezTo>
                      <a:pt x="7368" y="961"/>
                      <a:pt x="7223" y="905"/>
                      <a:pt x="7078" y="905"/>
                    </a:cubicBezTo>
                    <a:cubicBezTo>
                      <a:pt x="6937" y="905"/>
                      <a:pt x="6795" y="958"/>
                      <a:pt x="6686" y="1063"/>
                    </a:cubicBezTo>
                    <a:lnTo>
                      <a:pt x="5966" y="1786"/>
                    </a:lnTo>
                    <a:lnTo>
                      <a:pt x="3370" y="1186"/>
                    </a:lnTo>
                    <a:lnTo>
                      <a:pt x="3593" y="964"/>
                    </a:lnTo>
                    <a:cubicBezTo>
                      <a:pt x="3813" y="744"/>
                      <a:pt x="3813" y="385"/>
                      <a:pt x="3593" y="166"/>
                    </a:cubicBezTo>
                    <a:cubicBezTo>
                      <a:pt x="3483" y="56"/>
                      <a:pt x="3339" y="1"/>
                      <a:pt x="319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77" name="Google Shape;1359;p35">
                <a:extLst>
                  <a:ext uri="{FF2B5EF4-FFF2-40B4-BE49-F238E27FC236}">
                    <a16:creationId xmlns:a16="http://schemas.microsoft.com/office/drawing/2014/main" id="{EB27C25B-83E8-B514-8B4F-96622E32B5F9}"/>
                  </a:ext>
                </a:extLst>
              </p:cNvPr>
              <p:cNvSpPr/>
              <p:nvPr/>
            </p:nvSpPr>
            <p:spPr>
              <a:xfrm>
                <a:off x="2224425" y="4777500"/>
                <a:ext cx="90425" cy="102675"/>
              </a:xfrm>
              <a:custGeom>
                <a:avLst/>
                <a:gdLst/>
                <a:ahLst/>
                <a:cxnLst/>
                <a:rect l="l" t="t" r="r" b="b"/>
                <a:pathLst>
                  <a:path w="3617" h="4107" extrusionOk="0">
                    <a:moveTo>
                      <a:pt x="3324" y="0"/>
                    </a:moveTo>
                    <a:lnTo>
                      <a:pt x="846" y="1804"/>
                    </a:lnTo>
                    <a:cubicBezTo>
                      <a:pt x="638" y="1994"/>
                      <a:pt x="340" y="2144"/>
                      <a:pt x="0" y="2250"/>
                    </a:cubicBezTo>
                    <a:lnTo>
                      <a:pt x="949" y="3831"/>
                    </a:lnTo>
                    <a:cubicBezTo>
                      <a:pt x="1057" y="4011"/>
                      <a:pt x="1245" y="4106"/>
                      <a:pt x="1435" y="4106"/>
                    </a:cubicBezTo>
                    <a:cubicBezTo>
                      <a:pt x="1578" y="4106"/>
                      <a:pt x="1723" y="4052"/>
                      <a:pt x="1834" y="3939"/>
                    </a:cubicBezTo>
                    <a:lnTo>
                      <a:pt x="3430" y="2343"/>
                    </a:lnTo>
                    <a:cubicBezTo>
                      <a:pt x="3556" y="2217"/>
                      <a:pt x="3617" y="2039"/>
                      <a:pt x="3589" y="1864"/>
                    </a:cubicBezTo>
                    <a:lnTo>
                      <a:pt x="33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78" name="Google Shape;1360;p35">
                <a:extLst>
                  <a:ext uri="{FF2B5EF4-FFF2-40B4-BE49-F238E27FC236}">
                    <a16:creationId xmlns:a16="http://schemas.microsoft.com/office/drawing/2014/main" id="{2C8CE815-C1EB-1AC9-11F6-EAD4C467AF77}"/>
                  </a:ext>
                </a:extLst>
              </p:cNvPr>
              <p:cNvSpPr/>
              <p:nvPr/>
            </p:nvSpPr>
            <p:spPr>
              <a:xfrm>
                <a:off x="2454100" y="4400250"/>
                <a:ext cx="116550" cy="107300"/>
              </a:xfrm>
              <a:custGeom>
                <a:avLst/>
                <a:gdLst/>
                <a:ahLst/>
                <a:cxnLst/>
                <a:rect l="l" t="t" r="r" b="b"/>
                <a:pathLst>
                  <a:path w="4662" h="4292" extrusionOk="0">
                    <a:moveTo>
                      <a:pt x="2188" y="0"/>
                    </a:moveTo>
                    <a:cubicBezTo>
                      <a:pt x="1911" y="0"/>
                      <a:pt x="1630" y="51"/>
                      <a:pt x="1361" y="155"/>
                    </a:cubicBezTo>
                    <a:cubicBezTo>
                      <a:pt x="1015" y="287"/>
                      <a:pt x="675" y="432"/>
                      <a:pt x="341" y="588"/>
                    </a:cubicBezTo>
                    <a:cubicBezTo>
                      <a:pt x="0" y="1600"/>
                      <a:pt x="265" y="2717"/>
                      <a:pt x="1021" y="3470"/>
                    </a:cubicBezTo>
                    <a:cubicBezTo>
                      <a:pt x="1558" y="4004"/>
                      <a:pt x="2275" y="4291"/>
                      <a:pt x="3007" y="4291"/>
                    </a:cubicBezTo>
                    <a:cubicBezTo>
                      <a:pt x="3307" y="4291"/>
                      <a:pt x="3609" y="4243"/>
                      <a:pt x="3903" y="4145"/>
                    </a:cubicBezTo>
                    <a:cubicBezTo>
                      <a:pt x="4060" y="3813"/>
                      <a:pt x="4204" y="3473"/>
                      <a:pt x="4337" y="3130"/>
                    </a:cubicBezTo>
                    <a:cubicBezTo>
                      <a:pt x="4662" y="2281"/>
                      <a:pt x="4457" y="1320"/>
                      <a:pt x="3816" y="676"/>
                    </a:cubicBezTo>
                    <a:cubicBezTo>
                      <a:pt x="3375" y="235"/>
                      <a:pt x="2787" y="0"/>
                      <a:pt x="218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79" name="Google Shape;1361;p35">
                <a:extLst>
                  <a:ext uri="{FF2B5EF4-FFF2-40B4-BE49-F238E27FC236}">
                    <a16:creationId xmlns:a16="http://schemas.microsoft.com/office/drawing/2014/main" id="{83A316D7-B71C-F949-6E9D-646BC71B12BE}"/>
                  </a:ext>
                </a:extLst>
              </p:cNvPr>
              <p:cNvSpPr/>
              <p:nvPr/>
            </p:nvSpPr>
            <p:spPr>
              <a:xfrm>
                <a:off x="2152975" y="4431500"/>
                <a:ext cx="381925" cy="377725"/>
              </a:xfrm>
              <a:custGeom>
                <a:avLst/>
                <a:gdLst/>
                <a:ahLst/>
                <a:cxnLst/>
                <a:rect l="l" t="t" r="r" b="b"/>
                <a:pathLst>
                  <a:path w="15277" h="15109" extrusionOk="0">
                    <a:moveTo>
                      <a:pt x="11062" y="3658"/>
                    </a:moveTo>
                    <a:cubicBezTo>
                      <a:pt x="11207" y="3658"/>
                      <a:pt x="11353" y="3714"/>
                      <a:pt x="11464" y="3825"/>
                    </a:cubicBezTo>
                    <a:cubicBezTo>
                      <a:pt x="11681" y="4042"/>
                      <a:pt x="11684" y="4394"/>
                      <a:pt x="11470" y="4617"/>
                    </a:cubicBezTo>
                    <a:lnTo>
                      <a:pt x="9076" y="7011"/>
                    </a:lnTo>
                    <a:cubicBezTo>
                      <a:pt x="8965" y="7122"/>
                      <a:pt x="8820" y="7178"/>
                      <a:pt x="8675" y="7178"/>
                    </a:cubicBezTo>
                    <a:cubicBezTo>
                      <a:pt x="8530" y="7178"/>
                      <a:pt x="8385" y="7122"/>
                      <a:pt x="8275" y="7011"/>
                    </a:cubicBezTo>
                    <a:cubicBezTo>
                      <a:pt x="8055" y="6791"/>
                      <a:pt x="8055" y="6433"/>
                      <a:pt x="8275" y="6213"/>
                    </a:cubicBezTo>
                    <a:lnTo>
                      <a:pt x="10672" y="3816"/>
                    </a:lnTo>
                    <a:cubicBezTo>
                      <a:pt x="10781" y="3711"/>
                      <a:pt x="10921" y="3658"/>
                      <a:pt x="11062" y="3658"/>
                    </a:cubicBezTo>
                    <a:close/>
                    <a:moveTo>
                      <a:pt x="11136" y="1"/>
                    </a:moveTo>
                    <a:lnTo>
                      <a:pt x="11136" y="1"/>
                    </a:lnTo>
                    <a:cubicBezTo>
                      <a:pt x="9278" y="1079"/>
                      <a:pt x="7658" y="2524"/>
                      <a:pt x="6378" y="4253"/>
                    </a:cubicBezTo>
                    <a:lnTo>
                      <a:pt x="624" y="12169"/>
                    </a:lnTo>
                    <a:cubicBezTo>
                      <a:pt x="0" y="12877"/>
                      <a:pt x="15" y="13979"/>
                      <a:pt x="660" y="14623"/>
                    </a:cubicBezTo>
                    <a:cubicBezTo>
                      <a:pt x="992" y="14957"/>
                      <a:pt x="1464" y="15108"/>
                      <a:pt x="1921" y="15108"/>
                    </a:cubicBezTo>
                    <a:cubicBezTo>
                      <a:pt x="2351" y="15108"/>
                      <a:pt x="2767" y="14974"/>
                      <a:pt x="3039" y="14732"/>
                    </a:cubicBezTo>
                    <a:lnTo>
                      <a:pt x="11037" y="8905"/>
                    </a:lnTo>
                    <a:cubicBezTo>
                      <a:pt x="12759" y="7628"/>
                      <a:pt x="14201" y="6014"/>
                      <a:pt x="15276" y="4162"/>
                    </a:cubicBezTo>
                    <a:lnTo>
                      <a:pt x="15276" y="4162"/>
                    </a:lnTo>
                    <a:cubicBezTo>
                      <a:pt x="15201" y="4166"/>
                      <a:pt x="15126" y="4168"/>
                      <a:pt x="15052" y="4168"/>
                    </a:cubicBezTo>
                    <a:cubicBezTo>
                      <a:pt x="13942" y="4168"/>
                      <a:pt x="12979" y="3729"/>
                      <a:pt x="12265" y="3018"/>
                    </a:cubicBezTo>
                    <a:cubicBezTo>
                      <a:pt x="11446" y="2199"/>
                      <a:pt x="11076" y="1091"/>
                      <a:pt x="111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19764872"/>
      </p:ext>
    </p:extLst>
  </p:cSld>
  <p:clrMapOvr>
    <a:masterClrMapping/>
  </p:clrMapOvr>
</p:sld>
</file>

<file path=ppt/theme/theme1.xml><?xml version="1.0" encoding="utf-8"?>
<a:theme xmlns:a="http://schemas.openxmlformats.org/drawingml/2006/main" name="Roadmap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5EB2FC"/>
      </a:accent1>
      <a:accent2>
        <a:srgbClr val="69E781"/>
      </a:accent2>
      <a:accent3>
        <a:srgbClr val="869FB2"/>
      </a:accent3>
      <a:accent4>
        <a:srgbClr val="4949E7"/>
      </a:accent4>
      <a:accent5>
        <a:srgbClr val="FCBD24"/>
      </a:accent5>
      <a:accent6>
        <a:srgbClr val="EC3A3B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183</Words>
  <Application>Microsoft Office PowerPoint</Application>
  <PresentationFormat>On-screen Show (16:9)</PresentationFormat>
  <Paragraphs>59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Jumble</vt:lpstr>
      <vt:lpstr>Fira Sans Extra Condensed SemiBold</vt:lpstr>
      <vt:lpstr>Roboto</vt:lpstr>
      <vt:lpstr>Arial</vt:lpstr>
      <vt:lpstr>Playbill</vt:lpstr>
      <vt:lpstr>Fira Sans Extra Condensed Medium</vt:lpstr>
      <vt:lpstr>Mystical Woods Rough Script</vt:lpstr>
      <vt:lpstr>Fira Sans Extra Condensed</vt:lpstr>
      <vt:lpstr>Roadmap Infographics by Slidesgo</vt:lpstr>
      <vt:lpstr>PowerPoint Presentation</vt:lpstr>
      <vt:lpstr>Carpool – It didn’t work…</vt:lpstr>
      <vt:lpstr>Introducing…</vt:lpstr>
      <vt:lpstr>Introducing…</vt:lpstr>
      <vt:lpstr>Introducing…</vt:lpstr>
      <vt:lpstr>How does it work?</vt:lpstr>
      <vt:lpstr>PowerPoint Presentation</vt:lpstr>
      <vt:lpstr>PowerPoint Presentation</vt:lpstr>
      <vt:lpstr>Behind the scenes</vt:lpstr>
      <vt:lpstr>Behind the scenes</vt:lpstr>
      <vt:lpstr>Behind the scenes</vt:lpstr>
      <vt:lpstr>Behind the scenes</vt:lpstr>
      <vt:lpstr>PowerPoint Presentation</vt:lpstr>
      <vt:lpstr>And many more…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Yalla</dc:title>
  <dc:creator>itay gonnen</dc:creator>
  <cp:lastModifiedBy>Itay Gonnen</cp:lastModifiedBy>
  <cp:revision>12</cp:revision>
  <dcterms:modified xsi:type="dcterms:W3CDTF">2023-06-09T00:40:41Z</dcterms:modified>
</cp:coreProperties>
</file>