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9"/>
  </p:notesMasterIdLst>
  <p:sldIdLst>
    <p:sldId id="256" r:id="rId2"/>
    <p:sldId id="257" r:id="rId3"/>
    <p:sldId id="314" r:id="rId4"/>
    <p:sldId id="310" r:id="rId5"/>
    <p:sldId id="311" r:id="rId6"/>
    <p:sldId id="312" r:id="rId7"/>
    <p:sldId id="319" r:id="rId8"/>
    <p:sldId id="316" r:id="rId9"/>
    <p:sldId id="317" r:id="rId10"/>
    <p:sldId id="318" r:id="rId11"/>
    <p:sldId id="321" r:id="rId12"/>
    <p:sldId id="325" r:id="rId13"/>
    <p:sldId id="320" r:id="rId14"/>
    <p:sldId id="324" r:id="rId15"/>
    <p:sldId id="323" r:id="rId16"/>
    <p:sldId id="315" r:id="rId17"/>
    <p:sldId id="259" r:id="rId18"/>
  </p:sldIdLst>
  <p:sldSz cx="9144000" cy="5143500" type="screen16x9"/>
  <p:notesSz cx="6858000" cy="9144000"/>
  <p:embeddedFontLst>
    <p:embeddedFont>
      <p:font typeface="Roboto Condensed Light" panose="020B0604020202020204" charset="0"/>
      <p:regular r:id="rId20"/>
      <p:italic r:id="rId21"/>
    </p:embeddedFont>
    <p:embeddedFont>
      <p:font typeface="Montserrat Black" panose="020B0604020202020204" charset="0"/>
      <p:bold r:id="rId22"/>
      <p:boldItalic r:id="rId23"/>
    </p:embeddedFont>
    <p:embeddedFont>
      <p:font typeface="Work Sans"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6C135AE-70F5-4060-BF2D-C0E1A4A5679E}">
  <a:tblStyle styleId="{B6C135AE-70F5-4060-BF2D-C0E1A4A5679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182" autoAdjust="0"/>
  </p:normalViewPr>
  <p:slideViewPr>
    <p:cSldViewPr snapToGrid="0">
      <p:cViewPr varScale="1">
        <p:scale>
          <a:sx n="100" d="100"/>
          <a:sy n="100" d="100"/>
        </p:scale>
        <p:origin x="94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c24bb1b51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c24bb1b51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96501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23748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he-IL" dirty="0"/>
              <a:t>גם אם מקליטים וגם אם רצים על מסלול קיים – הדאטה מתווסף </a:t>
            </a:r>
            <a:r>
              <a:rPr lang="he-IL" dirty="0" err="1"/>
              <a:t>להיטמפ</a:t>
            </a:r>
            <a:endParaRPr lang="en-US" dirty="0"/>
          </a:p>
        </p:txBody>
      </p:sp>
    </p:spTree>
    <p:extLst>
      <p:ext uri="{BB962C8B-B14F-4D97-AF65-F5344CB8AC3E}">
        <p14:creationId xmlns:p14="http://schemas.microsoft.com/office/powerpoint/2010/main" val="9035905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c24bb1b512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c24bb1b512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c24bb1b51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c24bb1b51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c24bb1b51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c24bb1b51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00547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c24bb1b51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c24bb1b51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17558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51805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033662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688127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3386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23549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5879754">
            <a:off x="2192492" y="-829533"/>
            <a:ext cx="5080380" cy="6929316"/>
          </a:xfrm>
          <a:custGeom>
            <a:avLst/>
            <a:gdLst/>
            <a:ahLst/>
            <a:cxnLst/>
            <a:rect l="l" t="t" r="r" b="b"/>
            <a:pathLst>
              <a:path w="26254" h="30659" extrusionOk="0">
                <a:moveTo>
                  <a:pt x="1513" y="8085"/>
                </a:moveTo>
                <a:cubicBezTo>
                  <a:pt x="596" y="9680"/>
                  <a:pt x="1" y="11490"/>
                  <a:pt x="155" y="13323"/>
                </a:cubicBezTo>
                <a:cubicBezTo>
                  <a:pt x="334" y="15574"/>
                  <a:pt x="1596" y="17562"/>
                  <a:pt x="2251" y="19729"/>
                </a:cubicBezTo>
                <a:cubicBezTo>
                  <a:pt x="3037" y="22301"/>
                  <a:pt x="3013" y="25265"/>
                  <a:pt x="4727" y="27349"/>
                </a:cubicBezTo>
                <a:cubicBezTo>
                  <a:pt x="6073" y="29016"/>
                  <a:pt x="8275" y="29742"/>
                  <a:pt x="10395" y="30147"/>
                </a:cubicBezTo>
                <a:cubicBezTo>
                  <a:pt x="12597" y="30540"/>
                  <a:pt x="14848" y="30659"/>
                  <a:pt x="17074" y="30480"/>
                </a:cubicBezTo>
                <a:cubicBezTo>
                  <a:pt x="18384" y="30385"/>
                  <a:pt x="19741" y="30159"/>
                  <a:pt x="20860" y="29468"/>
                </a:cubicBezTo>
                <a:cubicBezTo>
                  <a:pt x="22480" y="28456"/>
                  <a:pt x="23361" y="26634"/>
                  <a:pt x="24027" y="24848"/>
                </a:cubicBezTo>
                <a:cubicBezTo>
                  <a:pt x="25468" y="20955"/>
                  <a:pt x="26254" y="16490"/>
                  <a:pt x="24468" y="12764"/>
                </a:cubicBezTo>
                <a:cubicBezTo>
                  <a:pt x="23539" y="10799"/>
                  <a:pt x="21932" y="9168"/>
                  <a:pt x="21301" y="7084"/>
                </a:cubicBezTo>
                <a:cubicBezTo>
                  <a:pt x="20884" y="5703"/>
                  <a:pt x="20896" y="4167"/>
                  <a:pt x="20146" y="2953"/>
                </a:cubicBezTo>
                <a:cubicBezTo>
                  <a:pt x="18312" y="0"/>
                  <a:pt x="13097" y="357"/>
                  <a:pt x="10288" y="1369"/>
                </a:cubicBezTo>
                <a:cubicBezTo>
                  <a:pt x="6847" y="2596"/>
                  <a:pt x="3322" y="4870"/>
                  <a:pt x="1513" y="808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2700000">
            <a:off x="7610429" y="-2066401"/>
            <a:ext cx="1927588" cy="3632955"/>
          </a:xfrm>
          <a:custGeom>
            <a:avLst/>
            <a:gdLst/>
            <a:ahLst/>
            <a:cxnLst/>
            <a:rect l="l" t="t" r="r" b="b"/>
            <a:pathLst>
              <a:path w="19647" h="37029" extrusionOk="0">
                <a:moveTo>
                  <a:pt x="9823" y="37029"/>
                </a:moveTo>
                <a:cubicBezTo>
                  <a:pt x="15753" y="37029"/>
                  <a:pt x="18122" y="33528"/>
                  <a:pt x="16991" y="29206"/>
                </a:cubicBezTo>
                <a:cubicBezTo>
                  <a:pt x="16658" y="27944"/>
                  <a:pt x="15777" y="26754"/>
                  <a:pt x="16015" y="25480"/>
                </a:cubicBezTo>
                <a:cubicBezTo>
                  <a:pt x="16300" y="23872"/>
                  <a:pt x="18122" y="23027"/>
                  <a:pt x="18813" y="21563"/>
                </a:cubicBezTo>
                <a:cubicBezTo>
                  <a:pt x="19646" y="19800"/>
                  <a:pt x="18813" y="18443"/>
                  <a:pt x="17562" y="16955"/>
                </a:cubicBezTo>
                <a:cubicBezTo>
                  <a:pt x="16312" y="15467"/>
                  <a:pt x="15336" y="13776"/>
                  <a:pt x="14800" y="11907"/>
                </a:cubicBezTo>
                <a:cubicBezTo>
                  <a:pt x="14372" y="10442"/>
                  <a:pt x="13883" y="8490"/>
                  <a:pt x="14086" y="6977"/>
                </a:cubicBezTo>
                <a:cubicBezTo>
                  <a:pt x="14276" y="5465"/>
                  <a:pt x="14384" y="3846"/>
                  <a:pt x="13657" y="2501"/>
                </a:cubicBezTo>
                <a:cubicBezTo>
                  <a:pt x="12943" y="1143"/>
                  <a:pt x="11752" y="0"/>
                  <a:pt x="9823" y="0"/>
                </a:cubicBezTo>
                <a:cubicBezTo>
                  <a:pt x="7895" y="0"/>
                  <a:pt x="6716" y="1143"/>
                  <a:pt x="5990" y="2489"/>
                </a:cubicBezTo>
                <a:cubicBezTo>
                  <a:pt x="5275" y="3834"/>
                  <a:pt x="5370" y="5465"/>
                  <a:pt x="5573" y="6977"/>
                </a:cubicBezTo>
                <a:cubicBezTo>
                  <a:pt x="5775" y="8490"/>
                  <a:pt x="6049" y="10049"/>
                  <a:pt x="5621" y="11514"/>
                </a:cubicBezTo>
                <a:cubicBezTo>
                  <a:pt x="5073" y="13383"/>
                  <a:pt x="3501" y="14740"/>
                  <a:pt x="2251" y="16229"/>
                </a:cubicBezTo>
                <a:cubicBezTo>
                  <a:pt x="1013" y="17717"/>
                  <a:pt x="1" y="19800"/>
                  <a:pt x="834" y="21563"/>
                </a:cubicBezTo>
                <a:cubicBezTo>
                  <a:pt x="1537" y="23027"/>
                  <a:pt x="3346" y="23872"/>
                  <a:pt x="3644" y="25468"/>
                </a:cubicBezTo>
                <a:cubicBezTo>
                  <a:pt x="3882" y="26754"/>
                  <a:pt x="3001" y="27944"/>
                  <a:pt x="2668" y="29206"/>
                </a:cubicBezTo>
                <a:cubicBezTo>
                  <a:pt x="1525" y="33528"/>
                  <a:pt x="3906" y="37029"/>
                  <a:pt x="9823" y="3702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 y="3442750"/>
            <a:ext cx="1038692" cy="1776484"/>
          </a:xfrm>
          <a:custGeom>
            <a:avLst/>
            <a:gdLst/>
            <a:ahLst/>
            <a:cxnLst/>
            <a:rect l="l" t="t" r="r" b="b"/>
            <a:pathLst>
              <a:path w="8967" h="15336" extrusionOk="0">
                <a:moveTo>
                  <a:pt x="6537" y="11573"/>
                </a:moveTo>
                <a:cubicBezTo>
                  <a:pt x="5490" y="11228"/>
                  <a:pt x="4382" y="11454"/>
                  <a:pt x="3311" y="11609"/>
                </a:cubicBezTo>
                <a:cubicBezTo>
                  <a:pt x="2918" y="11668"/>
                  <a:pt x="2501" y="11716"/>
                  <a:pt x="2120" y="11633"/>
                </a:cubicBezTo>
                <a:cubicBezTo>
                  <a:pt x="1727" y="11537"/>
                  <a:pt x="1358" y="11275"/>
                  <a:pt x="1251" y="10882"/>
                </a:cubicBezTo>
                <a:cubicBezTo>
                  <a:pt x="1132" y="10454"/>
                  <a:pt x="1370" y="10025"/>
                  <a:pt x="1644" y="9668"/>
                </a:cubicBezTo>
                <a:cubicBezTo>
                  <a:pt x="2263" y="8846"/>
                  <a:pt x="3132" y="8239"/>
                  <a:pt x="3811" y="7465"/>
                </a:cubicBezTo>
                <a:cubicBezTo>
                  <a:pt x="5371" y="5703"/>
                  <a:pt x="5894" y="2917"/>
                  <a:pt x="4632" y="929"/>
                </a:cubicBezTo>
                <a:cubicBezTo>
                  <a:pt x="4454" y="643"/>
                  <a:pt x="4228" y="381"/>
                  <a:pt x="3930" y="238"/>
                </a:cubicBezTo>
                <a:cubicBezTo>
                  <a:pt x="3406" y="0"/>
                  <a:pt x="2775" y="226"/>
                  <a:pt x="2323" y="595"/>
                </a:cubicBezTo>
                <a:cubicBezTo>
                  <a:pt x="1882" y="953"/>
                  <a:pt x="1537" y="1453"/>
                  <a:pt x="1108" y="1834"/>
                </a:cubicBezTo>
                <a:cubicBezTo>
                  <a:pt x="787" y="2108"/>
                  <a:pt x="406" y="2346"/>
                  <a:pt x="1" y="2381"/>
                </a:cubicBezTo>
                <a:lnTo>
                  <a:pt x="1" y="15335"/>
                </a:lnTo>
                <a:lnTo>
                  <a:pt x="8502" y="15335"/>
                </a:lnTo>
                <a:cubicBezTo>
                  <a:pt x="8966" y="13835"/>
                  <a:pt x="8026" y="12061"/>
                  <a:pt x="6537" y="1157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1569450" y="1754125"/>
            <a:ext cx="6005100" cy="13200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52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2209650" y="3213813"/>
            <a:ext cx="4724700" cy="3915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sz="18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4" name="Google Shape;14;p2"/>
          <p:cNvSpPr/>
          <p:nvPr/>
        </p:nvSpPr>
        <p:spPr>
          <a:xfrm rot="-1580500">
            <a:off x="371683" y="186440"/>
            <a:ext cx="683094" cy="706128"/>
          </a:xfrm>
          <a:custGeom>
            <a:avLst/>
            <a:gdLst/>
            <a:ahLst/>
            <a:cxnLst/>
            <a:rect l="l" t="t" r="r" b="b"/>
            <a:pathLst>
              <a:path w="7352" h="7600" extrusionOk="0">
                <a:moveTo>
                  <a:pt x="3288" y="0"/>
                </a:moveTo>
                <a:lnTo>
                  <a:pt x="2885" y="977"/>
                </a:lnTo>
                <a:cubicBezTo>
                  <a:pt x="2828" y="1091"/>
                  <a:pt x="2719" y="1165"/>
                  <a:pt x="2594" y="1165"/>
                </a:cubicBezTo>
                <a:cubicBezTo>
                  <a:pt x="2583" y="1165"/>
                  <a:pt x="2571" y="1165"/>
                  <a:pt x="2559" y="1163"/>
                </a:cubicBezTo>
                <a:lnTo>
                  <a:pt x="2078" y="1086"/>
                </a:lnTo>
                <a:lnTo>
                  <a:pt x="2559" y="2854"/>
                </a:lnTo>
                <a:cubicBezTo>
                  <a:pt x="2582" y="2966"/>
                  <a:pt x="2498" y="3046"/>
                  <a:pt x="2409" y="3046"/>
                </a:cubicBezTo>
                <a:cubicBezTo>
                  <a:pt x="2375" y="3046"/>
                  <a:pt x="2341" y="3035"/>
                  <a:pt x="2311" y="3009"/>
                </a:cubicBezTo>
                <a:lnTo>
                  <a:pt x="1489" y="2233"/>
                </a:lnTo>
                <a:lnTo>
                  <a:pt x="1458" y="2575"/>
                </a:lnTo>
                <a:cubicBezTo>
                  <a:pt x="1429" y="2749"/>
                  <a:pt x="1277" y="2855"/>
                  <a:pt x="1118" y="2855"/>
                </a:cubicBezTo>
                <a:cubicBezTo>
                  <a:pt x="1107" y="2855"/>
                  <a:pt x="1097" y="2855"/>
                  <a:pt x="1086" y="2854"/>
                </a:cubicBezTo>
                <a:lnTo>
                  <a:pt x="295" y="2699"/>
                </a:lnTo>
                <a:lnTo>
                  <a:pt x="527" y="3707"/>
                </a:lnTo>
                <a:cubicBezTo>
                  <a:pt x="558" y="3846"/>
                  <a:pt x="496" y="3955"/>
                  <a:pt x="388" y="4033"/>
                </a:cubicBezTo>
                <a:lnTo>
                  <a:pt x="0" y="4281"/>
                </a:lnTo>
                <a:lnTo>
                  <a:pt x="1923" y="5134"/>
                </a:lnTo>
                <a:cubicBezTo>
                  <a:pt x="2109" y="5242"/>
                  <a:pt x="2233" y="5444"/>
                  <a:pt x="2171" y="5661"/>
                </a:cubicBezTo>
                <a:lnTo>
                  <a:pt x="2047" y="6095"/>
                </a:lnTo>
                <a:lnTo>
                  <a:pt x="3583" y="5801"/>
                </a:lnTo>
                <a:cubicBezTo>
                  <a:pt x="3592" y="5799"/>
                  <a:pt x="3602" y="5798"/>
                  <a:pt x="3612" y="5798"/>
                </a:cubicBezTo>
                <a:cubicBezTo>
                  <a:pt x="3682" y="5798"/>
                  <a:pt x="3753" y="5845"/>
                  <a:pt x="3753" y="5940"/>
                </a:cubicBezTo>
                <a:lnTo>
                  <a:pt x="3877" y="7600"/>
                </a:lnTo>
                <a:lnTo>
                  <a:pt x="4188" y="7569"/>
                </a:lnTo>
                <a:lnTo>
                  <a:pt x="3970" y="5909"/>
                </a:lnTo>
                <a:cubicBezTo>
                  <a:pt x="3955" y="5832"/>
                  <a:pt x="4033" y="5754"/>
                  <a:pt x="4110" y="5754"/>
                </a:cubicBezTo>
                <a:lnTo>
                  <a:pt x="5677" y="5739"/>
                </a:lnTo>
                <a:lnTo>
                  <a:pt x="5490" y="5335"/>
                </a:lnTo>
                <a:cubicBezTo>
                  <a:pt x="5382" y="5118"/>
                  <a:pt x="5444" y="4886"/>
                  <a:pt x="5646" y="4777"/>
                </a:cubicBezTo>
                <a:lnTo>
                  <a:pt x="7352" y="3552"/>
                </a:lnTo>
                <a:lnTo>
                  <a:pt x="6902" y="3381"/>
                </a:lnTo>
                <a:cubicBezTo>
                  <a:pt x="6778" y="3335"/>
                  <a:pt x="6700" y="3195"/>
                  <a:pt x="6700" y="3086"/>
                </a:cubicBezTo>
                <a:lnTo>
                  <a:pt x="6747" y="2063"/>
                </a:lnTo>
                <a:lnTo>
                  <a:pt x="6002" y="2342"/>
                </a:lnTo>
                <a:cubicBezTo>
                  <a:pt x="5966" y="2356"/>
                  <a:pt x="5929" y="2363"/>
                  <a:pt x="5892" y="2363"/>
                </a:cubicBezTo>
                <a:cubicBezTo>
                  <a:pt x="5768" y="2363"/>
                  <a:pt x="5647" y="2287"/>
                  <a:pt x="5599" y="2156"/>
                </a:cubicBezTo>
                <a:lnTo>
                  <a:pt x="5490" y="1830"/>
                </a:lnTo>
                <a:lnTo>
                  <a:pt x="4839" y="2730"/>
                </a:lnTo>
                <a:cubicBezTo>
                  <a:pt x="4805" y="2781"/>
                  <a:pt x="4759" y="2803"/>
                  <a:pt x="4715" y="2803"/>
                </a:cubicBezTo>
                <a:cubicBezTo>
                  <a:pt x="4637" y="2803"/>
                  <a:pt x="4566" y="2735"/>
                  <a:pt x="4575" y="2637"/>
                </a:cubicBezTo>
                <a:lnTo>
                  <a:pt x="4715" y="822"/>
                </a:lnTo>
                <a:lnTo>
                  <a:pt x="4715" y="822"/>
                </a:lnTo>
                <a:lnTo>
                  <a:pt x="4250" y="993"/>
                </a:lnTo>
                <a:cubicBezTo>
                  <a:pt x="4212" y="1009"/>
                  <a:pt x="4174" y="1017"/>
                  <a:pt x="4136" y="1017"/>
                </a:cubicBezTo>
                <a:cubicBezTo>
                  <a:pt x="4033" y="1017"/>
                  <a:pt x="3934" y="959"/>
                  <a:pt x="3877" y="869"/>
                </a:cubicBezTo>
                <a:lnTo>
                  <a:pt x="3288" y="0"/>
                </a:lnTo>
                <a:close/>
              </a:path>
            </a:pathLst>
          </a:custGeom>
          <a:solidFill>
            <a:srgbClr val="CBE7EA">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770868">
            <a:off x="8201207" y="4136712"/>
            <a:ext cx="683090" cy="706122"/>
          </a:xfrm>
          <a:custGeom>
            <a:avLst/>
            <a:gdLst/>
            <a:ahLst/>
            <a:cxnLst/>
            <a:rect l="l" t="t" r="r" b="b"/>
            <a:pathLst>
              <a:path w="7352" h="7600" extrusionOk="0">
                <a:moveTo>
                  <a:pt x="3288" y="0"/>
                </a:moveTo>
                <a:lnTo>
                  <a:pt x="2885" y="977"/>
                </a:lnTo>
                <a:cubicBezTo>
                  <a:pt x="2828" y="1091"/>
                  <a:pt x="2719" y="1165"/>
                  <a:pt x="2594" y="1165"/>
                </a:cubicBezTo>
                <a:cubicBezTo>
                  <a:pt x="2583" y="1165"/>
                  <a:pt x="2571" y="1165"/>
                  <a:pt x="2559" y="1163"/>
                </a:cubicBezTo>
                <a:lnTo>
                  <a:pt x="2078" y="1086"/>
                </a:lnTo>
                <a:lnTo>
                  <a:pt x="2559" y="2854"/>
                </a:lnTo>
                <a:cubicBezTo>
                  <a:pt x="2582" y="2966"/>
                  <a:pt x="2498" y="3046"/>
                  <a:pt x="2409" y="3046"/>
                </a:cubicBezTo>
                <a:cubicBezTo>
                  <a:pt x="2375" y="3046"/>
                  <a:pt x="2341" y="3035"/>
                  <a:pt x="2311" y="3009"/>
                </a:cubicBezTo>
                <a:lnTo>
                  <a:pt x="1489" y="2233"/>
                </a:lnTo>
                <a:lnTo>
                  <a:pt x="1458" y="2575"/>
                </a:lnTo>
                <a:cubicBezTo>
                  <a:pt x="1429" y="2749"/>
                  <a:pt x="1277" y="2855"/>
                  <a:pt x="1118" y="2855"/>
                </a:cubicBezTo>
                <a:cubicBezTo>
                  <a:pt x="1107" y="2855"/>
                  <a:pt x="1097" y="2855"/>
                  <a:pt x="1086" y="2854"/>
                </a:cubicBezTo>
                <a:lnTo>
                  <a:pt x="295" y="2699"/>
                </a:lnTo>
                <a:lnTo>
                  <a:pt x="527" y="3707"/>
                </a:lnTo>
                <a:cubicBezTo>
                  <a:pt x="558" y="3846"/>
                  <a:pt x="496" y="3955"/>
                  <a:pt x="388" y="4033"/>
                </a:cubicBezTo>
                <a:lnTo>
                  <a:pt x="0" y="4281"/>
                </a:lnTo>
                <a:lnTo>
                  <a:pt x="1923" y="5134"/>
                </a:lnTo>
                <a:cubicBezTo>
                  <a:pt x="2109" y="5242"/>
                  <a:pt x="2233" y="5444"/>
                  <a:pt x="2171" y="5661"/>
                </a:cubicBezTo>
                <a:lnTo>
                  <a:pt x="2047" y="6095"/>
                </a:lnTo>
                <a:lnTo>
                  <a:pt x="3583" y="5801"/>
                </a:lnTo>
                <a:cubicBezTo>
                  <a:pt x="3592" y="5799"/>
                  <a:pt x="3602" y="5798"/>
                  <a:pt x="3612" y="5798"/>
                </a:cubicBezTo>
                <a:cubicBezTo>
                  <a:pt x="3682" y="5798"/>
                  <a:pt x="3753" y="5845"/>
                  <a:pt x="3753" y="5940"/>
                </a:cubicBezTo>
                <a:lnTo>
                  <a:pt x="3877" y="7600"/>
                </a:lnTo>
                <a:lnTo>
                  <a:pt x="4188" y="7569"/>
                </a:lnTo>
                <a:lnTo>
                  <a:pt x="3970" y="5909"/>
                </a:lnTo>
                <a:cubicBezTo>
                  <a:pt x="3955" y="5832"/>
                  <a:pt x="4033" y="5754"/>
                  <a:pt x="4110" y="5754"/>
                </a:cubicBezTo>
                <a:lnTo>
                  <a:pt x="5677" y="5739"/>
                </a:lnTo>
                <a:lnTo>
                  <a:pt x="5490" y="5335"/>
                </a:lnTo>
                <a:cubicBezTo>
                  <a:pt x="5382" y="5118"/>
                  <a:pt x="5444" y="4886"/>
                  <a:pt x="5646" y="4777"/>
                </a:cubicBezTo>
                <a:lnTo>
                  <a:pt x="7352" y="3552"/>
                </a:lnTo>
                <a:lnTo>
                  <a:pt x="6902" y="3381"/>
                </a:lnTo>
                <a:cubicBezTo>
                  <a:pt x="6778" y="3335"/>
                  <a:pt x="6700" y="3195"/>
                  <a:pt x="6700" y="3086"/>
                </a:cubicBezTo>
                <a:lnTo>
                  <a:pt x="6747" y="2063"/>
                </a:lnTo>
                <a:lnTo>
                  <a:pt x="6002" y="2342"/>
                </a:lnTo>
                <a:cubicBezTo>
                  <a:pt x="5966" y="2356"/>
                  <a:pt x="5929" y="2363"/>
                  <a:pt x="5892" y="2363"/>
                </a:cubicBezTo>
                <a:cubicBezTo>
                  <a:pt x="5768" y="2363"/>
                  <a:pt x="5647" y="2287"/>
                  <a:pt x="5599" y="2156"/>
                </a:cubicBezTo>
                <a:lnTo>
                  <a:pt x="5490" y="1830"/>
                </a:lnTo>
                <a:lnTo>
                  <a:pt x="4839" y="2730"/>
                </a:lnTo>
                <a:cubicBezTo>
                  <a:pt x="4805" y="2781"/>
                  <a:pt x="4759" y="2803"/>
                  <a:pt x="4715" y="2803"/>
                </a:cubicBezTo>
                <a:cubicBezTo>
                  <a:pt x="4637" y="2803"/>
                  <a:pt x="4566" y="2735"/>
                  <a:pt x="4575" y="2637"/>
                </a:cubicBezTo>
                <a:lnTo>
                  <a:pt x="4715" y="822"/>
                </a:lnTo>
                <a:lnTo>
                  <a:pt x="4715" y="822"/>
                </a:lnTo>
                <a:lnTo>
                  <a:pt x="4250" y="993"/>
                </a:lnTo>
                <a:cubicBezTo>
                  <a:pt x="4212" y="1009"/>
                  <a:pt x="4174" y="1017"/>
                  <a:pt x="4136" y="1017"/>
                </a:cubicBezTo>
                <a:cubicBezTo>
                  <a:pt x="4033" y="1017"/>
                  <a:pt x="3934" y="959"/>
                  <a:pt x="3877" y="869"/>
                </a:cubicBezTo>
                <a:lnTo>
                  <a:pt x="3288" y="0"/>
                </a:lnTo>
                <a:close/>
              </a:path>
            </a:pathLst>
          </a:custGeom>
          <a:solidFill>
            <a:srgbClr val="CBE7EA">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6"/>
        <p:cNvGrpSpPr/>
        <p:nvPr/>
      </p:nvGrpSpPr>
      <p:grpSpPr>
        <a:xfrm>
          <a:off x="0" y="0"/>
          <a:ext cx="0" cy="0"/>
          <a:chOff x="0" y="0"/>
          <a:chExt cx="0" cy="0"/>
        </a:xfrm>
      </p:grpSpPr>
      <p:sp>
        <p:nvSpPr>
          <p:cNvPr id="27" name="Google Shape;27;p4"/>
          <p:cNvSpPr/>
          <p:nvPr/>
        </p:nvSpPr>
        <p:spPr>
          <a:xfrm rot="-3678774" flipH="1">
            <a:off x="7458018" y="-1722214"/>
            <a:ext cx="1945766" cy="3667215"/>
          </a:xfrm>
          <a:custGeom>
            <a:avLst/>
            <a:gdLst/>
            <a:ahLst/>
            <a:cxnLst/>
            <a:rect l="l" t="t" r="r" b="b"/>
            <a:pathLst>
              <a:path w="19647" h="37029" extrusionOk="0">
                <a:moveTo>
                  <a:pt x="9823" y="37029"/>
                </a:moveTo>
                <a:cubicBezTo>
                  <a:pt x="15753" y="37029"/>
                  <a:pt x="18122" y="33528"/>
                  <a:pt x="16991" y="29206"/>
                </a:cubicBezTo>
                <a:cubicBezTo>
                  <a:pt x="16658" y="27944"/>
                  <a:pt x="15777" y="26754"/>
                  <a:pt x="16015" y="25480"/>
                </a:cubicBezTo>
                <a:cubicBezTo>
                  <a:pt x="16300" y="23872"/>
                  <a:pt x="18122" y="23027"/>
                  <a:pt x="18813" y="21563"/>
                </a:cubicBezTo>
                <a:cubicBezTo>
                  <a:pt x="19646" y="19800"/>
                  <a:pt x="18813" y="18443"/>
                  <a:pt x="17562" y="16955"/>
                </a:cubicBezTo>
                <a:cubicBezTo>
                  <a:pt x="16312" y="15467"/>
                  <a:pt x="15336" y="13776"/>
                  <a:pt x="14800" y="11907"/>
                </a:cubicBezTo>
                <a:cubicBezTo>
                  <a:pt x="14372" y="10442"/>
                  <a:pt x="13883" y="8490"/>
                  <a:pt x="14086" y="6977"/>
                </a:cubicBezTo>
                <a:cubicBezTo>
                  <a:pt x="14276" y="5465"/>
                  <a:pt x="14384" y="3846"/>
                  <a:pt x="13657" y="2501"/>
                </a:cubicBezTo>
                <a:cubicBezTo>
                  <a:pt x="12943" y="1143"/>
                  <a:pt x="11752" y="0"/>
                  <a:pt x="9823" y="0"/>
                </a:cubicBezTo>
                <a:cubicBezTo>
                  <a:pt x="7895" y="0"/>
                  <a:pt x="6716" y="1143"/>
                  <a:pt x="5990" y="2489"/>
                </a:cubicBezTo>
                <a:cubicBezTo>
                  <a:pt x="5275" y="3834"/>
                  <a:pt x="5370" y="5465"/>
                  <a:pt x="5573" y="6977"/>
                </a:cubicBezTo>
                <a:cubicBezTo>
                  <a:pt x="5775" y="8490"/>
                  <a:pt x="6049" y="10049"/>
                  <a:pt x="5621" y="11514"/>
                </a:cubicBezTo>
                <a:cubicBezTo>
                  <a:pt x="5073" y="13383"/>
                  <a:pt x="3501" y="14740"/>
                  <a:pt x="2251" y="16229"/>
                </a:cubicBezTo>
                <a:cubicBezTo>
                  <a:pt x="1013" y="17717"/>
                  <a:pt x="1" y="19800"/>
                  <a:pt x="834" y="21563"/>
                </a:cubicBezTo>
                <a:cubicBezTo>
                  <a:pt x="1537" y="23027"/>
                  <a:pt x="3346" y="23872"/>
                  <a:pt x="3644" y="25468"/>
                </a:cubicBezTo>
                <a:cubicBezTo>
                  <a:pt x="3882" y="26754"/>
                  <a:pt x="3001" y="27944"/>
                  <a:pt x="2668" y="29206"/>
                </a:cubicBezTo>
                <a:cubicBezTo>
                  <a:pt x="1525" y="33528"/>
                  <a:pt x="3906" y="37029"/>
                  <a:pt x="9823" y="370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 name="Google Shape;28;p4"/>
          <p:cNvSpPr/>
          <p:nvPr/>
        </p:nvSpPr>
        <p:spPr>
          <a:xfrm>
            <a:off x="7441349" y="3835628"/>
            <a:ext cx="1702649" cy="2040184"/>
          </a:xfrm>
          <a:custGeom>
            <a:avLst/>
            <a:gdLst/>
            <a:ahLst/>
            <a:cxnLst/>
            <a:rect l="l" t="t" r="r" b="b"/>
            <a:pathLst>
              <a:path w="13872" h="16622" extrusionOk="0">
                <a:moveTo>
                  <a:pt x="13645" y="632"/>
                </a:moveTo>
                <a:cubicBezTo>
                  <a:pt x="12717" y="1"/>
                  <a:pt x="11383" y="298"/>
                  <a:pt x="10514" y="1013"/>
                </a:cubicBezTo>
                <a:cubicBezTo>
                  <a:pt x="9633" y="1727"/>
                  <a:pt x="9085" y="2751"/>
                  <a:pt x="8490" y="3716"/>
                </a:cubicBezTo>
                <a:cubicBezTo>
                  <a:pt x="7895" y="4680"/>
                  <a:pt x="7192" y="5656"/>
                  <a:pt x="6144" y="6109"/>
                </a:cubicBezTo>
                <a:cubicBezTo>
                  <a:pt x="4751" y="6740"/>
                  <a:pt x="2989" y="6323"/>
                  <a:pt x="1680" y="7121"/>
                </a:cubicBezTo>
                <a:cubicBezTo>
                  <a:pt x="156" y="8073"/>
                  <a:pt x="1" y="10383"/>
                  <a:pt x="906" y="11943"/>
                </a:cubicBezTo>
                <a:cubicBezTo>
                  <a:pt x="1322" y="12645"/>
                  <a:pt x="1918" y="13252"/>
                  <a:pt x="2680" y="13550"/>
                </a:cubicBezTo>
                <a:cubicBezTo>
                  <a:pt x="3966" y="14050"/>
                  <a:pt x="5394" y="13550"/>
                  <a:pt x="6752" y="13371"/>
                </a:cubicBezTo>
                <a:cubicBezTo>
                  <a:pt x="8371" y="13169"/>
                  <a:pt x="10109" y="13479"/>
                  <a:pt x="11324" y="14550"/>
                </a:cubicBezTo>
                <a:cubicBezTo>
                  <a:pt x="12157" y="15276"/>
                  <a:pt x="12788" y="16384"/>
                  <a:pt x="13872" y="1662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flipH="1">
            <a:off x="-76217" y="4158875"/>
            <a:ext cx="868665" cy="1040870"/>
          </a:xfrm>
          <a:custGeom>
            <a:avLst/>
            <a:gdLst/>
            <a:ahLst/>
            <a:cxnLst/>
            <a:rect l="l" t="t" r="r" b="b"/>
            <a:pathLst>
              <a:path w="13872" h="16622" extrusionOk="0">
                <a:moveTo>
                  <a:pt x="13645" y="632"/>
                </a:moveTo>
                <a:cubicBezTo>
                  <a:pt x="12717" y="1"/>
                  <a:pt x="11383" y="298"/>
                  <a:pt x="10514" y="1013"/>
                </a:cubicBezTo>
                <a:cubicBezTo>
                  <a:pt x="9633" y="1727"/>
                  <a:pt x="9085" y="2751"/>
                  <a:pt x="8490" y="3716"/>
                </a:cubicBezTo>
                <a:cubicBezTo>
                  <a:pt x="7895" y="4680"/>
                  <a:pt x="7192" y="5656"/>
                  <a:pt x="6144" y="6109"/>
                </a:cubicBezTo>
                <a:cubicBezTo>
                  <a:pt x="4751" y="6740"/>
                  <a:pt x="2989" y="6323"/>
                  <a:pt x="1680" y="7121"/>
                </a:cubicBezTo>
                <a:cubicBezTo>
                  <a:pt x="156" y="8073"/>
                  <a:pt x="1" y="10383"/>
                  <a:pt x="906" y="11943"/>
                </a:cubicBezTo>
                <a:cubicBezTo>
                  <a:pt x="1322" y="12645"/>
                  <a:pt x="1918" y="13252"/>
                  <a:pt x="2680" y="13550"/>
                </a:cubicBezTo>
                <a:cubicBezTo>
                  <a:pt x="3966" y="14050"/>
                  <a:pt x="5394" y="13550"/>
                  <a:pt x="6752" y="13371"/>
                </a:cubicBezTo>
                <a:cubicBezTo>
                  <a:pt x="8371" y="13169"/>
                  <a:pt x="10109" y="13479"/>
                  <a:pt x="11324" y="14550"/>
                </a:cubicBezTo>
                <a:cubicBezTo>
                  <a:pt x="12157" y="15276"/>
                  <a:pt x="12788" y="16384"/>
                  <a:pt x="13872" y="1662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rot="10800000" flipH="1">
            <a:off x="-7" y="0"/>
            <a:ext cx="1038692" cy="1776484"/>
          </a:xfrm>
          <a:custGeom>
            <a:avLst/>
            <a:gdLst/>
            <a:ahLst/>
            <a:cxnLst/>
            <a:rect l="l" t="t" r="r" b="b"/>
            <a:pathLst>
              <a:path w="8967" h="15336" extrusionOk="0">
                <a:moveTo>
                  <a:pt x="6537" y="11573"/>
                </a:moveTo>
                <a:cubicBezTo>
                  <a:pt x="5490" y="11228"/>
                  <a:pt x="4382" y="11454"/>
                  <a:pt x="3311" y="11609"/>
                </a:cubicBezTo>
                <a:cubicBezTo>
                  <a:pt x="2918" y="11668"/>
                  <a:pt x="2501" y="11716"/>
                  <a:pt x="2120" y="11633"/>
                </a:cubicBezTo>
                <a:cubicBezTo>
                  <a:pt x="1727" y="11537"/>
                  <a:pt x="1358" y="11275"/>
                  <a:pt x="1251" y="10882"/>
                </a:cubicBezTo>
                <a:cubicBezTo>
                  <a:pt x="1132" y="10454"/>
                  <a:pt x="1370" y="10025"/>
                  <a:pt x="1644" y="9668"/>
                </a:cubicBezTo>
                <a:cubicBezTo>
                  <a:pt x="2263" y="8846"/>
                  <a:pt x="3132" y="8239"/>
                  <a:pt x="3811" y="7465"/>
                </a:cubicBezTo>
                <a:cubicBezTo>
                  <a:pt x="5371" y="5703"/>
                  <a:pt x="5894" y="2917"/>
                  <a:pt x="4632" y="929"/>
                </a:cubicBezTo>
                <a:cubicBezTo>
                  <a:pt x="4454" y="643"/>
                  <a:pt x="4228" y="381"/>
                  <a:pt x="3930" y="238"/>
                </a:cubicBezTo>
                <a:cubicBezTo>
                  <a:pt x="3406" y="0"/>
                  <a:pt x="2775" y="226"/>
                  <a:pt x="2323" y="595"/>
                </a:cubicBezTo>
                <a:cubicBezTo>
                  <a:pt x="1882" y="953"/>
                  <a:pt x="1537" y="1453"/>
                  <a:pt x="1108" y="1834"/>
                </a:cubicBezTo>
                <a:cubicBezTo>
                  <a:pt x="787" y="2108"/>
                  <a:pt x="406" y="2346"/>
                  <a:pt x="1" y="2381"/>
                </a:cubicBezTo>
                <a:lnTo>
                  <a:pt x="1" y="15335"/>
                </a:lnTo>
                <a:lnTo>
                  <a:pt x="8502" y="15335"/>
                </a:lnTo>
                <a:cubicBezTo>
                  <a:pt x="8966" y="13835"/>
                  <a:pt x="8026" y="12061"/>
                  <a:pt x="6537" y="1157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txBox="1">
            <a:spLocks noGrp="1"/>
          </p:cNvSpPr>
          <p:nvPr>
            <p:ph type="title"/>
          </p:nvPr>
        </p:nvSpPr>
        <p:spPr>
          <a:xfrm>
            <a:off x="713225" y="539500"/>
            <a:ext cx="7717800" cy="3708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2" name="Google Shape;32;p4"/>
          <p:cNvSpPr txBox="1">
            <a:spLocks noGrp="1"/>
          </p:cNvSpPr>
          <p:nvPr>
            <p:ph type="subTitle" idx="1"/>
          </p:nvPr>
        </p:nvSpPr>
        <p:spPr>
          <a:xfrm>
            <a:off x="713225" y="1128175"/>
            <a:ext cx="7717800" cy="3449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434343"/>
              </a:buClr>
              <a:buSzPts val="1200"/>
              <a:buAutoNum type="arabicPeriod"/>
              <a:defRPr sz="1100"/>
            </a:lvl1pPr>
            <a:lvl2pPr lvl="1" rtl="0">
              <a:lnSpc>
                <a:spcPct val="100000"/>
              </a:lnSpc>
              <a:spcBef>
                <a:spcPts val="0"/>
              </a:spcBef>
              <a:spcAft>
                <a:spcPts val="0"/>
              </a:spcAft>
              <a:buClr>
                <a:srgbClr val="434343"/>
              </a:buClr>
              <a:buSzPts val="1200"/>
              <a:buFont typeface="Roboto Condensed Light"/>
              <a:buAutoNum type="alphaLcPeriod"/>
              <a:defRPr/>
            </a:lvl2pPr>
            <a:lvl3pPr lvl="2" rtl="0">
              <a:lnSpc>
                <a:spcPct val="100000"/>
              </a:lnSpc>
              <a:spcBef>
                <a:spcPts val="0"/>
              </a:spcBef>
              <a:spcAft>
                <a:spcPts val="0"/>
              </a:spcAft>
              <a:buClr>
                <a:srgbClr val="434343"/>
              </a:buClr>
              <a:buSzPts val="1200"/>
              <a:buFont typeface="Roboto Condensed Light"/>
              <a:buAutoNum type="romanLcPeriod"/>
              <a:defRPr/>
            </a:lvl3pPr>
            <a:lvl4pPr lvl="3" rtl="0">
              <a:lnSpc>
                <a:spcPct val="100000"/>
              </a:lnSpc>
              <a:spcBef>
                <a:spcPts val="0"/>
              </a:spcBef>
              <a:spcAft>
                <a:spcPts val="0"/>
              </a:spcAft>
              <a:buClr>
                <a:srgbClr val="434343"/>
              </a:buClr>
              <a:buSzPts val="1200"/>
              <a:buFont typeface="Roboto Condensed Light"/>
              <a:buAutoNum type="arabicPeriod"/>
              <a:defRPr/>
            </a:lvl4pPr>
            <a:lvl5pPr lvl="4" rtl="0">
              <a:lnSpc>
                <a:spcPct val="100000"/>
              </a:lnSpc>
              <a:spcBef>
                <a:spcPts val="0"/>
              </a:spcBef>
              <a:spcAft>
                <a:spcPts val="0"/>
              </a:spcAft>
              <a:buClr>
                <a:srgbClr val="434343"/>
              </a:buClr>
              <a:buSzPts val="1200"/>
              <a:buFont typeface="Roboto Condensed Light"/>
              <a:buAutoNum type="alphaLcPeriod"/>
              <a:defRPr/>
            </a:lvl5pPr>
            <a:lvl6pPr lvl="5" rtl="0">
              <a:lnSpc>
                <a:spcPct val="100000"/>
              </a:lnSpc>
              <a:spcBef>
                <a:spcPts val="0"/>
              </a:spcBef>
              <a:spcAft>
                <a:spcPts val="0"/>
              </a:spcAft>
              <a:buClr>
                <a:srgbClr val="434343"/>
              </a:buClr>
              <a:buSzPts val="1200"/>
              <a:buFont typeface="Roboto Condensed Light"/>
              <a:buAutoNum type="romanLcPeriod"/>
              <a:defRPr/>
            </a:lvl6pPr>
            <a:lvl7pPr lvl="6" rtl="0">
              <a:lnSpc>
                <a:spcPct val="100000"/>
              </a:lnSpc>
              <a:spcBef>
                <a:spcPts val="0"/>
              </a:spcBef>
              <a:spcAft>
                <a:spcPts val="0"/>
              </a:spcAft>
              <a:buClr>
                <a:srgbClr val="434343"/>
              </a:buClr>
              <a:buSzPts val="1200"/>
              <a:buFont typeface="Roboto Condensed Light"/>
              <a:buAutoNum type="arabicPeriod"/>
              <a:defRPr/>
            </a:lvl7pPr>
            <a:lvl8pPr lvl="7" rtl="0">
              <a:lnSpc>
                <a:spcPct val="100000"/>
              </a:lnSpc>
              <a:spcBef>
                <a:spcPts val="0"/>
              </a:spcBef>
              <a:spcAft>
                <a:spcPts val="0"/>
              </a:spcAft>
              <a:buClr>
                <a:srgbClr val="434343"/>
              </a:buClr>
              <a:buSzPts val="1200"/>
              <a:buFont typeface="Roboto Condensed Light"/>
              <a:buAutoNum type="alphaLcPeriod"/>
              <a:defRPr/>
            </a:lvl8pPr>
            <a:lvl9pPr lvl="8" rtl="0">
              <a:lnSpc>
                <a:spcPct val="100000"/>
              </a:lnSpc>
              <a:spcBef>
                <a:spcPts val="0"/>
              </a:spcBef>
              <a:spcAft>
                <a:spcPts val="0"/>
              </a:spcAft>
              <a:buClr>
                <a:srgbClr val="434343"/>
              </a:buClr>
              <a:buSzPts val="1200"/>
              <a:buFont typeface="Roboto Condensed Light"/>
              <a:buAutoNum type="romanLcPeriod"/>
              <a:defRPr/>
            </a:lvl9pPr>
          </a:lstStyle>
          <a:p>
            <a:endParaRPr/>
          </a:p>
        </p:txBody>
      </p:sp>
      <p:sp>
        <p:nvSpPr>
          <p:cNvPr id="33" name="Google Shape;33;p4"/>
          <p:cNvSpPr/>
          <p:nvPr/>
        </p:nvSpPr>
        <p:spPr>
          <a:xfrm rot="-1464930">
            <a:off x="5823885" y="4327788"/>
            <a:ext cx="683085" cy="706117"/>
          </a:xfrm>
          <a:custGeom>
            <a:avLst/>
            <a:gdLst/>
            <a:ahLst/>
            <a:cxnLst/>
            <a:rect l="l" t="t" r="r" b="b"/>
            <a:pathLst>
              <a:path w="7352" h="7600" extrusionOk="0">
                <a:moveTo>
                  <a:pt x="3288" y="0"/>
                </a:moveTo>
                <a:lnTo>
                  <a:pt x="2885" y="977"/>
                </a:lnTo>
                <a:cubicBezTo>
                  <a:pt x="2828" y="1091"/>
                  <a:pt x="2719" y="1165"/>
                  <a:pt x="2594" y="1165"/>
                </a:cubicBezTo>
                <a:cubicBezTo>
                  <a:pt x="2583" y="1165"/>
                  <a:pt x="2571" y="1165"/>
                  <a:pt x="2559" y="1163"/>
                </a:cubicBezTo>
                <a:lnTo>
                  <a:pt x="2078" y="1086"/>
                </a:lnTo>
                <a:lnTo>
                  <a:pt x="2559" y="2854"/>
                </a:lnTo>
                <a:cubicBezTo>
                  <a:pt x="2582" y="2966"/>
                  <a:pt x="2498" y="3046"/>
                  <a:pt x="2409" y="3046"/>
                </a:cubicBezTo>
                <a:cubicBezTo>
                  <a:pt x="2375" y="3046"/>
                  <a:pt x="2341" y="3035"/>
                  <a:pt x="2311" y="3009"/>
                </a:cubicBezTo>
                <a:lnTo>
                  <a:pt x="1489" y="2233"/>
                </a:lnTo>
                <a:lnTo>
                  <a:pt x="1458" y="2575"/>
                </a:lnTo>
                <a:cubicBezTo>
                  <a:pt x="1429" y="2749"/>
                  <a:pt x="1277" y="2855"/>
                  <a:pt x="1118" y="2855"/>
                </a:cubicBezTo>
                <a:cubicBezTo>
                  <a:pt x="1107" y="2855"/>
                  <a:pt x="1097" y="2855"/>
                  <a:pt x="1086" y="2854"/>
                </a:cubicBezTo>
                <a:lnTo>
                  <a:pt x="295" y="2699"/>
                </a:lnTo>
                <a:lnTo>
                  <a:pt x="527" y="3707"/>
                </a:lnTo>
                <a:cubicBezTo>
                  <a:pt x="558" y="3846"/>
                  <a:pt x="496" y="3955"/>
                  <a:pt x="388" y="4033"/>
                </a:cubicBezTo>
                <a:lnTo>
                  <a:pt x="0" y="4281"/>
                </a:lnTo>
                <a:lnTo>
                  <a:pt x="1923" y="5134"/>
                </a:lnTo>
                <a:cubicBezTo>
                  <a:pt x="2109" y="5242"/>
                  <a:pt x="2233" y="5444"/>
                  <a:pt x="2171" y="5661"/>
                </a:cubicBezTo>
                <a:lnTo>
                  <a:pt x="2047" y="6095"/>
                </a:lnTo>
                <a:lnTo>
                  <a:pt x="3583" y="5801"/>
                </a:lnTo>
                <a:cubicBezTo>
                  <a:pt x="3592" y="5799"/>
                  <a:pt x="3602" y="5798"/>
                  <a:pt x="3612" y="5798"/>
                </a:cubicBezTo>
                <a:cubicBezTo>
                  <a:pt x="3682" y="5798"/>
                  <a:pt x="3753" y="5845"/>
                  <a:pt x="3753" y="5940"/>
                </a:cubicBezTo>
                <a:lnTo>
                  <a:pt x="3877" y="7600"/>
                </a:lnTo>
                <a:lnTo>
                  <a:pt x="4188" y="7569"/>
                </a:lnTo>
                <a:lnTo>
                  <a:pt x="3970" y="5909"/>
                </a:lnTo>
                <a:cubicBezTo>
                  <a:pt x="3955" y="5832"/>
                  <a:pt x="4033" y="5754"/>
                  <a:pt x="4110" y="5754"/>
                </a:cubicBezTo>
                <a:lnTo>
                  <a:pt x="5677" y="5739"/>
                </a:lnTo>
                <a:lnTo>
                  <a:pt x="5490" y="5335"/>
                </a:lnTo>
                <a:cubicBezTo>
                  <a:pt x="5382" y="5118"/>
                  <a:pt x="5444" y="4886"/>
                  <a:pt x="5646" y="4777"/>
                </a:cubicBezTo>
                <a:lnTo>
                  <a:pt x="7352" y="3552"/>
                </a:lnTo>
                <a:lnTo>
                  <a:pt x="6902" y="3381"/>
                </a:lnTo>
                <a:cubicBezTo>
                  <a:pt x="6778" y="3335"/>
                  <a:pt x="6700" y="3195"/>
                  <a:pt x="6700" y="3086"/>
                </a:cubicBezTo>
                <a:lnTo>
                  <a:pt x="6747" y="2063"/>
                </a:lnTo>
                <a:lnTo>
                  <a:pt x="6002" y="2342"/>
                </a:lnTo>
                <a:cubicBezTo>
                  <a:pt x="5966" y="2356"/>
                  <a:pt x="5929" y="2363"/>
                  <a:pt x="5892" y="2363"/>
                </a:cubicBezTo>
                <a:cubicBezTo>
                  <a:pt x="5768" y="2363"/>
                  <a:pt x="5647" y="2287"/>
                  <a:pt x="5599" y="2156"/>
                </a:cubicBezTo>
                <a:lnTo>
                  <a:pt x="5490" y="1830"/>
                </a:lnTo>
                <a:lnTo>
                  <a:pt x="4839" y="2730"/>
                </a:lnTo>
                <a:cubicBezTo>
                  <a:pt x="4805" y="2781"/>
                  <a:pt x="4759" y="2803"/>
                  <a:pt x="4715" y="2803"/>
                </a:cubicBezTo>
                <a:cubicBezTo>
                  <a:pt x="4637" y="2803"/>
                  <a:pt x="4566" y="2735"/>
                  <a:pt x="4575" y="2637"/>
                </a:cubicBezTo>
                <a:lnTo>
                  <a:pt x="4715" y="822"/>
                </a:lnTo>
                <a:lnTo>
                  <a:pt x="4715" y="822"/>
                </a:lnTo>
                <a:lnTo>
                  <a:pt x="4250" y="993"/>
                </a:lnTo>
                <a:cubicBezTo>
                  <a:pt x="4212" y="1009"/>
                  <a:pt x="4174" y="1017"/>
                  <a:pt x="4136" y="1017"/>
                </a:cubicBezTo>
                <a:cubicBezTo>
                  <a:pt x="4033" y="1017"/>
                  <a:pt x="3934" y="959"/>
                  <a:pt x="3877" y="869"/>
                </a:cubicBezTo>
                <a:lnTo>
                  <a:pt x="3288" y="0"/>
                </a:lnTo>
                <a:close/>
              </a:path>
            </a:pathLst>
          </a:custGeom>
          <a:solidFill>
            <a:srgbClr val="CBE7EA">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rot="2700170">
            <a:off x="1357609" y="218923"/>
            <a:ext cx="526727" cy="544495"/>
          </a:xfrm>
          <a:custGeom>
            <a:avLst/>
            <a:gdLst/>
            <a:ahLst/>
            <a:cxnLst/>
            <a:rect l="l" t="t" r="r" b="b"/>
            <a:pathLst>
              <a:path w="7352" h="7600" extrusionOk="0">
                <a:moveTo>
                  <a:pt x="3288" y="0"/>
                </a:moveTo>
                <a:lnTo>
                  <a:pt x="2885" y="977"/>
                </a:lnTo>
                <a:cubicBezTo>
                  <a:pt x="2828" y="1091"/>
                  <a:pt x="2719" y="1165"/>
                  <a:pt x="2594" y="1165"/>
                </a:cubicBezTo>
                <a:cubicBezTo>
                  <a:pt x="2583" y="1165"/>
                  <a:pt x="2571" y="1165"/>
                  <a:pt x="2559" y="1163"/>
                </a:cubicBezTo>
                <a:lnTo>
                  <a:pt x="2078" y="1086"/>
                </a:lnTo>
                <a:lnTo>
                  <a:pt x="2559" y="2854"/>
                </a:lnTo>
                <a:cubicBezTo>
                  <a:pt x="2582" y="2966"/>
                  <a:pt x="2498" y="3046"/>
                  <a:pt x="2409" y="3046"/>
                </a:cubicBezTo>
                <a:cubicBezTo>
                  <a:pt x="2375" y="3046"/>
                  <a:pt x="2341" y="3035"/>
                  <a:pt x="2311" y="3009"/>
                </a:cubicBezTo>
                <a:lnTo>
                  <a:pt x="1489" y="2233"/>
                </a:lnTo>
                <a:lnTo>
                  <a:pt x="1458" y="2575"/>
                </a:lnTo>
                <a:cubicBezTo>
                  <a:pt x="1429" y="2749"/>
                  <a:pt x="1277" y="2855"/>
                  <a:pt x="1118" y="2855"/>
                </a:cubicBezTo>
                <a:cubicBezTo>
                  <a:pt x="1107" y="2855"/>
                  <a:pt x="1097" y="2855"/>
                  <a:pt x="1086" y="2854"/>
                </a:cubicBezTo>
                <a:lnTo>
                  <a:pt x="295" y="2699"/>
                </a:lnTo>
                <a:lnTo>
                  <a:pt x="527" y="3707"/>
                </a:lnTo>
                <a:cubicBezTo>
                  <a:pt x="558" y="3846"/>
                  <a:pt x="496" y="3955"/>
                  <a:pt x="388" y="4033"/>
                </a:cubicBezTo>
                <a:lnTo>
                  <a:pt x="0" y="4281"/>
                </a:lnTo>
                <a:lnTo>
                  <a:pt x="1923" y="5134"/>
                </a:lnTo>
                <a:cubicBezTo>
                  <a:pt x="2109" y="5242"/>
                  <a:pt x="2233" y="5444"/>
                  <a:pt x="2171" y="5661"/>
                </a:cubicBezTo>
                <a:lnTo>
                  <a:pt x="2047" y="6095"/>
                </a:lnTo>
                <a:lnTo>
                  <a:pt x="3583" y="5801"/>
                </a:lnTo>
                <a:cubicBezTo>
                  <a:pt x="3592" y="5799"/>
                  <a:pt x="3602" y="5798"/>
                  <a:pt x="3612" y="5798"/>
                </a:cubicBezTo>
                <a:cubicBezTo>
                  <a:pt x="3682" y="5798"/>
                  <a:pt x="3753" y="5845"/>
                  <a:pt x="3753" y="5940"/>
                </a:cubicBezTo>
                <a:lnTo>
                  <a:pt x="3877" y="7600"/>
                </a:lnTo>
                <a:lnTo>
                  <a:pt x="4188" y="7569"/>
                </a:lnTo>
                <a:lnTo>
                  <a:pt x="3970" y="5909"/>
                </a:lnTo>
                <a:cubicBezTo>
                  <a:pt x="3955" y="5832"/>
                  <a:pt x="4033" y="5754"/>
                  <a:pt x="4110" y="5754"/>
                </a:cubicBezTo>
                <a:lnTo>
                  <a:pt x="5677" y="5739"/>
                </a:lnTo>
                <a:lnTo>
                  <a:pt x="5490" y="5335"/>
                </a:lnTo>
                <a:cubicBezTo>
                  <a:pt x="5382" y="5118"/>
                  <a:pt x="5444" y="4886"/>
                  <a:pt x="5646" y="4777"/>
                </a:cubicBezTo>
                <a:lnTo>
                  <a:pt x="7352" y="3552"/>
                </a:lnTo>
                <a:lnTo>
                  <a:pt x="6902" y="3381"/>
                </a:lnTo>
                <a:cubicBezTo>
                  <a:pt x="6778" y="3335"/>
                  <a:pt x="6700" y="3195"/>
                  <a:pt x="6700" y="3086"/>
                </a:cubicBezTo>
                <a:lnTo>
                  <a:pt x="6747" y="2063"/>
                </a:lnTo>
                <a:lnTo>
                  <a:pt x="6002" y="2342"/>
                </a:lnTo>
                <a:cubicBezTo>
                  <a:pt x="5966" y="2356"/>
                  <a:pt x="5929" y="2363"/>
                  <a:pt x="5892" y="2363"/>
                </a:cubicBezTo>
                <a:cubicBezTo>
                  <a:pt x="5768" y="2363"/>
                  <a:pt x="5647" y="2287"/>
                  <a:pt x="5599" y="2156"/>
                </a:cubicBezTo>
                <a:lnTo>
                  <a:pt x="5490" y="1830"/>
                </a:lnTo>
                <a:lnTo>
                  <a:pt x="4839" y="2730"/>
                </a:lnTo>
                <a:cubicBezTo>
                  <a:pt x="4805" y="2781"/>
                  <a:pt x="4759" y="2803"/>
                  <a:pt x="4715" y="2803"/>
                </a:cubicBezTo>
                <a:cubicBezTo>
                  <a:pt x="4637" y="2803"/>
                  <a:pt x="4566" y="2735"/>
                  <a:pt x="4575" y="2637"/>
                </a:cubicBezTo>
                <a:lnTo>
                  <a:pt x="4715" y="822"/>
                </a:lnTo>
                <a:lnTo>
                  <a:pt x="4715" y="822"/>
                </a:lnTo>
                <a:lnTo>
                  <a:pt x="4250" y="993"/>
                </a:lnTo>
                <a:cubicBezTo>
                  <a:pt x="4212" y="1009"/>
                  <a:pt x="4174" y="1017"/>
                  <a:pt x="4136" y="1017"/>
                </a:cubicBezTo>
                <a:cubicBezTo>
                  <a:pt x="4033" y="1017"/>
                  <a:pt x="3934" y="959"/>
                  <a:pt x="3877" y="869"/>
                </a:cubicBezTo>
                <a:lnTo>
                  <a:pt x="3288" y="0"/>
                </a:lnTo>
                <a:close/>
              </a:path>
            </a:pathLst>
          </a:custGeom>
          <a:solidFill>
            <a:srgbClr val="CBE7EA">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3"/>
        <p:cNvGrpSpPr/>
        <p:nvPr/>
      </p:nvGrpSpPr>
      <p:grpSpPr>
        <a:xfrm>
          <a:off x="0" y="0"/>
          <a:ext cx="0" cy="0"/>
          <a:chOff x="0" y="0"/>
          <a:chExt cx="0" cy="0"/>
        </a:xfrm>
      </p:grpSpPr>
      <p:sp>
        <p:nvSpPr>
          <p:cNvPr id="74" name="Google Shape;74;p9"/>
          <p:cNvSpPr/>
          <p:nvPr/>
        </p:nvSpPr>
        <p:spPr>
          <a:xfrm rot="3678828">
            <a:off x="7915215" y="2581802"/>
            <a:ext cx="1927608" cy="3632993"/>
          </a:xfrm>
          <a:custGeom>
            <a:avLst/>
            <a:gdLst/>
            <a:ahLst/>
            <a:cxnLst/>
            <a:rect l="l" t="t" r="r" b="b"/>
            <a:pathLst>
              <a:path w="19647" h="37029" extrusionOk="0">
                <a:moveTo>
                  <a:pt x="9823" y="37029"/>
                </a:moveTo>
                <a:cubicBezTo>
                  <a:pt x="15753" y="37029"/>
                  <a:pt x="18122" y="33528"/>
                  <a:pt x="16991" y="29206"/>
                </a:cubicBezTo>
                <a:cubicBezTo>
                  <a:pt x="16658" y="27944"/>
                  <a:pt x="15777" y="26754"/>
                  <a:pt x="16015" y="25480"/>
                </a:cubicBezTo>
                <a:cubicBezTo>
                  <a:pt x="16300" y="23872"/>
                  <a:pt x="18122" y="23027"/>
                  <a:pt x="18813" y="21563"/>
                </a:cubicBezTo>
                <a:cubicBezTo>
                  <a:pt x="19646" y="19800"/>
                  <a:pt x="18813" y="18443"/>
                  <a:pt x="17562" y="16955"/>
                </a:cubicBezTo>
                <a:cubicBezTo>
                  <a:pt x="16312" y="15467"/>
                  <a:pt x="15336" y="13776"/>
                  <a:pt x="14800" y="11907"/>
                </a:cubicBezTo>
                <a:cubicBezTo>
                  <a:pt x="14372" y="10442"/>
                  <a:pt x="13883" y="8490"/>
                  <a:pt x="14086" y="6977"/>
                </a:cubicBezTo>
                <a:cubicBezTo>
                  <a:pt x="14276" y="5465"/>
                  <a:pt x="14384" y="3846"/>
                  <a:pt x="13657" y="2501"/>
                </a:cubicBezTo>
                <a:cubicBezTo>
                  <a:pt x="12943" y="1143"/>
                  <a:pt x="11752" y="0"/>
                  <a:pt x="9823" y="0"/>
                </a:cubicBezTo>
                <a:cubicBezTo>
                  <a:pt x="7895" y="0"/>
                  <a:pt x="6716" y="1143"/>
                  <a:pt x="5990" y="2489"/>
                </a:cubicBezTo>
                <a:cubicBezTo>
                  <a:pt x="5275" y="3834"/>
                  <a:pt x="5370" y="5465"/>
                  <a:pt x="5573" y="6977"/>
                </a:cubicBezTo>
                <a:cubicBezTo>
                  <a:pt x="5775" y="8490"/>
                  <a:pt x="6049" y="10049"/>
                  <a:pt x="5621" y="11514"/>
                </a:cubicBezTo>
                <a:cubicBezTo>
                  <a:pt x="5073" y="13383"/>
                  <a:pt x="3501" y="14740"/>
                  <a:pt x="2251" y="16229"/>
                </a:cubicBezTo>
                <a:cubicBezTo>
                  <a:pt x="1013" y="17717"/>
                  <a:pt x="1" y="19800"/>
                  <a:pt x="834" y="21563"/>
                </a:cubicBezTo>
                <a:cubicBezTo>
                  <a:pt x="1537" y="23027"/>
                  <a:pt x="3346" y="23872"/>
                  <a:pt x="3644" y="25468"/>
                </a:cubicBezTo>
                <a:cubicBezTo>
                  <a:pt x="3882" y="26754"/>
                  <a:pt x="3001" y="27944"/>
                  <a:pt x="2668" y="29206"/>
                </a:cubicBezTo>
                <a:cubicBezTo>
                  <a:pt x="1525" y="33528"/>
                  <a:pt x="3906" y="37029"/>
                  <a:pt x="9823" y="3702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75" name="Google Shape;75;p9"/>
          <p:cNvSpPr/>
          <p:nvPr/>
        </p:nvSpPr>
        <p:spPr>
          <a:xfrm rot="6201346">
            <a:off x="-4048160" y="-3522174"/>
            <a:ext cx="9976437" cy="9724049"/>
          </a:xfrm>
          <a:custGeom>
            <a:avLst/>
            <a:gdLst/>
            <a:ahLst/>
            <a:cxnLst/>
            <a:rect l="l" t="t" r="r" b="b"/>
            <a:pathLst>
              <a:path w="30160" h="29397" extrusionOk="0">
                <a:moveTo>
                  <a:pt x="3775" y="11216"/>
                </a:moveTo>
                <a:cubicBezTo>
                  <a:pt x="6668" y="10073"/>
                  <a:pt x="10264" y="9394"/>
                  <a:pt x="11502" y="6537"/>
                </a:cubicBezTo>
                <a:cubicBezTo>
                  <a:pt x="11919" y="5549"/>
                  <a:pt x="11979" y="4453"/>
                  <a:pt x="12407" y="3465"/>
                </a:cubicBezTo>
                <a:cubicBezTo>
                  <a:pt x="13598" y="727"/>
                  <a:pt x="17146" y="0"/>
                  <a:pt x="20122" y="84"/>
                </a:cubicBezTo>
                <a:cubicBezTo>
                  <a:pt x="21706" y="131"/>
                  <a:pt x="23361" y="346"/>
                  <a:pt x="24742" y="1143"/>
                </a:cubicBezTo>
                <a:cubicBezTo>
                  <a:pt x="27242" y="2620"/>
                  <a:pt x="28254" y="5763"/>
                  <a:pt x="28457" y="8656"/>
                </a:cubicBezTo>
                <a:cubicBezTo>
                  <a:pt x="28647" y="11561"/>
                  <a:pt x="28195" y="14514"/>
                  <a:pt x="28755" y="17372"/>
                </a:cubicBezTo>
                <a:cubicBezTo>
                  <a:pt x="29064" y="19003"/>
                  <a:pt x="29683" y="20586"/>
                  <a:pt x="29921" y="22229"/>
                </a:cubicBezTo>
                <a:cubicBezTo>
                  <a:pt x="30159" y="23884"/>
                  <a:pt x="29969" y="25718"/>
                  <a:pt x="28838" y="26956"/>
                </a:cubicBezTo>
                <a:cubicBezTo>
                  <a:pt x="28004" y="27861"/>
                  <a:pt x="26790" y="28301"/>
                  <a:pt x="25576" y="28563"/>
                </a:cubicBezTo>
                <a:cubicBezTo>
                  <a:pt x="21670" y="29397"/>
                  <a:pt x="17420" y="28504"/>
                  <a:pt x="14181" y="26146"/>
                </a:cubicBezTo>
                <a:cubicBezTo>
                  <a:pt x="12217" y="24730"/>
                  <a:pt x="10455" y="22741"/>
                  <a:pt x="8061" y="22432"/>
                </a:cubicBezTo>
                <a:cubicBezTo>
                  <a:pt x="5121" y="22051"/>
                  <a:pt x="1334" y="23563"/>
                  <a:pt x="596" y="19598"/>
                </a:cubicBezTo>
                <a:cubicBezTo>
                  <a:pt x="1" y="16538"/>
                  <a:pt x="668" y="12454"/>
                  <a:pt x="3775" y="1121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9"/>
          <p:cNvSpPr/>
          <p:nvPr/>
        </p:nvSpPr>
        <p:spPr>
          <a:xfrm rot="10471118" flipH="1">
            <a:off x="7001258" y="-582317"/>
            <a:ext cx="4017881" cy="1632177"/>
          </a:xfrm>
          <a:custGeom>
            <a:avLst/>
            <a:gdLst/>
            <a:ahLst/>
            <a:cxnLst/>
            <a:rect l="l" t="t" r="r" b="b"/>
            <a:pathLst>
              <a:path w="93381" h="37934" extrusionOk="0">
                <a:moveTo>
                  <a:pt x="17764" y="18015"/>
                </a:moveTo>
                <a:cubicBezTo>
                  <a:pt x="22920" y="16526"/>
                  <a:pt x="28777" y="16848"/>
                  <a:pt x="33135" y="13729"/>
                </a:cubicBezTo>
                <a:cubicBezTo>
                  <a:pt x="37398" y="10669"/>
                  <a:pt x="39243" y="4942"/>
                  <a:pt x="43732" y="2239"/>
                </a:cubicBezTo>
                <a:cubicBezTo>
                  <a:pt x="47411" y="1"/>
                  <a:pt x="52102" y="310"/>
                  <a:pt x="56269" y="1417"/>
                </a:cubicBezTo>
                <a:cubicBezTo>
                  <a:pt x="60424" y="2513"/>
                  <a:pt x="64389" y="4346"/>
                  <a:pt x="68651" y="4989"/>
                </a:cubicBezTo>
                <a:cubicBezTo>
                  <a:pt x="74688" y="5894"/>
                  <a:pt x="81379" y="4465"/>
                  <a:pt x="86570" y="7680"/>
                </a:cubicBezTo>
                <a:cubicBezTo>
                  <a:pt x="91476" y="10704"/>
                  <a:pt x="93381" y="17455"/>
                  <a:pt x="91511" y="22908"/>
                </a:cubicBezTo>
                <a:cubicBezTo>
                  <a:pt x="89618" y="28349"/>
                  <a:pt x="84487" y="32326"/>
                  <a:pt x="78879" y="33624"/>
                </a:cubicBezTo>
                <a:cubicBezTo>
                  <a:pt x="75390" y="34422"/>
                  <a:pt x="71759" y="34302"/>
                  <a:pt x="68187" y="34171"/>
                </a:cubicBezTo>
                <a:cubicBezTo>
                  <a:pt x="60079" y="33886"/>
                  <a:pt x="51983" y="33612"/>
                  <a:pt x="43875" y="33326"/>
                </a:cubicBezTo>
                <a:cubicBezTo>
                  <a:pt x="39124" y="33159"/>
                  <a:pt x="34326" y="32993"/>
                  <a:pt x="29647" y="33707"/>
                </a:cubicBezTo>
                <a:cubicBezTo>
                  <a:pt x="24253" y="34529"/>
                  <a:pt x="19074" y="36493"/>
                  <a:pt x="13668" y="37267"/>
                </a:cubicBezTo>
                <a:cubicBezTo>
                  <a:pt x="9025" y="37934"/>
                  <a:pt x="0" y="35826"/>
                  <a:pt x="3179" y="29195"/>
                </a:cubicBezTo>
                <a:cubicBezTo>
                  <a:pt x="5513" y="24301"/>
                  <a:pt x="12752" y="19467"/>
                  <a:pt x="17764" y="1801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9"/>
          <p:cNvSpPr txBox="1">
            <a:spLocks noGrp="1"/>
          </p:cNvSpPr>
          <p:nvPr>
            <p:ph type="title"/>
          </p:nvPr>
        </p:nvSpPr>
        <p:spPr>
          <a:xfrm>
            <a:off x="713225" y="2032975"/>
            <a:ext cx="3735000" cy="9252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72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78" name="Google Shape;78;p9"/>
          <p:cNvSpPr txBox="1">
            <a:spLocks noGrp="1"/>
          </p:cNvSpPr>
          <p:nvPr>
            <p:ph type="subTitle" idx="1"/>
          </p:nvPr>
        </p:nvSpPr>
        <p:spPr>
          <a:xfrm>
            <a:off x="713100" y="3097375"/>
            <a:ext cx="3735000" cy="631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solidFill>
                  <a:srgbClr val="333333"/>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79" name="Google Shape;79;p9"/>
          <p:cNvSpPr/>
          <p:nvPr/>
        </p:nvSpPr>
        <p:spPr>
          <a:xfrm rot="-1464930">
            <a:off x="6170785" y="3990238"/>
            <a:ext cx="683085" cy="706117"/>
          </a:xfrm>
          <a:custGeom>
            <a:avLst/>
            <a:gdLst/>
            <a:ahLst/>
            <a:cxnLst/>
            <a:rect l="l" t="t" r="r" b="b"/>
            <a:pathLst>
              <a:path w="7352" h="7600" extrusionOk="0">
                <a:moveTo>
                  <a:pt x="3288" y="0"/>
                </a:moveTo>
                <a:lnTo>
                  <a:pt x="2885" y="977"/>
                </a:lnTo>
                <a:cubicBezTo>
                  <a:pt x="2828" y="1091"/>
                  <a:pt x="2719" y="1165"/>
                  <a:pt x="2594" y="1165"/>
                </a:cubicBezTo>
                <a:cubicBezTo>
                  <a:pt x="2583" y="1165"/>
                  <a:pt x="2571" y="1165"/>
                  <a:pt x="2559" y="1163"/>
                </a:cubicBezTo>
                <a:lnTo>
                  <a:pt x="2078" y="1086"/>
                </a:lnTo>
                <a:lnTo>
                  <a:pt x="2559" y="2854"/>
                </a:lnTo>
                <a:cubicBezTo>
                  <a:pt x="2582" y="2966"/>
                  <a:pt x="2498" y="3046"/>
                  <a:pt x="2409" y="3046"/>
                </a:cubicBezTo>
                <a:cubicBezTo>
                  <a:pt x="2375" y="3046"/>
                  <a:pt x="2341" y="3035"/>
                  <a:pt x="2311" y="3009"/>
                </a:cubicBezTo>
                <a:lnTo>
                  <a:pt x="1489" y="2233"/>
                </a:lnTo>
                <a:lnTo>
                  <a:pt x="1458" y="2575"/>
                </a:lnTo>
                <a:cubicBezTo>
                  <a:pt x="1429" y="2749"/>
                  <a:pt x="1277" y="2855"/>
                  <a:pt x="1118" y="2855"/>
                </a:cubicBezTo>
                <a:cubicBezTo>
                  <a:pt x="1107" y="2855"/>
                  <a:pt x="1097" y="2855"/>
                  <a:pt x="1086" y="2854"/>
                </a:cubicBezTo>
                <a:lnTo>
                  <a:pt x="295" y="2699"/>
                </a:lnTo>
                <a:lnTo>
                  <a:pt x="527" y="3707"/>
                </a:lnTo>
                <a:cubicBezTo>
                  <a:pt x="558" y="3846"/>
                  <a:pt x="496" y="3955"/>
                  <a:pt x="388" y="4033"/>
                </a:cubicBezTo>
                <a:lnTo>
                  <a:pt x="0" y="4281"/>
                </a:lnTo>
                <a:lnTo>
                  <a:pt x="1923" y="5134"/>
                </a:lnTo>
                <a:cubicBezTo>
                  <a:pt x="2109" y="5242"/>
                  <a:pt x="2233" y="5444"/>
                  <a:pt x="2171" y="5661"/>
                </a:cubicBezTo>
                <a:lnTo>
                  <a:pt x="2047" y="6095"/>
                </a:lnTo>
                <a:lnTo>
                  <a:pt x="3583" y="5801"/>
                </a:lnTo>
                <a:cubicBezTo>
                  <a:pt x="3592" y="5799"/>
                  <a:pt x="3602" y="5798"/>
                  <a:pt x="3612" y="5798"/>
                </a:cubicBezTo>
                <a:cubicBezTo>
                  <a:pt x="3682" y="5798"/>
                  <a:pt x="3753" y="5845"/>
                  <a:pt x="3753" y="5940"/>
                </a:cubicBezTo>
                <a:lnTo>
                  <a:pt x="3877" y="7600"/>
                </a:lnTo>
                <a:lnTo>
                  <a:pt x="4188" y="7569"/>
                </a:lnTo>
                <a:lnTo>
                  <a:pt x="3970" y="5909"/>
                </a:lnTo>
                <a:cubicBezTo>
                  <a:pt x="3955" y="5832"/>
                  <a:pt x="4033" y="5754"/>
                  <a:pt x="4110" y="5754"/>
                </a:cubicBezTo>
                <a:lnTo>
                  <a:pt x="5677" y="5739"/>
                </a:lnTo>
                <a:lnTo>
                  <a:pt x="5490" y="5335"/>
                </a:lnTo>
                <a:cubicBezTo>
                  <a:pt x="5382" y="5118"/>
                  <a:pt x="5444" y="4886"/>
                  <a:pt x="5646" y="4777"/>
                </a:cubicBezTo>
                <a:lnTo>
                  <a:pt x="7352" y="3552"/>
                </a:lnTo>
                <a:lnTo>
                  <a:pt x="6902" y="3381"/>
                </a:lnTo>
                <a:cubicBezTo>
                  <a:pt x="6778" y="3335"/>
                  <a:pt x="6700" y="3195"/>
                  <a:pt x="6700" y="3086"/>
                </a:cubicBezTo>
                <a:lnTo>
                  <a:pt x="6747" y="2063"/>
                </a:lnTo>
                <a:lnTo>
                  <a:pt x="6002" y="2342"/>
                </a:lnTo>
                <a:cubicBezTo>
                  <a:pt x="5966" y="2356"/>
                  <a:pt x="5929" y="2363"/>
                  <a:pt x="5892" y="2363"/>
                </a:cubicBezTo>
                <a:cubicBezTo>
                  <a:pt x="5768" y="2363"/>
                  <a:pt x="5647" y="2287"/>
                  <a:pt x="5599" y="2156"/>
                </a:cubicBezTo>
                <a:lnTo>
                  <a:pt x="5490" y="1830"/>
                </a:lnTo>
                <a:lnTo>
                  <a:pt x="4839" y="2730"/>
                </a:lnTo>
                <a:cubicBezTo>
                  <a:pt x="4805" y="2781"/>
                  <a:pt x="4759" y="2803"/>
                  <a:pt x="4715" y="2803"/>
                </a:cubicBezTo>
                <a:cubicBezTo>
                  <a:pt x="4637" y="2803"/>
                  <a:pt x="4566" y="2735"/>
                  <a:pt x="4575" y="2637"/>
                </a:cubicBezTo>
                <a:lnTo>
                  <a:pt x="4715" y="822"/>
                </a:lnTo>
                <a:lnTo>
                  <a:pt x="4715" y="822"/>
                </a:lnTo>
                <a:lnTo>
                  <a:pt x="4250" y="993"/>
                </a:lnTo>
                <a:cubicBezTo>
                  <a:pt x="4212" y="1009"/>
                  <a:pt x="4174" y="1017"/>
                  <a:pt x="4136" y="1017"/>
                </a:cubicBezTo>
                <a:cubicBezTo>
                  <a:pt x="4033" y="1017"/>
                  <a:pt x="3934" y="959"/>
                  <a:pt x="3877" y="869"/>
                </a:cubicBezTo>
                <a:lnTo>
                  <a:pt x="3288" y="0"/>
                </a:lnTo>
                <a:close/>
              </a:path>
            </a:pathLst>
          </a:custGeom>
          <a:solidFill>
            <a:srgbClr val="CBE7EA">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rot="2478439">
            <a:off x="5224237" y="240386"/>
            <a:ext cx="683078" cy="706122"/>
          </a:xfrm>
          <a:custGeom>
            <a:avLst/>
            <a:gdLst/>
            <a:ahLst/>
            <a:cxnLst/>
            <a:rect l="l" t="t" r="r" b="b"/>
            <a:pathLst>
              <a:path w="7352" h="7600" extrusionOk="0">
                <a:moveTo>
                  <a:pt x="3288" y="0"/>
                </a:moveTo>
                <a:lnTo>
                  <a:pt x="2885" y="977"/>
                </a:lnTo>
                <a:cubicBezTo>
                  <a:pt x="2828" y="1091"/>
                  <a:pt x="2719" y="1165"/>
                  <a:pt x="2594" y="1165"/>
                </a:cubicBezTo>
                <a:cubicBezTo>
                  <a:pt x="2583" y="1165"/>
                  <a:pt x="2571" y="1165"/>
                  <a:pt x="2559" y="1163"/>
                </a:cubicBezTo>
                <a:lnTo>
                  <a:pt x="2078" y="1086"/>
                </a:lnTo>
                <a:lnTo>
                  <a:pt x="2559" y="2854"/>
                </a:lnTo>
                <a:cubicBezTo>
                  <a:pt x="2582" y="2966"/>
                  <a:pt x="2498" y="3046"/>
                  <a:pt x="2409" y="3046"/>
                </a:cubicBezTo>
                <a:cubicBezTo>
                  <a:pt x="2375" y="3046"/>
                  <a:pt x="2341" y="3035"/>
                  <a:pt x="2311" y="3009"/>
                </a:cubicBezTo>
                <a:lnTo>
                  <a:pt x="1489" y="2233"/>
                </a:lnTo>
                <a:lnTo>
                  <a:pt x="1458" y="2575"/>
                </a:lnTo>
                <a:cubicBezTo>
                  <a:pt x="1429" y="2749"/>
                  <a:pt x="1277" y="2855"/>
                  <a:pt x="1118" y="2855"/>
                </a:cubicBezTo>
                <a:cubicBezTo>
                  <a:pt x="1107" y="2855"/>
                  <a:pt x="1097" y="2855"/>
                  <a:pt x="1086" y="2854"/>
                </a:cubicBezTo>
                <a:lnTo>
                  <a:pt x="295" y="2699"/>
                </a:lnTo>
                <a:lnTo>
                  <a:pt x="527" y="3707"/>
                </a:lnTo>
                <a:cubicBezTo>
                  <a:pt x="558" y="3846"/>
                  <a:pt x="496" y="3955"/>
                  <a:pt x="388" y="4033"/>
                </a:cubicBezTo>
                <a:lnTo>
                  <a:pt x="0" y="4281"/>
                </a:lnTo>
                <a:lnTo>
                  <a:pt x="1923" y="5134"/>
                </a:lnTo>
                <a:cubicBezTo>
                  <a:pt x="2109" y="5242"/>
                  <a:pt x="2233" y="5444"/>
                  <a:pt x="2171" y="5661"/>
                </a:cubicBezTo>
                <a:lnTo>
                  <a:pt x="2047" y="6095"/>
                </a:lnTo>
                <a:lnTo>
                  <a:pt x="3583" y="5801"/>
                </a:lnTo>
                <a:cubicBezTo>
                  <a:pt x="3592" y="5799"/>
                  <a:pt x="3602" y="5798"/>
                  <a:pt x="3612" y="5798"/>
                </a:cubicBezTo>
                <a:cubicBezTo>
                  <a:pt x="3682" y="5798"/>
                  <a:pt x="3753" y="5845"/>
                  <a:pt x="3753" y="5940"/>
                </a:cubicBezTo>
                <a:lnTo>
                  <a:pt x="3877" y="7600"/>
                </a:lnTo>
                <a:lnTo>
                  <a:pt x="4188" y="7569"/>
                </a:lnTo>
                <a:lnTo>
                  <a:pt x="3970" y="5909"/>
                </a:lnTo>
                <a:cubicBezTo>
                  <a:pt x="3955" y="5832"/>
                  <a:pt x="4033" y="5754"/>
                  <a:pt x="4110" y="5754"/>
                </a:cubicBezTo>
                <a:lnTo>
                  <a:pt x="5677" y="5739"/>
                </a:lnTo>
                <a:lnTo>
                  <a:pt x="5490" y="5335"/>
                </a:lnTo>
                <a:cubicBezTo>
                  <a:pt x="5382" y="5118"/>
                  <a:pt x="5444" y="4886"/>
                  <a:pt x="5646" y="4777"/>
                </a:cubicBezTo>
                <a:lnTo>
                  <a:pt x="7352" y="3552"/>
                </a:lnTo>
                <a:lnTo>
                  <a:pt x="6902" y="3381"/>
                </a:lnTo>
                <a:cubicBezTo>
                  <a:pt x="6778" y="3335"/>
                  <a:pt x="6700" y="3195"/>
                  <a:pt x="6700" y="3086"/>
                </a:cubicBezTo>
                <a:lnTo>
                  <a:pt x="6747" y="2063"/>
                </a:lnTo>
                <a:lnTo>
                  <a:pt x="6002" y="2342"/>
                </a:lnTo>
                <a:cubicBezTo>
                  <a:pt x="5966" y="2356"/>
                  <a:pt x="5929" y="2363"/>
                  <a:pt x="5892" y="2363"/>
                </a:cubicBezTo>
                <a:cubicBezTo>
                  <a:pt x="5768" y="2363"/>
                  <a:pt x="5647" y="2287"/>
                  <a:pt x="5599" y="2156"/>
                </a:cubicBezTo>
                <a:lnTo>
                  <a:pt x="5490" y="1830"/>
                </a:lnTo>
                <a:lnTo>
                  <a:pt x="4839" y="2730"/>
                </a:lnTo>
                <a:cubicBezTo>
                  <a:pt x="4805" y="2781"/>
                  <a:pt x="4759" y="2803"/>
                  <a:pt x="4715" y="2803"/>
                </a:cubicBezTo>
                <a:cubicBezTo>
                  <a:pt x="4637" y="2803"/>
                  <a:pt x="4566" y="2735"/>
                  <a:pt x="4575" y="2637"/>
                </a:cubicBezTo>
                <a:lnTo>
                  <a:pt x="4715" y="822"/>
                </a:lnTo>
                <a:lnTo>
                  <a:pt x="4715" y="822"/>
                </a:lnTo>
                <a:lnTo>
                  <a:pt x="4250" y="993"/>
                </a:lnTo>
                <a:cubicBezTo>
                  <a:pt x="4212" y="1009"/>
                  <a:pt x="4174" y="1017"/>
                  <a:pt x="4136" y="1017"/>
                </a:cubicBezTo>
                <a:cubicBezTo>
                  <a:pt x="4033" y="1017"/>
                  <a:pt x="3934" y="959"/>
                  <a:pt x="3877" y="869"/>
                </a:cubicBezTo>
                <a:lnTo>
                  <a:pt x="3288" y="0"/>
                </a:lnTo>
                <a:close/>
              </a:path>
            </a:pathLst>
          </a:custGeom>
          <a:solidFill>
            <a:srgbClr val="CBE7EA">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9"/>
          <p:cNvSpPr/>
          <p:nvPr/>
        </p:nvSpPr>
        <p:spPr>
          <a:xfrm rot="-1355441">
            <a:off x="8450540" y="1983326"/>
            <a:ext cx="472006" cy="487927"/>
          </a:xfrm>
          <a:custGeom>
            <a:avLst/>
            <a:gdLst/>
            <a:ahLst/>
            <a:cxnLst/>
            <a:rect l="l" t="t" r="r" b="b"/>
            <a:pathLst>
              <a:path w="7352" h="7600" extrusionOk="0">
                <a:moveTo>
                  <a:pt x="3288" y="0"/>
                </a:moveTo>
                <a:lnTo>
                  <a:pt x="2885" y="977"/>
                </a:lnTo>
                <a:cubicBezTo>
                  <a:pt x="2828" y="1091"/>
                  <a:pt x="2719" y="1165"/>
                  <a:pt x="2594" y="1165"/>
                </a:cubicBezTo>
                <a:cubicBezTo>
                  <a:pt x="2583" y="1165"/>
                  <a:pt x="2571" y="1165"/>
                  <a:pt x="2559" y="1163"/>
                </a:cubicBezTo>
                <a:lnTo>
                  <a:pt x="2078" y="1086"/>
                </a:lnTo>
                <a:lnTo>
                  <a:pt x="2559" y="2854"/>
                </a:lnTo>
                <a:cubicBezTo>
                  <a:pt x="2582" y="2966"/>
                  <a:pt x="2498" y="3046"/>
                  <a:pt x="2409" y="3046"/>
                </a:cubicBezTo>
                <a:cubicBezTo>
                  <a:pt x="2375" y="3046"/>
                  <a:pt x="2341" y="3035"/>
                  <a:pt x="2311" y="3009"/>
                </a:cubicBezTo>
                <a:lnTo>
                  <a:pt x="1489" y="2233"/>
                </a:lnTo>
                <a:lnTo>
                  <a:pt x="1458" y="2575"/>
                </a:lnTo>
                <a:cubicBezTo>
                  <a:pt x="1429" y="2749"/>
                  <a:pt x="1277" y="2855"/>
                  <a:pt x="1118" y="2855"/>
                </a:cubicBezTo>
                <a:cubicBezTo>
                  <a:pt x="1107" y="2855"/>
                  <a:pt x="1097" y="2855"/>
                  <a:pt x="1086" y="2854"/>
                </a:cubicBezTo>
                <a:lnTo>
                  <a:pt x="295" y="2699"/>
                </a:lnTo>
                <a:lnTo>
                  <a:pt x="527" y="3707"/>
                </a:lnTo>
                <a:cubicBezTo>
                  <a:pt x="558" y="3846"/>
                  <a:pt x="496" y="3955"/>
                  <a:pt x="388" y="4033"/>
                </a:cubicBezTo>
                <a:lnTo>
                  <a:pt x="0" y="4281"/>
                </a:lnTo>
                <a:lnTo>
                  <a:pt x="1923" y="5134"/>
                </a:lnTo>
                <a:cubicBezTo>
                  <a:pt x="2109" y="5242"/>
                  <a:pt x="2233" y="5444"/>
                  <a:pt x="2171" y="5661"/>
                </a:cubicBezTo>
                <a:lnTo>
                  <a:pt x="2047" y="6095"/>
                </a:lnTo>
                <a:lnTo>
                  <a:pt x="3583" y="5801"/>
                </a:lnTo>
                <a:cubicBezTo>
                  <a:pt x="3592" y="5799"/>
                  <a:pt x="3602" y="5798"/>
                  <a:pt x="3612" y="5798"/>
                </a:cubicBezTo>
                <a:cubicBezTo>
                  <a:pt x="3682" y="5798"/>
                  <a:pt x="3753" y="5845"/>
                  <a:pt x="3753" y="5940"/>
                </a:cubicBezTo>
                <a:lnTo>
                  <a:pt x="3877" y="7600"/>
                </a:lnTo>
                <a:lnTo>
                  <a:pt x="4188" y="7569"/>
                </a:lnTo>
                <a:lnTo>
                  <a:pt x="3970" y="5909"/>
                </a:lnTo>
                <a:cubicBezTo>
                  <a:pt x="3955" y="5832"/>
                  <a:pt x="4033" y="5754"/>
                  <a:pt x="4110" y="5754"/>
                </a:cubicBezTo>
                <a:lnTo>
                  <a:pt x="5677" y="5739"/>
                </a:lnTo>
                <a:lnTo>
                  <a:pt x="5490" y="5335"/>
                </a:lnTo>
                <a:cubicBezTo>
                  <a:pt x="5382" y="5118"/>
                  <a:pt x="5444" y="4886"/>
                  <a:pt x="5646" y="4777"/>
                </a:cubicBezTo>
                <a:lnTo>
                  <a:pt x="7352" y="3552"/>
                </a:lnTo>
                <a:lnTo>
                  <a:pt x="6902" y="3381"/>
                </a:lnTo>
                <a:cubicBezTo>
                  <a:pt x="6778" y="3335"/>
                  <a:pt x="6700" y="3195"/>
                  <a:pt x="6700" y="3086"/>
                </a:cubicBezTo>
                <a:lnTo>
                  <a:pt x="6747" y="2063"/>
                </a:lnTo>
                <a:lnTo>
                  <a:pt x="6002" y="2342"/>
                </a:lnTo>
                <a:cubicBezTo>
                  <a:pt x="5966" y="2356"/>
                  <a:pt x="5929" y="2363"/>
                  <a:pt x="5892" y="2363"/>
                </a:cubicBezTo>
                <a:cubicBezTo>
                  <a:pt x="5768" y="2363"/>
                  <a:pt x="5647" y="2287"/>
                  <a:pt x="5599" y="2156"/>
                </a:cubicBezTo>
                <a:lnTo>
                  <a:pt x="5490" y="1830"/>
                </a:lnTo>
                <a:lnTo>
                  <a:pt x="4839" y="2730"/>
                </a:lnTo>
                <a:cubicBezTo>
                  <a:pt x="4805" y="2781"/>
                  <a:pt x="4759" y="2803"/>
                  <a:pt x="4715" y="2803"/>
                </a:cubicBezTo>
                <a:cubicBezTo>
                  <a:pt x="4637" y="2803"/>
                  <a:pt x="4566" y="2735"/>
                  <a:pt x="4575" y="2637"/>
                </a:cubicBezTo>
                <a:lnTo>
                  <a:pt x="4715" y="822"/>
                </a:lnTo>
                <a:lnTo>
                  <a:pt x="4715" y="822"/>
                </a:lnTo>
                <a:lnTo>
                  <a:pt x="4250" y="993"/>
                </a:lnTo>
                <a:cubicBezTo>
                  <a:pt x="4212" y="1009"/>
                  <a:pt x="4174" y="1017"/>
                  <a:pt x="4136" y="1017"/>
                </a:cubicBezTo>
                <a:cubicBezTo>
                  <a:pt x="4033" y="1017"/>
                  <a:pt x="3934" y="959"/>
                  <a:pt x="3877" y="869"/>
                </a:cubicBezTo>
                <a:lnTo>
                  <a:pt x="3288" y="0"/>
                </a:lnTo>
                <a:close/>
              </a:path>
            </a:pathLst>
          </a:custGeom>
          <a:solidFill>
            <a:srgbClr val="CBE7EA">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13">
    <p:spTree>
      <p:nvGrpSpPr>
        <p:cNvPr id="1" name="Shape 302"/>
        <p:cNvGrpSpPr/>
        <p:nvPr/>
      </p:nvGrpSpPr>
      <p:grpSpPr>
        <a:xfrm>
          <a:off x="0" y="0"/>
          <a:ext cx="0" cy="0"/>
          <a:chOff x="0" y="0"/>
          <a:chExt cx="0" cy="0"/>
        </a:xfrm>
      </p:grpSpPr>
      <p:sp>
        <p:nvSpPr>
          <p:cNvPr id="303" name="Google Shape;303;p30"/>
          <p:cNvSpPr/>
          <p:nvPr/>
        </p:nvSpPr>
        <p:spPr>
          <a:xfrm rot="10471118" flipH="1">
            <a:off x="6421958" y="-524455"/>
            <a:ext cx="4017881" cy="1632177"/>
          </a:xfrm>
          <a:custGeom>
            <a:avLst/>
            <a:gdLst/>
            <a:ahLst/>
            <a:cxnLst/>
            <a:rect l="l" t="t" r="r" b="b"/>
            <a:pathLst>
              <a:path w="93381" h="37934" extrusionOk="0">
                <a:moveTo>
                  <a:pt x="17764" y="18015"/>
                </a:moveTo>
                <a:cubicBezTo>
                  <a:pt x="22920" y="16526"/>
                  <a:pt x="28777" y="16848"/>
                  <a:pt x="33135" y="13729"/>
                </a:cubicBezTo>
                <a:cubicBezTo>
                  <a:pt x="37398" y="10669"/>
                  <a:pt x="39243" y="4942"/>
                  <a:pt x="43732" y="2239"/>
                </a:cubicBezTo>
                <a:cubicBezTo>
                  <a:pt x="47411" y="1"/>
                  <a:pt x="52102" y="310"/>
                  <a:pt x="56269" y="1417"/>
                </a:cubicBezTo>
                <a:cubicBezTo>
                  <a:pt x="60424" y="2513"/>
                  <a:pt x="64389" y="4346"/>
                  <a:pt x="68651" y="4989"/>
                </a:cubicBezTo>
                <a:cubicBezTo>
                  <a:pt x="74688" y="5894"/>
                  <a:pt x="81379" y="4465"/>
                  <a:pt x="86570" y="7680"/>
                </a:cubicBezTo>
                <a:cubicBezTo>
                  <a:pt x="91476" y="10704"/>
                  <a:pt x="93381" y="17455"/>
                  <a:pt x="91511" y="22908"/>
                </a:cubicBezTo>
                <a:cubicBezTo>
                  <a:pt x="89618" y="28349"/>
                  <a:pt x="84487" y="32326"/>
                  <a:pt x="78879" y="33624"/>
                </a:cubicBezTo>
                <a:cubicBezTo>
                  <a:pt x="75390" y="34422"/>
                  <a:pt x="71759" y="34302"/>
                  <a:pt x="68187" y="34171"/>
                </a:cubicBezTo>
                <a:cubicBezTo>
                  <a:pt x="60079" y="33886"/>
                  <a:pt x="51983" y="33612"/>
                  <a:pt x="43875" y="33326"/>
                </a:cubicBezTo>
                <a:cubicBezTo>
                  <a:pt x="39124" y="33159"/>
                  <a:pt x="34326" y="32993"/>
                  <a:pt x="29647" y="33707"/>
                </a:cubicBezTo>
                <a:cubicBezTo>
                  <a:pt x="24253" y="34529"/>
                  <a:pt x="19074" y="36493"/>
                  <a:pt x="13668" y="37267"/>
                </a:cubicBezTo>
                <a:cubicBezTo>
                  <a:pt x="9025" y="37934"/>
                  <a:pt x="0" y="35826"/>
                  <a:pt x="3179" y="29195"/>
                </a:cubicBezTo>
                <a:cubicBezTo>
                  <a:pt x="5513" y="24301"/>
                  <a:pt x="12752" y="19467"/>
                  <a:pt x="17764" y="180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rot="450914">
            <a:off x="7160792" y="3546718"/>
            <a:ext cx="4017913" cy="1632190"/>
          </a:xfrm>
          <a:custGeom>
            <a:avLst/>
            <a:gdLst/>
            <a:ahLst/>
            <a:cxnLst/>
            <a:rect l="l" t="t" r="r" b="b"/>
            <a:pathLst>
              <a:path w="93381" h="37934" extrusionOk="0">
                <a:moveTo>
                  <a:pt x="17764" y="18015"/>
                </a:moveTo>
                <a:cubicBezTo>
                  <a:pt x="22920" y="16526"/>
                  <a:pt x="28777" y="16848"/>
                  <a:pt x="33135" y="13729"/>
                </a:cubicBezTo>
                <a:cubicBezTo>
                  <a:pt x="37398" y="10669"/>
                  <a:pt x="39243" y="4942"/>
                  <a:pt x="43732" y="2239"/>
                </a:cubicBezTo>
                <a:cubicBezTo>
                  <a:pt x="47411" y="1"/>
                  <a:pt x="52102" y="310"/>
                  <a:pt x="56269" y="1417"/>
                </a:cubicBezTo>
                <a:cubicBezTo>
                  <a:pt x="60424" y="2513"/>
                  <a:pt x="64389" y="4346"/>
                  <a:pt x="68651" y="4989"/>
                </a:cubicBezTo>
                <a:cubicBezTo>
                  <a:pt x="74688" y="5894"/>
                  <a:pt x="81379" y="4465"/>
                  <a:pt x="86570" y="7680"/>
                </a:cubicBezTo>
                <a:cubicBezTo>
                  <a:pt x="91476" y="10704"/>
                  <a:pt x="93381" y="17455"/>
                  <a:pt x="91511" y="22908"/>
                </a:cubicBezTo>
                <a:cubicBezTo>
                  <a:pt x="89618" y="28349"/>
                  <a:pt x="84487" y="32326"/>
                  <a:pt x="78879" y="33624"/>
                </a:cubicBezTo>
                <a:cubicBezTo>
                  <a:pt x="75390" y="34422"/>
                  <a:pt x="71759" y="34302"/>
                  <a:pt x="68187" y="34171"/>
                </a:cubicBezTo>
                <a:cubicBezTo>
                  <a:pt x="60079" y="33886"/>
                  <a:pt x="51983" y="33612"/>
                  <a:pt x="43875" y="33326"/>
                </a:cubicBezTo>
                <a:cubicBezTo>
                  <a:pt x="39124" y="33159"/>
                  <a:pt x="34326" y="32993"/>
                  <a:pt x="29647" y="33707"/>
                </a:cubicBezTo>
                <a:cubicBezTo>
                  <a:pt x="24253" y="34529"/>
                  <a:pt x="19074" y="36493"/>
                  <a:pt x="13668" y="37267"/>
                </a:cubicBezTo>
                <a:cubicBezTo>
                  <a:pt x="9025" y="37934"/>
                  <a:pt x="0" y="35826"/>
                  <a:pt x="3179" y="29195"/>
                </a:cubicBezTo>
                <a:cubicBezTo>
                  <a:pt x="5513" y="24301"/>
                  <a:pt x="12752" y="19467"/>
                  <a:pt x="17764" y="1801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flipH="1">
            <a:off x="-76190" y="-145973"/>
            <a:ext cx="1144163" cy="1370941"/>
          </a:xfrm>
          <a:custGeom>
            <a:avLst/>
            <a:gdLst/>
            <a:ahLst/>
            <a:cxnLst/>
            <a:rect l="l" t="t" r="r" b="b"/>
            <a:pathLst>
              <a:path w="13872" h="16622" extrusionOk="0">
                <a:moveTo>
                  <a:pt x="13645" y="632"/>
                </a:moveTo>
                <a:cubicBezTo>
                  <a:pt x="12717" y="1"/>
                  <a:pt x="11383" y="298"/>
                  <a:pt x="10514" y="1013"/>
                </a:cubicBezTo>
                <a:cubicBezTo>
                  <a:pt x="9633" y="1727"/>
                  <a:pt x="9085" y="2751"/>
                  <a:pt x="8490" y="3716"/>
                </a:cubicBezTo>
                <a:cubicBezTo>
                  <a:pt x="7895" y="4680"/>
                  <a:pt x="7192" y="5656"/>
                  <a:pt x="6144" y="6109"/>
                </a:cubicBezTo>
                <a:cubicBezTo>
                  <a:pt x="4751" y="6740"/>
                  <a:pt x="2989" y="6323"/>
                  <a:pt x="1680" y="7121"/>
                </a:cubicBezTo>
                <a:cubicBezTo>
                  <a:pt x="156" y="8073"/>
                  <a:pt x="1" y="10383"/>
                  <a:pt x="906" y="11943"/>
                </a:cubicBezTo>
                <a:cubicBezTo>
                  <a:pt x="1322" y="12645"/>
                  <a:pt x="1918" y="13252"/>
                  <a:pt x="2680" y="13550"/>
                </a:cubicBezTo>
                <a:cubicBezTo>
                  <a:pt x="3966" y="14050"/>
                  <a:pt x="5394" y="13550"/>
                  <a:pt x="6752" y="13371"/>
                </a:cubicBezTo>
                <a:cubicBezTo>
                  <a:pt x="8371" y="13169"/>
                  <a:pt x="10109" y="13479"/>
                  <a:pt x="11324" y="14550"/>
                </a:cubicBezTo>
                <a:cubicBezTo>
                  <a:pt x="12157" y="15276"/>
                  <a:pt x="12788" y="16384"/>
                  <a:pt x="13872" y="1662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rot="5230112">
            <a:off x="-1335496" y="2613621"/>
            <a:ext cx="1962774" cy="3699270"/>
          </a:xfrm>
          <a:custGeom>
            <a:avLst/>
            <a:gdLst/>
            <a:ahLst/>
            <a:cxnLst/>
            <a:rect l="l" t="t" r="r" b="b"/>
            <a:pathLst>
              <a:path w="19647" h="37029" extrusionOk="0">
                <a:moveTo>
                  <a:pt x="9823" y="37029"/>
                </a:moveTo>
                <a:cubicBezTo>
                  <a:pt x="15753" y="37029"/>
                  <a:pt x="18122" y="33528"/>
                  <a:pt x="16991" y="29206"/>
                </a:cubicBezTo>
                <a:cubicBezTo>
                  <a:pt x="16658" y="27944"/>
                  <a:pt x="15777" y="26754"/>
                  <a:pt x="16015" y="25480"/>
                </a:cubicBezTo>
                <a:cubicBezTo>
                  <a:pt x="16300" y="23872"/>
                  <a:pt x="18122" y="23027"/>
                  <a:pt x="18813" y="21563"/>
                </a:cubicBezTo>
                <a:cubicBezTo>
                  <a:pt x="19646" y="19800"/>
                  <a:pt x="18813" y="18443"/>
                  <a:pt x="17562" y="16955"/>
                </a:cubicBezTo>
                <a:cubicBezTo>
                  <a:pt x="16312" y="15467"/>
                  <a:pt x="15336" y="13776"/>
                  <a:pt x="14800" y="11907"/>
                </a:cubicBezTo>
                <a:cubicBezTo>
                  <a:pt x="14372" y="10442"/>
                  <a:pt x="13883" y="8490"/>
                  <a:pt x="14086" y="6977"/>
                </a:cubicBezTo>
                <a:cubicBezTo>
                  <a:pt x="14276" y="5465"/>
                  <a:pt x="14384" y="3846"/>
                  <a:pt x="13657" y="2501"/>
                </a:cubicBezTo>
                <a:cubicBezTo>
                  <a:pt x="12943" y="1143"/>
                  <a:pt x="11752" y="0"/>
                  <a:pt x="9823" y="0"/>
                </a:cubicBezTo>
                <a:cubicBezTo>
                  <a:pt x="7895" y="0"/>
                  <a:pt x="6716" y="1143"/>
                  <a:pt x="5990" y="2489"/>
                </a:cubicBezTo>
                <a:cubicBezTo>
                  <a:pt x="5275" y="3834"/>
                  <a:pt x="5370" y="5465"/>
                  <a:pt x="5573" y="6977"/>
                </a:cubicBezTo>
                <a:cubicBezTo>
                  <a:pt x="5775" y="8490"/>
                  <a:pt x="6049" y="10049"/>
                  <a:pt x="5621" y="11514"/>
                </a:cubicBezTo>
                <a:cubicBezTo>
                  <a:pt x="5073" y="13383"/>
                  <a:pt x="3501" y="14740"/>
                  <a:pt x="2251" y="16229"/>
                </a:cubicBezTo>
                <a:cubicBezTo>
                  <a:pt x="1013" y="17717"/>
                  <a:pt x="1" y="19800"/>
                  <a:pt x="834" y="21563"/>
                </a:cubicBezTo>
                <a:cubicBezTo>
                  <a:pt x="1537" y="23027"/>
                  <a:pt x="3346" y="23872"/>
                  <a:pt x="3644" y="25468"/>
                </a:cubicBezTo>
                <a:cubicBezTo>
                  <a:pt x="3882" y="26754"/>
                  <a:pt x="3001" y="27944"/>
                  <a:pt x="2668" y="29206"/>
                </a:cubicBezTo>
                <a:cubicBezTo>
                  <a:pt x="1525" y="33528"/>
                  <a:pt x="3906" y="37029"/>
                  <a:pt x="9823" y="3702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CUSTOM_13_1">
    <p:spTree>
      <p:nvGrpSpPr>
        <p:cNvPr id="1" name="Shape 307"/>
        <p:cNvGrpSpPr/>
        <p:nvPr/>
      </p:nvGrpSpPr>
      <p:grpSpPr>
        <a:xfrm>
          <a:off x="0" y="0"/>
          <a:ext cx="0" cy="0"/>
          <a:chOff x="0" y="0"/>
          <a:chExt cx="0" cy="0"/>
        </a:xfrm>
      </p:grpSpPr>
      <p:sp>
        <p:nvSpPr>
          <p:cNvPr id="308" name="Google Shape;308;p31"/>
          <p:cNvSpPr/>
          <p:nvPr/>
        </p:nvSpPr>
        <p:spPr>
          <a:xfrm rot="10471118" flipH="1">
            <a:off x="6421958" y="-524455"/>
            <a:ext cx="4017881" cy="1632177"/>
          </a:xfrm>
          <a:custGeom>
            <a:avLst/>
            <a:gdLst/>
            <a:ahLst/>
            <a:cxnLst/>
            <a:rect l="l" t="t" r="r" b="b"/>
            <a:pathLst>
              <a:path w="93381" h="37934" extrusionOk="0">
                <a:moveTo>
                  <a:pt x="17764" y="18015"/>
                </a:moveTo>
                <a:cubicBezTo>
                  <a:pt x="22920" y="16526"/>
                  <a:pt x="28777" y="16848"/>
                  <a:pt x="33135" y="13729"/>
                </a:cubicBezTo>
                <a:cubicBezTo>
                  <a:pt x="37398" y="10669"/>
                  <a:pt x="39243" y="4942"/>
                  <a:pt x="43732" y="2239"/>
                </a:cubicBezTo>
                <a:cubicBezTo>
                  <a:pt x="47411" y="1"/>
                  <a:pt x="52102" y="310"/>
                  <a:pt x="56269" y="1417"/>
                </a:cubicBezTo>
                <a:cubicBezTo>
                  <a:pt x="60424" y="2513"/>
                  <a:pt x="64389" y="4346"/>
                  <a:pt x="68651" y="4989"/>
                </a:cubicBezTo>
                <a:cubicBezTo>
                  <a:pt x="74688" y="5894"/>
                  <a:pt x="81379" y="4465"/>
                  <a:pt x="86570" y="7680"/>
                </a:cubicBezTo>
                <a:cubicBezTo>
                  <a:pt x="91476" y="10704"/>
                  <a:pt x="93381" y="17455"/>
                  <a:pt x="91511" y="22908"/>
                </a:cubicBezTo>
                <a:cubicBezTo>
                  <a:pt x="89618" y="28349"/>
                  <a:pt x="84487" y="32326"/>
                  <a:pt x="78879" y="33624"/>
                </a:cubicBezTo>
                <a:cubicBezTo>
                  <a:pt x="75390" y="34422"/>
                  <a:pt x="71759" y="34302"/>
                  <a:pt x="68187" y="34171"/>
                </a:cubicBezTo>
                <a:cubicBezTo>
                  <a:pt x="60079" y="33886"/>
                  <a:pt x="51983" y="33612"/>
                  <a:pt x="43875" y="33326"/>
                </a:cubicBezTo>
                <a:cubicBezTo>
                  <a:pt x="39124" y="33159"/>
                  <a:pt x="34326" y="32993"/>
                  <a:pt x="29647" y="33707"/>
                </a:cubicBezTo>
                <a:cubicBezTo>
                  <a:pt x="24253" y="34529"/>
                  <a:pt x="19074" y="36493"/>
                  <a:pt x="13668" y="37267"/>
                </a:cubicBezTo>
                <a:cubicBezTo>
                  <a:pt x="9025" y="37934"/>
                  <a:pt x="0" y="35826"/>
                  <a:pt x="3179" y="29195"/>
                </a:cubicBezTo>
                <a:cubicBezTo>
                  <a:pt x="5513" y="24301"/>
                  <a:pt x="12752" y="19467"/>
                  <a:pt x="17764" y="180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1"/>
          <p:cNvSpPr/>
          <p:nvPr/>
        </p:nvSpPr>
        <p:spPr>
          <a:xfrm rot="450914">
            <a:off x="-853983" y="4235268"/>
            <a:ext cx="4017913" cy="1632190"/>
          </a:xfrm>
          <a:custGeom>
            <a:avLst/>
            <a:gdLst/>
            <a:ahLst/>
            <a:cxnLst/>
            <a:rect l="l" t="t" r="r" b="b"/>
            <a:pathLst>
              <a:path w="93381" h="37934" extrusionOk="0">
                <a:moveTo>
                  <a:pt x="17764" y="18015"/>
                </a:moveTo>
                <a:cubicBezTo>
                  <a:pt x="22920" y="16526"/>
                  <a:pt x="28777" y="16848"/>
                  <a:pt x="33135" y="13729"/>
                </a:cubicBezTo>
                <a:cubicBezTo>
                  <a:pt x="37398" y="10669"/>
                  <a:pt x="39243" y="4942"/>
                  <a:pt x="43732" y="2239"/>
                </a:cubicBezTo>
                <a:cubicBezTo>
                  <a:pt x="47411" y="1"/>
                  <a:pt x="52102" y="310"/>
                  <a:pt x="56269" y="1417"/>
                </a:cubicBezTo>
                <a:cubicBezTo>
                  <a:pt x="60424" y="2513"/>
                  <a:pt x="64389" y="4346"/>
                  <a:pt x="68651" y="4989"/>
                </a:cubicBezTo>
                <a:cubicBezTo>
                  <a:pt x="74688" y="5894"/>
                  <a:pt x="81379" y="4465"/>
                  <a:pt x="86570" y="7680"/>
                </a:cubicBezTo>
                <a:cubicBezTo>
                  <a:pt x="91476" y="10704"/>
                  <a:pt x="93381" y="17455"/>
                  <a:pt x="91511" y="22908"/>
                </a:cubicBezTo>
                <a:cubicBezTo>
                  <a:pt x="89618" y="28349"/>
                  <a:pt x="84487" y="32326"/>
                  <a:pt x="78879" y="33624"/>
                </a:cubicBezTo>
                <a:cubicBezTo>
                  <a:pt x="75390" y="34422"/>
                  <a:pt x="71759" y="34302"/>
                  <a:pt x="68187" y="34171"/>
                </a:cubicBezTo>
                <a:cubicBezTo>
                  <a:pt x="60079" y="33886"/>
                  <a:pt x="51983" y="33612"/>
                  <a:pt x="43875" y="33326"/>
                </a:cubicBezTo>
                <a:cubicBezTo>
                  <a:pt x="39124" y="33159"/>
                  <a:pt x="34326" y="32993"/>
                  <a:pt x="29647" y="33707"/>
                </a:cubicBezTo>
                <a:cubicBezTo>
                  <a:pt x="24253" y="34529"/>
                  <a:pt x="19074" y="36493"/>
                  <a:pt x="13668" y="37267"/>
                </a:cubicBezTo>
                <a:cubicBezTo>
                  <a:pt x="9025" y="37934"/>
                  <a:pt x="0" y="35826"/>
                  <a:pt x="3179" y="29195"/>
                </a:cubicBezTo>
                <a:cubicBezTo>
                  <a:pt x="5513" y="24301"/>
                  <a:pt x="12752" y="19467"/>
                  <a:pt x="17764" y="1801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1"/>
          <p:cNvSpPr/>
          <p:nvPr/>
        </p:nvSpPr>
        <p:spPr>
          <a:xfrm rot="8100000">
            <a:off x="-2010617" y="-1914453"/>
            <a:ext cx="4000182" cy="3899191"/>
          </a:xfrm>
          <a:custGeom>
            <a:avLst/>
            <a:gdLst/>
            <a:ahLst/>
            <a:cxnLst/>
            <a:rect l="l" t="t" r="r" b="b"/>
            <a:pathLst>
              <a:path w="30160" h="29397" extrusionOk="0">
                <a:moveTo>
                  <a:pt x="3775" y="11216"/>
                </a:moveTo>
                <a:cubicBezTo>
                  <a:pt x="6668" y="10073"/>
                  <a:pt x="10264" y="9394"/>
                  <a:pt x="11502" y="6537"/>
                </a:cubicBezTo>
                <a:cubicBezTo>
                  <a:pt x="11919" y="5549"/>
                  <a:pt x="11979" y="4453"/>
                  <a:pt x="12407" y="3465"/>
                </a:cubicBezTo>
                <a:cubicBezTo>
                  <a:pt x="13598" y="727"/>
                  <a:pt x="17146" y="0"/>
                  <a:pt x="20122" y="84"/>
                </a:cubicBezTo>
                <a:cubicBezTo>
                  <a:pt x="21706" y="131"/>
                  <a:pt x="23361" y="346"/>
                  <a:pt x="24742" y="1143"/>
                </a:cubicBezTo>
                <a:cubicBezTo>
                  <a:pt x="27242" y="2620"/>
                  <a:pt x="28254" y="5763"/>
                  <a:pt x="28457" y="8656"/>
                </a:cubicBezTo>
                <a:cubicBezTo>
                  <a:pt x="28647" y="11561"/>
                  <a:pt x="28195" y="14514"/>
                  <a:pt x="28755" y="17372"/>
                </a:cubicBezTo>
                <a:cubicBezTo>
                  <a:pt x="29064" y="19003"/>
                  <a:pt x="29683" y="20586"/>
                  <a:pt x="29921" y="22229"/>
                </a:cubicBezTo>
                <a:cubicBezTo>
                  <a:pt x="30159" y="23884"/>
                  <a:pt x="29969" y="25718"/>
                  <a:pt x="28838" y="26956"/>
                </a:cubicBezTo>
                <a:cubicBezTo>
                  <a:pt x="28004" y="27861"/>
                  <a:pt x="26790" y="28301"/>
                  <a:pt x="25576" y="28563"/>
                </a:cubicBezTo>
                <a:cubicBezTo>
                  <a:pt x="21670" y="29397"/>
                  <a:pt x="17420" y="28504"/>
                  <a:pt x="14181" y="26146"/>
                </a:cubicBezTo>
                <a:cubicBezTo>
                  <a:pt x="12217" y="24730"/>
                  <a:pt x="10455" y="22741"/>
                  <a:pt x="8061" y="22432"/>
                </a:cubicBezTo>
                <a:cubicBezTo>
                  <a:pt x="5121" y="22051"/>
                  <a:pt x="1334" y="23563"/>
                  <a:pt x="596" y="19598"/>
                </a:cubicBezTo>
                <a:cubicBezTo>
                  <a:pt x="1" y="16538"/>
                  <a:pt x="668" y="12454"/>
                  <a:pt x="3775" y="1121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1"/>
          <p:cNvSpPr/>
          <p:nvPr/>
        </p:nvSpPr>
        <p:spPr>
          <a:xfrm rot="1571341">
            <a:off x="6480197" y="3813766"/>
            <a:ext cx="3267765" cy="3185260"/>
          </a:xfrm>
          <a:custGeom>
            <a:avLst/>
            <a:gdLst/>
            <a:ahLst/>
            <a:cxnLst/>
            <a:rect l="l" t="t" r="r" b="b"/>
            <a:pathLst>
              <a:path w="30160" h="29397" extrusionOk="0">
                <a:moveTo>
                  <a:pt x="3775" y="11216"/>
                </a:moveTo>
                <a:cubicBezTo>
                  <a:pt x="6668" y="10073"/>
                  <a:pt x="10264" y="9394"/>
                  <a:pt x="11502" y="6537"/>
                </a:cubicBezTo>
                <a:cubicBezTo>
                  <a:pt x="11919" y="5549"/>
                  <a:pt x="11979" y="4453"/>
                  <a:pt x="12407" y="3465"/>
                </a:cubicBezTo>
                <a:cubicBezTo>
                  <a:pt x="13598" y="727"/>
                  <a:pt x="17146" y="0"/>
                  <a:pt x="20122" y="84"/>
                </a:cubicBezTo>
                <a:cubicBezTo>
                  <a:pt x="21706" y="131"/>
                  <a:pt x="23361" y="346"/>
                  <a:pt x="24742" y="1143"/>
                </a:cubicBezTo>
                <a:cubicBezTo>
                  <a:pt x="27242" y="2620"/>
                  <a:pt x="28254" y="5763"/>
                  <a:pt x="28457" y="8656"/>
                </a:cubicBezTo>
                <a:cubicBezTo>
                  <a:pt x="28647" y="11561"/>
                  <a:pt x="28195" y="14514"/>
                  <a:pt x="28755" y="17372"/>
                </a:cubicBezTo>
                <a:cubicBezTo>
                  <a:pt x="29064" y="19003"/>
                  <a:pt x="29683" y="20586"/>
                  <a:pt x="29921" y="22229"/>
                </a:cubicBezTo>
                <a:cubicBezTo>
                  <a:pt x="30159" y="23884"/>
                  <a:pt x="29969" y="25718"/>
                  <a:pt x="28838" y="26956"/>
                </a:cubicBezTo>
                <a:cubicBezTo>
                  <a:pt x="28004" y="27861"/>
                  <a:pt x="26790" y="28301"/>
                  <a:pt x="25576" y="28563"/>
                </a:cubicBezTo>
                <a:cubicBezTo>
                  <a:pt x="21670" y="29397"/>
                  <a:pt x="17420" y="28504"/>
                  <a:pt x="14181" y="26146"/>
                </a:cubicBezTo>
                <a:cubicBezTo>
                  <a:pt x="12217" y="24730"/>
                  <a:pt x="10455" y="22741"/>
                  <a:pt x="8061" y="22432"/>
                </a:cubicBezTo>
                <a:cubicBezTo>
                  <a:pt x="5121" y="22051"/>
                  <a:pt x="1334" y="23563"/>
                  <a:pt x="596" y="19598"/>
                </a:cubicBezTo>
                <a:cubicBezTo>
                  <a:pt x="1" y="16538"/>
                  <a:pt x="668" y="12454"/>
                  <a:pt x="3775" y="1121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8119200" cy="478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1"/>
              </a:buClr>
              <a:buSzPts val="2400"/>
              <a:buFont typeface="Montserrat Black"/>
              <a:buNone/>
              <a:defRPr sz="2400">
                <a:solidFill>
                  <a:schemeClr val="dk1"/>
                </a:solidFill>
                <a:latin typeface="Montserrat Black"/>
                <a:ea typeface="Montserrat Black"/>
                <a:cs typeface="Montserrat Black"/>
                <a:sym typeface="Montserrat Black"/>
              </a:defRPr>
            </a:lvl1pPr>
            <a:lvl2pPr lvl="1" rtl="0">
              <a:spcBef>
                <a:spcPts val="0"/>
              </a:spcBef>
              <a:spcAft>
                <a:spcPts val="0"/>
              </a:spcAft>
              <a:buClr>
                <a:schemeClr val="dk1"/>
              </a:buClr>
              <a:buSzPts val="2400"/>
              <a:buNone/>
              <a:defRPr sz="2400">
                <a:solidFill>
                  <a:schemeClr val="dk1"/>
                </a:solidFill>
              </a:defRPr>
            </a:lvl2pPr>
            <a:lvl3pPr lvl="2" rtl="0">
              <a:spcBef>
                <a:spcPts val="0"/>
              </a:spcBef>
              <a:spcAft>
                <a:spcPts val="0"/>
              </a:spcAft>
              <a:buClr>
                <a:schemeClr val="dk1"/>
              </a:buClr>
              <a:buSzPts val="2400"/>
              <a:buNone/>
              <a:defRPr sz="2400">
                <a:solidFill>
                  <a:schemeClr val="dk1"/>
                </a:solidFill>
              </a:defRPr>
            </a:lvl3pPr>
            <a:lvl4pPr lvl="3" rtl="0">
              <a:spcBef>
                <a:spcPts val="0"/>
              </a:spcBef>
              <a:spcAft>
                <a:spcPts val="0"/>
              </a:spcAft>
              <a:buClr>
                <a:schemeClr val="dk1"/>
              </a:buClr>
              <a:buSzPts val="2400"/>
              <a:buNone/>
              <a:defRPr sz="2400">
                <a:solidFill>
                  <a:schemeClr val="dk1"/>
                </a:solidFill>
              </a:defRPr>
            </a:lvl4pPr>
            <a:lvl5pPr lvl="4" rtl="0">
              <a:spcBef>
                <a:spcPts val="0"/>
              </a:spcBef>
              <a:spcAft>
                <a:spcPts val="0"/>
              </a:spcAft>
              <a:buClr>
                <a:schemeClr val="dk1"/>
              </a:buClr>
              <a:buSzPts val="2400"/>
              <a:buNone/>
              <a:defRPr sz="2400">
                <a:solidFill>
                  <a:schemeClr val="dk1"/>
                </a:solidFill>
              </a:defRPr>
            </a:lvl5pPr>
            <a:lvl6pPr lvl="5" rtl="0">
              <a:spcBef>
                <a:spcPts val="0"/>
              </a:spcBef>
              <a:spcAft>
                <a:spcPts val="0"/>
              </a:spcAft>
              <a:buClr>
                <a:schemeClr val="dk1"/>
              </a:buClr>
              <a:buSzPts val="2400"/>
              <a:buNone/>
              <a:defRPr sz="2400">
                <a:solidFill>
                  <a:schemeClr val="dk1"/>
                </a:solidFill>
              </a:defRPr>
            </a:lvl6pPr>
            <a:lvl7pPr lvl="6" rtl="0">
              <a:spcBef>
                <a:spcPts val="0"/>
              </a:spcBef>
              <a:spcAft>
                <a:spcPts val="0"/>
              </a:spcAft>
              <a:buClr>
                <a:schemeClr val="dk1"/>
              </a:buClr>
              <a:buSzPts val="2400"/>
              <a:buNone/>
              <a:defRPr sz="2400">
                <a:solidFill>
                  <a:schemeClr val="dk1"/>
                </a:solidFill>
              </a:defRPr>
            </a:lvl7pPr>
            <a:lvl8pPr lvl="7" rtl="0">
              <a:spcBef>
                <a:spcPts val="0"/>
              </a:spcBef>
              <a:spcAft>
                <a:spcPts val="0"/>
              </a:spcAft>
              <a:buClr>
                <a:schemeClr val="dk1"/>
              </a:buClr>
              <a:buSzPts val="2400"/>
              <a:buNone/>
              <a:defRPr sz="2400">
                <a:solidFill>
                  <a:schemeClr val="dk1"/>
                </a:solidFill>
              </a:defRPr>
            </a:lvl8pPr>
            <a:lvl9pPr lvl="8" rtl="0">
              <a:spcBef>
                <a:spcPts val="0"/>
              </a:spcBef>
              <a:spcAft>
                <a:spcPts val="0"/>
              </a:spcAft>
              <a:buClr>
                <a:schemeClr val="dk1"/>
              </a:buClr>
              <a:buSzPts val="2400"/>
              <a:buNone/>
              <a:defRPr sz="2400">
                <a:solidFill>
                  <a:schemeClr val="dk1"/>
                </a:solidFill>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ctr" anchorCtr="0">
            <a:noAutofit/>
          </a:bodyPr>
          <a:lstStyle>
            <a:lvl1pPr marL="457200" lvl="0" indent="-317500">
              <a:lnSpc>
                <a:spcPct val="115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1pPr>
            <a:lvl2pPr marL="914400" lvl="1" indent="-317500">
              <a:lnSpc>
                <a:spcPct val="115000"/>
              </a:lnSpc>
              <a:spcBef>
                <a:spcPts val="1600"/>
              </a:spcBef>
              <a:spcAft>
                <a:spcPts val="0"/>
              </a:spcAft>
              <a:buClr>
                <a:schemeClr val="dk1"/>
              </a:buClr>
              <a:buSzPts val="1400"/>
              <a:buFont typeface="Work Sans"/>
              <a:buChar char="○"/>
              <a:defRPr>
                <a:solidFill>
                  <a:schemeClr val="dk1"/>
                </a:solidFill>
                <a:latin typeface="Work Sans"/>
                <a:ea typeface="Work Sans"/>
                <a:cs typeface="Work Sans"/>
                <a:sym typeface="Work Sans"/>
              </a:defRPr>
            </a:lvl2pPr>
            <a:lvl3pPr marL="1371600" lvl="2" indent="-317500">
              <a:lnSpc>
                <a:spcPct val="115000"/>
              </a:lnSpc>
              <a:spcBef>
                <a:spcPts val="1600"/>
              </a:spcBef>
              <a:spcAft>
                <a:spcPts val="0"/>
              </a:spcAft>
              <a:buClr>
                <a:schemeClr val="dk1"/>
              </a:buClr>
              <a:buSzPts val="1400"/>
              <a:buFont typeface="Work Sans"/>
              <a:buChar char="■"/>
              <a:defRPr>
                <a:solidFill>
                  <a:schemeClr val="dk1"/>
                </a:solidFill>
                <a:latin typeface="Work Sans"/>
                <a:ea typeface="Work Sans"/>
                <a:cs typeface="Work Sans"/>
                <a:sym typeface="Work Sans"/>
              </a:defRPr>
            </a:lvl3pPr>
            <a:lvl4pPr marL="1828800" lvl="3" indent="-317500">
              <a:lnSpc>
                <a:spcPct val="115000"/>
              </a:lnSpc>
              <a:spcBef>
                <a:spcPts val="1600"/>
              </a:spcBef>
              <a:spcAft>
                <a:spcPts val="0"/>
              </a:spcAft>
              <a:buClr>
                <a:schemeClr val="dk1"/>
              </a:buClr>
              <a:buSzPts val="1400"/>
              <a:buFont typeface="Work Sans"/>
              <a:buChar char="●"/>
              <a:defRPr>
                <a:solidFill>
                  <a:schemeClr val="dk1"/>
                </a:solidFill>
                <a:latin typeface="Work Sans"/>
                <a:ea typeface="Work Sans"/>
                <a:cs typeface="Work Sans"/>
                <a:sym typeface="Work Sans"/>
              </a:defRPr>
            </a:lvl4pPr>
            <a:lvl5pPr marL="2286000" lvl="4" indent="-317500">
              <a:lnSpc>
                <a:spcPct val="115000"/>
              </a:lnSpc>
              <a:spcBef>
                <a:spcPts val="1600"/>
              </a:spcBef>
              <a:spcAft>
                <a:spcPts val="0"/>
              </a:spcAft>
              <a:buClr>
                <a:schemeClr val="dk1"/>
              </a:buClr>
              <a:buSzPts val="1400"/>
              <a:buFont typeface="Work Sans"/>
              <a:buChar char="○"/>
              <a:defRPr>
                <a:solidFill>
                  <a:schemeClr val="dk1"/>
                </a:solidFill>
                <a:latin typeface="Work Sans"/>
                <a:ea typeface="Work Sans"/>
                <a:cs typeface="Work Sans"/>
                <a:sym typeface="Work Sans"/>
              </a:defRPr>
            </a:lvl5pPr>
            <a:lvl6pPr marL="2743200" lvl="5" indent="-317500">
              <a:lnSpc>
                <a:spcPct val="115000"/>
              </a:lnSpc>
              <a:spcBef>
                <a:spcPts val="1600"/>
              </a:spcBef>
              <a:spcAft>
                <a:spcPts val="0"/>
              </a:spcAft>
              <a:buClr>
                <a:schemeClr val="dk1"/>
              </a:buClr>
              <a:buSzPts val="1400"/>
              <a:buFont typeface="Work Sans"/>
              <a:buChar char="■"/>
              <a:defRPr>
                <a:solidFill>
                  <a:schemeClr val="dk1"/>
                </a:solidFill>
                <a:latin typeface="Work Sans"/>
                <a:ea typeface="Work Sans"/>
                <a:cs typeface="Work Sans"/>
                <a:sym typeface="Work Sans"/>
              </a:defRPr>
            </a:lvl6pPr>
            <a:lvl7pPr marL="3200400" lvl="6" indent="-317500">
              <a:lnSpc>
                <a:spcPct val="115000"/>
              </a:lnSpc>
              <a:spcBef>
                <a:spcPts val="1600"/>
              </a:spcBef>
              <a:spcAft>
                <a:spcPts val="0"/>
              </a:spcAft>
              <a:buClr>
                <a:schemeClr val="dk1"/>
              </a:buClr>
              <a:buSzPts val="1400"/>
              <a:buFont typeface="Work Sans"/>
              <a:buChar char="●"/>
              <a:defRPr>
                <a:solidFill>
                  <a:schemeClr val="dk1"/>
                </a:solidFill>
                <a:latin typeface="Work Sans"/>
                <a:ea typeface="Work Sans"/>
                <a:cs typeface="Work Sans"/>
                <a:sym typeface="Work Sans"/>
              </a:defRPr>
            </a:lvl7pPr>
            <a:lvl8pPr marL="3657600" lvl="7" indent="-317500">
              <a:lnSpc>
                <a:spcPct val="115000"/>
              </a:lnSpc>
              <a:spcBef>
                <a:spcPts val="1600"/>
              </a:spcBef>
              <a:spcAft>
                <a:spcPts val="0"/>
              </a:spcAft>
              <a:buClr>
                <a:schemeClr val="dk1"/>
              </a:buClr>
              <a:buSzPts val="1400"/>
              <a:buFont typeface="Work Sans"/>
              <a:buChar char="○"/>
              <a:defRPr>
                <a:solidFill>
                  <a:schemeClr val="dk1"/>
                </a:solidFill>
                <a:latin typeface="Work Sans"/>
                <a:ea typeface="Work Sans"/>
                <a:cs typeface="Work Sans"/>
                <a:sym typeface="Work Sans"/>
              </a:defRPr>
            </a:lvl8pPr>
            <a:lvl9pPr marL="4114800" lvl="8" indent="-317500">
              <a:lnSpc>
                <a:spcPct val="115000"/>
              </a:lnSpc>
              <a:spcBef>
                <a:spcPts val="1600"/>
              </a:spcBef>
              <a:spcAft>
                <a:spcPts val="1600"/>
              </a:spcAft>
              <a:buClr>
                <a:schemeClr val="dk1"/>
              </a:buClr>
              <a:buSzPts val="1400"/>
              <a:buFont typeface="Work Sans"/>
              <a:buChar char="■"/>
              <a:defRPr>
                <a:solidFill>
                  <a:schemeClr val="dk1"/>
                </a:solidFill>
                <a:latin typeface="Work Sans"/>
                <a:ea typeface="Work Sans"/>
                <a:cs typeface="Work Sans"/>
                <a:sym typeface="Work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8" r:id="rId4"/>
    <p:sldLayoutId id="2147483676" r:id="rId5"/>
    <p:sldLayoutId id="2147483677"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449">
          <p15:clr>
            <a:srgbClr val="EA4335"/>
          </p15:clr>
        </p15:guide>
        <p15:guide id="3" orient="horz" pos="2883">
          <p15:clr>
            <a:srgbClr val="EA4335"/>
          </p15:clr>
        </p15:guide>
        <p15:guide id="4" pos="5311">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OmerErben/RunTracker-2024"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6"/>
          <p:cNvSpPr txBox="1">
            <a:spLocks noGrp="1"/>
          </p:cNvSpPr>
          <p:nvPr>
            <p:ph type="ctrTitle"/>
          </p:nvPr>
        </p:nvSpPr>
        <p:spPr>
          <a:xfrm>
            <a:off x="1245535" y="1243993"/>
            <a:ext cx="6581814" cy="183013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RunTracker App</a:t>
            </a:r>
            <a:endParaRPr dirty="0"/>
          </a:p>
        </p:txBody>
      </p:sp>
      <p:sp>
        <p:nvSpPr>
          <p:cNvPr id="325" name="Google Shape;325;p36"/>
          <p:cNvSpPr txBox="1">
            <a:spLocks noGrp="1"/>
          </p:cNvSpPr>
          <p:nvPr>
            <p:ph type="subTitle" idx="1"/>
          </p:nvPr>
        </p:nvSpPr>
        <p:spPr>
          <a:xfrm>
            <a:off x="2167944" y="3099121"/>
            <a:ext cx="5535537" cy="685653"/>
          </a:xfrm>
          <a:prstGeom prst="rect">
            <a:avLst/>
          </a:prstGeom>
        </p:spPr>
        <p:txBody>
          <a:bodyPr spcFirstLastPara="1" wrap="square" lIns="91425" tIns="91425" rIns="91425" bIns="91425" anchor="ctr" anchorCtr="0">
            <a:noAutofit/>
          </a:bodyPr>
          <a:lstStyle/>
          <a:p>
            <a:r>
              <a:rPr lang="en-US" dirty="0"/>
              <a:t>Sophie Prahia, Miki </a:t>
            </a:r>
            <a:r>
              <a:rPr lang="en-US" dirty="0" err="1"/>
              <a:t>Hershcovitz</a:t>
            </a:r>
            <a:r>
              <a:rPr lang="en-US" dirty="0"/>
              <a:t>, Omer </a:t>
            </a:r>
            <a:r>
              <a:rPr lang="en-US" dirty="0" err="1"/>
              <a:t>Erben</a:t>
            </a:r>
            <a:endParaRPr lang="en-US" dirty="0"/>
          </a:p>
          <a:p>
            <a:r>
              <a:rPr lang="en-US" dirty="0"/>
              <a:t>28/10/24</a:t>
            </a:r>
          </a:p>
        </p:txBody>
      </p:sp>
      <p:grpSp>
        <p:nvGrpSpPr>
          <p:cNvPr id="326" name="Google Shape;326;p36"/>
          <p:cNvGrpSpPr/>
          <p:nvPr/>
        </p:nvGrpSpPr>
        <p:grpSpPr>
          <a:xfrm>
            <a:off x="5884729" y="4133164"/>
            <a:ext cx="849639" cy="685651"/>
            <a:chOff x="11091729" y="134464"/>
            <a:chExt cx="849639" cy="685651"/>
          </a:xfrm>
        </p:grpSpPr>
        <p:sp>
          <p:nvSpPr>
            <p:cNvPr id="327" name="Google Shape;327;p36"/>
            <p:cNvSpPr/>
            <p:nvPr/>
          </p:nvSpPr>
          <p:spPr>
            <a:xfrm rot="6034158">
              <a:off x="11262820" y="128520"/>
              <a:ext cx="567331" cy="697539"/>
            </a:xfrm>
            <a:custGeom>
              <a:avLst/>
              <a:gdLst/>
              <a:ahLst/>
              <a:cxnLst/>
              <a:rect l="l" t="t" r="r" b="b"/>
              <a:pathLst>
                <a:path w="8919" h="10966" extrusionOk="0">
                  <a:moveTo>
                    <a:pt x="6692" y="1357"/>
                  </a:moveTo>
                  <a:cubicBezTo>
                    <a:pt x="4228" y="0"/>
                    <a:pt x="1" y="822"/>
                    <a:pt x="1" y="3882"/>
                  </a:cubicBezTo>
                  <a:cubicBezTo>
                    <a:pt x="1" y="5227"/>
                    <a:pt x="620" y="5715"/>
                    <a:pt x="1322" y="6668"/>
                  </a:cubicBezTo>
                  <a:cubicBezTo>
                    <a:pt x="2346" y="8049"/>
                    <a:pt x="3168" y="10966"/>
                    <a:pt x="5442" y="9620"/>
                  </a:cubicBezTo>
                  <a:cubicBezTo>
                    <a:pt x="7180" y="8584"/>
                    <a:pt x="8919" y="5263"/>
                    <a:pt x="8323" y="3262"/>
                  </a:cubicBezTo>
                  <a:cubicBezTo>
                    <a:pt x="8061" y="2417"/>
                    <a:pt x="7466" y="1786"/>
                    <a:pt x="6692" y="135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6"/>
            <p:cNvSpPr/>
            <p:nvPr/>
          </p:nvSpPr>
          <p:spPr>
            <a:xfrm rot="6034158">
              <a:off x="11113288" y="585080"/>
              <a:ext cx="160613" cy="177279"/>
            </a:xfrm>
            <a:custGeom>
              <a:avLst/>
              <a:gdLst/>
              <a:ahLst/>
              <a:cxnLst/>
              <a:rect l="l" t="t" r="r" b="b"/>
              <a:pathLst>
                <a:path w="2525" h="2787" extrusionOk="0">
                  <a:moveTo>
                    <a:pt x="453" y="2203"/>
                  </a:moveTo>
                  <a:cubicBezTo>
                    <a:pt x="1251" y="2786"/>
                    <a:pt x="2346" y="1834"/>
                    <a:pt x="2442" y="1024"/>
                  </a:cubicBezTo>
                  <a:cubicBezTo>
                    <a:pt x="2525" y="286"/>
                    <a:pt x="1394" y="0"/>
                    <a:pt x="846" y="203"/>
                  </a:cubicBezTo>
                  <a:cubicBezTo>
                    <a:pt x="453" y="358"/>
                    <a:pt x="179" y="703"/>
                    <a:pt x="84" y="1084"/>
                  </a:cubicBezTo>
                  <a:cubicBezTo>
                    <a:pt x="1" y="1489"/>
                    <a:pt x="132" y="1941"/>
                    <a:pt x="453" y="220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9" name="Google Shape;329;p36"/>
          <p:cNvSpPr/>
          <p:nvPr/>
        </p:nvSpPr>
        <p:spPr>
          <a:xfrm rot="-5602829">
            <a:off x="2206117" y="307074"/>
            <a:ext cx="481371" cy="591851"/>
          </a:xfrm>
          <a:custGeom>
            <a:avLst/>
            <a:gdLst/>
            <a:ahLst/>
            <a:cxnLst/>
            <a:rect l="l" t="t" r="r" b="b"/>
            <a:pathLst>
              <a:path w="8919" h="10966" extrusionOk="0">
                <a:moveTo>
                  <a:pt x="6692" y="1357"/>
                </a:moveTo>
                <a:cubicBezTo>
                  <a:pt x="4228" y="0"/>
                  <a:pt x="1" y="822"/>
                  <a:pt x="1" y="3882"/>
                </a:cubicBezTo>
                <a:cubicBezTo>
                  <a:pt x="1" y="5227"/>
                  <a:pt x="620" y="5715"/>
                  <a:pt x="1322" y="6668"/>
                </a:cubicBezTo>
                <a:cubicBezTo>
                  <a:pt x="2346" y="8049"/>
                  <a:pt x="3168" y="10966"/>
                  <a:pt x="5442" y="9620"/>
                </a:cubicBezTo>
                <a:cubicBezTo>
                  <a:pt x="7180" y="8584"/>
                  <a:pt x="8919" y="5263"/>
                  <a:pt x="8323" y="3262"/>
                </a:cubicBezTo>
                <a:cubicBezTo>
                  <a:pt x="8061" y="2417"/>
                  <a:pt x="7466" y="1786"/>
                  <a:pt x="6692" y="135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0" name="Google Shape;330;p36"/>
          <p:cNvGrpSpPr/>
          <p:nvPr/>
        </p:nvGrpSpPr>
        <p:grpSpPr>
          <a:xfrm>
            <a:off x="769875" y="952498"/>
            <a:ext cx="874751" cy="3122870"/>
            <a:chOff x="769875" y="952498"/>
            <a:chExt cx="874751" cy="3122870"/>
          </a:xfrm>
        </p:grpSpPr>
        <p:sp>
          <p:nvSpPr>
            <p:cNvPr id="331" name="Google Shape;331;p36"/>
            <p:cNvSpPr/>
            <p:nvPr/>
          </p:nvSpPr>
          <p:spPr>
            <a:xfrm>
              <a:off x="1506164" y="2347234"/>
              <a:ext cx="74632" cy="129453"/>
            </a:xfrm>
            <a:custGeom>
              <a:avLst/>
              <a:gdLst/>
              <a:ahLst/>
              <a:cxnLst/>
              <a:rect l="l" t="t" r="r" b="b"/>
              <a:pathLst>
                <a:path w="1085" h="1882" extrusionOk="0">
                  <a:moveTo>
                    <a:pt x="144" y="0"/>
                  </a:moveTo>
                  <a:lnTo>
                    <a:pt x="1" y="1251"/>
                  </a:lnTo>
                  <a:lnTo>
                    <a:pt x="596" y="1882"/>
                  </a:lnTo>
                  <a:cubicBezTo>
                    <a:pt x="1084" y="1536"/>
                    <a:pt x="394" y="643"/>
                    <a:pt x="144" y="0"/>
                  </a:cubicBezTo>
                  <a:close/>
                </a:path>
              </a:pathLst>
            </a:custGeom>
            <a:solidFill>
              <a:srgbClr val="1C4E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6"/>
            <p:cNvSpPr/>
            <p:nvPr/>
          </p:nvSpPr>
          <p:spPr>
            <a:xfrm>
              <a:off x="1393148" y="1434837"/>
              <a:ext cx="251478" cy="627457"/>
            </a:xfrm>
            <a:custGeom>
              <a:avLst/>
              <a:gdLst/>
              <a:ahLst/>
              <a:cxnLst/>
              <a:rect l="l" t="t" r="r" b="b"/>
              <a:pathLst>
                <a:path w="3656" h="9122" extrusionOk="0">
                  <a:moveTo>
                    <a:pt x="1263" y="358"/>
                  </a:moveTo>
                  <a:cubicBezTo>
                    <a:pt x="2656" y="763"/>
                    <a:pt x="2751" y="1823"/>
                    <a:pt x="2858" y="3192"/>
                  </a:cubicBezTo>
                  <a:cubicBezTo>
                    <a:pt x="2953" y="4561"/>
                    <a:pt x="3144" y="5490"/>
                    <a:pt x="3406" y="6442"/>
                  </a:cubicBezTo>
                  <a:cubicBezTo>
                    <a:pt x="3656" y="7407"/>
                    <a:pt x="3227" y="8026"/>
                    <a:pt x="2406" y="8764"/>
                  </a:cubicBezTo>
                  <a:cubicBezTo>
                    <a:pt x="2406" y="8764"/>
                    <a:pt x="1751" y="9121"/>
                    <a:pt x="1882" y="8419"/>
                  </a:cubicBezTo>
                  <a:cubicBezTo>
                    <a:pt x="2084" y="7335"/>
                    <a:pt x="1584" y="7609"/>
                    <a:pt x="1858" y="6597"/>
                  </a:cubicBezTo>
                  <a:cubicBezTo>
                    <a:pt x="1977" y="6168"/>
                    <a:pt x="1644" y="4906"/>
                    <a:pt x="1644" y="4906"/>
                  </a:cubicBezTo>
                  <a:cubicBezTo>
                    <a:pt x="1644" y="4906"/>
                    <a:pt x="1" y="1"/>
                    <a:pt x="1263" y="358"/>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6"/>
            <p:cNvSpPr/>
            <p:nvPr/>
          </p:nvSpPr>
          <p:spPr>
            <a:xfrm>
              <a:off x="829719" y="2397174"/>
              <a:ext cx="144999" cy="200027"/>
            </a:xfrm>
            <a:custGeom>
              <a:avLst/>
              <a:gdLst/>
              <a:ahLst/>
              <a:cxnLst/>
              <a:rect l="l" t="t" r="r" b="b"/>
              <a:pathLst>
                <a:path w="2108" h="2908" extrusionOk="0">
                  <a:moveTo>
                    <a:pt x="369" y="1"/>
                  </a:moveTo>
                  <a:cubicBezTo>
                    <a:pt x="83" y="858"/>
                    <a:pt x="0" y="2156"/>
                    <a:pt x="143" y="2513"/>
                  </a:cubicBezTo>
                  <a:cubicBezTo>
                    <a:pt x="232" y="2767"/>
                    <a:pt x="607" y="2908"/>
                    <a:pt x="992" y="2908"/>
                  </a:cubicBezTo>
                  <a:cubicBezTo>
                    <a:pt x="1221" y="2908"/>
                    <a:pt x="1453" y="2858"/>
                    <a:pt x="1631" y="2751"/>
                  </a:cubicBezTo>
                  <a:cubicBezTo>
                    <a:pt x="2107" y="2465"/>
                    <a:pt x="369" y="1"/>
                    <a:pt x="369" y="1"/>
                  </a:cubicBezTo>
                  <a:close/>
                </a:path>
              </a:pathLst>
            </a:custGeom>
            <a:solidFill>
              <a:srgbClr val="1C4E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6"/>
            <p:cNvSpPr/>
            <p:nvPr/>
          </p:nvSpPr>
          <p:spPr>
            <a:xfrm>
              <a:off x="769875" y="1431604"/>
              <a:ext cx="294950" cy="615901"/>
            </a:xfrm>
            <a:custGeom>
              <a:avLst/>
              <a:gdLst/>
              <a:ahLst/>
              <a:cxnLst/>
              <a:rect l="l" t="t" r="r" b="b"/>
              <a:pathLst>
                <a:path w="4288" h="8954" extrusionOk="0">
                  <a:moveTo>
                    <a:pt x="3692" y="0"/>
                  </a:moveTo>
                  <a:cubicBezTo>
                    <a:pt x="2704" y="167"/>
                    <a:pt x="1942" y="286"/>
                    <a:pt x="1120" y="2643"/>
                  </a:cubicBezTo>
                  <a:cubicBezTo>
                    <a:pt x="287" y="5001"/>
                    <a:pt x="1" y="8013"/>
                    <a:pt x="799" y="8430"/>
                  </a:cubicBezTo>
                  <a:cubicBezTo>
                    <a:pt x="1787" y="8954"/>
                    <a:pt x="2501" y="8144"/>
                    <a:pt x="3287" y="8204"/>
                  </a:cubicBezTo>
                  <a:cubicBezTo>
                    <a:pt x="3442" y="8216"/>
                    <a:pt x="3454" y="7227"/>
                    <a:pt x="3454" y="7227"/>
                  </a:cubicBezTo>
                  <a:cubicBezTo>
                    <a:pt x="3454" y="7227"/>
                    <a:pt x="2335" y="7275"/>
                    <a:pt x="2168" y="7037"/>
                  </a:cubicBezTo>
                  <a:cubicBezTo>
                    <a:pt x="2001" y="6811"/>
                    <a:pt x="2501" y="4156"/>
                    <a:pt x="3394" y="3358"/>
                  </a:cubicBezTo>
                  <a:cubicBezTo>
                    <a:pt x="4287" y="2548"/>
                    <a:pt x="3692" y="0"/>
                    <a:pt x="3692" y="0"/>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6"/>
            <p:cNvSpPr/>
            <p:nvPr/>
          </p:nvSpPr>
          <p:spPr>
            <a:xfrm>
              <a:off x="1234252" y="2282505"/>
              <a:ext cx="353899" cy="1452946"/>
            </a:xfrm>
            <a:custGeom>
              <a:avLst/>
              <a:gdLst/>
              <a:ahLst/>
              <a:cxnLst/>
              <a:rect l="l" t="t" r="r" b="b"/>
              <a:pathLst>
                <a:path w="5145" h="21123" extrusionOk="0">
                  <a:moveTo>
                    <a:pt x="3870" y="1"/>
                  </a:moveTo>
                  <a:cubicBezTo>
                    <a:pt x="1227" y="548"/>
                    <a:pt x="132" y="1513"/>
                    <a:pt x="132" y="1513"/>
                  </a:cubicBezTo>
                  <a:cubicBezTo>
                    <a:pt x="144" y="2287"/>
                    <a:pt x="96" y="3537"/>
                    <a:pt x="1" y="4835"/>
                  </a:cubicBezTo>
                  <a:cubicBezTo>
                    <a:pt x="870" y="7942"/>
                    <a:pt x="1858" y="12479"/>
                    <a:pt x="1894" y="12788"/>
                  </a:cubicBezTo>
                  <a:cubicBezTo>
                    <a:pt x="1930" y="13157"/>
                    <a:pt x="1441" y="13121"/>
                    <a:pt x="715" y="14407"/>
                  </a:cubicBezTo>
                  <a:cubicBezTo>
                    <a:pt x="1" y="15693"/>
                    <a:pt x="679" y="19396"/>
                    <a:pt x="525" y="20253"/>
                  </a:cubicBezTo>
                  <a:cubicBezTo>
                    <a:pt x="382" y="21122"/>
                    <a:pt x="1287" y="20599"/>
                    <a:pt x="1287" y="20599"/>
                  </a:cubicBezTo>
                  <a:cubicBezTo>
                    <a:pt x="4454" y="14336"/>
                    <a:pt x="2715" y="14634"/>
                    <a:pt x="3894" y="11990"/>
                  </a:cubicBezTo>
                  <a:cubicBezTo>
                    <a:pt x="5061" y="9347"/>
                    <a:pt x="5144" y="3668"/>
                    <a:pt x="3870" y="1"/>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6"/>
            <p:cNvSpPr/>
            <p:nvPr/>
          </p:nvSpPr>
          <p:spPr>
            <a:xfrm>
              <a:off x="1148269" y="2153116"/>
              <a:ext cx="352248" cy="461960"/>
            </a:xfrm>
            <a:custGeom>
              <a:avLst/>
              <a:gdLst/>
              <a:ahLst/>
              <a:cxnLst/>
              <a:rect l="l" t="t" r="r" b="b"/>
              <a:pathLst>
                <a:path w="5121" h="6716" extrusionOk="0">
                  <a:moveTo>
                    <a:pt x="1382" y="3394"/>
                  </a:moveTo>
                  <a:cubicBezTo>
                    <a:pt x="1382" y="3394"/>
                    <a:pt x="2477" y="2429"/>
                    <a:pt x="5120" y="1882"/>
                  </a:cubicBezTo>
                  <a:cubicBezTo>
                    <a:pt x="4465" y="1"/>
                    <a:pt x="1" y="2930"/>
                    <a:pt x="679" y="4858"/>
                  </a:cubicBezTo>
                  <a:cubicBezTo>
                    <a:pt x="858" y="5358"/>
                    <a:pt x="1048" y="6001"/>
                    <a:pt x="1251" y="6716"/>
                  </a:cubicBezTo>
                  <a:cubicBezTo>
                    <a:pt x="1346" y="5418"/>
                    <a:pt x="1394" y="4168"/>
                    <a:pt x="1382" y="3394"/>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6"/>
            <p:cNvSpPr/>
            <p:nvPr/>
          </p:nvSpPr>
          <p:spPr>
            <a:xfrm>
              <a:off x="821534" y="1410279"/>
              <a:ext cx="728089" cy="2158886"/>
            </a:xfrm>
            <a:custGeom>
              <a:avLst/>
              <a:gdLst/>
              <a:ahLst/>
              <a:cxnLst/>
              <a:rect l="l" t="t" r="r" b="b"/>
              <a:pathLst>
                <a:path w="10585" h="31386" extrusionOk="0">
                  <a:moveTo>
                    <a:pt x="10251" y="5382"/>
                  </a:moveTo>
                  <a:cubicBezTo>
                    <a:pt x="10585" y="4358"/>
                    <a:pt x="9394" y="2096"/>
                    <a:pt x="9573" y="715"/>
                  </a:cubicBezTo>
                  <a:lnTo>
                    <a:pt x="8275" y="334"/>
                  </a:lnTo>
                  <a:lnTo>
                    <a:pt x="4441" y="1"/>
                  </a:lnTo>
                  <a:cubicBezTo>
                    <a:pt x="3822" y="203"/>
                    <a:pt x="3441" y="263"/>
                    <a:pt x="2941" y="310"/>
                  </a:cubicBezTo>
                  <a:cubicBezTo>
                    <a:pt x="2429" y="358"/>
                    <a:pt x="1869" y="3251"/>
                    <a:pt x="3096" y="6001"/>
                  </a:cubicBezTo>
                  <a:cubicBezTo>
                    <a:pt x="4810" y="9823"/>
                    <a:pt x="2477" y="10180"/>
                    <a:pt x="1524" y="12455"/>
                  </a:cubicBezTo>
                  <a:cubicBezTo>
                    <a:pt x="1191" y="13264"/>
                    <a:pt x="0" y="15741"/>
                    <a:pt x="1262" y="18539"/>
                  </a:cubicBezTo>
                  <a:cubicBezTo>
                    <a:pt x="2846" y="22051"/>
                    <a:pt x="3167" y="23289"/>
                    <a:pt x="3060" y="24039"/>
                  </a:cubicBezTo>
                  <a:cubicBezTo>
                    <a:pt x="2869" y="25313"/>
                    <a:pt x="1298" y="25921"/>
                    <a:pt x="3429" y="30969"/>
                  </a:cubicBezTo>
                  <a:cubicBezTo>
                    <a:pt x="3429" y="30969"/>
                    <a:pt x="3786" y="31385"/>
                    <a:pt x="4227" y="30945"/>
                  </a:cubicBezTo>
                  <a:cubicBezTo>
                    <a:pt x="4239" y="27147"/>
                    <a:pt x="5310" y="26968"/>
                    <a:pt x="4834" y="25099"/>
                  </a:cubicBezTo>
                  <a:cubicBezTo>
                    <a:pt x="4489" y="23694"/>
                    <a:pt x="4751" y="23956"/>
                    <a:pt x="5060" y="21861"/>
                  </a:cubicBezTo>
                  <a:cubicBezTo>
                    <a:pt x="5560" y="18455"/>
                    <a:pt x="6013" y="14979"/>
                    <a:pt x="6001" y="14205"/>
                  </a:cubicBezTo>
                  <a:cubicBezTo>
                    <a:pt x="6001" y="14205"/>
                    <a:pt x="7227" y="13228"/>
                    <a:pt x="9870" y="12681"/>
                  </a:cubicBezTo>
                  <a:cubicBezTo>
                    <a:pt x="9870" y="12681"/>
                    <a:pt x="8549" y="9526"/>
                    <a:pt x="9073" y="8002"/>
                  </a:cubicBezTo>
                  <a:cubicBezTo>
                    <a:pt x="9430" y="6966"/>
                    <a:pt x="9966" y="6299"/>
                    <a:pt x="10251" y="5382"/>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6"/>
            <p:cNvSpPr/>
            <p:nvPr/>
          </p:nvSpPr>
          <p:spPr>
            <a:xfrm>
              <a:off x="1227717" y="2242402"/>
              <a:ext cx="331750" cy="311252"/>
            </a:xfrm>
            <a:custGeom>
              <a:avLst/>
              <a:gdLst/>
              <a:ahLst/>
              <a:cxnLst/>
              <a:rect l="l" t="t" r="r" b="b"/>
              <a:pathLst>
                <a:path w="4823" h="4525" extrusionOk="0">
                  <a:moveTo>
                    <a:pt x="1" y="3191"/>
                  </a:moveTo>
                  <a:cubicBezTo>
                    <a:pt x="1429" y="4525"/>
                    <a:pt x="3846" y="4013"/>
                    <a:pt x="4299" y="3477"/>
                  </a:cubicBezTo>
                  <a:cubicBezTo>
                    <a:pt x="4823" y="2858"/>
                    <a:pt x="4322" y="1286"/>
                    <a:pt x="4049" y="643"/>
                  </a:cubicBezTo>
                  <a:cubicBezTo>
                    <a:pt x="3787" y="0"/>
                    <a:pt x="727" y="1358"/>
                    <a:pt x="1" y="1953"/>
                  </a:cubicBezTo>
                  <a:lnTo>
                    <a:pt x="1" y="3191"/>
                  </a:lnTo>
                  <a:close/>
                </a:path>
              </a:pathLst>
            </a:custGeom>
            <a:solidFill>
              <a:srgbClr val="588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6"/>
            <p:cNvSpPr/>
            <p:nvPr/>
          </p:nvSpPr>
          <p:spPr>
            <a:xfrm>
              <a:off x="831301" y="2160476"/>
              <a:ext cx="674918" cy="506189"/>
            </a:xfrm>
            <a:custGeom>
              <a:avLst/>
              <a:gdLst/>
              <a:ahLst/>
              <a:cxnLst/>
              <a:rect l="l" t="t" r="r" b="b"/>
              <a:pathLst>
                <a:path w="9812" h="7359" extrusionOk="0">
                  <a:moveTo>
                    <a:pt x="1120" y="1549"/>
                  </a:moveTo>
                  <a:cubicBezTo>
                    <a:pt x="596" y="2715"/>
                    <a:pt x="1" y="3513"/>
                    <a:pt x="144" y="4097"/>
                  </a:cubicBezTo>
                  <a:cubicBezTo>
                    <a:pt x="275" y="4680"/>
                    <a:pt x="453" y="4763"/>
                    <a:pt x="870" y="6228"/>
                  </a:cubicBezTo>
                  <a:cubicBezTo>
                    <a:pt x="1192" y="7359"/>
                    <a:pt x="1870" y="6252"/>
                    <a:pt x="3882" y="6359"/>
                  </a:cubicBezTo>
                  <a:cubicBezTo>
                    <a:pt x="5894" y="6454"/>
                    <a:pt x="5930" y="6597"/>
                    <a:pt x="6073" y="5716"/>
                  </a:cubicBezTo>
                  <a:cubicBezTo>
                    <a:pt x="6145" y="5240"/>
                    <a:pt x="6145" y="4513"/>
                    <a:pt x="6121" y="3954"/>
                  </a:cubicBezTo>
                  <a:cubicBezTo>
                    <a:pt x="6097" y="3418"/>
                    <a:pt x="6406" y="2918"/>
                    <a:pt x="6895" y="2692"/>
                  </a:cubicBezTo>
                  <a:cubicBezTo>
                    <a:pt x="7502" y="2406"/>
                    <a:pt x="8466" y="2061"/>
                    <a:pt x="9812" y="1834"/>
                  </a:cubicBezTo>
                  <a:lnTo>
                    <a:pt x="9347" y="715"/>
                  </a:lnTo>
                  <a:cubicBezTo>
                    <a:pt x="9347" y="715"/>
                    <a:pt x="8121" y="1"/>
                    <a:pt x="5633" y="644"/>
                  </a:cubicBezTo>
                  <a:cubicBezTo>
                    <a:pt x="3144" y="1275"/>
                    <a:pt x="1120" y="1549"/>
                    <a:pt x="1120" y="1549"/>
                  </a:cubicBezTo>
                  <a:close/>
                </a:path>
              </a:pathLst>
            </a:custGeom>
            <a:solidFill>
              <a:srgbClr val="588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6"/>
            <p:cNvSpPr/>
            <p:nvPr/>
          </p:nvSpPr>
          <p:spPr>
            <a:xfrm>
              <a:off x="890320" y="1410279"/>
              <a:ext cx="659304" cy="937815"/>
            </a:xfrm>
            <a:custGeom>
              <a:avLst/>
              <a:gdLst/>
              <a:ahLst/>
              <a:cxnLst/>
              <a:rect l="l" t="t" r="r" b="b"/>
              <a:pathLst>
                <a:path w="9585" h="13634" extrusionOk="0">
                  <a:moveTo>
                    <a:pt x="8073" y="7990"/>
                  </a:moveTo>
                  <a:cubicBezTo>
                    <a:pt x="8430" y="6966"/>
                    <a:pt x="8966" y="6299"/>
                    <a:pt x="9251" y="5382"/>
                  </a:cubicBezTo>
                  <a:cubicBezTo>
                    <a:pt x="9585" y="4358"/>
                    <a:pt x="8394" y="2096"/>
                    <a:pt x="8573" y="715"/>
                  </a:cubicBezTo>
                  <a:lnTo>
                    <a:pt x="7275" y="334"/>
                  </a:lnTo>
                  <a:lnTo>
                    <a:pt x="3441" y="1"/>
                  </a:lnTo>
                  <a:cubicBezTo>
                    <a:pt x="2822" y="203"/>
                    <a:pt x="2441" y="263"/>
                    <a:pt x="1941" y="310"/>
                  </a:cubicBezTo>
                  <a:cubicBezTo>
                    <a:pt x="1429" y="358"/>
                    <a:pt x="857" y="3168"/>
                    <a:pt x="2096" y="6001"/>
                  </a:cubicBezTo>
                  <a:cubicBezTo>
                    <a:pt x="3774" y="9835"/>
                    <a:pt x="1191" y="10216"/>
                    <a:pt x="262" y="12455"/>
                  </a:cubicBezTo>
                  <a:cubicBezTo>
                    <a:pt x="0" y="13098"/>
                    <a:pt x="2108" y="13633"/>
                    <a:pt x="3632" y="13086"/>
                  </a:cubicBezTo>
                  <a:cubicBezTo>
                    <a:pt x="4775" y="12681"/>
                    <a:pt x="7180" y="11514"/>
                    <a:pt x="8489" y="11621"/>
                  </a:cubicBezTo>
                  <a:cubicBezTo>
                    <a:pt x="8489" y="11621"/>
                    <a:pt x="8525" y="11097"/>
                    <a:pt x="8073" y="10026"/>
                  </a:cubicBezTo>
                  <a:cubicBezTo>
                    <a:pt x="7620" y="8954"/>
                    <a:pt x="8073" y="7990"/>
                    <a:pt x="8073" y="7990"/>
                  </a:cubicBezTo>
                  <a:close/>
                </a:path>
              </a:pathLst>
            </a:custGeom>
            <a:solidFill>
              <a:srgbClr val="FCD2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6"/>
            <p:cNvSpPr/>
            <p:nvPr/>
          </p:nvSpPr>
          <p:spPr>
            <a:xfrm>
              <a:off x="1086017" y="1155559"/>
              <a:ext cx="379280" cy="538174"/>
            </a:xfrm>
            <a:custGeom>
              <a:avLst/>
              <a:gdLst/>
              <a:ahLst/>
              <a:cxnLst/>
              <a:rect l="l" t="t" r="r" b="b"/>
              <a:pathLst>
                <a:path w="5514" h="7824" extrusionOk="0">
                  <a:moveTo>
                    <a:pt x="1549" y="560"/>
                  </a:moveTo>
                  <a:cubicBezTo>
                    <a:pt x="1763" y="1513"/>
                    <a:pt x="1334" y="3323"/>
                    <a:pt x="1191" y="3549"/>
                  </a:cubicBezTo>
                  <a:lnTo>
                    <a:pt x="596" y="3692"/>
                  </a:lnTo>
                  <a:cubicBezTo>
                    <a:pt x="596" y="3692"/>
                    <a:pt x="1" y="6156"/>
                    <a:pt x="2072" y="7180"/>
                  </a:cubicBezTo>
                  <a:cubicBezTo>
                    <a:pt x="3370" y="7823"/>
                    <a:pt x="5513" y="6764"/>
                    <a:pt x="4430" y="4025"/>
                  </a:cubicBezTo>
                  <a:cubicBezTo>
                    <a:pt x="4430" y="4025"/>
                    <a:pt x="3870" y="3858"/>
                    <a:pt x="3501" y="3656"/>
                  </a:cubicBezTo>
                  <a:cubicBezTo>
                    <a:pt x="3501" y="3656"/>
                    <a:pt x="3311" y="3537"/>
                    <a:pt x="3608" y="1989"/>
                  </a:cubicBezTo>
                  <a:cubicBezTo>
                    <a:pt x="3608" y="1989"/>
                    <a:pt x="3787" y="1311"/>
                    <a:pt x="2823" y="656"/>
                  </a:cubicBezTo>
                  <a:cubicBezTo>
                    <a:pt x="1858" y="1"/>
                    <a:pt x="1549" y="560"/>
                    <a:pt x="1549" y="560"/>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6"/>
            <p:cNvSpPr/>
            <p:nvPr/>
          </p:nvSpPr>
          <p:spPr>
            <a:xfrm>
              <a:off x="919761" y="952498"/>
              <a:ext cx="397302" cy="440637"/>
            </a:xfrm>
            <a:custGeom>
              <a:avLst/>
              <a:gdLst/>
              <a:ahLst/>
              <a:cxnLst/>
              <a:rect l="l" t="t" r="r" b="b"/>
              <a:pathLst>
                <a:path w="5776" h="6406" extrusionOk="0">
                  <a:moveTo>
                    <a:pt x="4549" y="572"/>
                  </a:moveTo>
                  <a:cubicBezTo>
                    <a:pt x="4394" y="560"/>
                    <a:pt x="4287" y="405"/>
                    <a:pt x="4168" y="310"/>
                  </a:cubicBezTo>
                  <a:cubicBezTo>
                    <a:pt x="3894" y="60"/>
                    <a:pt x="3454" y="36"/>
                    <a:pt x="3144" y="238"/>
                  </a:cubicBezTo>
                  <a:cubicBezTo>
                    <a:pt x="2846" y="441"/>
                    <a:pt x="2703" y="857"/>
                    <a:pt x="2811" y="1203"/>
                  </a:cubicBezTo>
                  <a:cubicBezTo>
                    <a:pt x="2870" y="1381"/>
                    <a:pt x="2989" y="1536"/>
                    <a:pt x="3061" y="1715"/>
                  </a:cubicBezTo>
                  <a:cubicBezTo>
                    <a:pt x="3132" y="1881"/>
                    <a:pt x="3132" y="2119"/>
                    <a:pt x="2989" y="2238"/>
                  </a:cubicBezTo>
                  <a:cubicBezTo>
                    <a:pt x="2870" y="2346"/>
                    <a:pt x="2680" y="2334"/>
                    <a:pt x="2525" y="2274"/>
                  </a:cubicBezTo>
                  <a:cubicBezTo>
                    <a:pt x="2382" y="2203"/>
                    <a:pt x="2251" y="2096"/>
                    <a:pt x="2108" y="2012"/>
                  </a:cubicBezTo>
                  <a:cubicBezTo>
                    <a:pt x="1620" y="1738"/>
                    <a:pt x="965" y="1810"/>
                    <a:pt x="548" y="2191"/>
                  </a:cubicBezTo>
                  <a:cubicBezTo>
                    <a:pt x="132" y="2560"/>
                    <a:pt x="1" y="3215"/>
                    <a:pt x="227" y="3727"/>
                  </a:cubicBezTo>
                  <a:cubicBezTo>
                    <a:pt x="334" y="3953"/>
                    <a:pt x="525" y="4155"/>
                    <a:pt x="763" y="4167"/>
                  </a:cubicBezTo>
                  <a:cubicBezTo>
                    <a:pt x="906" y="4179"/>
                    <a:pt x="1060" y="4120"/>
                    <a:pt x="1191" y="4179"/>
                  </a:cubicBezTo>
                  <a:cubicBezTo>
                    <a:pt x="1406" y="4263"/>
                    <a:pt x="1406" y="4584"/>
                    <a:pt x="1275" y="4751"/>
                  </a:cubicBezTo>
                  <a:cubicBezTo>
                    <a:pt x="1132" y="4929"/>
                    <a:pt x="906" y="5013"/>
                    <a:pt x="691" y="5096"/>
                  </a:cubicBezTo>
                  <a:cubicBezTo>
                    <a:pt x="477" y="5179"/>
                    <a:pt x="263" y="5298"/>
                    <a:pt x="179" y="5513"/>
                  </a:cubicBezTo>
                  <a:cubicBezTo>
                    <a:pt x="108" y="5739"/>
                    <a:pt x="215" y="6001"/>
                    <a:pt x="406" y="6144"/>
                  </a:cubicBezTo>
                  <a:cubicBezTo>
                    <a:pt x="584" y="6287"/>
                    <a:pt x="822" y="6346"/>
                    <a:pt x="1060" y="6370"/>
                  </a:cubicBezTo>
                  <a:cubicBezTo>
                    <a:pt x="1370" y="6406"/>
                    <a:pt x="1703" y="6382"/>
                    <a:pt x="1977" y="6239"/>
                  </a:cubicBezTo>
                  <a:cubicBezTo>
                    <a:pt x="2322" y="6060"/>
                    <a:pt x="2573" y="5703"/>
                    <a:pt x="2632" y="5322"/>
                  </a:cubicBezTo>
                  <a:cubicBezTo>
                    <a:pt x="2680" y="4941"/>
                    <a:pt x="2525" y="4536"/>
                    <a:pt x="2239" y="4274"/>
                  </a:cubicBezTo>
                  <a:cubicBezTo>
                    <a:pt x="2453" y="4346"/>
                    <a:pt x="2656" y="4334"/>
                    <a:pt x="2751" y="4048"/>
                  </a:cubicBezTo>
                  <a:cubicBezTo>
                    <a:pt x="2787" y="3941"/>
                    <a:pt x="2811" y="4132"/>
                    <a:pt x="3108" y="3989"/>
                  </a:cubicBezTo>
                  <a:cubicBezTo>
                    <a:pt x="3227" y="3941"/>
                    <a:pt x="3061" y="3703"/>
                    <a:pt x="3418" y="3739"/>
                  </a:cubicBezTo>
                  <a:cubicBezTo>
                    <a:pt x="3751" y="3774"/>
                    <a:pt x="3930" y="3536"/>
                    <a:pt x="3977" y="3167"/>
                  </a:cubicBezTo>
                  <a:cubicBezTo>
                    <a:pt x="4025" y="2846"/>
                    <a:pt x="3954" y="2465"/>
                    <a:pt x="4049" y="2155"/>
                  </a:cubicBezTo>
                  <a:cubicBezTo>
                    <a:pt x="4251" y="1465"/>
                    <a:pt x="4918" y="1345"/>
                    <a:pt x="5442" y="976"/>
                  </a:cubicBezTo>
                  <a:cubicBezTo>
                    <a:pt x="5632" y="834"/>
                    <a:pt x="5775" y="655"/>
                    <a:pt x="5692" y="405"/>
                  </a:cubicBezTo>
                  <a:cubicBezTo>
                    <a:pt x="5609" y="119"/>
                    <a:pt x="5382" y="0"/>
                    <a:pt x="5132" y="179"/>
                  </a:cubicBezTo>
                  <a:cubicBezTo>
                    <a:pt x="4954" y="310"/>
                    <a:pt x="4811" y="607"/>
                    <a:pt x="4549" y="572"/>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6"/>
            <p:cNvSpPr/>
            <p:nvPr/>
          </p:nvSpPr>
          <p:spPr>
            <a:xfrm>
              <a:off x="1149094" y="992602"/>
              <a:ext cx="222795" cy="244118"/>
            </a:xfrm>
            <a:custGeom>
              <a:avLst/>
              <a:gdLst/>
              <a:ahLst/>
              <a:cxnLst/>
              <a:rect l="l" t="t" r="r" b="b"/>
              <a:pathLst>
                <a:path w="3239" h="3549" extrusionOk="0">
                  <a:moveTo>
                    <a:pt x="3239" y="1191"/>
                  </a:moveTo>
                  <a:cubicBezTo>
                    <a:pt x="3120" y="739"/>
                    <a:pt x="2537" y="0"/>
                    <a:pt x="1405" y="227"/>
                  </a:cubicBezTo>
                  <a:cubicBezTo>
                    <a:pt x="191" y="477"/>
                    <a:pt x="1" y="1727"/>
                    <a:pt x="286" y="2572"/>
                  </a:cubicBezTo>
                  <a:cubicBezTo>
                    <a:pt x="632" y="3549"/>
                    <a:pt x="3239" y="1191"/>
                    <a:pt x="3239" y="1191"/>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6"/>
            <p:cNvSpPr/>
            <p:nvPr/>
          </p:nvSpPr>
          <p:spPr>
            <a:xfrm>
              <a:off x="1158931" y="1043367"/>
              <a:ext cx="239165" cy="281812"/>
            </a:xfrm>
            <a:custGeom>
              <a:avLst/>
              <a:gdLst/>
              <a:ahLst/>
              <a:cxnLst/>
              <a:rect l="l" t="t" r="r" b="b"/>
              <a:pathLst>
                <a:path w="3477" h="4097" extrusionOk="0">
                  <a:moveTo>
                    <a:pt x="417" y="1858"/>
                  </a:moveTo>
                  <a:cubicBezTo>
                    <a:pt x="191" y="1453"/>
                    <a:pt x="0" y="1584"/>
                    <a:pt x="24" y="1858"/>
                  </a:cubicBezTo>
                  <a:cubicBezTo>
                    <a:pt x="60" y="2215"/>
                    <a:pt x="191" y="2608"/>
                    <a:pt x="369" y="2715"/>
                  </a:cubicBezTo>
                  <a:cubicBezTo>
                    <a:pt x="608" y="2858"/>
                    <a:pt x="584" y="2656"/>
                    <a:pt x="679" y="2632"/>
                  </a:cubicBezTo>
                  <a:cubicBezTo>
                    <a:pt x="786" y="2608"/>
                    <a:pt x="953" y="3323"/>
                    <a:pt x="1620" y="3704"/>
                  </a:cubicBezTo>
                  <a:cubicBezTo>
                    <a:pt x="2298" y="4096"/>
                    <a:pt x="2906" y="3894"/>
                    <a:pt x="3013" y="3704"/>
                  </a:cubicBezTo>
                  <a:cubicBezTo>
                    <a:pt x="3120" y="3525"/>
                    <a:pt x="3477" y="2799"/>
                    <a:pt x="3406" y="1572"/>
                  </a:cubicBezTo>
                  <a:cubicBezTo>
                    <a:pt x="3322" y="358"/>
                    <a:pt x="2798" y="48"/>
                    <a:pt x="2536" y="84"/>
                  </a:cubicBezTo>
                  <a:cubicBezTo>
                    <a:pt x="1989" y="155"/>
                    <a:pt x="1584" y="1"/>
                    <a:pt x="1203" y="608"/>
                  </a:cubicBezTo>
                  <a:cubicBezTo>
                    <a:pt x="893" y="1120"/>
                    <a:pt x="679" y="2334"/>
                    <a:pt x="417" y="1858"/>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6"/>
            <p:cNvSpPr/>
            <p:nvPr/>
          </p:nvSpPr>
          <p:spPr>
            <a:xfrm>
              <a:off x="986965" y="1846805"/>
              <a:ext cx="202297" cy="204016"/>
            </a:xfrm>
            <a:custGeom>
              <a:avLst/>
              <a:gdLst/>
              <a:ahLst/>
              <a:cxnLst/>
              <a:rect l="l" t="t" r="r" b="b"/>
              <a:pathLst>
                <a:path w="2941" h="2966" extrusionOk="0">
                  <a:moveTo>
                    <a:pt x="810" y="786"/>
                  </a:moveTo>
                  <a:cubicBezTo>
                    <a:pt x="393" y="870"/>
                    <a:pt x="155" y="1156"/>
                    <a:pt x="72" y="1418"/>
                  </a:cubicBezTo>
                  <a:cubicBezTo>
                    <a:pt x="0" y="1691"/>
                    <a:pt x="60" y="2037"/>
                    <a:pt x="179" y="2287"/>
                  </a:cubicBezTo>
                  <a:cubicBezTo>
                    <a:pt x="322" y="2572"/>
                    <a:pt x="453" y="2775"/>
                    <a:pt x="1024" y="2846"/>
                  </a:cubicBezTo>
                  <a:cubicBezTo>
                    <a:pt x="1607" y="2918"/>
                    <a:pt x="1905" y="2965"/>
                    <a:pt x="2048" y="2846"/>
                  </a:cubicBezTo>
                  <a:cubicBezTo>
                    <a:pt x="2191" y="2739"/>
                    <a:pt x="2131" y="2561"/>
                    <a:pt x="2393" y="2299"/>
                  </a:cubicBezTo>
                  <a:cubicBezTo>
                    <a:pt x="2655" y="2037"/>
                    <a:pt x="2941" y="1251"/>
                    <a:pt x="2822" y="1096"/>
                  </a:cubicBezTo>
                  <a:cubicBezTo>
                    <a:pt x="2715" y="941"/>
                    <a:pt x="2369" y="834"/>
                    <a:pt x="2179" y="786"/>
                  </a:cubicBezTo>
                  <a:cubicBezTo>
                    <a:pt x="2048" y="751"/>
                    <a:pt x="1905" y="727"/>
                    <a:pt x="1905" y="727"/>
                  </a:cubicBezTo>
                  <a:cubicBezTo>
                    <a:pt x="1905" y="727"/>
                    <a:pt x="2060" y="608"/>
                    <a:pt x="2131" y="453"/>
                  </a:cubicBezTo>
                  <a:cubicBezTo>
                    <a:pt x="2191" y="322"/>
                    <a:pt x="2227" y="1"/>
                    <a:pt x="2096" y="1"/>
                  </a:cubicBezTo>
                  <a:cubicBezTo>
                    <a:pt x="1965" y="1"/>
                    <a:pt x="1607" y="417"/>
                    <a:pt x="1357" y="596"/>
                  </a:cubicBezTo>
                  <a:cubicBezTo>
                    <a:pt x="1107" y="763"/>
                    <a:pt x="976" y="751"/>
                    <a:pt x="810" y="786"/>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6"/>
            <p:cNvSpPr/>
            <p:nvPr/>
          </p:nvSpPr>
          <p:spPr>
            <a:xfrm>
              <a:off x="1382486" y="1914767"/>
              <a:ext cx="195005" cy="199133"/>
            </a:xfrm>
            <a:custGeom>
              <a:avLst/>
              <a:gdLst/>
              <a:ahLst/>
              <a:cxnLst/>
              <a:rect l="l" t="t" r="r" b="b"/>
              <a:pathLst>
                <a:path w="2835" h="2895" extrusionOk="0">
                  <a:moveTo>
                    <a:pt x="1572" y="930"/>
                  </a:moveTo>
                  <a:cubicBezTo>
                    <a:pt x="1263" y="1120"/>
                    <a:pt x="275" y="1049"/>
                    <a:pt x="132" y="1203"/>
                  </a:cubicBezTo>
                  <a:cubicBezTo>
                    <a:pt x="1" y="1370"/>
                    <a:pt x="96" y="1644"/>
                    <a:pt x="298" y="1858"/>
                  </a:cubicBezTo>
                  <a:cubicBezTo>
                    <a:pt x="489" y="2061"/>
                    <a:pt x="441" y="2358"/>
                    <a:pt x="620" y="2549"/>
                  </a:cubicBezTo>
                  <a:cubicBezTo>
                    <a:pt x="810" y="2751"/>
                    <a:pt x="1049" y="2870"/>
                    <a:pt x="1132" y="2882"/>
                  </a:cubicBezTo>
                  <a:cubicBezTo>
                    <a:pt x="1215" y="2894"/>
                    <a:pt x="1680" y="2846"/>
                    <a:pt x="1894" y="2763"/>
                  </a:cubicBezTo>
                  <a:cubicBezTo>
                    <a:pt x="2096" y="2668"/>
                    <a:pt x="2501" y="1977"/>
                    <a:pt x="2644" y="1775"/>
                  </a:cubicBezTo>
                  <a:cubicBezTo>
                    <a:pt x="2787" y="1561"/>
                    <a:pt x="2834" y="1144"/>
                    <a:pt x="2561" y="930"/>
                  </a:cubicBezTo>
                  <a:cubicBezTo>
                    <a:pt x="2299" y="703"/>
                    <a:pt x="1703" y="334"/>
                    <a:pt x="1584" y="310"/>
                  </a:cubicBezTo>
                  <a:cubicBezTo>
                    <a:pt x="1477" y="287"/>
                    <a:pt x="1453" y="406"/>
                    <a:pt x="1144" y="203"/>
                  </a:cubicBezTo>
                  <a:cubicBezTo>
                    <a:pt x="822" y="1"/>
                    <a:pt x="632" y="287"/>
                    <a:pt x="918" y="608"/>
                  </a:cubicBezTo>
                  <a:cubicBezTo>
                    <a:pt x="1168" y="882"/>
                    <a:pt x="1572" y="930"/>
                    <a:pt x="1572" y="930"/>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6"/>
            <p:cNvSpPr/>
            <p:nvPr/>
          </p:nvSpPr>
          <p:spPr>
            <a:xfrm>
              <a:off x="1027067" y="3502865"/>
              <a:ext cx="186820" cy="371026"/>
            </a:xfrm>
            <a:custGeom>
              <a:avLst/>
              <a:gdLst/>
              <a:ahLst/>
              <a:cxnLst/>
              <a:rect l="l" t="t" r="r" b="b"/>
              <a:pathLst>
                <a:path w="2716" h="5394" extrusionOk="0">
                  <a:moveTo>
                    <a:pt x="298" y="191"/>
                  </a:moveTo>
                  <a:cubicBezTo>
                    <a:pt x="0" y="631"/>
                    <a:pt x="96" y="988"/>
                    <a:pt x="167" y="2096"/>
                  </a:cubicBezTo>
                  <a:cubicBezTo>
                    <a:pt x="239" y="3203"/>
                    <a:pt x="191" y="4167"/>
                    <a:pt x="429" y="4513"/>
                  </a:cubicBezTo>
                  <a:cubicBezTo>
                    <a:pt x="667" y="4846"/>
                    <a:pt x="1394" y="5394"/>
                    <a:pt x="1917" y="5251"/>
                  </a:cubicBezTo>
                  <a:cubicBezTo>
                    <a:pt x="2453" y="5108"/>
                    <a:pt x="2715" y="4417"/>
                    <a:pt x="2644" y="4096"/>
                  </a:cubicBezTo>
                  <a:cubicBezTo>
                    <a:pt x="2572" y="3786"/>
                    <a:pt x="2036" y="2548"/>
                    <a:pt x="1989" y="1953"/>
                  </a:cubicBezTo>
                  <a:cubicBezTo>
                    <a:pt x="1941" y="1357"/>
                    <a:pt x="1691" y="0"/>
                    <a:pt x="1239" y="24"/>
                  </a:cubicBezTo>
                  <a:cubicBezTo>
                    <a:pt x="786" y="48"/>
                    <a:pt x="298" y="191"/>
                    <a:pt x="298" y="19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6"/>
            <p:cNvSpPr/>
            <p:nvPr/>
          </p:nvSpPr>
          <p:spPr>
            <a:xfrm>
              <a:off x="950921" y="3138360"/>
              <a:ext cx="227747" cy="432520"/>
            </a:xfrm>
            <a:custGeom>
              <a:avLst/>
              <a:gdLst/>
              <a:ahLst/>
              <a:cxnLst/>
              <a:rect l="l" t="t" r="r" b="b"/>
              <a:pathLst>
                <a:path w="3311" h="6288" extrusionOk="0">
                  <a:moveTo>
                    <a:pt x="3024" y="275"/>
                  </a:moveTo>
                  <a:cubicBezTo>
                    <a:pt x="3167" y="977"/>
                    <a:pt x="524" y="810"/>
                    <a:pt x="786" y="1"/>
                  </a:cubicBezTo>
                  <a:cubicBezTo>
                    <a:pt x="393" y="929"/>
                    <a:pt x="0" y="2311"/>
                    <a:pt x="1536" y="5882"/>
                  </a:cubicBezTo>
                  <a:cubicBezTo>
                    <a:pt x="1536" y="5882"/>
                    <a:pt x="1905" y="6287"/>
                    <a:pt x="2346" y="5847"/>
                  </a:cubicBezTo>
                  <a:cubicBezTo>
                    <a:pt x="2358" y="2275"/>
                    <a:pt x="3310" y="1882"/>
                    <a:pt x="3024" y="275"/>
                  </a:cubicBezTo>
                  <a:close/>
                </a:path>
              </a:pathLst>
            </a:custGeom>
            <a:solidFill>
              <a:srgbClr val="588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6"/>
            <p:cNvSpPr/>
            <p:nvPr/>
          </p:nvSpPr>
          <p:spPr>
            <a:xfrm>
              <a:off x="1183487" y="3668299"/>
              <a:ext cx="254780" cy="407070"/>
            </a:xfrm>
            <a:custGeom>
              <a:avLst/>
              <a:gdLst/>
              <a:ahLst/>
              <a:cxnLst/>
              <a:rect l="l" t="t" r="r" b="b"/>
              <a:pathLst>
                <a:path w="3704" h="5918" extrusionOk="0">
                  <a:moveTo>
                    <a:pt x="1132" y="203"/>
                  </a:moveTo>
                  <a:cubicBezTo>
                    <a:pt x="870" y="393"/>
                    <a:pt x="1" y="1846"/>
                    <a:pt x="227" y="2346"/>
                  </a:cubicBezTo>
                  <a:cubicBezTo>
                    <a:pt x="453" y="2846"/>
                    <a:pt x="894" y="2989"/>
                    <a:pt x="846" y="3298"/>
                  </a:cubicBezTo>
                  <a:cubicBezTo>
                    <a:pt x="810" y="3596"/>
                    <a:pt x="405" y="3989"/>
                    <a:pt x="667" y="4739"/>
                  </a:cubicBezTo>
                  <a:cubicBezTo>
                    <a:pt x="929" y="5501"/>
                    <a:pt x="1632" y="5882"/>
                    <a:pt x="2310" y="5906"/>
                  </a:cubicBezTo>
                  <a:cubicBezTo>
                    <a:pt x="2989" y="5918"/>
                    <a:pt x="3465" y="5370"/>
                    <a:pt x="3584" y="5072"/>
                  </a:cubicBezTo>
                  <a:cubicBezTo>
                    <a:pt x="3703" y="4786"/>
                    <a:pt x="3703" y="4132"/>
                    <a:pt x="3287" y="3572"/>
                  </a:cubicBezTo>
                  <a:cubicBezTo>
                    <a:pt x="2858" y="3024"/>
                    <a:pt x="2382" y="1560"/>
                    <a:pt x="2287" y="845"/>
                  </a:cubicBezTo>
                  <a:cubicBezTo>
                    <a:pt x="2203" y="119"/>
                    <a:pt x="1417" y="0"/>
                    <a:pt x="1132" y="2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6"/>
            <p:cNvSpPr/>
            <p:nvPr/>
          </p:nvSpPr>
          <p:spPr>
            <a:xfrm>
              <a:off x="1234252" y="3234181"/>
              <a:ext cx="231049" cy="502956"/>
            </a:xfrm>
            <a:custGeom>
              <a:avLst/>
              <a:gdLst/>
              <a:ahLst/>
              <a:cxnLst/>
              <a:rect l="l" t="t" r="r" b="b"/>
              <a:pathLst>
                <a:path w="3359" h="7312" extrusionOk="0">
                  <a:moveTo>
                    <a:pt x="3358" y="918"/>
                  </a:moveTo>
                  <a:cubicBezTo>
                    <a:pt x="3263" y="2180"/>
                    <a:pt x="429" y="882"/>
                    <a:pt x="1072" y="1"/>
                  </a:cubicBezTo>
                  <a:lnTo>
                    <a:pt x="1072" y="1"/>
                  </a:lnTo>
                  <a:cubicBezTo>
                    <a:pt x="965" y="156"/>
                    <a:pt x="846" y="346"/>
                    <a:pt x="715" y="572"/>
                  </a:cubicBezTo>
                  <a:cubicBezTo>
                    <a:pt x="1" y="1858"/>
                    <a:pt x="656" y="5573"/>
                    <a:pt x="501" y="6442"/>
                  </a:cubicBezTo>
                  <a:cubicBezTo>
                    <a:pt x="358" y="7311"/>
                    <a:pt x="1263" y="6835"/>
                    <a:pt x="1263" y="6835"/>
                  </a:cubicBezTo>
                  <a:cubicBezTo>
                    <a:pt x="2942" y="3513"/>
                    <a:pt x="3263" y="1965"/>
                    <a:pt x="3358" y="918"/>
                  </a:cubicBezTo>
                  <a:close/>
                </a:path>
              </a:pathLst>
            </a:custGeom>
            <a:solidFill>
              <a:srgbClr val="588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1" name="Google Shape;351;p36"/>
          <p:cNvSpPr/>
          <p:nvPr/>
        </p:nvSpPr>
        <p:spPr>
          <a:xfrm>
            <a:off x="8048178" y="3371002"/>
            <a:ext cx="191599" cy="445097"/>
          </a:xfrm>
          <a:custGeom>
            <a:avLst/>
            <a:gdLst/>
            <a:ahLst/>
            <a:cxnLst/>
            <a:rect l="l" t="t" r="r" b="b"/>
            <a:pathLst>
              <a:path w="2727" h="6335" extrusionOk="0">
                <a:moveTo>
                  <a:pt x="1215" y="1"/>
                </a:moveTo>
                <a:cubicBezTo>
                  <a:pt x="1072" y="144"/>
                  <a:pt x="691" y="608"/>
                  <a:pt x="667" y="941"/>
                </a:cubicBezTo>
                <a:cubicBezTo>
                  <a:pt x="631" y="1394"/>
                  <a:pt x="786" y="2287"/>
                  <a:pt x="715" y="2763"/>
                </a:cubicBezTo>
                <a:cubicBezTo>
                  <a:pt x="655" y="3180"/>
                  <a:pt x="322" y="3477"/>
                  <a:pt x="179" y="3846"/>
                </a:cubicBezTo>
                <a:cubicBezTo>
                  <a:pt x="72" y="4120"/>
                  <a:pt x="0" y="4989"/>
                  <a:pt x="298" y="5608"/>
                </a:cubicBezTo>
                <a:cubicBezTo>
                  <a:pt x="441" y="5918"/>
                  <a:pt x="762" y="6251"/>
                  <a:pt x="1072" y="6275"/>
                </a:cubicBezTo>
                <a:cubicBezTo>
                  <a:pt x="1643" y="6335"/>
                  <a:pt x="2167" y="5823"/>
                  <a:pt x="2429" y="5311"/>
                </a:cubicBezTo>
                <a:cubicBezTo>
                  <a:pt x="2596" y="5001"/>
                  <a:pt x="2727" y="3775"/>
                  <a:pt x="2429" y="2810"/>
                </a:cubicBezTo>
                <a:cubicBezTo>
                  <a:pt x="2251" y="2239"/>
                  <a:pt x="1596" y="775"/>
                  <a:pt x="1620" y="548"/>
                </a:cubicBezTo>
                <a:cubicBezTo>
                  <a:pt x="1655" y="310"/>
                  <a:pt x="1215" y="1"/>
                  <a:pt x="1215" y="1"/>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6"/>
          <p:cNvSpPr/>
          <p:nvPr/>
        </p:nvSpPr>
        <p:spPr>
          <a:xfrm>
            <a:off x="8027241" y="2071038"/>
            <a:ext cx="519573" cy="1344355"/>
          </a:xfrm>
          <a:custGeom>
            <a:avLst/>
            <a:gdLst/>
            <a:ahLst/>
            <a:cxnLst/>
            <a:rect l="l" t="t" r="r" b="b"/>
            <a:pathLst>
              <a:path w="7395" h="19134" extrusionOk="0">
                <a:moveTo>
                  <a:pt x="3215" y="0"/>
                </a:moveTo>
                <a:cubicBezTo>
                  <a:pt x="3299" y="1596"/>
                  <a:pt x="7394" y="4191"/>
                  <a:pt x="3811" y="12061"/>
                </a:cubicBezTo>
                <a:cubicBezTo>
                  <a:pt x="3227" y="13347"/>
                  <a:pt x="5966" y="14407"/>
                  <a:pt x="1918" y="19050"/>
                </a:cubicBezTo>
                <a:cubicBezTo>
                  <a:pt x="1918" y="19050"/>
                  <a:pt x="1548" y="19134"/>
                  <a:pt x="1513" y="18503"/>
                </a:cubicBezTo>
                <a:cubicBezTo>
                  <a:pt x="1572" y="16276"/>
                  <a:pt x="703" y="15157"/>
                  <a:pt x="2049" y="12931"/>
                </a:cubicBezTo>
                <a:cubicBezTo>
                  <a:pt x="2846" y="11311"/>
                  <a:pt x="1" y="10109"/>
                  <a:pt x="703" y="1215"/>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6"/>
          <p:cNvSpPr/>
          <p:nvPr/>
        </p:nvSpPr>
        <p:spPr>
          <a:xfrm>
            <a:off x="8041504" y="2071038"/>
            <a:ext cx="409124" cy="686862"/>
          </a:xfrm>
          <a:custGeom>
            <a:avLst/>
            <a:gdLst/>
            <a:ahLst/>
            <a:cxnLst/>
            <a:rect l="l" t="t" r="r" b="b"/>
            <a:pathLst>
              <a:path w="5823" h="9776" extrusionOk="0">
                <a:moveTo>
                  <a:pt x="3012" y="0"/>
                </a:moveTo>
                <a:cubicBezTo>
                  <a:pt x="3120" y="1381"/>
                  <a:pt x="5822" y="3251"/>
                  <a:pt x="5072" y="7989"/>
                </a:cubicBezTo>
                <a:cubicBezTo>
                  <a:pt x="4882" y="9204"/>
                  <a:pt x="2131" y="9775"/>
                  <a:pt x="691" y="7739"/>
                </a:cubicBezTo>
                <a:cubicBezTo>
                  <a:pt x="0" y="5025"/>
                  <a:pt x="500" y="1072"/>
                  <a:pt x="500" y="1072"/>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6"/>
          <p:cNvSpPr/>
          <p:nvPr/>
        </p:nvSpPr>
        <p:spPr>
          <a:xfrm>
            <a:off x="7703481" y="2665795"/>
            <a:ext cx="219914" cy="91900"/>
          </a:xfrm>
          <a:custGeom>
            <a:avLst/>
            <a:gdLst/>
            <a:ahLst/>
            <a:cxnLst/>
            <a:rect l="l" t="t" r="r" b="b"/>
            <a:pathLst>
              <a:path w="3130" h="1308" extrusionOk="0">
                <a:moveTo>
                  <a:pt x="2065" y="1"/>
                </a:moveTo>
                <a:cubicBezTo>
                  <a:pt x="2060" y="1"/>
                  <a:pt x="2054" y="1"/>
                  <a:pt x="2049" y="1"/>
                </a:cubicBezTo>
                <a:cubicBezTo>
                  <a:pt x="1061" y="1"/>
                  <a:pt x="1" y="667"/>
                  <a:pt x="72" y="1060"/>
                </a:cubicBezTo>
                <a:cubicBezTo>
                  <a:pt x="104" y="1241"/>
                  <a:pt x="698" y="1308"/>
                  <a:pt x="1321" y="1308"/>
                </a:cubicBezTo>
                <a:cubicBezTo>
                  <a:pt x="1887" y="1308"/>
                  <a:pt x="2476" y="1253"/>
                  <a:pt x="2692" y="1179"/>
                </a:cubicBezTo>
                <a:cubicBezTo>
                  <a:pt x="3130" y="1037"/>
                  <a:pt x="3026" y="1"/>
                  <a:pt x="2065" y="1"/>
                </a:cubicBezTo>
                <a:close/>
              </a:path>
            </a:pathLst>
          </a:custGeom>
          <a:solidFill>
            <a:srgbClr val="1E31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6"/>
          <p:cNvSpPr/>
          <p:nvPr/>
        </p:nvSpPr>
        <p:spPr>
          <a:xfrm>
            <a:off x="7567176" y="2122048"/>
            <a:ext cx="570581" cy="1622093"/>
          </a:xfrm>
          <a:custGeom>
            <a:avLst/>
            <a:gdLst/>
            <a:ahLst/>
            <a:cxnLst/>
            <a:rect l="l" t="t" r="r" b="b"/>
            <a:pathLst>
              <a:path w="8121" h="23087" extrusionOk="0">
                <a:moveTo>
                  <a:pt x="4334" y="1"/>
                </a:moveTo>
                <a:cubicBezTo>
                  <a:pt x="4084" y="1477"/>
                  <a:pt x="72" y="4513"/>
                  <a:pt x="3667" y="12526"/>
                </a:cubicBezTo>
                <a:cubicBezTo>
                  <a:pt x="4751" y="14967"/>
                  <a:pt x="0" y="16646"/>
                  <a:pt x="5203" y="23087"/>
                </a:cubicBezTo>
                <a:cubicBezTo>
                  <a:pt x="5203" y="23087"/>
                  <a:pt x="5418" y="22861"/>
                  <a:pt x="5763" y="23087"/>
                </a:cubicBezTo>
                <a:cubicBezTo>
                  <a:pt x="5870" y="21182"/>
                  <a:pt x="8120" y="18562"/>
                  <a:pt x="6025" y="13729"/>
                </a:cubicBezTo>
                <a:cubicBezTo>
                  <a:pt x="5644" y="12038"/>
                  <a:pt x="7513" y="9014"/>
                  <a:pt x="7739" y="3132"/>
                </a:cubicBezTo>
                <a:lnTo>
                  <a:pt x="7739" y="405"/>
                </a:ln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6"/>
          <p:cNvSpPr/>
          <p:nvPr/>
        </p:nvSpPr>
        <p:spPr>
          <a:xfrm>
            <a:off x="7665892" y="2122048"/>
            <a:ext cx="455144" cy="618288"/>
          </a:xfrm>
          <a:custGeom>
            <a:avLst/>
            <a:gdLst/>
            <a:ahLst/>
            <a:cxnLst/>
            <a:rect l="l" t="t" r="r" b="b"/>
            <a:pathLst>
              <a:path w="6478" h="8800" extrusionOk="0">
                <a:moveTo>
                  <a:pt x="6477" y="405"/>
                </a:moveTo>
                <a:lnTo>
                  <a:pt x="6477" y="3132"/>
                </a:lnTo>
                <a:cubicBezTo>
                  <a:pt x="6394" y="5192"/>
                  <a:pt x="5977" y="6894"/>
                  <a:pt x="5668" y="8323"/>
                </a:cubicBezTo>
                <a:cubicBezTo>
                  <a:pt x="5572" y="7954"/>
                  <a:pt x="2977" y="8002"/>
                  <a:pt x="1619" y="8323"/>
                </a:cubicBezTo>
                <a:cubicBezTo>
                  <a:pt x="595" y="8561"/>
                  <a:pt x="607" y="8799"/>
                  <a:pt x="607" y="8799"/>
                </a:cubicBezTo>
                <a:cubicBezTo>
                  <a:pt x="0" y="4049"/>
                  <a:pt x="2596" y="1287"/>
                  <a:pt x="2929" y="1"/>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6"/>
          <p:cNvSpPr/>
          <p:nvPr/>
        </p:nvSpPr>
        <p:spPr>
          <a:xfrm>
            <a:off x="8255657" y="1332388"/>
            <a:ext cx="406595" cy="809817"/>
          </a:xfrm>
          <a:custGeom>
            <a:avLst/>
            <a:gdLst/>
            <a:ahLst/>
            <a:cxnLst/>
            <a:rect l="l" t="t" r="r" b="b"/>
            <a:pathLst>
              <a:path w="5787" h="11526" extrusionOk="0">
                <a:moveTo>
                  <a:pt x="714" y="0"/>
                </a:moveTo>
                <a:cubicBezTo>
                  <a:pt x="4655" y="857"/>
                  <a:pt x="5787" y="6203"/>
                  <a:pt x="5322" y="8465"/>
                </a:cubicBezTo>
                <a:cubicBezTo>
                  <a:pt x="4846" y="10716"/>
                  <a:pt x="1643" y="11525"/>
                  <a:pt x="1643" y="11525"/>
                </a:cubicBezTo>
                <a:cubicBezTo>
                  <a:pt x="1643" y="11525"/>
                  <a:pt x="0" y="11502"/>
                  <a:pt x="1203" y="10513"/>
                </a:cubicBezTo>
                <a:cubicBezTo>
                  <a:pt x="1953" y="9906"/>
                  <a:pt x="1774" y="9525"/>
                  <a:pt x="2667" y="8323"/>
                </a:cubicBezTo>
                <a:cubicBezTo>
                  <a:pt x="3131" y="7692"/>
                  <a:pt x="1203" y="5048"/>
                  <a:pt x="1203" y="5048"/>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7499375" y="1417684"/>
            <a:ext cx="292844" cy="790566"/>
          </a:xfrm>
          <a:custGeom>
            <a:avLst/>
            <a:gdLst/>
            <a:ahLst/>
            <a:cxnLst/>
            <a:rect l="l" t="t" r="r" b="b"/>
            <a:pathLst>
              <a:path w="4168" h="11252" extrusionOk="0">
                <a:moveTo>
                  <a:pt x="3418" y="1"/>
                </a:moveTo>
                <a:cubicBezTo>
                  <a:pt x="179" y="2560"/>
                  <a:pt x="1096" y="5727"/>
                  <a:pt x="941" y="7001"/>
                </a:cubicBezTo>
                <a:cubicBezTo>
                  <a:pt x="775" y="8275"/>
                  <a:pt x="1" y="8835"/>
                  <a:pt x="489" y="11097"/>
                </a:cubicBezTo>
                <a:cubicBezTo>
                  <a:pt x="489" y="11097"/>
                  <a:pt x="1203" y="11252"/>
                  <a:pt x="1763" y="10026"/>
                </a:cubicBezTo>
                <a:cubicBezTo>
                  <a:pt x="2096" y="9299"/>
                  <a:pt x="3025" y="9002"/>
                  <a:pt x="2977" y="7668"/>
                </a:cubicBezTo>
                <a:cubicBezTo>
                  <a:pt x="2930" y="6370"/>
                  <a:pt x="4168" y="4501"/>
                  <a:pt x="4168" y="4501"/>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6"/>
          <p:cNvSpPr/>
          <p:nvPr/>
        </p:nvSpPr>
        <p:spPr>
          <a:xfrm>
            <a:off x="7707697" y="1291356"/>
            <a:ext cx="737871" cy="940360"/>
          </a:xfrm>
          <a:custGeom>
            <a:avLst/>
            <a:gdLst/>
            <a:ahLst/>
            <a:cxnLst/>
            <a:rect l="l" t="t" r="r" b="b"/>
            <a:pathLst>
              <a:path w="10502" h="13384" extrusionOk="0">
                <a:moveTo>
                  <a:pt x="4263" y="370"/>
                </a:moveTo>
                <a:cubicBezTo>
                  <a:pt x="2036" y="703"/>
                  <a:pt x="893" y="1382"/>
                  <a:pt x="441" y="1799"/>
                </a:cubicBezTo>
                <a:cubicBezTo>
                  <a:pt x="0" y="2203"/>
                  <a:pt x="453" y="5192"/>
                  <a:pt x="1477" y="7168"/>
                </a:cubicBezTo>
                <a:cubicBezTo>
                  <a:pt x="2679" y="9502"/>
                  <a:pt x="2334" y="11824"/>
                  <a:pt x="2334" y="11824"/>
                </a:cubicBezTo>
                <a:cubicBezTo>
                  <a:pt x="2334" y="11824"/>
                  <a:pt x="5430" y="13383"/>
                  <a:pt x="7763" y="11097"/>
                </a:cubicBezTo>
                <a:cubicBezTo>
                  <a:pt x="7763" y="11097"/>
                  <a:pt x="7799" y="9573"/>
                  <a:pt x="8513" y="7740"/>
                </a:cubicBezTo>
                <a:cubicBezTo>
                  <a:pt x="9228" y="5894"/>
                  <a:pt x="10502" y="3061"/>
                  <a:pt x="8513" y="584"/>
                </a:cubicBezTo>
                <a:cubicBezTo>
                  <a:pt x="8513" y="584"/>
                  <a:pt x="6811" y="1"/>
                  <a:pt x="4263" y="370"/>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6"/>
          <p:cNvSpPr/>
          <p:nvPr/>
        </p:nvSpPr>
        <p:spPr>
          <a:xfrm>
            <a:off x="7899297" y="1208588"/>
            <a:ext cx="201646" cy="256027"/>
          </a:xfrm>
          <a:custGeom>
            <a:avLst/>
            <a:gdLst/>
            <a:ahLst/>
            <a:cxnLst/>
            <a:rect l="l" t="t" r="r" b="b"/>
            <a:pathLst>
              <a:path w="2870" h="3644" extrusionOk="0">
                <a:moveTo>
                  <a:pt x="214" y="298"/>
                </a:moveTo>
                <a:cubicBezTo>
                  <a:pt x="405" y="1976"/>
                  <a:pt x="0" y="2846"/>
                  <a:pt x="0" y="2846"/>
                </a:cubicBezTo>
                <a:cubicBezTo>
                  <a:pt x="0" y="2846"/>
                  <a:pt x="202" y="3643"/>
                  <a:pt x="1238" y="3500"/>
                </a:cubicBezTo>
                <a:cubicBezTo>
                  <a:pt x="2274" y="3358"/>
                  <a:pt x="2869" y="2512"/>
                  <a:pt x="2869" y="2512"/>
                </a:cubicBezTo>
                <a:cubicBezTo>
                  <a:pt x="2869" y="2512"/>
                  <a:pt x="2465" y="1929"/>
                  <a:pt x="2465" y="0"/>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7872528" y="1010313"/>
            <a:ext cx="225886" cy="198344"/>
          </a:xfrm>
          <a:custGeom>
            <a:avLst/>
            <a:gdLst/>
            <a:ahLst/>
            <a:cxnLst/>
            <a:rect l="l" t="t" r="r" b="b"/>
            <a:pathLst>
              <a:path w="3215" h="2823" extrusionOk="0">
                <a:moveTo>
                  <a:pt x="250" y="2167"/>
                </a:moveTo>
                <a:cubicBezTo>
                  <a:pt x="0" y="1274"/>
                  <a:pt x="95" y="643"/>
                  <a:pt x="738" y="310"/>
                </a:cubicBezTo>
                <a:cubicBezTo>
                  <a:pt x="1369" y="0"/>
                  <a:pt x="2203" y="24"/>
                  <a:pt x="2369" y="715"/>
                </a:cubicBezTo>
                <a:cubicBezTo>
                  <a:pt x="2572" y="655"/>
                  <a:pt x="3215" y="810"/>
                  <a:pt x="3048" y="2024"/>
                </a:cubicBezTo>
                <a:cubicBezTo>
                  <a:pt x="3048" y="2024"/>
                  <a:pt x="2762" y="2620"/>
                  <a:pt x="1607" y="2727"/>
                </a:cubicBezTo>
                <a:cubicBezTo>
                  <a:pt x="679" y="2822"/>
                  <a:pt x="250" y="2167"/>
                  <a:pt x="250" y="2167"/>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7870841" y="1158352"/>
            <a:ext cx="56911" cy="76232"/>
          </a:xfrm>
          <a:custGeom>
            <a:avLst/>
            <a:gdLst/>
            <a:ahLst/>
            <a:cxnLst/>
            <a:rect l="l" t="t" r="r" b="b"/>
            <a:pathLst>
              <a:path w="810" h="1085" extrusionOk="0">
                <a:moveTo>
                  <a:pt x="691" y="405"/>
                </a:moveTo>
                <a:cubicBezTo>
                  <a:pt x="810" y="667"/>
                  <a:pt x="774" y="941"/>
                  <a:pt x="619" y="1013"/>
                </a:cubicBezTo>
                <a:cubicBezTo>
                  <a:pt x="465" y="1084"/>
                  <a:pt x="238" y="929"/>
                  <a:pt x="119" y="679"/>
                </a:cubicBezTo>
                <a:cubicBezTo>
                  <a:pt x="0" y="417"/>
                  <a:pt x="24" y="144"/>
                  <a:pt x="179" y="72"/>
                </a:cubicBezTo>
                <a:cubicBezTo>
                  <a:pt x="345" y="1"/>
                  <a:pt x="560" y="155"/>
                  <a:pt x="691" y="405"/>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8054010" y="1149991"/>
            <a:ext cx="51079" cy="76232"/>
          </a:xfrm>
          <a:custGeom>
            <a:avLst/>
            <a:gdLst/>
            <a:ahLst/>
            <a:cxnLst/>
            <a:rect l="l" t="t" r="r" b="b"/>
            <a:pathLst>
              <a:path w="727" h="1085" extrusionOk="0">
                <a:moveTo>
                  <a:pt x="679" y="608"/>
                </a:moveTo>
                <a:cubicBezTo>
                  <a:pt x="620" y="882"/>
                  <a:pt x="441" y="1084"/>
                  <a:pt x="263" y="1048"/>
                </a:cubicBezTo>
                <a:cubicBezTo>
                  <a:pt x="96" y="1013"/>
                  <a:pt x="1" y="763"/>
                  <a:pt x="60" y="477"/>
                </a:cubicBezTo>
                <a:cubicBezTo>
                  <a:pt x="120" y="203"/>
                  <a:pt x="298" y="1"/>
                  <a:pt x="465" y="36"/>
                </a:cubicBezTo>
                <a:cubicBezTo>
                  <a:pt x="644" y="72"/>
                  <a:pt x="727" y="322"/>
                  <a:pt x="679" y="608"/>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7884191" y="1034553"/>
            <a:ext cx="195815" cy="275279"/>
          </a:xfrm>
          <a:custGeom>
            <a:avLst/>
            <a:gdLst/>
            <a:ahLst/>
            <a:cxnLst/>
            <a:rect l="l" t="t" r="r" b="b"/>
            <a:pathLst>
              <a:path w="2787" h="3918" extrusionOk="0">
                <a:moveTo>
                  <a:pt x="1465" y="786"/>
                </a:moveTo>
                <a:cubicBezTo>
                  <a:pt x="1072" y="786"/>
                  <a:pt x="882" y="346"/>
                  <a:pt x="441" y="655"/>
                </a:cubicBezTo>
                <a:cubicBezTo>
                  <a:pt x="1" y="965"/>
                  <a:pt x="215" y="2822"/>
                  <a:pt x="894" y="3406"/>
                </a:cubicBezTo>
                <a:cubicBezTo>
                  <a:pt x="1501" y="3918"/>
                  <a:pt x="2120" y="3549"/>
                  <a:pt x="2346" y="3179"/>
                </a:cubicBezTo>
                <a:cubicBezTo>
                  <a:pt x="2549" y="2858"/>
                  <a:pt x="2787" y="2144"/>
                  <a:pt x="2632" y="1275"/>
                </a:cubicBezTo>
                <a:cubicBezTo>
                  <a:pt x="2418" y="1"/>
                  <a:pt x="1894" y="786"/>
                  <a:pt x="1465" y="786"/>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6"/>
          <p:cNvSpPr/>
          <p:nvPr/>
        </p:nvSpPr>
        <p:spPr>
          <a:xfrm>
            <a:off x="7516940" y="2100337"/>
            <a:ext cx="141433" cy="184081"/>
          </a:xfrm>
          <a:custGeom>
            <a:avLst/>
            <a:gdLst/>
            <a:ahLst/>
            <a:cxnLst/>
            <a:rect l="l" t="t" r="r" b="b"/>
            <a:pathLst>
              <a:path w="2013" h="2620" extrusionOk="0">
                <a:moveTo>
                  <a:pt x="132" y="703"/>
                </a:moveTo>
                <a:cubicBezTo>
                  <a:pt x="144" y="131"/>
                  <a:pt x="560" y="72"/>
                  <a:pt x="846" y="36"/>
                </a:cubicBezTo>
                <a:cubicBezTo>
                  <a:pt x="1132" y="0"/>
                  <a:pt x="1287" y="250"/>
                  <a:pt x="1584" y="310"/>
                </a:cubicBezTo>
                <a:cubicBezTo>
                  <a:pt x="1882" y="369"/>
                  <a:pt x="1989" y="643"/>
                  <a:pt x="1858" y="1262"/>
                </a:cubicBezTo>
                <a:cubicBezTo>
                  <a:pt x="1751" y="1774"/>
                  <a:pt x="2013" y="1917"/>
                  <a:pt x="1787" y="2262"/>
                </a:cubicBezTo>
                <a:cubicBezTo>
                  <a:pt x="1561" y="2608"/>
                  <a:pt x="560" y="2619"/>
                  <a:pt x="203" y="2036"/>
                </a:cubicBezTo>
                <a:cubicBezTo>
                  <a:pt x="1" y="1703"/>
                  <a:pt x="108" y="1310"/>
                  <a:pt x="132" y="703"/>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680085" y="1305618"/>
            <a:ext cx="768012" cy="928626"/>
          </a:xfrm>
          <a:custGeom>
            <a:avLst/>
            <a:gdLst/>
            <a:ahLst/>
            <a:cxnLst/>
            <a:rect l="l" t="t" r="r" b="b"/>
            <a:pathLst>
              <a:path w="10931" h="13217" extrusionOk="0">
                <a:moveTo>
                  <a:pt x="6156" y="48"/>
                </a:moveTo>
                <a:cubicBezTo>
                  <a:pt x="6323" y="167"/>
                  <a:pt x="6299" y="726"/>
                  <a:pt x="5989" y="1131"/>
                </a:cubicBezTo>
                <a:cubicBezTo>
                  <a:pt x="5989" y="1131"/>
                  <a:pt x="5394" y="1977"/>
                  <a:pt x="4358" y="2119"/>
                </a:cubicBezTo>
                <a:cubicBezTo>
                  <a:pt x="3322" y="2262"/>
                  <a:pt x="3120" y="1477"/>
                  <a:pt x="3120" y="1477"/>
                </a:cubicBezTo>
                <a:cubicBezTo>
                  <a:pt x="2953" y="1012"/>
                  <a:pt x="3120" y="560"/>
                  <a:pt x="3215" y="464"/>
                </a:cubicBezTo>
                <a:cubicBezTo>
                  <a:pt x="3215" y="464"/>
                  <a:pt x="1822" y="667"/>
                  <a:pt x="846" y="1596"/>
                </a:cubicBezTo>
                <a:cubicBezTo>
                  <a:pt x="846" y="1596"/>
                  <a:pt x="1" y="2405"/>
                  <a:pt x="1596" y="6489"/>
                </a:cubicBezTo>
                <a:cubicBezTo>
                  <a:pt x="1596" y="6489"/>
                  <a:pt x="2906" y="9108"/>
                  <a:pt x="2727" y="11621"/>
                </a:cubicBezTo>
                <a:cubicBezTo>
                  <a:pt x="2727" y="11621"/>
                  <a:pt x="5823" y="13216"/>
                  <a:pt x="8156" y="10894"/>
                </a:cubicBezTo>
                <a:cubicBezTo>
                  <a:pt x="8156" y="10894"/>
                  <a:pt x="8180" y="10073"/>
                  <a:pt x="9037" y="7537"/>
                </a:cubicBezTo>
                <a:cubicBezTo>
                  <a:pt x="9907" y="5001"/>
                  <a:pt x="10931" y="3155"/>
                  <a:pt x="8906" y="381"/>
                </a:cubicBezTo>
                <a:cubicBezTo>
                  <a:pt x="8906" y="381"/>
                  <a:pt x="7775" y="0"/>
                  <a:pt x="6156" y="48"/>
                </a:cubicBezTo>
                <a:close/>
              </a:path>
            </a:pathLst>
          </a:custGeom>
          <a:solidFill>
            <a:srgbClr val="CAE7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a:off x="8160244" y="2040053"/>
            <a:ext cx="235160" cy="202560"/>
          </a:xfrm>
          <a:custGeom>
            <a:avLst/>
            <a:gdLst/>
            <a:ahLst/>
            <a:cxnLst/>
            <a:rect l="l" t="t" r="r" b="b"/>
            <a:pathLst>
              <a:path w="3347" h="2883" extrusionOk="0">
                <a:moveTo>
                  <a:pt x="2632" y="2215"/>
                </a:moveTo>
                <a:cubicBezTo>
                  <a:pt x="3108" y="1787"/>
                  <a:pt x="3346" y="1596"/>
                  <a:pt x="3311" y="1465"/>
                </a:cubicBezTo>
                <a:cubicBezTo>
                  <a:pt x="3275" y="1334"/>
                  <a:pt x="2882" y="394"/>
                  <a:pt x="2430" y="310"/>
                </a:cubicBezTo>
                <a:cubicBezTo>
                  <a:pt x="1977" y="227"/>
                  <a:pt x="1191" y="168"/>
                  <a:pt x="882" y="84"/>
                </a:cubicBezTo>
                <a:cubicBezTo>
                  <a:pt x="584" y="1"/>
                  <a:pt x="441" y="215"/>
                  <a:pt x="227" y="298"/>
                </a:cubicBezTo>
                <a:cubicBezTo>
                  <a:pt x="1" y="370"/>
                  <a:pt x="310" y="679"/>
                  <a:pt x="656" y="691"/>
                </a:cubicBezTo>
                <a:cubicBezTo>
                  <a:pt x="656" y="691"/>
                  <a:pt x="334" y="1001"/>
                  <a:pt x="370" y="1227"/>
                </a:cubicBezTo>
                <a:cubicBezTo>
                  <a:pt x="429" y="1608"/>
                  <a:pt x="953" y="1596"/>
                  <a:pt x="1060" y="1775"/>
                </a:cubicBezTo>
                <a:cubicBezTo>
                  <a:pt x="1251" y="2096"/>
                  <a:pt x="1906" y="2882"/>
                  <a:pt x="2632" y="2215"/>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a:off x="7784632" y="3720689"/>
            <a:ext cx="290385" cy="412496"/>
          </a:xfrm>
          <a:custGeom>
            <a:avLst/>
            <a:gdLst/>
            <a:ahLst/>
            <a:cxnLst/>
            <a:rect l="l" t="t" r="r" b="b"/>
            <a:pathLst>
              <a:path w="4133" h="5871" extrusionOk="0">
                <a:moveTo>
                  <a:pt x="2108" y="334"/>
                </a:moveTo>
                <a:cubicBezTo>
                  <a:pt x="2049" y="1203"/>
                  <a:pt x="227" y="3858"/>
                  <a:pt x="72" y="4489"/>
                </a:cubicBezTo>
                <a:cubicBezTo>
                  <a:pt x="72" y="4489"/>
                  <a:pt x="1" y="5037"/>
                  <a:pt x="370" y="5346"/>
                </a:cubicBezTo>
                <a:cubicBezTo>
                  <a:pt x="989" y="5870"/>
                  <a:pt x="3549" y="5715"/>
                  <a:pt x="3906" y="5227"/>
                </a:cubicBezTo>
                <a:cubicBezTo>
                  <a:pt x="3906" y="5227"/>
                  <a:pt x="4132" y="4882"/>
                  <a:pt x="4049" y="4358"/>
                </a:cubicBezTo>
                <a:cubicBezTo>
                  <a:pt x="4025" y="4144"/>
                  <a:pt x="3632" y="3275"/>
                  <a:pt x="3656" y="3191"/>
                </a:cubicBezTo>
                <a:cubicBezTo>
                  <a:pt x="3680" y="3096"/>
                  <a:pt x="3954" y="2870"/>
                  <a:pt x="3906" y="2536"/>
                </a:cubicBezTo>
                <a:cubicBezTo>
                  <a:pt x="3847" y="2203"/>
                  <a:pt x="3775" y="1822"/>
                  <a:pt x="3656" y="1643"/>
                </a:cubicBezTo>
                <a:cubicBezTo>
                  <a:pt x="3597" y="1548"/>
                  <a:pt x="2918" y="584"/>
                  <a:pt x="2668" y="334"/>
                </a:cubicBezTo>
                <a:cubicBezTo>
                  <a:pt x="2334" y="0"/>
                  <a:pt x="2108" y="334"/>
                  <a:pt x="2108" y="334"/>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8AA87-441B-9B1A-E315-2BB1E2B33053}"/>
              </a:ext>
            </a:extLst>
          </p:cNvPr>
          <p:cNvSpPr>
            <a:spLocks noGrp="1"/>
          </p:cNvSpPr>
          <p:nvPr>
            <p:ph type="title"/>
          </p:nvPr>
        </p:nvSpPr>
        <p:spPr/>
        <p:txBody>
          <a:bodyPr/>
          <a:lstStyle/>
          <a:p>
            <a:r>
              <a:rPr lang="en-US" dirty="0"/>
              <a:t>Radius</a:t>
            </a:r>
          </a:p>
        </p:txBody>
      </p:sp>
      <p:pic>
        <p:nvPicPr>
          <p:cNvPr id="4" name="Picture 3">
            <a:extLst>
              <a:ext uri="{FF2B5EF4-FFF2-40B4-BE49-F238E27FC236}">
                <a16:creationId xmlns:a16="http://schemas.microsoft.com/office/drawing/2014/main" id="{86B40484-53F9-8489-2E25-6945BDEB973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2975" y="910300"/>
            <a:ext cx="1726681" cy="38371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descr="A map with blue points on it&#10;&#10;Description automatically generated">
            <a:extLst>
              <a:ext uri="{FF2B5EF4-FFF2-40B4-BE49-F238E27FC236}">
                <a16:creationId xmlns:a16="http://schemas.microsoft.com/office/drawing/2014/main" id="{CFD1FE26-83CE-EBC4-1B2D-2816BD59A9F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45249" y="910300"/>
            <a:ext cx="1726681" cy="38371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descr="A map with blue points on it&#10;&#10;Description automatically generated">
            <a:extLst>
              <a:ext uri="{FF2B5EF4-FFF2-40B4-BE49-F238E27FC236}">
                <a16:creationId xmlns:a16="http://schemas.microsoft.com/office/drawing/2014/main" id="{A7DFB74D-6541-4199-36B1-5F12867DD960}"/>
              </a:ext>
            </a:extLst>
          </p:cNvPr>
          <p:cNvPicPr>
            <a:picLocks noChangeAspect="1"/>
          </p:cNvPicPr>
          <p:nvPr/>
        </p:nvPicPr>
        <p:blipFill>
          <a:blip r:embed="rId3" cstate="print">
            <a:extLst>
              <a:ext uri="{28A0092B-C50C-407E-A947-70E740481C1C}">
                <a14:useLocalDpi xmlns:a14="http://schemas.microsoft.com/office/drawing/2010/main" val="0"/>
              </a:ext>
            </a:extLst>
          </a:blip>
          <a:srcRect t="11153" r="16" b="17905"/>
          <a:stretch/>
        </p:blipFill>
        <p:spPr>
          <a:xfrm>
            <a:off x="6345382" y="1191490"/>
            <a:ext cx="2346036" cy="36985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131592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56837-B509-9C42-88FC-638AF722D4EE}"/>
              </a:ext>
            </a:extLst>
          </p:cNvPr>
          <p:cNvSpPr>
            <a:spLocks noGrp="1"/>
          </p:cNvSpPr>
          <p:nvPr>
            <p:ph type="title"/>
          </p:nvPr>
        </p:nvSpPr>
        <p:spPr>
          <a:xfrm>
            <a:off x="132772" y="430651"/>
            <a:ext cx="8138062" cy="837424"/>
          </a:xfrm>
        </p:spPr>
        <p:txBody>
          <a:bodyPr/>
          <a:lstStyle/>
          <a:p>
            <a:r>
              <a:rPr lang="en-US" dirty="0"/>
              <a:t>Route details + Start running on existing route</a:t>
            </a:r>
            <a:br>
              <a:rPr lang="en-US" dirty="0"/>
            </a:br>
            <a:endParaRPr lang="en-US" dirty="0"/>
          </a:p>
        </p:txBody>
      </p:sp>
      <p:pic>
        <p:nvPicPr>
          <p:cNvPr id="6" name="Picture 5" descr="A screenshot of a phone&#10;&#10;Description automatically generated">
            <a:extLst>
              <a:ext uri="{FF2B5EF4-FFF2-40B4-BE49-F238E27FC236}">
                <a16:creationId xmlns:a16="http://schemas.microsoft.com/office/drawing/2014/main" id="{7EEABC1A-E545-4703-4E7D-690BEDA8C39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3166" y="910299"/>
            <a:ext cx="1701359" cy="378077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descr="A screenshot of a phone&#10;&#10;Description automatically generated">
            <a:extLst>
              <a:ext uri="{FF2B5EF4-FFF2-40B4-BE49-F238E27FC236}">
                <a16:creationId xmlns:a16="http://schemas.microsoft.com/office/drawing/2014/main" id="{D9584E19-BF5A-759C-DA55-71ED3F02FC3B}"/>
              </a:ext>
            </a:extLst>
          </p:cNvPr>
          <p:cNvPicPr>
            <a:picLocks noChangeAspect="1"/>
          </p:cNvPicPr>
          <p:nvPr/>
        </p:nvPicPr>
        <p:blipFill>
          <a:blip r:embed="rId3" cstate="print">
            <a:extLst>
              <a:ext uri="{28A0092B-C50C-407E-A947-70E740481C1C}">
                <a14:useLocalDpi xmlns:a14="http://schemas.microsoft.com/office/drawing/2010/main" val="0"/>
              </a:ext>
            </a:extLst>
          </a:blip>
          <a:srcRect l="13812" t="12045" r="12104" b="41463"/>
          <a:stretch/>
        </p:blipFill>
        <p:spPr>
          <a:xfrm>
            <a:off x="5308847" y="1376924"/>
            <a:ext cx="1791853" cy="24985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descr="A screenshot of a phone&#10;&#10;Description automatically generated">
            <a:extLst>
              <a:ext uri="{FF2B5EF4-FFF2-40B4-BE49-F238E27FC236}">
                <a16:creationId xmlns:a16="http://schemas.microsoft.com/office/drawing/2014/main" id="{72C2853A-B094-BDD2-41BF-18A87BA67FD6}"/>
              </a:ext>
            </a:extLst>
          </p:cNvPr>
          <p:cNvPicPr>
            <a:picLocks noChangeAspect="1"/>
          </p:cNvPicPr>
          <p:nvPr/>
        </p:nvPicPr>
        <p:blipFill>
          <a:blip r:embed="rId3" cstate="print">
            <a:extLst>
              <a:ext uri="{28A0092B-C50C-407E-A947-70E740481C1C}">
                <a14:useLocalDpi xmlns:a14="http://schemas.microsoft.com/office/drawing/2010/main" val="0"/>
              </a:ext>
            </a:extLst>
          </a:blip>
          <a:srcRect l="-16" t="58055" b="6247"/>
          <a:stretch/>
        </p:blipFill>
        <p:spPr>
          <a:xfrm>
            <a:off x="7173157" y="1607744"/>
            <a:ext cx="1970843" cy="156314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8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56837-B509-9C42-88FC-638AF722D4EE}"/>
              </a:ext>
            </a:extLst>
          </p:cNvPr>
          <p:cNvSpPr>
            <a:spLocks noGrp="1"/>
          </p:cNvSpPr>
          <p:nvPr>
            <p:ph type="title"/>
          </p:nvPr>
        </p:nvSpPr>
        <p:spPr/>
        <p:txBody>
          <a:bodyPr/>
          <a:lstStyle/>
          <a:p>
            <a:r>
              <a:rPr lang="en-US" dirty="0"/>
              <a:t>Rate route</a:t>
            </a:r>
            <a:br>
              <a:rPr lang="en-US" dirty="0"/>
            </a:br>
            <a:endParaRPr lang="en-US" dirty="0"/>
          </a:p>
        </p:txBody>
      </p:sp>
      <p:pic>
        <p:nvPicPr>
          <p:cNvPr id="5" name="Picture 4" descr="A screenshot of a phone&#10;&#10;Description automatically generated">
            <a:extLst>
              <a:ext uri="{FF2B5EF4-FFF2-40B4-BE49-F238E27FC236}">
                <a16:creationId xmlns:a16="http://schemas.microsoft.com/office/drawing/2014/main" id="{E27D52DB-F822-D27F-A987-925D27424C1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712975" y="910300"/>
            <a:ext cx="1701201" cy="378077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descr="A screenshot of a phone&#10;&#10;Description automatically generated">
            <a:extLst>
              <a:ext uri="{FF2B5EF4-FFF2-40B4-BE49-F238E27FC236}">
                <a16:creationId xmlns:a16="http://schemas.microsoft.com/office/drawing/2014/main" id="{0892239B-AAD6-2E39-46B8-DF6136D9EA5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08684" y="910300"/>
            <a:ext cx="1701171" cy="378077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 name="Picture 2" descr="A screenshot of a phone&#10;&#10;Description automatically generated">
            <a:extLst>
              <a:ext uri="{FF2B5EF4-FFF2-40B4-BE49-F238E27FC236}">
                <a16:creationId xmlns:a16="http://schemas.microsoft.com/office/drawing/2014/main" id="{659BBCF7-4F7D-3C9B-1D73-6C1102A24562}"/>
              </a:ext>
            </a:extLst>
          </p:cNvPr>
          <p:cNvPicPr>
            <a:picLocks noChangeAspect="1"/>
          </p:cNvPicPr>
          <p:nvPr/>
        </p:nvPicPr>
        <p:blipFill>
          <a:blip r:embed="rId3" cstate="print">
            <a:extLst>
              <a:ext uri="{28A0092B-C50C-407E-A947-70E740481C1C}">
                <a14:useLocalDpi xmlns:a14="http://schemas.microsoft.com/office/drawing/2010/main" val="0"/>
              </a:ext>
            </a:extLst>
          </a:blip>
          <a:srcRect l="2087" t="24998" r="-2087" b="14185"/>
          <a:stretch/>
        </p:blipFill>
        <p:spPr>
          <a:xfrm>
            <a:off x="6858370" y="1004152"/>
            <a:ext cx="2081443" cy="28132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335769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6A173-F62A-127F-F102-3DCBEE7A220A}"/>
              </a:ext>
            </a:extLst>
          </p:cNvPr>
          <p:cNvSpPr>
            <a:spLocks noGrp="1"/>
          </p:cNvSpPr>
          <p:nvPr>
            <p:ph type="title"/>
          </p:nvPr>
        </p:nvSpPr>
        <p:spPr>
          <a:xfrm>
            <a:off x="713100" y="278596"/>
            <a:ext cx="7717800" cy="370800"/>
          </a:xfrm>
        </p:spPr>
        <p:txBody>
          <a:bodyPr/>
          <a:lstStyle/>
          <a:p>
            <a:r>
              <a:rPr lang="en-US" dirty="0"/>
              <a:t>HeatMap</a:t>
            </a:r>
          </a:p>
        </p:txBody>
      </p:sp>
      <p:pic>
        <p:nvPicPr>
          <p:cNvPr id="4" name="Picture 3" descr="A map with blue and red dots&#10;&#10;Description automatically generated">
            <a:extLst>
              <a:ext uri="{FF2B5EF4-FFF2-40B4-BE49-F238E27FC236}">
                <a16:creationId xmlns:a16="http://schemas.microsoft.com/office/drawing/2014/main" id="{2748E3E8-EA7A-73B5-3860-8DA97475026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9186" y="910300"/>
            <a:ext cx="1779312" cy="395455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descr="A screenshot of a map&#10;&#10;Description automatically generated">
            <a:extLst>
              <a:ext uri="{FF2B5EF4-FFF2-40B4-BE49-F238E27FC236}">
                <a16:creationId xmlns:a16="http://schemas.microsoft.com/office/drawing/2014/main" id="{620E8B8B-D8C6-15D9-176F-F3E11143AB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25793" y="910250"/>
            <a:ext cx="1779312" cy="39546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descr="A map with blue and red dots&#10;&#10;Description automatically generated">
            <a:extLst>
              <a:ext uri="{FF2B5EF4-FFF2-40B4-BE49-F238E27FC236}">
                <a16:creationId xmlns:a16="http://schemas.microsoft.com/office/drawing/2014/main" id="{83FE275E-8174-B1C2-5C01-61DCB7B1FE36}"/>
              </a:ext>
            </a:extLst>
          </p:cNvPr>
          <p:cNvPicPr>
            <a:picLocks noChangeAspect="1"/>
          </p:cNvPicPr>
          <p:nvPr/>
        </p:nvPicPr>
        <p:blipFill>
          <a:blip r:embed="rId3" cstate="print">
            <a:extLst>
              <a:ext uri="{28A0092B-C50C-407E-A947-70E740481C1C}">
                <a14:useLocalDpi xmlns:a14="http://schemas.microsoft.com/office/drawing/2010/main" val="0"/>
              </a:ext>
            </a:extLst>
          </a:blip>
          <a:srcRect t="24124" r="5" b="18854"/>
          <a:stretch/>
        </p:blipFill>
        <p:spPr>
          <a:xfrm>
            <a:off x="6498420" y="1322772"/>
            <a:ext cx="2175063" cy="27564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02851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CB502-1C57-D7A4-8971-9098671A65BB}"/>
              </a:ext>
            </a:extLst>
          </p:cNvPr>
          <p:cNvSpPr>
            <a:spLocks noGrp="1"/>
          </p:cNvSpPr>
          <p:nvPr>
            <p:ph type="title"/>
          </p:nvPr>
        </p:nvSpPr>
        <p:spPr/>
        <p:txBody>
          <a:bodyPr/>
          <a:lstStyle/>
          <a:p>
            <a:r>
              <a:rPr lang="en-US" dirty="0" err="1"/>
              <a:t>SuperUser</a:t>
            </a:r>
            <a:r>
              <a:rPr lang="en-US" dirty="0"/>
              <a:t> Functionality</a:t>
            </a:r>
          </a:p>
        </p:txBody>
      </p:sp>
      <p:pic>
        <p:nvPicPr>
          <p:cNvPr id="6" name="Picture 5" descr="A screenshot of a phone&#10;&#10;Description automatically generated">
            <a:extLst>
              <a:ext uri="{FF2B5EF4-FFF2-40B4-BE49-F238E27FC236}">
                <a16:creationId xmlns:a16="http://schemas.microsoft.com/office/drawing/2014/main" id="{07AD5269-B77C-3E99-781A-3B261CB84C7A}"/>
              </a:ext>
            </a:extLst>
          </p:cNvPr>
          <p:cNvPicPr>
            <a:picLocks noChangeAspect="1"/>
          </p:cNvPicPr>
          <p:nvPr/>
        </p:nvPicPr>
        <p:blipFill>
          <a:blip r:embed="rId3"/>
          <a:stretch>
            <a:fillRect/>
          </a:stretch>
        </p:blipFill>
        <p:spPr>
          <a:xfrm>
            <a:off x="941033" y="1018554"/>
            <a:ext cx="1819922" cy="40469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descr="A screenshot of a phone&#10;&#10;Description automatically generated">
            <a:extLst>
              <a:ext uri="{FF2B5EF4-FFF2-40B4-BE49-F238E27FC236}">
                <a16:creationId xmlns:a16="http://schemas.microsoft.com/office/drawing/2014/main" id="{9373DB88-E4F6-EC9B-14A3-054FB46582A8}"/>
              </a:ext>
            </a:extLst>
          </p:cNvPr>
          <p:cNvPicPr>
            <a:picLocks noChangeAspect="1"/>
          </p:cNvPicPr>
          <p:nvPr/>
        </p:nvPicPr>
        <p:blipFill>
          <a:blip r:embed="rId3"/>
          <a:srcRect t="85232" b="6034"/>
          <a:stretch/>
        </p:blipFill>
        <p:spPr>
          <a:xfrm>
            <a:off x="5707241" y="2008416"/>
            <a:ext cx="3154152" cy="61256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70244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C98DD-5B61-09E8-4F82-EE7F5CB8DD4C}"/>
              </a:ext>
            </a:extLst>
          </p:cNvPr>
          <p:cNvSpPr>
            <a:spLocks noGrp="1"/>
          </p:cNvSpPr>
          <p:nvPr>
            <p:ph type="title"/>
          </p:nvPr>
        </p:nvSpPr>
        <p:spPr/>
        <p:txBody>
          <a:bodyPr/>
          <a:lstStyle/>
          <a:p>
            <a:r>
              <a:rPr lang="en-US" dirty="0"/>
              <a:t>Recording new route</a:t>
            </a:r>
          </a:p>
        </p:txBody>
      </p:sp>
      <p:pic>
        <p:nvPicPr>
          <p:cNvPr id="4" name="Picture 3" descr="A screenshot of a computer&#10;&#10;Description automatically generated">
            <a:extLst>
              <a:ext uri="{FF2B5EF4-FFF2-40B4-BE49-F238E27FC236}">
                <a16:creationId xmlns:a16="http://schemas.microsoft.com/office/drawing/2014/main" id="{5A7092D7-0169-03CA-41DB-818F61017A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66556" y="1116250"/>
            <a:ext cx="1674801" cy="37220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050263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D2B07-73F4-7A97-D546-B0063050A0FA}"/>
              </a:ext>
            </a:extLst>
          </p:cNvPr>
          <p:cNvSpPr>
            <a:spLocks noGrp="1"/>
          </p:cNvSpPr>
          <p:nvPr>
            <p:ph type="title"/>
          </p:nvPr>
        </p:nvSpPr>
        <p:spPr/>
        <p:txBody>
          <a:bodyPr/>
          <a:lstStyle/>
          <a:p>
            <a:r>
              <a:rPr lang="en-US" dirty="0"/>
              <a:t>GitHub Link</a:t>
            </a:r>
          </a:p>
        </p:txBody>
      </p:sp>
      <p:sp>
        <p:nvSpPr>
          <p:cNvPr id="3" name="Subtitle 2">
            <a:extLst>
              <a:ext uri="{FF2B5EF4-FFF2-40B4-BE49-F238E27FC236}">
                <a16:creationId xmlns:a16="http://schemas.microsoft.com/office/drawing/2014/main" id="{67C4F15E-05FC-E689-D291-CB8994D69158}"/>
              </a:ext>
            </a:extLst>
          </p:cNvPr>
          <p:cNvSpPr>
            <a:spLocks noGrp="1"/>
          </p:cNvSpPr>
          <p:nvPr>
            <p:ph type="subTitle" idx="1"/>
          </p:nvPr>
        </p:nvSpPr>
        <p:spPr>
          <a:xfrm>
            <a:off x="1320542" y="1051975"/>
            <a:ext cx="6502915" cy="3449400"/>
          </a:xfrm>
        </p:spPr>
        <p:txBody>
          <a:bodyPr/>
          <a:lstStyle/>
          <a:p>
            <a:pPr marL="139700" indent="0">
              <a:buNone/>
            </a:pPr>
            <a:r>
              <a:rPr lang="en-US" sz="2000" dirty="0">
                <a:hlinkClick r:id="rId2"/>
              </a:rPr>
              <a:t>https://github.com/OmerErben/RunTracker-2024</a:t>
            </a:r>
            <a:endParaRPr lang="en-US" sz="2000" dirty="0"/>
          </a:p>
        </p:txBody>
      </p:sp>
    </p:spTree>
    <p:extLst>
      <p:ext uri="{BB962C8B-B14F-4D97-AF65-F5344CB8AC3E}">
        <p14:creationId xmlns:p14="http://schemas.microsoft.com/office/powerpoint/2010/main" val="15389309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9"/>
          <p:cNvSpPr txBox="1">
            <a:spLocks noGrp="1"/>
          </p:cNvSpPr>
          <p:nvPr>
            <p:ph type="title"/>
          </p:nvPr>
        </p:nvSpPr>
        <p:spPr>
          <a:xfrm>
            <a:off x="558799" y="1829596"/>
            <a:ext cx="4546849" cy="92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5400" dirty="0"/>
              <a:t>Questions?</a:t>
            </a:r>
            <a:endParaRPr sz="5400" dirty="0"/>
          </a:p>
        </p:txBody>
      </p:sp>
      <p:grpSp>
        <p:nvGrpSpPr>
          <p:cNvPr id="409" name="Google Shape;409;p39"/>
          <p:cNvGrpSpPr/>
          <p:nvPr/>
        </p:nvGrpSpPr>
        <p:grpSpPr>
          <a:xfrm>
            <a:off x="5763600" y="952509"/>
            <a:ext cx="1112957" cy="2852847"/>
            <a:chOff x="5763600" y="952509"/>
            <a:chExt cx="1112957" cy="2852847"/>
          </a:xfrm>
        </p:grpSpPr>
        <p:sp>
          <p:nvSpPr>
            <p:cNvPr id="410" name="Google Shape;410;p39"/>
            <p:cNvSpPr/>
            <p:nvPr/>
          </p:nvSpPr>
          <p:spPr>
            <a:xfrm>
              <a:off x="6166660" y="3407921"/>
              <a:ext cx="199106" cy="293955"/>
            </a:xfrm>
            <a:custGeom>
              <a:avLst/>
              <a:gdLst/>
              <a:ahLst/>
              <a:cxnLst/>
              <a:rect l="l" t="t" r="r" b="b"/>
              <a:pathLst>
                <a:path w="3323" h="4906" extrusionOk="0">
                  <a:moveTo>
                    <a:pt x="1584" y="560"/>
                  </a:moveTo>
                  <a:cubicBezTo>
                    <a:pt x="1298" y="679"/>
                    <a:pt x="989" y="1108"/>
                    <a:pt x="1025" y="1358"/>
                  </a:cubicBezTo>
                  <a:cubicBezTo>
                    <a:pt x="1060" y="1620"/>
                    <a:pt x="965" y="1858"/>
                    <a:pt x="834" y="1894"/>
                  </a:cubicBezTo>
                  <a:cubicBezTo>
                    <a:pt x="703" y="1941"/>
                    <a:pt x="144" y="2656"/>
                    <a:pt x="72" y="3001"/>
                  </a:cubicBezTo>
                  <a:cubicBezTo>
                    <a:pt x="1" y="3334"/>
                    <a:pt x="286" y="4311"/>
                    <a:pt x="763" y="4323"/>
                  </a:cubicBezTo>
                  <a:cubicBezTo>
                    <a:pt x="1239" y="4334"/>
                    <a:pt x="1656" y="4192"/>
                    <a:pt x="2453" y="4549"/>
                  </a:cubicBezTo>
                  <a:cubicBezTo>
                    <a:pt x="3251" y="4906"/>
                    <a:pt x="3323" y="2108"/>
                    <a:pt x="2680" y="1060"/>
                  </a:cubicBezTo>
                  <a:cubicBezTo>
                    <a:pt x="2025" y="1"/>
                    <a:pt x="1584" y="560"/>
                    <a:pt x="1584" y="560"/>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9"/>
            <p:cNvSpPr/>
            <p:nvPr/>
          </p:nvSpPr>
          <p:spPr>
            <a:xfrm>
              <a:off x="6091764" y="2449148"/>
              <a:ext cx="250455" cy="1018777"/>
            </a:xfrm>
            <a:custGeom>
              <a:avLst/>
              <a:gdLst/>
              <a:ahLst/>
              <a:cxnLst/>
              <a:rect l="l" t="t" r="r" b="b"/>
              <a:pathLst>
                <a:path w="4180" h="17003" extrusionOk="0">
                  <a:moveTo>
                    <a:pt x="774" y="4061"/>
                  </a:moveTo>
                  <a:cubicBezTo>
                    <a:pt x="1286" y="6204"/>
                    <a:pt x="1441" y="7347"/>
                    <a:pt x="1358" y="7716"/>
                  </a:cubicBezTo>
                  <a:cubicBezTo>
                    <a:pt x="1275" y="8073"/>
                    <a:pt x="1" y="9514"/>
                    <a:pt x="596" y="11121"/>
                  </a:cubicBezTo>
                  <a:cubicBezTo>
                    <a:pt x="1191" y="12740"/>
                    <a:pt x="2668" y="17003"/>
                    <a:pt x="2668" y="17003"/>
                  </a:cubicBezTo>
                  <a:lnTo>
                    <a:pt x="3406" y="16979"/>
                  </a:lnTo>
                  <a:cubicBezTo>
                    <a:pt x="3406" y="16979"/>
                    <a:pt x="4061" y="13907"/>
                    <a:pt x="3918" y="11574"/>
                  </a:cubicBezTo>
                  <a:cubicBezTo>
                    <a:pt x="3775" y="9228"/>
                    <a:pt x="3263" y="8014"/>
                    <a:pt x="3310" y="7323"/>
                  </a:cubicBezTo>
                  <a:cubicBezTo>
                    <a:pt x="3370" y="6632"/>
                    <a:pt x="4180" y="5358"/>
                    <a:pt x="4168" y="2680"/>
                  </a:cubicBezTo>
                  <a:cubicBezTo>
                    <a:pt x="4156" y="1"/>
                    <a:pt x="774" y="4061"/>
                    <a:pt x="774" y="4061"/>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9"/>
            <p:cNvSpPr/>
            <p:nvPr/>
          </p:nvSpPr>
          <p:spPr>
            <a:xfrm>
              <a:off x="6019744" y="2243696"/>
              <a:ext cx="370290" cy="541534"/>
            </a:xfrm>
            <a:custGeom>
              <a:avLst/>
              <a:gdLst/>
              <a:ahLst/>
              <a:cxnLst/>
              <a:rect l="l" t="t" r="r" b="b"/>
              <a:pathLst>
                <a:path w="6180" h="9038" extrusionOk="0">
                  <a:moveTo>
                    <a:pt x="476" y="525"/>
                  </a:moveTo>
                  <a:cubicBezTo>
                    <a:pt x="226" y="2072"/>
                    <a:pt x="0" y="3227"/>
                    <a:pt x="1334" y="7359"/>
                  </a:cubicBezTo>
                  <a:cubicBezTo>
                    <a:pt x="1334" y="7359"/>
                    <a:pt x="1607" y="7692"/>
                    <a:pt x="2000" y="8371"/>
                  </a:cubicBezTo>
                  <a:cubicBezTo>
                    <a:pt x="2405" y="9037"/>
                    <a:pt x="3953" y="8526"/>
                    <a:pt x="5072" y="7132"/>
                  </a:cubicBezTo>
                  <a:cubicBezTo>
                    <a:pt x="6179" y="5751"/>
                    <a:pt x="5751" y="2501"/>
                    <a:pt x="5751" y="2501"/>
                  </a:cubicBezTo>
                  <a:lnTo>
                    <a:pt x="2965" y="1"/>
                  </a:ln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9"/>
            <p:cNvSpPr/>
            <p:nvPr/>
          </p:nvSpPr>
          <p:spPr>
            <a:xfrm>
              <a:off x="6276547" y="2638122"/>
              <a:ext cx="332482" cy="135893"/>
            </a:xfrm>
            <a:custGeom>
              <a:avLst/>
              <a:gdLst/>
              <a:ahLst/>
              <a:cxnLst/>
              <a:rect l="l" t="t" r="r" b="b"/>
              <a:pathLst>
                <a:path w="5549" h="2268" extrusionOk="0">
                  <a:moveTo>
                    <a:pt x="2570" y="1"/>
                  </a:moveTo>
                  <a:cubicBezTo>
                    <a:pt x="1360" y="1"/>
                    <a:pt x="12" y="654"/>
                    <a:pt x="12" y="1061"/>
                  </a:cubicBezTo>
                  <a:cubicBezTo>
                    <a:pt x="0" y="1657"/>
                    <a:pt x="2108" y="1383"/>
                    <a:pt x="3084" y="1859"/>
                  </a:cubicBezTo>
                  <a:cubicBezTo>
                    <a:pt x="3635" y="2131"/>
                    <a:pt x="4353" y="2267"/>
                    <a:pt x="4870" y="2267"/>
                  </a:cubicBezTo>
                  <a:cubicBezTo>
                    <a:pt x="5257" y="2267"/>
                    <a:pt x="5532" y="2191"/>
                    <a:pt x="5537" y="2038"/>
                  </a:cubicBezTo>
                  <a:cubicBezTo>
                    <a:pt x="5549" y="1681"/>
                    <a:pt x="4144" y="133"/>
                    <a:pt x="2858" y="14"/>
                  </a:cubicBezTo>
                  <a:cubicBezTo>
                    <a:pt x="2763" y="5"/>
                    <a:pt x="2667" y="1"/>
                    <a:pt x="2570" y="1"/>
                  </a:cubicBezTo>
                  <a:close/>
                </a:path>
              </a:pathLst>
            </a:custGeom>
            <a:solidFill>
              <a:srgbClr val="1E31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9"/>
            <p:cNvSpPr/>
            <p:nvPr/>
          </p:nvSpPr>
          <p:spPr>
            <a:xfrm>
              <a:off x="6262287" y="2583958"/>
              <a:ext cx="355311" cy="784080"/>
            </a:xfrm>
            <a:custGeom>
              <a:avLst/>
              <a:gdLst/>
              <a:ahLst/>
              <a:cxnLst/>
              <a:rect l="l" t="t" r="r" b="b"/>
              <a:pathLst>
                <a:path w="5930" h="13086" extrusionOk="0">
                  <a:moveTo>
                    <a:pt x="1286" y="858"/>
                  </a:moveTo>
                  <a:cubicBezTo>
                    <a:pt x="1096" y="2835"/>
                    <a:pt x="1727" y="4954"/>
                    <a:pt x="1631" y="5371"/>
                  </a:cubicBezTo>
                  <a:cubicBezTo>
                    <a:pt x="1524" y="5775"/>
                    <a:pt x="0" y="6252"/>
                    <a:pt x="143" y="7978"/>
                  </a:cubicBezTo>
                  <a:cubicBezTo>
                    <a:pt x="274" y="9705"/>
                    <a:pt x="1822" y="11193"/>
                    <a:pt x="1084" y="12955"/>
                  </a:cubicBezTo>
                  <a:cubicBezTo>
                    <a:pt x="1084" y="12955"/>
                    <a:pt x="1655" y="12598"/>
                    <a:pt x="2060" y="13086"/>
                  </a:cubicBezTo>
                  <a:cubicBezTo>
                    <a:pt x="2060" y="13086"/>
                    <a:pt x="3691" y="9288"/>
                    <a:pt x="3679" y="6645"/>
                  </a:cubicBezTo>
                  <a:cubicBezTo>
                    <a:pt x="3667" y="4513"/>
                    <a:pt x="4834" y="4442"/>
                    <a:pt x="5489" y="1823"/>
                  </a:cubicBezTo>
                  <a:cubicBezTo>
                    <a:pt x="5929" y="1"/>
                    <a:pt x="1286" y="858"/>
                    <a:pt x="1286" y="858"/>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9"/>
            <p:cNvSpPr/>
            <p:nvPr/>
          </p:nvSpPr>
          <p:spPr>
            <a:xfrm>
              <a:off x="6210159" y="2160952"/>
              <a:ext cx="446685" cy="599295"/>
            </a:xfrm>
            <a:custGeom>
              <a:avLst/>
              <a:gdLst/>
              <a:ahLst/>
              <a:cxnLst/>
              <a:rect l="l" t="t" r="r" b="b"/>
              <a:pathLst>
                <a:path w="7455" h="10002" extrusionOk="0">
                  <a:moveTo>
                    <a:pt x="72" y="1691"/>
                  </a:moveTo>
                  <a:cubicBezTo>
                    <a:pt x="1" y="2918"/>
                    <a:pt x="727" y="4144"/>
                    <a:pt x="1501" y="4882"/>
                  </a:cubicBezTo>
                  <a:cubicBezTo>
                    <a:pt x="2263" y="5608"/>
                    <a:pt x="2049" y="6859"/>
                    <a:pt x="1585" y="7644"/>
                  </a:cubicBezTo>
                  <a:cubicBezTo>
                    <a:pt x="1108" y="8442"/>
                    <a:pt x="1120" y="9025"/>
                    <a:pt x="1120" y="9025"/>
                  </a:cubicBezTo>
                  <a:cubicBezTo>
                    <a:pt x="1120" y="9025"/>
                    <a:pt x="1204" y="8656"/>
                    <a:pt x="2728" y="8704"/>
                  </a:cubicBezTo>
                  <a:cubicBezTo>
                    <a:pt x="4454" y="8764"/>
                    <a:pt x="6668" y="9716"/>
                    <a:pt x="6645" y="10002"/>
                  </a:cubicBezTo>
                  <a:cubicBezTo>
                    <a:pt x="6645" y="10002"/>
                    <a:pt x="6895" y="8633"/>
                    <a:pt x="6752" y="7882"/>
                  </a:cubicBezTo>
                  <a:cubicBezTo>
                    <a:pt x="6597" y="7120"/>
                    <a:pt x="7454" y="6049"/>
                    <a:pt x="7240" y="4715"/>
                  </a:cubicBezTo>
                  <a:cubicBezTo>
                    <a:pt x="7014" y="3382"/>
                    <a:pt x="6764" y="2346"/>
                    <a:pt x="6454" y="1536"/>
                  </a:cubicBezTo>
                  <a:cubicBezTo>
                    <a:pt x="6157" y="727"/>
                    <a:pt x="2001" y="1"/>
                    <a:pt x="72" y="1691"/>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9"/>
            <p:cNvSpPr/>
            <p:nvPr/>
          </p:nvSpPr>
          <p:spPr>
            <a:xfrm>
              <a:off x="6231609" y="3338718"/>
              <a:ext cx="246141" cy="466637"/>
            </a:xfrm>
            <a:custGeom>
              <a:avLst/>
              <a:gdLst/>
              <a:ahLst/>
              <a:cxnLst/>
              <a:rect l="l" t="t" r="r" b="b"/>
              <a:pathLst>
                <a:path w="4108" h="7788" extrusionOk="0">
                  <a:moveTo>
                    <a:pt x="3227" y="2049"/>
                  </a:moveTo>
                  <a:cubicBezTo>
                    <a:pt x="3179" y="1465"/>
                    <a:pt x="2977" y="346"/>
                    <a:pt x="2370" y="203"/>
                  </a:cubicBezTo>
                  <a:cubicBezTo>
                    <a:pt x="1536" y="1"/>
                    <a:pt x="1369" y="608"/>
                    <a:pt x="703" y="941"/>
                  </a:cubicBezTo>
                  <a:cubicBezTo>
                    <a:pt x="0" y="1287"/>
                    <a:pt x="214" y="2501"/>
                    <a:pt x="643" y="3311"/>
                  </a:cubicBezTo>
                  <a:cubicBezTo>
                    <a:pt x="1084" y="4108"/>
                    <a:pt x="1072" y="3930"/>
                    <a:pt x="1048" y="4906"/>
                  </a:cubicBezTo>
                  <a:cubicBezTo>
                    <a:pt x="1024" y="5882"/>
                    <a:pt x="1191" y="6442"/>
                    <a:pt x="1858" y="7121"/>
                  </a:cubicBezTo>
                  <a:cubicBezTo>
                    <a:pt x="2524" y="7787"/>
                    <a:pt x="3501" y="7549"/>
                    <a:pt x="3798" y="7061"/>
                  </a:cubicBezTo>
                  <a:cubicBezTo>
                    <a:pt x="4108" y="6561"/>
                    <a:pt x="3941" y="5180"/>
                    <a:pt x="3822" y="4585"/>
                  </a:cubicBezTo>
                  <a:cubicBezTo>
                    <a:pt x="3715" y="3977"/>
                    <a:pt x="3286" y="2882"/>
                    <a:pt x="3227" y="2049"/>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9"/>
            <p:cNvSpPr/>
            <p:nvPr/>
          </p:nvSpPr>
          <p:spPr>
            <a:xfrm>
              <a:off x="6510521" y="1776472"/>
              <a:ext cx="366036" cy="293955"/>
            </a:xfrm>
            <a:custGeom>
              <a:avLst/>
              <a:gdLst/>
              <a:ahLst/>
              <a:cxnLst/>
              <a:rect l="l" t="t" r="r" b="b"/>
              <a:pathLst>
                <a:path w="6109" h="4906" extrusionOk="0">
                  <a:moveTo>
                    <a:pt x="5442" y="0"/>
                  </a:moveTo>
                  <a:cubicBezTo>
                    <a:pt x="6108" y="2560"/>
                    <a:pt x="5846" y="3024"/>
                    <a:pt x="5442" y="3370"/>
                  </a:cubicBezTo>
                  <a:cubicBezTo>
                    <a:pt x="5037" y="3715"/>
                    <a:pt x="2906" y="4905"/>
                    <a:pt x="239" y="3870"/>
                  </a:cubicBezTo>
                  <a:cubicBezTo>
                    <a:pt x="239" y="3870"/>
                    <a:pt x="1" y="2834"/>
                    <a:pt x="2013" y="1750"/>
                  </a:cubicBezTo>
                  <a:cubicBezTo>
                    <a:pt x="2013" y="1750"/>
                    <a:pt x="1989" y="1536"/>
                    <a:pt x="1810" y="1012"/>
                  </a:cubicBezTo>
                  <a:cubicBezTo>
                    <a:pt x="1655" y="524"/>
                    <a:pt x="5442" y="0"/>
                    <a:pt x="5442" y="0"/>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9"/>
            <p:cNvSpPr/>
            <p:nvPr/>
          </p:nvSpPr>
          <p:spPr>
            <a:xfrm>
              <a:off x="6567622" y="1419074"/>
              <a:ext cx="268970" cy="455193"/>
            </a:xfrm>
            <a:custGeom>
              <a:avLst/>
              <a:gdLst/>
              <a:ahLst/>
              <a:cxnLst/>
              <a:rect l="l" t="t" r="r" b="b"/>
              <a:pathLst>
                <a:path w="4489" h="7597" extrusionOk="0">
                  <a:moveTo>
                    <a:pt x="1036" y="0"/>
                  </a:moveTo>
                  <a:cubicBezTo>
                    <a:pt x="2846" y="1250"/>
                    <a:pt x="3679" y="3262"/>
                    <a:pt x="4489" y="5965"/>
                  </a:cubicBezTo>
                  <a:cubicBezTo>
                    <a:pt x="4489" y="5965"/>
                    <a:pt x="2441" y="7596"/>
                    <a:pt x="857" y="6977"/>
                  </a:cubicBezTo>
                  <a:cubicBezTo>
                    <a:pt x="857" y="6977"/>
                    <a:pt x="369" y="5536"/>
                    <a:pt x="191" y="4917"/>
                  </a:cubicBezTo>
                  <a:cubicBezTo>
                    <a:pt x="0" y="4298"/>
                    <a:pt x="1036" y="0"/>
                    <a:pt x="1036" y="0"/>
                  </a:cubicBezTo>
                  <a:close/>
                </a:path>
              </a:pathLst>
            </a:custGeom>
            <a:solidFill>
              <a:srgbClr val="54C6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9"/>
            <p:cNvSpPr/>
            <p:nvPr/>
          </p:nvSpPr>
          <p:spPr>
            <a:xfrm>
              <a:off x="5763600" y="1598103"/>
              <a:ext cx="269749" cy="803314"/>
            </a:xfrm>
            <a:custGeom>
              <a:avLst/>
              <a:gdLst/>
              <a:ahLst/>
              <a:cxnLst/>
              <a:rect l="l" t="t" r="r" b="b"/>
              <a:pathLst>
                <a:path w="4502" h="13407" extrusionOk="0">
                  <a:moveTo>
                    <a:pt x="3608" y="3239"/>
                  </a:moveTo>
                  <a:cubicBezTo>
                    <a:pt x="3025" y="3763"/>
                    <a:pt x="2846" y="3811"/>
                    <a:pt x="2834" y="3941"/>
                  </a:cubicBezTo>
                  <a:cubicBezTo>
                    <a:pt x="2822" y="4061"/>
                    <a:pt x="3180" y="5287"/>
                    <a:pt x="2894" y="6085"/>
                  </a:cubicBezTo>
                  <a:cubicBezTo>
                    <a:pt x="2608" y="6882"/>
                    <a:pt x="2203" y="9014"/>
                    <a:pt x="2251" y="10073"/>
                  </a:cubicBezTo>
                  <a:cubicBezTo>
                    <a:pt x="2251" y="10073"/>
                    <a:pt x="2727" y="9966"/>
                    <a:pt x="3096" y="10049"/>
                  </a:cubicBezTo>
                  <a:cubicBezTo>
                    <a:pt x="3477" y="10133"/>
                    <a:pt x="3584" y="10669"/>
                    <a:pt x="3644" y="11133"/>
                  </a:cubicBezTo>
                  <a:cubicBezTo>
                    <a:pt x="3704" y="11597"/>
                    <a:pt x="3763" y="11609"/>
                    <a:pt x="4073" y="11609"/>
                  </a:cubicBezTo>
                  <a:cubicBezTo>
                    <a:pt x="4382" y="11621"/>
                    <a:pt x="4501" y="11919"/>
                    <a:pt x="4287" y="12335"/>
                  </a:cubicBezTo>
                  <a:cubicBezTo>
                    <a:pt x="4061" y="12740"/>
                    <a:pt x="4227" y="13074"/>
                    <a:pt x="3882" y="13240"/>
                  </a:cubicBezTo>
                  <a:cubicBezTo>
                    <a:pt x="3525" y="13407"/>
                    <a:pt x="2418" y="12419"/>
                    <a:pt x="1882" y="11669"/>
                  </a:cubicBezTo>
                  <a:cubicBezTo>
                    <a:pt x="1346" y="10907"/>
                    <a:pt x="513" y="8478"/>
                    <a:pt x="251" y="7120"/>
                  </a:cubicBezTo>
                  <a:cubicBezTo>
                    <a:pt x="1" y="5763"/>
                    <a:pt x="13" y="3203"/>
                    <a:pt x="822" y="1608"/>
                  </a:cubicBezTo>
                  <a:cubicBezTo>
                    <a:pt x="1644" y="1"/>
                    <a:pt x="3465" y="1286"/>
                    <a:pt x="3620" y="1655"/>
                  </a:cubicBezTo>
                  <a:cubicBezTo>
                    <a:pt x="3930" y="2358"/>
                    <a:pt x="3608" y="3239"/>
                    <a:pt x="3608" y="3239"/>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9"/>
            <p:cNvSpPr/>
            <p:nvPr/>
          </p:nvSpPr>
          <p:spPr>
            <a:xfrm>
              <a:off x="5812852" y="1383364"/>
              <a:ext cx="298209" cy="408877"/>
            </a:xfrm>
            <a:custGeom>
              <a:avLst/>
              <a:gdLst/>
              <a:ahLst/>
              <a:cxnLst/>
              <a:rect l="l" t="t" r="r" b="b"/>
              <a:pathLst>
                <a:path w="4977" h="6824" extrusionOk="0">
                  <a:moveTo>
                    <a:pt x="3346" y="525"/>
                  </a:moveTo>
                  <a:cubicBezTo>
                    <a:pt x="1893" y="1299"/>
                    <a:pt x="762" y="3227"/>
                    <a:pt x="0" y="5192"/>
                  </a:cubicBezTo>
                  <a:cubicBezTo>
                    <a:pt x="0" y="5192"/>
                    <a:pt x="1107" y="4454"/>
                    <a:pt x="2084" y="5204"/>
                  </a:cubicBezTo>
                  <a:cubicBezTo>
                    <a:pt x="3072" y="5942"/>
                    <a:pt x="2786" y="6823"/>
                    <a:pt x="2786" y="6823"/>
                  </a:cubicBezTo>
                  <a:cubicBezTo>
                    <a:pt x="2786" y="6823"/>
                    <a:pt x="2917" y="6692"/>
                    <a:pt x="3655" y="5799"/>
                  </a:cubicBezTo>
                  <a:cubicBezTo>
                    <a:pt x="4382" y="4906"/>
                    <a:pt x="4977" y="4120"/>
                    <a:pt x="4941" y="2775"/>
                  </a:cubicBezTo>
                  <a:cubicBezTo>
                    <a:pt x="4894" y="1429"/>
                    <a:pt x="4334" y="1"/>
                    <a:pt x="3346" y="525"/>
                  </a:cubicBezTo>
                  <a:close/>
                </a:path>
              </a:pathLst>
            </a:custGeom>
            <a:solidFill>
              <a:srgbClr val="54C6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9"/>
            <p:cNvSpPr/>
            <p:nvPr/>
          </p:nvSpPr>
          <p:spPr>
            <a:xfrm>
              <a:off x="6218727" y="1072341"/>
              <a:ext cx="232660" cy="298269"/>
            </a:xfrm>
            <a:custGeom>
              <a:avLst/>
              <a:gdLst/>
              <a:ahLst/>
              <a:cxnLst/>
              <a:rect l="l" t="t" r="r" b="b"/>
              <a:pathLst>
                <a:path w="3883" h="4978" extrusionOk="0">
                  <a:moveTo>
                    <a:pt x="513" y="346"/>
                  </a:moveTo>
                  <a:cubicBezTo>
                    <a:pt x="227" y="1"/>
                    <a:pt x="1" y="203"/>
                    <a:pt x="48" y="477"/>
                  </a:cubicBezTo>
                  <a:cubicBezTo>
                    <a:pt x="96" y="751"/>
                    <a:pt x="168" y="1727"/>
                    <a:pt x="596" y="1608"/>
                  </a:cubicBezTo>
                  <a:cubicBezTo>
                    <a:pt x="596" y="1608"/>
                    <a:pt x="406" y="4454"/>
                    <a:pt x="168" y="4596"/>
                  </a:cubicBezTo>
                  <a:cubicBezTo>
                    <a:pt x="168" y="4596"/>
                    <a:pt x="632" y="4680"/>
                    <a:pt x="1394" y="4823"/>
                  </a:cubicBezTo>
                  <a:cubicBezTo>
                    <a:pt x="2144" y="4977"/>
                    <a:pt x="3287" y="4954"/>
                    <a:pt x="3537" y="4537"/>
                  </a:cubicBezTo>
                  <a:cubicBezTo>
                    <a:pt x="3537" y="4537"/>
                    <a:pt x="3073" y="4061"/>
                    <a:pt x="3073" y="3120"/>
                  </a:cubicBezTo>
                  <a:cubicBezTo>
                    <a:pt x="3085" y="2179"/>
                    <a:pt x="3096" y="1632"/>
                    <a:pt x="3192" y="1691"/>
                  </a:cubicBezTo>
                  <a:cubicBezTo>
                    <a:pt x="3299" y="1763"/>
                    <a:pt x="3466" y="1668"/>
                    <a:pt x="3585" y="1322"/>
                  </a:cubicBezTo>
                  <a:cubicBezTo>
                    <a:pt x="3692" y="989"/>
                    <a:pt x="3882" y="394"/>
                    <a:pt x="3382" y="667"/>
                  </a:cubicBezTo>
                  <a:cubicBezTo>
                    <a:pt x="2894" y="941"/>
                    <a:pt x="513" y="346"/>
                    <a:pt x="513" y="346"/>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9"/>
            <p:cNvSpPr/>
            <p:nvPr/>
          </p:nvSpPr>
          <p:spPr>
            <a:xfrm>
              <a:off x="6218727" y="952509"/>
              <a:ext cx="222653" cy="260461"/>
            </a:xfrm>
            <a:custGeom>
              <a:avLst/>
              <a:gdLst/>
              <a:ahLst/>
              <a:cxnLst/>
              <a:rect l="l" t="t" r="r" b="b"/>
              <a:pathLst>
                <a:path w="3716" h="4347" extrusionOk="0">
                  <a:moveTo>
                    <a:pt x="2227" y="143"/>
                  </a:moveTo>
                  <a:cubicBezTo>
                    <a:pt x="1108" y="0"/>
                    <a:pt x="1" y="1155"/>
                    <a:pt x="358" y="1763"/>
                  </a:cubicBezTo>
                  <a:cubicBezTo>
                    <a:pt x="382" y="1822"/>
                    <a:pt x="394" y="1882"/>
                    <a:pt x="406" y="1941"/>
                  </a:cubicBezTo>
                  <a:cubicBezTo>
                    <a:pt x="418" y="2203"/>
                    <a:pt x="465" y="2858"/>
                    <a:pt x="501" y="3096"/>
                  </a:cubicBezTo>
                  <a:cubicBezTo>
                    <a:pt x="632" y="3965"/>
                    <a:pt x="1561" y="4346"/>
                    <a:pt x="1930" y="4334"/>
                  </a:cubicBezTo>
                  <a:cubicBezTo>
                    <a:pt x="2323" y="4322"/>
                    <a:pt x="2799" y="4227"/>
                    <a:pt x="3192" y="3525"/>
                  </a:cubicBezTo>
                  <a:cubicBezTo>
                    <a:pt x="3394" y="3156"/>
                    <a:pt x="3525" y="2382"/>
                    <a:pt x="3537" y="2048"/>
                  </a:cubicBezTo>
                  <a:cubicBezTo>
                    <a:pt x="3537" y="1953"/>
                    <a:pt x="3561" y="1846"/>
                    <a:pt x="3620" y="1763"/>
                  </a:cubicBezTo>
                  <a:cubicBezTo>
                    <a:pt x="3668" y="1679"/>
                    <a:pt x="3716" y="1548"/>
                    <a:pt x="3680" y="1382"/>
                  </a:cubicBezTo>
                  <a:cubicBezTo>
                    <a:pt x="3608" y="1001"/>
                    <a:pt x="3192" y="262"/>
                    <a:pt x="2227" y="143"/>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9"/>
            <p:cNvSpPr/>
            <p:nvPr/>
          </p:nvSpPr>
          <p:spPr>
            <a:xfrm>
              <a:off x="6013273" y="1339146"/>
              <a:ext cx="728477" cy="1006674"/>
            </a:xfrm>
            <a:custGeom>
              <a:avLst/>
              <a:gdLst/>
              <a:ahLst/>
              <a:cxnLst/>
              <a:rect l="l" t="t" r="r" b="b"/>
              <a:pathLst>
                <a:path w="12158" h="16801" extrusionOk="0">
                  <a:moveTo>
                    <a:pt x="1" y="1263"/>
                  </a:moveTo>
                  <a:cubicBezTo>
                    <a:pt x="1382" y="513"/>
                    <a:pt x="2465" y="215"/>
                    <a:pt x="3597" y="143"/>
                  </a:cubicBezTo>
                  <a:cubicBezTo>
                    <a:pt x="4728" y="72"/>
                    <a:pt x="5275" y="584"/>
                    <a:pt x="6121" y="334"/>
                  </a:cubicBezTo>
                  <a:cubicBezTo>
                    <a:pt x="6966" y="84"/>
                    <a:pt x="7014" y="1"/>
                    <a:pt x="7454" y="108"/>
                  </a:cubicBezTo>
                  <a:cubicBezTo>
                    <a:pt x="7895" y="203"/>
                    <a:pt x="9788" y="1013"/>
                    <a:pt x="10288" y="1334"/>
                  </a:cubicBezTo>
                  <a:cubicBezTo>
                    <a:pt x="10288" y="1334"/>
                    <a:pt x="12157" y="2429"/>
                    <a:pt x="10443" y="6454"/>
                  </a:cubicBezTo>
                  <a:cubicBezTo>
                    <a:pt x="8728" y="10478"/>
                    <a:pt x="9204" y="13086"/>
                    <a:pt x="9204" y="13086"/>
                  </a:cubicBezTo>
                  <a:cubicBezTo>
                    <a:pt x="9204" y="13086"/>
                    <a:pt x="10216" y="15181"/>
                    <a:pt x="9752" y="15252"/>
                  </a:cubicBezTo>
                  <a:cubicBezTo>
                    <a:pt x="9752" y="15252"/>
                    <a:pt x="8942" y="14467"/>
                    <a:pt x="6752" y="15002"/>
                  </a:cubicBezTo>
                  <a:cubicBezTo>
                    <a:pt x="4561" y="15550"/>
                    <a:pt x="4109" y="16491"/>
                    <a:pt x="2715" y="16645"/>
                  </a:cubicBezTo>
                  <a:cubicBezTo>
                    <a:pt x="1322" y="16800"/>
                    <a:pt x="691" y="16062"/>
                    <a:pt x="596" y="15622"/>
                  </a:cubicBezTo>
                  <a:cubicBezTo>
                    <a:pt x="489" y="15169"/>
                    <a:pt x="989" y="14967"/>
                    <a:pt x="1120" y="13621"/>
                  </a:cubicBezTo>
                  <a:cubicBezTo>
                    <a:pt x="1239" y="12276"/>
                    <a:pt x="1263" y="9395"/>
                    <a:pt x="310" y="6537"/>
                  </a:cubicBezTo>
                  <a:cubicBezTo>
                    <a:pt x="310" y="6537"/>
                    <a:pt x="1430" y="5394"/>
                    <a:pt x="1239" y="3072"/>
                  </a:cubicBezTo>
                  <a:cubicBezTo>
                    <a:pt x="1037" y="763"/>
                    <a:pt x="1" y="1263"/>
                    <a:pt x="1" y="1263"/>
                  </a:cubicBezTo>
                  <a:close/>
                </a:path>
              </a:pathLst>
            </a:custGeom>
            <a:solidFill>
              <a:srgbClr val="54C6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4" name="Google Shape;424;p39"/>
          <p:cNvGrpSpPr/>
          <p:nvPr/>
        </p:nvGrpSpPr>
        <p:grpSpPr>
          <a:xfrm>
            <a:off x="4819603" y="3629430"/>
            <a:ext cx="807404" cy="948001"/>
            <a:chOff x="10627128" y="-3391870"/>
            <a:chExt cx="807404" cy="948001"/>
          </a:xfrm>
        </p:grpSpPr>
        <p:sp>
          <p:nvSpPr>
            <p:cNvPr id="425" name="Google Shape;425;p39"/>
            <p:cNvSpPr/>
            <p:nvPr/>
          </p:nvSpPr>
          <p:spPr>
            <a:xfrm rot="9442196" flipH="1">
              <a:off x="10741666" y="-3238822"/>
              <a:ext cx="578329" cy="711061"/>
            </a:xfrm>
            <a:custGeom>
              <a:avLst/>
              <a:gdLst/>
              <a:ahLst/>
              <a:cxnLst/>
              <a:rect l="l" t="t" r="r" b="b"/>
              <a:pathLst>
                <a:path w="8919" h="10966" extrusionOk="0">
                  <a:moveTo>
                    <a:pt x="6692" y="1357"/>
                  </a:moveTo>
                  <a:cubicBezTo>
                    <a:pt x="4228" y="0"/>
                    <a:pt x="1" y="822"/>
                    <a:pt x="1" y="3882"/>
                  </a:cubicBezTo>
                  <a:cubicBezTo>
                    <a:pt x="1" y="5227"/>
                    <a:pt x="620" y="5715"/>
                    <a:pt x="1322" y="6668"/>
                  </a:cubicBezTo>
                  <a:cubicBezTo>
                    <a:pt x="2346" y="8049"/>
                    <a:pt x="3168" y="10966"/>
                    <a:pt x="5442" y="9620"/>
                  </a:cubicBezTo>
                  <a:cubicBezTo>
                    <a:pt x="7180" y="8584"/>
                    <a:pt x="8919" y="5263"/>
                    <a:pt x="8323" y="3262"/>
                  </a:cubicBezTo>
                  <a:cubicBezTo>
                    <a:pt x="8061" y="2417"/>
                    <a:pt x="7466" y="1786"/>
                    <a:pt x="6692" y="135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9"/>
            <p:cNvSpPr/>
            <p:nvPr/>
          </p:nvSpPr>
          <p:spPr>
            <a:xfrm rot="9442196" flipH="1">
              <a:off x="11069636" y="-3367328"/>
              <a:ext cx="163727" cy="180716"/>
            </a:xfrm>
            <a:custGeom>
              <a:avLst/>
              <a:gdLst/>
              <a:ahLst/>
              <a:cxnLst/>
              <a:rect l="l" t="t" r="r" b="b"/>
              <a:pathLst>
                <a:path w="2525" h="2787" extrusionOk="0">
                  <a:moveTo>
                    <a:pt x="453" y="2203"/>
                  </a:moveTo>
                  <a:cubicBezTo>
                    <a:pt x="1251" y="2786"/>
                    <a:pt x="2346" y="1834"/>
                    <a:pt x="2442" y="1024"/>
                  </a:cubicBezTo>
                  <a:cubicBezTo>
                    <a:pt x="2525" y="286"/>
                    <a:pt x="1394" y="0"/>
                    <a:pt x="846" y="203"/>
                  </a:cubicBezTo>
                  <a:cubicBezTo>
                    <a:pt x="453" y="358"/>
                    <a:pt x="179" y="703"/>
                    <a:pt x="84" y="1084"/>
                  </a:cubicBezTo>
                  <a:cubicBezTo>
                    <a:pt x="1" y="1489"/>
                    <a:pt x="132" y="1941"/>
                    <a:pt x="453" y="220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7" name="Google Shape;427;p39"/>
          <p:cNvSpPr/>
          <p:nvPr/>
        </p:nvSpPr>
        <p:spPr>
          <a:xfrm rot="-2700000">
            <a:off x="4015885" y="14687"/>
            <a:ext cx="623889" cy="767078"/>
          </a:xfrm>
          <a:custGeom>
            <a:avLst/>
            <a:gdLst/>
            <a:ahLst/>
            <a:cxnLst/>
            <a:rect l="l" t="t" r="r" b="b"/>
            <a:pathLst>
              <a:path w="8919" h="10966" extrusionOk="0">
                <a:moveTo>
                  <a:pt x="6692" y="1357"/>
                </a:moveTo>
                <a:cubicBezTo>
                  <a:pt x="4228" y="0"/>
                  <a:pt x="1" y="822"/>
                  <a:pt x="1" y="3882"/>
                </a:cubicBezTo>
                <a:cubicBezTo>
                  <a:pt x="1" y="5227"/>
                  <a:pt x="620" y="5715"/>
                  <a:pt x="1322" y="6668"/>
                </a:cubicBezTo>
                <a:cubicBezTo>
                  <a:pt x="2346" y="8049"/>
                  <a:pt x="3168" y="10966"/>
                  <a:pt x="5442" y="9620"/>
                </a:cubicBezTo>
                <a:cubicBezTo>
                  <a:pt x="7180" y="8584"/>
                  <a:pt x="8919" y="5263"/>
                  <a:pt x="8323" y="3262"/>
                </a:cubicBezTo>
                <a:cubicBezTo>
                  <a:pt x="8061" y="2417"/>
                  <a:pt x="7466" y="1786"/>
                  <a:pt x="6692" y="135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8" name="Google Shape;428;p39"/>
          <p:cNvGrpSpPr/>
          <p:nvPr/>
        </p:nvGrpSpPr>
        <p:grpSpPr>
          <a:xfrm>
            <a:off x="7163175" y="1056099"/>
            <a:ext cx="1041025" cy="3521325"/>
            <a:chOff x="7163175" y="1056099"/>
            <a:chExt cx="1041025" cy="3521325"/>
          </a:xfrm>
        </p:grpSpPr>
        <p:sp>
          <p:nvSpPr>
            <p:cNvPr id="429" name="Google Shape;429;p39"/>
            <p:cNvSpPr/>
            <p:nvPr/>
          </p:nvSpPr>
          <p:spPr>
            <a:xfrm>
              <a:off x="7701469" y="2781118"/>
              <a:ext cx="450203" cy="1607655"/>
            </a:xfrm>
            <a:custGeom>
              <a:avLst/>
              <a:gdLst/>
              <a:ahLst/>
              <a:cxnLst/>
              <a:rect l="l" t="t" r="r" b="b"/>
              <a:pathLst>
                <a:path w="6025" h="21515" extrusionOk="0">
                  <a:moveTo>
                    <a:pt x="786" y="3263"/>
                  </a:moveTo>
                  <a:cubicBezTo>
                    <a:pt x="941" y="8430"/>
                    <a:pt x="953" y="9132"/>
                    <a:pt x="1298" y="10585"/>
                  </a:cubicBezTo>
                  <a:cubicBezTo>
                    <a:pt x="1643" y="12026"/>
                    <a:pt x="1572" y="11716"/>
                    <a:pt x="786" y="13514"/>
                  </a:cubicBezTo>
                  <a:cubicBezTo>
                    <a:pt x="0" y="15300"/>
                    <a:pt x="1881" y="18217"/>
                    <a:pt x="2036" y="20801"/>
                  </a:cubicBezTo>
                  <a:cubicBezTo>
                    <a:pt x="2036" y="20801"/>
                    <a:pt x="2143" y="21515"/>
                    <a:pt x="2596" y="20932"/>
                  </a:cubicBezTo>
                  <a:cubicBezTo>
                    <a:pt x="3048" y="20336"/>
                    <a:pt x="3358" y="17574"/>
                    <a:pt x="4024" y="15931"/>
                  </a:cubicBezTo>
                  <a:cubicBezTo>
                    <a:pt x="4691" y="14288"/>
                    <a:pt x="3632" y="11954"/>
                    <a:pt x="3513" y="10895"/>
                  </a:cubicBezTo>
                  <a:cubicBezTo>
                    <a:pt x="3393" y="9835"/>
                    <a:pt x="6025" y="5394"/>
                    <a:pt x="5144" y="2691"/>
                  </a:cubicBezTo>
                  <a:cubicBezTo>
                    <a:pt x="4263" y="0"/>
                    <a:pt x="786" y="3263"/>
                    <a:pt x="786" y="3263"/>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9"/>
            <p:cNvSpPr/>
            <p:nvPr/>
          </p:nvSpPr>
          <p:spPr>
            <a:xfrm>
              <a:off x="7546646" y="2636980"/>
              <a:ext cx="573047" cy="606821"/>
            </a:xfrm>
            <a:custGeom>
              <a:avLst/>
              <a:gdLst/>
              <a:ahLst/>
              <a:cxnLst/>
              <a:rect l="l" t="t" r="r" b="b"/>
              <a:pathLst>
                <a:path w="7669" h="8121" extrusionOk="0">
                  <a:moveTo>
                    <a:pt x="2370" y="6680"/>
                  </a:moveTo>
                  <a:cubicBezTo>
                    <a:pt x="3251" y="7537"/>
                    <a:pt x="3763" y="8121"/>
                    <a:pt x="5144" y="7549"/>
                  </a:cubicBezTo>
                  <a:cubicBezTo>
                    <a:pt x="6525" y="6990"/>
                    <a:pt x="7513" y="5692"/>
                    <a:pt x="7668" y="5358"/>
                  </a:cubicBezTo>
                  <a:cubicBezTo>
                    <a:pt x="7668" y="5358"/>
                    <a:pt x="7109" y="1977"/>
                    <a:pt x="6954" y="1513"/>
                  </a:cubicBezTo>
                  <a:cubicBezTo>
                    <a:pt x="6787" y="1048"/>
                    <a:pt x="6763" y="977"/>
                    <a:pt x="6763" y="977"/>
                  </a:cubicBezTo>
                  <a:cubicBezTo>
                    <a:pt x="6763" y="977"/>
                    <a:pt x="4418" y="1"/>
                    <a:pt x="2203" y="1334"/>
                  </a:cubicBezTo>
                  <a:cubicBezTo>
                    <a:pt x="0" y="2668"/>
                    <a:pt x="2370" y="6680"/>
                    <a:pt x="2370" y="6680"/>
                  </a:cubicBezTo>
                  <a:close/>
                </a:path>
              </a:pathLst>
            </a:custGeom>
            <a:solidFill>
              <a:srgbClr val="588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9"/>
            <p:cNvSpPr/>
            <p:nvPr/>
          </p:nvSpPr>
          <p:spPr>
            <a:xfrm>
              <a:off x="7797561" y="4327328"/>
              <a:ext cx="229548" cy="250096"/>
            </a:xfrm>
            <a:custGeom>
              <a:avLst/>
              <a:gdLst/>
              <a:ahLst/>
              <a:cxnLst/>
              <a:rect l="l" t="t" r="r" b="b"/>
              <a:pathLst>
                <a:path w="3072" h="3347" extrusionOk="0">
                  <a:moveTo>
                    <a:pt x="214" y="500"/>
                  </a:moveTo>
                  <a:cubicBezTo>
                    <a:pt x="274" y="250"/>
                    <a:pt x="536" y="0"/>
                    <a:pt x="750" y="108"/>
                  </a:cubicBezTo>
                  <a:cubicBezTo>
                    <a:pt x="964" y="215"/>
                    <a:pt x="1191" y="262"/>
                    <a:pt x="1310" y="227"/>
                  </a:cubicBezTo>
                  <a:cubicBezTo>
                    <a:pt x="1429" y="203"/>
                    <a:pt x="1584" y="179"/>
                    <a:pt x="1679" y="227"/>
                  </a:cubicBezTo>
                  <a:cubicBezTo>
                    <a:pt x="1774" y="262"/>
                    <a:pt x="2215" y="191"/>
                    <a:pt x="2322" y="286"/>
                  </a:cubicBezTo>
                  <a:cubicBezTo>
                    <a:pt x="2429" y="381"/>
                    <a:pt x="2703" y="834"/>
                    <a:pt x="2798" y="1001"/>
                  </a:cubicBezTo>
                  <a:cubicBezTo>
                    <a:pt x="2905" y="1167"/>
                    <a:pt x="3072" y="1727"/>
                    <a:pt x="3000" y="1941"/>
                  </a:cubicBezTo>
                  <a:cubicBezTo>
                    <a:pt x="2929" y="2144"/>
                    <a:pt x="2405" y="2191"/>
                    <a:pt x="2262" y="2429"/>
                  </a:cubicBezTo>
                  <a:cubicBezTo>
                    <a:pt x="2119" y="2655"/>
                    <a:pt x="2274" y="2989"/>
                    <a:pt x="1310" y="3167"/>
                  </a:cubicBezTo>
                  <a:cubicBezTo>
                    <a:pt x="345" y="3346"/>
                    <a:pt x="24" y="2786"/>
                    <a:pt x="12" y="2727"/>
                  </a:cubicBezTo>
                  <a:cubicBezTo>
                    <a:pt x="0" y="2655"/>
                    <a:pt x="60" y="1953"/>
                    <a:pt x="143" y="1834"/>
                  </a:cubicBezTo>
                  <a:cubicBezTo>
                    <a:pt x="226" y="1703"/>
                    <a:pt x="214" y="500"/>
                    <a:pt x="214" y="500"/>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9"/>
            <p:cNvSpPr/>
            <p:nvPr/>
          </p:nvSpPr>
          <p:spPr>
            <a:xfrm>
              <a:off x="7422982" y="3053328"/>
              <a:ext cx="313237" cy="727797"/>
            </a:xfrm>
            <a:custGeom>
              <a:avLst/>
              <a:gdLst/>
              <a:ahLst/>
              <a:cxnLst/>
              <a:rect l="l" t="t" r="r" b="b"/>
              <a:pathLst>
                <a:path w="4192" h="9740" extrusionOk="0">
                  <a:moveTo>
                    <a:pt x="1" y="382"/>
                  </a:moveTo>
                  <a:cubicBezTo>
                    <a:pt x="572" y="1989"/>
                    <a:pt x="989" y="5656"/>
                    <a:pt x="1322" y="6978"/>
                  </a:cubicBezTo>
                  <a:cubicBezTo>
                    <a:pt x="1655" y="8311"/>
                    <a:pt x="1703" y="9192"/>
                    <a:pt x="2513" y="9442"/>
                  </a:cubicBezTo>
                  <a:cubicBezTo>
                    <a:pt x="3477" y="9740"/>
                    <a:pt x="4192" y="7918"/>
                    <a:pt x="4144" y="6180"/>
                  </a:cubicBezTo>
                  <a:cubicBezTo>
                    <a:pt x="4096" y="4668"/>
                    <a:pt x="3310" y="1"/>
                    <a:pt x="3310" y="1"/>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9"/>
            <p:cNvSpPr/>
            <p:nvPr/>
          </p:nvSpPr>
          <p:spPr>
            <a:xfrm>
              <a:off x="7454141" y="3192160"/>
              <a:ext cx="298068" cy="582761"/>
            </a:xfrm>
            <a:custGeom>
              <a:avLst/>
              <a:gdLst/>
              <a:ahLst/>
              <a:cxnLst/>
              <a:rect l="l" t="t" r="r" b="b"/>
              <a:pathLst>
                <a:path w="3989" h="7799" extrusionOk="0">
                  <a:moveTo>
                    <a:pt x="2227" y="131"/>
                  </a:moveTo>
                  <a:cubicBezTo>
                    <a:pt x="2203" y="1274"/>
                    <a:pt x="1762" y="2393"/>
                    <a:pt x="881" y="3751"/>
                  </a:cubicBezTo>
                  <a:cubicBezTo>
                    <a:pt x="0" y="5120"/>
                    <a:pt x="1298" y="6025"/>
                    <a:pt x="1643" y="6489"/>
                  </a:cubicBezTo>
                  <a:cubicBezTo>
                    <a:pt x="1977" y="6941"/>
                    <a:pt x="2251" y="7799"/>
                    <a:pt x="2751" y="7453"/>
                  </a:cubicBezTo>
                  <a:cubicBezTo>
                    <a:pt x="3274" y="7084"/>
                    <a:pt x="3989" y="6298"/>
                    <a:pt x="3929" y="5715"/>
                  </a:cubicBezTo>
                  <a:cubicBezTo>
                    <a:pt x="3870" y="5120"/>
                    <a:pt x="2989" y="3024"/>
                    <a:pt x="3155" y="1512"/>
                  </a:cubicBezTo>
                  <a:cubicBezTo>
                    <a:pt x="3322" y="0"/>
                    <a:pt x="2227" y="131"/>
                    <a:pt x="2227" y="131"/>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9"/>
            <p:cNvSpPr/>
            <p:nvPr/>
          </p:nvSpPr>
          <p:spPr>
            <a:xfrm>
              <a:off x="7348260" y="2717081"/>
              <a:ext cx="375481" cy="486668"/>
            </a:xfrm>
            <a:custGeom>
              <a:avLst/>
              <a:gdLst/>
              <a:ahLst/>
              <a:cxnLst/>
              <a:rect l="l" t="t" r="r" b="b"/>
              <a:pathLst>
                <a:path w="5025" h="6513" extrusionOk="0">
                  <a:moveTo>
                    <a:pt x="1358" y="0"/>
                  </a:moveTo>
                  <a:cubicBezTo>
                    <a:pt x="334" y="1381"/>
                    <a:pt x="0" y="3643"/>
                    <a:pt x="167" y="5072"/>
                  </a:cubicBezTo>
                  <a:cubicBezTo>
                    <a:pt x="167" y="5072"/>
                    <a:pt x="298" y="5239"/>
                    <a:pt x="917" y="5322"/>
                  </a:cubicBezTo>
                  <a:cubicBezTo>
                    <a:pt x="1548" y="5394"/>
                    <a:pt x="2322" y="6513"/>
                    <a:pt x="5025" y="5608"/>
                  </a:cubicBezTo>
                  <a:cubicBezTo>
                    <a:pt x="5025" y="5608"/>
                    <a:pt x="4322" y="1893"/>
                    <a:pt x="4858" y="262"/>
                  </a:cubicBezTo>
                  <a:close/>
                </a:path>
              </a:pathLst>
            </a:custGeom>
            <a:solidFill>
              <a:srgbClr val="588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9"/>
            <p:cNvSpPr/>
            <p:nvPr/>
          </p:nvSpPr>
          <p:spPr>
            <a:xfrm>
              <a:off x="7592898" y="2960823"/>
              <a:ext cx="287457" cy="431522"/>
            </a:xfrm>
            <a:custGeom>
              <a:avLst/>
              <a:gdLst/>
              <a:ahLst/>
              <a:cxnLst/>
              <a:rect l="l" t="t" r="r" b="b"/>
              <a:pathLst>
                <a:path w="3847" h="5775" extrusionOk="0">
                  <a:moveTo>
                    <a:pt x="2239" y="5263"/>
                  </a:moveTo>
                  <a:cubicBezTo>
                    <a:pt x="1667" y="5775"/>
                    <a:pt x="1" y="4834"/>
                    <a:pt x="1" y="3060"/>
                  </a:cubicBezTo>
                  <a:cubicBezTo>
                    <a:pt x="1" y="2656"/>
                    <a:pt x="513" y="1894"/>
                    <a:pt x="358" y="1453"/>
                  </a:cubicBezTo>
                  <a:cubicBezTo>
                    <a:pt x="191" y="1024"/>
                    <a:pt x="191" y="143"/>
                    <a:pt x="1275" y="72"/>
                  </a:cubicBezTo>
                  <a:cubicBezTo>
                    <a:pt x="2358" y="0"/>
                    <a:pt x="2787" y="620"/>
                    <a:pt x="2715" y="1048"/>
                  </a:cubicBezTo>
                  <a:cubicBezTo>
                    <a:pt x="2644" y="1477"/>
                    <a:pt x="2501" y="1917"/>
                    <a:pt x="2727" y="2346"/>
                  </a:cubicBezTo>
                  <a:cubicBezTo>
                    <a:pt x="2953" y="2775"/>
                    <a:pt x="3846" y="3834"/>
                    <a:pt x="2239" y="5263"/>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9"/>
            <p:cNvSpPr/>
            <p:nvPr/>
          </p:nvSpPr>
          <p:spPr>
            <a:xfrm>
              <a:off x="7818856" y="1230424"/>
              <a:ext cx="104163" cy="243894"/>
            </a:xfrm>
            <a:custGeom>
              <a:avLst/>
              <a:gdLst/>
              <a:ahLst/>
              <a:cxnLst/>
              <a:rect l="l" t="t" r="r" b="b"/>
              <a:pathLst>
                <a:path w="1394" h="3264" extrusionOk="0">
                  <a:moveTo>
                    <a:pt x="846" y="3192"/>
                  </a:moveTo>
                  <a:cubicBezTo>
                    <a:pt x="1394" y="2989"/>
                    <a:pt x="1370" y="1394"/>
                    <a:pt x="1263" y="703"/>
                  </a:cubicBezTo>
                  <a:cubicBezTo>
                    <a:pt x="1156" y="1"/>
                    <a:pt x="1" y="1834"/>
                    <a:pt x="298" y="2692"/>
                  </a:cubicBezTo>
                  <a:cubicBezTo>
                    <a:pt x="501" y="3263"/>
                    <a:pt x="846" y="3192"/>
                    <a:pt x="846" y="3192"/>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9"/>
            <p:cNvSpPr/>
            <p:nvPr/>
          </p:nvSpPr>
          <p:spPr>
            <a:xfrm>
              <a:off x="7664108" y="1261583"/>
              <a:ext cx="280284" cy="499146"/>
            </a:xfrm>
            <a:custGeom>
              <a:avLst/>
              <a:gdLst/>
              <a:ahLst/>
              <a:cxnLst/>
              <a:rect l="l" t="t" r="r" b="b"/>
              <a:pathLst>
                <a:path w="3751" h="6680" extrusionOk="0">
                  <a:moveTo>
                    <a:pt x="3322" y="941"/>
                  </a:moveTo>
                  <a:cubicBezTo>
                    <a:pt x="3667" y="691"/>
                    <a:pt x="3751" y="1108"/>
                    <a:pt x="3643" y="1525"/>
                  </a:cubicBezTo>
                  <a:cubicBezTo>
                    <a:pt x="3548" y="1894"/>
                    <a:pt x="3334" y="2108"/>
                    <a:pt x="3060" y="1941"/>
                  </a:cubicBezTo>
                  <a:cubicBezTo>
                    <a:pt x="2786" y="1763"/>
                    <a:pt x="3155" y="2465"/>
                    <a:pt x="2536" y="5489"/>
                  </a:cubicBezTo>
                  <a:cubicBezTo>
                    <a:pt x="2536" y="5489"/>
                    <a:pt x="667" y="6680"/>
                    <a:pt x="0" y="5275"/>
                  </a:cubicBezTo>
                  <a:cubicBezTo>
                    <a:pt x="0" y="5275"/>
                    <a:pt x="691" y="4501"/>
                    <a:pt x="905" y="2251"/>
                  </a:cubicBezTo>
                  <a:cubicBezTo>
                    <a:pt x="1131" y="1"/>
                    <a:pt x="3322" y="941"/>
                    <a:pt x="3322" y="941"/>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9"/>
            <p:cNvSpPr/>
            <p:nvPr/>
          </p:nvSpPr>
          <p:spPr>
            <a:xfrm>
              <a:off x="7666723" y="1110347"/>
              <a:ext cx="293659" cy="357697"/>
            </a:xfrm>
            <a:custGeom>
              <a:avLst/>
              <a:gdLst/>
              <a:ahLst/>
              <a:cxnLst/>
              <a:rect l="l" t="t" r="r" b="b"/>
              <a:pathLst>
                <a:path w="3930" h="4787" extrusionOk="0">
                  <a:moveTo>
                    <a:pt x="1965" y="4537"/>
                  </a:moveTo>
                  <a:cubicBezTo>
                    <a:pt x="1549" y="4311"/>
                    <a:pt x="1191" y="4787"/>
                    <a:pt x="858" y="4465"/>
                  </a:cubicBezTo>
                  <a:cubicBezTo>
                    <a:pt x="513" y="4144"/>
                    <a:pt x="1" y="2822"/>
                    <a:pt x="84" y="1977"/>
                  </a:cubicBezTo>
                  <a:cubicBezTo>
                    <a:pt x="168" y="1143"/>
                    <a:pt x="989" y="0"/>
                    <a:pt x="2454" y="465"/>
                  </a:cubicBezTo>
                  <a:cubicBezTo>
                    <a:pt x="3930" y="941"/>
                    <a:pt x="3608" y="2441"/>
                    <a:pt x="3287" y="2965"/>
                  </a:cubicBezTo>
                  <a:cubicBezTo>
                    <a:pt x="2965" y="3489"/>
                    <a:pt x="2775" y="3882"/>
                    <a:pt x="2668" y="4311"/>
                  </a:cubicBezTo>
                  <a:cubicBezTo>
                    <a:pt x="2561" y="4751"/>
                    <a:pt x="2084" y="4608"/>
                    <a:pt x="1965" y="4537"/>
                  </a:cubicBezTo>
                  <a:close/>
                </a:path>
              </a:pathLst>
            </a:custGeom>
            <a:solidFill>
              <a:srgbClr val="F8C1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9"/>
            <p:cNvSpPr/>
            <p:nvPr/>
          </p:nvSpPr>
          <p:spPr>
            <a:xfrm>
              <a:off x="7333988" y="1056099"/>
              <a:ext cx="509010" cy="486668"/>
            </a:xfrm>
            <a:custGeom>
              <a:avLst/>
              <a:gdLst/>
              <a:ahLst/>
              <a:cxnLst/>
              <a:rect l="l" t="t" r="r" b="b"/>
              <a:pathLst>
                <a:path w="6812" h="6513" extrusionOk="0">
                  <a:moveTo>
                    <a:pt x="4585" y="5394"/>
                  </a:moveTo>
                  <a:cubicBezTo>
                    <a:pt x="4906" y="5346"/>
                    <a:pt x="5180" y="5108"/>
                    <a:pt x="5335" y="4834"/>
                  </a:cubicBezTo>
                  <a:cubicBezTo>
                    <a:pt x="5490" y="4548"/>
                    <a:pt x="5549" y="4227"/>
                    <a:pt x="5573" y="3905"/>
                  </a:cubicBezTo>
                  <a:cubicBezTo>
                    <a:pt x="5597" y="3489"/>
                    <a:pt x="5549" y="3072"/>
                    <a:pt x="5442" y="2679"/>
                  </a:cubicBezTo>
                  <a:cubicBezTo>
                    <a:pt x="5537" y="2786"/>
                    <a:pt x="5704" y="2822"/>
                    <a:pt x="5847" y="2762"/>
                  </a:cubicBezTo>
                  <a:cubicBezTo>
                    <a:pt x="5990" y="2703"/>
                    <a:pt x="6073" y="2560"/>
                    <a:pt x="6061" y="2405"/>
                  </a:cubicBezTo>
                  <a:cubicBezTo>
                    <a:pt x="6049" y="2250"/>
                    <a:pt x="5954" y="2084"/>
                    <a:pt x="6037" y="1953"/>
                  </a:cubicBezTo>
                  <a:cubicBezTo>
                    <a:pt x="6109" y="1846"/>
                    <a:pt x="6275" y="1858"/>
                    <a:pt x="6418" y="1869"/>
                  </a:cubicBezTo>
                  <a:cubicBezTo>
                    <a:pt x="6561" y="1881"/>
                    <a:pt x="6740" y="1869"/>
                    <a:pt x="6776" y="1739"/>
                  </a:cubicBezTo>
                  <a:cubicBezTo>
                    <a:pt x="6811" y="1643"/>
                    <a:pt x="6752" y="1548"/>
                    <a:pt x="6668" y="1477"/>
                  </a:cubicBezTo>
                  <a:cubicBezTo>
                    <a:pt x="6597" y="1417"/>
                    <a:pt x="6502" y="1381"/>
                    <a:pt x="6430" y="1310"/>
                  </a:cubicBezTo>
                  <a:cubicBezTo>
                    <a:pt x="6204" y="1107"/>
                    <a:pt x="6252" y="750"/>
                    <a:pt x="6121" y="476"/>
                  </a:cubicBezTo>
                  <a:cubicBezTo>
                    <a:pt x="5930" y="107"/>
                    <a:pt x="5430" y="0"/>
                    <a:pt x="5037" y="155"/>
                  </a:cubicBezTo>
                  <a:cubicBezTo>
                    <a:pt x="4656" y="310"/>
                    <a:pt x="4382" y="643"/>
                    <a:pt x="4156" y="988"/>
                  </a:cubicBezTo>
                  <a:cubicBezTo>
                    <a:pt x="3751" y="834"/>
                    <a:pt x="3335" y="691"/>
                    <a:pt x="2906" y="667"/>
                  </a:cubicBezTo>
                  <a:cubicBezTo>
                    <a:pt x="2477" y="643"/>
                    <a:pt x="2013" y="762"/>
                    <a:pt x="1703" y="1060"/>
                  </a:cubicBezTo>
                  <a:cubicBezTo>
                    <a:pt x="1382" y="1358"/>
                    <a:pt x="1239" y="1858"/>
                    <a:pt x="1430" y="2239"/>
                  </a:cubicBezTo>
                  <a:cubicBezTo>
                    <a:pt x="1561" y="2489"/>
                    <a:pt x="1787" y="2667"/>
                    <a:pt x="2025" y="2834"/>
                  </a:cubicBezTo>
                  <a:cubicBezTo>
                    <a:pt x="2204" y="2965"/>
                    <a:pt x="2394" y="3096"/>
                    <a:pt x="2585" y="3239"/>
                  </a:cubicBezTo>
                  <a:cubicBezTo>
                    <a:pt x="2013" y="3143"/>
                    <a:pt x="1406" y="3215"/>
                    <a:pt x="906" y="3501"/>
                  </a:cubicBezTo>
                  <a:cubicBezTo>
                    <a:pt x="406" y="3786"/>
                    <a:pt x="37" y="4322"/>
                    <a:pt x="25" y="4906"/>
                  </a:cubicBezTo>
                  <a:cubicBezTo>
                    <a:pt x="1" y="5513"/>
                    <a:pt x="418" y="6108"/>
                    <a:pt x="989" y="6311"/>
                  </a:cubicBezTo>
                  <a:cubicBezTo>
                    <a:pt x="1561" y="6513"/>
                    <a:pt x="2251" y="6311"/>
                    <a:pt x="2632" y="5834"/>
                  </a:cubicBezTo>
                  <a:cubicBezTo>
                    <a:pt x="2835" y="5560"/>
                    <a:pt x="3061" y="4644"/>
                    <a:pt x="3513" y="4763"/>
                  </a:cubicBezTo>
                  <a:cubicBezTo>
                    <a:pt x="3751" y="4822"/>
                    <a:pt x="3787" y="5084"/>
                    <a:pt x="3954" y="5215"/>
                  </a:cubicBezTo>
                  <a:cubicBezTo>
                    <a:pt x="4120" y="5370"/>
                    <a:pt x="4370" y="5429"/>
                    <a:pt x="4585" y="5394"/>
                  </a:cubicBezTo>
                  <a:close/>
                </a:path>
              </a:pathLst>
            </a:custGeom>
            <a:solidFill>
              <a:srgbClr val="F8C1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9"/>
            <p:cNvSpPr/>
            <p:nvPr/>
          </p:nvSpPr>
          <p:spPr>
            <a:xfrm>
              <a:off x="7163175" y="1692202"/>
              <a:ext cx="511625" cy="763365"/>
            </a:xfrm>
            <a:custGeom>
              <a:avLst/>
              <a:gdLst/>
              <a:ahLst/>
              <a:cxnLst/>
              <a:rect l="l" t="t" r="r" b="b"/>
              <a:pathLst>
                <a:path w="6847" h="10216" extrusionOk="0">
                  <a:moveTo>
                    <a:pt x="4942" y="0"/>
                  </a:moveTo>
                  <a:cubicBezTo>
                    <a:pt x="3216" y="179"/>
                    <a:pt x="1" y="5275"/>
                    <a:pt x="691" y="7739"/>
                  </a:cubicBezTo>
                  <a:cubicBezTo>
                    <a:pt x="1370" y="10216"/>
                    <a:pt x="4680" y="7561"/>
                    <a:pt x="6204" y="7239"/>
                  </a:cubicBezTo>
                  <a:cubicBezTo>
                    <a:pt x="6204" y="7239"/>
                    <a:pt x="5061" y="6763"/>
                    <a:pt x="4549" y="6965"/>
                  </a:cubicBezTo>
                  <a:cubicBezTo>
                    <a:pt x="4025" y="7180"/>
                    <a:pt x="3299" y="6644"/>
                    <a:pt x="2442" y="6834"/>
                  </a:cubicBezTo>
                  <a:cubicBezTo>
                    <a:pt x="2442" y="6834"/>
                    <a:pt x="2465" y="5537"/>
                    <a:pt x="4656" y="3584"/>
                  </a:cubicBezTo>
                  <a:cubicBezTo>
                    <a:pt x="6847" y="1643"/>
                    <a:pt x="4942" y="0"/>
                    <a:pt x="4942" y="0"/>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9"/>
            <p:cNvSpPr/>
            <p:nvPr/>
          </p:nvSpPr>
          <p:spPr>
            <a:xfrm>
              <a:off x="7429184" y="1672625"/>
              <a:ext cx="556160" cy="772257"/>
            </a:xfrm>
            <a:custGeom>
              <a:avLst/>
              <a:gdLst/>
              <a:ahLst/>
              <a:cxnLst/>
              <a:rect l="l" t="t" r="r" b="b"/>
              <a:pathLst>
                <a:path w="7443" h="10335" extrusionOk="0">
                  <a:moveTo>
                    <a:pt x="2430" y="0"/>
                  </a:moveTo>
                  <a:cubicBezTo>
                    <a:pt x="1799" y="286"/>
                    <a:pt x="1727" y="191"/>
                    <a:pt x="1382" y="262"/>
                  </a:cubicBezTo>
                  <a:cubicBezTo>
                    <a:pt x="1025" y="334"/>
                    <a:pt x="1" y="1072"/>
                    <a:pt x="953" y="5703"/>
                  </a:cubicBezTo>
                  <a:cubicBezTo>
                    <a:pt x="1894" y="10335"/>
                    <a:pt x="6525" y="6668"/>
                    <a:pt x="6645" y="5882"/>
                  </a:cubicBezTo>
                  <a:cubicBezTo>
                    <a:pt x="6776" y="5084"/>
                    <a:pt x="7383" y="1060"/>
                    <a:pt x="7442" y="465"/>
                  </a:cubicBezTo>
                  <a:cubicBezTo>
                    <a:pt x="7442" y="465"/>
                    <a:pt x="6371" y="0"/>
                    <a:pt x="5823" y="0"/>
                  </a:cubicBezTo>
                  <a:cubicBezTo>
                    <a:pt x="5823" y="0"/>
                    <a:pt x="4537" y="727"/>
                    <a:pt x="3858" y="536"/>
                  </a:cubicBezTo>
                  <a:cubicBezTo>
                    <a:pt x="2966" y="286"/>
                    <a:pt x="2430" y="0"/>
                    <a:pt x="2430" y="0"/>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9"/>
            <p:cNvSpPr/>
            <p:nvPr/>
          </p:nvSpPr>
          <p:spPr>
            <a:xfrm>
              <a:off x="8043095" y="2684129"/>
              <a:ext cx="48121" cy="65009"/>
            </a:xfrm>
            <a:custGeom>
              <a:avLst/>
              <a:gdLst/>
              <a:ahLst/>
              <a:cxnLst/>
              <a:rect l="l" t="t" r="r" b="b"/>
              <a:pathLst>
                <a:path w="644" h="870" extrusionOk="0">
                  <a:moveTo>
                    <a:pt x="572" y="513"/>
                  </a:moveTo>
                  <a:cubicBezTo>
                    <a:pt x="643" y="798"/>
                    <a:pt x="310" y="870"/>
                    <a:pt x="310" y="870"/>
                  </a:cubicBezTo>
                  <a:lnTo>
                    <a:pt x="0" y="1"/>
                  </a:lnTo>
                  <a:cubicBezTo>
                    <a:pt x="0" y="1"/>
                    <a:pt x="488" y="167"/>
                    <a:pt x="572" y="513"/>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9"/>
            <p:cNvSpPr/>
            <p:nvPr/>
          </p:nvSpPr>
          <p:spPr>
            <a:xfrm>
              <a:off x="7434563" y="1652152"/>
              <a:ext cx="651281" cy="1146841"/>
            </a:xfrm>
            <a:custGeom>
              <a:avLst/>
              <a:gdLst/>
              <a:ahLst/>
              <a:cxnLst/>
              <a:rect l="l" t="t" r="r" b="b"/>
              <a:pathLst>
                <a:path w="8716" h="15348" extrusionOk="0">
                  <a:moveTo>
                    <a:pt x="5751" y="274"/>
                  </a:moveTo>
                  <a:cubicBezTo>
                    <a:pt x="5441" y="0"/>
                    <a:pt x="3822" y="1346"/>
                    <a:pt x="3072" y="48"/>
                  </a:cubicBezTo>
                  <a:cubicBezTo>
                    <a:pt x="3072" y="48"/>
                    <a:pt x="2774" y="36"/>
                    <a:pt x="2358" y="274"/>
                  </a:cubicBezTo>
                  <a:cubicBezTo>
                    <a:pt x="2358" y="274"/>
                    <a:pt x="3108" y="1084"/>
                    <a:pt x="2965" y="2513"/>
                  </a:cubicBezTo>
                  <a:cubicBezTo>
                    <a:pt x="2822" y="3941"/>
                    <a:pt x="536" y="5156"/>
                    <a:pt x="453" y="5644"/>
                  </a:cubicBezTo>
                  <a:cubicBezTo>
                    <a:pt x="453" y="5644"/>
                    <a:pt x="631" y="6406"/>
                    <a:pt x="917" y="7501"/>
                  </a:cubicBezTo>
                  <a:cubicBezTo>
                    <a:pt x="1203" y="8609"/>
                    <a:pt x="1846" y="9478"/>
                    <a:pt x="1441" y="10835"/>
                  </a:cubicBezTo>
                  <a:cubicBezTo>
                    <a:pt x="1036" y="12192"/>
                    <a:pt x="0" y="14074"/>
                    <a:pt x="0" y="14169"/>
                  </a:cubicBezTo>
                  <a:cubicBezTo>
                    <a:pt x="0" y="14276"/>
                    <a:pt x="274" y="14859"/>
                    <a:pt x="715" y="15026"/>
                  </a:cubicBezTo>
                  <a:cubicBezTo>
                    <a:pt x="1155" y="15205"/>
                    <a:pt x="1465" y="15348"/>
                    <a:pt x="2322" y="15026"/>
                  </a:cubicBezTo>
                  <a:cubicBezTo>
                    <a:pt x="3191" y="14716"/>
                    <a:pt x="5608" y="14109"/>
                    <a:pt x="5763" y="14109"/>
                  </a:cubicBezTo>
                  <a:cubicBezTo>
                    <a:pt x="5906" y="14109"/>
                    <a:pt x="8632" y="14014"/>
                    <a:pt x="8716" y="14324"/>
                  </a:cubicBezTo>
                  <a:cubicBezTo>
                    <a:pt x="8716" y="14324"/>
                    <a:pt x="8228" y="12038"/>
                    <a:pt x="7977" y="11371"/>
                  </a:cubicBezTo>
                  <a:cubicBezTo>
                    <a:pt x="7716" y="10692"/>
                    <a:pt x="7192" y="10252"/>
                    <a:pt x="7037" y="9371"/>
                  </a:cubicBezTo>
                  <a:cubicBezTo>
                    <a:pt x="6894" y="8501"/>
                    <a:pt x="7061" y="5477"/>
                    <a:pt x="7061" y="5477"/>
                  </a:cubicBezTo>
                  <a:cubicBezTo>
                    <a:pt x="7061" y="5477"/>
                    <a:pt x="4429" y="6299"/>
                    <a:pt x="4358" y="2989"/>
                  </a:cubicBezTo>
                  <a:cubicBezTo>
                    <a:pt x="4322" y="1060"/>
                    <a:pt x="5751" y="274"/>
                    <a:pt x="5751" y="274"/>
                  </a:cubicBezTo>
                  <a:close/>
                </a:path>
              </a:pathLst>
            </a:custGeom>
            <a:solidFill>
              <a:srgbClr val="FCD2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9"/>
            <p:cNvSpPr/>
            <p:nvPr/>
          </p:nvSpPr>
          <p:spPr>
            <a:xfrm>
              <a:off x="7466544" y="2611201"/>
              <a:ext cx="589037" cy="187778"/>
            </a:xfrm>
            <a:custGeom>
              <a:avLst/>
              <a:gdLst/>
              <a:ahLst/>
              <a:cxnLst/>
              <a:rect l="l" t="t" r="r" b="b"/>
              <a:pathLst>
                <a:path w="7883" h="2513" extrusionOk="0">
                  <a:moveTo>
                    <a:pt x="6430" y="584"/>
                  </a:moveTo>
                  <a:cubicBezTo>
                    <a:pt x="5549" y="0"/>
                    <a:pt x="4871" y="274"/>
                    <a:pt x="3680" y="1048"/>
                  </a:cubicBezTo>
                  <a:cubicBezTo>
                    <a:pt x="2477" y="1822"/>
                    <a:pt x="2096" y="1274"/>
                    <a:pt x="1501" y="1572"/>
                  </a:cubicBezTo>
                  <a:cubicBezTo>
                    <a:pt x="918" y="1870"/>
                    <a:pt x="441" y="2393"/>
                    <a:pt x="1" y="2012"/>
                  </a:cubicBezTo>
                  <a:cubicBezTo>
                    <a:pt x="84" y="2096"/>
                    <a:pt x="180" y="2155"/>
                    <a:pt x="287" y="2203"/>
                  </a:cubicBezTo>
                  <a:cubicBezTo>
                    <a:pt x="727" y="2370"/>
                    <a:pt x="1037" y="2513"/>
                    <a:pt x="1894" y="2203"/>
                  </a:cubicBezTo>
                  <a:cubicBezTo>
                    <a:pt x="2751" y="1881"/>
                    <a:pt x="5180" y="1274"/>
                    <a:pt x="5323" y="1274"/>
                  </a:cubicBezTo>
                  <a:cubicBezTo>
                    <a:pt x="5442" y="1274"/>
                    <a:pt x="7097" y="1215"/>
                    <a:pt x="7883" y="1334"/>
                  </a:cubicBezTo>
                  <a:cubicBezTo>
                    <a:pt x="7561" y="1262"/>
                    <a:pt x="7168" y="1084"/>
                    <a:pt x="6430" y="584"/>
                  </a:cubicBezTo>
                  <a:close/>
                </a:path>
              </a:pathLst>
            </a:custGeom>
            <a:solidFill>
              <a:srgbClr val="FCD2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9"/>
            <p:cNvSpPr/>
            <p:nvPr/>
          </p:nvSpPr>
          <p:spPr>
            <a:xfrm>
              <a:off x="7858907" y="1707296"/>
              <a:ext cx="345293" cy="912885"/>
            </a:xfrm>
            <a:custGeom>
              <a:avLst/>
              <a:gdLst/>
              <a:ahLst/>
              <a:cxnLst/>
              <a:rect l="l" t="t" r="r" b="b"/>
              <a:pathLst>
                <a:path w="4621" h="12217" extrusionOk="0">
                  <a:moveTo>
                    <a:pt x="1691" y="1"/>
                  </a:moveTo>
                  <a:cubicBezTo>
                    <a:pt x="2334" y="227"/>
                    <a:pt x="3561" y="715"/>
                    <a:pt x="2930" y="2608"/>
                  </a:cubicBezTo>
                  <a:cubicBezTo>
                    <a:pt x="2370" y="4299"/>
                    <a:pt x="2251" y="5430"/>
                    <a:pt x="2394" y="5763"/>
                  </a:cubicBezTo>
                  <a:cubicBezTo>
                    <a:pt x="2549" y="6097"/>
                    <a:pt x="2834" y="7359"/>
                    <a:pt x="2787" y="9323"/>
                  </a:cubicBezTo>
                  <a:lnTo>
                    <a:pt x="2930" y="10109"/>
                  </a:lnTo>
                  <a:cubicBezTo>
                    <a:pt x="2930" y="10109"/>
                    <a:pt x="3799" y="10383"/>
                    <a:pt x="4203" y="10823"/>
                  </a:cubicBezTo>
                  <a:cubicBezTo>
                    <a:pt x="4620" y="11252"/>
                    <a:pt x="3989" y="11835"/>
                    <a:pt x="3751" y="12026"/>
                  </a:cubicBezTo>
                  <a:cubicBezTo>
                    <a:pt x="3513" y="12216"/>
                    <a:pt x="2775" y="12145"/>
                    <a:pt x="2703" y="12050"/>
                  </a:cubicBezTo>
                  <a:cubicBezTo>
                    <a:pt x="2620" y="11954"/>
                    <a:pt x="2513" y="11776"/>
                    <a:pt x="2501" y="11728"/>
                  </a:cubicBezTo>
                  <a:cubicBezTo>
                    <a:pt x="2501" y="11681"/>
                    <a:pt x="2608" y="11585"/>
                    <a:pt x="2608" y="11585"/>
                  </a:cubicBezTo>
                  <a:cubicBezTo>
                    <a:pt x="2608" y="11585"/>
                    <a:pt x="2108" y="11073"/>
                    <a:pt x="2060" y="10919"/>
                  </a:cubicBezTo>
                  <a:cubicBezTo>
                    <a:pt x="2001" y="10764"/>
                    <a:pt x="2144" y="10430"/>
                    <a:pt x="2108" y="10311"/>
                  </a:cubicBezTo>
                  <a:cubicBezTo>
                    <a:pt x="2072" y="10180"/>
                    <a:pt x="1834" y="9847"/>
                    <a:pt x="1834" y="9847"/>
                  </a:cubicBezTo>
                  <a:cubicBezTo>
                    <a:pt x="1834" y="9847"/>
                    <a:pt x="370" y="7132"/>
                    <a:pt x="132" y="6347"/>
                  </a:cubicBezTo>
                  <a:cubicBezTo>
                    <a:pt x="1" y="5882"/>
                    <a:pt x="203" y="1108"/>
                    <a:pt x="1691" y="1"/>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9"/>
            <p:cNvSpPr/>
            <p:nvPr/>
          </p:nvSpPr>
          <p:spPr>
            <a:xfrm>
              <a:off x="7987876" y="2377174"/>
              <a:ext cx="122022" cy="111337"/>
            </a:xfrm>
            <a:custGeom>
              <a:avLst/>
              <a:gdLst/>
              <a:ahLst/>
              <a:cxnLst/>
              <a:rect l="l" t="t" r="r" b="b"/>
              <a:pathLst>
                <a:path w="1633" h="1490" extrusionOk="0">
                  <a:moveTo>
                    <a:pt x="108" y="882"/>
                  </a:moveTo>
                  <a:cubicBezTo>
                    <a:pt x="156" y="953"/>
                    <a:pt x="513" y="953"/>
                    <a:pt x="751" y="834"/>
                  </a:cubicBezTo>
                  <a:cubicBezTo>
                    <a:pt x="751" y="834"/>
                    <a:pt x="799" y="834"/>
                    <a:pt x="751" y="620"/>
                  </a:cubicBezTo>
                  <a:cubicBezTo>
                    <a:pt x="703" y="370"/>
                    <a:pt x="906" y="1"/>
                    <a:pt x="1239" y="1"/>
                  </a:cubicBezTo>
                  <a:cubicBezTo>
                    <a:pt x="1573" y="1"/>
                    <a:pt x="1620" y="441"/>
                    <a:pt x="1632" y="620"/>
                  </a:cubicBezTo>
                  <a:cubicBezTo>
                    <a:pt x="1632" y="787"/>
                    <a:pt x="1442" y="1263"/>
                    <a:pt x="1192" y="1144"/>
                  </a:cubicBezTo>
                  <a:cubicBezTo>
                    <a:pt x="1192" y="1144"/>
                    <a:pt x="882" y="1489"/>
                    <a:pt x="382" y="1358"/>
                  </a:cubicBezTo>
                  <a:cubicBezTo>
                    <a:pt x="382" y="1358"/>
                    <a:pt x="299" y="1346"/>
                    <a:pt x="168" y="1156"/>
                  </a:cubicBezTo>
                  <a:cubicBezTo>
                    <a:pt x="49" y="977"/>
                    <a:pt x="1" y="811"/>
                    <a:pt x="61" y="775"/>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37"/>
          <p:cNvSpPr txBox="1">
            <a:spLocks noGrp="1"/>
          </p:cNvSpPr>
          <p:nvPr>
            <p:ph type="title"/>
          </p:nvPr>
        </p:nvSpPr>
        <p:spPr>
          <a:xfrm>
            <a:off x="713225" y="539500"/>
            <a:ext cx="7717800" cy="37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The Need for Efficient Run Tracking</a:t>
            </a:r>
            <a:endParaRPr dirty="0"/>
          </a:p>
        </p:txBody>
      </p:sp>
      <p:sp>
        <p:nvSpPr>
          <p:cNvPr id="374" name="Google Shape;374;p37"/>
          <p:cNvSpPr txBox="1">
            <a:spLocks noGrp="1"/>
          </p:cNvSpPr>
          <p:nvPr>
            <p:ph type="subTitle" idx="1"/>
          </p:nvPr>
        </p:nvSpPr>
        <p:spPr>
          <a:xfrm>
            <a:off x="713225" y="1128175"/>
            <a:ext cx="7717800" cy="3449400"/>
          </a:xfrm>
          <a:prstGeom prst="rect">
            <a:avLst/>
          </a:prstGeom>
        </p:spPr>
        <p:txBody>
          <a:bodyPr spcFirstLastPara="1" wrap="square" lIns="91425" tIns="91425" rIns="91425" bIns="91425" anchor="ctr" anchorCtr="0">
            <a:noAutofit/>
          </a:bodyPr>
          <a:lstStyle/>
          <a:p>
            <a:pPr marL="0" indent="0">
              <a:lnSpc>
                <a:spcPct val="150000"/>
              </a:lnSpc>
              <a:buNone/>
            </a:pPr>
            <a:r>
              <a:rPr lang="en-US" sz="1600" dirty="0"/>
              <a:t>In a world with infinite amount of information, it’s easy to get lost. </a:t>
            </a:r>
            <a:br>
              <a:rPr lang="en-US" sz="1600" dirty="0"/>
            </a:br>
            <a:r>
              <a:rPr lang="en-US" sz="1600" dirty="0"/>
              <a:t>In that regard, we would like to help runners find the best routes for them to run in, by providing general info about the route and the distance from their current location. </a:t>
            </a:r>
            <a:br>
              <a:rPr lang="en-US" sz="1600" dirty="0"/>
            </a:br>
            <a:r>
              <a:rPr lang="en-US" sz="1600" dirty="0"/>
              <a:t>In addition, runners need accurate and reliable tracking of their runs for performance monitoring. </a:t>
            </a:r>
          </a:p>
          <a:p>
            <a:endParaRPr lang="en-US" sz="1600" dirty="0"/>
          </a:p>
        </p:txBody>
      </p:sp>
      <p:grpSp>
        <p:nvGrpSpPr>
          <p:cNvPr id="375" name="Google Shape;375;p37"/>
          <p:cNvGrpSpPr/>
          <p:nvPr/>
        </p:nvGrpSpPr>
        <p:grpSpPr>
          <a:xfrm>
            <a:off x="8289710" y="2337757"/>
            <a:ext cx="612924" cy="597037"/>
            <a:chOff x="13496710" y="-1660943"/>
            <a:chExt cx="612924" cy="597037"/>
          </a:xfrm>
        </p:grpSpPr>
        <p:sp>
          <p:nvSpPr>
            <p:cNvPr id="376" name="Google Shape;376;p37"/>
            <p:cNvSpPr/>
            <p:nvPr/>
          </p:nvSpPr>
          <p:spPr>
            <a:xfrm rot="4415121">
              <a:off x="13593561" y="-1644769"/>
              <a:ext cx="419222" cy="515472"/>
            </a:xfrm>
            <a:custGeom>
              <a:avLst/>
              <a:gdLst/>
              <a:ahLst/>
              <a:cxnLst/>
              <a:rect l="l" t="t" r="r" b="b"/>
              <a:pathLst>
                <a:path w="8919" h="10966" extrusionOk="0">
                  <a:moveTo>
                    <a:pt x="6692" y="1357"/>
                  </a:moveTo>
                  <a:cubicBezTo>
                    <a:pt x="4228" y="0"/>
                    <a:pt x="1" y="822"/>
                    <a:pt x="1" y="3882"/>
                  </a:cubicBezTo>
                  <a:cubicBezTo>
                    <a:pt x="1" y="5227"/>
                    <a:pt x="620" y="5715"/>
                    <a:pt x="1322" y="6668"/>
                  </a:cubicBezTo>
                  <a:cubicBezTo>
                    <a:pt x="2346" y="8049"/>
                    <a:pt x="3168" y="10966"/>
                    <a:pt x="5442" y="9620"/>
                  </a:cubicBezTo>
                  <a:cubicBezTo>
                    <a:pt x="7180" y="8584"/>
                    <a:pt x="8919" y="5263"/>
                    <a:pt x="8323" y="3262"/>
                  </a:cubicBezTo>
                  <a:cubicBezTo>
                    <a:pt x="8061" y="2417"/>
                    <a:pt x="7466" y="1786"/>
                    <a:pt x="6692" y="135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7"/>
            <p:cNvSpPr/>
            <p:nvPr/>
          </p:nvSpPr>
          <p:spPr>
            <a:xfrm rot="4415121">
              <a:off x="13577316" y="-1204844"/>
              <a:ext cx="118683" cy="131007"/>
            </a:xfrm>
            <a:custGeom>
              <a:avLst/>
              <a:gdLst/>
              <a:ahLst/>
              <a:cxnLst/>
              <a:rect l="l" t="t" r="r" b="b"/>
              <a:pathLst>
                <a:path w="2525" h="2787" extrusionOk="0">
                  <a:moveTo>
                    <a:pt x="453" y="2203"/>
                  </a:moveTo>
                  <a:cubicBezTo>
                    <a:pt x="1251" y="2786"/>
                    <a:pt x="2346" y="1834"/>
                    <a:pt x="2442" y="1024"/>
                  </a:cubicBezTo>
                  <a:cubicBezTo>
                    <a:pt x="2525" y="286"/>
                    <a:pt x="1394" y="0"/>
                    <a:pt x="846" y="203"/>
                  </a:cubicBezTo>
                  <a:cubicBezTo>
                    <a:pt x="453" y="358"/>
                    <a:pt x="179" y="703"/>
                    <a:pt x="84" y="1084"/>
                  </a:cubicBezTo>
                  <a:cubicBezTo>
                    <a:pt x="1" y="1489"/>
                    <a:pt x="132" y="1941"/>
                    <a:pt x="453" y="220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8" name="Google Shape;378;p37"/>
          <p:cNvSpPr/>
          <p:nvPr/>
        </p:nvSpPr>
        <p:spPr>
          <a:xfrm rot="-6751569">
            <a:off x="359135" y="3341574"/>
            <a:ext cx="453045" cy="557023"/>
          </a:xfrm>
          <a:custGeom>
            <a:avLst/>
            <a:gdLst/>
            <a:ahLst/>
            <a:cxnLst/>
            <a:rect l="l" t="t" r="r" b="b"/>
            <a:pathLst>
              <a:path w="8919" h="10966" extrusionOk="0">
                <a:moveTo>
                  <a:pt x="6692" y="1357"/>
                </a:moveTo>
                <a:cubicBezTo>
                  <a:pt x="4228" y="0"/>
                  <a:pt x="1" y="822"/>
                  <a:pt x="1" y="3882"/>
                </a:cubicBezTo>
                <a:cubicBezTo>
                  <a:pt x="1" y="5227"/>
                  <a:pt x="620" y="5715"/>
                  <a:pt x="1322" y="6668"/>
                </a:cubicBezTo>
                <a:cubicBezTo>
                  <a:pt x="2346" y="8049"/>
                  <a:pt x="3168" y="10966"/>
                  <a:pt x="5442" y="9620"/>
                </a:cubicBezTo>
                <a:cubicBezTo>
                  <a:pt x="7180" y="8584"/>
                  <a:pt x="8919" y="5263"/>
                  <a:pt x="8323" y="3262"/>
                </a:cubicBezTo>
                <a:cubicBezTo>
                  <a:pt x="8061" y="2417"/>
                  <a:pt x="7466" y="1786"/>
                  <a:pt x="6692" y="135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37"/>
          <p:cNvSpPr txBox="1">
            <a:spLocks noGrp="1"/>
          </p:cNvSpPr>
          <p:nvPr>
            <p:ph type="title"/>
          </p:nvPr>
        </p:nvSpPr>
        <p:spPr>
          <a:xfrm>
            <a:off x="713225" y="539500"/>
            <a:ext cx="7717800" cy="37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The Need for Efficient Run Tracking</a:t>
            </a:r>
            <a:endParaRPr dirty="0"/>
          </a:p>
        </p:txBody>
      </p:sp>
      <p:sp>
        <p:nvSpPr>
          <p:cNvPr id="374" name="Google Shape;374;p37"/>
          <p:cNvSpPr txBox="1">
            <a:spLocks noGrp="1"/>
          </p:cNvSpPr>
          <p:nvPr>
            <p:ph type="subTitle" idx="1"/>
          </p:nvPr>
        </p:nvSpPr>
        <p:spPr>
          <a:xfrm>
            <a:off x="634739" y="1057665"/>
            <a:ext cx="7717800" cy="3108004"/>
          </a:xfrm>
          <a:prstGeom prst="rect">
            <a:avLst/>
          </a:prstGeom>
        </p:spPr>
        <p:txBody>
          <a:bodyPr spcFirstLastPara="1" wrap="square" lIns="91425" tIns="91425" rIns="91425" bIns="91425" anchor="ctr" anchorCtr="0">
            <a:noAutofit/>
          </a:bodyPr>
          <a:lstStyle/>
          <a:p>
            <a:endParaRPr lang="en-US" sz="1600" dirty="0"/>
          </a:p>
          <a:p>
            <a:pPr marL="0" indent="0">
              <a:lnSpc>
                <a:spcPct val="150000"/>
              </a:lnSpc>
              <a:buNone/>
            </a:pPr>
            <a:r>
              <a:rPr lang="en-US" sz="1600" dirty="0"/>
              <a:t>Existing Solutions:</a:t>
            </a:r>
          </a:p>
          <a:p>
            <a:pPr marL="139700" indent="0">
              <a:lnSpc>
                <a:spcPct val="150000"/>
              </a:lnSpc>
              <a:buNone/>
            </a:pPr>
            <a:r>
              <a:rPr lang="en-US" sz="1600" dirty="0"/>
              <a:t>Various apps exist but often holistic solution like ours. In most of them it’s not possible to add new routes and keep personal records. Examples for those apps are MapMyRun by Under Armour, Nike Run Club, Adidas Running</a:t>
            </a:r>
          </a:p>
        </p:txBody>
      </p:sp>
      <p:grpSp>
        <p:nvGrpSpPr>
          <p:cNvPr id="375" name="Google Shape;375;p37"/>
          <p:cNvGrpSpPr/>
          <p:nvPr/>
        </p:nvGrpSpPr>
        <p:grpSpPr>
          <a:xfrm>
            <a:off x="8289710" y="2337757"/>
            <a:ext cx="612924" cy="597037"/>
            <a:chOff x="13496710" y="-1660943"/>
            <a:chExt cx="612924" cy="597037"/>
          </a:xfrm>
        </p:grpSpPr>
        <p:sp>
          <p:nvSpPr>
            <p:cNvPr id="376" name="Google Shape;376;p37"/>
            <p:cNvSpPr/>
            <p:nvPr/>
          </p:nvSpPr>
          <p:spPr>
            <a:xfrm rot="4415121">
              <a:off x="13593561" y="-1644769"/>
              <a:ext cx="419222" cy="515472"/>
            </a:xfrm>
            <a:custGeom>
              <a:avLst/>
              <a:gdLst/>
              <a:ahLst/>
              <a:cxnLst/>
              <a:rect l="l" t="t" r="r" b="b"/>
              <a:pathLst>
                <a:path w="8919" h="10966" extrusionOk="0">
                  <a:moveTo>
                    <a:pt x="6692" y="1357"/>
                  </a:moveTo>
                  <a:cubicBezTo>
                    <a:pt x="4228" y="0"/>
                    <a:pt x="1" y="822"/>
                    <a:pt x="1" y="3882"/>
                  </a:cubicBezTo>
                  <a:cubicBezTo>
                    <a:pt x="1" y="5227"/>
                    <a:pt x="620" y="5715"/>
                    <a:pt x="1322" y="6668"/>
                  </a:cubicBezTo>
                  <a:cubicBezTo>
                    <a:pt x="2346" y="8049"/>
                    <a:pt x="3168" y="10966"/>
                    <a:pt x="5442" y="9620"/>
                  </a:cubicBezTo>
                  <a:cubicBezTo>
                    <a:pt x="7180" y="8584"/>
                    <a:pt x="8919" y="5263"/>
                    <a:pt x="8323" y="3262"/>
                  </a:cubicBezTo>
                  <a:cubicBezTo>
                    <a:pt x="8061" y="2417"/>
                    <a:pt x="7466" y="1786"/>
                    <a:pt x="6692" y="135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7"/>
            <p:cNvSpPr/>
            <p:nvPr/>
          </p:nvSpPr>
          <p:spPr>
            <a:xfrm rot="4415121">
              <a:off x="13577316" y="-1204844"/>
              <a:ext cx="118683" cy="131007"/>
            </a:xfrm>
            <a:custGeom>
              <a:avLst/>
              <a:gdLst/>
              <a:ahLst/>
              <a:cxnLst/>
              <a:rect l="l" t="t" r="r" b="b"/>
              <a:pathLst>
                <a:path w="2525" h="2787" extrusionOk="0">
                  <a:moveTo>
                    <a:pt x="453" y="2203"/>
                  </a:moveTo>
                  <a:cubicBezTo>
                    <a:pt x="1251" y="2786"/>
                    <a:pt x="2346" y="1834"/>
                    <a:pt x="2442" y="1024"/>
                  </a:cubicBezTo>
                  <a:cubicBezTo>
                    <a:pt x="2525" y="286"/>
                    <a:pt x="1394" y="0"/>
                    <a:pt x="846" y="203"/>
                  </a:cubicBezTo>
                  <a:cubicBezTo>
                    <a:pt x="453" y="358"/>
                    <a:pt x="179" y="703"/>
                    <a:pt x="84" y="1084"/>
                  </a:cubicBezTo>
                  <a:cubicBezTo>
                    <a:pt x="1" y="1489"/>
                    <a:pt x="132" y="1941"/>
                    <a:pt x="453" y="220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8" name="Google Shape;378;p37"/>
          <p:cNvSpPr/>
          <p:nvPr/>
        </p:nvSpPr>
        <p:spPr>
          <a:xfrm rot="-6751569">
            <a:off x="251494" y="3341573"/>
            <a:ext cx="453045" cy="557023"/>
          </a:xfrm>
          <a:custGeom>
            <a:avLst/>
            <a:gdLst/>
            <a:ahLst/>
            <a:cxnLst/>
            <a:rect l="l" t="t" r="r" b="b"/>
            <a:pathLst>
              <a:path w="8919" h="10966" extrusionOk="0">
                <a:moveTo>
                  <a:pt x="6692" y="1357"/>
                </a:moveTo>
                <a:cubicBezTo>
                  <a:pt x="4228" y="0"/>
                  <a:pt x="1" y="822"/>
                  <a:pt x="1" y="3882"/>
                </a:cubicBezTo>
                <a:cubicBezTo>
                  <a:pt x="1" y="5227"/>
                  <a:pt x="620" y="5715"/>
                  <a:pt x="1322" y="6668"/>
                </a:cubicBezTo>
                <a:cubicBezTo>
                  <a:pt x="2346" y="8049"/>
                  <a:pt x="3168" y="10966"/>
                  <a:pt x="5442" y="9620"/>
                </a:cubicBezTo>
                <a:cubicBezTo>
                  <a:pt x="7180" y="8584"/>
                  <a:pt x="8919" y="5263"/>
                  <a:pt x="8323" y="3262"/>
                </a:cubicBezTo>
                <a:cubicBezTo>
                  <a:pt x="8061" y="2417"/>
                  <a:pt x="7466" y="1786"/>
                  <a:pt x="6692" y="135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58749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37"/>
          <p:cNvSpPr txBox="1">
            <a:spLocks noGrp="1"/>
          </p:cNvSpPr>
          <p:nvPr>
            <p:ph type="title"/>
          </p:nvPr>
        </p:nvSpPr>
        <p:spPr>
          <a:xfrm>
            <a:off x="713225" y="539500"/>
            <a:ext cx="7717800" cy="37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The Need for Efficient Run Tracking</a:t>
            </a:r>
            <a:endParaRPr dirty="0"/>
          </a:p>
        </p:txBody>
      </p:sp>
      <p:sp>
        <p:nvSpPr>
          <p:cNvPr id="374" name="Google Shape;374;p37"/>
          <p:cNvSpPr txBox="1">
            <a:spLocks noGrp="1"/>
          </p:cNvSpPr>
          <p:nvPr>
            <p:ph type="subTitle" idx="1"/>
          </p:nvPr>
        </p:nvSpPr>
        <p:spPr>
          <a:xfrm>
            <a:off x="713225" y="1128175"/>
            <a:ext cx="7717800" cy="3449400"/>
          </a:xfrm>
          <a:prstGeom prst="rect">
            <a:avLst/>
          </a:prstGeom>
        </p:spPr>
        <p:txBody>
          <a:bodyPr spcFirstLastPara="1" wrap="square" lIns="91425" tIns="91425" rIns="91425" bIns="91425" anchor="ctr" anchorCtr="0">
            <a:noAutofit/>
          </a:bodyPr>
          <a:lstStyle/>
          <a:p>
            <a:pPr marL="0" indent="0">
              <a:lnSpc>
                <a:spcPct val="150000"/>
              </a:lnSpc>
              <a:buNone/>
            </a:pPr>
            <a:r>
              <a:rPr lang="en-US" sz="1800" dirty="0"/>
              <a:t>Proposed Solution: RunTracker App</a:t>
            </a:r>
            <a:br>
              <a:rPr lang="en-US" sz="1800" dirty="0"/>
            </a:br>
            <a:endParaRPr lang="en-US" sz="1800" dirty="0"/>
          </a:p>
          <a:p>
            <a:pPr marL="425450" indent="-285750">
              <a:lnSpc>
                <a:spcPct val="150000"/>
              </a:lnSpc>
              <a:buFont typeface="Courier New" panose="02070309020205020404" pitchFamily="49" charset="0"/>
              <a:buChar char="o"/>
            </a:pPr>
            <a:r>
              <a:rPr lang="en-US" sz="1800" dirty="0"/>
              <a:t>Provides athletes with running routes</a:t>
            </a:r>
          </a:p>
          <a:p>
            <a:pPr marL="425450" indent="-285750">
              <a:lnSpc>
                <a:spcPct val="150000"/>
              </a:lnSpc>
              <a:buFont typeface="Courier New" panose="02070309020205020404" pitchFamily="49" charset="0"/>
              <a:buChar char="o"/>
            </a:pPr>
            <a:r>
              <a:rPr lang="en-US" sz="1800" dirty="0"/>
              <a:t>Allows athletes to add new routes to the app</a:t>
            </a:r>
          </a:p>
          <a:p>
            <a:pPr marL="425450" indent="-285750">
              <a:lnSpc>
                <a:spcPct val="150000"/>
              </a:lnSpc>
              <a:buFont typeface="Courier New" panose="02070309020205020404" pitchFamily="49" charset="0"/>
              <a:buChar char="o"/>
            </a:pPr>
            <a:r>
              <a:rPr lang="en-US" sz="1800" dirty="0"/>
              <a:t>Keeps general and personal info on the routes</a:t>
            </a:r>
          </a:p>
          <a:p>
            <a:pPr marL="425450" indent="-285750">
              <a:lnSpc>
                <a:spcPct val="150000"/>
              </a:lnSpc>
              <a:buFont typeface="Courier New" panose="02070309020205020404" pitchFamily="49" charset="0"/>
              <a:buChar char="o"/>
            </a:pPr>
            <a:r>
              <a:rPr lang="en-US" sz="1800" dirty="0"/>
              <a:t>Leverages cloud services for scalability and reliability.</a:t>
            </a:r>
          </a:p>
          <a:p>
            <a:pPr marL="0" lvl="0" indent="0" algn="l" rtl="0">
              <a:spcBef>
                <a:spcPts val="0"/>
              </a:spcBef>
              <a:spcAft>
                <a:spcPts val="0"/>
              </a:spcAft>
              <a:buClr>
                <a:schemeClr val="dk1"/>
              </a:buClr>
              <a:buSzPts val="1100"/>
              <a:buFont typeface="Arial"/>
              <a:buNone/>
            </a:pPr>
            <a:endParaRPr dirty="0">
              <a:solidFill>
                <a:schemeClr val="dk1"/>
              </a:solidFill>
            </a:endParaRPr>
          </a:p>
        </p:txBody>
      </p:sp>
      <p:grpSp>
        <p:nvGrpSpPr>
          <p:cNvPr id="375" name="Google Shape;375;p37"/>
          <p:cNvGrpSpPr/>
          <p:nvPr/>
        </p:nvGrpSpPr>
        <p:grpSpPr>
          <a:xfrm>
            <a:off x="8289710" y="2337757"/>
            <a:ext cx="612924" cy="597037"/>
            <a:chOff x="13496710" y="-1660943"/>
            <a:chExt cx="612924" cy="597037"/>
          </a:xfrm>
        </p:grpSpPr>
        <p:sp>
          <p:nvSpPr>
            <p:cNvPr id="376" name="Google Shape;376;p37"/>
            <p:cNvSpPr/>
            <p:nvPr/>
          </p:nvSpPr>
          <p:spPr>
            <a:xfrm rot="4415121">
              <a:off x="13593561" y="-1644769"/>
              <a:ext cx="419222" cy="515472"/>
            </a:xfrm>
            <a:custGeom>
              <a:avLst/>
              <a:gdLst/>
              <a:ahLst/>
              <a:cxnLst/>
              <a:rect l="l" t="t" r="r" b="b"/>
              <a:pathLst>
                <a:path w="8919" h="10966" extrusionOk="0">
                  <a:moveTo>
                    <a:pt x="6692" y="1357"/>
                  </a:moveTo>
                  <a:cubicBezTo>
                    <a:pt x="4228" y="0"/>
                    <a:pt x="1" y="822"/>
                    <a:pt x="1" y="3882"/>
                  </a:cubicBezTo>
                  <a:cubicBezTo>
                    <a:pt x="1" y="5227"/>
                    <a:pt x="620" y="5715"/>
                    <a:pt x="1322" y="6668"/>
                  </a:cubicBezTo>
                  <a:cubicBezTo>
                    <a:pt x="2346" y="8049"/>
                    <a:pt x="3168" y="10966"/>
                    <a:pt x="5442" y="9620"/>
                  </a:cubicBezTo>
                  <a:cubicBezTo>
                    <a:pt x="7180" y="8584"/>
                    <a:pt x="8919" y="5263"/>
                    <a:pt x="8323" y="3262"/>
                  </a:cubicBezTo>
                  <a:cubicBezTo>
                    <a:pt x="8061" y="2417"/>
                    <a:pt x="7466" y="1786"/>
                    <a:pt x="6692" y="135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7"/>
            <p:cNvSpPr/>
            <p:nvPr/>
          </p:nvSpPr>
          <p:spPr>
            <a:xfrm rot="4415121">
              <a:off x="13577316" y="-1204844"/>
              <a:ext cx="118683" cy="131007"/>
            </a:xfrm>
            <a:custGeom>
              <a:avLst/>
              <a:gdLst/>
              <a:ahLst/>
              <a:cxnLst/>
              <a:rect l="l" t="t" r="r" b="b"/>
              <a:pathLst>
                <a:path w="2525" h="2787" extrusionOk="0">
                  <a:moveTo>
                    <a:pt x="453" y="2203"/>
                  </a:moveTo>
                  <a:cubicBezTo>
                    <a:pt x="1251" y="2786"/>
                    <a:pt x="2346" y="1834"/>
                    <a:pt x="2442" y="1024"/>
                  </a:cubicBezTo>
                  <a:cubicBezTo>
                    <a:pt x="2525" y="286"/>
                    <a:pt x="1394" y="0"/>
                    <a:pt x="846" y="203"/>
                  </a:cubicBezTo>
                  <a:cubicBezTo>
                    <a:pt x="453" y="358"/>
                    <a:pt x="179" y="703"/>
                    <a:pt x="84" y="1084"/>
                  </a:cubicBezTo>
                  <a:cubicBezTo>
                    <a:pt x="1" y="1489"/>
                    <a:pt x="132" y="1941"/>
                    <a:pt x="453" y="220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8" name="Google Shape;378;p37"/>
          <p:cNvSpPr/>
          <p:nvPr/>
        </p:nvSpPr>
        <p:spPr>
          <a:xfrm rot="-6751569">
            <a:off x="486696" y="3300752"/>
            <a:ext cx="453045" cy="557023"/>
          </a:xfrm>
          <a:custGeom>
            <a:avLst/>
            <a:gdLst/>
            <a:ahLst/>
            <a:cxnLst/>
            <a:rect l="l" t="t" r="r" b="b"/>
            <a:pathLst>
              <a:path w="8919" h="10966" extrusionOk="0">
                <a:moveTo>
                  <a:pt x="6692" y="1357"/>
                </a:moveTo>
                <a:cubicBezTo>
                  <a:pt x="4228" y="0"/>
                  <a:pt x="1" y="822"/>
                  <a:pt x="1" y="3882"/>
                </a:cubicBezTo>
                <a:cubicBezTo>
                  <a:pt x="1" y="5227"/>
                  <a:pt x="620" y="5715"/>
                  <a:pt x="1322" y="6668"/>
                </a:cubicBezTo>
                <a:cubicBezTo>
                  <a:pt x="2346" y="8049"/>
                  <a:pt x="3168" y="10966"/>
                  <a:pt x="5442" y="9620"/>
                </a:cubicBezTo>
                <a:cubicBezTo>
                  <a:pt x="7180" y="8584"/>
                  <a:pt x="8919" y="5263"/>
                  <a:pt x="8323" y="3262"/>
                </a:cubicBezTo>
                <a:cubicBezTo>
                  <a:pt x="8061" y="2417"/>
                  <a:pt x="7466" y="1786"/>
                  <a:pt x="6692" y="135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5743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7E9AE-062E-35A8-35B2-BA0509419E0C}"/>
              </a:ext>
            </a:extLst>
          </p:cNvPr>
          <p:cNvSpPr>
            <a:spLocks noGrp="1"/>
          </p:cNvSpPr>
          <p:nvPr>
            <p:ph type="title"/>
          </p:nvPr>
        </p:nvSpPr>
        <p:spPr/>
        <p:txBody>
          <a:bodyPr/>
          <a:lstStyle/>
          <a:p>
            <a:r>
              <a:rPr lang="en-US" dirty="0"/>
              <a:t>The RunTracker App</a:t>
            </a:r>
          </a:p>
        </p:txBody>
      </p:sp>
      <p:sp>
        <p:nvSpPr>
          <p:cNvPr id="3" name="Subtitle 2">
            <a:extLst>
              <a:ext uri="{FF2B5EF4-FFF2-40B4-BE49-F238E27FC236}">
                <a16:creationId xmlns:a16="http://schemas.microsoft.com/office/drawing/2014/main" id="{BBC930E9-BE99-AE64-CD0E-9BB8B820E061}"/>
              </a:ext>
            </a:extLst>
          </p:cNvPr>
          <p:cNvSpPr>
            <a:spLocks noGrp="1"/>
          </p:cNvSpPr>
          <p:nvPr>
            <p:ph type="subTitle" idx="1"/>
          </p:nvPr>
        </p:nvSpPr>
        <p:spPr/>
        <p:txBody>
          <a:bodyPr/>
          <a:lstStyle/>
          <a:p>
            <a:pPr marL="0" indent="0">
              <a:lnSpc>
                <a:spcPct val="150000"/>
              </a:lnSpc>
              <a:buNone/>
            </a:pPr>
            <a:r>
              <a:rPr lang="en-US" sz="1800" dirty="0"/>
              <a:t>Core Features:</a:t>
            </a:r>
          </a:p>
          <a:p>
            <a:pPr>
              <a:lnSpc>
                <a:spcPct val="150000"/>
              </a:lnSpc>
              <a:buFont typeface="Courier New" panose="02070309020205020404" pitchFamily="49" charset="0"/>
              <a:buChar char="o"/>
            </a:pPr>
            <a:r>
              <a:rPr lang="en-US" sz="1800" dirty="0"/>
              <a:t>Real-time GPS tracking and recording during new runs</a:t>
            </a:r>
          </a:p>
          <a:p>
            <a:pPr>
              <a:lnSpc>
                <a:spcPct val="150000"/>
              </a:lnSpc>
              <a:buFont typeface="Courier New" panose="02070309020205020404" pitchFamily="49" charset="0"/>
              <a:buChar char="o"/>
            </a:pPr>
            <a:r>
              <a:rPr lang="en-US" sz="1800" dirty="0"/>
              <a:t>Routes database</a:t>
            </a:r>
          </a:p>
          <a:p>
            <a:pPr>
              <a:lnSpc>
                <a:spcPct val="150000"/>
              </a:lnSpc>
              <a:buFont typeface="Courier New" panose="02070309020205020404" pitchFamily="49" charset="0"/>
              <a:buChar char="o"/>
            </a:pPr>
            <a:r>
              <a:rPr lang="en-US" sz="1800" dirty="0"/>
              <a:t>Routes selection by radius from current location</a:t>
            </a:r>
          </a:p>
          <a:p>
            <a:pPr>
              <a:lnSpc>
                <a:spcPct val="150000"/>
              </a:lnSpc>
              <a:buFont typeface="Courier New" panose="02070309020205020404" pitchFamily="49" charset="0"/>
              <a:buChar char="o"/>
            </a:pPr>
            <a:r>
              <a:rPr lang="en-US" sz="1800" dirty="0"/>
              <a:t>Personal record tracking</a:t>
            </a:r>
          </a:p>
          <a:p>
            <a:pPr>
              <a:lnSpc>
                <a:spcPct val="150000"/>
              </a:lnSpc>
              <a:buFont typeface="Courier New" panose="02070309020205020404" pitchFamily="49" charset="0"/>
              <a:buChar char="o"/>
            </a:pPr>
            <a:r>
              <a:rPr lang="en-US" sz="1800" dirty="0"/>
              <a:t>Route public rating</a:t>
            </a:r>
          </a:p>
          <a:p>
            <a:pPr>
              <a:lnSpc>
                <a:spcPct val="150000"/>
              </a:lnSpc>
              <a:buFont typeface="Courier New" panose="02070309020205020404" pitchFamily="49" charset="0"/>
              <a:buChar char="o"/>
            </a:pPr>
            <a:r>
              <a:rPr lang="en-US" sz="1800" dirty="0"/>
              <a:t>User friendly UI</a:t>
            </a:r>
            <a:endParaRPr lang="he-IL" sz="1800" dirty="0"/>
          </a:p>
          <a:p>
            <a:pPr>
              <a:lnSpc>
                <a:spcPct val="150000"/>
              </a:lnSpc>
              <a:buFont typeface="Courier New" panose="02070309020205020404" pitchFamily="49" charset="0"/>
              <a:buChar char="o"/>
            </a:pPr>
            <a:r>
              <a:rPr lang="en-US" sz="1800" dirty="0" err="1"/>
              <a:t>SuperUser</a:t>
            </a:r>
            <a:endParaRPr lang="en-US" sz="1800" dirty="0"/>
          </a:p>
          <a:p>
            <a:pPr>
              <a:lnSpc>
                <a:spcPct val="150000"/>
              </a:lnSpc>
              <a:buFont typeface="Courier New" panose="02070309020205020404" pitchFamily="49" charset="0"/>
              <a:buChar char="o"/>
            </a:pPr>
            <a:r>
              <a:rPr lang="en-US" sz="1800" dirty="0"/>
              <a:t>Running data displayed by HeatMap</a:t>
            </a:r>
          </a:p>
          <a:p>
            <a:pPr>
              <a:lnSpc>
                <a:spcPct val="150000"/>
              </a:lnSpc>
              <a:buFont typeface="Courier New" panose="02070309020205020404" pitchFamily="49" charset="0"/>
              <a:buChar char="o"/>
            </a:pPr>
            <a:endParaRPr lang="en-US" sz="1800" dirty="0"/>
          </a:p>
          <a:p>
            <a:pPr marL="139700" indent="0">
              <a:buNone/>
            </a:pPr>
            <a:endParaRPr lang="en-US" dirty="0"/>
          </a:p>
        </p:txBody>
      </p:sp>
    </p:spTree>
    <p:extLst>
      <p:ext uri="{BB962C8B-B14F-4D97-AF65-F5344CB8AC3E}">
        <p14:creationId xmlns:p14="http://schemas.microsoft.com/office/powerpoint/2010/main" val="1459167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A5E28-BCD8-9D09-4726-27FACC08120F}"/>
              </a:ext>
            </a:extLst>
          </p:cNvPr>
          <p:cNvSpPr>
            <a:spLocks noGrp="1"/>
          </p:cNvSpPr>
          <p:nvPr>
            <p:ph type="title"/>
          </p:nvPr>
        </p:nvSpPr>
        <p:spPr/>
        <p:txBody>
          <a:bodyPr/>
          <a:lstStyle/>
          <a:p>
            <a:r>
              <a:rPr lang="en-US" dirty="0"/>
              <a:t>RunTracker Software Architecture</a:t>
            </a:r>
          </a:p>
        </p:txBody>
      </p:sp>
      <p:sp>
        <p:nvSpPr>
          <p:cNvPr id="3" name="Subtitle 2">
            <a:extLst>
              <a:ext uri="{FF2B5EF4-FFF2-40B4-BE49-F238E27FC236}">
                <a16:creationId xmlns:a16="http://schemas.microsoft.com/office/drawing/2014/main" id="{F5E814C0-109D-E0C8-AA18-21F4FABE6D8D}"/>
              </a:ext>
            </a:extLst>
          </p:cNvPr>
          <p:cNvSpPr>
            <a:spLocks noGrp="1"/>
          </p:cNvSpPr>
          <p:nvPr>
            <p:ph type="subTitle" idx="1"/>
          </p:nvPr>
        </p:nvSpPr>
        <p:spPr>
          <a:xfrm>
            <a:off x="713225" y="1094015"/>
            <a:ext cx="7998068" cy="3614189"/>
          </a:xfrm>
        </p:spPr>
        <p:txBody>
          <a:bodyPr/>
          <a:lstStyle/>
          <a:p>
            <a:pPr marL="0" indent="0">
              <a:buNone/>
            </a:pPr>
            <a:r>
              <a:rPr lang="en-US" sz="1600" dirty="0"/>
              <a:t>Overview:</a:t>
            </a:r>
          </a:p>
          <a:p>
            <a:pPr>
              <a:buFont typeface="Courier New" panose="02070309020205020404" pitchFamily="49" charset="0"/>
              <a:buChar char="o"/>
            </a:pPr>
            <a:r>
              <a:rPr lang="en-US" sz="1600" dirty="0"/>
              <a:t>Azure based serverless structure</a:t>
            </a:r>
          </a:p>
          <a:p>
            <a:pPr>
              <a:buFont typeface="Courier New" panose="02070309020205020404" pitchFamily="49" charset="0"/>
              <a:buChar char="o"/>
            </a:pPr>
            <a:r>
              <a:rPr lang="en-US" sz="1600" dirty="0"/>
              <a:t>React native app</a:t>
            </a:r>
          </a:p>
          <a:p>
            <a:endParaRPr lang="en-US" sz="1600" dirty="0"/>
          </a:p>
          <a:p>
            <a:pPr marL="0" indent="0">
              <a:buNone/>
            </a:pPr>
            <a:r>
              <a:rPr lang="en-US" sz="1600" dirty="0"/>
              <a:t>Azure Services:</a:t>
            </a:r>
          </a:p>
          <a:p>
            <a:pPr>
              <a:buFont typeface="Courier New" panose="02070309020205020404" pitchFamily="49" charset="0"/>
              <a:buChar char="o"/>
            </a:pPr>
            <a:r>
              <a:rPr lang="en-US" sz="1600" dirty="0"/>
              <a:t>Azure Functions: Serverless compute service for running backend logic</a:t>
            </a:r>
          </a:p>
          <a:p>
            <a:pPr>
              <a:buFont typeface="Courier New" panose="02070309020205020404" pitchFamily="49" charset="0"/>
              <a:buChar char="o"/>
            </a:pPr>
            <a:r>
              <a:rPr lang="en-US" sz="1600" dirty="0"/>
              <a:t>Azure Storage: For storing metadata, users, authentication info and routes</a:t>
            </a:r>
          </a:p>
          <a:p>
            <a:pPr>
              <a:buFont typeface="Courier New" panose="02070309020205020404" pitchFamily="49" charset="0"/>
              <a:buChar char="o"/>
            </a:pPr>
            <a:r>
              <a:rPr lang="en-US" sz="1600" dirty="0"/>
              <a:t>Signal R</a:t>
            </a:r>
          </a:p>
          <a:p>
            <a:pPr marL="0" indent="0">
              <a:buNone/>
            </a:pPr>
            <a:endParaRPr lang="en-US" sz="1600" dirty="0"/>
          </a:p>
          <a:p>
            <a:pPr marL="0" indent="0">
              <a:buNone/>
            </a:pPr>
            <a:r>
              <a:rPr lang="en-US" sz="1600" dirty="0"/>
              <a:t>React App:</a:t>
            </a:r>
          </a:p>
          <a:p>
            <a:pPr>
              <a:buFont typeface="Courier New" panose="02070309020205020404" pitchFamily="49" charset="0"/>
              <a:buChar char="o"/>
            </a:pPr>
            <a:r>
              <a:rPr lang="en-US" sz="1600" dirty="0"/>
              <a:t>User’s Geo-Location</a:t>
            </a:r>
          </a:p>
          <a:p>
            <a:pPr>
              <a:buFont typeface="Courier New" panose="02070309020205020404" pitchFamily="49" charset="0"/>
              <a:buChar char="o"/>
            </a:pPr>
            <a:r>
              <a:rPr lang="en-US" sz="1600" dirty="0"/>
              <a:t>Routes info displayed on a world map</a:t>
            </a:r>
          </a:p>
          <a:p>
            <a:pPr>
              <a:buFont typeface="Courier New" panose="02070309020205020404" pitchFamily="49" charset="0"/>
              <a:buChar char="o"/>
            </a:pPr>
            <a:r>
              <a:rPr lang="en-US" sz="1600" dirty="0"/>
              <a:t>User classification to regular and superuser</a:t>
            </a:r>
          </a:p>
          <a:p>
            <a:endParaRPr lang="en-US" dirty="0"/>
          </a:p>
        </p:txBody>
      </p:sp>
    </p:spTree>
    <p:extLst>
      <p:ext uri="{BB962C8B-B14F-4D97-AF65-F5344CB8AC3E}">
        <p14:creationId xmlns:p14="http://schemas.microsoft.com/office/powerpoint/2010/main" val="961366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D9393-5CD3-ED0E-D458-4F53CDFD0946}"/>
              </a:ext>
            </a:extLst>
          </p:cNvPr>
          <p:cNvSpPr>
            <a:spLocks noGrp="1"/>
          </p:cNvSpPr>
          <p:nvPr>
            <p:ph type="title"/>
          </p:nvPr>
        </p:nvSpPr>
        <p:spPr>
          <a:xfrm>
            <a:off x="568924" y="1546264"/>
            <a:ext cx="8006152" cy="1233882"/>
          </a:xfrm>
        </p:spPr>
        <p:txBody>
          <a:bodyPr/>
          <a:lstStyle/>
          <a:p>
            <a:r>
              <a:rPr lang="en-US" sz="3600" dirty="0"/>
              <a:t>Application Flow</a:t>
            </a:r>
          </a:p>
        </p:txBody>
      </p:sp>
    </p:spTree>
    <p:extLst>
      <p:ext uri="{BB962C8B-B14F-4D97-AF65-F5344CB8AC3E}">
        <p14:creationId xmlns:p14="http://schemas.microsoft.com/office/powerpoint/2010/main" val="3501096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DCB7768-1166-2F31-6F46-1CC2083B20CA}"/>
              </a:ext>
            </a:extLst>
          </p:cNvPr>
          <p:cNvSpPr>
            <a:spLocks noGrp="1"/>
          </p:cNvSpPr>
          <p:nvPr>
            <p:ph type="title"/>
          </p:nvPr>
        </p:nvSpPr>
        <p:spPr>
          <a:xfrm>
            <a:off x="713100" y="327064"/>
            <a:ext cx="7717800" cy="370800"/>
          </a:xfrm>
        </p:spPr>
        <p:txBody>
          <a:bodyPr/>
          <a:lstStyle/>
          <a:p>
            <a:r>
              <a:rPr lang="en-US" dirty="0"/>
              <a:t>Sign Up and Log in Page</a:t>
            </a:r>
          </a:p>
        </p:txBody>
      </p:sp>
      <p:pic>
        <p:nvPicPr>
          <p:cNvPr id="6" name="Picture 5" descr="A screenshot of a login form&#10;&#10;Description automatically generated">
            <a:extLst>
              <a:ext uri="{FF2B5EF4-FFF2-40B4-BE49-F238E27FC236}">
                <a16:creationId xmlns:a16="http://schemas.microsoft.com/office/drawing/2014/main" id="{51BF2E27-A454-65CF-43CB-ABDF6730D91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3100" y="910299"/>
            <a:ext cx="1797266" cy="39942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descr="A screenshot of a login form&#10;&#10;Description automatically generated">
            <a:extLst>
              <a:ext uri="{FF2B5EF4-FFF2-40B4-BE49-F238E27FC236}">
                <a16:creationId xmlns:a16="http://schemas.microsoft.com/office/drawing/2014/main" id="{E857467D-9CA8-DD49-2F1F-CCD80E9401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68141" y="910299"/>
            <a:ext cx="1797308" cy="39942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descr="A screenshot of a login form&#10;&#10;Description automatically generated">
            <a:extLst>
              <a:ext uri="{FF2B5EF4-FFF2-40B4-BE49-F238E27FC236}">
                <a16:creationId xmlns:a16="http://schemas.microsoft.com/office/drawing/2014/main" id="{6D9D37C3-1B2E-2BB3-81B7-DD72557CC407}"/>
              </a:ext>
            </a:extLst>
          </p:cNvPr>
          <p:cNvPicPr>
            <a:picLocks noChangeAspect="1"/>
          </p:cNvPicPr>
          <p:nvPr/>
        </p:nvPicPr>
        <p:blipFill>
          <a:blip r:embed="rId3" cstate="print">
            <a:extLst>
              <a:ext uri="{28A0092B-C50C-407E-A947-70E740481C1C}">
                <a14:useLocalDpi xmlns:a14="http://schemas.microsoft.com/office/drawing/2010/main" val="0"/>
              </a:ext>
            </a:extLst>
          </a:blip>
          <a:srcRect t="19650" b="29943"/>
          <a:stretch/>
        </p:blipFill>
        <p:spPr>
          <a:xfrm>
            <a:off x="6144031" y="1080654"/>
            <a:ext cx="2842950" cy="31849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19217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8DAB4-DE0A-E9D6-52FA-2ADFDA5AB151}"/>
              </a:ext>
            </a:extLst>
          </p:cNvPr>
          <p:cNvSpPr>
            <a:spLocks noGrp="1"/>
          </p:cNvSpPr>
          <p:nvPr>
            <p:ph type="title"/>
          </p:nvPr>
        </p:nvSpPr>
        <p:spPr/>
        <p:txBody>
          <a:bodyPr/>
          <a:lstStyle/>
          <a:p>
            <a:r>
              <a:rPr lang="en-US" dirty="0"/>
              <a:t>Home Page</a:t>
            </a:r>
          </a:p>
        </p:txBody>
      </p:sp>
      <p:pic>
        <p:nvPicPr>
          <p:cNvPr id="4" name="Picture 3" descr="A map with blue points on it&#10;&#10;Description automatically generated">
            <a:extLst>
              <a:ext uri="{FF2B5EF4-FFF2-40B4-BE49-F238E27FC236}">
                <a16:creationId xmlns:a16="http://schemas.microsoft.com/office/drawing/2014/main" id="{818E81E2-F097-2142-AD15-4342E613091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7106" y="1045048"/>
            <a:ext cx="1686629" cy="37486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descr="A map with blue points on it&#10;&#10;Description automatically generated">
            <a:extLst>
              <a:ext uri="{FF2B5EF4-FFF2-40B4-BE49-F238E27FC236}">
                <a16:creationId xmlns:a16="http://schemas.microsoft.com/office/drawing/2014/main" id="{14831051-724D-43C6-90DE-A36ED5920CD2}"/>
              </a:ext>
            </a:extLst>
          </p:cNvPr>
          <p:cNvPicPr>
            <a:picLocks noChangeAspect="1"/>
          </p:cNvPicPr>
          <p:nvPr/>
        </p:nvPicPr>
        <p:blipFill>
          <a:blip r:embed="rId3" cstate="print">
            <a:extLst>
              <a:ext uri="{28A0092B-C50C-407E-A947-70E740481C1C}">
                <a14:useLocalDpi xmlns:a14="http://schemas.microsoft.com/office/drawing/2010/main" val="0"/>
              </a:ext>
            </a:extLst>
          </a:blip>
          <a:srcRect t="4399" b="32278"/>
          <a:stretch/>
        </p:blipFill>
        <p:spPr>
          <a:xfrm>
            <a:off x="5794543" y="910300"/>
            <a:ext cx="2735475" cy="384988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97466371"/>
      </p:ext>
    </p:extLst>
  </p:cSld>
  <p:clrMapOvr>
    <a:masterClrMapping/>
  </p:clrMapOvr>
</p:sld>
</file>

<file path=ppt/theme/theme1.xml><?xml version="1.0" encoding="utf-8"?>
<a:theme xmlns:a="http://schemas.openxmlformats.org/drawingml/2006/main" name="Vancouver Marathon by Slidesgo">
  <a:themeElements>
    <a:clrScheme name="Simple Light">
      <a:dk1>
        <a:srgbClr val="1C3F4C"/>
      </a:dk1>
      <a:lt1>
        <a:srgbClr val="CBE7EA"/>
      </a:lt1>
      <a:dk2>
        <a:srgbClr val="56C6AA"/>
      </a:dk2>
      <a:lt2>
        <a:srgbClr val="EE8381"/>
      </a:lt2>
      <a:accent1>
        <a:srgbClr val="FCD279"/>
      </a:accent1>
      <a:accent2>
        <a:srgbClr val="588E9E"/>
      </a:accent2>
      <a:accent3>
        <a:srgbClr val="1C3F4C"/>
      </a:accent3>
      <a:accent4>
        <a:srgbClr val="CBE7EA"/>
      </a:accent4>
      <a:accent5>
        <a:srgbClr val="56C6AA"/>
      </a:accent5>
      <a:accent6>
        <a:srgbClr val="EE8381"/>
      </a:accent6>
      <a:hlink>
        <a:srgbClr val="1C3F4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1110</TotalTime>
  <Words>237</Words>
  <Application>Microsoft Office PowerPoint</Application>
  <PresentationFormat>‫הצגה על המסך (16:9)</PresentationFormat>
  <Paragraphs>52</Paragraphs>
  <Slides>17</Slides>
  <Notes>13</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17</vt:i4>
      </vt:variant>
    </vt:vector>
  </HeadingPairs>
  <TitlesOfParts>
    <vt:vector size="23" baseType="lpstr">
      <vt:lpstr>Arial</vt:lpstr>
      <vt:lpstr>Roboto Condensed Light</vt:lpstr>
      <vt:lpstr>Montserrat Black</vt:lpstr>
      <vt:lpstr>Courier New</vt:lpstr>
      <vt:lpstr>Work Sans</vt:lpstr>
      <vt:lpstr>Vancouver Marathon by Slidesgo</vt:lpstr>
      <vt:lpstr>RunTracker App</vt:lpstr>
      <vt:lpstr>The Need for Efficient Run Tracking</vt:lpstr>
      <vt:lpstr>The Need for Efficient Run Tracking</vt:lpstr>
      <vt:lpstr>The Need for Efficient Run Tracking</vt:lpstr>
      <vt:lpstr>The RunTracker App</vt:lpstr>
      <vt:lpstr>RunTracker Software Architecture</vt:lpstr>
      <vt:lpstr>Application Flow</vt:lpstr>
      <vt:lpstr>Sign Up and Log in Page</vt:lpstr>
      <vt:lpstr>Home Page</vt:lpstr>
      <vt:lpstr>Radius</vt:lpstr>
      <vt:lpstr>Route details + Start running on existing route </vt:lpstr>
      <vt:lpstr>Rate route </vt:lpstr>
      <vt:lpstr>HeatMap</vt:lpstr>
      <vt:lpstr>SuperUser Functionality</vt:lpstr>
      <vt:lpstr>Recording new route</vt:lpstr>
      <vt:lpstr>GitHub Link</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RunTracker App</dc:title>
  <cp:lastModifiedBy>מיקי הרשקוביץ</cp:lastModifiedBy>
  <cp:revision>7</cp:revision>
  <dcterms:modified xsi:type="dcterms:W3CDTF">2024-10-28T21:16:28Z</dcterms:modified>
</cp:coreProperties>
</file>