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0" r:id="rId1"/>
  </p:sldMasterIdLst>
  <p:notesMasterIdLst>
    <p:notesMasterId r:id="rId13"/>
  </p:notesMasterIdLst>
  <p:sldIdLst>
    <p:sldId id="256" r:id="rId2"/>
    <p:sldId id="257" r:id="rId3"/>
    <p:sldId id="258" r:id="rId4"/>
    <p:sldId id="261" r:id="rId5"/>
    <p:sldId id="281" r:id="rId6"/>
    <p:sldId id="300" r:id="rId7"/>
    <p:sldId id="260" r:id="rId8"/>
    <p:sldId id="302" r:id="rId9"/>
    <p:sldId id="301" r:id="rId10"/>
    <p:sldId id="296" r:id="rId11"/>
    <p:sldId id="277" r:id="rId12"/>
  </p:sldIdLst>
  <p:sldSz cx="24377650" cy="13716000"/>
  <p:notesSz cx="6858000" cy="9144000"/>
  <p:embeddedFontLst>
    <p:embeddedFont>
      <p:font typeface="Nunito" panose="020B0604020202020204" charset="-94"/>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C8080B-C4AD-4197-8A6D-DD4472C746EA}">
  <a:tblStyle styleId="{7BC8080B-C4AD-4197-8A6D-DD4472C746EA}" styleName="Table_0">
    <a:wholeTbl>
      <a:tcTxStyle b="off" i="off">
        <a:font>
          <a:latin typeface="Lato Light"/>
          <a:ea typeface="Lato Light"/>
          <a:cs typeface="Lato Ligh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DF6"/>
          </a:solidFill>
        </a:fill>
      </a:tcStyle>
    </a:wholeTbl>
    <a:band1H>
      <a:tcTxStyle/>
      <a:tcStyle>
        <a:tcBdr/>
        <a:fill>
          <a:solidFill>
            <a:srgbClr val="CBDAED"/>
          </a:solidFill>
        </a:fill>
      </a:tcStyle>
    </a:band1H>
    <a:band2H>
      <a:tcTxStyle/>
      <a:tcStyle>
        <a:tcBdr/>
      </a:tcStyle>
    </a:band2H>
    <a:band1V>
      <a:tcTxStyle/>
      <a:tcStyle>
        <a:tcBdr/>
        <a:fill>
          <a:solidFill>
            <a:srgbClr val="CBDAED"/>
          </a:solidFill>
        </a:fill>
      </a:tcStyle>
    </a:band1V>
    <a:band2V>
      <a:tcTxStyle/>
      <a:tcStyle>
        <a:tcBdr/>
      </a:tcStyle>
    </a:band2V>
    <a:lastCol>
      <a:tcTxStyle b="on" i="off">
        <a:font>
          <a:latin typeface="Lato Light"/>
          <a:ea typeface="Lato Light"/>
          <a:cs typeface="Lato Light"/>
        </a:font>
        <a:schemeClr val="lt1"/>
      </a:tcTxStyle>
      <a:tcStyle>
        <a:tcBdr/>
        <a:fill>
          <a:solidFill>
            <a:schemeClr val="accent2"/>
          </a:solidFill>
        </a:fill>
      </a:tcStyle>
    </a:lastCol>
    <a:firstCol>
      <a:tcTxStyle b="on" i="off">
        <a:font>
          <a:latin typeface="Lato Light"/>
          <a:ea typeface="Lato Light"/>
          <a:cs typeface="Lato Light"/>
        </a:font>
        <a:schemeClr val="lt1"/>
      </a:tcTxStyle>
      <a:tcStyle>
        <a:tcBdr/>
        <a:fill>
          <a:solidFill>
            <a:schemeClr val="accent2"/>
          </a:solidFill>
        </a:fill>
      </a:tcStyle>
    </a:firstCol>
    <a:lastRow>
      <a:tcTxStyle b="on" i="off">
        <a:font>
          <a:latin typeface="Lato Light"/>
          <a:ea typeface="Lato Light"/>
          <a:cs typeface="Lato Light"/>
        </a:font>
        <a:schemeClr val="lt1"/>
      </a:tcTxStyle>
      <a:tcStyle>
        <a:tcBdr>
          <a:top>
            <a:ln w="38100" cap="flat" cmpd="sng">
              <a:solidFill>
                <a:schemeClr val="lt1"/>
              </a:solidFill>
              <a:prstDash val="solid"/>
              <a:round/>
              <a:headEnd type="none" w="sm" len="sm"/>
              <a:tailEnd type="none" w="sm" len="sm"/>
            </a:ln>
          </a:top>
        </a:tcBdr>
        <a:fill>
          <a:solidFill>
            <a:schemeClr val="accent2"/>
          </a:solidFill>
        </a:fill>
      </a:tcStyle>
    </a:lastRow>
    <a:seCell>
      <a:tcTxStyle/>
      <a:tcStyle>
        <a:tcBdr/>
      </a:tcStyle>
    </a:seCell>
    <a:swCell>
      <a:tcTxStyle/>
      <a:tcStyle>
        <a:tcBdr/>
      </a:tcStyle>
    </a:swCell>
    <a:firstRow>
      <a:tcTxStyle b="on" i="off">
        <a:font>
          <a:latin typeface="Lato Light"/>
          <a:ea typeface="Lato Light"/>
          <a:cs typeface="Lato Light"/>
        </a:font>
        <a:schemeClr val="lt1"/>
      </a:tcTxStyle>
      <a:tcStyle>
        <a:tcBdr>
          <a:bottom>
            <a:ln w="38100" cap="flat" cmpd="sng">
              <a:solidFill>
                <a:schemeClr val="lt1"/>
              </a:solidFill>
              <a:prstDash val="solid"/>
              <a:round/>
              <a:headEnd type="none" w="sm" len="sm"/>
              <a:tailEnd type="none" w="sm" len="sm"/>
            </a:ln>
          </a:bottom>
        </a:tcBdr>
        <a:fill>
          <a:solidFill>
            <a:schemeClr val="accent2"/>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1" d="100"/>
          <a:sy n="41" d="100"/>
        </p:scale>
        <p:origin x="691"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Nunito"/>
                <a:ea typeface="Nunito"/>
                <a:cs typeface="Nunito"/>
                <a:sym typeface="Nunito"/>
              </a:defRPr>
            </a:lvl1pPr>
            <a:lvl2pPr marL="914216" marR="0" lvl="1" indent="-1251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L="1828433" marR="0" lvl="2" indent="-1233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L="2742651" marR="0" lvl="3" indent="-1215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L="3656867" marR="0" lvl="4" indent="-1196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L="4571086" marR="0" lvl="5" indent="-1178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L="5485303" marR="0" lvl="6" indent="-1160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L="6399520" marR="0" lvl="7" indent="-11419"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L="7313737" marR="0" lvl="8" indent="-1123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Nunito"/>
                <a:ea typeface="Nunito"/>
                <a:cs typeface="Nunito"/>
                <a:sym typeface="Nunito"/>
              </a:defRPr>
            </a:lvl1pPr>
            <a:lvl2pPr marL="914216" marR="0" lvl="1" indent="-1251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L="1828433" marR="0" lvl="2" indent="-1233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L="2742651" marR="0" lvl="3" indent="-1215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L="3656867" marR="0" lvl="4" indent="-1196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L="4571086" marR="0" lvl="5" indent="-1178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L="5485303" marR="0" lvl="6" indent="-1160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L="6399520" marR="0" lvl="7" indent="-11419"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L="7313737" marR="0" lvl="8" indent="-1123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2400" b="0" i="0" u="none" strike="noStrike" cap="none">
                <a:solidFill>
                  <a:schemeClr val="dk1"/>
                </a:solidFill>
                <a:latin typeface="Nunito"/>
                <a:ea typeface="Nunito"/>
                <a:cs typeface="Nunito"/>
                <a:sym typeface="Nunito"/>
              </a:defRPr>
            </a:lvl1pPr>
            <a:lvl2pPr marL="914400" marR="0" lvl="1" indent="-228600" algn="l" rtl="0">
              <a:spcBef>
                <a:spcPts val="0"/>
              </a:spcBef>
              <a:spcAft>
                <a:spcPts val="0"/>
              </a:spcAft>
              <a:buSzPts val="1400"/>
              <a:buNone/>
              <a:defRPr sz="2400" b="0" i="0" u="none" strike="noStrike" cap="none">
                <a:solidFill>
                  <a:schemeClr val="dk1"/>
                </a:solidFill>
                <a:latin typeface="Nunito"/>
                <a:ea typeface="Nunito"/>
                <a:cs typeface="Nunito"/>
                <a:sym typeface="Nunito"/>
              </a:defRPr>
            </a:lvl2pPr>
            <a:lvl3pPr marL="1371600" marR="0" lvl="2" indent="-228600" algn="l" rtl="0">
              <a:spcBef>
                <a:spcPts val="0"/>
              </a:spcBef>
              <a:spcAft>
                <a:spcPts val="0"/>
              </a:spcAft>
              <a:buSzPts val="1400"/>
              <a:buNone/>
              <a:defRPr sz="2400" b="0" i="0" u="none" strike="noStrike" cap="none">
                <a:solidFill>
                  <a:schemeClr val="dk1"/>
                </a:solidFill>
                <a:latin typeface="Nunito"/>
                <a:ea typeface="Nunito"/>
                <a:cs typeface="Nunito"/>
                <a:sym typeface="Nunito"/>
              </a:defRPr>
            </a:lvl3pPr>
            <a:lvl4pPr marL="1828800" marR="0" lvl="3" indent="-228600" algn="l" rtl="0">
              <a:spcBef>
                <a:spcPts val="0"/>
              </a:spcBef>
              <a:spcAft>
                <a:spcPts val="0"/>
              </a:spcAft>
              <a:buSzPts val="1400"/>
              <a:buNone/>
              <a:defRPr sz="2400" b="0" i="0" u="none" strike="noStrike" cap="none">
                <a:solidFill>
                  <a:schemeClr val="dk1"/>
                </a:solidFill>
                <a:latin typeface="Nunito"/>
                <a:ea typeface="Nunito"/>
                <a:cs typeface="Nunito"/>
                <a:sym typeface="Nunito"/>
              </a:defRPr>
            </a:lvl4pPr>
            <a:lvl5pPr marL="2286000" marR="0" lvl="4" indent="-228600" algn="l" rtl="0">
              <a:spcBef>
                <a:spcPts val="0"/>
              </a:spcBef>
              <a:spcAft>
                <a:spcPts val="0"/>
              </a:spcAft>
              <a:buSzPts val="1400"/>
              <a:buNone/>
              <a:defRPr sz="2400" b="0" i="0" u="none" strike="noStrike" cap="none">
                <a:solidFill>
                  <a:schemeClr val="dk1"/>
                </a:solidFill>
                <a:latin typeface="Nunito"/>
                <a:ea typeface="Nunito"/>
                <a:cs typeface="Nunito"/>
                <a:sym typeface="Nunito"/>
              </a:defRPr>
            </a:lvl5pPr>
            <a:lvl6pPr marL="2743200" marR="0" lvl="5" indent="-22860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Nunito"/>
                <a:ea typeface="Nunito"/>
                <a:cs typeface="Nunito"/>
                <a:sym typeface="Nunito"/>
              </a:defRPr>
            </a:lvl1pPr>
            <a:lvl2pPr marL="914216" marR="0" lvl="1" indent="-1251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L="1828433" marR="0" lvl="2" indent="-1233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L="2742651" marR="0" lvl="3" indent="-1215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L="3656867" marR="0" lvl="4" indent="-1196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L="4571086" marR="0" lvl="5" indent="-1178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L="5485303" marR="0" lvl="6" indent="-1160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L="6399520" marR="0" lvl="7" indent="-11419"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L="7313737" marR="0" lvl="8" indent="-1123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Nunito"/>
                <a:ea typeface="Nunito"/>
                <a:cs typeface="Nunito"/>
                <a:sym typeface="Nunito"/>
              </a:rPr>
              <a:t>‹#›</a:t>
            </a:fld>
            <a:endParaRPr sz="1200" b="0" i="0" u="none" strike="noStrike" cap="none">
              <a:solidFill>
                <a:schemeClr val="dk1"/>
              </a:solidFill>
              <a:latin typeface="Nunito"/>
              <a:ea typeface="Nunito"/>
              <a:cs typeface="Nunito"/>
              <a:sym typeface="Nunito"/>
            </a:endParaRPr>
          </a:p>
        </p:txBody>
      </p:sp>
    </p:spTree>
    <p:extLst>
      <p:ext uri="{BB962C8B-B14F-4D97-AF65-F5344CB8AC3E}">
        <p14:creationId xmlns:p14="http://schemas.microsoft.com/office/powerpoint/2010/main" val="407836394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4:notes"/>
          <p:cNvSpPr>
            <a:spLocks noGrp="1" noRot="1" noChangeAspect="1"/>
          </p:cNvSpPr>
          <p:nvPr>
            <p:ph type="sldImg" idx="2"/>
          </p:nvPr>
        </p:nvSpPr>
        <p:spPr>
          <a:xfrm>
            <a:off x="-16989425" y="-11796713"/>
            <a:ext cx="22153563" cy="12465051"/>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66" name="Google Shape;66;p4:notes"/>
          <p:cNvSpPr txBox="1">
            <a:spLocks noGrp="1"/>
          </p:cNvSpPr>
          <p:nvPr>
            <p:ph type="body" idx="1"/>
          </p:nvPr>
        </p:nvSpPr>
        <p:spPr>
          <a:xfrm>
            <a:off x="685800" y="4343400"/>
            <a:ext cx="5457825" cy="40862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i="0" u="none" strike="noStrike" cap="none">
              <a:solidFill>
                <a:schemeClr val="dk1"/>
              </a:solidFill>
              <a:latin typeface="Nunito"/>
              <a:ea typeface="Nunito"/>
              <a:cs typeface="Nunito"/>
              <a:sym typeface="Nunito"/>
            </a:endParaRPr>
          </a:p>
        </p:txBody>
      </p:sp>
    </p:spTree>
    <p:extLst>
      <p:ext uri="{BB962C8B-B14F-4D97-AF65-F5344CB8AC3E}">
        <p14:creationId xmlns:p14="http://schemas.microsoft.com/office/powerpoint/2010/main" val="3095793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2:notes"/>
          <p:cNvSpPr>
            <a:spLocks noGrp="1" noRot="1" noChangeAspect="1"/>
          </p:cNvSpPr>
          <p:nvPr>
            <p:ph type="sldImg" idx="2"/>
          </p:nvPr>
        </p:nvSpPr>
        <p:spPr>
          <a:xfrm>
            <a:off x="-16989425" y="-11796713"/>
            <a:ext cx="22153563" cy="12465051"/>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26" name="Google Shape;126;p12:notes"/>
          <p:cNvSpPr txBox="1">
            <a:spLocks noGrp="1"/>
          </p:cNvSpPr>
          <p:nvPr>
            <p:ph type="body" idx="1"/>
          </p:nvPr>
        </p:nvSpPr>
        <p:spPr>
          <a:xfrm>
            <a:off x="685800" y="4343400"/>
            <a:ext cx="5457825" cy="40862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i="0" u="none" strike="noStrike" cap="none">
              <a:solidFill>
                <a:schemeClr val="dk1"/>
              </a:solidFill>
              <a:latin typeface="Nunito"/>
              <a:ea typeface="Nunito"/>
              <a:cs typeface="Nunito"/>
              <a:sym typeface="Nunito"/>
            </a:endParaRPr>
          </a:p>
        </p:txBody>
      </p:sp>
    </p:spTree>
    <p:extLst>
      <p:ext uri="{BB962C8B-B14F-4D97-AF65-F5344CB8AC3E}">
        <p14:creationId xmlns:p14="http://schemas.microsoft.com/office/powerpoint/2010/main" val="3765329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2" name="Google Shape;372;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6402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565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a:spLocks noGrp="1" noRot="1" noChangeAspect="1"/>
          </p:cNvSpPr>
          <p:nvPr>
            <p:ph type="sldImg" idx="2"/>
          </p:nvPr>
        </p:nvSpPr>
        <p:spPr>
          <a:xfrm>
            <a:off x="-16989425" y="-11796713"/>
            <a:ext cx="22153563" cy="12465051"/>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08" name="Google Shape;108;p7:notes"/>
          <p:cNvSpPr txBox="1">
            <a:spLocks noGrp="1"/>
          </p:cNvSpPr>
          <p:nvPr>
            <p:ph type="body" idx="1"/>
          </p:nvPr>
        </p:nvSpPr>
        <p:spPr>
          <a:xfrm>
            <a:off x="685800" y="4343400"/>
            <a:ext cx="5457825" cy="40862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i="0" u="none" strike="noStrike" cap="none">
              <a:solidFill>
                <a:schemeClr val="dk1"/>
              </a:solidFill>
              <a:latin typeface="Nunito"/>
              <a:ea typeface="Nunito"/>
              <a:cs typeface="Nunito"/>
              <a:sym typeface="Nunito"/>
            </a:endParaRPr>
          </a:p>
        </p:txBody>
      </p:sp>
    </p:spTree>
    <p:extLst>
      <p:ext uri="{BB962C8B-B14F-4D97-AF65-F5344CB8AC3E}">
        <p14:creationId xmlns:p14="http://schemas.microsoft.com/office/powerpoint/2010/main" val="2559238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4:notes"/>
          <p:cNvSpPr>
            <a:spLocks noGrp="1" noRot="1" noChangeAspect="1"/>
          </p:cNvSpPr>
          <p:nvPr>
            <p:ph type="sldImg" idx="2"/>
          </p:nvPr>
        </p:nvSpPr>
        <p:spPr>
          <a:xfrm>
            <a:off x="-16989425" y="-11796713"/>
            <a:ext cx="22153563" cy="12465051"/>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38" name="Google Shape;138;p14:notes"/>
          <p:cNvSpPr txBox="1">
            <a:spLocks noGrp="1"/>
          </p:cNvSpPr>
          <p:nvPr>
            <p:ph type="body" idx="1"/>
          </p:nvPr>
        </p:nvSpPr>
        <p:spPr>
          <a:xfrm>
            <a:off x="685800" y="4343400"/>
            <a:ext cx="5457825" cy="40862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i="0" u="none" strike="noStrike" cap="none">
              <a:solidFill>
                <a:schemeClr val="dk1"/>
              </a:solidFill>
              <a:latin typeface="Nunito"/>
              <a:ea typeface="Nunito"/>
              <a:cs typeface="Nunito"/>
              <a:sym typeface="Nunito"/>
            </a:endParaRPr>
          </a:p>
        </p:txBody>
      </p:sp>
    </p:spTree>
    <p:extLst>
      <p:ext uri="{BB962C8B-B14F-4D97-AF65-F5344CB8AC3E}">
        <p14:creationId xmlns:p14="http://schemas.microsoft.com/office/powerpoint/2010/main" val="1820625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4:notes"/>
          <p:cNvSpPr>
            <a:spLocks noGrp="1" noRot="1" noChangeAspect="1"/>
          </p:cNvSpPr>
          <p:nvPr>
            <p:ph type="sldImg" idx="2"/>
          </p:nvPr>
        </p:nvSpPr>
        <p:spPr>
          <a:xfrm>
            <a:off x="-16989425" y="-11796713"/>
            <a:ext cx="22153563" cy="12465051"/>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38" name="Google Shape;138;p14:notes"/>
          <p:cNvSpPr txBox="1">
            <a:spLocks noGrp="1"/>
          </p:cNvSpPr>
          <p:nvPr>
            <p:ph type="body" idx="1"/>
          </p:nvPr>
        </p:nvSpPr>
        <p:spPr>
          <a:xfrm>
            <a:off x="685800" y="4343400"/>
            <a:ext cx="5457825" cy="40862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i="0" u="none" strike="noStrike" cap="none">
              <a:solidFill>
                <a:schemeClr val="dk1"/>
              </a:solidFill>
              <a:latin typeface="Nunito"/>
              <a:ea typeface="Nunito"/>
              <a:cs typeface="Nunito"/>
              <a:sym typeface="Nunito"/>
            </a:endParaRPr>
          </a:p>
        </p:txBody>
      </p:sp>
    </p:spTree>
    <p:extLst>
      <p:ext uri="{BB962C8B-B14F-4D97-AF65-F5344CB8AC3E}">
        <p14:creationId xmlns:p14="http://schemas.microsoft.com/office/powerpoint/2010/main" val="1096791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4:notes"/>
          <p:cNvSpPr>
            <a:spLocks noGrp="1" noRot="1" noChangeAspect="1"/>
          </p:cNvSpPr>
          <p:nvPr>
            <p:ph type="sldImg" idx="2"/>
          </p:nvPr>
        </p:nvSpPr>
        <p:spPr>
          <a:xfrm>
            <a:off x="-16989425" y="-11796713"/>
            <a:ext cx="22153563" cy="12465051"/>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38" name="Google Shape;138;p14:notes"/>
          <p:cNvSpPr txBox="1">
            <a:spLocks noGrp="1"/>
          </p:cNvSpPr>
          <p:nvPr>
            <p:ph type="body" idx="1"/>
          </p:nvPr>
        </p:nvSpPr>
        <p:spPr>
          <a:xfrm>
            <a:off x="685800" y="4343400"/>
            <a:ext cx="5457825" cy="40862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i="0" u="none" strike="noStrike" cap="none">
              <a:solidFill>
                <a:schemeClr val="dk1"/>
              </a:solidFill>
              <a:latin typeface="Nunito"/>
              <a:ea typeface="Nunito"/>
              <a:cs typeface="Nunito"/>
              <a:sym typeface="Nunito"/>
            </a:endParaRPr>
          </a:p>
        </p:txBody>
      </p:sp>
    </p:spTree>
    <p:extLst>
      <p:ext uri="{BB962C8B-B14F-4D97-AF65-F5344CB8AC3E}">
        <p14:creationId xmlns:p14="http://schemas.microsoft.com/office/powerpoint/2010/main" val="3069792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2:notes"/>
          <p:cNvSpPr>
            <a:spLocks noGrp="1" noRot="1" noChangeAspect="1"/>
          </p:cNvSpPr>
          <p:nvPr>
            <p:ph type="sldImg" idx="2"/>
          </p:nvPr>
        </p:nvSpPr>
        <p:spPr>
          <a:xfrm>
            <a:off x="-16989425" y="-11796713"/>
            <a:ext cx="22153563" cy="12465051"/>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26" name="Google Shape;126;p12:notes"/>
          <p:cNvSpPr txBox="1">
            <a:spLocks noGrp="1"/>
          </p:cNvSpPr>
          <p:nvPr>
            <p:ph type="body" idx="1"/>
          </p:nvPr>
        </p:nvSpPr>
        <p:spPr>
          <a:xfrm>
            <a:off x="685800" y="4343400"/>
            <a:ext cx="5457825" cy="40862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i="0" u="none" strike="noStrike" cap="none">
              <a:solidFill>
                <a:schemeClr val="dk1"/>
              </a:solidFill>
              <a:latin typeface="Nunito"/>
              <a:ea typeface="Nunito"/>
              <a:cs typeface="Nunito"/>
              <a:sym typeface="Nunito"/>
            </a:endParaRPr>
          </a:p>
        </p:txBody>
      </p:sp>
    </p:spTree>
    <p:extLst>
      <p:ext uri="{BB962C8B-B14F-4D97-AF65-F5344CB8AC3E}">
        <p14:creationId xmlns:p14="http://schemas.microsoft.com/office/powerpoint/2010/main" val="4175982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2:notes"/>
          <p:cNvSpPr>
            <a:spLocks noGrp="1" noRot="1" noChangeAspect="1"/>
          </p:cNvSpPr>
          <p:nvPr>
            <p:ph type="sldImg" idx="2"/>
          </p:nvPr>
        </p:nvSpPr>
        <p:spPr>
          <a:xfrm>
            <a:off x="-16989425" y="-11796713"/>
            <a:ext cx="22153563" cy="12465051"/>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26" name="Google Shape;126;p12:notes"/>
          <p:cNvSpPr txBox="1">
            <a:spLocks noGrp="1"/>
          </p:cNvSpPr>
          <p:nvPr>
            <p:ph type="body" idx="1"/>
          </p:nvPr>
        </p:nvSpPr>
        <p:spPr>
          <a:xfrm>
            <a:off x="685800" y="4343400"/>
            <a:ext cx="5457825" cy="40862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i="0" u="none" strike="noStrike" cap="none">
              <a:solidFill>
                <a:schemeClr val="dk1"/>
              </a:solidFill>
              <a:latin typeface="Nunito"/>
              <a:ea typeface="Nunito"/>
              <a:cs typeface="Nunito"/>
              <a:sym typeface="Nunito"/>
            </a:endParaRPr>
          </a:p>
        </p:txBody>
      </p:sp>
    </p:spTree>
    <p:extLst>
      <p:ext uri="{BB962C8B-B14F-4D97-AF65-F5344CB8AC3E}">
        <p14:creationId xmlns:p14="http://schemas.microsoft.com/office/powerpoint/2010/main" val="835322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2:notes"/>
          <p:cNvSpPr>
            <a:spLocks noGrp="1" noRot="1" noChangeAspect="1"/>
          </p:cNvSpPr>
          <p:nvPr>
            <p:ph type="sldImg" idx="2"/>
          </p:nvPr>
        </p:nvSpPr>
        <p:spPr>
          <a:xfrm>
            <a:off x="-16989425" y="-11796713"/>
            <a:ext cx="22153563" cy="12465051"/>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26" name="Google Shape;126;p12:notes"/>
          <p:cNvSpPr txBox="1">
            <a:spLocks noGrp="1"/>
          </p:cNvSpPr>
          <p:nvPr>
            <p:ph type="body" idx="1"/>
          </p:nvPr>
        </p:nvSpPr>
        <p:spPr>
          <a:xfrm>
            <a:off x="685800" y="4343400"/>
            <a:ext cx="5457825" cy="40862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i="0" u="none" strike="noStrike" cap="none">
              <a:solidFill>
                <a:schemeClr val="dk1"/>
              </a:solidFill>
              <a:latin typeface="Nunito"/>
              <a:ea typeface="Nunito"/>
              <a:cs typeface="Nunito"/>
              <a:sym typeface="Nunito"/>
            </a:endParaRPr>
          </a:p>
        </p:txBody>
      </p:sp>
    </p:spTree>
    <p:extLst>
      <p:ext uri="{BB962C8B-B14F-4D97-AF65-F5344CB8AC3E}">
        <p14:creationId xmlns:p14="http://schemas.microsoft.com/office/powerpoint/2010/main" val="1590597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efault">
  <p:cSld name="Default">
    <p:spTree>
      <p:nvGrpSpPr>
        <p:cNvPr id="1" name="Shape 10"/>
        <p:cNvGrpSpPr/>
        <p:nvPr/>
      </p:nvGrpSpPr>
      <p:grpSpPr>
        <a:xfrm>
          <a:off x="0" y="0"/>
          <a:ext cx="0" cy="0"/>
          <a:chOff x="0" y="0"/>
          <a:chExt cx="0" cy="0"/>
        </a:xfrm>
      </p:grpSpPr>
      <p:grpSp>
        <p:nvGrpSpPr>
          <p:cNvPr id="11" name="Google Shape;11;p2"/>
          <p:cNvGrpSpPr/>
          <p:nvPr/>
        </p:nvGrpSpPr>
        <p:grpSpPr>
          <a:xfrm rot="5400000">
            <a:off x="-16715231" y="-397360"/>
            <a:ext cx="24535151" cy="4304369"/>
            <a:chOff x="0" y="-156114"/>
            <a:chExt cx="24535151" cy="4304369"/>
          </a:xfrm>
        </p:grpSpPr>
        <p:sp>
          <p:nvSpPr>
            <p:cNvPr id="12" name="Google Shape;12;p2"/>
            <p:cNvSpPr/>
            <p:nvPr/>
          </p:nvSpPr>
          <p:spPr>
            <a:xfrm>
              <a:off x="23378291" y="2431564"/>
              <a:ext cx="1134322" cy="1716691"/>
            </a:xfrm>
            <a:custGeom>
              <a:avLst/>
              <a:gdLst/>
              <a:ahLst/>
              <a:cxnLst/>
              <a:rect l="l" t="t" r="r" b="b"/>
              <a:pathLst>
                <a:path w="120000" h="120000" extrusionOk="0">
                  <a:moveTo>
                    <a:pt x="0" y="119931"/>
                  </a:moveTo>
                  <a:lnTo>
                    <a:pt x="119895" y="63310"/>
                  </a:lnTo>
                  <a:lnTo>
                    <a:pt x="119895" y="0"/>
                  </a:lnTo>
                  <a:lnTo>
                    <a:pt x="0" y="119931"/>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13" name="Google Shape;13;p2"/>
            <p:cNvSpPr/>
            <p:nvPr/>
          </p:nvSpPr>
          <p:spPr>
            <a:xfrm>
              <a:off x="23079220" y="-88970"/>
              <a:ext cx="1455931" cy="4233061"/>
            </a:xfrm>
            <a:custGeom>
              <a:avLst/>
              <a:gdLst/>
              <a:ahLst/>
              <a:cxnLst/>
              <a:rect l="l" t="t" r="r" b="b"/>
              <a:pathLst>
                <a:path w="120000" h="120000" extrusionOk="0">
                  <a:moveTo>
                    <a:pt x="0" y="0"/>
                  </a:moveTo>
                  <a:lnTo>
                    <a:pt x="26531" y="119972"/>
                  </a:lnTo>
                  <a:lnTo>
                    <a:pt x="119918" y="71396"/>
                  </a:lnTo>
                  <a:lnTo>
                    <a:pt x="119918"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14" name="Google Shape;14;p2"/>
            <p:cNvSpPr/>
            <p:nvPr/>
          </p:nvSpPr>
          <p:spPr>
            <a:xfrm>
              <a:off x="20776620" y="-88970"/>
              <a:ext cx="2646748" cy="4233061"/>
            </a:xfrm>
            <a:custGeom>
              <a:avLst/>
              <a:gdLst/>
              <a:ahLst/>
              <a:cxnLst/>
              <a:rect l="l" t="t" r="r" b="b"/>
              <a:pathLst>
                <a:path w="120000" h="120000" extrusionOk="0">
                  <a:moveTo>
                    <a:pt x="0" y="0"/>
                  </a:moveTo>
                  <a:lnTo>
                    <a:pt x="119955" y="119972"/>
                  </a:lnTo>
                  <a:lnTo>
                    <a:pt x="105351" y="0"/>
                  </a:lnTo>
                  <a:lnTo>
                    <a:pt x="0"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15" name="Google Shape;15;p2"/>
            <p:cNvSpPr/>
            <p:nvPr/>
          </p:nvSpPr>
          <p:spPr>
            <a:xfrm>
              <a:off x="20420244" y="-88970"/>
              <a:ext cx="3003125" cy="4233061"/>
            </a:xfrm>
            <a:custGeom>
              <a:avLst/>
              <a:gdLst/>
              <a:ahLst/>
              <a:cxnLst/>
              <a:rect l="l" t="t" r="r" b="b"/>
              <a:pathLst>
                <a:path w="120000" h="120000" extrusionOk="0">
                  <a:moveTo>
                    <a:pt x="0" y="0"/>
                  </a:moveTo>
                  <a:lnTo>
                    <a:pt x="1692" y="89022"/>
                  </a:lnTo>
                  <a:lnTo>
                    <a:pt x="119960" y="119972"/>
                  </a:lnTo>
                  <a:lnTo>
                    <a:pt x="14247"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16" name="Google Shape;16;p2"/>
            <p:cNvSpPr/>
            <p:nvPr/>
          </p:nvSpPr>
          <p:spPr>
            <a:xfrm>
              <a:off x="17677877" y="-88971"/>
              <a:ext cx="2785824" cy="3142198"/>
            </a:xfrm>
            <a:custGeom>
              <a:avLst/>
              <a:gdLst/>
              <a:ahLst/>
              <a:cxnLst/>
              <a:rect l="l" t="t" r="r" b="b"/>
              <a:pathLst>
                <a:path w="120000" h="120000" extrusionOk="0">
                  <a:moveTo>
                    <a:pt x="90276" y="0"/>
                  </a:moveTo>
                  <a:lnTo>
                    <a:pt x="0" y="73550"/>
                  </a:lnTo>
                  <a:lnTo>
                    <a:pt x="119957" y="119962"/>
                  </a:lnTo>
                  <a:lnTo>
                    <a:pt x="118131" y="0"/>
                  </a:lnTo>
                  <a:lnTo>
                    <a:pt x="90276"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17" name="Google Shape;17;p2"/>
            <p:cNvSpPr/>
            <p:nvPr/>
          </p:nvSpPr>
          <p:spPr>
            <a:xfrm>
              <a:off x="17608342" y="-88971"/>
              <a:ext cx="2168684" cy="1925303"/>
            </a:xfrm>
            <a:custGeom>
              <a:avLst/>
              <a:gdLst/>
              <a:ahLst/>
              <a:cxnLst/>
              <a:rect l="l" t="t" r="r" b="b"/>
              <a:pathLst>
                <a:path w="120000" h="120000" extrusionOk="0">
                  <a:moveTo>
                    <a:pt x="0" y="0"/>
                  </a:moveTo>
                  <a:lnTo>
                    <a:pt x="3929" y="119938"/>
                  </a:lnTo>
                  <a:lnTo>
                    <a:pt x="119945"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18" name="Google Shape;18;p2"/>
            <p:cNvSpPr/>
            <p:nvPr/>
          </p:nvSpPr>
          <p:spPr>
            <a:xfrm>
              <a:off x="14888519" y="-88734"/>
              <a:ext cx="2811899" cy="1925303"/>
            </a:xfrm>
            <a:custGeom>
              <a:avLst/>
              <a:gdLst/>
              <a:ahLst/>
              <a:cxnLst/>
              <a:rect l="l" t="t" r="r" b="b"/>
              <a:pathLst>
                <a:path w="120000" h="120000" extrusionOk="0">
                  <a:moveTo>
                    <a:pt x="0" y="0"/>
                  </a:moveTo>
                  <a:lnTo>
                    <a:pt x="119957" y="119938"/>
                  </a:lnTo>
                  <a:lnTo>
                    <a:pt x="116928" y="0"/>
                  </a:lnTo>
                  <a:lnTo>
                    <a:pt x="0"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19" name="Google Shape;19;p2"/>
            <p:cNvSpPr/>
            <p:nvPr/>
          </p:nvSpPr>
          <p:spPr>
            <a:xfrm>
              <a:off x="13589856" y="-88970"/>
              <a:ext cx="4137447" cy="3520308"/>
            </a:xfrm>
            <a:custGeom>
              <a:avLst/>
              <a:gdLst/>
              <a:ahLst/>
              <a:cxnLst/>
              <a:rect l="l" t="t" r="r" b="b"/>
              <a:pathLst>
                <a:path w="120000" h="120000" extrusionOk="0">
                  <a:moveTo>
                    <a:pt x="0" y="0"/>
                  </a:moveTo>
                  <a:lnTo>
                    <a:pt x="53937" y="119966"/>
                  </a:lnTo>
                  <a:lnTo>
                    <a:pt x="119971" y="65643"/>
                  </a:lnTo>
                  <a:lnTo>
                    <a:pt x="38436"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20" name="Google Shape;20;p2"/>
            <p:cNvSpPr/>
            <p:nvPr/>
          </p:nvSpPr>
          <p:spPr>
            <a:xfrm>
              <a:off x="11104147" y="-111272"/>
              <a:ext cx="4346058" cy="3520308"/>
            </a:xfrm>
            <a:custGeom>
              <a:avLst/>
              <a:gdLst/>
              <a:ahLst/>
              <a:cxnLst/>
              <a:rect l="l" t="t" r="r" b="b"/>
              <a:pathLst>
                <a:path w="120000" h="120000" extrusionOk="0">
                  <a:moveTo>
                    <a:pt x="26270" y="0"/>
                  </a:moveTo>
                  <a:lnTo>
                    <a:pt x="0" y="59126"/>
                  </a:lnTo>
                  <a:lnTo>
                    <a:pt x="119972" y="119966"/>
                  </a:lnTo>
                  <a:lnTo>
                    <a:pt x="68629" y="0"/>
                  </a:lnTo>
                  <a:lnTo>
                    <a:pt x="26270" y="0"/>
                  </a:ln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21" name="Google Shape;21;p2"/>
            <p:cNvSpPr/>
            <p:nvPr/>
          </p:nvSpPr>
          <p:spPr>
            <a:xfrm>
              <a:off x="9793019" y="-88970"/>
              <a:ext cx="369415" cy="195571"/>
            </a:xfrm>
            <a:custGeom>
              <a:avLst/>
              <a:gdLst/>
              <a:ahLst/>
              <a:cxnLst/>
              <a:rect l="l" t="t" r="r" b="b"/>
              <a:pathLst>
                <a:path w="120000" h="120000" extrusionOk="0">
                  <a:moveTo>
                    <a:pt x="35935" y="0"/>
                  </a:moveTo>
                  <a:lnTo>
                    <a:pt x="0" y="119393"/>
                  </a:lnTo>
                  <a:lnTo>
                    <a:pt x="119679" y="0"/>
                  </a:lnTo>
                  <a:lnTo>
                    <a:pt x="35935" y="0"/>
                  </a:lnTo>
                </a:path>
              </a:pathLst>
            </a:custGeom>
            <a:solidFill>
              <a:srgbClr val="1468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22" name="Google Shape;22;p2"/>
            <p:cNvSpPr/>
            <p:nvPr/>
          </p:nvSpPr>
          <p:spPr>
            <a:xfrm>
              <a:off x="9698211" y="-88970"/>
              <a:ext cx="225996" cy="195571"/>
            </a:xfrm>
            <a:custGeom>
              <a:avLst/>
              <a:gdLst/>
              <a:ahLst/>
              <a:cxnLst/>
              <a:rect l="l" t="t" r="r" b="b"/>
              <a:pathLst>
                <a:path w="120000" h="120000" extrusionOk="0">
                  <a:moveTo>
                    <a:pt x="0" y="0"/>
                  </a:moveTo>
                  <a:lnTo>
                    <a:pt x="61298" y="119393"/>
                  </a:lnTo>
                  <a:lnTo>
                    <a:pt x="119480" y="0"/>
                  </a:lnTo>
                  <a:lnTo>
                    <a:pt x="0" y="0"/>
                  </a:lnTo>
                </a:path>
              </a:pathLst>
            </a:custGeom>
            <a:solidFill>
              <a:srgbClr val="1468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23" name="Google Shape;23;p2"/>
            <p:cNvSpPr/>
            <p:nvPr/>
          </p:nvSpPr>
          <p:spPr>
            <a:xfrm>
              <a:off x="8502000" y="61758"/>
              <a:ext cx="2646751" cy="2259950"/>
            </a:xfrm>
            <a:custGeom>
              <a:avLst/>
              <a:gdLst/>
              <a:ahLst/>
              <a:cxnLst/>
              <a:rect l="l" t="t" r="r" b="b"/>
              <a:pathLst>
                <a:path w="120000" h="120000" extrusionOk="0">
                  <a:moveTo>
                    <a:pt x="119955" y="81832"/>
                  </a:moveTo>
                  <a:lnTo>
                    <a:pt x="58436" y="0"/>
                  </a:lnTo>
                  <a:lnTo>
                    <a:pt x="0" y="119947"/>
                  </a:lnTo>
                  <a:lnTo>
                    <a:pt x="119955" y="81832"/>
                  </a:ln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24" name="Google Shape;24;p2"/>
            <p:cNvSpPr/>
            <p:nvPr/>
          </p:nvSpPr>
          <p:spPr>
            <a:xfrm>
              <a:off x="6821130" y="61996"/>
              <a:ext cx="2985743" cy="2259950"/>
            </a:xfrm>
            <a:custGeom>
              <a:avLst/>
              <a:gdLst/>
              <a:ahLst/>
              <a:cxnLst/>
              <a:rect l="l" t="t" r="r" b="b"/>
              <a:pathLst>
                <a:path w="120000" h="120000" extrusionOk="0">
                  <a:moveTo>
                    <a:pt x="119960" y="0"/>
                  </a:moveTo>
                  <a:lnTo>
                    <a:pt x="0" y="32670"/>
                  </a:lnTo>
                  <a:lnTo>
                    <a:pt x="68158" y="119947"/>
                  </a:lnTo>
                  <a:lnTo>
                    <a:pt x="119960" y="0"/>
                  </a:lnTo>
                </a:path>
              </a:pathLst>
            </a:custGeom>
            <a:solidFill>
              <a:srgbClr val="1468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25" name="Google Shape;25;p2"/>
            <p:cNvSpPr/>
            <p:nvPr/>
          </p:nvSpPr>
          <p:spPr>
            <a:xfrm>
              <a:off x="6829814" y="-88970"/>
              <a:ext cx="2985743" cy="808366"/>
            </a:xfrm>
            <a:custGeom>
              <a:avLst/>
              <a:gdLst/>
              <a:ahLst/>
              <a:cxnLst/>
              <a:rect l="l" t="t" r="r" b="b"/>
              <a:pathLst>
                <a:path w="120000" h="120000" extrusionOk="0">
                  <a:moveTo>
                    <a:pt x="2415" y="0"/>
                  </a:moveTo>
                  <a:lnTo>
                    <a:pt x="0" y="119854"/>
                  </a:lnTo>
                  <a:lnTo>
                    <a:pt x="119960" y="28759"/>
                  </a:lnTo>
                  <a:lnTo>
                    <a:pt x="115287" y="0"/>
                  </a:lnTo>
                  <a:lnTo>
                    <a:pt x="2415" y="0"/>
                  </a:lnTo>
                </a:path>
              </a:pathLst>
            </a:custGeom>
            <a:solidFill>
              <a:srgbClr val="0D45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26" name="Google Shape;26;p2"/>
            <p:cNvSpPr/>
            <p:nvPr/>
          </p:nvSpPr>
          <p:spPr>
            <a:xfrm>
              <a:off x="5975275" y="-88970"/>
              <a:ext cx="943094" cy="808366"/>
            </a:xfrm>
            <a:custGeom>
              <a:avLst/>
              <a:gdLst/>
              <a:ahLst/>
              <a:cxnLst/>
              <a:rect l="l" t="t" r="r" b="b"/>
              <a:pathLst>
                <a:path w="120000" h="120000" extrusionOk="0">
                  <a:moveTo>
                    <a:pt x="0" y="0"/>
                  </a:moveTo>
                  <a:lnTo>
                    <a:pt x="112209" y="119854"/>
                  </a:lnTo>
                  <a:lnTo>
                    <a:pt x="119874"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27" name="Google Shape;27;p2"/>
            <p:cNvSpPr/>
            <p:nvPr/>
          </p:nvSpPr>
          <p:spPr>
            <a:xfrm>
              <a:off x="5608571" y="674793"/>
              <a:ext cx="2916204" cy="1642810"/>
            </a:xfrm>
            <a:custGeom>
              <a:avLst/>
              <a:gdLst/>
              <a:ahLst/>
              <a:cxnLst/>
              <a:rect l="l" t="t" r="r" b="b"/>
              <a:pathLst>
                <a:path w="120000" h="120000" extrusionOk="0">
                  <a:moveTo>
                    <a:pt x="119959" y="119928"/>
                  </a:moveTo>
                  <a:lnTo>
                    <a:pt x="50165" y="0"/>
                  </a:lnTo>
                  <a:lnTo>
                    <a:pt x="0" y="95179"/>
                  </a:lnTo>
                  <a:lnTo>
                    <a:pt x="119959" y="119928"/>
                  </a:ln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28" name="Google Shape;28;p2"/>
            <p:cNvSpPr/>
            <p:nvPr/>
          </p:nvSpPr>
          <p:spPr>
            <a:xfrm>
              <a:off x="5092201" y="-155877"/>
              <a:ext cx="1760153" cy="2112184"/>
            </a:xfrm>
            <a:custGeom>
              <a:avLst/>
              <a:gdLst/>
              <a:ahLst/>
              <a:cxnLst/>
              <a:rect l="l" t="t" r="r" b="b"/>
              <a:pathLst>
                <a:path w="120000" h="120000" extrusionOk="0">
                  <a:moveTo>
                    <a:pt x="0" y="0"/>
                  </a:moveTo>
                  <a:lnTo>
                    <a:pt x="36866" y="119944"/>
                  </a:lnTo>
                  <a:lnTo>
                    <a:pt x="119932" y="45930"/>
                  </a:lnTo>
                  <a:lnTo>
                    <a:pt x="59966"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29" name="Google Shape;29;p2"/>
            <p:cNvSpPr/>
            <p:nvPr/>
          </p:nvSpPr>
          <p:spPr>
            <a:xfrm>
              <a:off x="443059" y="190760"/>
              <a:ext cx="5232654" cy="2977052"/>
            </a:xfrm>
            <a:custGeom>
              <a:avLst/>
              <a:gdLst/>
              <a:ahLst/>
              <a:cxnLst/>
              <a:rect l="l" t="t" r="r" b="b"/>
              <a:pathLst>
                <a:path w="120000" h="120000" extrusionOk="0">
                  <a:moveTo>
                    <a:pt x="119977" y="70370"/>
                  </a:moveTo>
                  <a:lnTo>
                    <a:pt x="19273" y="0"/>
                  </a:lnTo>
                  <a:lnTo>
                    <a:pt x="0" y="119960"/>
                  </a:lnTo>
                  <a:lnTo>
                    <a:pt x="119977" y="70370"/>
                  </a:lnTo>
                </a:path>
              </a:pathLst>
            </a:custGeom>
            <a:solidFill>
              <a:srgbClr val="0A2C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30" name="Google Shape;30;p2"/>
            <p:cNvSpPr/>
            <p:nvPr/>
          </p:nvSpPr>
          <p:spPr>
            <a:xfrm>
              <a:off x="1264131" y="-156113"/>
              <a:ext cx="4393864" cy="2112184"/>
            </a:xfrm>
            <a:custGeom>
              <a:avLst/>
              <a:gdLst/>
              <a:ahLst/>
              <a:cxnLst/>
              <a:rect l="l" t="t" r="r" b="b"/>
              <a:pathLst>
                <a:path w="120000" h="120000" extrusionOk="0">
                  <a:moveTo>
                    <a:pt x="25195" y="0"/>
                  </a:moveTo>
                  <a:lnTo>
                    <a:pt x="0" y="20867"/>
                  </a:lnTo>
                  <a:lnTo>
                    <a:pt x="119973" y="119944"/>
                  </a:lnTo>
                  <a:lnTo>
                    <a:pt x="105195" y="0"/>
                  </a:lnTo>
                  <a:lnTo>
                    <a:pt x="25195" y="0"/>
                  </a:lnTo>
                </a:path>
              </a:pathLst>
            </a:custGeom>
            <a:solidFill>
              <a:srgbClr val="1043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31" name="Google Shape;31;p2"/>
            <p:cNvSpPr/>
            <p:nvPr/>
          </p:nvSpPr>
          <p:spPr>
            <a:xfrm>
              <a:off x="1264131" y="-133574"/>
              <a:ext cx="921364" cy="369415"/>
            </a:xfrm>
            <a:custGeom>
              <a:avLst/>
              <a:gdLst/>
              <a:ahLst/>
              <a:cxnLst/>
              <a:rect l="l" t="t" r="r" b="b"/>
              <a:pathLst>
                <a:path w="120000" h="120000" extrusionOk="0">
                  <a:moveTo>
                    <a:pt x="9220" y="0"/>
                  </a:moveTo>
                  <a:lnTo>
                    <a:pt x="0" y="119679"/>
                  </a:lnTo>
                  <a:lnTo>
                    <a:pt x="119871" y="0"/>
                  </a:lnTo>
                  <a:lnTo>
                    <a:pt x="922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32" name="Google Shape;32;p2"/>
            <p:cNvSpPr/>
            <p:nvPr/>
          </p:nvSpPr>
          <p:spPr>
            <a:xfrm>
              <a:off x="734484" y="-133574"/>
              <a:ext cx="621488" cy="369415"/>
            </a:xfrm>
            <a:custGeom>
              <a:avLst/>
              <a:gdLst/>
              <a:ahLst/>
              <a:cxnLst/>
              <a:rect l="l" t="t" r="r" b="b"/>
              <a:pathLst>
                <a:path w="120000" h="120000" extrusionOk="0">
                  <a:moveTo>
                    <a:pt x="0" y="0"/>
                  </a:moveTo>
                  <a:lnTo>
                    <a:pt x="106073" y="119679"/>
                  </a:lnTo>
                  <a:lnTo>
                    <a:pt x="119809"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33" name="Google Shape;33;p2"/>
            <p:cNvSpPr/>
            <p:nvPr/>
          </p:nvSpPr>
          <p:spPr>
            <a:xfrm>
              <a:off x="0" y="885559"/>
              <a:ext cx="447642" cy="2259950"/>
            </a:xfrm>
            <a:custGeom>
              <a:avLst/>
              <a:gdLst/>
              <a:ahLst/>
              <a:cxnLst/>
              <a:rect l="l" t="t" r="r" b="b"/>
              <a:pathLst>
                <a:path w="120000" h="120000" extrusionOk="0">
                  <a:moveTo>
                    <a:pt x="0" y="110157"/>
                  </a:moveTo>
                  <a:lnTo>
                    <a:pt x="119735" y="119947"/>
                  </a:lnTo>
                  <a:lnTo>
                    <a:pt x="0" y="0"/>
                  </a:lnTo>
                  <a:lnTo>
                    <a:pt x="0" y="110157"/>
                  </a:lnTo>
                </a:path>
              </a:pathLst>
            </a:custGeom>
            <a:solidFill>
              <a:srgbClr val="0A2C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34" name="Google Shape;34;p2"/>
            <p:cNvSpPr/>
            <p:nvPr/>
          </p:nvSpPr>
          <p:spPr>
            <a:xfrm>
              <a:off x="0" y="-156114"/>
              <a:ext cx="1286433" cy="3342117"/>
            </a:xfrm>
            <a:custGeom>
              <a:avLst/>
              <a:gdLst/>
              <a:ahLst/>
              <a:cxnLst/>
              <a:rect l="l" t="t" r="r" b="b"/>
              <a:pathLst>
                <a:path w="120000" h="120000" extrusionOk="0">
                  <a:moveTo>
                    <a:pt x="0" y="0"/>
                  </a:moveTo>
                  <a:lnTo>
                    <a:pt x="0" y="38938"/>
                  </a:lnTo>
                  <a:lnTo>
                    <a:pt x="41531" y="119964"/>
                  </a:lnTo>
                  <a:lnTo>
                    <a:pt x="119908" y="13191"/>
                  </a:lnTo>
                  <a:lnTo>
                    <a:pt x="68820" y="0"/>
                  </a:lnTo>
                  <a:lnTo>
                    <a:pt x="0" y="0"/>
                  </a:lnTo>
                </a:path>
              </a:pathLst>
            </a:custGeom>
            <a:solidFill>
              <a:srgbClr val="1043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35" name="Google Shape;35;p2"/>
            <p:cNvSpPr/>
            <p:nvPr/>
          </p:nvSpPr>
          <p:spPr>
            <a:xfrm>
              <a:off x="8462804" y="1591817"/>
              <a:ext cx="6988462" cy="1786231"/>
            </a:xfrm>
            <a:custGeom>
              <a:avLst/>
              <a:gdLst/>
              <a:ahLst/>
              <a:cxnLst/>
              <a:rect l="l" t="t" r="r" b="b"/>
              <a:pathLst>
                <a:path w="120000" h="120000" extrusionOk="0">
                  <a:moveTo>
                    <a:pt x="119983" y="119933"/>
                  </a:moveTo>
                  <a:lnTo>
                    <a:pt x="0" y="48211"/>
                  </a:lnTo>
                  <a:lnTo>
                    <a:pt x="45425" y="0"/>
                  </a:lnTo>
                  <a:lnTo>
                    <a:pt x="119983" y="119933"/>
                  </a:lnTo>
                </a:path>
              </a:pathLst>
            </a:custGeom>
            <a:solidFill>
              <a:srgbClr val="1468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36" name="Google Shape;36;p2"/>
            <p:cNvSpPr/>
            <p:nvPr/>
          </p:nvSpPr>
          <p:spPr>
            <a:xfrm>
              <a:off x="9776123" y="-125128"/>
              <a:ext cx="2307757" cy="1734076"/>
            </a:xfrm>
            <a:custGeom>
              <a:avLst/>
              <a:gdLst/>
              <a:ahLst/>
              <a:cxnLst/>
              <a:rect l="l" t="t" r="r" b="b"/>
              <a:pathLst>
                <a:path w="120000" h="120000" extrusionOk="0">
                  <a:moveTo>
                    <a:pt x="19103" y="0"/>
                  </a:moveTo>
                  <a:lnTo>
                    <a:pt x="0" y="13424"/>
                  </a:lnTo>
                  <a:lnTo>
                    <a:pt x="70524" y="119931"/>
                  </a:lnTo>
                  <a:lnTo>
                    <a:pt x="119948" y="0"/>
                  </a:lnTo>
                  <a:lnTo>
                    <a:pt x="19103" y="0"/>
                  </a:lnTo>
                </a:path>
              </a:pathLst>
            </a:custGeom>
            <a:solidFill>
              <a:srgbClr val="1468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Default">
  <p:cSld name="2_Default">
    <p:spTree>
      <p:nvGrpSpPr>
        <p:cNvPr id="1" name="Shape 37"/>
        <p:cNvGrpSpPr/>
        <p:nvPr/>
      </p:nvGrpSpPr>
      <p:grpSpPr>
        <a:xfrm>
          <a:off x="0" y="0"/>
          <a:ext cx="0" cy="0"/>
          <a:chOff x="0" y="0"/>
          <a:chExt cx="0" cy="0"/>
        </a:xfrm>
      </p:grpSpPr>
      <p:grpSp>
        <p:nvGrpSpPr>
          <p:cNvPr id="38" name="Google Shape;38;p3"/>
          <p:cNvGrpSpPr/>
          <p:nvPr/>
        </p:nvGrpSpPr>
        <p:grpSpPr>
          <a:xfrm rot="10800000">
            <a:off x="-23445" y="10974729"/>
            <a:ext cx="24535151" cy="4304369"/>
            <a:chOff x="0" y="-156114"/>
            <a:chExt cx="24535151" cy="4304369"/>
          </a:xfrm>
        </p:grpSpPr>
        <p:sp>
          <p:nvSpPr>
            <p:cNvPr id="39" name="Google Shape;39;p3"/>
            <p:cNvSpPr/>
            <p:nvPr/>
          </p:nvSpPr>
          <p:spPr>
            <a:xfrm>
              <a:off x="23378291" y="2431564"/>
              <a:ext cx="1134322" cy="1716691"/>
            </a:xfrm>
            <a:custGeom>
              <a:avLst/>
              <a:gdLst/>
              <a:ahLst/>
              <a:cxnLst/>
              <a:rect l="l" t="t" r="r" b="b"/>
              <a:pathLst>
                <a:path w="120000" h="120000" extrusionOk="0">
                  <a:moveTo>
                    <a:pt x="0" y="119931"/>
                  </a:moveTo>
                  <a:lnTo>
                    <a:pt x="119895" y="63310"/>
                  </a:lnTo>
                  <a:lnTo>
                    <a:pt x="119895" y="0"/>
                  </a:lnTo>
                  <a:lnTo>
                    <a:pt x="0" y="119931"/>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40" name="Google Shape;40;p3"/>
            <p:cNvSpPr/>
            <p:nvPr/>
          </p:nvSpPr>
          <p:spPr>
            <a:xfrm>
              <a:off x="23079220" y="-88970"/>
              <a:ext cx="1455931" cy="4233061"/>
            </a:xfrm>
            <a:custGeom>
              <a:avLst/>
              <a:gdLst/>
              <a:ahLst/>
              <a:cxnLst/>
              <a:rect l="l" t="t" r="r" b="b"/>
              <a:pathLst>
                <a:path w="120000" h="120000" extrusionOk="0">
                  <a:moveTo>
                    <a:pt x="0" y="0"/>
                  </a:moveTo>
                  <a:lnTo>
                    <a:pt x="26531" y="119972"/>
                  </a:lnTo>
                  <a:lnTo>
                    <a:pt x="119918" y="71396"/>
                  </a:lnTo>
                  <a:lnTo>
                    <a:pt x="119918"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41" name="Google Shape;41;p3"/>
            <p:cNvSpPr/>
            <p:nvPr/>
          </p:nvSpPr>
          <p:spPr>
            <a:xfrm>
              <a:off x="20776620" y="-88970"/>
              <a:ext cx="2646748" cy="4233061"/>
            </a:xfrm>
            <a:custGeom>
              <a:avLst/>
              <a:gdLst/>
              <a:ahLst/>
              <a:cxnLst/>
              <a:rect l="l" t="t" r="r" b="b"/>
              <a:pathLst>
                <a:path w="120000" h="120000" extrusionOk="0">
                  <a:moveTo>
                    <a:pt x="0" y="0"/>
                  </a:moveTo>
                  <a:lnTo>
                    <a:pt x="119955" y="119972"/>
                  </a:lnTo>
                  <a:lnTo>
                    <a:pt x="105351" y="0"/>
                  </a:lnTo>
                  <a:lnTo>
                    <a:pt x="0"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42" name="Google Shape;42;p3"/>
            <p:cNvSpPr/>
            <p:nvPr/>
          </p:nvSpPr>
          <p:spPr>
            <a:xfrm>
              <a:off x="20420244" y="-88970"/>
              <a:ext cx="3003125" cy="4233061"/>
            </a:xfrm>
            <a:custGeom>
              <a:avLst/>
              <a:gdLst/>
              <a:ahLst/>
              <a:cxnLst/>
              <a:rect l="l" t="t" r="r" b="b"/>
              <a:pathLst>
                <a:path w="120000" h="120000" extrusionOk="0">
                  <a:moveTo>
                    <a:pt x="0" y="0"/>
                  </a:moveTo>
                  <a:lnTo>
                    <a:pt x="1692" y="89022"/>
                  </a:lnTo>
                  <a:lnTo>
                    <a:pt x="119960" y="119972"/>
                  </a:lnTo>
                  <a:lnTo>
                    <a:pt x="14247"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43" name="Google Shape;43;p3"/>
            <p:cNvSpPr/>
            <p:nvPr/>
          </p:nvSpPr>
          <p:spPr>
            <a:xfrm>
              <a:off x="17677877" y="-88971"/>
              <a:ext cx="2785824" cy="3142198"/>
            </a:xfrm>
            <a:custGeom>
              <a:avLst/>
              <a:gdLst/>
              <a:ahLst/>
              <a:cxnLst/>
              <a:rect l="l" t="t" r="r" b="b"/>
              <a:pathLst>
                <a:path w="120000" h="120000" extrusionOk="0">
                  <a:moveTo>
                    <a:pt x="90276" y="0"/>
                  </a:moveTo>
                  <a:lnTo>
                    <a:pt x="0" y="73550"/>
                  </a:lnTo>
                  <a:lnTo>
                    <a:pt x="119957" y="119962"/>
                  </a:lnTo>
                  <a:lnTo>
                    <a:pt x="118131" y="0"/>
                  </a:lnTo>
                  <a:lnTo>
                    <a:pt x="90276"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44" name="Google Shape;44;p3"/>
            <p:cNvSpPr/>
            <p:nvPr/>
          </p:nvSpPr>
          <p:spPr>
            <a:xfrm>
              <a:off x="17608342" y="-88971"/>
              <a:ext cx="2168684" cy="1925303"/>
            </a:xfrm>
            <a:custGeom>
              <a:avLst/>
              <a:gdLst/>
              <a:ahLst/>
              <a:cxnLst/>
              <a:rect l="l" t="t" r="r" b="b"/>
              <a:pathLst>
                <a:path w="120000" h="120000" extrusionOk="0">
                  <a:moveTo>
                    <a:pt x="0" y="0"/>
                  </a:moveTo>
                  <a:lnTo>
                    <a:pt x="3929" y="119938"/>
                  </a:lnTo>
                  <a:lnTo>
                    <a:pt x="119945"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45" name="Google Shape;45;p3"/>
            <p:cNvSpPr/>
            <p:nvPr/>
          </p:nvSpPr>
          <p:spPr>
            <a:xfrm>
              <a:off x="14888519" y="-88734"/>
              <a:ext cx="2811899" cy="1925303"/>
            </a:xfrm>
            <a:custGeom>
              <a:avLst/>
              <a:gdLst/>
              <a:ahLst/>
              <a:cxnLst/>
              <a:rect l="l" t="t" r="r" b="b"/>
              <a:pathLst>
                <a:path w="120000" h="120000" extrusionOk="0">
                  <a:moveTo>
                    <a:pt x="0" y="0"/>
                  </a:moveTo>
                  <a:lnTo>
                    <a:pt x="119957" y="119938"/>
                  </a:lnTo>
                  <a:lnTo>
                    <a:pt x="116928" y="0"/>
                  </a:lnTo>
                  <a:lnTo>
                    <a:pt x="0"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46" name="Google Shape;46;p3"/>
            <p:cNvSpPr/>
            <p:nvPr/>
          </p:nvSpPr>
          <p:spPr>
            <a:xfrm>
              <a:off x="13589856" y="-88970"/>
              <a:ext cx="4137447" cy="3520308"/>
            </a:xfrm>
            <a:custGeom>
              <a:avLst/>
              <a:gdLst/>
              <a:ahLst/>
              <a:cxnLst/>
              <a:rect l="l" t="t" r="r" b="b"/>
              <a:pathLst>
                <a:path w="120000" h="120000" extrusionOk="0">
                  <a:moveTo>
                    <a:pt x="0" y="0"/>
                  </a:moveTo>
                  <a:lnTo>
                    <a:pt x="53937" y="119966"/>
                  </a:lnTo>
                  <a:lnTo>
                    <a:pt x="119971" y="65643"/>
                  </a:lnTo>
                  <a:lnTo>
                    <a:pt x="38436"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47" name="Google Shape;47;p3"/>
            <p:cNvSpPr/>
            <p:nvPr/>
          </p:nvSpPr>
          <p:spPr>
            <a:xfrm>
              <a:off x="11104147" y="-111272"/>
              <a:ext cx="4346058" cy="3520308"/>
            </a:xfrm>
            <a:custGeom>
              <a:avLst/>
              <a:gdLst/>
              <a:ahLst/>
              <a:cxnLst/>
              <a:rect l="l" t="t" r="r" b="b"/>
              <a:pathLst>
                <a:path w="120000" h="120000" extrusionOk="0">
                  <a:moveTo>
                    <a:pt x="26270" y="0"/>
                  </a:moveTo>
                  <a:lnTo>
                    <a:pt x="0" y="59126"/>
                  </a:lnTo>
                  <a:lnTo>
                    <a:pt x="119972" y="119966"/>
                  </a:lnTo>
                  <a:lnTo>
                    <a:pt x="68629" y="0"/>
                  </a:lnTo>
                  <a:lnTo>
                    <a:pt x="26270" y="0"/>
                  </a:ln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48" name="Google Shape;48;p3"/>
            <p:cNvSpPr/>
            <p:nvPr/>
          </p:nvSpPr>
          <p:spPr>
            <a:xfrm>
              <a:off x="9793019" y="-88970"/>
              <a:ext cx="369415" cy="195571"/>
            </a:xfrm>
            <a:custGeom>
              <a:avLst/>
              <a:gdLst/>
              <a:ahLst/>
              <a:cxnLst/>
              <a:rect l="l" t="t" r="r" b="b"/>
              <a:pathLst>
                <a:path w="120000" h="120000" extrusionOk="0">
                  <a:moveTo>
                    <a:pt x="35935" y="0"/>
                  </a:moveTo>
                  <a:lnTo>
                    <a:pt x="0" y="119393"/>
                  </a:lnTo>
                  <a:lnTo>
                    <a:pt x="119679" y="0"/>
                  </a:lnTo>
                  <a:lnTo>
                    <a:pt x="35935" y="0"/>
                  </a:lnTo>
                </a:path>
              </a:pathLst>
            </a:custGeom>
            <a:solidFill>
              <a:srgbClr val="1468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49" name="Google Shape;49;p3"/>
            <p:cNvSpPr/>
            <p:nvPr/>
          </p:nvSpPr>
          <p:spPr>
            <a:xfrm>
              <a:off x="9698211" y="-88970"/>
              <a:ext cx="225996" cy="195571"/>
            </a:xfrm>
            <a:custGeom>
              <a:avLst/>
              <a:gdLst/>
              <a:ahLst/>
              <a:cxnLst/>
              <a:rect l="l" t="t" r="r" b="b"/>
              <a:pathLst>
                <a:path w="120000" h="120000" extrusionOk="0">
                  <a:moveTo>
                    <a:pt x="0" y="0"/>
                  </a:moveTo>
                  <a:lnTo>
                    <a:pt x="61298" y="119393"/>
                  </a:lnTo>
                  <a:lnTo>
                    <a:pt x="119480" y="0"/>
                  </a:lnTo>
                  <a:lnTo>
                    <a:pt x="0" y="0"/>
                  </a:lnTo>
                </a:path>
              </a:pathLst>
            </a:custGeom>
            <a:solidFill>
              <a:srgbClr val="1468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50" name="Google Shape;50;p3"/>
            <p:cNvSpPr/>
            <p:nvPr/>
          </p:nvSpPr>
          <p:spPr>
            <a:xfrm>
              <a:off x="8502000" y="61758"/>
              <a:ext cx="2646751" cy="2259950"/>
            </a:xfrm>
            <a:custGeom>
              <a:avLst/>
              <a:gdLst/>
              <a:ahLst/>
              <a:cxnLst/>
              <a:rect l="l" t="t" r="r" b="b"/>
              <a:pathLst>
                <a:path w="120000" h="120000" extrusionOk="0">
                  <a:moveTo>
                    <a:pt x="119955" y="81832"/>
                  </a:moveTo>
                  <a:lnTo>
                    <a:pt x="58436" y="0"/>
                  </a:lnTo>
                  <a:lnTo>
                    <a:pt x="0" y="119947"/>
                  </a:lnTo>
                  <a:lnTo>
                    <a:pt x="119955" y="81832"/>
                  </a:ln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51" name="Google Shape;51;p3"/>
            <p:cNvSpPr/>
            <p:nvPr/>
          </p:nvSpPr>
          <p:spPr>
            <a:xfrm>
              <a:off x="6821130" y="61996"/>
              <a:ext cx="2985743" cy="2259950"/>
            </a:xfrm>
            <a:custGeom>
              <a:avLst/>
              <a:gdLst/>
              <a:ahLst/>
              <a:cxnLst/>
              <a:rect l="l" t="t" r="r" b="b"/>
              <a:pathLst>
                <a:path w="120000" h="120000" extrusionOk="0">
                  <a:moveTo>
                    <a:pt x="119960" y="0"/>
                  </a:moveTo>
                  <a:lnTo>
                    <a:pt x="0" y="32670"/>
                  </a:lnTo>
                  <a:lnTo>
                    <a:pt x="68158" y="119947"/>
                  </a:lnTo>
                  <a:lnTo>
                    <a:pt x="119960" y="0"/>
                  </a:lnTo>
                </a:path>
              </a:pathLst>
            </a:custGeom>
            <a:solidFill>
              <a:srgbClr val="1468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52" name="Google Shape;52;p3"/>
            <p:cNvSpPr/>
            <p:nvPr/>
          </p:nvSpPr>
          <p:spPr>
            <a:xfrm>
              <a:off x="6829814" y="-88970"/>
              <a:ext cx="2985743" cy="808366"/>
            </a:xfrm>
            <a:custGeom>
              <a:avLst/>
              <a:gdLst/>
              <a:ahLst/>
              <a:cxnLst/>
              <a:rect l="l" t="t" r="r" b="b"/>
              <a:pathLst>
                <a:path w="120000" h="120000" extrusionOk="0">
                  <a:moveTo>
                    <a:pt x="2415" y="0"/>
                  </a:moveTo>
                  <a:lnTo>
                    <a:pt x="0" y="119854"/>
                  </a:lnTo>
                  <a:lnTo>
                    <a:pt x="119960" y="28759"/>
                  </a:lnTo>
                  <a:lnTo>
                    <a:pt x="115287" y="0"/>
                  </a:lnTo>
                  <a:lnTo>
                    <a:pt x="2415" y="0"/>
                  </a:lnTo>
                </a:path>
              </a:pathLst>
            </a:custGeom>
            <a:solidFill>
              <a:srgbClr val="0D45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53" name="Google Shape;53;p3"/>
            <p:cNvSpPr/>
            <p:nvPr/>
          </p:nvSpPr>
          <p:spPr>
            <a:xfrm>
              <a:off x="5975275" y="-88970"/>
              <a:ext cx="943094" cy="808366"/>
            </a:xfrm>
            <a:custGeom>
              <a:avLst/>
              <a:gdLst/>
              <a:ahLst/>
              <a:cxnLst/>
              <a:rect l="l" t="t" r="r" b="b"/>
              <a:pathLst>
                <a:path w="120000" h="120000" extrusionOk="0">
                  <a:moveTo>
                    <a:pt x="0" y="0"/>
                  </a:moveTo>
                  <a:lnTo>
                    <a:pt x="112209" y="119854"/>
                  </a:lnTo>
                  <a:lnTo>
                    <a:pt x="119874"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54" name="Google Shape;54;p3"/>
            <p:cNvSpPr/>
            <p:nvPr/>
          </p:nvSpPr>
          <p:spPr>
            <a:xfrm>
              <a:off x="5608571" y="674793"/>
              <a:ext cx="2916204" cy="1642810"/>
            </a:xfrm>
            <a:custGeom>
              <a:avLst/>
              <a:gdLst/>
              <a:ahLst/>
              <a:cxnLst/>
              <a:rect l="l" t="t" r="r" b="b"/>
              <a:pathLst>
                <a:path w="120000" h="120000" extrusionOk="0">
                  <a:moveTo>
                    <a:pt x="119959" y="119928"/>
                  </a:moveTo>
                  <a:lnTo>
                    <a:pt x="50165" y="0"/>
                  </a:lnTo>
                  <a:lnTo>
                    <a:pt x="0" y="95179"/>
                  </a:lnTo>
                  <a:lnTo>
                    <a:pt x="119959" y="119928"/>
                  </a:ln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55" name="Google Shape;55;p3"/>
            <p:cNvSpPr/>
            <p:nvPr/>
          </p:nvSpPr>
          <p:spPr>
            <a:xfrm>
              <a:off x="5092201" y="-155877"/>
              <a:ext cx="1760153" cy="2112184"/>
            </a:xfrm>
            <a:custGeom>
              <a:avLst/>
              <a:gdLst/>
              <a:ahLst/>
              <a:cxnLst/>
              <a:rect l="l" t="t" r="r" b="b"/>
              <a:pathLst>
                <a:path w="120000" h="120000" extrusionOk="0">
                  <a:moveTo>
                    <a:pt x="0" y="0"/>
                  </a:moveTo>
                  <a:lnTo>
                    <a:pt x="36866" y="119944"/>
                  </a:lnTo>
                  <a:lnTo>
                    <a:pt x="119932" y="45930"/>
                  </a:lnTo>
                  <a:lnTo>
                    <a:pt x="59966"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56" name="Google Shape;56;p3"/>
            <p:cNvSpPr/>
            <p:nvPr/>
          </p:nvSpPr>
          <p:spPr>
            <a:xfrm>
              <a:off x="443059" y="190760"/>
              <a:ext cx="5232654" cy="2977052"/>
            </a:xfrm>
            <a:custGeom>
              <a:avLst/>
              <a:gdLst/>
              <a:ahLst/>
              <a:cxnLst/>
              <a:rect l="l" t="t" r="r" b="b"/>
              <a:pathLst>
                <a:path w="120000" h="120000" extrusionOk="0">
                  <a:moveTo>
                    <a:pt x="119977" y="70370"/>
                  </a:moveTo>
                  <a:lnTo>
                    <a:pt x="19273" y="0"/>
                  </a:lnTo>
                  <a:lnTo>
                    <a:pt x="0" y="119960"/>
                  </a:lnTo>
                  <a:lnTo>
                    <a:pt x="119977" y="70370"/>
                  </a:lnTo>
                </a:path>
              </a:pathLst>
            </a:custGeom>
            <a:solidFill>
              <a:srgbClr val="0A2C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57" name="Google Shape;57;p3"/>
            <p:cNvSpPr/>
            <p:nvPr/>
          </p:nvSpPr>
          <p:spPr>
            <a:xfrm>
              <a:off x="1264131" y="-156113"/>
              <a:ext cx="4393864" cy="2112184"/>
            </a:xfrm>
            <a:custGeom>
              <a:avLst/>
              <a:gdLst/>
              <a:ahLst/>
              <a:cxnLst/>
              <a:rect l="l" t="t" r="r" b="b"/>
              <a:pathLst>
                <a:path w="120000" h="120000" extrusionOk="0">
                  <a:moveTo>
                    <a:pt x="25195" y="0"/>
                  </a:moveTo>
                  <a:lnTo>
                    <a:pt x="0" y="20867"/>
                  </a:lnTo>
                  <a:lnTo>
                    <a:pt x="119973" y="119944"/>
                  </a:lnTo>
                  <a:lnTo>
                    <a:pt x="105195" y="0"/>
                  </a:lnTo>
                  <a:lnTo>
                    <a:pt x="25195" y="0"/>
                  </a:lnTo>
                </a:path>
              </a:pathLst>
            </a:custGeom>
            <a:solidFill>
              <a:srgbClr val="1043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58" name="Google Shape;58;p3"/>
            <p:cNvSpPr/>
            <p:nvPr/>
          </p:nvSpPr>
          <p:spPr>
            <a:xfrm>
              <a:off x="1264131" y="-133574"/>
              <a:ext cx="921364" cy="369415"/>
            </a:xfrm>
            <a:custGeom>
              <a:avLst/>
              <a:gdLst/>
              <a:ahLst/>
              <a:cxnLst/>
              <a:rect l="l" t="t" r="r" b="b"/>
              <a:pathLst>
                <a:path w="120000" h="120000" extrusionOk="0">
                  <a:moveTo>
                    <a:pt x="9220" y="0"/>
                  </a:moveTo>
                  <a:lnTo>
                    <a:pt x="0" y="119679"/>
                  </a:lnTo>
                  <a:lnTo>
                    <a:pt x="119871" y="0"/>
                  </a:lnTo>
                  <a:lnTo>
                    <a:pt x="922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59" name="Google Shape;59;p3"/>
            <p:cNvSpPr/>
            <p:nvPr/>
          </p:nvSpPr>
          <p:spPr>
            <a:xfrm>
              <a:off x="734484" y="-133574"/>
              <a:ext cx="621488" cy="369415"/>
            </a:xfrm>
            <a:custGeom>
              <a:avLst/>
              <a:gdLst/>
              <a:ahLst/>
              <a:cxnLst/>
              <a:rect l="l" t="t" r="r" b="b"/>
              <a:pathLst>
                <a:path w="120000" h="120000" extrusionOk="0">
                  <a:moveTo>
                    <a:pt x="0" y="0"/>
                  </a:moveTo>
                  <a:lnTo>
                    <a:pt x="106073" y="119679"/>
                  </a:lnTo>
                  <a:lnTo>
                    <a:pt x="119809"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60" name="Google Shape;60;p3"/>
            <p:cNvSpPr/>
            <p:nvPr/>
          </p:nvSpPr>
          <p:spPr>
            <a:xfrm>
              <a:off x="0" y="885559"/>
              <a:ext cx="447642" cy="2259950"/>
            </a:xfrm>
            <a:custGeom>
              <a:avLst/>
              <a:gdLst/>
              <a:ahLst/>
              <a:cxnLst/>
              <a:rect l="l" t="t" r="r" b="b"/>
              <a:pathLst>
                <a:path w="120000" h="120000" extrusionOk="0">
                  <a:moveTo>
                    <a:pt x="0" y="110157"/>
                  </a:moveTo>
                  <a:lnTo>
                    <a:pt x="119735" y="119947"/>
                  </a:lnTo>
                  <a:lnTo>
                    <a:pt x="0" y="0"/>
                  </a:lnTo>
                  <a:lnTo>
                    <a:pt x="0" y="110157"/>
                  </a:lnTo>
                </a:path>
              </a:pathLst>
            </a:custGeom>
            <a:solidFill>
              <a:srgbClr val="0A2C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61" name="Google Shape;61;p3"/>
            <p:cNvSpPr/>
            <p:nvPr/>
          </p:nvSpPr>
          <p:spPr>
            <a:xfrm>
              <a:off x="0" y="-156114"/>
              <a:ext cx="1286433" cy="3342117"/>
            </a:xfrm>
            <a:custGeom>
              <a:avLst/>
              <a:gdLst/>
              <a:ahLst/>
              <a:cxnLst/>
              <a:rect l="l" t="t" r="r" b="b"/>
              <a:pathLst>
                <a:path w="120000" h="120000" extrusionOk="0">
                  <a:moveTo>
                    <a:pt x="0" y="0"/>
                  </a:moveTo>
                  <a:lnTo>
                    <a:pt x="0" y="38938"/>
                  </a:lnTo>
                  <a:lnTo>
                    <a:pt x="41531" y="119964"/>
                  </a:lnTo>
                  <a:lnTo>
                    <a:pt x="119908" y="13191"/>
                  </a:lnTo>
                  <a:lnTo>
                    <a:pt x="68820" y="0"/>
                  </a:lnTo>
                  <a:lnTo>
                    <a:pt x="0" y="0"/>
                  </a:lnTo>
                </a:path>
              </a:pathLst>
            </a:custGeom>
            <a:solidFill>
              <a:srgbClr val="1043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62" name="Google Shape;62;p3"/>
            <p:cNvSpPr/>
            <p:nvPr/>
          </p:nvSpPr>
          <p:spPr>
            <a:xfrm>
              <a:off x="8462804" y="1591817"/>
              <a:ext cx="6988462" cy="1786231"/>
            </a:xfrm>
            <a:custGeom>
              <a:avLst/>
              <a:gdLst/>
              <a:ahLst/>
              <a:cxnLst/>
              <a:rect l="l" t="t" r="r" b="b"/>
              <a:pathLst>
                <a:path w="120000" h="120000" extrusionOk="0">
                  <a:moveTo>
                    <a:pt x="119983" y="119933"/>
                  </a:moveTo>
                  <a:lnTo>
                    <a:pt x="0" y="48211"/>
                  </a:lnTo>
                  <a:lnTo>
                    <a:pt x="45425" y="0"/>
                  </a:lnTo>
                  <a:lnTo>
                    <a:pt x="119983" y="119933"/>
                  </a:lnTo>
                </a:path>
              </a:pathLst>
            </a:custGeom>
            <a:solidFill>
              <a:srgbClr val="1468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63" name="Google Shape;63;p3"/>
            <p:cNvSpPr/>
            <p:nvPr/>
          </p:nvSpPr>
          <p:spPr>
            <a:xfrm>
              <a:off x="9776123" y="-125128"/>
              <a:ext cx="2307757" cy="1734076"/>
            </a:xfrm>
            <a:custGeom>
              <a:avLst/>
              <a:gdLst/>
              <a:ahLst/>
              <a:cxnLst/>
              <a:rect l="l" t="t" r="r" b="b"/>
              <a:pathLst>
                <a:path w="120000" h="120000" extrusionOk="0">
                  <a:moveTo>
                    <a:pt x="19103" y="0"/>
                  </a:moveTo>
                  <a:lnTo>
                    <a:pt x="0" y="13424"/>
                  </a:lnTo>
                  <a:lnTo>
                    <a:pt x="70524" y="119931"/>
                  </a:lnTo>
                  <a:lnTo>
                    <a:pt x="119948" y="0"/>
                  </a:lnTo>
                  <a:lnTo>
                    <a:pt x="19103" y="0"/>
                  </a:lnTo>
                </a:path>
              </a:pathLst>
            </a:custGeom>
            <a:solidFill>
              <a:srgbClr val="1468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4"/>
          <p:cNvSpPr txBox="1"/>
          <p:nvPr/>
        </p:nvSpPr>
        <p:spPr>
          <a:xfrm>
            <a:off x="1511558" y="5678106"/>
            <a:ext cx="21567661" cy="15064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tr-TR" sz="12000" b="1" dirty="0" err="1">
                <a:solidFill>
                  <a:schemeClr val="dk1"/>
                </a:solidFill>
                <a:latin typeface="Nunito"/>
                <a:ea typeface="Nunito"/>
                <a:cs typeface="Nunito"/>
                <a:sym typeface="Nunito"/>
              </a:rPr>
              <a:t>iOS</a:t>
            </a:r>
            <a:r>
              <a:rPr lang="tr-TR" sz="12000" b="1" dirty="0">
                <a:solidFill>
                  <a:schemeClr val="dk1"/>
                </a:solidFill>
                <a:latin typeface="Nunito"/>
                <a:ea typeface="Nunito"/>
                <a:cs typeface="Nunito"/>
                <a:sym typeface="Nunito"/>
              </a:rPr>
              <a:t> PROGRAMLAMA GİRİŞ</a:t>
            </a:r>
            <a:endParaRPr sz="12000" b="1" dirty="0">
              <a:solidFill>
                <a:schemeClr val="dk1"/>
              </a:solidFill>
              <a:latin typeface="Nunito"/>
              <a:ea typeface="Nunito"/>
              <a:cs typeface="Nunito"/>
              <a:sym typeface="Nunito"/>
            </a:endParaRPr>
          </a:p>
        </p:txBody>
      </p:sp>
      <p:sp>
        <p:nvSpPr>
          <p:cNvPr id="69" name="Google Shape;69;p4"/>
          <p:cNvSpPr txBox="1"/>
          <p:nvPr/>
        </p:nvSpPr>
        <p:spPr>
          <a:xfrm>
            <a:off x="8969033" y="7709723"/>
            <a:ext cx="6439584"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tr-TR" sz="2800" dirty="0">
                <a:solidFill>
                  <a:schemeClr val="dk1"/>
                </a:solidFill>
                <a:latin typeface="Nunito"/>
                <a:ea typeface="Nunito"/>
                <a:cs typeface="Nunito"/>
                <a:sym typeface="Nunito"/>
              </a:rPr>
              <a:t>Otel Uygulaması</a:t>
            </a:r>
            <a:endParaRPr sz="2800" dirty="0">
              <a:solidFill>
                <a:schemeClr val="dk1"/>
              </a:solidFill>
              <a:latin typeface="Nunito"/>
              <a:ea typeface="Nunito"/>
              <a:cs typeface="Nunito"/>
              <a:sym typeface="Nunito"/>
            </a:endParaRPr>
          </a:p>
        </p:txBody>
      </p:sp>
      <p:grpSp>
        <p:nvGrpSpPr>
          <p:cNvPr id="70" name="Google Shape;70;p4"/>
          <p:cNvGrpSpPr/>
          <p:nvPr/>
        </p:nvGrpSpPr>
        <p:grpSpPr>
          <a:xfrm>
            <a:off x="0" y="-1582768"/>
            <a:ext cx="24535151" cy="4304369"/>
            <a:chOff x="0" y="-156114"/>
            <a:chExt cx="24535151" cy="4304369"/>
          </a:xfrm>
        </p:grpSpPr>
        <p:sp>
          <p:nvSpPr>
            <p:cNvPr id="71" name="Google Shape;71;p4"/>
            <p:cNvSpPr/>
            <p:nvPr/>
          </p:nvSpPr>
          <p:spPr>
            <a:xfrm>
              <a:off x="23378291" y="2431564"/>
              <a:ext cx="1134322" cy="1716691"/>
            </a:xfrm>
            <a:custGeom>
              <a:avLst/>
              <a:gdLst/>
              <a:ahLst/>
              <a:cxnLst/>
              <a:rect l="l" t="t" r="r" b="b"/>
              <a:pathLst>
                <a:path w="120000" h="120000" extrusionOk="0">
                  <a:moveTo>
                    <a:pt x="0" y="119931"/>
                  </a:moveTo>
                  <a:lnTo>
                    <a:pt x="119895" y="63310"/>
                  </a:lnTo>
                  <a:lnTo>
                    <a:pt x="119895" y="0"/>
                  </a:lnTo>
                  <a:lnTo>
                    <a:pt x="0" y="119931"/>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72" name="Google Shape;72;p4"/>
            <p:cNvSpPr/>
            <p:nvPr/>
          </p:nvSpPr>
          <p:spPr>
            <a:xfrm>
              <a:off x="23079220" y="-88970"/>
              <a:ext cx="1455931" cy="4233061"/>
            </a:xfrm>
            <a:custGeom>
              <a:avLst/>
              <a:gdLst/>
              <a:ahLst/>
              <a:cxnLst/>
              <a:rect l="l" t="t" r="r" b="b"/>
              <a:pathLst>
                <a:path w="120000" h="120000" extrusionOk="0">
                  <a:moveTo>
                    <a:pt x="0" y="0"/>
                  </a:moveTo>
                  <a:lnTo>
                    <a:pt x="26531" y="119972"/>
                  </a:lnTo>
                  <a:lnTo>
                    <a:pt x="119918" y="71396"/>
                  </a:lnTo>
                  <a:lnTo>
                    <a:pt x="119918"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73" name="Google Shape;73;p4"/>
            <p:cNvSpPr/>
            <p:nvPr/>
          </p:nvSpPr>
          <p:spPr>
            <a:xfrm>
              <a:off x="20776620" y="-88970"/>
              <a:ext cx="2646748" cy="4233061"/>
            </a:xfrm>
            <a:custGeom>
              <a:avLst/>
              <a:gdLst/>
              <a:ahLst/>
              <a:cxnLst/>
              <a:rect l="l" t="t" r="r" b="b"/>
              <a:pathLst>
                <a:path w="120000" h="120000" extrusionOk="0">
                  <a:moveTo>
                    <a:pt x="0" y="0"/>
                  </a:moveTo>
                  <a:lnTo>
                    <a:pt x="119955" y="119972"/>
                  </a:lnTo>
                  <a:lnTo>
                    <a:pt x="105351" y="0"/>
                  </a:lnTo>
                  <a:lnTo>
                    <a:pt x="0"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74" name="Google Shape;74;p4"/>
            <p:cNvSpPr/>
            <p:nvPr/>
          </p:nvSpPr>
          <p:spPr>
            <a:xfrm>
              <a:off x="20420244" y="-88970"/>
              <a:ext cx="3003125" cy="4233061"/>
            </a:xfrm>
            <a:custGeom>
              <a:avLst/>
              <a:gdLst/>
              <a:ahLst/>
              <a:cxnLst/>
              <a:rect l="l" t="t" r="r" b="b"/>
              <a:pathLst>
                <a:path w="120000" h="120000" extrusionOk="0">
                  <a:moveTo>
                    <a:pt x="0" y="0"/>
                  </a:moveTo>
                  <a:lnTo>
                    <a:pt x="1692" y="89022"/>
                  </a:lnTo>
                  <a:lnTo>
                    <a:pt x="119960" y="119972"/>
                  </a:lnTo>
                  <a:lnTo>
                    <a:pt x="14247"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75" name="Google Shape;75;p4"/>
            <p:cNvSpPr/>
            <p:nvPr/>
          </p:nvSpPr>
          <p:spPr>
            <a:xfrm>
              <a:off x="17677877" y="-88971"/>
              <a:ext cx="2785824" cy="3142198"/>
            </a:xfrm>
            <a:custGeom>
              <a:avLst/>
              <a:gdLst/>
              <a:ahLst/>
              <a:cxnLst/>
              <a:rect l="l" t="t" r="r" b="b"/>
              <a:pathLst>
                <a:path w="120000" h="120000" extrusionOk="0">
                  <a:moveTo>
                    <a:pt x="90276" y="0"/>
                  </a:moveTo>
                  <a:lnTo>
                    <a:pt x="0" y="73550"/>
                  </a:lnTo>
                  <a:lnTo>
                    <a:pt x="119957" y="119962"/>
                  </a:lnTo>
                  <a:lnTo>
                    <a:pt x="118131" y="0"/>
                  </a:lnTo>
                  <a:lnTo>
                    <a:pt x="90276"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76" name="Google Shape;76;p4"/>
            <p:cNvSpPr/>
            <p:nvPr/>
          </p:nvSpPr>
          <p:spPr>
            <a:xfrm>
              <a:off x="17608342" y="-88971"/>
              <a:ext cx="2168684" cy="1925303"/>
            </a:xfrm>
            <a:custGeom>
              <a:avLst/>
              <a:gdLst/>
              <a:ahLst/>
              <a:cxnLst/>
              <a:rect l="l" t="t" r="r" b="b"/>
              <a:pathLst>
                <a:path w="120000" h="120000" extrusionOk="0">
                  <a:moveTo>
                    <a:pt x="0" y="0"/>
                  </a:moveTo>
                  <a:lnTo>
                    <a:pt x="3929" y="119938"/>
                  </a:lnTo>
                  <a:lnTo>
                    <a:pt x="119945"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77" name="Google Shape;77;p4"/>
            <p:cNvSpPr/>
            <p:nvPr/>
          </p:nvSpPr>
          <p:spPr>
            <a:xfrm>
              <a:off x="14888519" y="-88734"/>
              <a:ext cx="2811899" cy="1925303"/>
            </a:xfrm>
            <a:custGeom>
              <a:avLst/>
              <a:gdLst/>
              <a:ahLst/>
              <a:cxnLst/>
              <a:rect l="l" t="t" r="r" b="b"/>
              <a:pathLst>
                <a:path w="120000" h="120000" extrusionOk="0">
                  <a:moveTo>
                    <a:pt x="0" y="0"/>
                  </a:moveTo>
                  <a:lnTo>
                    <a:pt x="119957" y="119938"/>
                  </a:lnTo>
                  <a:lnTo>
                    <a:pt x="116928" y="0"/>
                  </a:lnTo>
                  <a:lnTo>
                    <a:pt x="0"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78" name="Google Shape;78;p4"/>
            <p:cNvSpPr/>
            <p:nvPr/>
          </p:nvSpPr>
          <p:spPr>
            <a:xfrm>
              <a:off x="13589856" y="-88970"/>
              <a:ext cx="4137447" cy="3520308"/>
            </a:xfrm>
            <a:custGeom>
              <a:avLst/>
              <a:gdLst/>
              <a:ahLst/>
              <a:cxnLst/>
              <a:rect l="l" t="t" r="r" b="b"/>
              <a:pathLst>
                <a:path w="120000" h="120000" extrusionOk="0">
                  <a:moveTo>
                    <a:pt x="0" y="0"/>
                  </a:moveTo>
                  <a:lnTo>
                    <a:pt x="53937" y="119966"/>
                  </a:lnTo>
                  <a:lnTo>
                    <a:pt x="119971" y="65643"/>
                  </a:lnTo>
                  <a:lnTo>
                    <a:pt x="38436"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79" name="Google Shape;79;p4"/>
            <p:cNvSpPr/>
            <p:nvPr/>
          </p:nvSpPr>
          <p:spPr>
            <a:xfrm>
              <a:off x="11104147" y="-111272"/>
              <a:ext cx="4346058" cy="3520308"/>
            </a:xfrm>
            <a:custGeom>
              <a:avLst/>
              <a:gdLst/>
              <a:ahLst/>
              <a:cxnLst/>
              <a:rect l="l" t="t" r="r" b="b"/>
              <a:pathLst>
                <a:path w="120000" h="120000" extrusionOk="0">
                  <a:moveTo>
                    <a:pt x="26270" y="0"/>
                  </a:moveTo>
                  <a:lnTo>
                    <a:pt x="0" y="59126"/>
                  </a:lnTo>
                  <a:lnTo>
                    <a:pt x="119972" y="119966"/>
                  </a:lnTo>
                  <a:lnTo>
                    <a:pt x="68629" y="0"/>
                  </a:lnTo>
                  <a:lnTo>
                    <a:pt x="26270" y="0"/>
                  </a:ln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80" name="Google Shape;80;p4"/>
            <p:cNvSpPr/>
            <p:nvPr/>
          </p:nvSpPr>
          <p:spPr>
            <a:xfrm>
              <a:off x="9793019" y="-88970"/>
              <a:ext cx="369415" cy="195571"/>
            </a:xfrm>
            <a:custGeom>
              <a:avLst/>
              <a:gdLst/>
              <a:ahLst/>
              <a:cxnLst/>
              <a:rect l="l" t="t" r="r" b="b"/>
              <a:pathLst>
                <a:path w="120000" h="120000" extrusionOk="0">
                  <a:moveTo>
                    <a:pt x="35935" y="0"/>
                  </a:moveTo>
                  <a:lnTo>
                    <a:pt x="0" y="119393"/>
                  </a:lnTo>
                  <a:lnTo>
                    <a:pt x="119679" y="0"/>
                  </a:lnTo>
                  <a:lnTo>
                    <a:pt x="35935" y="0"/>
                  </a:lnTo>
                </a:path>
              </a:pathLst>
            </a:custGeom>
            <a:solidFill>
              <a:srgbClr val="1468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81" name="Google Shape;81;p4"/>
            <p:cNvSpPr/>
            <p:nvPr/>
          </p:nvSpPr>
          <p:spPr>
            <a:xfrm>
              <a:off x="9698211" y="-88970"/>
              <a:ext cx="225996" cy="195571"/>
            </a:xfrm>
            <a:custGeom>
              <a:avLst/>
              <a:gdLst/>
              <a:ahLst/>
              <a:cxnLst/>
              <a:rect l="l" t="t" r="r" b="b"/>
              <a:pathLst>
                <a:path w="120000" h="120000" extrusionOk="0">
                  <a:moveTo>
                    <a:pt x="0" y="0"/>
                  </a:moveTo>
                  <a:lnTo>
                    <a:pt x="61298" y="119393"/>
                  </a:lnTo>
                  <a:lnTo>
                    <a:pt x="119480" y="0"/>
                  </a:lnTo>
                  <a:lnTo>
                    <a:pt x="0" y="0"/>
                  </a:lnTo>
                </a:path>
              </a:pathLst>
            </a:custGeom>
            <a:solidFill>
              <a:srgbClr val="1468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82" name="Google Shape;82;p4"/>
            <p:cNvSpPr/>
            <p:nvPr/>
          </p:nvSpPr>
          <p:spPr>
            <a:xfrm>
              <a:off x="8502000" y="61758"/>
              <a:ext cx="2646751" cy="2259950"/>
            </a:xfrm>
            <a:custGeom>
              <a:avLst/>
              <a:gdLst/>
              <a:ahLst/>
              <a:cxnLst/>
              <a:rect l="l" t="t" r="r" b="b"/>
              <a:pathLst>
                <a:path w="120000" h="120000" extrusionOk="0">
                  <a:moveTo>
                    <a:pt x="119955" y="81832"/>
                  </a:moveTo>
                  <a:lnTo>
                    <a:pt x="58436" y="0"/>
                  </a:lnTo>
                  <a:lnTo>
                    <a:pt x="0" y="119947"/>
                  </a:lnTo>
                  <a:lnTo>
                    <a:pt x="119955" y="81832"/>
                  </a:ln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83" name="Google Shape;83;p4"/>
            <p:cNvSpPr/>
            <p:nvPr/>
          </p:nvSpPr>
          <p:spPr>
            <a:xfrm>
              <a:off x="6821130" y="61996"/>
              <a:ext cx="2985743" cy="2259950"/>
            </a:xfrm>
            <a:custGeom>
              <a:avLst/>
              <a:gdLst/>
              <a:ahLst/>
              <a:cxnLst/>
              <a:rect l="l" t="t" r="r" b="b"/>
              <a:pathLst>
                <a:path w="120000" h="120000" extrusionOk="0">
                  <a:moveTo>
                    <a:pt x="119960" y="0"/>
                  </a:moveTo>
                  <a:lnTo>
                    <a:pt x="0" y="32670"/>
                  </a:lnTo>
                  <a:lnTo>
                    <a:pt x="68158" y="119947"/>
                  </a:lnTo>
                  <a:lnTo>
                    <a:pt x="119960" y="0"/>
                  </a:lnTo>
                </a:path>
              </a:pathLst>
            </a:custGeom>
            <a:solidFill>
              <a:srgbClr val="1468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84" name="Google Shape;84;p4"/>
            <p:cNvSpPr/>
            <p:nvPr/>
          </p:nvSpPr>
          <p:spPr>
            <a:xfrm>
              <a:off x="6829814" y="-88970"/>
              <a:ext cx="2985743" cy="808366"/>
            </a:xfrm>
            <a:custGeom>
              <a:avLst/>
              <a:gdLst/>
              <a:ahLst/>
              <a:cxnLst/>
              <a:rect l="l" t="t" r="r" b="b"/>
              <a:pathLst>
                <a:path w="120000" h="120000" extrusionOk="0">
                  <a:moveTo>
                    <a:pt x="2415" y="0"/>
                  </a:moveTo>
                  <a:lnTo>
                    <a:pt x="0" y="119854"/>
                  </a:lnTo>
                  <a:lnTo>
                    <a:pt x="119960" y="28759"/>
                  </a:lnTo>
                  <a:lnTo>
                    <a:pt x="115287" y="0"/>
                  </a:lnTo>
                  <a:lnTo>
                    <a:pt x="2415" y="0"/>
                  </a:lnTo>
                </a:path>
              </a:pathLst>
            </a:custGeom>
            <a:solidFill>
              <a:srgbClr val="0D45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85" name="Google Shape;85;p4"/>
            <p:cNvSpPr/>
            <p:nvPr/>
          </p:nvSpPr>
          <p:spPr>
            <a:xfrm>
              <a:off x="5975275" y="-88970"/>
              <a:ext cx="943094" cy="808366"/>
            </a:xfrm>
            <a:custGeom>
              <a:avLst/>
              <a:gdLst/>
              <a:ahLst/>
              <a:cxnLst/>
              <a:rect l="l" t="t" r="r" b="b"/>
              <a:pathLst>
                <a:path w="120000" h="120000" extrusionOk="0">
                  <a:moveTo>
                    <a:pt x="0" y="0"/>
                  </a:moveTo>
                  <a:lnTo>
                    <a:pt x="112209" y="119854"/>
                  </a:lnTo>
                  <a:lnTo>
                    <a:pt x="119874"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86" name="Google Shape;86;p4"/>
            <p:cNvSpPr/>
            <p:nvPr/>
          </p:nvSpPr>
          <p:spPr>
            <a:xfrm>
              <a:off x="5608571" y="674793"/>
              <a:ext cx="2916204" cy="1642810"/>
            </a:xfrm>
            <a:custGeom>
              <a:avLst/>
              <a:gdLst/>
              <a:ahLst/>
              <a:cxnLst/>
              <a:rect l="l" t="t" r="r" b="b"/>
              <a:pathLst>
                <a:path w="120000" h="120000" extrusionOk="0">
                  <a:moveTo>
                    <a:pt x="119959" y="119928"/>
                  </a:moveTo>
                  <a:lnTo>
                    <a:pt x="50165" y="0"/>
                  </a:lnTo>
                  <a:lnTo>
                    <a:pt x="0" y="95179"/>
                  </a:lnTo>
                  <a:lnTo>
                    <a:pt x="119959" y="119928"/>
                  </a:ln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87" name="Google Shape;87;p4"/>
            <p:cNvSpPr/>
            <p:nvPr/>
          </p:nvSpPr>
          <p:spPr>
            <a:xfrm>
              <a:off x="5092201" y="-155877"/>
              <a:ext cx="1760153" cy="2112184"/>
            </a:xfrm>
            <a:custGeom>
              <a:avLst/>
              <a:gdLst/>
              <a:ahLst/>
              <a:cxnLst/>
              <a:rect l="l" t="t" r="r" b="b"/>
              <a:pathLst>
                <a:path w="120000" h="120000" extrusionOk="0">
                  <a:moveTo>
                    <a:pt x="0" y="0"/>
                  </a:moveTo>
                  <a:lnTo>
                    <a:pt x="36866" y="119944"/>
                  </a:lnTo>
                  <a:lnTo>
                    <a:pt x="119932" y="45930"/>
                  </a:lnTo>
                  <a:lnTo>
                    <a:pt x="59966"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88" name="Google Shape;88;p4"/>
            <p:cNvSpPr/>
            <p:nvPr/>
          </p:nvSpPr>
          <p:spPr>
            <a:xfrm>
              <a:off x="443059" y="190760"/>
              <a:ext cx="5232654" cy="2977052"/>
            </a:xfrm>
            <a:custGeom>
              <a:avLst/>
              <a:gdLst/>
              <a:ahLst/>
              <a:cxnLst/>
              <a:rect l="l" t="t" r="r" b="b"/>
              <a:pathLst>
                <a:path w="120000" h="120000" extrusionOk="0">
                  <a:moveTo>
                    <a:pt x="119977" y="70370"/>
                  </a:moveTo>
                  <a:lnTo>
                    <a:pt x="19273" y="0"/>
                  </a:lnTo>
                  <a:lnTo>
                    <a:pt x="0" y="119960"/>
                  </a:lnTo>
                  <a:lnTo>
                    <a:pt x="119977" y="70370"/>
                  </a:lnTo>
                </a:path>
              </a:pathLst>
            </a:custGeom>
            <a:solidFill>
              <a:srgbClr val="0A2C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89" name="Google Shape;89;p4"/>
            <p:cNvSpPr/>
            <p:nvPr/>
          </p:nvSpPr>
          <p:spPr>
            <a:xfrm>
              <a:off x="1264131" y="-156113"/>
              <a:ext cx="4393864" cy="2112184"/>
            </a:xfrm>
            <a:custGeom>
              <a:avLst/>
              <a:gdLst/>
              <a:ahLst/>
              <a:cxnLst/>
              <a:rect l="l" t="t" r="r" b="b"/>
              <a:pathLst>
                <a:path w="120000" h="120000" extrusionOk="0">
                  <a:moveTo>
                    <a:pt x="25195" y="0"/>
                  </a:moveTo>
                  <a:lnTo>
                    <a:pt x="0" y="20867"/>
                  </a:lnTo>
                  <a:lnTo>
                    <a:pt x="119973" y="119944"/>
                  </a:lnTo>
                  <a:lnTo>
                    <a:pt x="105195" y="0"/>
                  </a:lnTo>
                  <a:lnTo>
                    <a:pt x="25195" y="0"/>
                  </a:lnTo>
                </a:path>
              </a:pathLst>
            </a:custGeom>
            <a:solidFill>
              <a:srgbClr val="1043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90" name="Google Shape;90;p4"/>
            <p:cNvSpPr/>
            <p:nvPr/>
          </p:nvSpPr>
          <p:spPr>
            <a:xfrm>
              <a:off x="1264131" y="-133574"/>
              <a:ext cx="921364" cy="369415"/>
            </a:xfrm>
            <a:custGeom>
              <a:avLst/>
              <a:gdLst/>
              <a:ahLst/>
              <a:cxnLst/>
              <a:rect l="l" t="t" r="r" b="b"/>
              <a:pathLst>
                <a:path w="120000" h="120000" extrusionOk="0">
                  <a:moveTo>
                    <a:pt x="9220" y="0"/>
                  </a:moveTo>
                  <a:lnTo>
                    <a:pt x="0" y="119679"/>
                  </a:lnTo>
                  <a:lnTo>
                    <a:pt x="119871" y="0"/>
                  </a:lnTo>
                  <a:lnTo>
                    <a:pt x="922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91" name="Google Shape;91;p4"/>
            <p:cNvSpPr/>
            <p:nvPr/>
          </p:nvSpPr>
          <p:spPr>
            <a:xfrm>
              <a:off x="734484" y="-133574"/>
              <a:ext cx="621488" cy="369415"/>
            </a:xfrm>
            <a:custGeom>
              <a:avLst/>
              <a:gdLst/>
              <a:ahLst/>
              <a:cxnLst/>
              <a:rect l="l" t="t" r="r" b="b"/>
              <a:pathLst>
                <a:path w="120000" h="120000" extrusionOk="0">
                  <a:moveTo>
                    <a:pt x="0" y="0"/>
                  </a:moveTo>
                  <a:lnTo>
                    <a:pt x="106073" y="119679"/>
                  </a:lnTo>
                  <a:lnTo>
                    <a:pt x="119809"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92" name="Google Shape;92;p4"/>
            <p:cNvSpPr/>
            <p:nvPr/>
          </p:nvSpPr>
          <p:spPr>
            <a:xfrm>
              <a:off x="0" y="885559"/>
              <a:ext cx="447642" cy="2259950"/>
            </a:xfrm>
            <a:custGeom>
              <a:avLst/>
              <a:gdLst/>
              <a:ahLst/>
              <a:cxnLst/>
              <a:rect l="l" t="t" r="r" b="b"/>
              <a:pathLst>
                <a:path w="120000" h="120000" extrusionOk="0">
                  <a:moveTo>
                    <a:pt x="0" y="110157"/>
                  </a:moveTo>
                  <a:lnTo>
                    <a:pt x="119735" y="119947"/>
                  </a:lnTo>
                  <a:lnTo>
                    <a:pt x="0" y="0"/>
                  </a:lnTo>
                  <a:lnTo>
                    <a:pt x="0" y="110157"/>
                  </a:lnTo>
                </a:path>
              </a:pathLst>
            </a:custGeom>
            <a:solidFill>
              <a:srgbClr val="0A2C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93" name="Google Shape;93;p4"/>
            <p:cNvSpPr/>
            <p:nvPr/>
          </p:nvSpPr>
          <p:spPr>
            <a:xfrm>
              <a:off x="0" y="-156114"/>
              <a:ext cx="1286433" cy="3342117"/>
            </a:xfrm>
            <a:custGeom>
              <a:avLst/>
              <a:gdLst/>
              <a:ahLst/>
              <a:cxnLst/>
              <a:rect l="l" t="t" r="r" b="b"/>
              <a:pathLst>
                <a:path w="120000" h="120000" extrusionOk="0">
                  <a:moveTo>
                    <a:pt x="0" y="0"/>
                  </a:moveTo>
                  <a:lnTo>
                    <a:pt x="0" y="38938"/>
                  </a:lnTo>
                  <a:lnTo>
                    <a:pt x="41531" y="119964"/>
                  </a:lnTo>
                  <a:lnTo>
                    <a:pt x="119908" y="13191"/>
                  </a:lnTo>
                  <a:lnTo>
                    <a:pt x="68820" y="0"/>
                  </a:lnTo>
                  <a:lnTo>
                    <a:pt x="0" y="0"/>
                  </a:lnTo>
                </a:path>
              </a:pathLst>
            </a:custGeom>
            <a:solidFill>
              <a:srgbClr val="1043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94" name="Google Shape;94;p4"/>
            <p:cNvSpPr/>
            <p:nvPr/>
          </p:nvSpPr>
          <p:spPr>
            <a:xfrm>
              <a:off x="8462804" y="1591817"/>
              <a:ext cx="6988462" cy="1786231"/>
            </a:xfrm>
            <a:custGeom>
              <a:avLst/>
              <a:gdLst/>
              <a:ahLst/>
              <a:cxnLst/>
              <a:rect l="l" t="t" r="r" b="b"/>
              <a:pathLst>
                <a:path w="120000" h="120000" extrusionOk="0">
                  <a:moveTo>
                    <a:pt x="119983" y="119933"/>
                  </a:moveTo>
                  <a:lnTo>
                    <a:pt x="0" y="48211"/>
                  </a:lnTo>
                  <a:lnTo>
                    <a:pt x="45425" y="0"/>
                  </a:lnTo>
                  <a:lnTo>
                    <a:pt x="119983" y="119933"/>
                  </a:lnTo>
                </a:path>
              </a:pathLst>
            </a:custGeom>
            <a:solidFill>
              <a:srgbClr val="1468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95" name="Google Shape;95;p4"/>
            <p:cNvSpPr/>
            <p:nvPr/>
          </p:nvSpPr>
          <p:spPr>
            <a:xfrm>
              <a:off x="9776123" y="-125128"/>
              <a:ext cx="2307757" cy="1734076"/>
            </a:xfrm>
            <a:custGeom>
              <a:avLst/>
              <a:gdLst/>
              <a:ahLst/>
              <a:cxnLst/>
              <a:rect l="l" t="t" r="r" b="b"/>
              <a:pathLst>
                <a:path w="120000" h="120000" extrusionOk="0">
                  <a:moveTo>
                    <a:pt x="19103" y="0"/>
                  </a:moveTo>
                  <a:lnTo>
                    <a:pt x="0" y="13424"/>
                  </a:lnTo>
                  <a:lnTo>
                    <a:pt x="70524" y="119931"/>
                  </a:lnTo>
                  <a:lnTo>
                    <a:pt x="119948" y="0"/>
                  </a:lnTo>
                  <a:lnTo>
                    <a:pt x="19103" y="0"/>
                  </a:lnTo>
                </a:path>
              </a:pathLst>
            </a:custGeom>
            <a:solidFill>
              <a:srgbClr val="1468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grpSp>
      <p:sp>
        <p:nvSpPr>
          <p:cNvPr id="2" name="Metin kutusu 1"/>
          <p:cNvSpPr txBox="1"/>
          <p:nvPr/>
        </p:nvSpPr>
        <p:spPr>
          <a:xfrm>
            <a:off x="3461063" y="8742388"/>
            <a:ext cx="18669000" cy="861774"/>
          </a:xfrm>
          <a:prstGeom prst="rect">
            <a:avLst/>
          </a:prstGeom>
          <a:noFill/>
        </p:spPr>
        <p:txBody>
          <a:bodyPr wrap="square" rtlCol="0">
            <a:spAutoFit/>
          </a:bodyPr>
          <a:lstStyle/>
          <a:p>
            <a:r>
              <a:rPr lang="tr-TR" sz="5000" b="1" dirty="0"/>
              <a:t>Ömer Faruk ERTÜRK &amp; Alpaslan ÇAKICIER &amp; Onur USTA</a:t>
            </a:r>
          </a:p>
        </p:txBody>
      </p:sp>
      <p:sp>
        <p:nvSpPr>
          <p:cNvPr id="3" name="Metin kutusu 2"/>
          <p:cNvSpPr txBox="1"/>
          <p:nvPr/>
        </p:nvSpPr>
        <p:spPr>
          <a:xfrm>
            <a:off x="9848521" y="12938928"/>
            <a:ext cx="4626588" cy="553998"/>
          </a:xfrm>
          <a:prstGeom prst="rect">
            <a:avLst/>
          </a:prstGeom>
          <a:noFill/>
        </p:spPr>
        <p:txBody>
          <a:bodyPr wrap="none" rtlCol="0">
            <a:spAutoFit/>
          </a:bodyPr>
          <a:lstStyle/>
          <a:p>
            <a:r>
              <a:rPr lang="tr-TR" sz="3000" dirty="0" err="1"/>
              <a:t>Öğr.Görev.Nilgün</a:t>
            </a:r>
            <a:r>
              <a:rPr lang="tr-TR" sz="3000" dirty="0"/>
              <a:t> </a:t>
            </a:r>
            <a:r>
              <a:rPr lang="tr-TR" sz="3000" dirty="0" err="1"/>
              <a:t>İncereis</a:t>
            </a:r>
            <a:endParaRPr lang="tr-TR" sz="3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8"/>
          <p:cNvSpPr txBox="1"/>
          <p:nvPr/>
        </p:nvSpPr>
        <p:spPr>
          <a:xfrm>
            <a:off x="14613373" y="3665561"/>
            <a:ext cx="6731409" cy="452431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9600" dirty="0">
              <a:solidFill>
                <a:schemeClr val="dk2"/>
              </a:solidFill>
              <a:latin typeface="Nunito"/>
              <a:ea typeface="Nunito"/>
              <a:cs typeface="Nunito"/>
              <a:sym typeface="Nunito"/>
            </a:endParaRPr>
          </a:p>
        </p:txBody>
      </p:sp>
      <p:sp>
        <p:nvSpPr>
          <p:cNvPr id="135" name="Google Shape;135;p8"/>
          <p:cNvSpPr txBox="1"/>
          <p:nvPr/>
        </p:nvSpPr>
        <p:spPr>
          <a:xfrm>
            <a:off x="1124341" y="4150753"/>
            <a:ext cx="21157162" cy="6225484"/>
          </a:xfrm>
          <a:prstGeom prst="rect">
            <a:avLst/>
          </a:prstGeom>
          <a:noFill/>
          <a:ln>
            <a:noFill/>
          </a:ln>
        </p:spPr>
        <p:txBody>
          <a:bodyPr spcFirstLastPara="1" wrap="square" lIns="91425" tIns="45700" rIns="91425" bIns="45700" anchor="t" anchorCtr="0">
            <a:noAutofit/>
          </a:bodyPr>
          <a:lstStyle/>
          <a:p>
            <a:pPr lvl="0" algn="ctr">
              <a:lnSpc>
                <a:spcPct val="144444"/>
              </a:lnSpc>
            </a:pPr>
            <a:r>
              <a:rPr lang="tr-TR" sz="4000" dirty="0">
                <a:solidFill>
                  <a:schemeClr val="dk2"/>
                </a:solidFill>
                <a:latin typeface="Nunito"/>
                <a:ea typeface="Nunito"/>
                <a:cs typeface="Nunito"/>
                <a:sym typeface="Nunito"/>
              </a:rPr>
              <a:t>Dezavantaja gelirsek uygulamanın boyutunun artması ve </a:t>
            </a:r>
            <a:r>
              <a:rPr lang="tr-TR" sz="4000" dirty="0" err="1">
                <a:solidFill>
                  <a:schemeClr val="dk2"/>
                </a:solidFill>
                <a:latin typeface="Nunito"/>
                <a:ea typeface="Nunito"/>
                <a:cs typeface="Nunito"/>
                <a:sym typeface="Nunito"/>
              </a:rPr>
              <a:t>database</a:t>
            </a:r>
            <a:r>
              <a:rPr lang="tr-TR" sz="4000" dirty="0">
                <a:solidFill>
                  <a:schemeClr val="dk2"/>
                </a:solidFill>
                <a:latin typeface="Nunito"/>
                <a:ea typeface="Nunito"/>
                <a:cs typeface="Nunito"/>
                <a:sym typeface="Nunito"/>
              </a:rPr>
              <a:t> </a:t>
            </a:r>
            <a:r>
              <a:rPr lang="tr-TR" sz="4000" dirty="0" err="1">
                <a:solidFill>
                  <a:schemeClr val="dk2"/>
                </a:solidFill>
                <a:latin typeface="Nunito"/>
                <a:ea typeface="Nunito"/>
                <a:cs typeface="Nunito"/>
                <a:sym typeface="Nunito"/>
              </a:rPr>
              <a:t>migration</a:t>
            </a:r>
            <a:r>
              <a:rPr lang="tr-TR" sz="4000" dirty="0">
                <a:solidFill>
                  <a:schemeClr val="dk2"/>
                </a:solidFill>
                <a:latin typeface="Nunito"/>
                <a:ea typeface="Nunito"/>
                <a:cs typeface="Nunito"/>
                <a:sym typeface="Nunito"/>
              </a:rPr>
              <a:t> doğru </a:t>
            </a:r>
            <a:r>
              <a:rPr lang="tr-TR" sz="4000" dirty="0" err="1">
                <a:solidFill>
                  <a:schemeClr val="dk2"/>
                </a:solidFill>
                <a:latin typeface="Nunito"/>
                <a:ea typeface="Nunito"/>
                <a:cs typeface="Nunito"/>
                <a:sym typeface="Nunito"/>
              </a:rPr>
              <a:t>yapılmassa</a:t>
            </a:r>
            <a:r>
              <a:rPr lang="tr-TR" sz="4000" dirty="0">
                <a:solidFill>
                  <a:schemeClr val="dk2"/>
                </a:solidFill>
                <a:latin typeface="Nunito"/>
                <a:ea typeface="Nunito"/>
                <a:cs typeface="Nunito"/>
                <a:sym typeface="Nunito"/>
              </a:rPr>
              <a:t> güncelleme sonrası kullanıcılar </a:t>
            </a:r>
            <a:r>
              <a:rPr lang="tr-TR" sz="4000" dirty="0" err="1">
                <a:solidFill>
                  <a:schemeClr val="dk2"/>
                </a:solidFill>
                <a:latin typeface="Nunito"/>
                <a:ea typeface="Nunito"/>
                <a:cs typeface="Nunito"/>
                <a:sym typeface="Nunito"/>
              </a:rPr>
              <a:t>app</a:t>
            </a:r>
            <a:r>
              <a:rPr lang="tr-TR" sz="4000" dirty="0">
                <a:solidFill>
                  <a:schemeClr val="dk2"/>
                </a:solidFill>
                <a:latin typeface="Nunito"/>
                <a:ea typeface="Nunito"/>
                <a:cs typeface="Nunito"/>
                <a:sym typeface="Nunito"/>
              </a:rPr>
              <a:t> </a:t>
            </a:r>
            <a:r>
              <a:rPr lang="tr-TR" sz="4000" dirty="0" err="1">
                <a:solidFill>
                  <a:schemeClr val="dk2"/>
                </a:solidFill>
                <a:latin typeface="Nunito"/>
                <a:ea typeface="Nunito"/>
                <a:cs typeface="Nunito"/>
                <a:sym typeface="Nunito"/>
              </a:rPr>
              <a:t>crash</a:t>
            </a:r>
            <a:r>
              <a:rPr lang="tr-TR" sz="4000" dirty="0">
                <a:solidFill>
                  <a:schemeClr val="dk2"/>
                </a:solidFill>
                <a:latin typeface="Nunito"/>
                <a:ea typeface="Nunito"/>
                <a:cs typeface="Nunito"/>
                <a:sym typeface="Nunito"/>
              </a:rPr>
              <a:t> ile karşılaşır ve uygulamayı yeniden yüklemek zorunda kalırlar kesinlikle dikkat edilmesi gereken bir durum. Yapı olarak </a:t>
            </a:r>
            <a:r>
              <a:rPr lang="tr-TR" sz="4000" dirty="0" err="1">
                <a:solidFill>
                  <a:schemeClr val="dk2"/>
                </a:solidFill>
                <a:latin typeface="Nunito"/>
                <a:ea typeface="Nunito"/>
                <a:cs typeface="Nunito"/>
                <a:sym typeface="Nunito"/>
              </a:rPr>
              <a:t>Core</a:t>
            </a:r>
            <a:r>
              <a:rPr lang="tr-TR" sz="4000" dirty="0">
                <a:solidFill>
                  <a:schemeClr val="dk2"/>
                </a:solidFill>
                <a:latin typeface="Nunito"/>
                <a:ea typeface="Nunito"/>
                <a:cs typeface="Nunito"/>
                <a:sym typeface="Nunito"/>
              </a:rPr>
              <a:t> data içerisinde </a:t>
            </a:r>
            <a:r>
              <a:rPr lang="tr-TR" sz="4000" dirty="0" err="1">
                <a:solidFill>
                  <a:schemeClr val="dk2"/>
                </a:solidFill>
                <a:latin typeface="Nunito"/>
                <a:ea typeface="Nunito"/>
                <a:cs typeface="Nunito"/>
                <a:sym typeface="Nunito"/>
              </a:rPr>
              <a:t>sqllite</a:t>
            </a:r>
            <a:r>
              <a:rPr lang="tr-TR" sz="4000" dirty="0">
                <a:solidFill>
                  <a:schemeClr val="dk2"/>
                </a:solidFill>
                <a:latin typeface="Nunito"/>
                <a:ea typeface="Nunito"/>
                <a:cs typeface="Nunito"/>
                <a:sym typeface="Nunito"/>
              </a:rPr>
              <a:t> kullanır ve kütüphane içerisinde bulunan gömülü fonksiyonlar ile </a:t>
            </a:r>
            <a:r>
              <a:rPr lang="tr-TR" sz="4000" dirty="0" err="1">
                <a:solidFill>
                  <a:schemeClr val="dk2"/>
                </a:solidFill>
                <a:latin typeface="Nunito"/>
                <a:ea typeface="Nunito"/>
                <a:cs typeface="Nunito"/>
                <a:sym typeface="Nunito"/>
              </a:rPr>
              <a:t>database</a:t>
            </a:r>
            <a:r>
              <a:rPr lang="tr-TR" sz="4000" dirty="0">
                <a:solidFill>
                  <a:schemeClr val="dk2"/>
                </a:solidFill>
                <a:latin typeface="Nunito"/>
                <a:ea typeface="Nunito"/>
                <a:cs typeface="Nunito"/>
                <a:sym typeface="Nunito"/>
              </a:rPr>
              <a:t> işlemleri gerçekleştirilir.</a:t>
            </a:r>
          </a:p>
        </p:txBody>
      </p:sp>
      <p:sp>
        <p:nvSpPr>
          <p:cNvPr id="2" name="Dikdörtgen 1">
            <a:extLst>
              <a:ext uri="{FF2B5EF4-FFF2-40B4-BE49-F238E27FC236}">
                <a16:creationId xmlns:a16="http://schemas.microsoft.com/office/drawing/2014/main" id="{D8B7E3E1-8E49-42BC-854E-DBE0F6FF2066}"/>
              </a:ext>
            </a:extLst>
          </p:cNvPr>
          <p:cNvSpPr/>
          <p:nvPr/>
        </p:nvSpPr>
        <p:spPr>
          <a:xfrm>
            <a:off x="7023201" y="754721"/>
            <a:ext cx="10046405" cy="2246769"/>
          </a:xfrm>
          <a:prstGeom prst="rect">
            <a:avLst/>
          </a:prstGeom>
        </p:spPr>
        <p:txBody>
          <a:bodyPr wrap="square">
            <a:spAutoFit/>
          </a:bodyPr>
          <a:lstStyle/>
          <a:p>
            <a:pPr lvl="0" algn="ctr"/>
            <a:r>
              <a:rPr lang="tr-TR" sz="14000" b="1" dirty="0" err="1">
                <a:solidFill>
                  <a:schemeClr val="accent2"/>
                </a:solidFill>
                <a:latin typeface="Nunito"/>
                <a:ea typeface="Nunito"/>
                <a:cs typeface="Nunito"/>
                <a:sym typeface="Nunito"/>
              </a:rPr>
              <a:t>CoreDATA</a:t>
            </a:r>
            <a:endParaRPr lang="tr-TR" sz="14000" b="1" dirty="0">
              <a:solidFill>
                <a:schemeClr val="accent2"/>
              </a:solidFill>
              <a:latin typeface="Nunito"/>
              <a:ea typeface="Nunito"/>
              <a:cs typeface="Nunito"/>
              <a:sym typeface="Nunito"/>
            </a:endParaRPr>
          </a:p>
        </p:txBody>
      </p:sp>
    </p:spTree>
    <p:extLst>
      <p:ext uri="{BB962C8B-B14F-4D97-AF65-F5344CB8AC3E}">
        <p14:creationId xmlns:p14="http://schemas.microsoft.com/office/powerpoint/2010/main" val="186224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5"/>
          <p:cNvSpPr txBox="1"/>
          <p:nvPr/>
        </p:nvSpPr>
        <p:spPr>
          <a:xfrm>
            <a:off x="4947138" y="1810498"/>
            <a:ext cx="14984505" cy="4308949"/>
          </a:xfrm>
          <a:prstGeom prst="rect">
            <a:avLst/>
          </a:prstGeom>
          <a:noFill/>
          <a:ln>
            <a:noFill/>
          </a:ln>
        </p:spPr>
        <p:txBody>
          <a:bodyPr spcFirstLastPara="1" wrap="square" lIns="91425" tIns="1097275" rIns="91425" bIns="45700" anchor="t" anchorCtr="0">
            <a:noAutofit/>
          </a:bodyPr>
          <a:lstStyle/>
          <a:p>
            <a:pPr marL="0" marR="0" lvl="0" indent="0" algn="ctr" rtl="0">
              <a:lnSpc>
                <a:spcPct val="66326"/>
              </a:lnSpc>
              <a:spcBef>
                <a:spcPts val="0"/>
              </a:spcBef>
              <a:spcAft>
                <a:spcPts val="0"/>
              </a:spcAft>
              <a:buNone/>
            </a:pPr>
            <a:endParaRPr sz="19600" b="1" dirty="0">
              <a:solidFill>
                <a:schemeClr val="dk2"/>
              </a:solidFill>
              <a:latin typeface="Nunito"/>
              <a:ea typeface="Nunito"/>
              <a:cs typeface="Nunito"/>
              <a:sym typeface="Nunito"/>
            </a:endParaRPr>
          </a:p>
          <a:p>
            <a:pPr marL="0" marR="0" lvl="0" indent="0" algn="ctr" rtl="0">
              <a:lnSpc>
                <a:spcPct val="66326"/>
              </a:lnSpc>
              <a:spcBef>
                <a:spcPts val="0"/>
              </a:spcBef>
              <a:spcAft>
                <a:spcPts val="0"/>
              </a:spcAft>
              <a:buNone/>
            </a:pPr>
            <a:r>
              <a:rPr lang="tr-TR" sz="19600" b="1" dirty="0">
                <a:solidFill>
                  <a:schemeClr val="dk2"/>
                </a:solidFill>
                <a:latin typeface="Nunito"/>
                <a:ea typeface="Nunito"/>
                <a:cs typeface="Nunito"/>
                <a:sym typeface="Nunito"/>
              </a:rPr>
              <a:t>Teşekkürler</a:t>
            </a:r>
            <a:endParaRPr sz="19600" b="1" dirty="0">
              <a:solidFill>
                <a:schemeClr val="dk2"/>
              </a:solidFill>
              <a:latin typeface="Nunito"/>
              <a:ea typeface="Nunito"/>
              <a:cs typeface="Nunito"/>
              <a:sym typeface="Nunito"/>
            </a:endParaRPr>
          </a:p>
        </p:txBody>
      </p:sp>
      <p:sp>
        <p:nvSpPr>
          <p:cNvPr id="375" name="Google Shape;375;p25"/>
          <p:cNvSpPr txBox="1"/>
          <p:nvPr/>
        </p:nvSpPr>
        <p:spPr>
          <a:xfrm>
            <a:off x="3342142" y="8458196"/>
            <a:ext cx="15831069" cy="661184"/>
          </a:xfrm>
          <a:prstGeom prst="rect">
            <a:avLst/>
          </a:prstGeom>
          <a:noFill/>
          <a:ln>
            <a:noFill/>
          </a:ln>
        </p:spPr>
        <p:txBody>
          <a:bodyPr spcFirstLastPara="1" wrap="square" lIns="91425" tIns="45700" rIns="91425" bIns="45700" anchor="t" anchorCtr="0">
            <a:noAutofit/>
          </a:bodyPr>
          <a:lstStyle/>
          <a:p>
            <a:pPr lvl="0" algn="ctr">
              <a:lnSpc>
                <a:spcPct val="88888"/>
              </a:lnSpc>
            </a:pPr>
            <a:r>
              <a:rPr lang="tr-TR" sz="3600" dirty="0">
                <a:solidFill>
                  <a:schemeClr val="dk2"/>
                </a:solidFill>
                <a:latin typeface="Nunito"/>
                <a:ea typeface="Nunito"/>
                <a:cs typeface="Nunito"/>
                <a:sym typeface="Nunito"/>
              </a:rPr>
              <a:t>18MY93003                          18MY93011                18MY93033</a:t>
            </a:r>
            <a:endParaRPr sz="3600" dirty="0">
              <a:solidFill>
                <a:schemeClr val="dk2"/>
              </a:solidFill>
              <a:latin typeface="Nunito"/>
              <a:ea typeface="Nunito"/>
              <a:cs typeface="Nunito"/>
              <a:sym typeface="Nunito"/>
            </a:endParaRPr>
          </a:p>
        </p:txBody>
      </p:sp>
      <p:sp>
        <p:nvSpPr>
          <p:cNvPr id="376" name="Google Shape;376;p25"/>
          <p:cNvSpPr txBox="1"/>
          <p:nvPr/>
        </p:nvSpPr>
        <p:spPr>
          <a:xfrm>
            <a:off x="4749519" y="7596554"/>
            <a:ext cx="15182124" cy="45719"/>
          </a:xfrm>
          <a:prstGeom prst="rect">
            <a:avLst/>
          </a:prstGeom>
          <a:noFill/>
          <a:ln>
            <a:noFill/>
          </a:ln>
        </p:spPr>
        <p:txBody>
          <a:bodyPr spcFirstLastPara="1" wrap="square" lIns="91425" tIns="45700" rIns="91425" bIns="45700" anchor="t" anchorCtr="0">
            <a:noAutofit/>
          </a:bodyPr>
          <a:lstStyle/>
          <a:p>
            <a:pPr lvl="0" algn="ctr"/>
            <a:r>
              <a:rPr lang="tr-TR" sz="4400" dirty="0">
                <a:solidFill>
                  <a:schemeClr val="accent2"/>
                </a:solidFill>
                <a:latin typeface="Nunito"/>
                <a:ea typeface="Nunito"/>
                <a:cs typeface="Nunito"/>
                <a:sym typeface="Nunito"/>
              </a:rPr>
              <a:t>Ömer Faruk ERTÜRK &amp; Alpaslan ÇAKICIER &amp; Onur USTA</a:t>
            </a:r>
            <a:endParaRPr sz="4400" dirty="0">
              <a:solidFill>
                <a:schemeClr val="accent2"/>
              </a:solidFill>
              <a:latin typeface="Nunito"/>
              <a:ea typeface="Nunito"/>
              <a:cs typeface="Nunito"/>
              <a:sym typeface="Nunito"/>
            </a:endParaRPr>
          </a:p>
        </p:txBody>
      </p:sp>
      <p:sp>
        <p:nvSpPr>
          <p:cNvPr id="377" name="Google Shape;377;p25"/>
          <p:cNvSpPr/>
          <p:nvPr/>
        </p:nvSpPr>
        <p:spPr>
          <a:xfrm>
            <a:off x="11085395" y="2081928"/>
            <a:ext cx="2251464" cy="2440210"/>
          </a:xfrm>
          <a:custGeom>
            <a:avLst/>
            <a:gdLst/>
            <a:ahLst/>
            <a:cxnLst/>
            <a:rect l="l" t="t" r="r" b="b"/>
            <a:pathLst>
              <a:path w="120000" h="120000" extrusionOk="0">
                <a:moveTo>
                  <a:pt x="116273" y="67075"/>
                </a:moveTo>
                <a:lnTo>
                  <a:pt x="116273" y="67075"/>
                </a:lnTo>
                <a:cubicBezTo>
                  <a:pt x="118696" y="63486"/>
                  <a:pt x="119979" y="59614"/>
                  <a:pt x="119979" y="55292"/>
                </a:cubicBezTo>
                <a:cubicBezTo>
                  <a:pt x="119979" y="50368"/>
                  <a:pt x="118045" y="46045"/>
                  <a:pt x="114176" y="42474"/>
                </a:cubicBezTo>
                <a:cubicBezTo>
                  <a:pt x="110123" y="38753"/>
                  <a:pt x="105440" y="36967"/>
                  <a:pt x="99962" y="36967"/>
                </a:cubicBezTo>
                <a:cubicBezTo>
                  <a:pt x="86217" y="36967"/>
                  <a:pt x="86217" y="36967"/>
                  <a:pt x="86217" y="36967"/>
                </a:cubicBezTo>
                <a:cubicBezTo>
                  <a:pt x="88803" y="32194"/>
                  <a:pt x="90106" y="27570"/>
                  <a:pt x="90106" y="23097"/>
                </a:cubicBezTo>
                <a:cubicBezTo>
                  <a:pt x="90106" y="17440"/>
                  <a:pt x="89129" y="12967"/>
                  <a:pt x="87357" y="9678"/>
                </a:cubicBezTo>
                <a:cubicBezTo>
                  <a:pt x="85423" y="6408"/>
                  <a:pt x="82837" y="3871"/>
                  <a:pt x="79294" y="2386"/>
                </a:cubicBezTo>
                <a:cubicBezTo>
                  <a:pt x="75893" y="751"/>
                  <a:pt x="71861" y="0"/>
                  <a:pt x="67503" y="0"/>
                </a:cubicBezTo>
                <a:cubicBezTo>
                  <a:pt x="64917" y="0"/>
                  <a:pt x="62494" y="902"/>
                  <a:pt x="60559" y="2687"/>
                </a:cubicBezTo>
                <a:cubicBezTo>
                  <a:pt x="58299" y="4773"/>
                  <a:pt x="56670" y="7310"/>
                  <a:pt x="55713" y="10430"/>
                </a:cubicBezTo>
                <a:cubicBezTo>
                  <a:pt x="54736" y="13719"/>
                  <a:pt x="53921" y="16689"/>
                  <a:pt x="53290" y="19527"/>
                </a:cubicBezTo>
                <a:cubicBezTo>
                  <a:pt x="52638" y="22515"/>
                  <a:pt x="51681" y="24601"/>
                  <a:pt x="50541" y="25785"/>
                </a:cubicBezTo>
                <a:cubicBezTo>
                  <a:pt x="47955" y="28322"/>
                  <a:pt x="45206" y="31442"/>
                  <a:pt x="42151" y="35032"/>
                </a:cubicBezTo>
                <a:cubicBezTo>
                  <a:pt x="36816" y="41290"/>
                  <a:pt x="33253" y="45011"/>
                  <a:pt x="31481" y="46195"/>
                </a:cubicBezTo>
                <a:cubicBezTo>
                  <a:pt x="9998" y="46195"/>
                  <a:pt x="9998" y="46195"/>
                  <a:pt x="9998" y="46195"/>
                </a:cubicBezTo>
                <a:cubicBezTo>
                  <a:pt x="7269" y="46195"/>
                  <a:pt x="4846" y="47097"/>
                  <a:pt x="2891" y="48883"/>
                </a:cubicBezTo>
                <a:cubicBezTo>
                  <a:pt x="957" y="50668"/>
                  <a:pt x="0" y="52924"/>
                  <a:pt x="0" y="55442"/>
                </a:cubicBezTo>
                <a:cubicBezTo>
                  <a:pt x="0" y="101506"/>
                  <a:pt x="0" y="101506"/>
                  <a:pt x="0" y="101506"/>
                </a:cubicBezTo>
                <a:cubicBezTo>
                  <a:pt x="0" y="104025"/>
                  <a:pt x="957" y="106280"/>
                  <a:pt x="2891" y="108065"/>
                </a:cubicBezTo>
                <a:cubicBezTo>
                  <a:pt x="4846" y="109851"/>
                  <a:pt x="7269" y="110734"/>
                  <a:pt x="9998" y="110734"/>
                </a:cubicBezTo>
                <a:cubicBezTo>
                  <a:pt x="32458" y="110734"/>
                  <a:pt x="32458" y="110734"/>
                  <a:pt x="32458" y="110734"/>
                </a:cubicBezTo>
                <a:cubicBezTo>
                  <a:pt x="33741" y="110734"/>
                  <a:pt x="37305" y="111787"/>
                  <a:pt x="43271" y="113722"/>
                </a:cubicBezTo>
                <a:cubicBezTo>
                  <a:pt x="49726" y="115658"/>
                  <a:pt x="55387" y="117293"/>
                  <a:pt x="60234" y="118346"/>
                </a:cubicBezTo>
                <a:cubicBezTo>
                  <a:pt x="65080" y="119379"/>
                  <a:pt x="70089" y="119981"/>
                  <a:pt x="75078" y="119981"/>
                </a:cubicBezTo>
                <a:cubicBezTo>
                  <a:pt x="85097" y="119981"/>
                  <a:pt x="85097" y="119981"/>
                  <a:pt x="85097" y="119981"/>
                </a:cubicBezTo>
                <a:cubicBezTo>
                  <a:pt x="92367" y="119981"/>
                  <a:pt x="98333" y="118045"/>
                  <a:pt x="102854" y="114173"/>
                </a:cubicBezTo>
                <a:cubicBezTo>
                  <a:pt x="107374" y="110302"/>
                  <a:pt x="109492" y="105077"/>
                  <a:pt x="109492" y="98368"/>
                </a:cubicBezTo>
                <a:cubicBezTo>
                  <a:pt x="112547" y="94646"/>
                  <a:pt x="114176" y="90324"/>
                  <a:pt x="114176" y="85550"/>
                </a:cubicBezTo>
                <a:cubicBezTo>
                  <a:pt x="114176" y="84516"/>
                  <a:pt x="114013" y="83464"/>
                  <a:pt x="114013" y="82411"/>
                </a:cubicBezTo>
                <a:cubicBezTo>
                  <a:pt x="115947" y="79141"/>
                  <a:pt x="116925" y="75721"/>
                  <a:pt x="116925" y="71981"/>
                </a:cubicBezTo>
                <a:cubicBezTo>
                  <a:pt x="116925" y="70346"/>
                  <a:pt x="116599" y="68711"/>
                  <a:pt x="116273" y="67075"/>
                </a:cubicBezTo>
                <a:close/>
                <a:moveTo>
                  <a:pt x="18571" y="100153"/>
                </a:moveTo>
                <a:lnTo>
                  <a:pt x="18571" y="100153"/>
                </a:lnTo>
                <a:cubicBezTo>
                  <a:pt x="17593" y="101055"/>
                  <a:pt x="16473" y="101506"/>
                  <a:pt x="15007" y="101506"/>
                </a:cubicBezTo>
                <a:cubicBezTo>
                  <a:pt x="13724" y="101506"/>
                  <a:pt x="12421" y="101055"/>
                  <a:pt x="11464" y="100153"/>
                </a:cubicBezTo>
                <a:cubicBezTo>
                  <a:pt x="10487" y="99270"/>
                  <a:pt x="9998" y="98217"/>
                  <a:pt x="9998" y="96883"/>
                </a:cubicBezTo>
                <a:cubicBezTo>
                  <a:pt x="9998" y="95680"/>
                  <a:pt x="10487" y="94646"/>
                  <a:pt x="11464" y="93744"/>
                </a:cubicBezTo>
                <a:cubicBezTo>
                  <a:pt x="12421" y="92711"/>
                  <a:pt x="13724" y="92259"/>
                  <a:pt x="15007" y="92259"/>
                </a:cubicBezTo>
                <a:cubicBezTo>
                  <a:pt x="16473" y="92259"/>
                  <a:pt x="17593" y="92711"/>
                  <a:pt x="18571" y="93744"/>
                </a:cubicBezTo>
                <a:cubicBezTo>
                  <a:pt x="19528" y="94646"/>
                  <a:pt x="20016" y="95680"/>
                  <a:pt x="20016" y="96883"/>
                </a:cubicBezTo>
                <a:cubicBezTo>
                  <a:pt x="20016" y="98217"/>
                  <a:pt x="19528" y="99270"/>
                  <a:pt x="18571" y="100153"/>
                </a:cubicBezTo>
                <a:close/>
                <a:moveTo>
                  <a:pt x="108352" y="61268"/>
                </a:moveTo>
                <a:lnTo>
                  <a:pt x="108352" y="61268"/>
                </a:lnTo>
                <a:cubicBezTo>
                  <a:pt x="107232" y="63486"/>
                  <a:pt x="105766" y="64538"/>
                  <a:pt x="104157" y="64689"/>
                </a:cubicBezTo>
                <a:cubicBezTo>
                  <a:pt x="104972" y="65440"/>
                  <a:pt x="105603" y="66624"/>
                  <a:pt x="106091" y="68109"/>
                </a:cubicBezTo>
                <a:cubicBezTo>
                  <a:pt x="106580" y="69444"/>
                  <a:pt x="106906" y="70797"/>
                  <a:pt x="106906" y="71981"/>
                </a:cubicBezTo>
                <a:cubicBezTo>
                  <a:pt x="106906" y="75420"/>
                  <a:pt x="105440" y="78239"/>
                  <a:pt x="102711" y="80626"/>
                </a:cubicBezTo>
                <a:cubicBezTo>
                  <a:pt x="103668" y="82129"/>
                  <a:pt x="104157" y="83765"/>
                  <a:pt x="104157" y="85550"/>
                </a:cubicBezTo>
                <a:cubicBezTo>
                  <a:pt x="104157" y="87335"/>
                  <a:pt x="103668" y="89140"/>
                  <a:pt x="102854" y="90925"/>
                </a:cubicBezTo>
                <a:cubicBezTo>
                  <a:pt x="101897" y="92711"/>
                  <a:pt x="100593" y="93895"/>
                  <a:pt x="99148" y="94646"/>
                </a:cubicBezTo>
                <a:cubicBezTo>
                  <a:pt x="99311" y="96131"/>
                  <a:pt x="99473" y="97465"/>
                  <a:pt x="99473" y="98668"/>
                </a:cubicBezTo>
                <a:cubicBezTo>
                  <a:pt x="99473" y="106712"/>
                  <a:pt x="94464" y="110734"/>
                  <a:pt x="84466" y="110734"/>
                </a:cubicBezTo>
                <a:cubicBezTo>
                  <a:pt x="75078" y="110734"/>
                  <a:pt x="75078" y="110734"/>
                  <a:pt x="75078" y="110734"/>
                </a:cubicBezTo>
                <a:cubicBezTo>
                  <a:pt x="68135" y="110734"/>
                  <a:pt x="59256" y="108949"/>
                  <a:pt x="48281" y="105528"/>
                </a:cubicBezTo>
                <a:cubicBezTo>
                  <a:pt x="48118" y="105378"/>
                  <a:pt x="47303" y="105227"/>
                  <a:pt x="46020" y="104776"/>
                </a:cubicBezTo>
                <a:cubicBezTo>
                  <a:pt x="44737" y="104325"/>
                  <a:pt x="43923" y="104025"/>
                  <a:pt x="43271" y="103893"/>
                </a:cubicBezTo>
                <a:cubicBezTo>
                  <a:pt x="42620" y="103592"/>
                  <a:pt x="41825" y="103442"/>
                  <a:pt x="40522" y="102991"/>
                </a:cubicBezTo>
                <a:cubicBezTo>
                  <a:pt x="39239" y="102690"/>
                  <a:pt x="38262" y="102389"/>
                  <a:pt x="37631" y="102239"/>
                </a:cubicBezTo>
                <a:cubicBezTo>
                  <a:pt x="36816" y="102089"/>
                  <a:pt x="36022" y="101938"/>
                  <a:pt x="35044" y="101807"/>
                </a:cubicBezTo>
                <a:cubicBezTo>
                  <a:pt x="34067" y="101638"/>
                  <a:pt x="33253" y="101506"/>
                  <a:pt x="32458" y="101506"/>
                </a:cubicBezTo>
                <a:cubicBezTo>
                  <a:pt x="30035" y="101506"/>
                  <a:pt x="30035" y="101506"/>
                  <a:pt x="30035" y="101506"/>
                </a:cubicBezTo>
                <a:cubicBezTo>
                  <a:pt x="30035" y="55442"/>
                  <a:pt x="30035" y="55442"/>
                  <a:pt x="30035" y="55442"/>
                </a:cubicBezTo>
                <a:cubicBezTo>
                  <a:pt x="32458" y="55442"/>
                  <a:pt x="32458" y="55442"/>
                  <a:pt x="32458" y="55442"/>
                </a:cubicBezTo>
                <a:cubicBezTo>
                  <a:pt x="33436" y="55442"/>
                  <a:pt x="34230" y="55141"/>
                  <a:pt x="35370" y="54709"/>
                </a:cubicBezTo>
                <a:cubicBezTo>
                  <a:pt x="36327" y="54258"/>
                  <a:pt x="37305" y="53657"/>
                  <a:pt x="38425" y="52754"/>
                </a:cubicBezTo>
                <a:cubicBezTo>
                  <a:pt x="39565" y="51871"/>
                  <a:pt x="40522" y="51119"/>
                  <a:pt x="41500" y="50236"/>
                </a:cubicBezTo>
                <a:cubicBezTo>
                  <a:pt x="42294" y="49334"/>
                  <a:pt x="43434" y="48281"/>
                  <a:pt x="44574" y="47097"/>
                </a:cubicBezTo>
                <a:cubicBezTo>
                  <a:pt x="45694" y="45763"/>
                  <a:pt x="46672" y="44711"/>
                  <a:pt x="47303" y="43978"/>
                </a:cubicBezTo>
                <a:cubicBezTo>
                  <a:pt x="47955" y="43226"/>
                  <a:pt x="48769" y="42173"/>
                  <a:pt x="49726" y="40989"/>
                </a:cubicBezTo>
                <a:cubicBezTo>
                  <a:pt x="50704" y="39805"/>
                  <a:pt x="51355" y="39204"/>
                  <a:pt x="51518" y="38903"/>
                </a:cubicBezTo>
                <a:cubicBezTo>
                  <a:pt x="54410" y="35614"/>
                  <a:pt x="56344" y="33397"/>
                  <a:pt x="57485" y="32344"/>
                </a:cubicBezTo>
                <a:cubicBezTo>
                  <a:pt x="59582" y="30258"/>
                  <a:pt x="61191" y="27570"/>
                  <a:pt x="62168" y="24451"/>
                </a:cubicBezTo>
                <a:cubicBezTo>
                  <a:pt x="63146" y="21162"/>
                  <a:pt x="63940" y="18173"/>
                  <a:pt x="64591" y="15354"/>
                </a:cubicBezTo>
                <a:cubicBezTo>
                  <a:pt x="65243" y="12516"/>
                  <a:pt x="66200" y="10430"/>
                  <a:pt x="67503" y="9246"/>
                </a:cubicBezTo>
                <a:cubicBezTo>
                  <a:pt x="72513" y="9246"/>
                  <a:pt x="75893" y="10430"/>
                  <a:pt x="77502" y="12667"/>
                </a:cubicBezTo>
                <a:cubicBezTo>
                  <a:pt x="79131" y="14903"/>
                  <a:pt x="80088" y="18342"/>
                  <a:pt x="80088" y="23097"/>
                </a:cubicBezTo>
                <a:cubicBezTo>
                  <a:pt x="80088" y="25935"/>
                  <a:pt x="78805" y="29807"/>
                  <a:pt x="76219" y="34731"/>
                </a:cubicBezTo>
                <a:cubicBezTo>
                  <a:pt x="73796" y="39486"/>
                  <a:pt x="72513" y="43376"/>
                  <a:pt x="72513" y="46195"/>
                </a:cubicBezTo>
                <a:cubicBezTo>
                  <a:pt x="99962" y="46195"/>
                  <a:pt x="99962" y="46195"/>
                  <a:pt x="99962" y="46195"/>
                </a:cubicBezTo>
                <a:cubicBezTo>
                  <a:pt x="102711" y="46195"/>
                  <a:pt x="104972" y="47097"/>
                  <a:pt x="106906" y="48883"/>
                </a:cubicBezTo>
                <a:cubicBezTo>
                  <a:pt x="109003" y="50819"/>
                  <a:pt x="109960" y="52924"/>
                  <a:pt x="109960" y="55442"/>
                </a:cubicBezTo>
                <a:cubicBezTo>
                  <a:pt x="109960" y="57096"/>
                  <a:pt x="109492" y="59013"/>
                  <a:pt x="108352" y="61268"/>
                </a:cubicBezTo>
                <a:close/>
                <a:moveTo>
                  <a:pt x="108352" y="61268"/>
                </a:moveTo>
                <a:lnTo>
                  <a:pt x="108352" y="612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5"/>
          <p:cNvSpPr/>
          <p:nvPr/>
        </p:nvSpPr>
        <p:spPr>
          <a:xfrm>
            <a:off x="-1" y="0"/>
            <a:ext cx="11351942" cy="13716000"/>
          </a:xfrm>
          <a:prstGeom prst="rect">
            <a:avLst/>
          </a:prstGeom>
          <a:solidFill>
            <a:srgbClr val="0A2C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rgbClr val="0A2C5B"/>
              </a:solidFill>
              <a:latin typeface="Nunito"/>
              <a:ea typeface="Nunito"/>
              <a:cs typeface="Nunito"/>
              <a:sym typeface="Nunito"/>
            </a:endParaRPr>
          </a:p>
        </p:txBody>
      </p:sp>
      <p:sp>
        <p:nvSpPr>
          <p:cNvPr id="101" name="Google Shape;101;p5"/>
          <p:cNvSpPr txBox="1"/>
          <p:nvPr/>
        </p:nvSpPr>
        <p:spPr>
          <a:xfrm>
            <a:off x="1711325" y="6852725"/>
            <a:ext cx="8143576" cy="13234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02" name="Google Shape;102;p5"/>
          <p:cNvSpPr txBox="1"/>
          <p:nvPr/>
        </p:nvSpPr>
        <p:spPr>
          <a:xfrm>
            <a:off x="611853" y="4341320"/>
            <a:ext cx="9518634" cy="162859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tr-TR" sz="10000" dirty="0">
                <a:solidFill>
                  <a:schemeClr val="lt1"/>
                </a:solidFill>
                <a:latin typeface="Nunito"/>
                <a:ea typeface="Nunito"/>
                <a:cs typeface="Nunito"/>
                <a:sym typeface="Nunito"/>
              </a:rPr>
              <a:t>Otel Uygulaması</a:t>
            </a:r>
            <a:endParaRPr sz="10000" dirty="0">
              <a:solidFill>
                <a:schemeClr val="lt1"/>
              </a:solidFill>
              <a:latin typeface="Nunito"/>
              <a:ea typeface="Nunito"/>
              <a:cs typeface="Nunito"/>
              <a:sym typeface="Nunito"/>
            </a:endParaRPr>
          </a:p>
        </p:txBody>
      </p:sp>
      <p:sp>
        <p:nvSpPr>
          <p:cNvPr id="103" name="Google Shape;103;p5"/>
          <p:cNvSpPr txBox="1"/>
          <p:nvPr/>
        </p:nvSpPr>
        <p:spPr>
          <a:xfrm>
            <a:off x="1149915" y="5969918"/>
            <a:ext cx="8769106" cy="4208523"/>
          </a:xfrm>
          <a:prstGeom prst="rect">
            <a:avLst/>
          </a:prstGeom>
          <a:noFill/>
          <a:ln>
            <a:noFill/>
          </a:ln>
        </p:spPr>
        <p:txBody>
          <a:bodyPr spcFirstLastPara="1" wrap="square" lIns="91425" tIns="45700" rIns="91425" bIns="45700" anchor="t" anchorCtr="0">
            <a:noAutofit/>
          </a:bodyPr>
          <a:lstStyle/>
          <a:p>
            <a:pPr lvl="0" algn="ctr"/>
            <a:endParaRPr sz="5500" dirty="0">
              <a:solidFill>
                <a:schemeClr val="accent3"/>
              </a:solidFill>
              <a:latin typeface="Nunito"/>
              <a:ea typeface="Nunito"/>
              <a:cs typeface="Nunito"/>
              <a:sym typeface="Nunito"/>
            </a:endParaRPr>
          </a:p>
        </p:txBody>
      </p:sp>
      <p:sp>
        <p:nvSpPr>
          <p:cNvPr id="104" name="Google Shape;104;p5"/>
          <p:cNvSpPr txBox="1"/>
          <p:nvPr/>
        </p:nvSpPr>
        <p:spPr>
          <a:xfrm>
            <a:off x="1711325" y="8842790"/>
            <a:ext cx="8207696"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4000" dirty="0">
              <a:solidFill>
                <a:schemeClr val="lt1"/>
              </a:solidFill>
              <a:latin typeface="Nunito"/>
              <a:ea typeface="Nunito"/>
              <a:cs typeface="Nunito"/>
              <a:sym typeface="Nunito"/>
            </a:endParaRPr>
          </a:p>
        </p:txBody>
      </p:sp>
      <p:pic>
        <p:nvPicPr>
          <p:cNvPr id="4" name="Resim 3">
            <a:extLst>
              <a:ext uri="{FF2B5EF4-FFF2-40B4-BE49-F238E27FC236}">
                <a16:creationId xmlns:a16="http://schemas.microsoft.com/office/drawing/2014/main" id="{B0EE77EA-42FE-4ABC-96BC-A429B69F28E3}"/>
              </a:ext>
            </a:extLst>
          </p:cNvPr>
          <p:cNvPicPr>
            <a:picLocks noChangeAspect="1"/>
          </p:cNvPicPr>
          <p:nvPr/>
        </p:nvPicPr>
        <p:blipFill>
          <a:blip r:embed="rId3"/>
          <a:stretch>
            <a:fillRect/>
          </a:stretch>
        </p:blipFill>
        <p:spPr>
          <a:xfrm>
            <a:off x="14592301" y="910830"/>
            <a:ext cx="6705600" cy="11921066"/>
          </a:xfrm>
          <a:prstGeom prst="rect">
            <a:avLst/>
          </a:prstGeom>
        </p:spPr>
      </p:pic>
      <p:pic>
        <p:nvPicPr>
          <p:cNvPr id="1026" name="Picture 2">
            <a:extLst>
              <a:ext uri="{FF2B5EF4-FFF2-40B4-BE49-F238E27FC236}">
                <a16:creationId xmlns:a16="http://schemas.microsoft.com/office/drawing/2014/main" id="{53AC847A-7B40-4F39-A204-7F7C485D59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01" y="910830"/>
            <a:ext cx="7282633" cy="119477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6"/>
          <p:cNvSpPr txBox="1"/>
          <p:nvPr/>
        </p:nvSpPr>
        <p:spPr>
          <a:xfrm>
            <a:off x="4956836" y="8556704"/>
            <a:ext cx="9209700" cy="615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11" name="Google Shape;111;p6"/>
          <p:cNvSpPr txBox="1"/>
          <p:nvPr/>
        </p:nvSpPr>
        <p:spPr>
          <a:xfrm>
            <a:off x="4752136" y="4046947"/>
            <a:ext cx="10573800" cy="3747900"/>
          </a:xfrm>
          <a:prstGeom prst="rect">
            <a:avLst/>
          </a:prstGeom>
          <a:noFill/>
          <a:ln>
            <a:noFill/>
          </a:ln>
        </p:spPr>
        <p:txBody>
          <a:bodyPr spcFirstLastPara="1" wrap="square" lIns="91425" tIns="45700" rIns="91425" bIns="45700" anchor="t" anchorCtr="0">
            <a:noAutofit/>
          </a:bodyPr>
          <a:lstStyle/>
          <a:p>
            <a:pPr marL="0" marR="0" lvl="0" indent="0" algn="l" rtl="0">
              <a:lnSpc>
                <a:spcPct val="93333"/>
              </a:lnSpc>
              <a:spcBef>
                <a:spcPts val="0"/>
              </a:spcBef>
              <a:spcAft>
                <a:spcPts val="0"/>
              </a:spcAft>
              <a:buNone/>
            </a:pPr>
            <a:r>
              <a:rPr lang="tr-TR" sz="15000" b="1" dirty="0">
                <a:solidFill>
                  <a:schemeClr val="dk2"/>
                </a:solidFill>
                <a:latin typeface="Nunito"/>
                <a:ea typeface="Nunito"/>
                <a:cs typeface="Nunito"/>
                <a:sym typeface="Nunito"/>
              </a:rPr>
              <a:t>PROJE İÇERİĞİ</a:t>
            </a:r>
            <a:endParaRPr sz="15000" b="1" dirty="0">
              <a:solidFill>
                <a:schemeClr val="dk2"/>
              </a:solidFill>
              <a:latin typeface="Nunito"/>
              <a:ea typeface="Nunito"/>
              <a:cs typeface="Nunito"/>
              <a:sym typeface="Nunito"/>
            </a:endParaRPr>
          </a:p>
        </p:txBody>
      </p:sp>
      <p:grpSp>
        <p:nvGrpSpPr>
          <p:cNvPr id="112" name="Google Shape;112;p6"/>
          <p:cNvGrpSpPr/>
          <p:nvPr/>
        </p:nvGrpSpPr>
        <p:grpSpPr>
          <a:xfrm>
            <a:off x="-858390" y="4477832"/>
            <a:ext cx="4092370" cy="4233061"/>
            <a:chOff x="-858390" y="4477832"/>
            <a:chExt cx="4092370" cy="4233061"/>
          </a:xfrm>
        </p:grpSpPr>
        <p:sp>
          <p:nvSpPr>
            <p:cNvPr id="113" name="Google Shape;113;p6"/>
            <p:cNvSpPr/>
            <p:nvPr/>
          </p:nvSpPr>
          <p:spPr>
            <a:xfrm>
              <a:off x="2099658" y="6974920"/>
              <a:ext cx="1134322" cy="1716691"/>
            </a:xfrm>
            <a:custGeom>
              <a:avLst/>
              <a:gdLst/>
              <a:ahLst/>
              <a:cxnLst/>
              <a:rect l="l" t="t" r="r" b="b"/>
              <a:pathLst>
                <a:path w="120000" h="120000" extrusionOk="0">
                  <a:moveTo>
                    <a:pt x="0" y="119931"/>
                  </a:moveTo>
                  <a:lnTo>
                    <a:pt x="119895" y="63310"/>
                  </a:lnTo>
                  <a:lnTo>
                    <a:pt x="119895" y="0"/>
                  </a:lnTo>
                  <a:lnTo>
                    <a:pt x="0" y="119931"/>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114" name="Google Shape;114;p6"/>
            <p:cNvSpPr/>
            <p:nvPr/>
          </p:nvSpPr>
          <p:spPr>
            <a:xfrm>
              <a:off x="1777142" y="4477832"/>
              <a:ext cx="1455931" cy="4233061"/>
            </a:xfrm>
            <a:custGeom>
              <a:avLst/>
              <a:gdLst/>
              <a:ahLst/>
              <a:cxnLst/>
              <a:rect l="l" t="t" r="r" b="b"/>
              <a:pathLst>
                <a:path w="120000" h="120000" extrusionOk="0">
                  <a:moveTo>
                    <a:pt x="0" y="0"/>
                  </a:moveTo>
                  <a:lnTo>
                    <a:pt x="26531" y="119972"/>
                  </a:lnTo>
                  <a:lnTo>
                    <a:pt x="119918" y="71396"/>
                  </a:lnTo>
                  <a:lnTo>
                    <a:pt x="119918"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115" name="Google Shape;115;p6"/>
            <p:cNvSpPr/>
            <p:nvPr/>
          </p:nvSpPr>
          <p:spPr>
            <a:xfrm>
              <a:off x="-525459" y="4477832"/>
              <a:ext cx="2646748" cy="4233061"/>
            </a:xfrm>
            <a:custGeom>
              <a:avLst/>
              <a:gdLst/>
              <a:ahLst/>
              <a:cxnLst/>
              <a:rect l="l" t="t" r="r" b="b"/>
              <a:pathLst>
                <a:path w="120000" h="120000" extrusionOk="0">
                  <a:moveTo>
                    <a:pt x="0" y="0"/>
                  </a:moveTo>
                  <a:lnTo>
                    <a:pt x="119955" y="119972"/>
                  </a:lnTo>
                  <a:lnTo>
                    <a:pt x="105351" y="0"/>
                  </a:lnTo>
                  <a:lnTo>
                    <a:pt x="0"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116" name="Google Shape;116;p6"/>
            <p:cNvSpPr/>
            <p:nvPr/>
          </p:nvSpPr>
          <p:spPr>
            <a:xfrm>
              <a:off x="-858390" y="4477832"/>
              <a:ext cx="3003125" cy="4233061"/>
            </a:xfrm>
            <a:custGeom>
              <a:avLst/>
              <a:gdLst/>
              <a:ahLst/>
              <a:cxnLst/>
              <a:rect l="l" t="t" r="r" b="b"/>
              <a:pathLst>
                <a:path w="120000" h="120000" extrusionOk="0">
                  <a:moveTo>
                    <a:pt x="0" y="0"/>
                  </a:moveTo>
                  <a:lnTo>
                    <a:pt x="1692" y="89022"/>
                  </a:lnTo>
                  <a:lnTo>
                    <a:pt x="119960" y="119972"/>
                  </a:lnTo>
                  <a:lnTo>
                    <a:pt x="14247"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grpSp>
      <p:sp>
        <p:nvSpPr>
          <p:cNvPr id="117" name="Google Shape;117;p6"/>
          <p:cNvSpPr txBox="1"/>
          <p:nvPr/>
        </p:nvSpPr>
        <p:spPr>
          <a:xfrm>
            <a:off x="18137966" y="4132133"/>
            <a:ext cx="1895100" cy="3631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000" dirty="0">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9"/>
          <p:cNvSpPr txBox="1"/>
          <p:nvPr/>
        </p:nvSpPr>
        <p:spPr>
          <a:xfrm>
            <a:off x="2565843" y="6913799"/>
            <a:ext cx="11267461" cy="1062152"/>
          </a:xfrm>
          <a:prstGeom prst="rect">
            <a:avLst/>
          </a:prstGeom>
          <a:noFill/>
          <a:ln>
            <a:noFill/>
          </a:ln>
        </p:spPr>
        <p:txBody>
          <a:bodyPr spcFirstLastPara="1" wrap="square" lIns="91425" tIns="45700" rIns="91425" bIns="45700" anchor="t" anchorCtr="0">
            <a:noAutofit/>
          </a:bodyPr>
          <a:lstStyle/>
          <a:p>
            <a:pPr lvl="0" algn="ctr">
              <a:lnSpc>
                <a:spcPct val="131250"/>
              </a:lnSpc>
            </a:pPr>
            <a:r>
              <a:rPr lang="tr-TR" sz="3200" dirty="0" err="1">
                <a:solidFill>
                  <a:schemeClr val="dk2"/>
                </a:solidFill>
                <a:latin typeface="Nunito"/>
                <a:ea typeface="Nunito"/>
                <a:cs typeface="Nunito"/>
                <a:sym typeface="Nunito"/>
              </a:rPr>
              <a:t>Anasayfada</a:t>
            </a:r>
            <a:r>
              <a:rPr lang="tr-TR" sz="3200" dirty="0">
                <a:solidFill>
                  <a:schemeClr val="dk2"/>
                </a:solidFill>
                <a:latin typeface="Nunito"/>
                <a:ea typeface="Nunito"/>
                <a:cs typeface="Nunito"/>
                <a:sym typeface="Nunito"/>
              </a:rPr>
              <a:t> 2 adet buton bulunmaktadır. Bu butonlar müşteriler ve iletişim sayfalarına yönlendirmektedir. Ek olarak logo ve </a:t>
            </a:r>
            <a:r>
              <a:rPr lang="tr-TR" sz="3200" dirty="0" err="1">
                <a:solidFill>
                  <a:schemeClr val="dk2"/>
                </a:solidFill>
                <a:latin typeface="Nunito"/>
                <a:ea typeface="Nunito"/>
                <a:cs typeface="Nunito"/>
                <a:sym typeface="Nunito"/>
              </a:rPr>
              <a:t>arkaplan</a:t>
            </a:r>
            <a:r>
              <a:rPr lang="tr-TR" sz="3200" dirty="0">
                <a:solidFill>
                  <a:schemeClr val="dk2"/>
                </a:solidFill>
                <a:latin typeface="Nunito"/>
                <a:ea typeface="Nunito"/>
                <a:cs typeface="Nunito"/>
                <a:sym typeface="Nunito"/>
              </a:rPr>
              <a:t> resmi kullanıldı.</a:t>
            </a:r>
            <a:endParaRPr sz="3200" dirty="0">
              <a:solidFill>
                <a:schemeClr val="dk2"/>
              </a:solidFill>
              <a:latin typeface="Nunito"/>
              <a:ea typeface="Nunito"/>
              <a:cs typeface="Nunito"/>
              <a:sym typeface="Nunito"/>
            </a:endParaRPr>
          </a:p>
        </p:txBody>
      </p:sp>
      <p:sp>
        <p:nvSpPr>
          <p:cNvPr id="141" name="Google Shape;141;p9"/>
          <p:cNvSpPr txBox="1"/>
          <p:nvPr/>
        </p:nvSpPr>
        <p:spPr>
          <a:xfrm>
            <a:off x="1055456" y="1958287"/>
            <a:ext cx="14005795" cy="249101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tr-TR" sz="16000" b="1" dirty="0">
                <a:solidFill>
                  <a:schemeClr val="accent2"/>
                </a:solidFill>
                <a:latin typeface="Nunito"/>
                <a:ea typeface="Nunito"/>
                <a:cs typeface="Nunito"/>
                <a:sym typeface="Nunito"/>
              </a:rPr>
              <a:t>GİRİŞ EKRANI</a:t>
            </a:r>
            <a:endParaRPr sz="16000" b="1" dirty="0">
              <a:solidFill>
                <a:schemeClr val="accent2"/>
              </a:solidFill>
              <a:latin typeface="Nunito"/>
              <a:ea typeface="Nunito"/>
              <a:cs typeface="Nunito"/>
              <a:sym typeface="Nunito"/>
            </a:endParaRPr>
          </a:p>
        </p:txBody>
      </p:sp>
      <p:sp>
        <p:nvSpPr>
          <p:cNvPr id="142" name="Google Shape;142;p9"/>
          <p:cNvSpPr/>
          <p:nvPr/>
        </p:nvSpPr>
        <p:spPr>
          <a:xfrm>
            <a:off x="15835816" y="0"/>
            <a:ext cx="8541834" cy="13716000"/>
          </a:xfrm>
          <a:prstGeom prst="rect">
            <a:avLst/>
          </a:prstGeom>
          <a:solidFill>
            <a:srgbClr val="10438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Nunito"/>
              <a:ea typeface="Nunito"/>
              <a:cs typeface="Nunito"/>
              <a:sym typeface="Nunito"/>
            </a:endParaRPr>
          </a:p>
        </p:txBody>
      </p:sp>
      <p:grpSp>
        <p:nvGrpSpPr>
          <p:cNvPr id="143" name="Google Shape;143;p9"/>
          <p:cNvGrpSpPr/>
          <p:nvPr/>
        </p:nvGrpSpPr>
        <p:grpSpPr>
          <a:xfrm>
            <a:off x="17244912" y="4242322"/>
            <a:ext cx="6502122" cy="3202553"/>
            <a:chOff x="10263392" y="3506605"/>
            <a:chExt cx="3873862" cy="1908031"/>
          </a:xfrm>
        </p:grpSpPr>
        <p:sp>
          <p:nvSpPr>
            <p:cNvPr id="144" name="Google Shape;144;p9"/>
            <p:cNvSpPr/>
            <p:nvPr/>
          </p:nvSpPr>
          <p:spPr>
            <a:xfrm>
              <a:off x="13526123" y="4299560"/>
              <a:ext cx="611131" cy="926798"/>
            </a:xfrm>
            <a:custGeom>
              <a:avLst/>
              <a:gdLst/>
              <a:ahLst/>
              <a:cxnLst/>
              <a:rect l="l" t="t" r="r" b="b"/>
              <a:pathLst>
                <a:path w="120000" h="120000" extrusionOk="0">
                  <a:moveTo>
                    <a:pt x="6942" y="120000"/>
                  </a:moveTo>
                  <a:lnTo>
                    <a:pt x="0" y="117057"/>
                  </a:lnTo>
                  <a:lnTo>
                    <a:pt x="113553" y="0"/>
                  </a:lnTo>
                  <a:lnTo>
                    <a:pt x="120000" y="2942"/>
                  </a:lnTo>
                  <a:lnTo>
                    <a:pt x="6942"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45" name="Google Shape;145;p9"/>
            <p:cNvSpPr/>
            <p:nvPr/>
          </p:nvSpPr>
          <p:spPr>
            <a:xfrm>
              <a:off x="13182678" y="4370269"/>
              <a:ext cx="378800" cy="851039"/>
            </a:xfrm>
            <a:custGeom>
              <a:avLst/>
              <a:gdLst/>
              <a:ahLst/>
              <a:cxnLst/>
              <a:rect l="l" t="t" r="r" b="b"/>
              <a:pathLst>
                <a:path w="120000" h="120000" extrusionOk="0">
                  <a:moveTo>
                    <a:pt x="108800" y="120000"/>
                  </a:moveTo>
                  <a:lnTo>
                    <a:pt x="0" y="2136"/>
                  </a:lnTo>
                  <a:lnTo>
                    <a:pt x="11200" y="0"/>
                  </a:lnTo>
                  <a:lnTo>
                    <a:pt x="120000" y="117863"/>
                  </a:lnTo>
                  <a:lnTo>
                    <a:pt x="108800"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46" name="Google Shape;146;p9"/>
            <p:cNvSpPr/>
            <p:nvPr/>
          </p:nvSpPr>
          <p:spPr>
            <a:xfrm>
              <a:off x="13200356" y="4291983"/>
              <a:ext cx="921747" cy="106065"/>
            </a:xfrm>
            <a:custGeom>
              <a:avLst/>
              <a:gdLst/>
              <a:ahLst/>
              <a:cxnLst/>
              <a:rect l="l" t="t" r="r" b="b"/>
              <a:pathLst>
                <a:path w="120000" h="120000" extrusionOk="0">
                  <a:moveTo>
                    <a:pt x="328" y="120000"/>
                  </a:moveTo>
                  <a:lnTo>
                    <a:pt x="0" y="77142"/>
                  </a:lnTo>
                  <a:lnTo>
                    <a:pt x="119671" y="0"/>
                  </a:lnTo>
                  <a:lnTo>
                    <a:pt x="119999" y="45714"/>
                  </a:lnTo>
                  <a:lnTo>
                    <a:pt x="328"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47" name="Google Shape;147;p9"/>
            <p:cNvSpPr/>
            <p:nvPr/>
          </p:nvSpPr>
          <p:spPr>
            <a:xfrm>
              <a:off x="13137220" y="3524282"/>
              <a:ext cx="83336" cy="853563"/>
            </a:xfrm>
            <a:custGeom>
              <a:avLst/>
              <a:gdLst/>
              <a:ahLst/>
              <a:cxnLst/>
              <a:rect l="l" t="t" r="r" b="b"/>
              <a:pathLst>
                <a:path w="120000" h="120000" extrusionOk="0">
                  <a:moveTo>
                    <a:pt x="61818" y="120000"/>
                  </a:moveTo>
                  <a:lnTo>
                    <a:pt x="0" y="355"/>
                  </a:lnTo>
                  <a:lnTo>
                    <a:pt x="58181" y="0"/>
                  </a:lnTo>
                  <a:lnTo>
                    <a:pt x="120000" y="120000"/>
                  </a:lnTo>
                  <a:lnTo>
                    <a:pt x="61818"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48" name="Google Shape;148;p9"/>
            <p:cNvSpPr/>
            <p:nvPr/>
          </p:nvSpPr>
          <p:spPr>
            <a:xfrm>
              <a:off x="13144798" y="3509129"/>
              <a:ext cx="989931" cy="818209"/>
            </a:xfrm>
            <a:custGeom>
              <a:avLst/>
              <a:gdLst/>
              <a:ahLst/>
              <a:cxnLst/>
              <a:rect l="l" t="t" r="r" b="b"/>
              <a:pathLst>
                <a:path w="120000" h="120000" extrusionOk="0">
                  <a:moveTo>
                    <a:pt x="116938" y="120000"/>
                  </a:moveTo>
                  <a:lnTo>
                    <a:pt x="0" y="4814"/>
                  </a:lnTo>
                  <a:lnTo>
                    <a:pt x="3061" y="0"/>
                  </a:lnTo>
                  <a:lnTo>
                    <a:pt x="119999" y="115555"/>
                  </a:lnTo>
                  <a:lnTo>
                    <a:pt x="116938"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49" name="Google Shape;149;p9"/>
            <p:cNvSpPr/>
            <p:nvPr/>
          </p:nvSpPr>
          <p:spPr>
            <a:xfrm>
              <a:off x="12137190" y="3506605"/>
              <a:ext cx="1020235" cy="37881"/>
            </a:xfrm>
            <a:prstGeom prst="rect">
              <a:avLst/>
            </a:pr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0" name="Google Shape;150;p9"/>
            <p:cNvSpPr/>
            <p:nvPr/>
          </p:nvSpPr>
          <p:spPr>
            <a:xfrm>
              <a:off x="12127087" y="3509129"/>
              <a:ext cx="1040438" cy="593455"/>
            </a:xfrm>
            <a:custGeom>
              <a:avLst/>
              <a:gdLst/>
              <a:ahLst/>
              <a:cxnLst/>
              <a:rect l="l" t="t" r="r" b="b"/>
              <a:pathLst>
                <a:path w="120000" h="120000" extrusionOk="0">
                  <a:moveTo>
                    <a:pt x="2330" y="120000"/>
                  </a:moveTo>
                  <a:lnTo>
                    <a:pt x="0" y="112851"/>
                  </a:lnTo>
                  <a:lnTo>
                    <a:pt x="117669" y="0"/>
                  </a:lnTo>
                  <a:lnTo>
                    <a:pt x="120000" y="7148"/>
                  </a:lnTo>
                  <a:lnTo>
                    <a:pt x="2330"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1" name="Google Shape;151;p9"/>
            <p:cNvSpPr/>
            <p:nvPr/>
          </p:nvSpPr>
          <p:spPr>
            <a:xfrm>
              <a:off x="11268474" y="4064703"/>
              <a:ext cx="873766" cy="262635"/>
            </a:xfrm>
            <a:custGeom>
              <a:avLst/>
              <a:gdLst/>
              <a:ahLst/>
              <a:cxnLst/>
              <a:rect l="l" t="t" r="r" b="b"/>
              <a:pathLst>
                <a:path w="120000" h="120000" extrusionOk="0">
                  <a:moveTo>
                    <a:pt x="1387" y="120000"/>
                  </a:moveTo>
                  <a:lnTo>
                    <a:pt x="0" y="102692"/>
                  </a:lnTo>
                  <a:lnTo>
                    <a:pt x="118612" y="0"/>
                  </a:lnTo>
                  <a:lnTo>
                    <a:pt x="120000" y="18461"/>
                  </a:lnTo>
                  <a:lnTo>
                    <a:pt x="1387"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2" name="Google Shape;152;p9"/>
            <p:cNvSpPr/>
            <p:nvPr/>
          </p:nvSpPr>
          <p:spPr>
            <a:xfrm>
              <a:off x="10528553" y="3506605"/>
              <a:ext cx="1611163" cy="318192"/>
            </a:xfrm>
            <a:custGeom>
              <a:avLst/>
              <a:gdLst/>
              <a:ahLst/>
              <a:cxnLst/>
              <a:rect l="l" t="t" r="r" b="b"/>
              <a:pathLst>
                <a:path w="120000" h="120000" extrusionOk="0">
                  <a:moveTo>
                    <a:pt x="564" y="120000"/>
                  </a:moveTo>
                  <a:lnTo>
                    <a:pt x="0" y="105714"/>
                  </a:lnTo>
                  <a:lnTo>
                    <a:pt x="119435" y="0"/>
                  </a:lnTo>
                  <a:lnTo>
                    <a:pt x="120000" y="14285"/>
                  </a:lnTo>
                  <a:lnTo>
                    <a:pt x="564"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3" name="Google Shape;153;p9"/>
            <p:cNvSpPr/>
            <p:nvPr/>
          </p:nvSpPr>
          <p:spPr>
            <a:xfrm>
              <a:off x="12116986" y="3526807"/>
              <a:ext cx="40405" cy="558100"/>
            </a:xfrm>
            <a:prstGeom prst="rect">
              <a:avLst/>
            </a:pr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4" name="Google Shape;154;p9"/>
            <p:cNvSpPr/>
            <p:nvPr/>
          </p:nvSpPr>
          <p:spPr>
            <a:xfrm>
              <a:off x="10520976" y="3789442"/>
              <a:ext cx="765177" cy="535371"/>
            </a:xfrm>
            <a:custGeom>
              <a:avLst/>
              <a:gdLst/>
              <a:ahLst/>
              <a:cxnLst/>
              <a:rect l="l" t="t" r="r" b="b"/>
              <a:pathLst>
                <a:path w="120000" h="120000" extrusionOk="0">
                  <a:moveTo>
                    <a:pt x="116435" y="120000"/>
                  </a:moveTo>
                  <a:lnTo>
                    <a:pt x="0" y="7358"/>
                  </a:lnTo>
                  <a:lnTo>
                    <a:pt x="3564" y="0"/>
                  </a:lnTo>
                  <a:lnTo>
                    <a:pt x="120000" y="112641"/>
                  </a:lnTo>
                  <a:lnTo>
                    <a:pt x="116435"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5" name="Google Shape;155;p9"/>
            <p:cNvSpPr/>
            <p:nvPr/>
          </p:nvSpPr>
          <p:spPr>
            <a:xfrm>
              <a:off x="10273493" y="4291983"/>
              <a:ext cx="1010134" cy="560624"/>
            </a:xfrm>
            <a:custGeom>
              <a:avLst/>
              <a:gdLst/>
              <a:ahLst/>
              <a:cxnLst/>
              <a:rect l="l" t="t" r="r" b="b"/>
              <a:pathLst>
                <a:path w="120000" h="120000" extrusionOk="0">
                  <a:moveTo>
                    <a:pt x="2100" y="120000"/>
                  </a:moveTo>
                  <a:lnTo>
                    <a:pt x="0" y="112432"/>
                  </a:lnTo>
                  <a:lnTo>
                    <a:pt x="117900" y="0"/>
                  </a:lnTo>
                  <a:lnTo>
                    <a:pt x="120000" y="7567"/>
                  </a:lnTo>
                  <a:lnTo>
                    <a:pt x="2100"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6" name="Google Shape;156;p9"/>
            <p:cNvSpPr/>
            <p:nvPr/>
          </p:nvSpPr>
          <p:spPr>
            <a:xfrm>
              <a:off x="10263392" y="3799542"/>
              <a:ext cx="287888" cy="1040439"/>
            </a:xfrm>
            <a:custGeom>
              <a:avLst/>
              <a:gdLst/>
              <a:ahLst/>
              <a:cxnLst/>
              <a:rect l="l" t="t" r="r" b="b"/>
              <a:pathLst>
                <a:path w="120000" h="120000" extrusionOk="0">
                  <a:moveTo>
                    <a:pt x="15789" y="120000"/>
                  </a:moveTo>
                  <a:lnTo>
                    <a:pt x="0" y="118834"/>
                  </a:lnTo>
                  <a:lnTo>
                    <a:pt x="104210" y="0"/>
                  </a:lnTo>
                  <a:lnTo>
                    <a:pt x="119999" y="1165"/>
                  </a:lnTo>
                  <a:lnTo>
                    <a:pt x="15789"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7" name="Google Shape;157;p9"/>
            <p:cNvSpPr/>
            <p:nvPr/>
          </p:nvSpPr>
          <p:spPr>
            <a:xfrm>
              <a:off x="12132139" y="4067229"/>
              <a:ext cx="1073267" cy="330820"/>
            </a:xfrm>
            <a:custGeom>
              <a:avLst/>
              <a:gdLst/>
              <a:ahLst/>
              <a:cxnLst/>
              <a:rect l="l" t="t" r="r" b="b"/>
              <a:pathLst>
                <a:path w="120000" h="120000" extrusionOk="0">
                  <a:moveTo>
                    <a:pt x="118870" y="120000"/>
                  </a:moveTo>
                  <a:lnTo>
                    <a:pt x="0" y="13740"/>
                  </a:lnTo>
                  <a:lnTo>
                    <a:pt x="1129" y="0"/>
                  </a:lnTo>
                  <a:lnTo>
                    <a:pt x="120000" y="106259"/>
                  </a:lnTo>
                  <a:lnTo>
                    <a:pt x="118870"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8" name="Google Shape;158;p9"/>
            <p:cNvSpPr/>
            <p:nvPr/>
          </p:nvSpPr>
          <p:spPr>
            <a:xfrm>
              <a:off x="12771049" y="5229506"/>
              <a:ext cx="777804" cy="185130"/>
            </a:xfrm>
            <a:custGeom>
              <a:avLst/>
              <a:gdLst/>
              <a:ahLst/>
              <a:cxnLst/>
              <a:rect l="l" t="t" r="r" b="b"/>
              <a:pathLst>
                <a:path w="120000" h="120000" extrusionOk="0">
                  <a:moveTo>
                    <a:pt x="1182" y="120000"/>
                  </a:moveTo>
                  <a:lnTo>
                    <a:pt x="0" y="102857"/>
                  </a:lnTo>
                  <a:lnTo>
                    <a:pt x="118817" y="0"/>
                  </a:lnTo>
                  <a:lnTo>
                    <a:pt x="120000" y="17142"/>
                  </a:lnTo>
                  <a:lnTo>
                    <a:pt x="1182"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9" name="Google Shape;159;p9"/>
            <p:cNvSpPr/>
            <p:nvPr/>
          </p:nvSpPr>
          <p:spPr>
            <a:xfrm>
              <a:off x="12493263" y="4362692"/>
              <a:ext cx="719720" cy="601031"/>
            </a:xfrm>
            <a:custGeom>
              <a:avLst/>
              <a:gdLst/>
              <a:ahLst/>
              <a:cxnLst/>
              <a:rect l="l" t="t" r="r" b="b"/>
              <a:pathLst>
                <a:path w="120000" h="120000" extrusionOk="0">
                  <a:moveTo>
                    <a:pt x="4210" y="120000"/>
                  </a:moveTo>
                  <a:lnTo>
                    <a:pt x="0" y="113949"/>
                  </a:lnTo>
                  <a:lnTo>
                    <a:pt x="115789" y="0"/>
                  </a:lnTo>
                  <a:lnTo>
                    <a:pt x="119999" y="6050"/>
                  </a:lnTo>
                  <a:lnTo>
                    <a:pt x="4210"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60" name="Google Shape;160;p9"/>
            <p:cNvSpPr/>
            <p:nvPr/>
          </p:nvSpPr>
          <p:spPr>
            <a:xfrm>
              <a:off x="12116986" y="4084906"/>
              <a:ext cx="45719" cy="750452"/>
            </a:xfrm>
            <a:prstGeom prst="rect">
              <a:avLst/>
            </a:pr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61" name="Google Shape;161;p9"/>
            <p:cNvSpPr/>
            <p:nvPr/>
          </p:nvSpPr>
          <p:spPr>
            <a:xfrm>
              <a:off x="11258372" y="4297035"/>
              <a:ext cx="484865" cy="628382"/>
            </a:xfrm>
            <a:custGeom>
              <a:avLst/>
              <a:gdLst/>
              <a:ahLst/>
              <a:cxnLst/>
              <a:rect l="l" t="t" r="r" b="b"/>
              <a:pathLst>
                <a:path w="120000" h="120000" extrusionOk="0">
                  <a:moveTo>
                    <a:pt x="111521" y="120000"/>
                  </a:moveTo>
                  <a:lnTo>
                    <a:pt x="0" y="4285"/>
                  </a:lnTo>
                  <a:lnTo>
                    <a:pt x="7826" y="0"/>
                  </a:lnTo>
                  <a:lnTo>
                    <a:pt x="120000" y="115714"/>
                  </a:lnTo>
                  <a:lnTo>
                    <a:pt x="111521"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62" name="Google Shape;162;p9"/>
            <p:cNvSpPr/>
            <p:nvPr/>
          </p:nvSpPr>
          <p:spPr>
            <a:xfrm>
              <a:off x="10278543" y="4814728"/>
              <a:ext cx="1310650" cy="333301"/>
            </a:xfrm>
            <a:custGeom>
              <a:avLst/>
              <a:gdLst/>
              <a:ahLst/>
              <a:cxnLst/>
              <a:rect l="l" t="t" r="r" b="b"/>
              <a:pathLst>
                <a:path w="120000" h="120000" extrusionOk="0">
                  <a:moveTo>
                    <a:pt x="119349" y="120000"/>
                  </a:moveTo>
                  <a:lnTo>
                    <a:pt x="0" y="15000"/>
                  </a:lnTo>
                  <a:lnTo>
                    <a:pt x="650" y="0"/>
                  </a:lnTo>
                  <a:lnTo>
                    <a:pt x="120000" y="105937"/>
                  </a:lnTo>
                  <a:lnTo>
                    <a:pt x="119349"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grpSp>
      <p:grpSp>
        <p:nvGrpSpPr>
          <p:cNvPr id="164" name="Google Shape;164;p9"/>
          <p:cNvGrpSpPr/>
          <p:nvPr/>
        </p:nvGrpSpPr>
        <p:grpSpPr>
          <a:xfrm>
            <a:off x="17155900" y="4144117"/>
            <a:ext cx="6684386" cy="3123901"/>
            <a:chOff x="17155900" y="4144117"/>
            <a:chExt cx="6684386" cy="3123901"/>
          </a:xfrm>
        </p:grpSpPr>
        <p:sp>
          <p:nvSpPr>
            <p:cNvPr id="165" name="Google Shape;165;p9"/>
            <p:cNvSpPr/>
            <p:nvPr/>
          </p:nvSpPr>
          <p:spPr>
            <a:xfrm>
              <a:off x="20237414" y="5072383"/>
              <a:ext cx="296706" cy="296706"/>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66" name="Google Shape;166;p9"/>
            <p:cNvSpPr/>
            <p:nvPr/>
          </p:nvSpPr>
          <p:spPr>
            <a:xfrm>
              <a:off x="22013420" y="5581024"/>
              <a:ext cx="330618" cy="326379"/>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67" name="Google Shape;167;p9"/>
            <p:cNvSpPr/>
            <p:nvPr/>
          </p:nvSpPr>
          <p:spPr>
            <a:xfrm>
              <a:off x="21941361" y="4144117"/>
              <a:ext cx="330618" cy="330618"/>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68" name="Google Shape;168;p9"/>
            <p:cNvSpPr/>
            <p:nvPr/>
          </p:nvSpPr>
          <p:spPr>
            <a:xfrm>
              <a:off x="23598681" y="5508968"/>
              <a:ext cx="241605" cy="237366"/>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69" name="Google Shape;169;p9"/>
            <p:cNvSpPr/>
            <p:nvPr/>
          </p:nvSpPr>
          <p:spPr>
            <a:xfrm>
              <a:off x="18817459" y="5504729"/>
              <a:ext cx="241605" cy="241605"/>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70" name="Google Shape;170;p9"/>
            <p:cNvSpPr/>
            <p:nvPr/>
          </p:nvSpPr>
          <p:spPr>
            <a:xfrm>
              <a:off x="20245891" y="4169548"/>
              <a:ext cx="279754" cy="279754"/>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71" name="Google Shape;171;p9"/>
            <p:cNvSpPr/>
            <p:nvPr/>
          </p:nvSpPr>
          <p:spPr>
            <a:xfrm>
              <a:off x="17155900" y="6365181"/>
              <a:ext cx="241605" cy="237366"/>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72" name="Google Shape;172;p9"/>
            <p:cNvSpPr/>
            <p:nvPr/>
          </p:nvSpPr>
          <p:spPr>
            <a:xfrm>
              <a:off x="22632266" y="7026413"/>
              <a:ext cx="233127" cy="241605"/>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73" name="Google Shape;173;p9"/>
            <p:cNvSpPr/>
            <p:nvPr/>
          </p:nvSpPr>
          <p:spPr>
            <a:xfrm>
              <a:off x="17575528" y="4661234"/>
              <a:ext cx="237366" cy="237366"/>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grpSp>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76702" y="1406490"/>
            <a:ext cx="6515100" cy="10622359"/>
          </a:xfrm>
          <a:prstGeom prst="rect">
            <a:avLst/>
          </a:prstGeom>
        </p:spPr>
      </p:pic>
      <p:pic>
        <p:nvPicPr>
          <p:cNvPr id="2050" name="Picture 2">
            <a:extLst>
              <a:ext uri="{FF2B5EF4-FFF2-40B4-BE49-F238E27FC236}">
                <a16:creationId xmlns:a16="http://schemas.microsoft.com/office/drawing/2014/main" id="{0F35A1FE-09AD-4969-ABA4-D8FFF50D2B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70220" y="1244875"/>
            <a:ext cx="6910849" cy="113378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9"/>
          <p:cNvSpPr txBox="1"/>
          <p:nvPr/>
        </p:nvSpPr>
        <p:spPr>
          <a:xfrm>
            <a:off x="2320036" y="7026413"/>
            <a:ext cx="10692579" cy="1554879"/>
          </a:xfrm>
          <a:prstGeom prst="rect">
            <a:avLst/>
          </a:prstGeom>
          <a:noFill/>
          <a:ln>
            <a:noFill/>
          </a:ln>
        </p:spPr>
        <p:txBody>
          <a:bodyPr spcFirstLastPara="1" wrap="square" lIns="91425" tIns="45700" rIns="91425" bIns="45700" anchor="t" anchorCtr="0">
            <a:noAutofit/>
          </a:bodyPr>
          <a:lstStyle/>
          <a:p>
            <a:pPr lvl="0" algn="ctr">
              <a:lnSpc>
                <a:spcPct val="131250"/>
              </a:lnSpc>
            </a:pPr>
            <a:r>
              <a:rPr lang="tr-TR" sz="3200" dirty="0">
                <a:solidFill>
                  <a:schemeClr val="dk2"/>
                </a:solidFill>
                <a:latin typeface="Nunito"/>
                <a:ea typeface="Nunito"/>
                <a:cs typeface="Nunito"/>
                <a:sym typeface="Nunito"/>
              </a:rPr>
              <a:t>Bu sayfada Otel firmasının iletişim bilgileri bulunmaktadır.</a:t>
            </a:r>
            <a:endParaRPr sz="3200" dirty="0">
              <a:solidFill>
                <a:schemeClr val="dk2"/>
              </a:solidFill>
              <a:latin typeface="Nunito"/>
              <a:ea typeface="Nunito"/>
              <a:cs typeface="Nunito"/>
              <a:sym typeface="Nunito"/>
            </a:endParaRPr>
          </a:p>
        </p:txBody>
      </p:sp>
      <p:sp>
        <p:nvSpPr>
          <p:cNvPr id="141" name="Google Shape;141;p9"/>
          <p:cNvSpPr txBox="1"/>
          <p:nvPr/>
        </p:nvSpPr>
        <p:spPr>
          <a:xfrm>
            <a:off x="862731" y="1983720"/>
            <a:ext cx="14005795" cy="249101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tr-TR" sz="16000" b="1" dirty="0">
                <a:solidFill>
                  <a:schemeClr val="accent2"/>
                </a:solidFill>
                <a:latin typeface="Nunito"/>
                <a:ea typeface="Nunito"/>
                <a:cs typeface="Nunito"/>
                <a:sym typeface="Nunito"/>
              </a:rPr>
              <a:t>İLETİŞİM</a:t>
            </a:r>
            <a:endParaRPr sz="16000" b="1" dirty="0">
              <a:solidFill>
                <a:schemeClr val="accent2"/>
              </a:solidFill>
              <a:latin typeface="Nunito"/>
              <a:ea typeface="Nunito"/>
              <a:cs typeface="Nunito"/>
              <a:sym typeface="Nunito"/>
            </a:endParaRPr>
          </a:p>
        </p:txBody>
      </p:sp>
      <p:sp>
        <p:nvSpPr>
          <p:cNvPr id="142" name="Google Shape;142;p9"/>
          <p:cNvSpPr/>
          <p:nvPr/>
        </p:nvSpPr>
        <p:spPr>
          <a:xfrm>
            <a:off x="15835816" y="0"/>
            <a:ext cx="8541834" cy="13716000"/>
          </a:xfrm>
          <a:prstGeom prst="rect">
            <a:avLst/>
          </a:prstGeom>
          <a:solidFill>
            <a:srgbClr val="10438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Nunito"/>
              <a:ea typeface="Nunito"/>
              <a:cs typeface="Nunito"/>
              <a:sym typeface="Nunito"/>
            </a:endParaRPr>
          </a:p>
        </p:txBody>
      </p:sp>
      <p:grpSp>
        <p:nvGrpSpPr>
          <p:cNvPr id="143" name="Google Shape;143;p9"/>
          <p:cNvGrpSpPr/>
          <p:nvPr/>
        </p:nvGrpSpPr>
        <p:grpSpPr>
          <a:xfrm>
            <a:off x="17244912" y="4242322"/>
            <a:ext cx="6502122" cy="3202553"/>
            <a:chOff x="10263392" y="3506605"/>
            <a:chExt cx="3873862" cy="1908031"/>
          </a:xfrm>
        </p:grpSpPr>
        <p:sp>
          <p:nvSpPr>
            <p:cNvPr id="144" name="Google Shape;144;p9"/>
            <p:cNvSpPr/>
            <p:nvPr/>
          </p:nvSpPr>
          <p:spPr>
            <a:xfrm>
              <a:off x="13526123" y="4299560"/>
              <a:ext cx="611131" cy="926798"/>
            </a:xfrm>
            <a:custGeom>
              <a:avLst/>
              <a:gdLst/>
              <a:ahLst/>
              <a:cxnLst/>
              <a:rect l="l" t="t" r="r" b="b"/>
              <a:pathLst>
                <a:path w="120000" h="120000" extrusionOk="0">
                  <a:moveTo>
                    <a:pt x="6942" y="120000"/>
                  </a:moveTo>
                  <a:lnTo>
                    <a:pt x="0" y="117057"/>
                  </a:lnTo>
                  <a:lnTo>
                    <a:pt x="113553" y="0"/>
                  </a:lnTo>
                  <a:lnTo>
                    <a:pt x="120000" y="2942"/>
                  </a:lnTo>
                  <a:lnTo>
                    <a:pt x="6942"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45" name="Google Shape;145;p9"/>
            <p:cNvSpPr/>
            <p:nvPr/>
          </p:nvSpPr>
          <p:spPr>
            <a:xfrm>
              <a:off x="13182678" y="4370269"/>
              <a:ext cx="378800" cy="851039"/>
            </a:xfrm>
            <a:custGeom>
              <a:avLst/>
              <a:gdLst/>
              <a:ahLst/>
              <a:cxnLst/>
              <a:rect l="l" t="t" r="r" b="b"/>
              <a:pathLst>
                <a:path w="120000" h="120000" extrusionOk="0">
                  <a:moveTo>
                    <a:pt x="108800" y="120000"/>
                  </a:moveTo>
                  <a:lnTo>
                    <a:pt x="0" y="2136"/>
                  </a:lnTo>
                  <a:lnTo>
                    <a:pt x="11200" y="0"/>
                  </a:lnTo>
                  <a:lnTo>
                    <a:pt x="120000" y="117863"/>
                  </a:lnTo>
                  <a:lnTo>
                    <a:pt x="108800"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46" name="Google Shape;146;p9"/>
            <p:cNvSpPr/>
            <p:nvPr/>
          </p:nvSpPr>
          <p:spPr>
            <a:xfrm>
              <a:off x="13200356" y="4291983"/>
              <a:ext cx="921747" cy="106065"/>
            </a:xfrm>
            <a:custGeom>
              <a:avLst/>
              <a:gdLst/>
              <a:ahLst/>
              <a:cxnLst/>
              <a:rect l="l" t="t" r="r" b="b"/>
              <a:pathLst>
                <a:path w="120000" h="120000" extrusionOk="0">
                  <a:moveTo>
                    <a:pt x="328" y="120000"/>
                  </a:moveTo>
                  <a:lnTo>
                    <a:pt x="0" y="77142"/>
                  </a:lnTo>
                  <a:lnTo>
                    <a:pt x="119671" y="0"/>
                  </a:lnTo>
                  <a:lnTo>
                    <a:pt x="119999" y="45714"/>
                  </a:lnTo>
                  <a:lnTo>
                    <a:pt x="328"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47" name="Google Shape;147;p9"/>
            <p:cNvSpPr/>
            <p:nvPr/>
          </p:nvSpPr>
          <p:spPr>
            <a:xfrm>
              <a:off x="13137220" y="3524282"/>
              <a:ext cx="83336" cy="853563"/>
            </a:xfrm>
            <a:custGeom>
              <a:avLst/>
              <a:gdLst/>
              <a:ahLst/>
              <a:cxnLst/>
              <a:rect l="l" t="t" r="r" b="b"/>
              <a:pathLst>
                <a:path w="120000" h="120000" extrusionOk="0">
                  <a:moveTo>
                    <a:pt x="61818" y="120000"/>
                  </a:moveTo>
                  <a:lnTo>
                    <a:pt x="0" y="355"/>
                  </a:lnTo>
                  <a:lnTo>
                    <a:pt x="58181" y="0"/>
                  </a:lnTo>
                  <a:lnTo>
                    <a:pt x="120000" y="120000"/>
                  </a:lnTo>
                  <a:lnTo>
                    <a:pt x="61818"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48" name="Google Shape;148;p9"/>
            <p:cNvSpPr/>
            <p:nvPr/>
          </p:nvSpPr>
          <p:spPr>
            <a:xfrm>
              <a:off x="13144798" y="3509129"/>
              <a:ext cx="989931" cy="818209"/>
            </a:xfrm>
            <a:custGeom>
              <a:avLst/>
              <a:gdLst/>
              <a:ahLst/>
              <a:cxnLst/>
              <a:rect l="l" t="t" r="r" b="b"/>
              <a:pathLst>
                <a:path w="120000" h="120000" extrusionOk="0">
                  <a:moveTo>
                    <a:pt x="116938" y="120000"/>
                  </a:moveTo>
                  <a:lnTo>
                    <a:pt x="0" y="4814"/>
                  </a:lnTo>
                  <a:lnTo>
                    <a:pt x="3061" y="0"/>
                  </a:lnTo>
                  <a:lnTo>
                    <a:pt x="119999" y="115555"/>
                  </a:lnTo>
                  <a:lnTo>
                    <a:pt x="116938"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49" name="Google Shape;149;p9"/>
            <p:cNvSpPr/>
            <p:nvPr/>
          </p:nvSpPr>
          <p:spPr>
            <a:xfrm>
              <a:off x="12137190" y="3506605"/>
              <a:ext cx="1020235" cy="37881"/>
            </a:xfrm>
            <a:prstGeom prst="rect">
              <a:avLst/>
            </a:pr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0" name="Google Shape;150;p9"/>
            <p:cNvSpPr/>
            <p:nvPr/>
          </p:nvSpPr>
          <p:spPr>
            <a:xfrm>
              <a:off x="12127087" y="3509129"/>
              <a:ext cx="1040438" cy="593455"/>
            </a:xfrm>
            <a:custGeom>
              <a:avLst/>
              <a:gdLst/>
              <a:ahLst/>
              <a:cxnLst/>
              <a:rect l="l" t="t" r="r" b="b"/>
              <a:pathLst>
                <a:path w="120000" h="120000" extrusionOk="0">
                  <a:moveTo>
                    <a:pt x="2330" y="120000"/>
                  </a:moveTo>
                  <a:lnTo>
                    <a:pt x="0" y="112851"/>
                  </a:lnTo>
                  <a:lnTo>
                    <a:pt x="117669" y="0"/>
                  </a:lnTo>
                  <a:lnTo>
                    <a:pt x="120000" y="7148"/>
                  </a:lnTo>
                  <a:lnTo>
                    <a:pt x="2330"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1" name="Google Shape;151;p9"/>
            <p:cNvSpPr/>
            <p:nvPr/>
          </p:nvSpPr>
          <p:spPr>
            <a:xfrm>
              <a:off x="11268474" y="4064703"/>
              <a:ext cx="873766" cy="262635"/>
            </a:xfrm>
            <a:custGeom>
              <a:avLst/>
              <a:gdLst/>
              <a:ahLst/>
              <a:cxnLst/>
              <a:rect l="l" t="t" r="r" b="b"/>
              <a:pathLst>
                <a:path w="120000" h="120000" extrusionOk="0">
                  <a:moveTo>
                    <a:pt x="1387" y="120000"/>
                  </a:moveTo>
                  <a:lnTo>
                    <a:pt x="0" y="102692"/>
                  </a:lnTo>
                  <a:lnTo>
                    <a:pt x="118612" y="0"/>
                  </a:lnTo>
                  <a:lnTo>
                    <a:pt x="120000" y="18461"/>
                  </a:lnTo>
                  <a:lnTo>
                    <a:pt x="1387"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2" name="Google Shape;152;p9"/>
            <p:cNvSpPr/>
            <p:nvPr/>
          </p:nvSpPr>
          <p:spPr>
            <a:xfrm>
              <a:off x="10528553" y="3506605"/>
              <a:ext cx="1611163" cy="318192"/>
            </a:xfrm>
            <a:custGeom>
              <a:avLst/>
              <a:gdLst/>
              <a:ahLst/>
              <a:cxnLst/>
              <a:rect l="l" t="t" r="r" b="b"/>
              <a:pathLst>
                <a:path w="120000" h="120000" extrusionOk="0">
                  <a:moveTo>
                    <a:pt x="564" y="120000"/>
                  </a:moveTo>
                  <a:lnTo>
                    <a:pt x="0" y="105714"/>
                  </a:lnTo>
                  <a:lnTo>
                    <a:pt x="119435" y="0"/>
                  </a:lnTo>
                  <a:lnTo>
                    <a:pt x="120000" y="14285"/>
                  </a:lnTo>
                  <a:lnTo>
                    <a:pt x="564"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3" name="Google Shape;153;p9"/>
            <p:cNvSpPr/>
            <p:nvPr/>
          </p:nvSpPr>
          <p:spPr>
            <a:xfrm>
              <a:off x="12116986" y="3526807"/>
              <a:ext cx="40405" cy="558100"/>
            </a:xfrm>
            <a:prstGeom prst="rect">
              <a:avLst/>
            </a:pr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4" name="Google Shape;154;p9"/>
            <p:cNvSpPr/>
            <p:nvPr/>
          </p:nvSpPr>
          <p:spPr>
            <a:xfrm>
              <a:off x="10520976" y="3789442"/>
              <a:ext cx="765177" cy="535371"/>
            </a:xfrm>
            <a:custGeom>
              <a:avLst/>
              <a:gdLst/>
              <a:ahLst/>
              <a:cxnLst/>
              <a:rect l="l" t="t" r="r" b="b"/>
              <a:pathLst>
                <a:path w="120000" h="120000" extrusionOk="0">
                  <a:moveTo>
                    <a:pt x="116435" y="120000"/>
                  </a:moveTo>
                  <a:lnTo>
                    <a:pt x="0" y="7358"/>
                  </a:lnTo>
                  <a:lnTo>
                    <a:pt x="3564" y="0"/>
                  </a:lnTo>
                  <a:lnTo>
                    <a:pt x="120000" y="112641"/>
                  </a:lnTo>
                  <a:lnTo>
                    <a:pt x="116435"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5" name="Google Shape;155;p9"/>
            <p:cNvSpPr/>
            <p:nvPr/>
          </p:nvSpPr>
          <p:spPr>
            <a:xfrm>
              <a:off x="10273493" y="4291983"/>
              <a:ext cx="1010134" cy="560624"/>
            </a:xfrm>
            <a:custGeom>
              <a:avLst/>
              <a:gdLst/>
              <a:ahLst/>
              <a:cxnLst/>
              <a:rect l="l" t="t" r="r" b="b"/>
              <a:pathLst>
                <a:path w="120000" h="120000" extrusionOk="0">
                  <a:moveTo>
                    <a:pt x="2100" y="120000"/>
                  </a:moveTo>
                  <a:lnTo>
                    <a:pt x="0" y="112432"/>
                  </a:lnTo>
                  <a:lnTo>
                    <a:pt x="117900" y="0"/>
                  </a:lnTo>
                  <a:lnTo>
                    <a:pt x="120000" y="7567"/>
                  </a:lnTo>
                  <a:lnTo>
                    <a:pt x="2100"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6" name="Google Shape;156;p9"/>
            <p:cNvSpPr/>
            <p:nvPr/>
          </p:nvSpPr>
          <p:spPr>
            <a:xfrm>
              <a:off x="10263392" y="3799542"/>
              <a:ext cx="287888" cy="1040439"/>
            </a:xfrm>
            <a:custGeom>
              <a:avLst/>
              <a:gdLst/>
              <a:ahLst/>
              <a:cxnLst/>
              <a:rect l="l" t="t" r="r" b="b"/>
              <a:pathLst>
                <a:path w="120000" h="120000" extrusionOk="0">
                  <a:moveTo>
                    <a:pt x="15789" y="120000"/>
                  </a:moveTo>
                  <a:lnTo>
                    <a:pt x="0" y="118834"/>
                  </a:lnTo>
                  <a:lnTo>
                    <a:pt x="104210" y="0"/>
                  </a:lnTo>
                  <a:lnTo>
                    <a:pt x="119999" y="1165"/>
                  </a:lnTo>
                  <a:lnTo>
                    <a:pt x="15789"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7" name="Google Shape;157;p9"/>
            <p:cNvSpPr/>
            <p:nvPr/>
          </p:nvSpPr>
          <p:spPr>
            <a:xfrm>
              <a:off x="12132139" y="4067229"/>
              <a:ext cx="1073267" cy="330820"/>
            </a:xfrm>
            <a:custGeom>
              <a:avLst/>
              <a:gdLst/>
              <a:ahLst/>
              <a:cxnLst/>
              <a:rect l="l" t="t" r="r" b="b"/>
              <a:pathLst>
                <a:path w="120000" h="120000" extrusionOk="0">
                  <a:moveTo>
                    <a:pt x="118870" y="120000"/>
                  </a:moveTo>
                  <a:lnTo>
                    <a:pt x="0" y="13740"/>
                  </a:lnTo>
                  <a:lnTo>
                    <a:pt x="1129" y="0"/>
                  </a:lnTo>
                  <a:lnTo>
                    <a:pt x="120000" y="106259"/>
                  </a:lnTo>
                  <a:lnTo>
                    <a:pt x="118870"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8" name="Google Shape;158;p9"/>
            <p:cNvSpPr/>
            <p:nvPr/>
          </p:nvSpPr>
          <p:spPr>
            <a:xfrm>
              <a:off x="12771049" y="5229506"/>
              <a:ext cx="777804" cy="185130"/>
            </a:xfrm>
            <a:custGeom>
              <a:avLst/>
              <a:gdLst/>
              <a:ahLst/>
              <a:cxnLst/>
              <a:rect l="l" t="t" r="r" b="b"/>
              <a:pathLst>
                <a:path w="120000" h="120000" extrusionOk="0">
                  <a:moveTo>
                    <a:pt x="1182" y="120000"/>
                  </a:moveTo>
                  <a:lnTo>
                    <a:pt x="0" y="102857"/>
                  </a:lnTo>
                  <a:lnTo>
                    <a:pt x="118817" y="0"/>
                  </a:lnTo>
                  <a:lnTo>
                    <a:pt x="120000" y="17142"/>
                  </a:lnTo>
                  <a:lnTo>
                    <a:pt x="1182"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9" name="Google Shape;159;p9"/>
            <p:cNvSpPr/>
            <p:nvPr/>
          </p:nvSpPr>
          <p:spPr>
            <a:xfrm>
              <a:off x="12493263" y="4362692"/>
              <a:ext cx="719720" cy="601031"/>
            </a:xfrm>
            <a:custGeom>
              <a:avLst/>
              <a:gdLst/>
              <a:ahLst/>
              <a:cxnLst/>
              <a:rect l="l" t="t" r="r" b="b"/>
              <a:pathLst>
                <a:path w="120000" h="120000" extrusionOk="0">
                  <a:moveTo>
                    <a:pt x="4210" y="120000"/>
                  </a:moveTo>
                  <a:lnTo>
                    <a:pt x="0" y="113949"/>
                  </a:lnTo>
                  <a:lnTo>
                    <a:pt x="115789" y="0"/>
                  </a:lnTo>
                  <a:lnTo>
                    <a:pt x="119999" y="6050"/>
                  </a:lnTo>
                  <a:lnTo>
                    <a:pt x="4210"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60" name="Google Shape;160;p9"/>
            <p:cNvSpPr/>
            <p:nvPr/>
          </p:nvSpPr>
          <p:spPr>
            <a:xfrm>
              <a:off x="12116986" y="4084906"/>
              <a:ext cx="45719" cy="750452"/>
            </a:xfrm>
            <a:prstGeom prst="rect">
              <a:avLst/>
            </a:pr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61" name="Google Shape;161;p9"/>
            <p:cNvSpPr/>
            <p:nvPr/>
          </p:nvSpPr>
          <p:spPr>
            <a:xfrm>
              <a:off x="11258372" y="4297035"/>
              <a:ext cx="484865" cy="628382"/>
            </a:xfrm>
            <a:custGeom>
              <a:avLst/>
              <a:gdLst/>
              <a:ahLst/>
              <a:cxnLst/>
              <a:rect l="l" t="t" r="r" b="b"/>
              <a:pathLst>
                <a:path w="120000" h="120000" extrusionOk="0">
                  <a:moveTo>
                    <a:pt x="111521" y="120000"/>
                  </a:moveTo>
                  <a:lnTo>
                    <a:pt x="0" y="4285"/>
                  </a:lnTo>
                  <a:lnTo>
                    <a:pt x="7826" y="0"/>
                  </a:lnTo>
                  <a:lnTo>
                    <a:pt x="120000" y="115714"/>
                  </a:lnTo>
                  <a:lnTo>
                    <a:pt x="111521"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62" name="Google Shape;162;p9"/>
            <p:cNvSpPr/>
            <p:nvPr/>
          </p:nvSpPr>
          <p:spPr>
            <a:xfrm>
              <a:off x="10278543" y="4814728"/>
              <a:ext cx="1310650" cy="333301"/>
            </a:xfrm>
            <a:custGeom>
              <a:avLst/>
              <a:gdLst/>
              <a:ahLst/>
              <a:cxnLst/>
              <a:rect l="l" t="t" r="r" b="b"/>
              <a:pathLst>
                <a:path w="120000" h="120000" extrusionOk="0">
                  <a:moveTo>
                    <a:pt x="119349" y="120000"/>
                  </a:moveTo>
                  <a:lnTo>
                    <a:pt x="0" y="15000"/>
                  </a:lnTo>
                  <a:lnTo>
                    <a:pt x="650" y="0"/>
                  </a:lnTo>
                  <a:lnTo>
                    <a:pt x="120000" y="105937"/>
                  </a:lnTo>
                  <a:lnTo>
                    <a:pt x="119349"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grpSp>
      <p:grpSp>
        <p:nvGrpSpPr>
          <p:cNvPr id="164" name="Google Shape;164;p9"/>
          <p:cNvGrpSpPr/>
          <p:nvPr/>
        </p:nvGrpSpPr>
        <p:grpSpPr>
          <a:xfrm>
            <a:off x="17155900" y="4144117"/>
            <a:ext cx="6684386" cy="3123901"/>
            <a:chOff x="17155900" y="4144117"/>
            <a:chExt cx="6684386" cy="3123901"/>
          </a:xfrm>
        </p:grpSpPr>
        <p:sp>
          <p:nvSpPr>
            <p:cNvPr id="165" name="Google Shape;165;p9"/>
            <p:cNvSpPr/>
            <p:nvPr/>
          </p:nvSpPr>
          <p:spPr>
            <a:xfrm>
              <a:off x="20237414" y="5072383"/>
              <a:ext cx="296706" cy="296706"/>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66" name="Google Shape;166;p9"/>
            <p:cNvSpPr/>
            <p:nvPr/>
          </p:nvSpPr>
          <p:spPr>
            <a:xfrm>
              <a:off x="22013420" y="5581024"/>
              <a:ext cx="330618" cy="326379"/>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67" name="Google Shape;167;p9"/>
            <p:cNvSpPr/>
            <p:nvPr/>
          </p:nvSpPr>
          <p:spPr>
            <a:xfrm>
              <a:off x="21941361" y="4144117"/>
              <a:ext cx="330618" cy="330618"/>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68" name="Google Shape;168;p9"/>
            <p:cNvSpPr/>
            <p:nvPr/>
          </p:nvSpPr>
          <p:spPr>
            <a:xfrm>
              <a:off x="23598681" y="5508968"/>
              <a:ext cx="241605" cy="237366"/>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69" name="Google Shape;169;p9"/>
            <p:cNvSpPr/>
            <p:nvPr/>
          </p:nvSpPr>
          <p:spPr>
            <a:xfrm>
              <a:off x="18817459" y="5504729"/>
              <a:ext cx="241605" cy="241605"/>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70" name="Google Shape;170;p9"/>
            <p:cNvSpPr/>
            <p:nvPr/>
          </p:nvSpPr>
          <p:spPr>
            <a:xfrm>
              <a:off x="20245891" y="4169548"/>
              <a:ext cx="279754" cy="279754"/>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71" name="Google Shape;171;p9"/>
            <p:cNvSpPr/>
            <p:nvPr/>
          </p:nvSpPr>
          <p:spPr>
            <a:xfrm>
              <a:off x="17155900" y="6365181"/>
              <a:ext cx="241605" cy="237366"/>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72" name="Google Shape;172;p9"/>
            <p:cNvSpPr/>
            <p:nvPr/>
          </p:nvSpPr>
          <p:spPr>
            <a:xfrm>
              <a:off x="22632266" y="7026413"/>
              <a:ext cx="233127" cy="241605"/>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73" name="Google Shape;173;p9"/>
            <p:cNvSpPr/>
            <p:nvPr/>
          </p:nvSpPr>
          <p:spPr>
            <a:xfrm>
              <a:off x="17575528" y="4661234"/>
              <a:ext cx="237366" cy="237366"/>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grpSp>
      <p:pic>
        <p:nvPicPr>
          <p:cNvPr id="3074" name="Picture 2">
            <a:extLst>
              <a:ext uri="{FF2B5EF4-FFF2-40B4-BE49-F238E27FC236}">
                <a16:creationId xmlns:a16="http://schemas.microsoft.com/office/drawing/2014/main" id="{5AC8E854-A987-4B69-A2B3-D4E7C3E64E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77863" y="475954"/>
            <a:ext cx="7025438" cy="12764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048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9"/>
          <p:cNvSpPr txBox="1"/>
          <p:nvPr/>
        </p:nvSpPr>
        <p:spPr>
          <a:xfrm>
            <a:off x="1440048" y="5395915"/>
            <a:ext cx="10692579" cy="1554879"/>
          </a:xfrm>
          <a:prstGeom prst="rect">
            <a:avLst/>
          </a:prstGeom>
          <a:noFill/>
          <a:ln>
            <a:noFill/>
          </a:ln>
        </p:spPr>
        <p:txBody>
          <a:bodyPr spcFirstLastPara="1" wrap="square" lIns="91425" tIns="45700" rIns="91425" bIns="45700" anchor="t" anchorCtr="0">
            <a:noAutofit/>
          </a:bodyPr>
          <a:lstStyle/>
          <a:p>
            <a:pPr lvl="0" algn="ctr">
              <a:lnSpc>
                <a:spcPct val="131250"/>
              </a:lnSpc>
            </a:pPr>
            <a:r>
              <a:rPr lang="tr-TR" sz="3200" dirty="0">
                <a:solidFill>
                  <a:schemeClr val="dk2"/>
                </a:solidFill>
                <a:latin typeface="Nunito"/>
                <a:ea typeface="Nunito"/>
                <a:cs typeface="Nunito"/>
                <a:sym typeface="Nunito"/>
              </a:rPr>
              <a:t>Bu sayfada müşterilerin listesi bulunmaktadır. Aynı zamanda müşteri ekleme ve müşteri silme </a:t>
            </a:r>
            <a:r>
              <a:rPr lang="tr-TR" sz="3200" dirty="0" err="1">
                <a:solidFill>
                  <a:schemeClr val="dk2"/>
                </a:solidFill>
                <a:latin typeface="Nunito"/>
                <a:ea typeface="Nunito"/>
                <a:cs typeface="Nunito"/>
                <a:sym typeface="Nunito"/>
              </a:rPr>
              <a:t>işlemide</a:t>
            </a:r>
            <a:r>
              <a:rPr lang="tr-TR" sz="3200" dirty="0">
                <a:solidFill>
                  <a:schemeClr val="dk2"/>
                </a:solidFill>
                <a:latin typeface="Nunito"/>
                <a:ea typeface="Nunito"/>
                <a:cs typeface="Nunito"/>
                <a:sym typeface="Nunito"/>
              </a:rPr>
              <a:t> yapılmakta. Müşteriler sayfasında </a:t>
            </a:r>
            <a:r>
              <a:rPr lang="tr-TR" sz="3200" dirty="0" err="1">
                <a:solidFill>
                  <a:schemeClr val="dk2"/>
                </a:solidFill>
                <a:latin typeface="Nunito"/>
                <a:ea typeface="Nunito"/>
                <a:cs typeface="Nunito"/>
                <a:sym typeface="Nunito"/>
              </a:rPr>
              <a:t>tabbleView</a:t>
            </a:r>
            <a:r>
              <a:rPr lang="tr-TR" sz="3200" dirty="0">
                <a:solidFill>
                  <a:schemeClr val="dk2"/>
                </a:solidFill>
                <a:latin typeface="Nunito"/>
                <a:ea typeface="Nunito"/>
                <a:cs typeface="Nunito"/>
                <a:sym typeface="Nunito"/>
              </a:rPr>
              <a:t> </a:t>
            </a:r>
            <a:r>
              <a:rPr lang="tr-TR" sz="3200">
                <a:solidFill>
                  <a:schemeClr val="dk2"/>
                </a:solidFill>
                <a:latin typeface="Nunito"/>
                <a:ea typeface="Nunito"/>
                <a:cs typeface="Nunito"/>
                <a:sym typeface="Nunito"/>
              </a:rPr>
              <a:t>kullanılarak yapıldı.</a:t>
            </a:r>
            <a:endParaRPr sz="3200" dirty="0">
              <a:solidFill>
                <a:schemeClr val="dk2"/>
              </a:solidFill>
              <a:latin typeface="Nunito"/>
              <a:ea typeface="Nunito"/>
              <a:cs typeface="Nunito"/>
              <a:sym typeface="Nunito"/>
            </a:endParaRPr>
          </a:p>
        </p:txBody>
      </p:sp>
      <p:sp>
        <p:nvSpPr>
          <p:cNvPr id="141" name="Google Shape;141;p9"/>
          <p:cNvSpPr txBox="1"/>
          <p:nvPr/>
        </p:nvSpPr>
        <p:spPr>
          <a:xfrm>
            <a:off x="36945" y="1071810"/>
            <a:ext cx="14005795" cy="249101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tr-TR" sz="16000" b="1" dirty="0">
                <a:solidFill>
                  <a:schemeClr val="accent2"/>
                </a:solidFill>
                <a:latin typeface="Nunito"/>
                <a:ea typeface="Nunito"/>
                <a:cs typeface="Nunito"/>
                <a:sym typeface="Nunito"/>
              </a:rPr>
              <a:t>MÜŞTERİLER</a:t>
            </a:r>
            <a:endParaRPr sz="16000" b="1" dirty="0">
              <a:solidFill>
                <a:schemeClr val="accent2"/>
              </a:solidFill>
              <a:latin typeface="Nunito"/>
              <a:ea typeface="Nunito"/>
              <a:cs typeface="Nunito"/>
              <a:sym typeface="Nunito"/>
            </a:endParaRPr>
          </a:p>
        </p:txBody>
      </p:sp>
      <p:sp>
        <p:nvSpPr>
          <p:cNvPr id="142" name="Google Shape;142;p9"/>
          <p:cNvSpPr/>
          <p:nvPr/>
        </p:nvSpPr>
        <p:spPr>
          <a:xfrm>
            <a:off x="14344799" y="0"/>
            <a:ext cx="9995906" cy="13716000"/>
          </a:xfrm>
          <a:prstGeom prst="rect">
            <a:avLst/>
          </a:prstGeom>
          <a:solidFill>
            <a:srgbClr val="10438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chemeClr val="lt1"/>
              </a:solidFill>
              <a:latin typeface="Nunito"/>
              <a:ea typeface="Nunito"/>
              <a:cs typeface="Nunito"/>
              <a:sym typeface="Nunito"/>
            </a:endParaRPr>
          </a:p>
        </p:txBody>
      </p:sp>
      <p:grpSp>
        <p:nvGrpSpPr>
          <p:cNvPr id="143" name="Google Shape;143;p9"/>
          <p:cNvGrpSpPr/>
          <p:nvPr/>
        </p:nvGrpSpPr>
        <p:grpSpPr>
          <a:xfrm>
            <a:off x="20781573" y="-5813729"/>
            <a:ext cx="6502122" cy="3202553"/>
            <a:chOff x="10263392" y="3506605"/>
            <a:chExt cx="3873862" cy="1908031"/>
          </a:xfrm>
        </p:grpSpPr>
        <p:sp>
          <p:nvSpPr>
            <p:cNvPr id="144" name="Google Shape;144;p9"/>
            <p:cNvSpPr/>
            <p:nvPr/>
          </p:nvSpPr>
          <p:spPr>
            <a:xfrm>
              <a:off x="13526123" y="4299560"/>
              <a:ext cx="611131" cy="926798"/>
            </a:xfrm>
            <a:custGeom>
              <a:avLst/>
              <a:gdLst/>
              <a:ahLst/>
              <a:cxnLst/>
              <a:rect l="l" t="t" r="r" b="b"/>
              <a:pathLst>
                <a:path w="120000" h="120000" extrusionOk="0">
                  <a:moveTo>
                    <a:pt x="6942" y="120000"/>
                  </a:moveTo>
                  <a:lnTo>
                    <a:pt x="0" y="117057"/>
                  </a:lnTo>
                  <a:lnTo>
                    <a:pt x="113553" y="0"/>
                  </a:lnTo>
                  <a:lnTo>
                    <a:pt x="120000" y="2942"/>
                  </a:lnTo>
                  <a:lnTo>
                    <a:pt x="6942"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45" name="Google Shape;145;p9"/>
            <p:cNvSpPr/>
            <p:nvPr/>
          </p:nvSpPr>
          <p:spPr>
            <a:xfrm>
              <a:off x="13182678" y="4370269"/>
              <a:ext cx="378800" cy="851039"/>
            </a:xfrm>
            <a:custGeom>
              <a:avLst/>
              <a:gdLst/>
              <a:ahLst/>
              <a:cxnLst/>
              <a:rect l="l" t="t" r="r" b="b"/>
              <a:pathLst>
                <a:path w="120000" h="120000" extrusionOk="0">
                  <a:moveTo>
                    <a:pt x="108800" y="120000"/>
                  </a:moveTo>
                  <a:lnTo>
                    <a:pt x="0" y="2136"/>
                  </a:lnTo>
                  <a:lnTo>
                    <a:pt x="11200" y="0"/>
                  </a:lnTo>
                  <a:lnTo>
                    <a:pt x="120000" y="117863"/>
                  </a:lnTo>
                  <a:lnTo>
                    <a:pt x="108800"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46" name="Google Shape;146;p9"/>
            <p:cNvSpPr/>
            <p:nvPr/>
          </p:nvSpPr>
          <p:spPr>
            <a:xfrm>
              <a:off x="13200356" y="4291983"/>
              <a:ext cx="921747" cy="106065"/>
            </a:xfrm>
            <a:custGeom>
              <a:avLst/>
              <a:gdLst/>
              <a:ahLst/>
              <a:cxnLst/>
              <a:rect l="l" t="t" r="r" b="b"/>
              <a:pathLst>
                <a:path w="120000" h="120000" extrusionOk="0">
                  <a:moveTo>
                    <a:pt x="328" y="120000"/>
                  </a:moveTo>
                  <a:lnTo>
                    <a:pt x="0" y="77142"/>
                  </a:lnTo>
                  <a:lnTo>
                    <a:pt x="119671" y="0"/>
                  </a:lnTo>
                  <a:lnTo>
                    <a:pt x="119999" y="45714"/>
                  </a:lnTo>
                  <a:lnTo>
                    <a:pt x="328"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47" name="Google Shape;147;p9"/>
            <p:cNvSpPr/>
            <p:nvPr/>
          </p:nvSpPr>
          <p:spPr>
            <a:xfrm>
              <a:off x="13137220" y="3524282"/>
              <a:ext cx="83336" cy="853563"/>
            </a:xfrm>
            <a:custGeom>
              <a:avLst/>
              <a:gdLst/>
              <a:ahLst/>
              <a:cxnLst/>
              <a:rect l="l" t="t" r="r" b="b"/>
              <a:pathLst>
                <a:path w="120000" h="120000" extrusionOk="0">
                  <a:moveTo>
                    <a:pt x="61818" y="120000"/>
                  </a:moveTo>
                  <a:lnTo>
                    <a:pt x="0" y="355"/>
                  </a:lnTo>
                  <a:lnTo>
                    <a:pt x="58181" y="0"/>
                  </a:lnTo>
                  <a:lnTo>
                    <a:pt x="120000" y="120000"/>
                  </a:lnTo>
                  <a:lnTo>
                    <a:pt x="61818"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48" name="Google Shape;148;p9"/>
            <p:cNvSpPr/>
            <p:nvPr/>
          </p:nvSpPr>
          <p:spPr>
            <a:xfrm>
              <a:off x="13144798" y="3509129"/>
              <a:ext cx="989931" cy="818209"/>
            </a:xfrm>
            <a:custGeom>
              <a:avLst/>
              <a:gdLst/>
              <a:ahLst/>
              <a:cxnLst/>
              <a:rect l="l" t="t" r="r" b="b"/>
              <a:pathLst>
                <a:path w="120000" h="120000" extrusionOk="0">
                  <a:moveTo>
                    <a:pt x="116938" y="120000"/>
                  </a:moveTo>
                  <a:lnTo>
                    <a:pt x="0" y="4814"/>
                  </a:lnTo>
                  <a:lnTo>
                    <a:pt x="3061" y="0"/>
                  </a:lnTo>
                  <a:lnTo>
                    <a:pt x="119999" y="115555"/>
                  </a:lnTo>
                  <a:lnTo>
                    <a:pt x="116938"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49" name="Google Shape;149;p9"/>
            <p:cNvSpPr/>
            <p:nvPr/>
          </p:nvSpPr>
          <p:spPr>
            <a:xfrm>
              <a:off x="12137190" y="3506605"/>
              <a:ext cx="1020235" cy="37881"/>
            </a:xfrm>
            <a:prstGeom prst="rect">
              <a:avLst/>
            </a:pr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0" name="Google Shape;150;p9"/>
            <p:cNvSpPr/>
            <p:nvPr/>
          </p:nvSpPr>
          <p:spPr>
            <a:xfrm>
              <a:off x="12127087" y="3509129"/>
              <a:ext cx="1040438" cy="593455"/>
            </a:xfrm>
            <a:custGeom>
              <a:avLst/>
              <a:gdLst/>
              <a:ahLst/>
              <a:cxnLst/>
              <a:rect l="l" t="t" r="r" b="b"/>
              <a:pathLst>
                <a:path w="120000" h="120000" extrusionOk="0">
                  <a:moveTo>
                    <a:pt x="2330" y="120000"/>
                  </a:moveTo>
                  <a:lnTo>
                    <a:pt x="0" y="112851"/>
                  </a:lnTo>
                  <a:lnTo>
                    <a:pt x="117669" y="0"/>
                  </a:lnTo>
                  <a:lnTo>
                    <a:pt x="120000" y="7148"/>
                  </a:lnTo>
                  <a:lnTo>
                    <a:pt x="2330"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1" name="Google Shape;151;p9"/>
            <p:cNvSpPr/>
            <p:nvPr/>
          </p:nvSpPr>
          <p:spPr>
            <a:xfrm>
              <a:off x="11268474" y="4064703"/>
              <a:ext cx="873766" cy="262635"/>
            </a:xfrm>
            <a:custGeom>
              <a:avLst/>
              <a:gdLst/>
              <a:ahLst/>
              <a:cxnLst/>
              <a:rect l="l" t="t" r="r" b="b"/>
              <a:pathLst>
                <a:path w="120000" h="120000" extrusionOk="0">
                  <a:moveTo>
                    <a:pt x="1387" y="120000"/>
                  </a:moveTo>
                  <a:lnTo>
                    <a:pt x="0" y="102692"/>
                  </a:lnTo>
                  <a:lnTo>
                    <a:pt x="118612" y="0"/>
                  </a:lnTo>
                  <a:lnTo>
                    <a:pt x="120000" y="18461"/>
                  </a:lnTo>
                  <a:lnTo>
                    <a:pt x="1387"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2" name="Google Shape;152;p9"/>
            <p:cNvSpPr/>
            <p:nvPr/>
          </p:nvSpPr>
          <p:spPr>
            <a:xfrm>
              <a:off x="10528553" y="3506605"/>
              <a:ext cx="1611163" cy="318192"/>
            </a:xfrm>
            <a:custGeom>
              <a:avLst/>
              <a:gdLst/>
              <a:ahLst/>
              <a:cxnLst/>
              <a:rect l="l" t="t" r="r" b="b"/>
              <a:pathLst>
                <a:path w="120000" h="120000" extrusionOk="0">
                  <a:moveTo>
                    <a:pt x="564" y="120000"/>
                  </a:moveTo>
                  <a:lnTo>
                    <a:pt x="0" y="105714"/>
                  </a:lnTo>
                  <a:lnTo>
                    <a:pt x="119435" y="0"/>
                  </a:lnTo>
                  <a:lnTo>
                    <a:pt x="120000" y="14285"/>
                  </a:lnTo>
                  <a:lnTo>
                    <a:pt x="564"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3" name="Google Shape;153;p9"/>
            <p:cNvSpPr/>
            <p:nvPr/>
          </p:nvSpPr>
          <p:spPr>
            <a:xfrm>
              <a:off x="12116986" y="3526807"/>
              <a:ext cx="40405" cy="558100"/>
            </a:xfrm>
            <a:prstGeom prst="rect">
              <a:avLst/>
            </a:pr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4" name="Google Shape;154;p9"/>
            <p:cNvSpPr/>
            <p:nvPr/>
          </p:nvSpPr>
          <p:spPr>
            <a:xfrm>
              <a:off x="10520976" y="3789442"/>
              <a:ext cx="765177" cy="535371"/>
            </a:xfrm>
            <a:custGeom>
              <a:avLst/>
              <a:gdLst/>
              <a:ahLst/>
              <a:cxnLst/>
              <a:rect l="l" t="t" r="r" b="b"/>
              <a:pathLst>
                <a:path w="120000" h="120000" extrusionOk="0">
                  <a:moveTo>
                    <a:pt x="116435" y="120000"/>
                  </a:moveTo>
                  <a:lnTo>
                    <a:pt x="0" y="7358"/>
                  </a:lnTo>
                  <a:lnTo>
                    <a:pt x="3564" y="0"/>
                  </a:lnTo>
                  <a:lnTo>
                    <a:pt x="120000" y="112641"/>
                  </a:lnTo>
                  <a:lnTo>
                    <a:pt x="116435"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5" name="Google Shape;155;p9"/>
            <p:cNvSpPr/>
            <p:nvPr/>
          </p:nvSpPr>
          <p:spPr>
            <a:xfrm>
              <a:off x="10273493" y="4291983"/>
              <a:ext cx="1010134" cy="560624"/>
            </a:xfrm>
            <a:custGeom>
              <a:avLst/>
              <a:gdLst/>
              <a:ahLst/>
              <a:cxnLst/>
              <a:rect l="l" t="t" r="r" b="b"/>
              <a:pathLst>
                <a:path w="120000" h="120000" extrusionOk="0">
                  <a:moveTo>
                    <a:pt x="2100" y="120000"/>
                  </a:moveTo>
                  <a:lnTo>
                    <a:pt x="0" y="112432"/>
                  </a:lnTo>
                  <a:lnTo>
                    <a:pt x="117900" y="0"/>
                  </a:lnTo>
                  <a:lnTo>
                    <a:pt x="120000" y="7567"/>
                  </a:lnTo>
                  <a:lnTo>
                    <a:pt x="2100"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6" name="Google Shape;156;p9"/>
            <p:cNvSpPr/>
            <p:nvPr/>
          </p:nvSpPr>
          <p:spPr>
            <a:xfrm>
              <a:off x="10263392" y="3799542"/>
              <a:ext cx="287888" cy="1040439"/>
            </a:xfrm>
            <a:custGeom>
              <a:avLst/>
              <a:gdLst/>
              <a:ahLst/>
              <a:cxnLst/>
              <a:rect l="l" t="t" r="r" b="b"/>
              <a:pathLst>
                <a:path w="120000" h="120000" extrusionOk="0">
                  <a:moveTo>
                    <a:pt x="15789" y="120000"/>
                  </a:moveTo>
                  <a:lnTo>
                    <a:pt x="0" y="118834"/>
                  </a:lnTo>
                  <a:lnTo>
                    <a:pt x="104210" y="0"/>
                  </a:lnTo>
                  <a:lnTo>
                    <a:pt x="119999" y="1165"/>
                  </a:lnTo>
                  <a:lnTo>
                    <a:pt x="15789"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7" name="Google Shape;157;p9"/>
            <p:cNvSpPr/>
            <p:nvPr/>
          </p:nvSpPr>
          <p:spPr>
            <a:xfrm>
              <a:off x="12132139" y="4067229"/>
              <a:ext cx="1073267" cy="330820"/>
            </a:xfrm>
            <a:custGeom>
              <a:avLst/>
              <a:gdLst/>
              <a:ahLst/>
              <a:cxnLst/>
              <a:rect l="l" t="t" r="r" b="b"/>
              <a:pathLst>
                <a:path w="120000" h="120000" extrusionOk="0">
                  <a:moveTo>
                    <a:pt x="118870" y="120000"/>
                  </a:moveTo>
                  <a:lnTo>
                    <a:pt x="0" y="13740"/>
                  </a:lnTo>
                  <a:lnTo>
                    <a:pt x="1129" y="0"/>
                  </a:lnTo>
                  <a:lnTo>
                    <a:pt x="120000" y="106259"/>
                  </a:lnTo>
                  <a:lnTo>
                    <a:pt x="118870"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8" name="Google Shape;158;p9"/>
            <p:cNvSpPr/>
            <p:nvPr/>
          </p:nvSpPr>
          <p:spPr>
            <a:xfrm>
              <a:off x="12771049" y="5229506"/>
              <a:ext cx="777804" cy="185130"/>
            </a:xfrm>
            <a:custGeom>
              <a:avLst/>
              <a:gdLst/>
              <a:ahLst/>
              <a:cxnLst/>
              <a:rect l="l" t="t" r="r" b="b"/>
              <a:pathLst>
                <a:path w="120000" h="120000" extrusionOk="0">
                  <a:moveTo>
                    <a:pt x="1182" y="120000"/>
                  </a:moveTo>
                  <a:lnTo>
                    <a:pt x="0" y="102857"/>
                  </a:lnTo>
                  <a:lnTo>
                    <a:pt x="118817" y="0"/>
                  </a:lnTo>
                  <a:lnTo>
                    <a:pt x="120000" y="17142"/>
                  </a:lnTo>
                  <a:lnTo>
                    <a:pt x="1182"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9" name="Google Shape;159;p9"/>
            <p:cNvSpPr/>
            <p:nvPr/>
          </p:nvSpPr>
          <p:spPr>
            <a:xfrm>
              <a:off x="12493263" y="4362692"/>
              <a:ext cx="719720" cy="601031"/>
            </a:xfrm>
            <a:custGeom>
              <a:avLst/>
              <a:gdLst/>
              <a:ahLst/>
              <a:cxnLst/>
              <a:rect l="l" t="t" r="r" b="b"/>
              <a:pathLst>
                <a:path w="120000" h="120000" extrusionOk="0">
                  <a:moveTo>
                    <a:pt x="4210" y="120000"/>
                  </a:moveTo>
                  <a:lnTo>
                    <a:pt x="0" y="113949"/>
                  </a:lnTo>
                  <a:lnTo>
                    <a:pt x="115789" y="0"/>
                  </a:lnTo>
                  <a:lnTo>
                    <a:pt x="119999" y="6050"/>
                  </a:lnTo>
                  <a:lnTo>
                    <a:pt x="4210"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60" name="Google Shape;160;p9"/>
            <p:cNvSpPr/>
            <p:nvPr/>
          </p:nvSpPr>
          <p:spPr>
            <a:xfrm>
              <a:off x="12116986" y="4084906"/>
              <a:ext cx="45719" cy="750452"/>
            </a:xfrm>
            <a:prstGeom prst="rect">
              <a:avLst/>
            </a:pr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61" name="Google Shape;161;p9"/>
            <p:cNvSpPr/>
            <p:nvPr/>
          </p:nvSpPr>
          <p:spPr>
            <a:xfrm>
              <a:off x="11258372" y="4297035"/>
              <a:ext cx="484865" cy="628382"/>
            </a:xfrm>
            <a:custGeom>
              <a:avLst/>
              <a:gdLst/>
              <a:ahLst/>
              <a:cxnLst/>
              <a:rect l="l" t="t" r="r" b="b"/>
              <a:pathLst>
                <a:path w="120000" h="120000" extrusionOk="0">
                  <a:moveTo>
                    <a:pt x="111521" y="120000"/>
                  </a:moveTo>
                  <a:lnTo>
                    <a:pt x="0" y="4285"/>
                  </a:lnTo>
                  <a:lnTo>
                    <a:pt x="7826" y="0"/>
                  </a:lnTo>
                  <a:lnTo>
                    <a:pt x="120000" y="115714"/>
                  </a:lnTo>
                  <a:lnTo>
                    <a:pt x="111521"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62" name="Google Shape;162;p9"/>
            <p:cNvSpPr/>
            <p:nvPr/>
          </p:nvSpPr>
          <p:spPr>
            <a:xfrm>
              <a:off x="10278543" y="4814728"/>
              <a:ext cx="1310650" cy="333301"/>
            </a:xfrm>
            <a:custGeom>
              <a:avLst/>
              <a:gdLst/>
              <a:ahLst/>
              <a:cxnLst/>
              <a:rect l="l" t="t" r="r" b="b"/>
              <a:pathLst>
                <a:path w="120000" h="120000" extrusionOk="0">
                  <a:moveTo>
                    <a:pt x="119349" y="120000"/>
                  </a:moveTo>
                  <a:lnTo>
                    <a:pt x="0" y="15000"/>
                  </a:lnTo>
                  <a:lnTo>
                    <a:pt x="650" y="0"/>
                  </a:lnTo>
                  <a:lnTo>
                    <a:pt x="120000" y="105937"/>
                  </a:lnTo>
                  <a:lnTo>
                    <a:pt x="119349"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grpSp>
      <p:grpSp>
        <p:nvGrpSpPr>
          <p:cNvPr id="164" name="Google Shape;164;p9"/>
          <p:cNvGrpSpPr/>
          <p:nvPr/>
        </p:nvGrpSpPr>
        <p:grpSpPr>
          <a:xfrm>
            <a:off x="27915340" y="-4237883"/>
            <a:ext cx="6684386" cy="3123901"/>
            <a:chOff x="17155900" y="4144117"/>
            <a:chExt cx="6684386" cy="3123901"/>
          </a:xfrm>
        </p:grpSpPr>
        <p:sp>
          <p:nvSpPr>
            <p:cNvPr id="165" name="Google Shape;165;p9"/>
            <p:cNvSpPr/>
            <p:nvPr/>
          </p:nvSpPr>
          <p:spPr>
            <a:xfrm>
              <a:off x="20237414" y="5072383"/>
              <a:ext cx="296706" cy="296706"/>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66" name="Google Shape;166;p9"/>
            <p:cNvSpPr/>
            <p:nvPr/>
          </p:nvSpPr>
          <p:spPr>
            <a:xfrm>
              <a:off x="22013420" y="5581024"/>
              <a:ext cx="330618" cy="326379"/>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67" name="Google Shape;167;p9"/>
            <p:cNvSpPr/>
            <p:nvPr/>
          </p:nvSpPr>
          <p:spPr>
            <a:xfrm>
              <a:off x="21941361" y="4144117"/>
              <a:ext cx="330618" cy="330618"/>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68" name="Google Shape;168;p9"/>
            <p:cNvSpPr/>
            <p:nvPr/>
          </p:nvSpPr>
          <p:spPr>
            <a:xfrm>
              <a:off x="23598681" y="5508968"/>
              <a:ext cx="241605" cy="237366"/>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69" name="Google Shape;169;p9"/>
            <p:cNvSpPr/>
            <p:nvPr/>
          </p:nvSpPr>
          <p:spPr>
            <a:xfrm>
              <a:off x="18817459" y="5504729"/>
              <a:ext cx="241605" cy="241605"/>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70" name="Google Shape;170;p9"/>
            <p:cNvSpPr/>
            <p:nvPr/>
          </p:nvSpPr>
          <p:spPr>
            <a:xfrm>
              <a:off x="20245891" y="4169548"/>
              <a:ext cx="279754" cy="279754"/>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71" name="Google Shape;171;p9"/>
            <p:cNvSpPr/>
            <p:nvPr/>
          </p:nvSpPr>
          <p:spPr>
            <a:xfrm>
              <a:off x="17155900" y="6365181"/>
              <a:ext cx="241605" cy="237366"/>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72" name="Google Shape;172;p9"/>
            <p:cNvSpPr/>
            <p:nvPr/>
          </p:nvSpPr>
          <p:spPr>
            <a:xfrm>
              <a:off x="22632266" y="7026413"/>
              <a:ext cx="233127" cy="241605"/>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73" name="Google Shape;173;p9"/>
            <p:cNvSpPr/>
            <p:nvPr/>
          </p:nvSpPr>
          <p:spPr>
            <a:xfrm>
              <a:off x="17575528" y="4661234"/>
              <a:ext cx="237366" cy="237366"/>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grpSp>
      <p:pic>
        <p:nvPicPr>
          <p:cNvPr id="36" name="Resim 35">
            <a:extLst>
              <a:ext uri="{FF2B5EF4-FFF2-40B4-BE49-F238E27FC236}">
                <a16:creationId xmlns:a16="http://schemas.microsoft.com/office/drawing/2014/main" id="{F41B1721-D7E6-4E89-B6F7-18EBD98BA49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554369" y="2718585"/>
            <a:ext cx="4415125" cy="7691505"/>
          </a:xfrm>
          <a:prstGeom prst="rect">
            <a:avLst/>
          </a:prstGeom>
          <a:noFill/>
          <a:ln>
            <a:noFill/>
          </a:ln>
        </p:spPr>
      </p:pic>
      <p:pic>
        <p:nvPicPr>
          <p:cNvPr id="37" name="Resim 36">
            <a:extLst>
              <a:ext uri="{FF2B5EF4-FFF2-40B4-BE49-F238E27FC236}">
                <a16:creationId xmlns:a16="http://schemas.microsoft.com/office/drawing/2014/main" id="{31685346-741E-46F1-8CBE-04F1244AACB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4737412" y="2718586"/>
            <a:ext cx="4308674" cy="7691505"/>
          </a:xfrm>
          <a:prstGeom prst="rect">
            <a:avLst/>
          </a:prstGeom>
          <a:noFill/>
          <a:ln>
            <a:noFill/>
          </a:ln>
        </p:spPr>
      </p:pic>
    </p:spTree>
    <p:extLst>
      <p:ext uri="{BB962C8B-B14F-4D97-AF65-F5344CB8AC3E}">
        <p14:creationId xmlns:p14="http://schemas.microsoft.com/office/powerpoint/2010/main" val="3070014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8"/>
          <p:cNvSpPr txBox="1"/>
          <p:nvPr/>
        </p:nvSpPr>
        <p:spPr>
          <a:xfrm>
            <a:off x="14613373" y="3665561"/>
            <a:ext cx="6731409" cy="452431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9600" dirty="0">
              <a:solidFill>
                <a:schemeClr val="dk2"/>
              </a:solidFill>
              <a:latin typeface="Nunito"/>
              <a:ea typeface="Nunito"/>
              <a:cs typeface="Nunito"/>
              <a:sym typeface="Nunito"/>
            </a:endParaRPr>
          </a:p>
        </p:txBody>
      </p:sp>
      <p:sp>
        <p:nvSpPr>
          <p:cNvPr id="135" name="Google Shape;135;p8"/>
          <p:cNvSpPr txBox="1"/>
          <p:nvPr/>
        </p:nvSpPr>
        <p:spPr>
          <a:xfrm>
            <a:off x="937729" y="5077134"/>
            <a:ext cx="6284165" cy="6225484"/>
          </a:xfrm>
          <a:prstGeom prst="rect">
            <a:avLst/>
          </a:prstGeom>
          <a:noFill/>
          <a:ln>
            <a:noFill/>
          </a:ln>
        </p:spPr>
        <p:txBody>
          <a:bodyPr spcFirstLastPara="1" wrap="square" lIns="91425" tIns="45700" rIns="91425" bIns="45700" anchor="t" anchorCtr="0">
            <a:noAutofit/>
          </a:bodyPr>
          <a:lstStyle/>
          <a:p>
            <a:pPr lvl="0" algn="ctr">
              <a:lnSpc>
                <a:spcPct val="144444"/>
              </a:lnSpc>
            </a:pPr>
            <a:r>
              <a:rPr lang="tr-TR" sz="4000" dirty="0" err="1">
                <a:solidFill>
                  <a:schemeClr val="dk2"/>
                </a:solidFill>
                <a:latin typeface="Nunito"/>
                <a:ea typeface="Nunito"/>
                <a:cs typeface="Nunito"/>
                <a:sym typeface="Nunito"/>
              </a:rPr>
              <a:t>Navigation</a:t>
            </a:r>
            <a:r>
              <a:rPr lang="tr-TR" sz="4000" dirty="0">
                <a:solidFill>
                  <a:schemeClr val="dk2"/>
                </a:solidFill>
                <a:latin typeface="Nunito"/>
                <a:ea typeface="Nunito"/>
                <a:cs typeface="Nunito"/>
                <a:sym typeface="Nunito"/>
              </a:rPr>
              <a:t> Controller çok sayfalı uygulamalarda sıklıkla kullanılan bir bileşendir.</a:t>
            </a:r>
          </a:p>
        </p:txBody>
      </p:sp>
      <p:sp>
        <p:nvSpPr>
          <p:cNvPr id="2" name="Dikdörtgen 1">
            <a:extLst>
              <a:ext uri="{FF2B5EF4-FFF2-40B4-BE49-F238E27FC236}">
                <a16:creationId xmlns:a16="http://schemas.microsoft.com/office/drawing/2014/main" id="{D8B7E3E1-8E49-42BC-854E-DBE0F6FF2066}"/>
              </a:ext>
            </a:extLst>
          </p:cNvPr>
          <p:cNvSpPr/>
          <p:nvPr/>
        </p:nvSpPr>
        <p:spPr>
          <a:xfrm>
            <a:off x="3272294" y="698737"/>
            <a:ext cx="18281419" cy="2246769"/>
          </a:xfrm>
          <a:prstGeom prst="rect">
            <a:avLst/>
          </a:prstGeom>
        </p:spPr>
        <p:txBody>
          <a:bodyPr wrap="square">
            <a:spAutoFit/>
          </a:bodyPr>
          <a:lstStyle/>
          <a:p>
            <a:pPr lvl="0" algn="ctr"/>
            <a:r>
              <a:rPr lang="tr-TR" sz="14000" b="1" dirty="0" err="1">
                <a:solidFill>
                  <a:schemeClr val="accent2"/>
                </a:solidFill>
                <a:latin typeface="Nunito"/>
                <a:ea typeface="Nunito"/>
                <a:cs typeface="Nunito"/>
                <a:sym typeface="Nunito"/>
              </a:rPr>
              <a:t>Navigation</a:t>
            </a:r>
            <a:r>
              <a:rPr lang="tr-TR" sz="14000" b="1" dirty="0">
                <a:solidFill>
                  <a:schemeClr val="accent2"/>
                </a:solidFill>
                <a:latin typeface="Nunito"/>
                <a:ea typeface="Nunito"/>
                <a:cs typeface="Nunito"/>
                <a:sym typeface="Nunito"/>
              </a:rPr>
              <a:t> Controller</a:t>
            </a:r>
          </a:p>
        </p:txBody>
      </p:sp>
      <p:sp>
        <p:nvSpPr>
          <p:cNvPr id="5" name="Dikdörtgen 4">
            <a:extLst>
              <a:ext uri="{FF2B5EF4-FFF2-40B4-BE49-F238E27FC236}">
                <a16:creationId xmlns:a16="http://schemas.microsoft.com/office/drawing/2014/main" id="{ADE9031F-2A67-4785-8E13-0843900E05C2}"/>
              </a:ext>
            </a:extLst>
          </p:cNvPr>
          <p:cNvSpPr/>
          <p:nvPr/>
        </p:nvSpPr>
        <p:spPr>
          <a:xfrm>
            <a:off x="-5060899" y="4215360"/>
            <a:ext cx="18281419" cy="861774"/>
          </a:xfrm>
          <a:prstGeom prst="rect">
            <a:avLst/>
          </a:prstGeom>
        </p:spPr>
        <p:txBody>
          <a:bodyPr wrap="square">
            <a:spAutoFit/>
          </a:bodyPr>
          <a:lstStyle/>
          <a:p>
            <a:pPr lvl="0" algn="ctr"/>
            <a:r>
              <a:rPr lang="tr-TR" sz="5000" b="1" dirty="0">
                <a:solidFill>
                  <a:schemeClr val="accent2"/>
                </a:solidFill>
                <a:latin typeface="Nunito"/>
                <a:ea typeface="Nunito"/>
                <a:cs typeface="Nunito"/>
                <a:sym typeface="Nunito"/>
              </a:rPr>
              <a:t>Nedir?</a:t>
            </a:r>
          </a:p>
        </p:txBody>
      </p:sp>
      <p:sp>
        <p:nvSpPr>
          <p:cNvPr id="6" name="Dikdörtgen 5">
            <a:extLst>
              <a:ext uri="{FF2B5EF4-FFF2-40B4-BE49-F238E27FC236}">
                <a16:creationId xmlns:a16="http://schemas.microsoft.com/office/drawing/2014/main" id="{5B646B9C-3245-42EB-B293-C941FD955A5B}"/>
              </a:ext>
            </a:extLst>
          </p:cNvPr>
          <p:cNvSpPr/>
          <p:nvPr/>
        </p:nvSpPr>
        <p:spPr>
          <a:xfrm>
            <a:off x="6358393" y="4239720"/>
            <a:ext cx="18281419" cy="861774"/>
          </a:xfrm>
          <a:prstGeom prst="rect">
            <a:avLst/>
          </a:prstGeom>
        </p:spPr>
        <p:txBody>
          <a:bodyPr wrap="square">
            <a:spAutoFit/>
          </a:bodyPr>
          <a:lstStyle/>
          <a:p>
            <a:pPr lvl="0" algn="ctr"/>
            <a:r>
              <a:rPr lang="tr-TR" sz="5000" b="1" dirty="0">
                <a:solidFill>
                  <a:schemeClr val="accent2"/>
                </a:solidFill>
                <a:latin typeface="Nunito"/>
                <a:ea typeface="Nunito"/>
                <a:cs typeface="Nunito"/>
                <a:sym typeface="Nunito"/>
              </a:rPr>
              <a:t>Nasıl Oluşturulur?</a:t>
            </a:r>
          </a:p>
        </p:txBody>
      </p:sp>
      <p:sp>
        <p:nvSpPr>
          <p:cNvPr id="7" name="Google Shape;132;p8">
            <a:extLst>
              <a:ext uri="{FF2B5EF4-FFF2-40B4-BE49-F238E27FC236}">
                <a16:creationId xmlns:a16="http://schemas.microsoft.com/office/drawing/2014/main" id="{86205CF7-C572-4959-A836-3871582332B2}"/>
              </a:ext>
            </a:extLst>
          </p:cNvPr>
          <p:cNvSpPr/>
          <p:nvPr/>
        </p:nvSpPr>
        <p:spPr>
          <a:xfrm>
            <a:off x="12720894" y="5640971"/>
            <a:ext cx="558655" cy="558655"/>
          </a:xfrm>
          <a:custGeom>
            <a:avLst/>
            <a:gdLst/>
            <a:ahLst/>
            <a:cxnLst/>
            <a:rect l="l" t="t" r="r" b="b"/>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accent2"/>
          </a:solidFill>
          <a:ln>
            <a:noFill/>
          </a:ln>
        </p:spPr>
        <p:txBody>
          <a:bodyPr spcFirstLastPara="1" wrap="square" lIns="38075" tIns="38075" rIns="38075" bIns="38075" anchor="ctr" anchorCtr="0">
            <a:noAutofit/>
          </a:bodyPr>
          <a:lstStyle/>
          <a:p>
            <a:pPr marL="0" marR="0" lvl="0" indent="0" algn="l" rtl="0">
              <a:spcBef>
                <a:spcPts val="0"/>
              </a:spcBef>
              <a:spcAft>
                <a:spcPts val="0"/>
              </a:spcAft>
              <a:buNone/>
            </a:pPr>
            <a:endParaRPr sz="2800">
              <a:solidFill>
                <a:schemeClr val="dk2"/>
              </a:solidFill>
              <a:latin typeface="Nunito"/>
              <a:ea typeface="Nunito"/>
              <a:cs typeface="Nunito"/>
              <a:sym typeface="Nunito"/>
            </a:endParaRPr>
          </a:p>
        </p:txBody>
      </p:sp>
      <p:sp>
        <p:nvSpPr>
          <p:cNvPr id="8" name="Google Shape;132;p8">
            <a:extLst>
              <a:ext uri="{FF2B5EF4-FFF2-40B4-BE49-F238E27FC236}">
                <a16:creationId xmlns:a16="http://schemas.microsoft.com/office/drawing/2014/main" id="{B1B67055-E683-4F28-81A7-5EBC9EB09BF7}"/>
              </a:ext>
            </a:extLst>
          </p:cNvPr>
          <p:cNvSpPr/>
          <p:nvPr/>
        </p:nvSpPr>
        <p:spPr>
          <a:xfrm>
            <a:off x="12720893" y="6957720"/>
            <a:ext cx="558655" cy="558655"/>
          </a:xfrm>
          <a:custGeom>
            <a:avLst/>
            <a:gdLst/>
            <a:ahLst/>
            <a:cxnLst/>
            <a:rect l="l" t="t" r="r" b="b"/>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accent2"/>
          </a:solidFill>
          <a:ln>
            <a:noFill/>
          </a:ln>
        </p:spPr>
        <p:txBody>
          <a:bodyPr spcFirstLastPara="1" wrap="square" lIns="38075" tIns="38075" rIns="38075" bIns="38075" anchor="ctr" anchorCtr="0">
            <a:noAutofit/>
          </a:bodyPr>
          <a:lstStyle/>
          <a:p>
            <a:pPr marL="0" marR="0" lvl="0" indent="0" algn="l" rtl="0">
              <a:spcBef>
                <a:spcPts val="0"/>
              </a:spcBef>
              <a:spcAft>
                <a:spcPts val="0"/>
              </a:spcAft>
              <a:buNone/>
            </a:pPr>
            <a:endParaRPr sz="2800">
              <a:solidFill>
                <a:schemeClr val="dk2"/>
              </a:solidFill>
              <a:latin typeface="Nunito"/>
              <a:ea typeface="Nunito"/>
              <a:cs typeface="Nunito"/>
              <a:sym typeface="Nunito"/>
            </a:endParaRPr>
          </a:p>
        </p:txBody>
      </p:sp>
      <p:sp>
        <p:nvSpPr>
          <p:cNvPr id="9" name="Google Shape;135;p8">
            <a:extLst>
              <a:ext uri="{FF2B5EF4-FFF2-40B4-BE49-F238E27FC236}">
                <a16:creationId xmlns:a16="http://schemas.microsoft.com/office/drawing/2014/main" id="{523D4F35-4CBB-4203-8E8A-5C476D307614}"/>
              </a:ext>
            </a:extLst>
          </p:cNvPr>
          <p:cNvSpPr txBox="1"/>
          <p:nvPr/>
        </p:nvSpPr>
        <p:spPr>
          <a:xfrm>
            <a:off x="12720893" y="5352154"/>
            <a:ext cx="10153091" cy="6225484"/>
          </a:xfrm>
          <a:prstGeom prst="rect">
            <a:avLst/>
          </a:prstGeom>
          <a:noFill/>
          <a:ln>
            <a:noFill/>
          </a:ln>
        </p:spPr>
        <p:txBody>
          <a:bodyPr spcFirstLastPara="1" wrap="square" lIns="91425" tIns="45700" rIns="91425" bIns="45700" anchor="t" anchorCtr="0">
            <a:noAutofit/>
          </a:bodyPr>
          <a:lstStyle/>
          <a:p>
            <a:pPr lvl="0" algn="ctr">
              <a:lnSpc>
                <a:spcPct val="144444"/>
              </a:lnSpc>
            </a:pPr>
            <a:r>
              <a:rPr lang="tr-TR" sz="4000" dirty="0" err="1">
                <a:solidFill>
                  <a:schemeClr val="dk2"/>
                </a:solidFill>
                <a:latin typeface="Nunito"/>
                <a:ea typeface="Nunito"/>
                <a:cs typeface="Nunito"/>
                <a:sym typeface="Nunito"/>
              </a:rPr>
              <a:t>Storyboard</a:t>
            </a:r>
            <a:r>
              <a:rPr lang="tr-TR" sz="4000" dirty="0">
                <a:solidFill>
                  <a:schemeClr val="dk2"/>
                </a:solidFill>
                <a:latin typeface="Nunito"/>
                <a:ea typeface="Nunito"/>
                <a:cs typeface="Nunito"/>
                <a:sym typeface="Nunito"/>
              </a:rPr>
              <a:t> kullanarak oluşturulabilir.</a:t>
            </a:r>
          </a:p>
        </p:txBody>
      </p:sp>
      <p:sp>
        <p:nvSpPr>
          <p:cNvPr id="10" name="Google Shape;135;p8">
            <a:extLst>
              <a:ext uri="{FF2B5EF4-FFF2-40B4-BE49-F238E27FC236}">
                <a16:creationId xmlns:a16="http://schemas.microsoft.com/office/drawing/2014/main" id="{D06B0F0D-A7D1-4AD3-B19D-155BF8F58532}"/>
              </a:ext>
            </a:extLst>
          </p:cNvPr>
          <p:cNvSpPr txBox="1"/>
          <p:nvPr/>
        </p:nvSpPr>
        <p:spPr>
          <a:xfrm>
            <a:off x="13000220" y="6730684"/>
            <a:ext cx="11650667" cy="6225484"/>
          </a:xfrm>
          <a:prstGeom prst="rect">
            <a:avLst/>
          </a:prstGeom>
          <a:noFill/>
          <a:ln>
            <a:noFill/>
          </a:ln>
        </p:spPr>
        <p:txBody>
          <a:bodyPr spcFirstLastPara="1" wrap="square" lIns="91425" tIns="45700" rIns="91425" bIns="45700" anchor="t" anchorCtr="0">
            <a:noAutofit/>
          </a:bodyPr>
          <a:lstStyle/>
          <a:p>
            <a:pPr lvl="0" algn="ctr">
              <a:lnSpc>
                <a:spcPct val="144444"/>
              </a:lnSpc>
            </a:pPr>
            <a:r>
              <a:rPr lang="tr-TR" sz="4000" dirty="0" err="1">
                <a:solidFill>
                  <a:schemeClr val="dk2"/>
                </a:solidFill>
                <a:latin typeface="Nunito"/>
                <a:ea typeface="Nunito"/>
                <a:cs typeface="Nunito"/>
                <a:sym typeface="Nunito"/>
              </a:rPr>
              <a:t>Storyboard</a:t>
            </a:r>
            <a:r>
              <a:rPr lang="tr-TR" sz="4000" dirty="0">
                <a:solidFill>
                  <a:schemeClr val="dk2"/>
                </a:solidFill>
                <a:latin typeface="Nunito"/>
                <a:ea typeface="Nunito"/>
                <a:cs typeface="Nunito"/>
                <a:sym typeface="Nunito"/>
              </a:rPr>
              <a:t> kullanmadan kod ile </a:t>
            </a:r>
            <a:r>
              <a:rPr lang="tr-TR" sz="4000" dirty="0" err="1">
                <a:solidFill>
                  <a:schemeClr val="dk2"/>
                </a:solidFill>
                <a:latin typeface="Nunito"/>
                <a:ea typeface="Nunito"/>
                <a:cs typeface="Nunito"/>
                <a:sym typeface="Nunito"/>
              </a:rPr>
              <a:t>oluşturulaiblir</a:t>
            </a:r>
            <a:endParaRPr lang="tr-TR" sz="4000" dirty="0">
              <a:solidFill>
                <a:schemeClr val="dk2"/>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8"/>
          <p:cNvSpPr txBox="1"/>
          <p:nvPr/>
        </p:nvSpPr>
        <p:spPr>
          <a:xfrm>
            <a:off x="14613373" y="3665561"/>
            <a:ext cx="6731409" cy="452431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9600" dirty="0">
              <a:solidFill>
                <a:schemeClr val="dk2"/>
              </a:solidFill>
              <a:latin typeface="Nunito"/>
              <a:ea typeface="Nunito"/>
              <a:cs typeface="Nunito"/>
              <a:sym typeface="Nunito"/>
            </a:endParaRPr>
          </a:p>
        </p:txBody>
      </p:sp>
      <p:sp>
        <p:nvSpPr>
          <p:cNvPr id="135" name="Google Shape;135;p8"/>
          <p:cNvSpPr txBox="1"/>
          <p:nvPr/>
        </p:nvSpPr>
        <p:spPr>
          <a:xfrm>
            <a:off x="937729" y="5077134"/>
            <a:ext cx="6284165" cy="6225484"/>
          </a:xfrm>
          <a:prstGeom prst="rect">
            <a:avLst/>
          </a:prstGeom>
          <a:noFill/>
          <a:ln>
            <a:noFill/>
          </a:ln>
        </p:spPr>
        <p:txBody>
          <a:bodyPr spcFirstLastPara="1" wrap="square" lIns="91425" tIns="45700" rIns="91425" bIns="45700" anchor="t" anchorCtr="0">
            <a:noAutofit/>
          </a:bodyPr>
          <a:lstStyle/>
          <a:p>
            <a:pPr lvl="0" algn="ctr">
              <a:lnSpc>
                <a:spcPct val="144444"/>
              </a:lnSpc>
            </a:pPr>
            <a:endParaRPr lang="tr-TR" sz="4000" dirty="0">
              <a:solidFill>
                <a:schemeClr val="dk2"/>
              </a:solidFill>
              <a:latin typeface="Nunito"/>
              <a:ea typeface="Nunito"/>
              <a:cs typeface="Nunito"/>
              <a:sym typeface="Nunito"/>
            </a:endParaRPr>
          </a:p>
        </p:txBody>
      </p:sp>
      <p:sp>
        <p:nvSpPr>
          <p:cNvPr id="2" name="Dikdörtgen 1">
            <a:extLst>
              <a:ext uri="{FF2B5EF4-FFF2-40B4-BE49-F238E27FC236}">
                <a16:creationId xmlns:a16="http://schemas.microsoft.com/office/drawing/2014/main" id="{D8B7E3E1-8E49-42BC-854E-DBE0F6FF2066}"/>
              </a:ext>
            </a:extLst>
          </p:cNvPr>
          <p:cNvSpPr/>
          <p:nvPr/>
        </p:nvSpPr>
        <p:spPr>
          <a:xfrm>
            <a:off x="1946152" y="650309"/>
            <a:ext cx="20485346" cy="3170099"/>
          </a:xfrm>
          <a:prstGeom prst="rect">
            <a:avLst/>
          </a:prstGeom>
        </p:spPr>
        <p:txBody>
          <a:bodyPr wrap="square">
            <a:spAutoFit/>
          </a:bodyPr>
          <a:lstStyle/>
          <a:p>
            <a:pPr lvl="0" algn="ctr"/>
            <a:r>
              <a:rPr lang="tr-TR" sz="10000" b="1" dirty="0" err="1">
                <a:solidFill>
                  <a:schemeClr val="accent2"/>
                </a:solidFill>
                <a:latin typeface="Nunito"/>
                <a:ea typeface="Nunito"/>
                <a:cs typeface="Nunito"/>
                <a:sym typeface="Nunito"/>
              </a:rPr>
              <a:t>Navigation</a:t>
            </a:r>
            <a:r>
              <a:rPr lang="tr-TR" sz="10000" b="1" dirty="0">
                <a:solidFill>
                  <a:schemeClr val="accent2"/>
                </a:solidFill>
                <a:latin typeface="Nunito"/>
                <a:ea typeface="Nunito"/>
                <a:cs typeface="Nunito"/>
                <a:sym typeface="Nunito"/>
              </a:rPr>
              <a:t> Controller </a:t>
            </a:r>
            <a:r>
              <a:rPr lang="tr-TR" sz="10000" b="1" dirty="0" err="1">
                <a:solidFill>
                  <a:schemeClr val="accent2"/>
                </a:solidFill>
                <a:latin typeface="Nunito"/>
                <a:ea typeface="Nunito"/>
                <a:cs typeface="Nunito"/>
                <a:sym typeface="Nunito"/>
              </a:rPr>
              <a:t>Storyboard</a:t>
            </a:r>
            <a:r>
              <a:rPr lang="tr-TR" sz="10000" b="1" dirty="0">
                <a:solidFill>
                  <a:schemeClr val="accent2"/>
                </a:solidFill>
                <a:latin typeface="Nunito"/>
                <a:ea typeface="Nunito"/>
                <a:cs typeface="Nunito"/>
                <a:sym typeface="Nunito"/>
              </a:rPr>
              <a:t> Kullanarak Oluşturma</a:t>
            </a:r>
          </a:p>
        </p:txBody>
      </p:sp>
      <p:sp>
        <p:nvSpPr>
          <p:cNvPr id="7" name="Google Shape;132;p8">
            <a:extLst>
              <a:ext uri="{FF2B5EF4-FFF2-40B4-BE49-F238E27FC236}">
                <a16:creationId xmlns:a16="http://schemas.microsoft.com/office/drawing/2014/main" id="{86205CF7-C572-4959-A836-3871582332B2}"/>
              </a:ext>
            </a:extLst>
          </p:cNvPr>
          <p:cNvSpPr/>
          <p:nvPr/>
        </p:nvSpPr>
        <p:spPr>
          <a:xfrm>
            <a:off x="1577286" y="4883571"/>
            <a:ext cx="558655" cy="558655"/>
          </a:xfrm>
          <a:custGeom>
            <a:avLst/>
            <a:gdLst/>
            <a:ahLst/>
            <a:cxnLst/>
            <a:rect l="l" t="t" r="r" b="b"/>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accent2"/>
          </a:solidFill>
          <a:ln>
            <a:noFill/>
          </a:ln>
        </p:spPr>
        <p:txBody>
          <a:bodyPr spcFirstLastPara="1" wrap="square" lIns="38075" tIns="38075" rIns="38075" bIns="38075" anchor="ctr" anchorCtr="0">
            <a:noAutofit/>
          </a:bodyPr>
          <a:lstStyle/>
          <a:p>
            <a:pPr marL="0" marR="0" lvl="0" indent="0" algn="l" rtl="0">
              <a:spcBef>
                <a:spcPts val="0"/>
              </a:spcBef>
              <a:spcAft>
                <a:spcPts val="0"/>
              </a:spcAft>
              <a:buNone/>
            </a:pPr>
            <a:endParaRPr sz="2800">
              <a:solidFill>
                <a:schemeClr val="dk2"/>
              </a:solidFill>
              <a:latin typeface="Nunito"/>
              <a:ea typeface="Nunito"/>
              <a:cs typeface="Nunito"/>
              <a:sym typeface="Nunito"/>
            </a:endParaRPr>
          </a:p>
        </p:txBody>
      </p:sp>
      <p:sp>
        <p:nvSpPr>
          <p:cNvPr id="8" name="Google Shape;132;p8">
            <a:extLst>
              <a:ext uri="{FF2B5EF4-FFF2-40B4-BE49-F238E27FC236}">
                <a16:creationId xmlns:a16="http://schemas.microsoft.com/office/drawing/2014/main" id="{B1B67055-E683-4F28-81A7-5EBC9EB09BF7}"/>
              </a:ext>
            </a:extLst>
          </p:cNvPr>
          <p:cNvSpPr/>
          <p:nvPr/>
        </p:nvSpPr>
        <p:spPr>
          <a:xfrm>
            <a:off x="1607955" y="6125590"/>
            <a:ext cx="558655" cy="558655"/>
          </a:xfrm>
          <a:custGeom>
            <a:avLst/>
            <a:gdLst/>
            <a:ahLst/>
            <a:cxnLst/>
            <a:rect l="l" t="t" r="r" b="b"/>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accent2"/>
          </a:solidFill>
          <a:ln>
            <a:noFill/>
          </a:ln>
        </p:spPr>
        <p:txBody>
          <a:bodyPr spcFirstLastPara="1" wrap="square" lIns="38075" tIns="38075" rIns="38075" bIns="38075" anchor="ctr" anchorCtr="0">
            <a:noAutofit/>
          </a:bodyPr>
          <a:lstStyle/>
          <a:p>
            <a:pPr marL="0" marR="0" lvl="0" indent="0" algn="l" rtl="0">
              <a:spcBef>
                <a:spcPts val="0"/>
              </a:spcBef>
              <a:spcAft>
                <a:spcPts val="0"/>
              </a:spcAft>
              <a:buNone/>
            </a:pPr>
            <a:endParaRPr sz="2800">
              <a:solidFill>
                <a:schemeClr val="dk2"/>
              </a:solidFill>
              <a:latin typeface="Nunito"/>
              <a:ea typeface="Nunito"/>
              <a:cs typeface="Nunito"/>
              <a:sym typeface="Nunito"/>
            </a:endParaRPr>
          </a:p>
        </p:txBody>
      </p:sp>
      <p:sp>
        <p:nvSpPr>
          <p:cNvPr id="9" name="Google Shape;135;p8">
            <a:extLst>
              <a:ext uri="{FF2B5EF4-FFF2-40B4-BE49-F238E27FC236}">
                <a16:creationId xmlns:a16="http://schemas.microsoft.com/office/drawing/2014/main" id="{523D4F35-4CBB-4203-8E8A-5C476D307614}"/>
              </a:ext>
            </a:extLst>
          </p:cNvPr>
          <p:cNvSpPr txBox="1"/>
          <p:nvPr/>
        </p:nvSpPr>
        <p:spPr>
          <a:xfrm>
            <a:off x="1749950" y="4646247"/>
            <a:ext cx="10153091" cy="6225484"/>
          </a:xfrm>
          <a:prstGeom prst="rect">
            <a:avLst/>
          </a:prstGeom>
          <a:noFill/>
          <a:ln>
            <a:noFill/>
          </a:ln>
        </p:spPr>
        <p:txBody>
          <a:bodyPr spcFirstLastPara="1" wrap="square" lIns="91425" tIns="45700" rIns="91425" bIns="45700" anchor="t" anchorCtr="0">
            <a:noAutofit/>
          </a:bodyPr>
          <a:lstStyle/>
          <a:p>
            <a:pPr lvl="0" algn="ctr">
              <a:lnSpc>
                <a:spcPct val="144444"/>
              </a:lnSpc>
            </a:pPr>
            <a:r>
              <a:rPr lang="tr-TR" sz="4000" dirty="0">
                <a:solidFill>
                  <a:schemeClr val="dk2"/>
                </a:solidFill>
                <a:latin typeface="Nunito"/>
                <a:ea typeface="Nunito"/>
                <a:cs typeface="Nunito"/>
                <a:sym typeface="Nunito"/>
              </a:rPr>
              <a:t>İlk olarak </a:t>
            </a:r>
            <a:r>
              <a:rPr lang="tr-TR" sz="4000" dirty="0" err="1">
                <a:solidFill>
                  <a:schemeClr val="dk2"/>
                </a:solidFill>
                <a:latin typeface="Nunito"/>
                <a:ea typeface="Nunito"/>
                <a:cs typeface="Nunito"/>
                <a:sym typeface="Nunito"/>
              </a:rPr>
              <a:t>main.storyboard’ın</a:t>
            </a:r>
            <a:r>
              <a:rPr lang="tr-TR" sz="4000" dirty="0">
                <a:solidFill>
                  <a:schemeClr val="dk2"/>
                </a:solidFill>
                <a:latin typeface="Nunito"/>
                <a:ea typeface="Nunito"/>
                <a:cs typeface="Nunito"/>
                <a:sym typeface="Nunito"/>
              </a:rPr>
              <a:t> içine girilir.</a:t>
            </a:r>
          </a:p>
        </p:txBody>
      </p:sp>
      <p:sp>
        <p:nvSpPr>
          <p:cNvPr id="10" name="Google Shape;135;p8">
            <a:extLst>
              <a:ext uri="{FF2B5EF4-FFF2-40B4-BE49-F238E27FC236}">
                <a16:creationId xmlns:a16="http://schemas.microsoft.com/office/drawing/2014/main" id="{D06B0F0D-A7D1-4AD3-B19D-155BF8F58532}"/>
              </a:ext>
            </a:extLst>
          </p:cNvPr>
          <p:cNvSpPr txBox="1"/>
          <p:nvPr/>
        </p:nvSpPr>
        <p:spPr>
          <a:xfrm>
            <a:off x="2321520" y="6125590"/>
            <a:ext cx="10153091" cy="6225484"/>
          </a:xfrm>
          <a:prstGeom prst="rect">
            <a:avLst/>
          </a:prstGeom>
          <a:noFill/>
          <a:ln>
            <a:noFill/>
          </a:ln>
        </p:spPr>
        <p:txBody>
          <a:bodyPr spcFirstLastPara="1" wrap="square" lIns="91425" tIns="45700" rIns="91425" bIns="45700" anchor="t" anchorCtr="0">
            <a:noAutofit/>
          </a:bodyPr>
          <a:lstStyle/>
          <a:p>
            <a:r>
              <a:rPr lang="tr-TR" sz="4000" dirty="0">
                <a:solidFill>
                  <a:schemeClr val="dk2"/>
                </a:solidFill>
                <a:latin typeface="Nunito"/>
                <a:ea typeface="Nunito"/>
                <a:cs typeface="Nunito"/>
                <a:sym typeface="Nunito"/>
              </a:rPr>
              <a:t>Ardından resimdeki gibi </a:t>
            </a:r>
            <a:r>
              <a:rPr lang="tr-TR" sz="4000" dirty="0" err="1">
                <a:solidFill>
                  <a:schemeClr val="dk2"/>
                </a:solidFill>
                <a:latin typeface="Nunito"/>
                <a:ea typeface="Nunito"/>
                <a:cs typeface="Nunito"/>
                <a:sym typeface="Nunito"/>
              </a:rPr>
              <a:t>ViewController’ı</a:t>
            </a:r>
            <a:r>
              <a:rPr lang="tr-TR" sz="4000" dirty="0">
                <a:solidFill>
                  <a:schemeClr val="dk2"/>
                </a:solidFill>
                <a:latin typeface="Nunito"/>
                <a:ea typeface="Nunito"/>
                <a:cs typeface="Nunito"/>
                <a:sym typeface="Nunito"/>
              </a:rPr>
              <a:t> seçip Editor -&gt; </a:t>
            </a:r>
            <a:r>
              <a:rPr lang="tr-TR" sz="4000" dirty="0" err="1">
                <a:solidFill>
                  <a:schemeClr val="dk2"/>
                </a:solidFill>
                <a:latin typeface="Nunito"/>
                <a:ea typeface="Nunito"/>
                <a:cs typeface="Nunito"/>
                <a:sym typeface="Nunito"/>
              </a:rPr>
              <a:t>Embed</a:t>
            </a:r>
            <a:r>
              <a:rPr lang="tr-TR" sz="4000" dirty="0">
                <a:solidFill>
                  <a:schemeClr val="dk2"/>
                </a:solidFill>
                <a:latin typeface="Nunito"/>
                <a:ea typeface="Nunito"/>
                <a:cs typeface="Nunito"/>
                <a:sym typeface="Nunito"/>
              </a:rPr>
              <a:t> </a:t>
            </a:r>
            <a:r>
              <a:rPr lang="tr-TR" sz="4000" dirty="0" err="1">
                <a:solidFill>
                  <a:schemeClr val="dk2"/>
                </a:solidFill>
                <a:latin typeface="Nunito"/>
                <a:ea typeface="Nunito"/>
                <a:cs typeface="Nunito"/>
                <a:sym typeface="Nunito"/>
              </a:rPr>
              <a:t>In</a:t>
            </a:r>
            <a:r>
              <a:rPr lang="tr-TR" sz="4000" dirty="0">
                <a:solidFill>
                  <a:schemeClr val="dk2"/>
                </a:solidFill>
                <a:latin typeface="Nunito"/>
                <a:ea typeface="Nunito"/>
                <a:cs typeface="Nunito"/>
                <a:sym typeface="Nunito"/>
              </a:rPr>
              <a:t> -&gt; </a:t>
            </a:r>
            <a:r>
              <a:rPr lang="tr-TR" sz="4000" dirty="0" err="1">
                <a:solidFill>
                  <a:schemeClr val="dk2"/>
                </a:solidFill>
                <a:latin typeface="Nunito"/>
                <a:ea typeface="Nunito"/>
                <a:cs typeface="Nunito"/>
                <a:sym typeface="Nunito"/>
              </a:rPr>
              <a:t>Navigation</a:t>
            </a:r>
            <a:r>
              <a:rPr lang="tr-TR" sz="4000" dirty="0">
                <a:solidFill>
                  <a:schemeClr val="dk2"/>
                </a:solidFill>
                <a:latin typeface="Nunito"/>
                <a:ea typeface="Nunito"/>
                <a:cs typeface="Nunito"/>
                <a:sym typeface="Nunito"/>
              </a:rPr>
              <a:t> Controller tıkladıktan sonra başarıyla eklemiş olacağız.</a:t>
            </a:r>
          </a:p>
        </p:txBody>
      </p:sp>
      <p:pic>
        <p:nvPicPr>
          <p:cNvPr id="1026" name="Picture 2">
            <a:extLst>
              <a:ext uri="{FF2B5EF4-FFF2-40B4-BE49-F238E27FC236}">
                <a16:creationId xmlns:a16="http://schemas.microsoft.com/office/drawing/2014/main" id="{DEBC05B8-1923-4803-B920-A0F30DDAA8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8402" y="4212092"/>
            <a:ext cx="9753600" cy="738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72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8"/>
          <p:cNvSpPr txBox="1"/>
          <p:nvPr/>
        </p:nvSpPr>
        <p:spPr>
          <a:xfrm>
            <a:off x="14613373" y="3665561"/>
            <a:ext cx="6731409" cy="452431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9600" dirty="0">
              <a:solidFill>
                <a:schemeClr val="dk2"/>
              </a:solidFill>
              <a:latin typeface="Nunito"/>
              <a:ea typeface="Nunito"/>
              <a:cs typeface="Nunito"/>
              <a:sym typeface="Nunito"/>
            </a:endParaRPr>
          </a:p>
        </p:txBody>
      </p:sp>
      <p:sp>
        <p:nvSpPr>
          <p:cNvPr id="135" name="Google Shape;135;p8"/>
          <p:cNvSpPr txBox="1"/>
          <p:nvPr/>
        </p:nvSpPr>
        <p:spPr>
          <a:xfrm>
            <a:off x="1124341" y="4150753"/>
            <a:ext cx="21157162" cy="6225484"/>
          </a:xfrm>
          <a:prstGeom prst="rect">
            <a:avLst/>
          </a:prstGeom>
          <a:noFill/>
          <a:ln>
            <a:noFill/>
          </a:ln>
        </p:spPr>
        <p:txBody>
          <a:bodyPr spcFirstLastPara="1" wrap="square" lIns="91425" tIns="45700" rIns="91425" bIns="45700" anchor="t" anchorCtr="0">
            <a:noAutofit/>
          </a:bodyPr>
          <a:lstStyle/>
          <a:p>
            <a:pPr lvl="0" algn="ctr">
              <a:lnSpc>
                <a:spcPct val="144444"/>
              </a:lnSpc>
            </a:pPr>
            <a:r>
              <a:rPr lang="tr-TR" sz="4000" dirty="0" err="1">
                <a:solidFill>
                  <a:schemeClr val="dk2"/>
                </a:solidFill>
                <a:latin typeface="Nunito"/>
                <a:ea typeface="Nunito"/>
                <a:cs typeface="Nunito"/>
                <a:sym typeface="Nunito"/>
              </a:rPr>
              <a:t>Core</a:t>
            </a:r>
            <a:r>
              <a:rPr lang="tr-TR" sz="4000" dirty="0">
                <a:solidFill>
                  <a:schemeClr val="dk2"/>
                </a:solidFill>
                <a:latin typeface="Nunito"/>
                <a:ea typeface="Nunito"/>
                <a:cs typeface="Nunito"/>
                <a:sym typeface="Nunito"/>
              </a:rPr>
              <a:t> Data uygulama içerisindeki kullanılan verileri telefon hafızasında oluşturulan </a:t>
            </a:r>
            <a:r>
              <a:rPr lang="tr-TR" sz="4000" dirty="0" err="1">
                <a:solidFill>
                  <a:schemeClr val="dk2"/>
                </a:solidFill>
                <a:latin typeface="Nunito"/>
                <a:ea typeface="Nunito"/>
                <a:cs typeface="Nunito"/>
                <a:sym typeface="Nunito"/>
              </a:rPr>
              <a:t>database‘e</a:t>
            </a:r>
            <a:r>
              <a:rPr lang="tr-TR" sz="4000" dirty="0">
                <a:solidFill>
                  <a:schemeClr val="dk2"/>
                </a:solidFill>
                <a:latin typeface="Nunito"/>
                <a:ea typeface="Nunito"/>
                <a:cs typeface="Nunito"/>
                <a:sym typeface="Nunito"/>
              </a:rPr>
              <a:t> kaydedip kullanmamızı sağlar. Piyasadaki çoğu veri kullanımı yüksek uygulamalarda kullanılır, </a:t>
            </a:r>
            <a:r>
              <a:rPr lang="tr-TR" sz="4000" dirty="0" err="1">
                <a:solidFill>
                  <a:schemeClr val="dk2"/>
                </a:solidFill>
                <a:latin typeface="Nunito"/>
                <a:ea typeface="Nunito"/>
                <a:cs typeface="Nunito"/>
                <a:sym typeface="Nunito"/>
              </a:rPr>
              <a:t>kullanılmalıda</a:t>
            </a:r>
            <a:r>
              <a:rPr lang="tr-TR" sz="4000" dirty="0">
                <a:solidFill>
                  <a:schemeClr val="dk2"/>
                </a:solidFill>
                <a:latin typeface="Nunito"/>
                <a:ea typeface="Nunito"/>
                <a:cs typeface="Nunito"/>
                <a:sym typeface="Nunito"/>
              </a:rPr>
              <a:t>. Verileri sürekli olarak sunucudan çekerek kullanıcıya sunmak iyi bir yöntem değildir. Eski verileri </a:t>
            </a:r>
            <a:r>
              <a:rPr lang="tr-TR" sz="4000" dirty="0" err="1">
                <a:solidFill>
                  <a:schemeClr val="dk2"/>
                </a:solidFill>
                <a:latin typeface="Nunito"/>
                <a:ea typeface="Nunito"/>
                <a:cs typeface="Nunito"/>
                <a:sym typeface="Nunito"/>
              </a:rPr>
              <a:t>Core</a:t>
            </a:r>
            <a:r>
              <a:rPr lang="tr-TR" sz="4000" dirty="0">
                <a:solidFill>
                  <a:schemeClr val="dk2"/>
                </a:solidFill>
                <a:latin typeface="Nunito"/>
                <a:ea typeface="Nunito"/>
                <a:cs typeface="Nunito"/>
                <a:sym typeface="Nunito"/>
              </a:rPr>
              <a:t> Data hafızasına alıp yeni veri geldikçe bunlar sunucudan çekilmeli böylelikle hız, uygulamayı offline kullanım ve efektif bir uygulama olmasını sağlanır. Telefonlarınızda sürekli olarak bazı uygulamaların boyutunun artma sebebi içeriğinde bulunan yerel </a:t>
            </a:r>
            <a:r>
              <a:rPr lang="tr-TR" sz="4000" dirty="0" err="1">
                <a:solidFill>
                  <a:schemeClr val="dk2"/>
                </a:solidFill>
                <a:latin typeface="Nunito"/>
                <a:ea typeface="Nunito"/>
                <a:cs typeface="Nunito"/>
                <a:sym typeface="Nunito"/>
              </a:rPr>
              <a:t>databasenin</a:t>
            </a:r>
            <a:r>
              <a:rPr lang="tr-TR" sz="4000" dirty="0">
                <a:solidFill>
                  <a:schemeClr val="dk2"/>
                </a:solidFill>
                <a:latin typeface="Nunito"/>
                <a:ea typeface="Nunito"/>
                <a:cs typeface="Nunito"/>
                <a:sym typeface="Nunito"/>
              </a:rPr>
              <a:t> sürekli olarak yeni veriler eklenip kullanılmasıdır.</a:t>
            </a:r>
          </a:p>
        </p:txBody>
      </p:sp>
      <p:sp>
        <p:nvSpPr>
          <p:cNvPr id="2" name="Dikdörtgen 1">
            <a:extLst>
              <a:ext uri="{FF2B5EF4-FFF2-40B4-BE49-F238E27FC236}">
                <a16:creationId xmlns:a16="http://schemas.microsoft.com/office/drawing/2014/main" id="{D8B7E3E1-8E49-42BC-854E-DBE0F6FF2066}"/>
              </a:ext>
            </a:extLst>
          </p:cNvPr>
          <p:cNvSpPr/>
          <p:nvPr/>
        </p:nvSpPr>
        <p:spPr>
          <a:xfrm>
            <a:off x="7023201" y="754721"/>
            <a:ext cx="10046405" cy="2246769"/>
          </a:xfrm>
          <a:prstGeom prst="rect">
            <a:avLst/>
          </a:prstGeom>
        </p:spPr>
        <p:txBody>
          <a:bodyPr wrap="square">
            <a:spAutoFit/>
          </a:bodyPr>
          <a:lstStyle/>
          <a:p>
            <a:pPr lvl="0" algn="ctr"/>
            <a:r>
              <a:rPr lang="tr-TR" sz="14000" b="1" dirty="0" err="1">
                <a:solidFill>
                  <a:schemeClr val="accent2"/>
                </a:solidFill>
                <a:latin typeface="Nunito"/>
                <a:ea typeface="Nunito"/>
                <a:cs typeface="Nunito"/>
                <a:sym typeface="Nunito"/>
              </a:rPr>
              <a:t>CoreDATA</a:t>
            </a:r>
            <a:endParaRPr lang="tr-TR" sz="14000" b="1" dirty="0">
              <a:solidFill>
                <a:schemeClr val="accent2"/>
              </a:solidFill>
              <a:latin typeface="Nunito"/>
              <a:ea typeface="Nunito"/>
              <a:cs typeface="Nunito"/>
              <a:sym typeface="Nunito"/>
            </a:endParaRPr>
          </a:p>
        </p:txBody>
      </p:sp>
    </p:spTree>
    <p:extLst>
      <p:ext uri="{BB962C8B-B14F-4D97-AF65-F5344CB8AC3E}">
        <p14:creationId xmlns:p14="http://schemas.microsoft.com/office/powerpoint/2010/main" val="1404648971"/>
      </p:ext>
    </p:extLst>
  </p:cSld>
  <p:clrMapOvr>
    <a:masterClrMapping/>
  </p:clrMapOvr>
</p:sld>
</file>

<file path=ppt/theme/theme1.xml><?xml version="1.0" encoding="utf-8"?>
<a:theme xmlns:a="http://schemas.openxmlformats.org/drawingml/2006/main" name="Default Theme">
  <a:themeElements>
    <a:clrScheme name="Custom 5">
      <a:dk1>
        <a:srgbClr val="1B243B"/>
      </a:dk1>
      <a:lt1>
        <a:srgbClr val="FFFFFF"/>
      </a:lt1>
      <a:dk2>
        <a:srgbClr val="1B243B"/>
      </a:dk2>
      <a:lt2>
        <a:srgbClr val="FFFFFF"/>
      </a:lt2>
      <a:accent1>
        <a:srgbClr val="165AB6"/>
      </a:accent1>
      <a:accent2>
        <a:srgbClr val="1B8BCD"/>
      </a:accent2>
      <a:accent3>
        <a:srgbClr val="27C7CF"/>
      </a:accent3>
      <a:accent4>
        <a:srgbClr val="27C78A"/>
      </a:accent4>
      <a:accent5>
        <a:srgbClr val="70C456"/>
      </a:accent5>
      <a:accent6>
        <a:srgbClr val="CAC9D0"/>
      </a:accent6>
      <a:hlink>
        <a:srgbClr val="216BA9"/>
      </a:hlink>
      <a:folHlink>
        <a:srgbClr val="1FB1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TotalTime>
  <Words>282</Words>
  <Application>Microsoft Office PowerPoint</Application>
  <PresentationFormat>Özel</PresentationFormat>
  <Paragraphs>29</Paragraphs>
  <Slides>11</Slides>
  <Notes>11</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11</vt:i4>
      </vt:variant>
    </vt:vector>
  </HeadingPairs>
  <TitlesOfParts>
    <vt:vector size="14" baseType="lpstr">
      <vt:lpstr>Nunito</vt:lpstr>
      <vt:lpstr>Arial</vt:lpstr>
      <vt:lpstr>Default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keskin</dc:creator>
  <cp:lastModifiedBy>Ömer ERTÜRK</cp:lastModifiedBy>
  <cp:revision>28</cp:revision>
  <dcterms:modified xsi:type="dcterms:W3CDTF">2020-04-29T01:31:48Z</dcterms:modified>
</cp:coreProperties>
</file>