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embeddedFontLst>
    <p:embeddedFont>
      <p:font typeface="Gill Sans"/>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9" roundtripDataSignature="AMtx7mjUvFbjoPDNU20JAWkC3MAvSW4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GillSans-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Gill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19e4e2642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3419e4e2642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419e4e2642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3419e4e2642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419e4e2642_0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3419e4e2642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419e4e2642_0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3419e4e2642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419e4e2642_0_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3419e4e2642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419e4e2642_0_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3419e4e2642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419e4e2642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3419e4e2642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419e4e2642_0_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3419e4e2642_0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419e4e2642_0_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3419e4e2642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419e4e2642_0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3419e4e2642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419e4e2642_0_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3419e4e2642_0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419e4e2642_0_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3419e4e2642_0_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419e4e2642_0_1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g3419e4e2642_0_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419e4e2642_0_1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3419e4e2642_0_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419e4e2642_0_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3419e4e2642_0_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419e4e2642_0_1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g3419e4e2642_0_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419a6ad818_2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3419a6ad818_2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419e4e2642_0_1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g3419e4e2642_0_1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419e4e2642_0_1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g3419e4e2642_0_1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419e4e2642_0_1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g3419e4e2642_0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19a6ad818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3419a6ad818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419e4e2642_0_1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g3419e4e2642_0_1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419e4e2642_0_2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g3419e4e2642_0_2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419e4e2642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3419e4e2642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5"/>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0070C0"/>
              </a:buClr>
              <a:buSzPts val="3200"/>
              <a:buFont typeface="Bookman Old Style"/>
              <a:buNone/>
              <a:defRPr b="1">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5"/>
          <p:cNvSpPr txBox="1"/>
          <p:nvPr>
            <p:ph idx="10" type="dt"/>
          </p:nvPr>
        </p:nvSpPr>
        <p:spPr>
          <a:xfrm>
            <a:off x="467544" y="6342464"/>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5"/>
          <p:cNvSpPr txBox="1"/>
          <p:nvPr>
            <p:ph idx="12" type="sldNum"/>
          </p:nvPr>
        </p:nvSpPr>
        <p:spPr>
          <a:xfrm>
            <a:off x="6588224" y="6356350"/>
            <a:ext cx="2126304" cy="365760"/>
          </a:xfrm>
          <a:prstGeom prst="rect">
            <a:avLst/>
          </a:prstGeom>
          <a:solidFill>
            <a:schemeClr val="lt1"/>
          </a:solid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tr-TR"/>
              <a:t>‹#›</a:t>
            </a:fld>
            <a:endParaRPr/>
          </a:p>
        </p:txBody>
      </p:sp>
      <p:sp>
        <p:nvSpPr>
          <p:cNvPr id="22" name="Google Shape;22;p45"/>
          <p:cNvSpPr txBox="1"/>
          <p:nvPr>
            <p:ph idx="1" type="body"/>
          </p:nvPr>
        </p:nvSpPr>
        <p:spPr>
          <a:xfrm>
            <a:off x="457200" y="1219200"/>
            <a:ext cx="8229600" cy="5378152"/>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900"/>
              </a:spcBef>
              <a:spcAft>
                <a:spcPts val="0"/>
              </a:spcAft>
              <a:buClr>
                <a:srgbClr val="3333CC"/>
              </a:buClr>
              <a:buSzPts val="2000"/>
              <a:buFont typeface="Noto Sans Symbols"/>
              <a:buChar char="▪"/>
              <a:defRPr sz="2000">
                <a:latin typeface="Calibri"/>
                <a:ea typeface="Calibri"/>
                <a:cs typeface="Calibri"/>
                <a:sym typeface="Calibri"/>
              </a:defRPr>
            </a:lvl1pPr>
            <a:lvl2pPr indent="-355600" lvl="1" marL="914400" algn="l">
              <a:lnSpc>
                <a:spcPct val="100000"/>
              </a:lnSpc>
              <a:spcBef>
                <a:spcPts val="500"/>
              </a:spcBef>
              <a:spcAft>
                <a:spcPts val="0"/>
              </a:spcAft>
              <a:buClr>
                <a:srgbClr val="FF0000"/>
              </a:buClr>
              <a:buSzPts val="2000"/>
              <a:buFont typeface="Noto Sans Symbols"/>
              <a:buChar char="▪"/>
              <a:defRPr sz="2000">
                <a:solidFill>
                  <a:schemeClr val="dk1"/>
                </a:solidFill>
                <a:latin typeface="Calibri"/>
                <a:ea typeface="Calibri"/>
                <a:cs typeface="Calibri"/>
                <a:sym typeface="Calibri"/>
              </a:defRPr>
            </a:lvl2pPr>
            <a:lvl3pPr indent="-315467" lvl="2" marL="1371600" algn="l">
              <a:lnSpc>
                <a:spcPct val="100000"/>
              </a:lnSpc>
              <a:spcBef>
                <a:spcPts val="500"/>
              </a:spcBef>
              <a:spcAft>
                <a:spcPts val="0"/>
              </a:spcAft>
              <a:buClr>
                <a:srgbClr val="FF0000"/>
              </a:buClr>
              <a:buSzPts val="1368"/>
              <a:buFont typeface="Noto Sans Symbols"/>
              <a:buChar char="⮚"/>
              <a:defRPr sz="1800">
                <a:latin typeface="Calibri"/>
                <a:ea typeface="Calibri"/>
                <a:cs typeface="Calibri"/>
                <a:sym typeface="Calibri"/>
              </a:defRPr>
            </a:lvl3pPr>
            <a:lvl4pPr indent="-308610" lvl="3" marL="1828800" algn="l">
              <a:lnSpc>
                <a:spcPct val="100000"/>
              </a:lnSpc>
              <a:spcBef>
                <a:spcPts val="400"/>
              </a:spcBef>
              <a:spcAft>
                <a:spcPts val="0"/>
              </a:spcAft>
              <a:buSzPts val="1260"/>
              <a:buChar char="◻"/>
              <a:defRPr>
                <a:latin typeface="Calibri"/>
                <a:ea typeface="Calibri"/>
                <a:cs typeface="Calibri"/>
                <a:sym typeface="Calibri"/>
              </a:defRPr>
            </a:lvl4pPr>
            <a:lvl5pPr indent="-299720" lvl="4" marL="2286000" algn="l">
              <a:lnSpc>
                <a:spcPct val="100000"/>
              </a:lnSpc>
              <a:spcBef>
                <a:spcPts val="300"/>
              </a:spcBef>
              <a:spcAft>
                <a:spcPts val="0"/>
              </a:spcAft>
              <a:buSzPts val="1120"/>
              <a:buChar char="◻"/>
              <a:defRPr>
                <a:latin typeface="Calibri"/>
                <a:ea typeface="Calibri"/>
                <a:cs typeface="Calibri"/>
                <a:sym typeface="Calibri"/>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54"/>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C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4"/>
          <p:cNvSpPr txBox="1"/>
          <p:nvPr>
            <p:ph idx="1" type="body"/>
          </p:nvPr>
        </p:nvSpPr>
        <p:spPr>
          <a:xfrm rot="5400000">
            <a:off x="2116836" y="-440436"/>
            <a:ext cx="4910328" cy="8229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92" name="Google Shape;92;p54"/>
          <p:cNvSpPr txBox="1"/>
          <p:nvPr>
            <p:ph idx="10" type="dt"/>
          </p:nvPr>
        </p:nvSpPr>
        <p:spPr>
          <a:xfrm>
            <a:off x="467544" y="6342464"/>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54"/>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54"/>
          <p:cNvSpPr txBox="1"/>
          <p:nvPr>
            <p:ph idx="12" type="sldNum"/>
          </p:nvPr>
        </p:nvSpPr>
        <p:spPr>
          <a:xfrm>
            <a:off x="6536975" y="6375608"/>
            <a:ext cx="2139481" cy="365760"/>
          </a:xfrm>
          <a:prstGeom prst="rect">
            <a:avLst/>
          </a:prstGeom>
          <a:solidFill>
            <a:schemeClr val="lt1"/>
          </a:solid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5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C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5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98" name="Google Shape;98;p55"/>
          <p:cNvSpPr txBox="1"/>
          <p:nvPr>
            <p:ph idx="10" type="dt"/>
          </p:nvPr>
        </p:nvSpPr>
        <p:spPr>
          <a:xfrm>
            <a:off x="467544" y="6342464"/>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5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55"/>
          <p:cNvSpPr txBox="1"/>
          <p:nvPr>
            <p:ph idx="12" type="sldNum"/>
          </p:nvPr>
        </p:nvSpPr>
        <p:spPr>
          <a:xfrm>
            <a:off x="6536975" y="6375608"/>
            <a:ext cx="2139481" cy="365760"/>
          </a:xfrm>
          <a:prstGeom prst="rect">
            <a:avLst/>
          </a:prstGeom>
          <a:solidFill>
            <a:schemeClr val="lt1"/>
          </a:solid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tr-TR"/>
              <a:t>‹#›</a:t>
            </a:fld>
            <a:endParaRPr/>
          </a:p>
        </p:txBody>
      </p:sp>
      <p:cxnSp>
        <p:nvCxnSpPr>
          <p:cNvPr id="101" name="Google Shape;101;p55"/>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102" name="Google Shape;102;p55"/>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cxnSp>
        <p:nvCxnSpPr>
          <p:cNvPr id="103" name="Google Shape;103;p55"/>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sp>
        <p:nvSpPr>
          <p:cNvPr id="24" name="Google Shape;24;p46"/>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dk1"/>
              </a:buClr>
              <a:buSzPts val="3200"/>
              <a:buFont typeface="Bookman Old Style"/>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6"/>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lnSpc>
                <a:spcPct val="100000"/>
              </a:lnSpc>
              <a:spcBef>
                <a:spcPts val="500"/>
              </a:spcBef>
              <a:spcAft>
                <a:spcPts val="0"/>
              </a:spcAft>
              <a:buSzPts val="1368"/>
              <a:buNone/>
              <a:defRPr/>
            </a:lvl2pPr>
            <a:lvl3pPr lvl="2" algn="ctr">
              <a:lnSpc>
                <a:spcPct val="100000"/>
              </a:lnSpc>
              <a:spcBef>
                <a:spcPts val="500"/>
              </a:spcBef>
              <a:spcAft>
                <a:spcPts val="0"/>
              </a:spcAft>
              <a:buSzPts val="1368"/>
              <a:buNone/>
              <a:defRPr/>
            </a:lvl3pPr>
            <a:lvl4pPr lvl="3" algn="ctr">
              <a:lnSpc>
                <a:spcPct val="100000"/>
              </a:lnSpc>
              <a:spcBef>
                <a:spcPts val="400"/>
              </a:spcBef>
              <a:spcAft>
                <a:spcPts val="0"/>
              </a:spcAft>
              <a:buSzPts val="1260"/>
              <a:buNone/>
              <a:defRPr/>
            </a:lvl4pPr>
            <a:lvl5pPr lvl="4" algn="ctr">
              <a:lnSpc>
                <a:spcPct val="100000"/>
              </a:lnSpc>
              <a:spcBef>
                <a:spcPts val="300"/>
              </a:spcBef>
              <a:spcAft>
                <a:spcPts val="0"/>
              </a:spcAft>
              <a:buSzPts val="1260"/>
              <a:buNone/>
              <a:defRPr/>
            </a:lvl5pPr>
            <a:lvl6pPr lvl="5" algn="ctr">
              <a:lnSpc>
                <a:spcPct val="100000"/>
              </a:lnSpc>
              <a:spcBef>
                <a:spcPts val="300"/>
              </a:spcBef>
              <a:spcAft>
                <a:spcPts val="0"/>
              </a:spcAft>
              <a:buSzPts val="1350"/>
              <a:buNone/>
              <a:defRPr/>
            </a:lvl6pPr>
            <a:lvl7pPr lvl="6" algn="ctr">
              <a:lnSpc>
                <a:spcPct val="100000"/>
              </a:lnSpc>
              <a:spcBef>
                <a:spcPts val="300"/>
              </a:spcBef>
              <a:spcAft>
                <a:spcPts val="0"/>
              </a:spcAft>
              <a:buSzPts val="1350"/>
              <a:buNone/>
              <a:defRPr/>
            </a:lvl7pPr>
            <a:lvl8pPr lvl="7" algn="ctr">
              <a:lnSpc>
                <a:spcPct val="100000"/>
              </a:lnSpc>
              <a:spcBef>
                <a:spcPts val="300"/>
              </a:spcBef>
              <a:spcAft>
                <a:spcPts val="0"/>
              </a:spcAft>
              <a:buSzPts val="1350"/>
              <a:buNone/>
              <a:defRPr/>
            </a:lvl8pPr>
            <a:lvl9pPr lvl="8" algn="ctr">
              <a:lnSpc>
                <a:spcPct val="100000"/>
              </a:lnSpc>
              <a:spcBef>
                <a:spcPts val="300"/>
              </a:spcBef>
              <a:spcAft>
                <a:spcPts val="0"/>
              </a:spcAft>
              <a:buSzPts val="1350"/>
              <a:buNone/>
              <a:defRPr/>
            </a:lvl9pPr>
          </a:lstStyle>
          <a:p/>
        </p:txBody>
      </p:sp>
      <p:sp>
        <p:nvSpPr>
          <p:cNvPr id="26" name="Google Shape;26;p46"/>
          <p:cNvSpPr txBox="1"/>
          <p:nvPr>
            <p:ph idx="10" type="dt"/>
          </p:nvPr>
        </p:nvSpPr>
        <p:spPr>
          <a:xfrm>
            <a:off x="467544" y="6355080"/>
            <a:ext cx="22860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6"/>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6"/>
          <p:cNvSpPr txBox="1"/>
          <p:nvPr>
            <p:ph idx="12" type="sldNum"/>
          </p:nvPr>
        </p:nvSpPr>
        <p:spPr>
          <a:xfrm>
            <a:off x="6521152" y="6375608"/>
            <a:ext cx="2227312" cy="365760"/>
          </a:xfrm>
          <a:prstGeom prst="rect">
            <a:avLst/>
          </a:prstGeom>
          <a:solidFill>
            <a:schemeClr val="lt1"/>
          </a:solid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tr-TR"/>
              <a:t>‹#›</a:t>
            </a:fld>
            <a:endParaRPr/>
          </a:p>
        </p:txBody>
      </p:sp>
      <p:sp>
        <p:nvSpPr>
          <p:cNvPr id="29" name="Google Shape;29;p46"/>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0" name="Google Shape;30;p46"/>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1" name="Google Shape;31;p46"/>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2" name="Google Shape;32;p46"/>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3" name="Shape 33"/>
        <p:cNvGrpSpPr/>
        <p:nvPr/>
      </p:nvGrpSpPr>
      <p:grpSpPr>
        <a:xfrm>
          <a:off x="0" y="0"/>
          <a:ext cx="0" cy="0"/>
          <a:chOff x="0" y="0"/>
          <a:chExt cx="0" cy="0"/>
        </a:xfrm>
      </p:grpSpPr>
      <p:sp>
        <p:nvSpPr>
          <p:cNvPr id="34" name="Google Shape;34;p47"/>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rgbClr val="C00000"/>
              </a:buClr>
              <a:buSzPts val="3200"/>
              <a:buFont typeface="Bookman Old Style"/>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7"/>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600"/>
              </a:spcBef>
              <a:spcAft>
                <a:spcPts val="0"/>
              </a:spcAft>
              <a:buSzPts val="1520"/>
              <a:buNone/>
              <a:defRPr sz="2000">
                <a:solidFill>
                  <a:schemeClr val="lt1"/>
                </a:solidFill>
              </a:defRPr>
            </a:lvl1pPr>
            <a:lvl2pPr indent="-228600" lvl="1" marL="914400" algn="l">
              <a:lnSpc>
                <a:spcPct val="100000"/>
              </a:lnSpc>
              <a:spcBef>
                <a:spcPts val="500"/>
              </a:spcBef>
              <a:spcAft>
                <a:spcPts val="0"/>
              </a:spcAft>
              <a:buSzPts val="1368"/>
              <a:buNone/>
              <a:defRPr sz="1800">
                <a:solidFill>
                  <a:schemeClr val="lt1"/>
                </a:solidFill>
              </a:defRPr>
            </a:lvl2pPr>
            <a:lvl3pPr indent="-228600" lvl="2" marL="1371600" algn="l">
              <a:lnSpc>
                <a:spcPct val="100000"/>
              </a:lnSpc>
              <a:spcBef>
                <a:spcPts val="500"/>
              </a:spcBef>
              <a:spcAft>
                <a:spcPts val="0"/>
              </a:spcAft>
              <a:buSzPts val="1216"/>
              <a:buNone/>
              <a:defRPr sz="1600">
                <a:solidFill>
                  <a:schemeClr val="lt1"/>
                </a:solidFill>
              </a:defRPr>
            </a:lvl3pPr>
            <a:lvl4pPr indent="-228600" lvl="3" marL="1828800" algn="l">
              <a:lnSpc>
                <a:spcPct val="100000"/>
              </a:lnSpc>
              <a:spcBef>
                <a:spcPts val="400"/>
              </a:spcBef>
              <a:spcAft>
                <a:spcPts val="0"/>
              </a:spcAft>
              <a:buSzPts val="980"/>
              <a:buNone/>
              <a:defRPr sz="1400">
                <a:solidFill>
                  <a:schemeClr val="lt1"/>
                </a:solidFill>
              </a:defRPr>
            </a:lvl4pPr>
            <a:lvl5pPr indent="-228600" lvl="4" marL="2286000" algn="l">
              <a:lnSpc>
                <a:spcPct val="100000"/>
              </a:lnSpc>
              <a:spcBef>
                <a:spcPts val="300"/>
              </a:spcBef>
              <a:spcAft>
                <a:spcPts val="0"/>
              </a:spcAft>
              <a:buSzPts val="980"/>
              <a:buNone/>
              <a:defRPr sz="1400">
                <a:solidFill>
                  <a:schemeClr val="lt1"/>
                </a:solidFill>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36" name="Google Shape;36;p47"/>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7"/>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7"/>
          <p:cNvSpPr txBox="1"/>
          <p:nvPr>
            <p:ph idx="12" type="sldNum"/>
          </p:nvPr>
        </p:nvSpPr>
        <p:spPr>
          <a:xfrm>
            <a:off x="1069848" y="6355080"/>
            <a:ext cx="1520952" cy="365760"/>
          </a:xfrm>
          <a:prstGeom prst="rect">
            <a:avLst/>
          </a:prstGeom>
          <a:solidFill>
            <a:schemeClr val="dk1"/>
          </a:solid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tr-TR"/>
              <a:t>‹#›</a:t>
            </a:fld>
            <a:endParaRPr/>
          </a:p>
        </p:txBody>
      </p:sp>
      <p:sp>
        <p:nvSpPr>
          <p:cNvPr id="39" name="Google Shape;39;p47"/>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0" name="Google Shape;40;p47"/>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48"/>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C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8"/>
          <p:cNvSpPr txBox="1"/>
          <p:nvPr>
            <p:ph idx="10" type="dt"/>
          </p:nvPr>
        </p:nvSpPr>
        <p:spPr>
          <a:xfrm>
            <a:off x="467544" y="6342464"/>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8"/>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8"/>
          <p:cNvSpPr txBox="1"/>
          <p:nvPr>
            <p:ph idx="12" type="sldNum"/>
          </p:nvPr>
        </p:nvSpPr>
        <p:spPr>
          <a:xfrm>
            <a:off x="6536975" y="6375608"/>
            <a:ext cx="2139481" cy="365760"/>
          </a:xfrm>
          <a:prstGeom prst="rect">
            <a:avLst/>
          </a:prstGeom>
          <a:solidFill>
            <a:schemeClr val="lt1"/>
          </a:solid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tr-TR"/>
              <a:t>‹#›</a:t>
            </a:fld>
            <a:endParaRPr/>
          </a:p>
        </p:txBody>
      </p:sp>
      <p:sp>
        <p:nvSpPr>
          <p:cNvPr id="46" name="Google Shape;46;p48"/>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47" name="Google Shape;47;p48"/>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49"/>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C00000"/>
              </a:buClr>
              <a:buSzPts val="3200"/>
              <a:buFont typeface="Bookman Old Styl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9"/>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00"/>
              </a:spcBef>
              <a:spcAft>
                <a:spcPts val="0"/>
              </a:spcAft>
              <a:buSzPts val="1824"/>
              <a:buNone/>
              <a:defRPr b="1" sz="2400">
                <a:solidFill>
                  <a:schemeClr val="accent2"/>
                </a:solidFill>
              </a:defRPr>
            </a:lvl1pPr>
            <a:lvl2pPr indent="-228600" lvl="1" marL="914400" algn="l">
              <a:lnSpc>
                <a:spcPct val="100000"/>
              </a:lnSpc>
              <a:spcBef>
                <a:spcPts val="500"/>
              </a:spcBef>
              <a:spcAft>
                <a:spcPts val="0"/>
              </a:spcAft>
              <a:buSzPts val="1520"/>
              <a:buNone/>
              <a:defRPr b="1" sz="2000"/>
            </a:lvl2pPr>
            <a:lvl3pPr indent="-228600" lvl="2" marL="1371600" algn="l">
              <a:lnSpc>
                <a:spcPct val="100000"/>
              </a:lnSpc>
              <a:spcBef>
                <a:spcPts val="500"/>
              </a:spcBef>
              <a:spcAft>
                <a:spcPts val="0"/>
              </a:spcAft>
              <a:buSzPts val="1368"/>
              <a:buNone/>
              <a:defRPr b="1" sz="1800"/>
            </a:lvl3pPr>
            <a:lvl4pPr indent="-228600" lvl="3" marL="1828800" algn="l">
              <a:lnSpc>
                <a:spcPct val="100000"/>
              </a:lnSpc>
              <a:spcBef>
                <a:spcPts val="400"/>
              </a:spcBef>
              <a:spcAft>
                <a:spcPts val="0"/>
              </a:spcAft>
              <a:buSzPts val="1120"/>
              <a:buNone/>
              <a:defRPr b="1" sz="1600"/>
            </a:lvl4pPr>
            <a:lvl5pPr indent="-228600" lvl="4" marL="2286000" algn="l">
              <a:lnSpc>
                <a:spcPct val="100000"/>
              </a:lnSpc>
              <a:spcBef>
                <a:spcPts val="300"/>
              </a:spcBef>
              <a:spcAft>
                <a:spcPts val="0"/>
              </a:spcAft>
              <a:buSzPts val="1120"/>
              <a:buNone/>
              <a:defRPr b="1" sz="16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51" name="Google Shape;51;p49"/>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600"/>
              </a:spcBef>
              <a:spcAft>
                <a:spcPts val="0"/>
              </a:spcAft>
              <a:buSzPts val="1824"/>
              <a:buNone/>
              <a:defRPr b="1" sz="2400">
                <a:solidFill>
                  <a:schemeClr val="accent2"/>
                </a:solidFill>
              </a:defRPr>
            </a:lvl1pPr>
            <a:lvl2pPr indent="-228600" lvl="1" marL="914400" algn="l">
              <a:lnSpc>
                <a:spcPct val="100000"/>
              </a:lnSpc>
              <a:spcBef>
                <a:spcPts val="500"/>
              </a:spcBef>
              <a:spcAft>
                <a:spcPts val="0"/>
              </a:spcAft>
              <a:buSzPts val="1520"/>
              <a:buNone/>
              <a:defRPr b="1" sz="2000"/>
            </a:lvl2pPr>
            <a:lvl3pPr indent="-228600" lvl="2" marL="1371600" algn="l">
              <a:lnSpc>
                <a:spcPct val="100000"/>
              </a:lnSpc>
              <a:spcBef>
                <a:spcPts val="500"/>
              </a:spcBef>
              <a:spcAft>
                <a:spcPts val="0"/>
              </a:spcAft>
              <a:buSzPts val="1368"/>
              <a:buNone/>
              <a:defRPr b="1" sz="1800"/>
            </a:lvl3pPr>
            <a:lvl4pPr indent="-228600" lvl="3" marL="1828800" algn="l">
              <a:lnSpc>
                <a:spcPct val="100000"/>
              </a:lnSpc>
              <a:spcBef>
                <a:spcPts val="400"/>
              </a:spcBef>
              <a:spcAft>
                <a:spcPts val="0"/>
              </a:spcAft>
              <a:buSzPts val="1120"/>
              <a:buNone/>
              <a:defRPr b="1" sz="1600"/>
            </a:lvl4pPr>
            <a:lvl5pPr indent="-228600" lvl="4" marL="2286000" algn="l">
              <a:lnSpc>
                <a:spcPct val="100000"/>
              </a:lnSpc>
              <a:spcBef>
                <a:spcPts val="300"/>
              </a:spcBef>
              <a:spcAft>
                <a:spcPts val="0"/>
              </a:spcAft>
              <a:buSzPts val="1120"/>
              <a:buNone/>
              <a:defRPr b="1" sz="16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52" name="Google Shape;52;p49"/>
          <p:cNvSpPr txBox="1"/>
          <p:nvPr>
            <p:ph idx="10" type="dt"/>
          </p:nvPr>
        </p:nvSpPr>
        <p:spPr>
          <a:xfrm>
            <a:off x="467544" y="6342464"/>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9"/>
          <p:cNvSpPr txBox="1"/>
          <p:nvPr>
            <p:ph idx="12" type="sldNum"/>
          </p:nvPr>
        </p:nvSpPr>
        <p:spPr>
          <a:xfrm>
            <a:off x="6536975" y="6375608"/>
            <a:ext cx="2139481" cy="365760"/>
          </a:xfrm>
          <a:prstGeom prst="rect">
            <a:avLst/>
          </a:prstGeom>
          <a:solidFill>
            <a:schemeClr val="lt1"/>
          </a:solid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tr-TR"/>
              <a:t>‹#›</a:t>
            </a:fld>
            <a:endParaRPr/>
          </a:p>
        </p:txBody>
      </p:sp>
      <p:sp>
        <p:nvSpPr>
          <p:cNvPr id="55" name="Google Shape;55;p49"/>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56" name="Google Shape;56;p49"/>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50"/>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C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0"/>
          <p:cNvSpPr txBox="1"/>
          <p:nvPr>
            <p:ph idx="10" type="dt"/>
          </p:nvPr>
        </p:nvSpPr>
        <p:spPr>
          <a:xfrm>
            <a:off x="467544" y="6342464"/>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0"/>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0"/>
          <p:cNvSpPr txBox="1"/>
          <p:nvPr>
            <p:ph idx="12" type="sldNum"/>
          </p:nvPr>
        </p:nvSpPr>
        <p:spPr>
          <a:xfrm>
            <a:off x="6536975" y="6375608"/>
            <a:ext cx="2139481" cy="365760"/>
          </a:xfrm>
          <a:prstGeom prst="rect">
            <a:avLst/>
          </a:prstGeom>
          <a:solidFill>
            <a:schemeClr val="lt1"/>
          </a:solid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tr-TR"/>
              <a:t>‹#›</a:t>
            </a:fld>
            <a:endParaRPr/>
          </a:p>
        </p:txBody>
      </p:sp>
      <p:sp>
        <p:nvSpPr>
          <p:cNvPr id="62" name="Google Shape;62;p50"/>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51"/>
          <p:cNvSpPr txBox="1"/>
          <p:nvPr>
            <p:ph idx="10" type="dt"/>
          </p:nvPr>
        </p:nvSpPr>
        <p:spPr>
          <a:xfrm>
            <a:off x="467544" y="6342464"/>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1"/>
          <p:cNvSpPr txBox="1"/>
          <p:nvPr>
            <p:ph idx="12" type="sldNum"/>
          </p:nvPr>
        </p:nvSpPr>
        <p:spPr>
          <a:xfrm>
            <a:off x="6536975" y="6375608"/>
            <a:ext cx="2139481" cy="365760"/>
          </a:xfrm>
          <a:prstGeom prst="rect">
            <a:avLst/>
          </a:prstGeom>
          <a:solidFill>
            <a:schemeClr val="lt1"/>
          </a:solid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tr-TR"/>
              <a:t>‹#›</a:t>
            </a:fld>
            <a:endParaRPr/>
          </a:p>
        </p:txBody>
      </p:sp>
      <p:cxnSp>
        <p:nvCxnSpPr>
          <p:cNvPr id="67" name="Google Shape;67;p51"/>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68" name="Google Shape;68;p51"/>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52"/>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2"/>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lnSpc>
                <a:spcPct val="100000"/>
              </a:lnSpc>
              <a:spcBef>
                <a:spcPts val="1000"/>
              </a:spcBef>
              <a:spcAft>
                <a:spcPts val="0"/>
              </a:spcAft>
              <a:buSzPts val="912"/>
              <a:buNone/>
              <a:defRPr sz="1200"/>
            </a:lvl2pPr>
            <a:lvl3pPr indent="-228600" lvl="2" marL="1371600" algn="l">
              <a:lnSpc>
                <a:spcPct val="100000"/>
              </a:lnSpc>
              <a:spcBef>
                <a:spcPts val="500"/>
              </a:spcBef>
              <a:spcAft>
                <a:spcPts val="0"/>
              </a:spcAft>
              <a:buSzPts val="760"/>
              <a:buNone/>
              <a:defRPr sz="1000"/>
            </a:lvl3pPr>
            <a:lvl4pPr indent="-228600" lvl="3" marL="1828800" algn="l">
              <a:lnSpc>
                <a:spcPct val="100000"/>
              </a:lnSpc>
              <a:spcBef>
                <a:spcPts val="400"/>
              </a:spcBef>
              <a:spcAft>
                <a:spcPts val="0"/>
              </a:spcAft>
              <a:buSzPts val="630"/>
              <a:buNone/>
              <a:defRPr sz="900"/>
            </a:lvl4pPr>
            <a:lvl5pPr indent="-228600" lvl="4" marL="2286000" algn="l">
              <a:lnSpc>
                <a:spcPct val="100000"/>
              </a:lnSpc>
              <a:spcBef>
                <a:spcPts val="300"/>
              </a:spcBef>
              <a:spcAft>
                <a:spcPts val="0"/>
              </a:spcAft>
              <a:buSzPts val="630"/>
              <a:buNone/>
              <a:defRPr sz="9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72" name="Google Shape;72;p52"/>
          <p:cNvSpPr txBox="1"/>
          <p:nvPr>
            <p:ph idx="10" type="dt"/>
          </p:nvPr>
        </p:nvSpPr>
        <p:spPr>
          <a:xfrm>
            <a:off x="467544" y="6342464"/>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2"/>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2"/>
          <p:cNvSpPr txBox="1"/>
          <p:nvPr>
            <p:ph idx="12" type="sldNum"/>
          </p:nvPr>
        </p:nvSpPr>
        <p:spPr>
          <a:xfrm>
            <a:off x="6536975" y="6375608"/>
            <a:ext cx="2139481" cy="365760"/>
          </a:xfrm>
          <a:prstGeom prst="rect">
            <a:avLst/>
          </a:prstGeom>
          <a:solidFill>
            <a:schemeClr val="lt1"/>
          </a:solid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tr-TR"/>
              <a:t>‹#›</a:t>
            </a:fld>
            <a:endParaRPr/>
          </a:p>
        </p:txBody>
      </p:sp>
      <p:cxnSp>
        <p:nvCxnSpPr>
          <p:cNvPr id="75" name="Google Shape;75;p52"/>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6" name="Google Shape;76;p52"/>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7" name="Google Shape;77;p52"/>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8" name="Google Shape;78;p52"/>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solidFill>
          <a:schemeClr val="dk2"/>
        </a:solidFill>
      </p:bgPr>
    </p:bg>
    <p:spTree>
      <p:nvGrpSpPr>
        <p:cNvPr id="79" name="Shape 79"/>
        <p:cNvGrpSpPr/>
        <p:nvPr/>
      </p:nvGrpSpPr>
      <p:grpSpPr>
        <a:xfrm>
          <a:off x="0" y="0"/>
          <a:ext cx="0" cy="0"/>
          <a:chOff x="0" y="0"/>
          <a:chExt cx="0" cy="0"/>
        </a:xfrm>
      </p:grpSpPr>
      <p:sp>
        <p:nvSpPr>
          <p:cNvPr id="80" name="Google Shape;80;p53"/>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lnSpc>
                <a:spcPct val="100000"/>
              </a:lnSpc>
              <a:spcBef>
                <a:spcPts val="0"/>
              </a:spcBef>
              <a:spcAft>
                <a:spcPts val="0"/>
              </a:spcAft>
              <a:buClr>
                <a:schemeClr val="lt1"/>
              </a:buClr>
              <a:buSzPts val="2000"/>
              <a:buFont typeface="Bookman Old Style"/>
              <a:buNone/>
              <a:defRPr b="0" sz="2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3"/>
          <p:cNvSpPr/>
          <p:nvPr>
            <p:ph idx="2" type="pic"/>
          </p:nvPr>
        </p:nvSpPr>
        <p:spPr>
          <a:xfrm>
            <a:off x="457200" y="1905000"/>
            <a:ext cx="8229600" cy="4270248"/>
          </a:xfrm>
          <a:prstGeom prst="rect">
            <a:avLst/>
          </a:prstGeom>
          <a:solidFill>
            <a:srgbClr val="BABABA"/>
          </a:solidFill>
          <a:ln>
            <a:noFill/>
          </a:ln>
        </p:spPr>
      </p:sp>
      <p:sp>
        <p:nvSpPr>
          <p:cNvPr id="82" name="Google Shape;82;p53"/>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064"/>
              <a:buFont typeface="Gill Sans"/>
              <a:buNone/>
              <a:defRPr sz="1400"/>
            </a:lvl1pPr>
            <a:lvl2pPr indent="-286512" lvl="1" marL="914400" algn="l">
              <a:lnSpc>
                <a:spcPct val="100000"/>
              </a:lnSpc>
              <a:spcBef>
                <a:spcPts val="500"/>
              </a:spcBef>
              <a:spcAft>
                <a:spcPts val="0"/>
              </a:spcAft>
              <a:buSzPts val="912"/>
              <a:buChar char="?"/>
              <a:defRPr sz="1200"/>
            </a:lvl2pPr>
            <a:lvl3pPr indent="-276860" lvl="2" marL="1371600" algn="l">
              <a:lnSpc>
                <a:spcPct val="100000"/>
              </a:lnSpc>
              <a:spcBef>
                <a:spcPts val="500"/>
              </a:spcBef>
              <a:spcAft>
                <a:spcPts val="0"/>
              </a:spcAft>
              <a:buSzPts val="760"/>
              <a:buChar char="?"/>
              <a:defRPr sz="1000"/>
            </a:lvl3pPr>
            <a:lvl4pPr indent="-268605" lvl="3" marL="1828800" algn="l">
              <a:lnSpc>
                <a:spcPct val="100000"/>
              </a:lnSpc>
              <a:spcBef>
                <a:spcPts val="400"/>
              </a:spcBef>
              <a:spcAft>
                <a:spcPts val="0"/>
              </a:spcAft>
              <a:buSzPts val="630"/>
              <a:buChar char="◻"/>
              <a:defRPr sz="900"/>
            </a:lvl4pPr>
            <a:lvl5pPr indent="-268604" lvl="4" marL="2286000" algn="l">
              <a:lnSpc>
                <a:spcPct val="100000"/>
              </a:lnSpc>
              <a:spcBef>
                <a:spcPts val="300"/>
              </a:spcBef>
              <a:spcAft>
                <a:spcPts val="0"/>
              </a:spcAft>
              <a:buSzPts val="630"/>
              <a:buChar char="◻"/>
              <a:defRPr sz="9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83" name="Google Shape;83;p53"/>
          <p:cNvSpPr txBox="1"/>
          <p:nvPr>
            <p:ph idx="10" type="dt"/>
          </p:nvPr>
        </p:nvSpPr>
        <p:spPr>
          <a:xfrm>
            <a:off x="467544" y="6342464"/>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3"/>
          <p:cNvSpPr txBox="1"/>
          <p:nvPr>
            <p:ph idx="12" type="sldNum"/>
          </p:nvPr>
        </p:nvSpPr>
        <p:spPr>
          <a:xfrm>
            <a:off x="6536975" y="6375608"/>
            <a:ext cx="2139481" cy="365760"/>
          </a:xfrm>
          <a:prstGeom prst="rect">
            <a:avLst/>
          </a:prstGeom>
          <a:solidFill>
            <a:schemeClr val="dk1"/>
          </a:solid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tr-TR"/>
              <a:t>‹#›</a:t>
            </a:fld>
            <a:endParaRPr/>
          </a:p>
        </p:txBody>
      </p:sp>
      <p:cxnSp>
        <p:nvCxnSpPr>
          <p:cNvPr id="86" name="Google Shape;86;p53"/>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87" name="Google Shape;87;p53"/>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8" name="Google Shape;88;p53"/>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C00000"/>
              </a:buClr>
              <a:buSzPts val="3200"/>
              <a:buFont typeface="Bookman Old Style"/>
              <a:buNone/>
              <a:defRPr b="1" i="0" sz="3200" u="none" cap="none" strike="noStrike">
                <a:solidFill>
                  <a:srgbClr val="C00000"/>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4"/>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lnSpc>
                <a:spcPct val="100000"/>
              </a:lnSpc>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lnSpc>
                <a:spcPct val="100000"/>
              </a:lnSpc>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lnSpc>
                <a:spcPct val="100000"/>
              </a:lnSpc>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lnSpc>
                <a:spcPct val="100000"/>
              </a:lnSpc>
              <a:spcBef>
                <a:spcPts val="400"/>
              </a:spcBef>
              <a:spcAft>
                <a:spcPts val="0"/>
              </a:spcAft>
              <a:buClr>
                <a:srgbClr val="8BA1B3"/>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lnSpc>
                <a:spcPct val="100000"/>
              </a:lnSpc>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lnSpc>
                <a:spcPct val="100000"/>
              </a:lnSpc>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lnSpc>
                <a:spcPct val="100000"/>
              </a:lnSpc>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lnSpc>
                <a:spcPct val="100000"/>
              </a:lnSpc>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lnSpc>
                <a:spcPct val="100000"/>
              </a:lnSpc>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44"/>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44"/>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4" name="Google Shape;14;p44"/>
          <p:cNvSpPr/>
          <p:nvPr/>
        </p:nvSpPr>
        <p:spPr>
          <a:xfrm>
            <a:off x="323528" y="6237312"/>
            <a:ext cx="576064" cy="5760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 name="Google Shape;15;p44"/>
          <p:cNvSpPr txBox="1"/>
          <p:nvPr>
            <p:ph idx="12" type="sldNum"/>
          </p:nvPr>
        </p:nvSpPr>
        <p:spPr>
          <a:xfrm>
            <a:off x="6536975" y="6375608"/>
            <a:ext cx="2139481" cy="365760"/>
          </a:xfrm>
          <a:prstGeom prst="rect">
            <a:avLst/>
          </a:prstGeom>
          <a:solidFill>
            <a:schemeClr val="lt1"/>
          </a:solid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tr-TR"/>
              <a:t>‹#›</a:t>
            </a:fld>
            <a:endParaRPr/>
          </a:p>
        </p:txBody>
      </p:sp>
      <p:sp>
        <p:nvSpPr>
          <p:cNvPr id="16" name="Google Shape;16;p44"/>
          <p:cNvSpPr txBox="1"/>
          <p:nvPr>
            <p:ph idx="10" type="dt"/>
          </p:nvPr>
        </p:nvSpPr>
        <p:spPr>
          <a:xfrm>
            <a:off x="467544" y="6342464"/>
            <a:ext cx="2289048" cy="3657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1.png"/><Relationship Id="rId4" Type="http://schemas.openxmlformats.org/officeDocument/2006/relationships/image" Target="../media/image22.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29.png"/><Relationship Id="rId5"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3.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2.png"/><Relationship Id="rId4" Type="http://schemas.openxmlformats.org/officeDocument/2006/relationships/image" Target="../media/image44.png"/><Relationship Id="rId5"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4.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7.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7.png"/><Relationship Id="rId4" Type="http://schemas.openxmlformats.org/officeDocument/2006/relationships/image" Target="../media/image13.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idx="12" type="sldNum"/>
          </p:nvPr>
        </p:nvSpPr>
        <p:spPr>
          <a:xfrm>
            <a:off x="6588224" y="6356350"/>
            <a:ext cx="2126304" cy="36576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109" name="Google Shape;109;p1"/>
          <p:cNvSpPr/>
          <p:nvPr/>
        </p:nvSpPr>
        <p:spPr>
          <a:xfrm>
            <a:off x="164595" y="2968986"/>
            <a:ext cx="8829822" cy="0"/>
          </a:xfrm>
          <a:custGeom>
            <a:rect b="b" l="l" r="r" t="t"/>
            <a:pathLst>
              <a:path extrusionOk="0" h="120000" w="4782820">
                <a:moveTo>
                  <a:pt x="0" y="0"/>
                </a:moveTo>
                <a:lnTo>
                  <a:pt x="4782312" y="0"/>
                </a:lnTo>
              </a:path>
            </a:pathLst>
          </a:custGeom>
          <a:noFill/>
          <a:ln cap="flat" cmpd="sng" w="19800">
            <a:solidFill>
              <a:srgbClr val="FF99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646"/>
              <a:buFont typeface="Arial"/>
              <a:buNone/>
            </a:pPr>
            <a:r>
              <a:t/>
            </a:r>
            <a:endParaRPr b="0" i="0" sz="6646" u="none" cap="none" strike="noStrike">
              <a:solidFill>
                <a:srgbClr val="000000"/>
              </a:solidFill>
              <a:latin typeface="Gill Sans"/>
              <a:ea typeface="Gill Sans"/>
              <a:cs typeface="Gill Sans"/>
              <a:sym typeface="Gill Sans"/>
            </a:endParaRPr>
          </a:p>
        </p:txBody>
      </p:sp>
      <p:sp>
        <p:nvSpPr>
          <p:cNvPr id="110" name="Google Shape;110;p1"/>
          <p:cNvSpPr txBox="1"/>
          <p:nvPr>
            <p:ph type="title"/>
          </p:nvPr>
        </p:nvSpPr>
        <p:spPr>
          <a:xfrm>
            <a:off x="32982" y="2086925"/>
            <a:ext cx="9052560" cy="535225"/>
          </a:xfrm>
          <a:prstGeom prst="rect">
            <a:avLst/>
          </a:prstGeom>
          <a:noFill/>
          <a:ln>
            <a:noFill/>
          </a:ln>
        </p:spPr>
        <p:txBody>
          <a:bodyPr anchorCtr="0" anchor="ctr" bIns="0" lIns="0" spcFirstLastPara="1" rIns="0" wrap="square" tIns="23425">
            <a:spAutoFit/>
          </a:bodyPr>
          <a:lstStyle/>
          <a:p>
            <a:pPr indent="0" lvl="0" marL="23448" rtl="0" algn="ctr">
              <a:lnSpc>
                <a:spcPct val="100000"/>
              </a:lnSpc>
              <a:spcBef>
                <a:spcPts val="0"/>
              </a:spcBef>
              <a:spcAft>
                <a:spcPts val="0"/>
              </a:spcAft>
              <a:buClr>
                <a:srgbClr val="0070C0"/>
              </a:buClr>
              <a:buSzPts val="3324"/>
              <a:buFont typeface="Bookman Old Style"/>
              <a:buNone/>
            </a:pPr>
            <a:r>
              <a:rPr lang="tr-TR" sz="3324"/>
              <a:t>Remote Depo Kullanımı</a:t>
            </a:r>
            <a:endParaRPr sz="3324"/>
          </a:p>
        </p:txBody>
      </p:sp>
      <p:sp>
        <p:nvSpPr>
          <p:cNvPr id="111" name="Google Shape;111;p1"/>
          <p:cNvSpPr txBox="1"/>
          <p:nvPr/>
        </p:nvSpPr>
        <p:spPr>
          <a:xfrm>
            <a:off x="32982" y="3429000"/>
            <a:ext cx="9052500" cy="639300"/>
          </a:xfrm>
          <a:prstGeom prst="rect">
            <a:avLst/>
          </a:prstGeom>
          <a:noFill/>
          <a:ln>
            <a:noFill/>
          </a:ln>
        </p:spPr>
        <p:txBody>
          <a:bodyPr anchorCtr="0" anchor="ctr" bIns="0" lIns="0" spcFirstLastPara="1" rIns="0" wrap="square" tIns="23425">
            <a:spAutoFit/>
          </a:bodyPr>
          <a:lstStyle/>
          <a:p>
            <a:pPr indent="0" lvl="0" marL="23448" marR="0" rtl="0" algn="ctr">
              <a:lnSpc>
                <a:spcPct val="100000"/>
              </a:lnSpc>
              <a:spcBef>
                <a:spcPts val="0"/>
              </a:spcBef>
              <a:spcAft>
                <a:spcPts val="0"/>
              </a:spcAft>
              <a:buClr>
                <a:srgbClr val="0070C0"/>
              </a:buClr>
              <a:buSzPts val="2000"/>
              <a:buFont typeface="Bookman Old Style"/>
              <a:buNone/>
            </a:pPr>
            <a:r>
              <a:rPr b="1" i="0" lang="tr-TR" sz="2000" u="none" cap="none" strike="noStrike">
                <a:solidFill>
                  <a:srgbClr val="0070C0"/>
                </a:solidFill>
                <a:latin typeface="Bookman Old Style"/>
                <a:ea typeface="Bookman Old Style"/>
                <a:cs typeface="Bookman Old Style"/>
                <a:sym typeface="Bookman Old Style"/>
              </a:rPr>
              <a:t>Remote Depo Kullanımı, Git Remote, Merkezi Depoya Yeni Bir Dal Nasıl Eklenir?, Git Fetch, Git Pull, Git Push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419e4e2642_0_10"/>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188" name="Google Shape;188;g3419e4e2642_0_10"/>
          <p:cNvSpPr txBox="1"/>
          <p:nvPr>
            <p:ph idx="1" type="body"/>
          </p:nvPr>
        </p:nvSpPr>
        <p:spPr>
          <a:xfrm>
            <a:off x="457200" y="1143000"/>
            <a:ext cx="8229600" cy="54543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Char char="▪"/>
            </a:pPr>
            <a:r>
              <a:rPr lang="tr-TR"/>
              <a:t>GitHub.com üzerinde yer alan pratik-git isimli depoya yeni bir dal eklemek istediğimizi düşünelim.GitHub ın sunduğu arayüz üzerinden depoya yeni bir dal eklemek mümkün. Bunun yanı sıra bu işlemi git branch komutunu kullanarak, yerel depo aracılığı ile şu şekilde gerçekleştirebiliriz:</a:t>
            </a:r>
            <a:endParaRPr/>
          </a:p>
          <a:p>
            <a:pPr indent="-355600" lvl="0" marL="457200" rtl="0" algn="l">
              <a:spcBef>
                <a:spcPts val="0"/>
              </a:spcBef>
              <a:spcAft>
                <a:spcPts val="0"/>
              </a:spcAft>
              <a:buSzPts val="2000"/>
              <a:buChar char="▪"/>
            </a:pPr>
            <a:r>
              <a:rPr lang="tr-TR"/>
              <a:t>Öncelikle yerel depomuzda hangi dalların olduğuna bir göz atalım: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tr-TR"/>
              <a:t>Yerel depomuzda sadece master isminde bir dal bulunuyor. Remote komutu ile ilişki kurduğumuz GitHub deposundaki dalların listesini şu şekilde edinebiliriz:</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89" name="Google Shape;189;g3419e4e2642_0_10"/>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100000"/>
              <a:buNone/>
            </a:pPr>
            <a:r>
              <a:rPr lang="tr-TR"/>
              <a:t>Merkezi Depoya Yeni Bir Dal Nasıl Eklenir?</a:t>
            </a:r>
            <a:endParaRPr/>
          </a:p>
        </p:txBody>
      </p:sp>
      <p:pic>
        <p:nvPicPr>
          <p:cNvPr id="190" name="Google Shape;190;g3419e4e2642_0_10"/>
          <p:cNvPicPr preferRelativeResize="0"/>
          <p:nvPr/>
        </p:nvPicPr>
        <p:blipFill>
          <a:blip r:embed="rId3">
            <a:alphaModFix/>
          </a:blip>
          <a:stretch>
            <a:fillRect/>
          </a:stretch>
        </p:blipFill>
        <p:spPr>
          <a:xfrm>
            <a:off x="0" y="2847439"/>
            <a:ext cx="9143999" cy="938772"/>
          </a:xfrm>
          <a:prstGeom prst="rect">
            <a:avLst/>
          </a:prstGeom>
          <a:noFill/>
          <a:ln>
            <a:noFill/>
          </a:ln>
        </p:spPr>
      </p:pic>
      <p:pic>
        <p:nvPicPr>
          <p:cNvPr id="191" name="Google Shape;191;g3419e4e2642_0_10"/>
          <p:cNvPicPr preferRelativeResize="0"/>
          <p:nvPr/>
        </p:nvPicPr>
        <p:blipFill>
          <a:blip r:embed="rId4">
            <a:alphaModFix/>
          </a:blip>
          <a:stretch>
            <a:fillRect/>
          </a:stretch>
        </p:blipFill>
        <p:spPr>
          <a:xfrm>
            <a:off x="0" y="4920749"/>
            <a:ext cx="9143999" cy="1676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3419e4e2642_0_32"/>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197" name="Google Shape;197;g3419e4e2642_0_32"/>
          <p:cNvSpPr txBox="1"/>
          <p:nvPr>
            <p:ph idx="1" type="body"/>
          </p:nvPr>
        </p:nvSpPr>
        <p:spPr>
          <a:xfrm>
            <a:off x="457200" y="1412776"/>
            <a:ext cx="8229600" cy="51846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Char char="▪"/>
            </a:pPr>
            <a:r>
              <a:rPr lang="tr-TR"/>
              <a:t>Sunucu üzerindeki depoda da master isminde bir dal bulunuyor. Şimdi yerel depomuzda yeni bir dal oluşturalım: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tr-TR"/>
              <a:t>Branch-a ismini taşıyan bu dala yeni bir dosya ekleyelim: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None/>
            </a:pPr>
            <a:r>
              <a:rPr lang="tr-TR"/>
              <a:t>Ve bu değişikliği commitleyelim: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98" name="Google Shape;198;g3419e4e2642_0_32"/>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100000"/>
              <a:buNone/>
            </a:pPr>
            <a:r>
              <a:rPr lang="tr-TR"/>
              <a:t>Merkezi Depoya Yeni Bir Dal Nasıl Eklenir?</a:t>
            </a:r>
            <a:endParaRPr/>
          </a:p>
        </p:txBody>
      </p:sp>
      <p:pic>
        <p:nvPicPr>
          <p:cNvPr id="199" name="Google Shape;199;g3419e4e2642_0_32"/>
          <p:cNvPicPr preferRelativeResize="0"/>
          <p:nvPr/>
        </p:nvPicPr>
        <p:blipFill>
          <a:blip r:embed="rId3">
            <a:alphaModFix/>
          </a:blip>
          <a:stretch>
            <a:fillRect/>
          </a:stretch>
        </p:blipFill>
        <p:spPr>
          <a:xfrm>
            <a:off x="0" y="2203654"/>
            <a:ext cx="9144000" cy="719292"/>
          </a:xfrm>
          <a:prstGeom prst="rect">
            <a:avLst/>
          </a:prstGeom>
          <a:noFill/>
          <a:ln>
            <a:noFill/>
          </a:ln>
        </p:spPr>
      </p:pic>
      <p:pic>
        <p:nvPicPr>
          <p:cNvPr id="200" name="Google Shape;200;g3419e4e2642_0_32"/>
          <p:cNvPicPr preferRelativeResize="0"/>
          <p:nvPr/>
        </p:nvPicPr>
        <p:blipFill>
          <a:blip r:embed="rId4">
            <a:alphaModFix/>
          </a:blip>
          <a:stretch>
            <a:fillRect/>
          </a:stretch>
        </p:blipFill>
        <p:spPr>
          <a:xfrm>
            <a:off x="0" y="3828043"/>
            <a:ext cx="9143999" cy="770965"/>
          </a:xfrm>
          <a:prstGeom prst="rect">
            <a:avLst/>
          </a:prstGeom>
          <a:noFill/>
          <a:ln>
            <a:noFill/>
          </a:ln>
        </p:spPr>
      </p:pic>
      <p:pic>
        <p:nvPicPr>
          <p:cNvPr id="201" name="Google Shape;201;g3419e4e2642_0_32"/>
          <p:cNvPicPr preferRelativeResize="0"/>
          <p:nvPr/>
        </p:nvPicPr>
        <p:blipFill>
          <a:blip r:embed="rId5">
            <a:alphaModFix/>
          </a:blip>
          <a:stretch>
            <a:fillRect/>
          </a:stretch>
        </p:blipFill>
        <p:spPr>
          <a:xfrm>
            <a:off x="0" y="5150350"/>
            <a:ext cx="9144000" cy="120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419e4e2642_0_44"/>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207" name="Google Shape;207;g3419e4e2642_0_44"/>
          <p:cNvSpPr txBox="1"/>
          <p:nvPr>
            <p:ph idx="1" type="body"/>
          </p:nvPr>
        </p:nvSpPr>
        <p:spPr>
          <a:xfrm>
            <a:off x="457200" y="1648450"/>
            <a:ext cx="8229600" cy="49491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Clr>
                <a:srgbClr val="3333CC"/>
              </a:buClr>
              <a:buSzPts val="2000"/>
              <a:buFont typeface="Noto Sans Symbols"/>
              <a:buChar char="▪"/>
            </a:pPr>
            <a:r>
              <a:rPr lang="tr-TR"/>
              <a:t>Bu dalı sunucuya aktarmak için git push komutunu şu şekilde kullanabiliriz:</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208" name="Google Shape;208;g3419e4e2642_0_44"/>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100000"/>
              <a:buNone/>
            </a:pPr>
            <a:r>
              <a:rPr lang="tr-TR"/>
              <a:t>Merkezi Depoya Yeni Bir Dal Nasıl Eklenir?</a:t>
            </a:r>
            <a:endParaRPr/>
          </a:p>
        </p:txBody>
      </p:sp>
      <p:pic>
        <p:nvPicPr>
          <p:cNvPr id="209" name="Google Shape;209;g3419e4e2642_0_44"/>
          <p:cNvPicPr preferRelativeResize="0"/>
          <p:nvPr/>
        </p:nvPicPr>
        <p:blipFill>
          <a:blip r:embed="rId3">
            <a:alphaModFix/>
          </a:blip>
          <a:stretch>
            <a:fillRect/>
          </a:stretch>
        </p:blipFill>
        <p:spPr>
          <a:xfrm>
            <a:off x="0" y="2694946"/>
            <a:ext cx="9144000" cy="21094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419e4e2642_0_38"/>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215" name="Google Shape;215;g3419e4e2642_0_38"/>
          <p:cNvSpPr txBox="1"/>
          <p:nvPr>
            <p:ph idx="1" type="body"/>
          </p:nvPr>
        </p:nvSpPr>
        <p:spPr>
          <a:xfrm>
            <a:off x="457200" y="1412776"/>
            <a:ext cx="8229600" cy="51846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Clr>
                <a:srgbClr val="3333CC"/>
              </a:buClr>
              <a:buSzPts val="2000"/>
              <a:buFont typeface="Noto Sans Symbols"/>
              <a:buChar char="▪"/>
            </a:pPr>
            <a:r>
              <a:rPr lang="tr-TR"/>
              <a:t>GitHub.com un kullanıcı arayüzünden baktığımızda, yeni dalın oluşturulduğunu görmekteyiz:</a:t>
            </a:r>
            <a:endParaRPr/>
          </a:p>
        </p:txBody>
      </p:sp>
      <p:sp>
        <p:nvSpPr>
          <p:cNvPr id="216" name="Google Shape;216;g3419e4e2642_0_38"/>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100000"/>
              <a:buNone/>
            </a:pPr>
            <a:r>
              <a:rPr lang="tr-TR"/>
              <a:t>Merkezi Depoya Yeni Bir Dal Nasıl Eklenir?</a:t>
            </a:r>
            <a:endParaRPr/>
          </a:p>
        </p:txBody>
      </p:sp>
      <p:pic>
        <p:nvPicPr>
          <p:cNvPr id="217" name="Google Shape;217;g3419e4e2642_0_38"/>
          <p:cNvPicPr preferRelativeResize="0"/>
          <p:nvPr/>
        </p:nvPicPr>
        <p:blipFill>
          <a:blip r:embed="rId3">
            <a:alphaModFix/>
          </a:blip>
          <a:stretch>
            <a:fillRect/>
          </a:stretch>
        </p:blipFill>
        <p:spPr>
          <a:xfrm>
            <a:off x="1421175" y="2329149"/>
            <a:ext cx="6301649" cy="439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419e4e2642_0_74"/>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223" name="Google Shape;223;g3419e4e2642_0_74"/>
          <p:cNvSpPr txBox="1"/>
          <p:nvPr>
            <p:ph idx="1" type="body"/>
          </p:nvPr>
        </p:nvSpPr>
        <p:spPr>
          <a:xfrm>
            <a:off x="457200" y="1412776"/>
            <a:ext cx="8229600" cy="5184600"/>
          </a:xfrm>
          <a:prstGeom prst="rect">
            <a:avLst/>
          </a:prstGeom>
          <a:noFill/>
          <a:ln>
            <a:noFill/>
          </a:ln>
        </p:spPr>
        <p:txBody>
          <a:bodyPr anchorCtr="0" anchor="t" bIns="45700" lIns="91425" spcFirstLastPara="1" rIns="91425" wrap="square" tIns="45700">
            <a:normAutofit lnSpcReduction="10000"/>
          </a:bodyPr>
          <a:lstStyle/>
          <a:p>
            <a:pPr indent="-355600" lvl="0" marL="457200" rtl="0" algn="l">
              <a:spcBef>
                <a:spcPts val="0"/>
              </a:spcBef>
              <a:spcAft>
                <a:spcPts val="0"/>
              </a:spcAft>
              <a:buSzPts val="2000"/>
              <a:buChar char="▪"/>
            </a:pPr>
            <a:r>
              <a:rPr lang="tr-TR"/>
              <a:t>Bilindiği üzere origin GitHub.com da yer alan deponun adresine işaret etmektedir. Bu ismi daha önce git remote komutu ile tanımladık (clone komutu kullanıldıysa, bu kayıt otomatik olarak oluşturulur). Remote listemiz şu şekildedir:</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tr-TR"/>
              <a:t>Yeni oluşturduğumuz branch-a ismini taşıyan dalı tüm içeriğiyle</a:t>
            </a:r>
            <a:endParaRPr/>
          </a:p>
          <a:p>
            <a:pPr indent="0" lvl="0" marL="0" rtl="0" algn="l">
              <a:spcBef>
                <a:spcPts val="0"/>
              </a:spcBef>
              <a:spcAft>
                <a:spcPts val="0"/>
              </a:spcAft>
              <a:buClr>
                <a:schemeClr val="dk1"/>
              </a:buClr>
              <a:buSzPts val="1100"/>
              <a:buFont typeface="Arial"/>
              <a:buNone/>
            </a:pPr>
            <a:r>
              <a:rPr lang="tr-TR"/>
              <a:t>hp://github.com/ozcanacar/pratik-git.git adresindeki depoya aktardık. Bunun için yerel deponun</a:t>
            </a:r>
            <a:endParaRPr/>
          </a:p>
          <a:p>
            <a:pPr indent="0" lvl="0" marL="0" rtl="0" algn="l">
              <a:spcBef>
                <a:spcPts val="0"/>
              </a:spcBef>
              <a:spcAft>
                <a:spcPts val="0"/>
              </a:spcAft>
              <a:buClr>
                <a:schemeClr val="dk1"/>
              </a:buClr>
              <a:buSzPts val="1100"/>
              <a:buFont typeface="Arial"/>
              <a:buNone/>
            </a:pPr>
            <a:r>
              <a:rPr lang="tr-TR"/>
              <a:t>bir pratik-git.git klonu olması gerekmiyor. Git remote komutu ile herhangi bir Git deposuna</a:t>
            </a:r>
            <a:endParaRPr/>
          </a:p>
          <a:p>
            <a:pPr indent="0" lvl="0" marL="0" rtl="0" algn="l">
              <a:spcBef>
                <a:spcPts val="0"/>
              </a:spcBef>
              <a:spcAft>
                <a:spcPts val="0"/>
              </a:spcAft>
              <a:buClr>
                <a:schemeClr val="dk1"/>
              </a:buClr>
              <a:buSzPts val="1100"/>
              <a:buFont typeface="Arial"/>
              <a:buNone/>
            </a:pPr>
            <a:r>
              <a:rPr lang="tr-TR"/>
              <a:t>bağlantı kurarak, yerel depoda mevcut bir dalı diğer depoya aktarabiliriz ya da diğer dosyadaki tüm</a:t>
            </a:r>
            <a:endParaRPr/>
          </a:p>
          <a:p>
            <a:pPr indent="0" lvl="0" marL="0" rtl="0" algn="l">
              <a:spcBef>
                <a:spcPts val="0"/>
              </a:spcBef>
              <a:spcAft>
                <a:spcPts val="0"/>
              </a:spcAft>
              <a:buClr>
                <a:schemeClr val="dk1"/>
              </a:buClr>
              <a:buSzPts val="1100"/>
              <a:buFont typeface="Arial"/>
              <a:buNone/>
            </a:pPr>
            <a:r>
              <a:rPr lang="tr-TR"/>
              <a:t>dalları kendi yerel depomuza çekebiliriz.</a:t>
            </a:r>
            <a:endParaRPr/>
          </a:p>
          <a:p>
            <a:pPr indent="0" lvl="0" marL="0" rtl="0" algn="l">
              <a:lnSpc>
                <a:spcPct val="100000"/>
              </a:lnSpc>
              <a:spcBef>
                <a:spcPts val="0"/>
              </a:spcBef>
              <a:spcAft>
                <a:spcPts val="0"/>
              </a:spcAft>
              <a:buNone/>
            </a:pPr>
            <a:r>
              <a:t/>
            </a:r>
            <a:endParaRPr/>
          </a:p>
        </p:txBody>
      </p:sp>
      <p:sp>
        <p:nvSpPr>
          <p:cNvPr id="224" name="Google Shape;224;g3419e4e2642_0_74"/>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100000"/>
              <a:buNone/>
            </a:pPr>
            <a:r>
              <a:rPr lang="tr-TR"/>
              <a:t>Merkezi Depoya Yeni Bir Dal Nasıl Eklenir?</a:t>
            </a:r>
            <a:endParaRPr/>
          </a:p>
        </p:txBody>
      </p:sp>
      <p:pic>
        <p:nvPicPr>
          <p:cNvPr id="225" name="Google Shape;225;g3419e4e2642_0_74"/>
          <p:cNvPicPr preferRelativeResize="0"/>
          <p:nvPr/>
        </p:nvPicPr>
        <p:blipFill>
          <a:blip r:embed="rId3">
            <a:alphaModFix/>
          </a:blip>
          <a:stretch>
            <a:fillRect/>
          </a:stretch>
        </p:blipFill>
        <p:spPr>
          <a:xfrm>
            <a:off x="0" y="2727530"/>
            <a:ext cx="9143999" cy="9700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3419e4e2642_0_68"/>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231" name="Google Shape;231;g3419e4e2642_0_68"/>
          <p:cNvSpPr txBox="1"/>
          <p:nvPr>
            <p:ph idx="1" type="body"/>
          </p:nvPr>
        </p:nvSpPr>
        <p:spPr>
          <a:xfrm>
            <a:off x="457200" y="1412776"/>
            <a:ext cx="8229600" cy="51846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Clr>
                <a:srgbClr val="3333CC"/>
              </a:buClr>
              <a:buSzPts val="2000"/>
              <a:buFont typeface="Noto Sans Symbols"/>
              <a:buChar char="▪"/>
            </a:pPr>
            <a:r>
              <a:rPr lang="tr-TR"/>
              <a:t>Şimdi branch listemize tekrar bir göz atalım: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tr-TR"/>
              <a:t>Görüldüğü gibi yerel depomuzda branch-a ve master isminde iki dal, origin isimli depoda push komutuyla oraya gönderdiğimiz branch-a ve master dalları bulunmaktadır.</a:t>
            </a:r>
            <a:endParaRPr/>
          </a:p>
          <a:p>
            <a:pPr indent="0" lvl="0" marL="0" rtl="0" algn="l">
              <a:lnSpc>
                <a:spcPct val="100000"/>
              </a:lnSpc>
              <a:spcBef>
                <a:spcPts val="0"/>
              </a:spcBef>
              <a:spcAft>
                <a:spcPts val="0"/>
              </a:spcAft>
              <a:buNone/>
            </a:pPr>
            <a:r>
              <a:t/>
            </a:r>
            <a:endParaRPr/>
          </a:p>
        </p:txBody>
      </p:sp>
      <p:sp>
        <p:nvSpPr>
          <p:cNvPr id="232" name="Google Shape;232;g3419e4e2642_0_68"/>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100000"/>
              <a:buNone/>
            </a:pPr>
            <a:r>
              <a:rPr lang="tr-TR"/>
              <a:t>Merkezi Depoya Yeni Bir Dal Nasıl Eklenir?</a:t>
            </a:r>
            <a:endParaRPr/>
          </a:p>
        </p:txBody>
      </p:sp>
      <p:pic>
        <p:nvPicPr>
          <p:cNvPr id="233" name="Google Shape;233;g3419e4e2642_0_68"/>
          <p:cNvPicPr preferRelativeResize="0"/>
          <p:nvPr/>
        </p:nvPicPr>
        <p:blipFill>
          <a:blip r:embed="rId3">
            <a:alphaModFix/>
          </a:blip>
          <a:stretch>
            <a:fillRect/>
          </a:stretch>
        </p:blipFill>
        <p:spPr>
          <a:xfrm>
            <a:off x="0" y="2419748"/>
            <a:ext cx="9144001" cy="147745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3419e4e2642_0_62"/>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239" name="Google Shape;239;g3419e4e2642_0_62"/>
          <p:cNvSpPr txBox="1"/>
          <p:nvPr>
            <p:ph idx="1" type="body"/>
          </p:nvPr>
        </p:nvSpPr>
        <p:spPr>
          <a:xfrm>
            <a:off x="457200" y="945050"/>
            <a:ext cx="8229600" cy="56523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Char char="▪"/>
            </a:pPr>
            <a:r>
              <a:rPr lang="tr-TR"/>
              <a:t>Fetch komutu ile merkezi bir deponun sahip olduğu dalları kendi yerel depomuza çekebiliriz. Bu genelde merkezi depolar üzerinde diğer kullanıcılar tarafından yapılan değişiklikleri görmek için yapılan bir işlemdir. Dallar yerel depomuza eklenmekle birlikte, içinde çalıştığımız dizinde bir değişiklik oluşmamaktadır. Edindiğimiz dallar üzerinde çalışmak için checkout komutu ile seçtiğimiz dala yatay geçiş yapmamız gerekmektedir. Şimdi fetch komutunun nasıl kullanıldığını bir örnek üzerinde inceleyelim.</a:t>
            </a:r>
            <a:endParaRPr/>
          </a:p>
          <a:p>
            <a:pPr indent="-355600" lvl="0" marL="457200" rtl="0" algn="l">
              <a:spcBef>
                <a:spcPts val="0"/>
              </a:spcBef>
              <a:spcAft>
                <a:spcPts val="0"/>
              </a:spcAft>
              <a:buSzPts val="2000"/>
              <a:buChar char="▪"/>
            </a:pPr>
            <a:r>
              <a:rPr lang="tr-TR"/>
              <a:t>Öncelikle bir yere bağlantısı olmayan yerel bir depo oluşturalım:</a:t>
            </a:r>
            <a:endParaRPr/>
          </a:p>
          <a:p>
            <a:pPr indent="0" lvl="0" marL="0" rtl="0" algn="l">
              <a:lnSpc>
                <a:spcPct val="100000"/>
              </a:lnSpc>
              <a:spcBef>
                <a:spcPts val="0"/>
              </a:spcBef>
              <a:spcAft>
                <a:spcPts val="0"/>
              </a:spcAft>
              <a:buNone/>
            </a:pPr>
            <a:r>
              <a:t/>
            </a:r>
            <a:endParaRPr/>
          </a:p>
        </p:txBody>
      </p:sp>
      <p:sp>
        <p:nvSpPr>
          <p:cNvPr id="240" name="Google Shape;240;g3419e4e2642_0_62"/>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200"/>
              <a:buNone/>
            </a:pPr>
            <a:r>
              <a:rPr lang="tr-TR"/>
              <a:t>Git Fetch</a:t>
            </a:r>
            <a:endParaRPr/>
          </a:p>
        </p:txBody>
      </p:sp>
      <p:pic>
        <p:nvPicPr>
          <p:cNvPr id="241" name="Google Shape;241;g3419e4e2642_0_62"/>
          <p:cNvPicPr preferRelativeResize="0"/>
          <p:nvPr/>
        </p:nvPicPr>
        <p:blipFill>
          <a:blip r:embed="rId3">
            <a:alphaModFix/>
          </a:blip>
          <a:stretch>
            <a:fillRect/>
          </a:stretch>
        </p:blipFill>
        <p:spPr>
          <a:xfrm>
            <a:off x="0" y="3880975"/>
            <a:ext cx="9144000" cy="1098000"/>
          </a:xfrm>
          <a:prstGeom prst="rect">
            <a:avLst/>
          </a:prstGeom>
          <a:noFill/>
          <a:ln>
            <a:noFill/>
          </a:ln>
        </p:spPr>
      </p:pic>
      <p:pic>
        <p:nvPicPr>
          <p:cNvPr id="242" name="Google Shape;242;g3419e4e2642_0_62"/>
          <p:cNvPicPr preferRelativeResize="0"/>
          <p:nvPr/>
        </p:nvPicPr>
        <p:blipFill>
          <a:blip r:embed="rId4">
            <a:alphaModFix/>
          </a:blip>
          <a:stretch>
            <a:fillRect/>
          </a:stretch>
        </p:blipFill>
        <p:spPr>
          <a:xfrm>
            <a:off x="0" y="4978970"/>
            <a:ext cx="9143999" cy="15902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419e4e2642_0_106"/>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248" name="Google Shape;248;g3419e4e2642_0_106"/>
          <p:cNvSpPr txBox="1"/>
          <p:nvPr>
            <p:ph idx="1" type="body"/>
          </p:nvPr>
        </p:nvSpPr>
        <p:spPr>
          <a:xfrm>
            <a:off x="457200" y="972125"/>
            <a:ext cx="8229600" cy="56253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Clr>
                <a:srgbClr val="3333CC"/>
              </a:buClr>
              <a:buSzPts val="2000"/>
              <a:buFont typeface="Noto Sans Symbols"/>
              <a:buChar char="▪"/>
            </a:pPr>
            <a:r>
              <a:rPr lang="tr-TR"/>
              <a:t>Bu depoyu şimdi GitHub.com üzerindeki başka bir depo ile ilişkilendirelim: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tr-TR"/>
              <a:t>Şimdi fetch komutunu uygulayalım:</a:t>
            </a:r>
            <a:endParaRPr/>
          </a:p>
          <a:p>
            <a:pPr indent="0" lvl="0" marL="0" rtl="0" algn="l">
              <a:lnSpc>
                <a:spcPct val="100000"/>
              </a:lnSpc>
              <a:spcBef>
                <a:spcPts val="0"/>
              </a:spcBef>
              <a:spcAft>
                <a:spcPts val="0"/>
              </a:spcAft>
              <a:buNone/>
            </a:pPr>
            <a:r>
              <a:t/>
            </a:r>
            <a:endParaRPr/>
          </a:p>
        </p:txBody>
      </p:sp>
      <p:sp>
        <p:nvSpPr>
          <p:cNvPr id="249" name="Google Shape;249;g3419e4e2642_0_106"/>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200"/>
              <a:buNone/>
            </a:pPr>
            <a:r>
              <a:rPr lang="tr-TR"/>
              <a:t>Git Fetch</a:t>
            </a:r>
            <a:endParaRPr/>
          </a:p>
        </p:txBody>
      </p:sp>
      <p:pic>
        <p:nvPicPr>
          <p:cNvPr id="250" name="Google Shape;250;g3419e4e2642_0_106"/>
          <p:cNvPicPr preferRelativeResize="0"/>
          <p:nvPr/>
        </p:nvPicPr>
        <p:blipFill>
          <a:blip r:embed="rId3">
            <a:alphaModFix/>
          </a:blip>
          <a:stretch>
            <a:fillRect/>
          </a:stretch>
        </p:blipFill>
        <p:spPr>
          <a:xfrm>
            <a:off x="0" y="1439172"/>
            <a:ext cx="9143999" cy="1436656"/>
          </a:xfrm>
          <a:prstGeom prst="rect">
            <a:avLst/>
          </a:prstGeom>
          <a:noFill/>
          <a:ln>
            <a:noFill/>
          </a:ln>
        </p:spPr>
      </p:pic>
      <p:pic>
        <p:nvPicPr>
          <p:cNvPr id="251" name="Google Shape;251;g3419e4e2642_0_106"/>
          <p:cNvPicPr preferRelativeResize="0"/>
          <p:nvPr/>
        </p:nvPicPr>
        <p:blipFill>
          <a:blip r:embed="rId4">
            <a:alphaModFix/>
          </a:blip>
          <a:stretch>
            <a:fillRect/>
          </a:stretch>
        </p:blipFill>
        <p:spPr>
          <a:xfrm>
            <a:off x="0" y="3856355"/>
            <a:ext cx="9143999" cy="22769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3419e4e2642_0_100"/>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257" name="Google Shape;257;g3419e4e2642_0_100"/>
          <p:cNvSpPr txBox="1"/>
          <p:nvPr>
            <p:ph idx="1" type="body"/>
          </p:nvPr>
        </p:nvSpPr>
        <p:spPr>
          <a:xfrm>
            <a:off x="457200" y="1143000"/>
            <a:ext cx="8229600" cy="54543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Char char="▪"/>
            </a:pPr>
            <a:r>
              <a:rPr lang="tr-TR"/>
              <a:t>Fetch komutu ile github.com/ozcanacar/test.git adresindeki deponun sahip olduğu tüm dalları yerel depomuza çektik. Fetch komutuna parametre olarak verdiğimiz isim remote deponun kayıtlı ismidir. Git remote -v komutuyla ilişki içinde olduğumuz tüm remote depoları görüntüleyebiliriz. Gördügünüz gibi yerel deponun bir github.com/ozcanacar/test.git klonu bile olması gerekmedi. Bu şekilde birçok depoyu birbiriyle ilişkilendirerek, dalların ve sahip oldukları commitlerin depolar arası transfer edilmesi sağlanmaktadır.</a:t>
            </a:r>
            <a:endParaRPr/>
          </a:p>
          <a:p>
            <a:pPr indent="-355600" lvl="0" marL="457200" rtl="0" algn="l">
              <a:spcBef>
                <a:spcPts val="0"/>
              </a:spcBef>
              <a:spcAft>
                <a:spcPts val="0"/>
              </a:spcAft>
              <a:buSzPts val="2000"/>
              <a:buChar char="▪"/>
            </a:pPr>
            <a:r>
              <a:rPr lang="tr-TR"/>
              <a:t>Fetch işleminden sonra dallar yerel depomuza transfer edildi, lakin içinde çalıştığımız dizinde (working copy) hiçbir değişiklik olmadı.</a:t>
            </a:r>
            <a:endParaRPr/>
          </a:p>
          <a:p>
            <a:pPr indent="0" lvl="0" marL="0" rtl="0" algn="l">
              <a:lnSpc>
                <a:spcPct val="100000"/>
              </a:lnSpc>
              <a:spcBef>
                <a:spcPts val="0"/>
              </a:spcBef>
              <a:spcAft>
                <a:spcPts val="0"/>
              </a:spcAft>
              <a:buNone/>
            </a:pPr>
            <a:r>
              <a:t/>
            </a:r>
            <a:endParaRPr/>
          </a:p>
        </p:txBody>
      </p:sp>
      <p:sp>
        <p:nvSpPr>
          <p:cNvPr id="258" name="Google Shape;258;g3419e4e2642_0_100"/>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200"/>
              <a:buNone/>
            </a:pPr>
            <a:r>
              <a:rPr lang="tr-TR"/>
              <a:t>Git Fetch</a:t>
            </a:r>
            <a:endParaRPr/>
          </a:p>
        </p:txBody>
      </p:sp>
      <p:pic>
        <p:nvPicPr>
          <p:cNvPr id="259" name="Google Shape;259;g3419e4e2642_0_100"/>
          <p:cNvPicPr preferRelativeResize="0"/>
          <p:nvPr/>
        </p:nvPicPr>
        <p:blipFill>
          <a:blip r:embed="rId3">
            <a:alphaModFix/>
          </a:blip>
          <a:stretch>
            <a:fillRect/>
          </a:stretch>
        </p:blipFill>
        <p:spPr>
          <a:xfrm>
            <a:off x="0" y="4893649"/>
            <a:ext cx="9143999" cy="74995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3419e4e2642_0_94"/>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265" name="Google Shape;265;g3419e4e2642_0_94"/>
          <p:cNvSpPr txBox="1"/>
          <p:nvPr>
            <p:ph idx="1" type="body"/>
          </p:nvPr>
        </p:nvSpPr>
        <p:spPr>
          <a:xfrm>
            <a:off x="457200" y="1412776"/>
            <a:ext cx="8229600" cy="5184600"/>
          </a:xfrm>
          <a:prstGeom prst="rect">
            <a:avLst/>
          </a:prstGeom>
          <a:noFill/>
          <a:ln>
            <a:noFill/>
          </a:ln>
        </p:spPr>
        <p:txBody>
          <a:bodyPr anchorCtr="0" anchor="t" bIns="45700" lIns="91425" spcFirstLastPara="1" rIns="91425" wrap="square" tIns="45700">
            <a:normAutofit fontScale="77500" lnSpcReduction="20000"/>
          </a:bodyPr>
          <a:lstStyle/>
          <a:p>
            <a:pPr indent="-245745" lvl="0" marL="274320" rtl="0" algn="l">
              <a:lnSpc>
                <a:spcPct val="100000"/>
              </a:lnSpc>
              <a:spcBef>
                <a:spcPts val="0"/>
              </a:spcBef>
              <a:spcAft>
                <a:spcPts val="0"/>
              </a:spcAft>
              <a:buClr>
                <a:srgbClr val="3333CC"/>
              </a:buClr>
              <a:buSzPct val="100000"/>
              <a:buFont typeface="Noto Sans Symbols"/>
              <a:buChar char="▪"/>
            </a:pPr>
            <a:r>
              <a:rPr lang="tr-TR"/>
              <a:t>Diger depodan edindiğimiz dallara tekrar bir göz atalım: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Clr>
                <a:schemeClr val="dk1"/>
              </a:buClr>
              <a:buSzPct val="55000"/>
              <a:buFont typeface="Arial"/>
              <a:buNone/>
            </a:pPr>
            <a:r>
              <a:rPr lang="tr-TR"/>
              <a:t>Merkezi depodan edindiğimiz dallar remotes/origin ibaresine sahiptir. Bu şekilde yerel dallar ile</a:t>
            </a:r>
            <a:endParaRPr/>
          </a:p>
          <a:p>
            <a:pPr indent="0" lvl="0" marL="0" rtl="0" algn="l">
              <a:spcBef>
                <a:spcPts val="0"/>
              </a:spcBef>
              <a:spcAft>
                <a:spcPts val="0"/>
              </a:spcAft>
              <a:buClr>
                <a:schemeClr val="dk1"/>
              </a:buClr>
              <a:buSzPct val="55000"/>
              <a:buFont typeface="Arial"/>
              <a:buNone/>
            </a:pPr>
            <a:r>
              <a:rPr lang="tr-TR"/>
              <a:t>merkezi depodan gelen dalları ayırt etmek kolaylaşmaktadır. Örneğin origin/branch-a bünyesindeki</a:t>
            </a:r>
            <a:endParaRPr/>
          </a:p>
          <a:p>
            <a:pPr indent="0" lvl="0" marL="0" rtl="0" algn="l">
              <a:spcBef>
                <a:spcPts val="0"/>
              </a:spcBef>
              <a:spcAft>
                <a:spcPts val="0"/>
              </a:spcAft>
              <a:buClr>
                <a:schemeClr val="dk1"/>
              </a:buClr>
              <a:buSzPct val="55000"/>
              <a:buFont typeface="Arial"/>
              <a:buNone/>
            </a:pPr>
            <a:r>
              <a:rPr lang="tr-TR"/>
              <a:t>commitlere şu şekilde göz atabiliriz:</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266" name="Google Shape;266;g3419e4e2642_0_94"/>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200"/>
              <a:buNone/>
            </a:pPr>
            <a:r>
              <a:rPr lang="tr-TR"/>
              <a:t>Git Fetch</a:t>
            </a:r>
            <a:endParaRPr/>
          </a:p>
        </p:txBody>
      </p:sp>
      <p:pic>
        <p:nvPicPr>
          <p:cNvPr id="267" name="Google Shape;267;g3419e4e2642_0_94"/>
          <p:cNvPicPr preferRelativeResize="0"/>
          <p:nvPr/>
        </p:nvPicPr>
        <p:blipFill>
          <a:blip r:embed="rId3">
            <a:alphaModFix/>
          </a:blip>
          <a:stretch>
            <a:fillRect/>
          </a:stretch>
        </p:blipFill>
        <p:spPr>
          <a:xfrm>
            <a:off x="0" y="1885876"/>
            <a:ext cx="9143999" cy="434997"/>
          </a:xfrm>
          <a:prstGeom prst="rect">
            <a:avLst/>
          </a:prstGeom>
          <a:noFill/>
          <a:ln>
            <a:noFill/>
          </a:ln>
        </p:spPr>
      </p:pic>
      <p:pic>
        <p:nvPicPr>
          <p:cNvPr id="268" name="Google Shape;268;g3419e4e2642_0_94"/>
          <p:cNvPicPr preferRelativeResize="0"/>
          <p:nvPr/>
        </p:nvPicPr>
        <p:blipFill>
          <a:blip r:embed="rId4">
            <a:alphaModFix/>
          </a:blip>
          <a:stretch>
            <a:fillRect/>
          </a:stretch>
        </p:blipFill>
        <p:spPr>
          <a:xfrm>
            <a:off x="125325" y="2320881"/>
            <a:ext cx="9144001" cy="1569089"/>
          </a:xfrm>
          <a:prstGeom prst="rect">
            <a:avLst/>
          </a:prstGeom>
          <a:noFill/>
          <a:ln>
            <a:noFill/>
          </a:ln>
        </p:spPr>
      </p:pic>
      <p:pic>
        <p:nvPicPr>
          <p:cNvPr id="269" name="Google Shape;269;g3419e4e2642_0_94"/>
          <p:cNvPicPr preferRelativeResize="0"/>
          <p:nvPr/>
        </p:nvPicPr>
        <p:blipFill>
          <a:blip r:embed="rId5">
            <a:alphaModFix/>
          </a:blip>
          <a:stretch>
            <a:fillRect/>
          </a:stretch>
        </p:blipFill>
        <p:spPr>
          <a:xfrm>
            <a:off x="0" y="4929063"/>
            <a:ext cx="9144000" cy="9496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idx="12" type="sldNum"/>
          </p:nvPr>
        </p:nvSpPr>
        <p:spPr>
          <a:xfrm>
            <a:off x="6588224" y="6356350"/>
            <a:ext cx="2126304" cy="36576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117" name="Google Shape;117;p3"/>
          <p:cNvSpPr txBox="1"/>
          <p:nvPr>
            <p:ph idx="1" type="body"/>
          </p:nvPr>
        </p:nvSpPr>
        <p:spPr>
          <a:xfrm>
            <a:off x="457200" y="972125"/>
            <a:ext cx="8229600" cy="56253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Clr>
                <a:srgbClr val="3333CC"/>
              </a:buClr>
              <a:buSzPts val="2000"/>
              <a:buFont typeface="Noto Sans Symbols"/>
              <a:buChar char="▪"/>
            </a:pPr>
            <a:r>
              <a:rPr lang="tr-TR"/>
              <a:t>Git remote komutu ile mevcut iki depoyu veri alışverişi yapacak şekilde ilişkilendirebiliriz. GitHub birçok açık kaynaklı uygulamanın kullandığı Git depo oluşturma ve kullanma hizmeti sunan bir servistir. Git bash ve GitHub aracılığı ile bu bölümde yer alan örnekleri uygulayabilirsiniz.</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rPr lang="tr-TR"/>
              <a:t>GitHub için gerekli hesabı oluşturduktan sonra, https://github.com/new adresine giderek, yeni bir depo oluşturabiliriz:</a:t>
            </a:r>
            <a:endParaRPr/>
          </a:p>
          <a:p>
            <a:pPr indent="0" lvl="0" marL="0" rtl="0" algn="l">
              <a:lnSpc>
                <a:spcPct val="100000"/>
              </a:lnSpc>
              <a:spcBef>
                <a:spcPts val="0"/>
              </a:spcBef>
              <a:spcAft>
                <a:spcPts val="0"/>
              </a:spcAft>
              <a:buSzPts val="2000"/>
              <a:buNone/>
            </a:pPr>
            <a:r>
              <a:t/>
            </a:r>
            <a:endParaRPr/>
          </a:p>
        </p:txBody>
      </p:sp>
      <p:sp>
        <p:nvSpPr>
          <p:cNvPr id="118" name="Google Shape;118;p3"/>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070C0"/>
              </a:buClr>
              <a:buSzPts val="3200"/>
              <a:buFont typeface="Bookman Old Style"/>
              <a:buNone/>
            </a:pPr>
            <a:r>
              <a:rPr lang="tr-TR"/>
              <a:t>Git Remote</a:t>
            </a:r>
            <a:endParaRPr/>
          </a:p>
        </p:txBody>
      </p:sp>
      <p:pic>
        <p:nvPicPr>
          <p:cNvPr id="119" name="Google Shape;119;p3"/>
          <p:cNvPicPr preferRelativeResize="0"/>
          <p:nvPr/>
        </p:nvPicPr>
        <p:blipFill rotWithShape="1">
          <a:blip r:embed="rId3">
            <a:alphaModFix/>
          </a:blip>
          <a:srcRect b="0" l="0" r="0" t="0"/>
          <a:stretch/>
        </p:blipFill>
        <p:spPr>
          <a:xfrm>
            <a:off x="0" y="3277191"/>
            <a:ext cx="6106800" cy="3586350"/>
          </a:xfrm>
          <a:prstGeom prst="rect">
            <a:avLst/>
          </a:prstGeom>
          <a:noFill/>
          <a:ln>
            <a:noFill/>
          </a:ln>
        </p:spPr>
      </p:pic>
      <p:sp>
        <p:nvSpPr>
          <p:cNvPr id="120" name="Google Shape;120;p3"/>
          <p:cNvSpPr txBox="1"/>
          <p:nvPr/>
        </p:nvSpPr>
        <p:spPr>
          <a:xfrm>
            <a:off x="6507675" y="4159750"/>
            <a:ext cx="2206800" cy="178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tr-TR" sz="2600" u="none" cap="none" strike="noStrike">
                <a:solidFill>
                  <a:schemeClr val="dk1"/>
                </a:solidFill>
                <a:latin typeface="Gill Sans"/>
                <a:ea typeface="Gill Sans"/>
                <a:cs typeface="Gill Sans"/>
                <a:sym typeface="Gill Sans"/>
              </a:rPr>
              <a:t>Pratik-git isimini taşıyan boş bir depo oluşturdum.</a:t>
            </a:r>
            <a:endParaRPr b="0" i="0" sz="2600" u="none" cap="none" strike="noStrike">
              <a:solidFill>
                <a:schemeClr val="dk1"/>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3419e4e2642_0_88"/>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275" name="Google Shape;275;g3419e4e2642_0_88"/>
          <p:cNvSpPr txBox="1"/>
          <p:nvPr>
            <p:ph idx="1" type="body"/>
          </p:nvPr>
        </p:nvSpPr>
        <p:spPr>
          <a:xfrm>
            <a:off x="457200" y="1412776"/>
            <a:ext cx="8229600" cy="51846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Char char="▪"/>
            </a:pPr>
            <a:r>
              <a:rPr lang="tr-TR"/>
              <a:t>Fetch komutuyla ile edindiğimiz dallardan bir tanesini ana geliştirme dalımız olan master ile şu şekilde birleştirebiliriz (merge):</a:t>
            </a:r>
            <a:endParaRPr/>
          </a:p>
        </p:txBody>
      </p:sp>
      <p:sp>
        <p:nvSpPr>
          <p:cNvPr id="276" name="Google Shape;276;g3419e4e2642_0_88"/>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200"/>
              <a:buNone/>
            </a:pPr>
            <a:r>
              <a:rPr lang="tr-TR"/>
              <a:t>Git Fetch</a:t>
            </a:r>
            <a:endParaRPr/>
          </a:p>
        </p:txBody>
      </p:sp>
      <p:pic>
        <p:nvPicPr>
          <p:cNvPr id="277" name="Google Shape;277;g3419e4e2642_0_88"/>
          <p:cNvPicPr preferRelativeResize="0"/>
          <p:nvPr/>
        </p:nvPicPr>
        <p:blipFill>
          <a:blip r:embed="rId3">
            <a:alphaModFix/>
          </a:blip>
          <a:stretch>
            <a:fillRect/>
          </a:stretch>
        </p:blipFill>
        <p:spPr>
          <a:xfrm>
            <a:off x="214688" y="2195925"/>
            <a:ext cx="8714625" cy="416041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3419e4e2642_0_128"/>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283" name="Google Shape;283;g3419e4e2642_0_128"/>
          <p:cNvSpPr txBox="1"/>
          <p:nvPr>
            <p:ph idx="1" type="body"/>
          </p:nvPr>
        </p:nvSpPr>
        <p:spPr>
          <a:xfrm>
            <a:off x="457200" y="1143000"/>
            <a:ext cx="8229600" cy="54543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Char char="▪"/>
            </a:pPr>
            <a:r>
              <a:rPr lang="tr-TR"/>
              <a:t>G</a:t>
            </a:r>
            <a:r>
              <a:rPr lang="tr-TR"/>
              <a:t>örüldüğü bir master dalı ile origin/branch-a dalları içerik olarak çakışmadıkları için bir fast-forward merge gerçekleşti. Bu şekilde origin/branch-a dalında bulunan tüm dosyaları edinmiş olduk. Merge işleminden sonra master dalının commit geçmişi şu şekilde olacaktır: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tr-TR"/>
              <a:t>Şimdi origin/branch-a dalının geçmişine bakalım: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tr-TR"/>
              <a:t>Görüldüğü gibi master ve origin/branch-a dalları aynı commite işaret etmektedirler. Bu şekilde merkezi bir deponun bir dalını kendi çalışmalarımıza eklemiş olduk.</a:t>
            </a:r>
            <a:endParaRPr/>
          </a:p>
          <a:p>
            <a:pPr indent="0" lvl="0" marL="0" rtl="0" algn="l">
              <a:spcBef>
                <a:spcPts val="0"/>
              </a:spcBef>
              <a:spcAft>
                <a:spcPts val="0"/>
              </a:spcAft>
              <a:buNone/>
            </a:pPr>
            <a:r>
              <a:t/>
            </a:r>
            <a:endParaRPr/>
          </a:p>
        </p:txBody>
      </p:sp>
      <p:sp>
        <p:nvSpPr>
          <p:cNvPr id="284" name="Google Shape;284;g3419e4e2642_0_128"/>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200"/>
              <a:buNone/>
            </a:pPr>
            <a:r>
              <a:rPr lang="tr-TR"/>
              <a:t>Git Fetch</a:t>
            </a:r>
            <a:endParaRPr/>
          </a:p>
        </p:txBody>
      </p:sp>
      <p:pic>
        <p:nvPicPr>
          <p:cNvPr id="285" name="Google Shape;285;g3419e4e2642_0_128"/>
          <p:cNvPicPr preferRelativeResize="0"/>
          <p:nvPr/>
        </p:nvPicPr>
        <p:blipFill>
          <a:blip r:embed="rId3">
            <a:alphaModFix/>
          </a:blip>
          <a:stretch>
            <a:fillRect/>
          </a:stretch>
        </p:blipFill>
        <p:spPr>
          <a:xfrm>
            <a:off x="0" y="2519102"/>
            <a:ext cx="9144001" cy="909896"/>
          </a:xfrm>
          <a:prstGeom prst="rect">
            <a:avLst/>
          </a:prstGeom>
          <a:noFill/>
          <a:ln>
            <a:noFill/>
          </a:ln>
        </p:spPr>
      </p:pic>
      <p:pic>
        <p:nvPicPr>
          <p:cNvPr id="286" name="Google Shape;286;g3419e4e2642_0_128"/>
          <p:cNvPicPr preferRelativeResize="0"/>
          <p:nvPr/>
        </p:nvPicPr>
        <p:blipFill>
          <a:blip r:embed="rId4">
            <a:alphaModFix/>
          </a:blip>
          <a:stretch>
            <a:fillRect/>
          </a:stretch>
        </p:blipFill>
        <p:spPr>
          <a:xfrm>
            <a:off x="0" y="4089943"/>
            <a:ext cx="9144000" cy="95061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3419e4e2642_0_158"/>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292" name="Google Shape;292;g3419e4e2642_0_158"/>
          <p:cNvSpPr txBox="1"/>
          <p:nvPr>
            <p:ph idx="1" type="body"/>
          </p:nvPr>
        </p:nvSpPr>
        <p:spPr>
          <a:xfrm>
            <a:off x="457200" y="1412776"/>
            <a:ext cx="8229600" cy="51846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Char char="▪"/>
            </a:pPr>
            <a:r>
              <a:rPr lang="tr-TR"/>
              <a:t>Git pull komutu ile daha önce tanışmıştık. Bağlı olduğumuz bir deponun sahip olduğu değişiklikleri edinmek için pull komutunu kullanabiliriz. Pull komutu fetch ve merge komutlarının birleşiminden oluşmaktadır. Daha önce de beliriğim gibi, fetch komutu sadece yeni dalları yerel depoya almakta, merge komutu ile bu değişiklikler yerel dallarla birleştirilebilmektedir. Pull komutunu koşturduğumuzda hem fetch hem de merge işlemi arka, arkaya gerçekleştiği için merkezi deponun sahip olduğu tüm değişiklikler içinde olduğumuz yerel dalın bir parçası haline gelmektedirler.</a:t>
            </a:r>
            <a:endParaRPr/>
          </a:p>
        </p:txBody>
      </p:sp>
      <p:sp>
        <p:nvSpPr>
          <p:cNvPr id="293" name="Google Shape;293;g3419e4e2642_0_158"/>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200"/>
              <a:buNone/>
            </a:pPr>
            <a:r>
              <a:rPr lang="tr-TR"/>
              <a:t>Git Pull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3419e4e2642_0_141"/>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299" name="Google Shape;299;g3419e4e2642_0_141"/>
          <p:cNvSpPr txBox="1"/>
          <p:nvPr>
            <p:ph idx="1" type="body"/>
          </p:nvPr>
        </p:nvSpPr>
        <p:spPr>
          <a:xfrm>
            <a:off x="457200" y="890950"/>
            <a:ext cx="8229600" cy="57063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Char char="▪"/>
            </a:pPr>
            <a:r>
              <a:rPr lang="tr-TR"/>
              <a:t>Aşağıdaki örnekte master dalında iken pull origin komutunu koşturmaktayız. Bu merkezi deponun master dalı ile yerel deponun master dalını birleştirmektedir. Burada git pull komutu yeterlidir, çünkü yerel depo hangi merkezi depoya bağlı olduğu bilgisine sahiptir.</a:t>
            </a:r>
            <a:endParaRPr/>
          </a:p>
        </p:txBody>
      </p:sp>
      <p:sp>
        <p:nvSpPr>
          <p:cNvPr id="300" name="Google Shape;300;g3419e4e2642_0_141"/>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200"/>
              <a:buNone/>
            </a:pPr>
            <a:r>
              <a:rPr lang="tr-TR"/>
              <a:t>Git Pull</a:t>
            </a:r>
            <a:endParaRPr/>
          </a:p>
        </p:txBody>
      </p:sp>
      <p:pic>
        <p:nvPicPr>
          <p:cNvPr id="301" name="Google Shape;301;g3419e4e2642_0_141"/>
          <p:cNvPicPr preferRelativeResize="0"/>
          <p:nvPr/>
        </p:nvPicPr>
        <p:blipFill>
          <a:blip r:embed="rId3">
            <a:alphaModFix/>
          </a:blip>
          <a:stretch>
            <a:fillRect/>
          </a:stretch>
        </p:blipFill>
        <p:spPr>
          <a:xfrm>
            <a:off x="372438" y="2609249"/>
            <a:ext cx="8399125" cy="3988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3419e4e2642_0_135"/>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307" name="Google Shape;307;g3419e4e2642_0_135"/>
          <p:cNvSpPr txBox="1"/>
          <p:nvPr>
            <p:ph idx="1" type="body"/>
          </p:nvPr>
        </p:nvSpPr>
        <p:spPr>
          <a:xfrm>
            <a:off x="457200" y="1412776"/>
            <a:ext cx="8229600" cy="51846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Char char="▪"/>
            </a:pPr>
            <a:r>
              <a:rPr lang="tr-TR"/>
              <a:t>Şimdi commit geçmişine bir göz atalım: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tr-TR"/>
              <a:t>Ekran çıktısında görüldüğü gibi pull işleminden sonra içinde bulundugumuz master isimli dala merkezi deponun master isimli dalında yer alan 5eefafb hash değerindeki commit eklenmiştir. Şimdi her iki dalında aynı commite işaret eiğiniz söyleyebiliriz. Bunun kontrol etmek için merkezi deponun master dalının hangi commite işaret ettiğine şu şekilde bir göz atalım:</a:t>
            </a:r>
            <a:endParaRPr/>
          </a:p>
          <a:p>
            <a:pPr indent="0" lvl="0" marL="0" rtl="0" algn="l">
              <a:spcBef>
                <a:spcPts val="0"/>
              </a:spcBef>
              <a:spcAft>
                <a:spcPts val="0"/>
              </a:spcAft>
              <a:buNone/>
            </a:pPr>
            <a:r>
              <a:t/>
            </a:r>
            <a:endParaRPr/>
          </a:p>
        </p:txBody>
      </p:sp>
      <p:sp>
        <p:nvSpPr>
          <p:cNvPr id="308" name="Google Shape;308;g3419e4e2642_0_135"/>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200"/>
              <a:buNone/>
            </a:pPr>
            <a:r>
              <a:rPr lang="tr-TR"/>
              <a:t>Git Pull</a:t>
            </a:r>
            <a:endParaRPr/>
          </a:p>
        </p:txBody>
      </p:sp>
      <p:pic>
        <p:nvPicPr>
          <p:cNvPr id="309" name="Google Shape;309;g3419e4e2642_0_135"/>
          <p:cNvPicPr preferRelativeResize="0"/>
          <p:nvPr/>
        </p:nvPicPr>
        <p:blipFill>
          <a:blip r:embed="rId3">
            <a:alphaModFix/>
          </a:blip>
          <a:stretch>
            <a:fillRect/>
          </a:stretch>
        </p:blipFill>
        <p:spPr>
          <a:xfrm>
            <a:off x="0" y="1955725"/>
            <a:ext cx="9144000" cy="1161000"/>
          </a:xfrm>
          <a:prstGeom prst="rect">
            <a:avLst/>
          </a:prstGeom>
          <a:noFill/>
          <a:ln>
            <a:noFill/>
          </a:ln>
        </p:spPr>
      </p:pic>
      <p:pic>
        <p:nvPicPr>
          <p:cNvPr id="310" name="Google Shape;310;g3419e4e2642_0_135"/>
          <p:cNvPicPr preferRelativeResize="0"/>
          <p:nvPr/>
        </p:nvPicPr>
        <p:blipFill>
          <a:blip r:embed="rId4">
            <a:alphaModFix/>
          </a:blip>
          <a:stretch>
            <a:fillRect/>
          </a:stretch>
        </p:blipFill>
        <p:spPr>
          <a:xfrm>
            <a:off x="0" y="5069300"/>
            <a:ext cx="9143999" cy="939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3419e4e2642_0_152"/>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316" name="Google Shape;316;g3419e4e2642_0_152"/>
          <p:cNvSpPr txBox="1"/>
          <p:nvPr>
            <p:ph idx="1" type="body"/>
          </p:nvPr>
        </p:nvSpPr>
        <p:spPr>
          <a:xfrm>
            <a:off x="457200" y="1412776"/>
            <a:ext cx="8229600" cy="51846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Char char="▪"/>
            </a:pPr>
            <a:r>
              <a:rPr lang="tr-TR"/>
              <a:t>Her iki dal da aynı commite işaret etmektedir, yani pull komutuyla senkronize edilmişlerdir.</a:t>
            </a:r>
            <a:endParaRPr/>
          </a:p>
          <a:p>
            <a:pPr indent="-355600" lvl="0" marL="457200" rtl="0" algn="l">
              <a:spcBef>
                <a:spcPts val="0"/>
              </a:spcBef>
              <a:spcAft>
                <a:spcPts val="0"/>
              </a:spcAft>
              <a:buSzPts val="2000"/>
              <a:buChar char="▪"/>
            </a:pPr>
            <a:r>
              <a:rPr lang="tr-TR"/>
              <a:t>Pull işlemi esnasında rebase mekanizmasından faydalanarak, çalıştığımız dal üzerinde yaptığımız değişikliklerin merkezi deponun dalında meydana gelen değişikliklerin üzerine inşa edilmesini sağlayabiliriz. Bu şekilde yerel dalda yaptığımız tüm çalışmaların merkezi dalda meydana gelen değişiklikleri temel almasını sağlayabiliriz. Pull esnasında rebase işlemini şu şekilde gerçekleştirebiliriz:</a:t>
            </a:r>
            <a:endParaRPr/>
          </a:p>
          <a:p>
            <a:pPr indent="0" lvl="0" marL="0" rtl="0" algn="l">
              <a:spcBef>
                <a:spcPts val="0"/>
              </a:spcBef>
              <a:spcAft>
                <a:spcPts val="0"/>
              </a:spcAft>
              <a:buNone/>
            </a:pPr>
            <a:r>
              <a:t/>
            </a:r>
            <a:endParaRPr/>
          </a:p>
        </p:txBody>
      </p:sp>
      <p:sp>
        <p:nvSpPr>
          <p:cNvPr id="317" name="Google Shape;317;g3419e4e2642_0_152"/>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200"/>
              <a:buNone/>
            </a:pPr>
            <a:r>
              <a:rPr lang="tr-TR"/>
              <a:t>Git Pull</a:t>
            </a:r>
            <a:endParaRPr/>
          </a:p>
        </p:txBody>
      </p:sp>
      <p:pic>
        <p:nvPicPr>
          <p:cNvPr id="318" name="Google Shape;318;g3419e4e2642_0_152"/>
          <p:cNvPicPr preferRelativeResize="0"/>
          <p:nvPr/>
        </p:nvPicPr>
        <p:blipFill>
          <a:blip r:embed="rId3">
            <a:alphaModFix/>
          </a:blip>
          <a:stretch>
            <a:fillRect/>
          </a:stretch>
        </p:blipFill>
        <p:spPr>
          <a:xfrm>
            <a:off x="0" y="4537139"/>
            <a:ext cx="9144000" cy="70547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3419a6ad818_2_6"/>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324" name="Google Shape;324;g3419a6ad818_2_6"/>
          <p:cNvSpPr txBox="1"/>
          <p:nvPr>
            <p:ph idx="1" type="body"/>
          </p:nvPr>
        </p:nvSpPr>
        <p:spPr>
          <a:xfrm>
            <a:off x="457200" y="1412776"/>
            <a:ext cx="8229600" cy="51846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Char char="▪"/>
            </a:pPr>
            <a:r>
              <a:rPr lang="tr-TR"/>
              <a:t>Burada git rebase origin komutunu da kullanmak mümkün. Lakin rebase güncel gelişmeleri merkezi daldan almadığı için rebase işlemi düşündüğümüz şekilde gerçekleşmez. Bu yüzden pull esnasında rebase in yapılması gerekmektedir.</a:t>
            </a:r>
            <a:endParaRPr/>
          </a:p>
          <a:p>
            <a:pPr indent="-355600" lvl="0" marL="457200" rtl="0" algn="l">
              <a:spcBef>
                <a:spcPts val="0"/>
              </a:spcBef>
              <a:spcAft>
                <a:spcPts val="0"/>
              </a:spcAft>
              <a:buSzPts val="2000"/>
              <a:buChar char="▪"/>
            </a:pPr>
            <a:r>
              <a:rPr lang="tr-TR"/>
              <a:t>Pull esnasında rebase işlemini standart (default) pull işlemi haline getirmek için, konfigürasyon şu şekilde degiştirilebilir: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lang="tr-TR"/>
              <a:t>Bu şekilde bir pull her zaman bir rebase haline gelmektedir. İlk satır yeni oluşturulan dallar, ikinci satır mevcut dallar için rebase işlemini aktiv hale getirmektedir. Bu konfigürasyondan sonra git pull komutunu kullandığınız taktirde, otomatik olarak rebase işlemi gerçekleşecek ve yerel dalda yaptığımız tüm değişiklikler merkezi dalın sahip olduğu değişiklikleri baz alacak şekilde yeniden yapılandırılacaklardır.</a:t>
            </a:r>
            <a:endParaRPr/>
          </a:p>
        </p:txBody>
      </p:sp>
      <p:sp>
        <p:nvSpPr>
          <p:cNvPr id="325" name="Google Shape;325;g3419a6ad818_2_6"/>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070C0"/>
              </a:buClr>
              <a:buSzPts val="3200"/>
              <a:buFont typeface="Bookman Old Style"/>
              <a:buNone/>
            </a:pPr>
            <a:r>
              <a:rPr lang="tr-TR"/>
              <a:t>Git Pull</a:t>
            </a:r>
            <a:endParaRPr/>
          </a:p>
        </p:txBody>
      </p:sp>
      <p:pic>
        <p:nvPicPr>
          <p:cNvPr id="326" name="Google Shape;326;g3419a6ad818_2_6"/>
          <p:cNvPicPr preferRelativeResize="0"/>
          <p:nvPr/>
        </p:nvPicPr>
        <p:blipFill>
          <a:blip r:embed="rId3">
            <a:alphaModFix/>
          </a:blip>
          <a:stretch>
            <a:fillRect/>
          </a:stretch>
        </p:blipFill>
        <p:spPr>
          <a:xfrm>
            <a:off x="0" y="3393122"/>
            <a:ext cx="9143999" cy="71310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3419e4e2642_0_172"/>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332" name="Google Shape;332;g3419e4e2642_0_172"/>
          <p:cNvSpPr txBox="1"/>
          <p:nvPr>
            <p:ph idx="1" type="body"/>
          </p:nvPr>
        </p:nvSpPr>
        <p:spPr>
          <a:xfrm>
            <a:off x="457200" y="1412776"/>
            <a:ext cx="8229600" cy="51846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Char char="▪"/>
            </a:pPr>
            <a:r>
              <a:rPr lang="tr-TR"/>
              <a:t>Fetch komutunu merkezi deponun sahip olduğu dalları edinmek için kullandık. Bunun tam tersini, yani yerel dallar üzerindeki değişiklikleri merkezi depoya aktarmak için push komutunu kullanabiliriz. Şimdi push komutunun değişik kullanış biçimlerini örnekler üzerinde inceleyelim.</a:t>
            </a:r>
            <a:endParaRPr/>
          </a:p>
          <a:p>
            <a:pPr indent="-355600" lvl="0" marL="457200" rtl="0" algn="l">
              <a:spcBef>
                <a:spcPts val="0"/>
              </a:spcBef>
              <a:spcAft>
                <a:spcPts val="0"/>
              </a:spcAft>
              <a:buSzPts val="2000"/>
              <a:buChar char="▪"/>
            </a:pPr>
            <a:r>
              <a:rPr lang="tr-TR"/>
              <a:t>Push komutunun en basit kullanılış şeklinde aşağıda görmektesiniz:</a:t>
            </a:r>
            <a:endParaRPr/>
          </a:p>
          <a:p>
            <a:pPr indent="0" lvl="0" marL="0" rtl="0" algn="l">
              <a:lnSpc>
                <a:spcPct val="100000"/>
              </a:lnSpc>
              <a:spcBef>
                <a:spcPts val="0"/>
              </a:spcBef>
              <a:spcAft>
                <a:spcPts val="0"/>
              </a:spcAft>
              <a:buNone/>
            </a:pPr>
            <a:r>
              <a:t/>
            </a:r>
            <a:endParaRPr/>
          </a:p>
        </p:txBody>
      </p:sp>
      <p:sp>
        <p:nvSpPr>
          <p:cNvPr id="333" name="Google Shape;333;g3419e4e2642_0_172"/>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070C0"/>
              </a:buClr>
              <a:buSzPts val="3200"/>
              <a:buFont typeface="Bookman Old Style"/>
              <a:buNone/>
            </a:pPr>
            <a:r>
              <a:rPr lang="tr-TR"/>
              <a:t>Git Push</a:t>
            </a:r>
            <a:endParaRPr/>
          </a:p>
        </p:txBody>
      </p:sp>
      <p:pic>
        <p:nvPicPr>
          <p:cNvPr id="334" name="Google Shape;334;g3419e4e2642_0_172"/>
          <p:cNvPicPr preferRelativeResize="0"/>
          <p:nvPr/>
        </p:nvPicPr>
        <p:blipFill>
          <a:blip r:embed="rId3">
            <a:alphaModFix/>
          </a:blip>
          <a:stretch>
            <a:fillRect/>
          </a:stretch>
        </p:blipFill>
        <p:spPr>
          <a:xfrm>
            <a:off x="0" y="3428997"/>
            <a:ext cx="9143999" cy="208515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3419e4e2642_0_178"/>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340" name="Google Shape;340;g3419e4e2642_0_178"/>
          <p:cNvSpPr txBox="1"/>
          <p:nvPr>
            <p:ph idx="1" type="body"/>
          </p:nvPr>
        </p:nvSpPr>
        <p:spPr>
          <a:xfrm>
            <a:off x="457200" y="1412776"/>
            <a:ext cx="8229600" cy="51846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Clr>
                <a:srgbClr val="3333CC"/>
              </a:buClr>
              <a:buSzPts val="2000"/>
              <a:buFont typeface="Noto Sans Symbols"/>
              <a:buChar char="▪"/>
            </a:pPr>
            <a:r>
              <a:rPr lang="tr-TR"/>
              <a:t>Yeni bir klon oluşturduktan sonra, branch listesine göz atıyoruz:</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tr-TR"/>
              <a:t>Master dalı üzerinde olduğunu görmekteyiz. Bu dalın ihtiva ettiği dosyalar aşağıda görülmekte: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341" name="Google Shape;341;g3419e4e2642_0_178"/>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070C0"/>
              </a:buClr>
              <a:buSzPts val="3200"/>
              <a:buFont typeface="Bookman Old Style"/>
              <a:buNone/>
            </a:pPr>
            <a:r>
              <a:rPr lang="tr-TR"/>
              <a:t>Git Push</a:t>
            </a:r>
            <a:endParaRPr/>
          </a:p>
        </p:txBody>
      </p:sp>
      <p:pic>
        <p:nvPicPr>
          <p:cNvPr id="342" name="Google Shape;342;g3419e4e2642_0_178"/>
          <p:cNvPicPr preferRelativeResize="0"/>
          <p:nvPr/>
        </p:nvPicPr>
        <p:blipFill>
          <a:blip r:embed="rId3">
            <a:alphaModFix/>
          </a:blip>
          <a:stretch>
            <a:fillRect/>
          </a:stretch>
        </p:blipFill>
        <p:spPr>
          <a:xfrm>
            <a:off x="0" y="2053798"/>
            <a:ext cx="9144001" cy="1830604"/>
          </a:xfrm>
          <a:prstGeom prst="rect">
            <a:avLst/>
          </a:prstGeom>
          <a:noFill/>
          <a:ln>
            <a:noFill/>
          </a:ln>
        </p:spPr>
      </p:pic>
      <p:pic>
        <p:nvPicPr>
          <p:cNvPr id="343" name="Google Shape;343;g3419e4e2642_0_178"/>
          <p:cNvPicPr preferRelativeResize="0"/>
          <p:nvPr/>
        </p:nvPicPr>
        <p:blipFill>
          <a:blip r:embed="rId4">
            <a:alphaModFix/>
          </a:blip>
          <a:stretch>
            <a:fillRect/>
          </a:stretch>
        </p:blipFill>
        <p:spPr>
          <a:xfrm>
            <a:off x="0" y="5153440"/>
            <a:ext cx="9144000" cy="120292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3419e4e2642_0_184"/>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349" name="Google Shape;349;g3419e4e2642_0_184"/>
          <p:cNvSpPr txBox="1"/>
          <p:nvPr>
            <p:ph idx="1" type="body"/>
          </p:nvPr>
        </p:nvSpPr>
        <p:spPr>
          <a:xfrm>
            <a:off x="457200" y="999175"/>
            <a:ext cx="8229600" cy="55983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Clr>
                <a:srgbClr val="3333CC"/>
              </a:buClr>
              <a:buSzPts val="2000"/>
              <a:buFont typeface="Noto Sans Symbols"/>
              <a:buChar char="▪"/>
            </a:pPr>
            <a:r>
              <a:rPr lang="tr-TR"/>
              <a:t>Şimdi yeni bir dosya oluşturalım ve master dalına ekleyelim: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tr-TR"/>
              <a:t>Bu değişikliği GitHub.com daki test.git isimli depoya şu şekilde aktarabiliriz:</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350" name="Google Shape;350;g3419e4e2642_0_184"/>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070C0"/>
              </a:buClr>
              <a:buSzPts val="3200"/>
              <a:buFont typeface="Bookman Old Style"/>
              <a:buNone/>
            </a:pPr>
            <a:r>
              <a:rPr lang="tr-TR"/>
              <a:t>Git Push</a:t>
            </a:r>
            <a:endParaRPr/>
          </a:p>
        </p:txBody>
      </p:sp>
      <p:pic>
        <p:nvPicPr>
          <p:cNvPr id="351" name="Google Shape;351;g3419e4e2642_0_184"/>
          <p:cNvPicPr preferRelativeResize="0"/>
          <p:nvPr/>
        </p:nvPicPr>
        <p:blipFill>
          <a:blip r:embed="rId3">
            <a:alphaModFix/>
          </a:blip>
          <a:stretch>
            <a:fillRect/>
          </a:stretch>
        </p:blipFill>
        <p:spPr>
          <a:xfrm>
            <a:off x="0" y="1584337"/>
            <a:ext cx="9143999" cy="1092225"/>
          </a:xfrm>
          <a:prstGeom prst="rect">
            <a:avLst/>
          </a:prstGeom>
          <a:noFill/>
          <a:ln>
            <a:noFill/>
          </a:ln>
        </p:spPr>
      </p:pic>
      <p:pic>
        <p:nvPicPr>
          <p:cNvPr id="352" name="Google Shape;352;g3419e4e2642_0_184"/>
          <p:cNvPicPr preferRelativeResize="0"/>
          <p:nvPr/>
        </p:nvPicPr>
        <p:blipFill rotWithShape="1">
          <a:blip r:embed="rId4">
            <a:alphaModFix/>
          </a:blip>
          <a:srcRect b="0" l="0" r="0" t="0"/>
          <a:stretch/>
        </p:blipFill>
        <p:spPr>
          <a:xfrm>
            <a:off x="0" y="2481601"/>
            <a:ext cx="9143999" cy="1083198"/>
          </a:xfrm>
          <a:prstGeom prst="rect">
            <a:avLst/>
          </a:prstGeom>
          <a:noFill/>
          <a:ln>
            <a:noFill/>
          </a:ln>
        </p:spPr>
      </p:pic>
      <p:pic>
        <p:nvPicPr>
          <p:cNvPr id="353" name="Google Shape;353;g3419e4e2642_0_184"/>
          <p:cNvPicPr preferRelativeResize="0"/>
          <p:nvPr/>
        </p:nvPicPr>
        <p:blipFill>
          <a:blip r:embed="rId5">
            <a:alphaModFix/>
          </a:blip>
          <a:stretch>
            <a:fillRect/>
          </a:stretch>
        </p:blipFill>
        <p:spPr>
          <a:xfrm>
            <a:off x="0" y="4191143"/>
            <a:ext cx="9144000" cy="21652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419a6ad818_2_0"/>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126" name="Google Shape;126;g3419a6ad818_2_0"/>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200"/>
              <a:buNone/>
            </a:pPr>
            <a:r>
              <a:rPr lang="tr-TR"/>
              <a:t>Git Remote</a:t>
            </a:r>
            <a:endParaRPr/>
          </a:p>
        </p:txBody>
      </p:sp>
      <p:pic>
        <p:nvPicPr>
          <p:cNvPr id="127" name="Google Shape;127;g3419a6ad818_2_0"/>
          <p:cNvPicPr preferRelativeResize="0"/>
          <p:nvPr/>
        </p:nvPicPr>
        <p:blipFill rotWithShape="1">
          <a:blip r:embed="rId3">
            <a:alphaModFix/>
          </a:blip>
          <a:srcRect b="0" l="0" r="0" t="0"/>
          <a:stretch/>
        </p:blipFill>
        <p:spPr>
          <a:xfrm>
            <a:off x="827532" y="1143000"/>
            <a:ext cx="7488936" cy="564394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3419e4e2642_0_199"/>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359" name="Google Shape;359;g3419e4e2642_0_199"/>
          <p:cNvSpPr txBox="1"/>
          <p:nvPr>
            <p:ph idx="1" type="body"/>
          </p:nvPr>
        </p:nvSpPr>
        <p:spPr>
          <a:xfrm>
            <a:off x="457200" y="972125"/>
            <a:ext cx="8229600" cy="5625300"/>
          </a:xfrm>
          <a:prstGeom prst="rect">
            <a:avLst/>
          </a:prstGeom>
          <a:noFill/>
          <a:ln>
            <a:noFill/>
          </a:ln>
        </p:spPr>
        <p:txBody>
          <a:bodyPr anchorCtr="0" anchor="t" bIns="45700" lIns="91425" spcFirstLastPara="1" rIns="91425" wrap="square" tIns="45700">
            <a:normAutofit lnSpcReduction="20000"/>
          </a:bodyPr>
          <a:lstStyle/>
          <a:p>
            <a:pPr indent="-355600" lvl="0" marL="457200" rtl="0" algn="l">
              <a:spcBef>
                <a:spcPts val="0"/>
              </a:spcBef>
              <a:spcAft>
                <a:spcPts val="0"/>
              </a:spcAft>
              <a:buSzPts val="2000"/>
              <a:buChar char="▪"/>
            </a:pPr>
            <a:r>
              <a:rPr lang="tr-TR"/>
              <a:t>Master dalında çalışırken yaptığımız değişiklikleri merkezi deponun aynı dalına aktarmak için push komutunun şu şekilde kullanılması yeterlidir: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tr-TR"/>
              <a:t>Eğer merkezi depoda yeni bir dal oluşturmak istiyorsak, o zaman push komutunu şu şekilde kullanmamız gerekmektedir: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tr-TR"/>
              <a:t>Origin bağlı olduğumuz merkezi depoya işaret etmektedir. Bağlı olduğumuz merkezi depo ya da depolar remote listesinde yer almaktadır. Git remote -v komutuyla bu listeye göz atabiliriz. </a:t>
            </a:r>
            <a:endParaRPr/>
          </a:p>
          <a:p>
            <a:pPr indent="0" lvl="0" marL="0" rtl="0" algn="l">
              <a:spcBef>
                <a:spcPts val="0"/>
              </a:spcBef>
              <a:spcAft>
                <a:spcPts val="0"/>
              </a:spcAft>
              <a:buNone/>
            </a:pPr>
            <a:r>
              <a:rPr lang="tr-TR"/>
              <a:t>Push işlemini gerçekleştirebilmek için merkezi deponun seçmiş olduğumuz dalında son yaptığımız pull işleminden sonra değişiklik olmamış olması gerekmektedir. Aksı taktirde push işlemi Git tarafından geri çevrilir. Örneğin bizden önce başka bir kullanıcı tarafından merkezi deponun master dalı için push işlemi gerçekleştirildi ise, bu durumda bizim push işlememiz Git tarafından uygulanmaz, çünkü mevcut olan değişikliklerin öncelikle pull ile yerel depoya çekilmesi ve birleşim hatalarının (merge conflict) giderilmesi gerekmektedir.</a:t>
            </a:r>
            <a:endParaRPr/>
          </a:p>
        </p:txBody>
      </p:sp>
      <p:sp>
        <p:nvSpPr>
          <p:cNvPr id="360" name="Google Shape;360;g3419e4e2642_0_199"/>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070C0"/>
              </a:buClr>
              <a:buSzPts val="3200"/>
              <a:buFont typeface="Bookman Old Style"/>
              <a:buNone/>
            </a:pPr>
            <a:r>
              <a:rPr lang="tr-TR"/>
              <a:t>Git Push</a:t>
            </a:r>
            <a:endParaRPr/>
          </a:p>
        </p:txBody>
      </p:sp>
      <p:pic>
        <p:nvPicPr>
          <p:cNvPr id="361" name="Google Shape;361;g3419e4e2642_0_199"/>
          <p:cNvPicPr preferRelativeResize="0"/>
          <p:nvPr/>
        </p:nvPicPr>
        <p:blipFill>
          <a:blip r:embed="rId3">
            <a:alphaModFix/>
          </a:blip>
          <a:stretch>
            <a:fillRect/>
          </a:stretch>
        </p:blipFill>
        <p:spPr>
          <a:xfrm>
            <a:off x="0" y="1602894"/>
            <a:ext cx="9144001" cy="514012"/>
          </a:xfrm>
          <a:prstGeom prst="rect">
            <a:avLst/>
          </a:prstGeom>
          <a:noFill/>
          <a:ln>
            <a:noFill/>
          </a:ln>
        </p:spPr>
      </p:pic>
      <p:pic>
        <p:nvPicPr>
          <p:cNvPr id="362" name="Google Shape;362;g3419e4e2642_0_199"/>
          <p:cNvPicPr preferRelativeResize="0"/>
          <p:nvPr/>
        </p:nvPicPr>
        <p:blipFill>
          <a:blip r:embed="rId4">
            <a:alphaModFix/>
          </a:blip>
          <a:stretch>
            <a:fillRect/>
          </a:stretch>
        </p:blipFill>
        <p:spPr>
          <a:xfrm>
            <a:off x="0" y="2901642"/>
            <a:ext cx="9144001" cy="52736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3419e4e2642_0_210"/>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368" name="Google Shape;368;g3419e4e2642_0_210"/>
          <p:cNvSpPr txBox="1"/>
          <p:nvPr>
            <p:ph idx="1" type="body"/>
          </p:nvPr>
        </p:nvSpPr>
        <p:spPr>
          <a:xfrm>
            <a:off x="457200" y="1412776"/>
            <a:ext cx="8229600" cy="5184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tr-TR"/>
              <a:t>Bu bölümde incelediğimiz konuları şu sekilde özetleyebiliriz:</a:t>
            </a:r>
            <a:endParaRPr/>
          </a:p>
          <a:p>
            <a:pPr indent="-355600" lvl="0" marL="457200" rtl="0" algn="l">
              <a:spcBef>
                <a:spcPts val="0"/>
              </a:spcBef>
              <a:spcAft>
                <a:spcPts val="0"/>
              </a:spcAft>
              <a:buSzPts val="2000"/>
              <a:buChar char="▪"/>
            </a:pPr>
            <a:r>
              <a:rPr lang="tr-TR"/>
              <a:t>Git remote komutu ile mevcut iki depoyu veri alışverişi yapacak şekilde ilişkilendirebiliriz.</a:t>
            </a:r>
            <a:endParaRPr/>
          </a:p>
          <a:p>
            <a:pPr indent="-355600" lvl="0" marL="457200" rtl="0" algn="l">
              <a:spcBef>
                <a:spcPts val="0"/>
              </a:spcBef>
              <a:spcAft>
                <a:spcPts val="0"/>
              </a:spcAft>
              <a:buSzPts val="2000"/>
              <a:buChar char="▪"/>
            </a:pPr>
            <a:r>
              <a:rPr lang="tr-TR"/>
              <a:t>Git fetch komutu merkezi depo bünyesinde olan tüm değişiklikleri edinmemizi mümkün kılmaktadir. Pull komutunun aksine fetch komutu otomatik olarak merge işlemi yapmadığından, bu değişiklikleri çalışma alanı dışında incelemek mümkün olmaktadır.</a:t>
            </a:r>
            <a:endParaRPr/>
          </a:p>
          <a:p>
            <a:pPr indent="-355600" lvl="0" marL="457200" rtl="0" algn="l">
              <a:spcBef>
                <a:spcPts val="0"/>
              </a:spcBef>
              <a:spcAft>
                <a:spcPts val="0"/>
              </a:spcAft>
              <a:buSzPts val="2000"/>
              <a:buChar char="▪"/>
            </a:pPr>
            <a:r>
              <a:rPr lang="tr-TR"/>
              <a:t>Git pull komutu ile yerel depo ve çalışma alanı (working copy) merkezi depo ile senkronize edilebilmektedir.</a:t>
            </a:r>
            <a:endParaRPr/>
          </a:p>
          <a:p>
            <a:pPr indent="-355600" lvl="0" marL="457200" rtl="0" algn="l">
              <a:spcBef>
                <a:spcPts val="0"/>
              </a:spcBef>
              <a:spcAft>
                <a:spcPts val="0"/>
              </a:spcAft>
              <a:buSzPts val="2000"/>
              <a:buChar char="▪"/>
            </a:pPr>
            <a:r>
              <a:rPr lang="tr-TR"/>
              <a:t>Git push komutu ile yerel depo bünyesinde meydana gelen değişiklikler merkezi depoya aktarılabilmektedirler.</a:t>
            </a:r>
            <a:endParaRPr/>
          </a:p>
        </p:txBody>
      </p:sp>
      <p:sp>
        <p:nvSpPr>
          <p:cNvPr id="369" name="Google Shape;369;g3419e4e2642_0_210"/>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070C0"/>
              </a:buClr>
              <a:buSzPts val="3200"/>
              <a:buFont typeface="Bookman Old Style"/>
              <a:buNone/>
            </a:pPr>
            <a:r>
              <a:rPr lang="tr-TR"/>
              <a:t>ÖZET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133" name="Google Shape;133;p2"/>
          <p:cNvSpPr txBox="1"/>
          <p:nvPr>
            <p:ph idx="1" type="body"/>
          </p:nvPr>
        </p:nvSpPr>
        <p:spPr>
          <a:xfrm>
            <a:off x="457200" y="1143000"/>
            <a:ext cx="8229600" cy="5454376"/>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000"/>
              <a:buChar char="▪"/>
            </a:pPr>
            <a:r>
              <a:rPr lang="tr-TR"/>
              <a:t>GitHub.com üzerinde oluşturduğumuz depoyu klonlamadan, bu deponun içeriğini mevcut yerel bir depo ile iliskilendirebiliriz. Bu ilişkiyi oluşturmak için önce yerel bir depo oluşturmamız gerekiyor.</a:t>
            </a:r>
            <a:endParaRPr/>
          </a:p>
          <a:p>
            <a:pPr indent="-274320" lvl="0" marL="274320" rtl="0" algn="l">
              <a:lnSpc>
                <a:spcPct val="100000"/>
              </a:lnSpc>
              <a:spcBef>
                <a:spcPts val="0"/>
              </a:spcBef>
              <a:spcAft>
                <a:spcPts val="0"/>
              </a:spcAft>
              <a:buSzPts val="2000"/>
              <a:buChar char="▪"/>
            </a:pPr>
            <a:r>
              <a:rPr lang="tr-TR"/>
              <a:t>Yerel depoyu oluşturmadan önce, deponun içinde yer alacağı dizini şu şekilde tanımlıyoruz:</a:t>
            </a:r>
            <a:endParaRPr/>
          </a:p>
          <a:p>
            <a:pPr indent="-147320" lvl="0" marL="27432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solidFill>
                <a:schemeClr val="dk1"/>
              </a:solidFill>
            </a:endParaRPr>
          </a:p>
          <a:p>
            <a:pPr indent="0" lvl="0" marL="0" rtl="0" algn="l">
              <a:lnSpc>
                <a:spcPct val="100000"/>
              </a:lnSpc>
              <a:spcBef>
                <a:spcPts val="0"/>
              </a:spcBef>
              <a:spcAft>
                <a:spcPts val="0"/>
              </a:spcAft>
              <a:buSzPts val="2000"/>
              <a:buNone/>
            </a:pPr>
            <a:r>
              <a:t/>
            </a:r>
            <a:endParaRPr>
              <a:solidFill>
                <a:schemeClr val="dk1"/>
              </a:solidFill>
            </a:endParaRPr>
          </a:p>
          <a:p>
            <a:pPr indent="0" lvl="0" marL="0" rtl="0" algn="l">
              <a:lnSpc>
                <a:spcPct val="100000"/>
              </a:lnSpc>
              <a:spcBef>
                <a:spcPts val="0"/>
              </a:spcBef>
              <a:spcAft>
                <a:spcPts val="0"/>
              </a:spcAft>
              <a:buSzPts val="2000"/>
              <a:buNone/>
            </a:pPr>
            <a:r>
              <a:t/>
            </a:r>
            <a:endParaRPr>
              <a:solidFill>
                <a:schemeClr val="dk1"/>
              </a:solidFill>
            </a:endParaRPr>
          </a:p>
          <a:p>
            <a:pPr indent="0" lvl="0" marL="0" rtl="0" algn="l">
              <a:lnSpc>
                <a:spcPct val="100000"/>
              </a:lnSpc>
              <a:spcBef>
                <a:spcPts val="0"/>
              </a:spcBef>
              <a:spcAft>
                <a:spcPts val="0"/>
              </a:spcAft>
              <a:buSzPts val="2000"/>
              <a:buNone/>
            </a:pPr>
            <a:r>
              <a:t/>
            </a:r>
            <a:endParaRPr>
              <a:solidFill>
                <a:schemeClr val="dk1"/>
              </a:solidFill>
            </a:endParaRPr>
          </a:p>
          <a:p>
            <a:pPr indent="-342900" lvl="0" marL="342900" rtl="0" algn="l">
              <a:lnSpc>
                <a:spcPct val="100000"/>
              </a:lnSpc>
              <a:spcBef>
                <a:spcPts val="0"/>
              </a:spcBef>
              <a:spcAft>
                <a:spcPts val="0"/>
              </a:spcAft>
              <a:buSzPts val="2000"/>
              <a:buChar char="▪"/>
            </a:pPr>
            <a:r>
              <a:rPr lang="tr-TR">
                <a:solidFill>
                  <a:schemeClr val="dk1"/>
                </a:solidFill>
              </a:rPr>
              <a:t>Bu dizin içinde yeni bir dosya oluşturuyorum:</a:t>
            </a:r>
            <a:endParaRPr>
              <a:solidFill>
                <a:schemeClr val="dk1"/>
              </a:solidFill>
            </a:endParaRPr>
          </a:p>
          <a:p>
            <a:pPr indent="-215900" lvl="0" marL="342900" rtl="0" algn="l">
              <a:lnSpc>
                <a:spcPct val="100000"/>
              </a:lnSpc>
              <a:spcBef>
                <a:spcPts val="0"/>
              </a:spcBef>
              <a:spcAft>
                <a:spcPts val="0"/>
              </a:spcAft>
              <a:buSzPts val="2000"/>
              <a:buNone/>
            </a:pPr>
            <a:r>
              <a:t/>
            </a:r>
            <a:endParaRPr>
              <a:solidFill>
                <a:schemeClr val="dk1"/>
              </a:solidFill>
            </a:endParaRPr>
          </a:p>
          <a:p>
            <a:pPr indent="0" lvl="0" marL="0" rtl="0" algn="l">
              <a:lnSpc>
                <a:spcPct val="100000"/>
              </a:lnSpc>
              <a:spcBef>
                <a:spcPts val="0"/>
              </a:spcBef>
              <a:spcAft>
                <a:spcPts val="0"/>
              </a:spcAft>
              <a:buSzPts val="2000"/>
              <a:buNone/>
            </a:pPr>
            <a:r>
              <a:t/>
            </a:r>
            <a:endParaRPr>
              <a:solidFill>
                <a:schemeClr val="dk1"/>
              </a:solidFill>
            </a:endParaRPr>
          </a:p>
        </p:txBody>
      </p:sp>
      <p:sp>
        <p:nvSpPr>
          <p:cNvPr id="134" name="Google Shape;134;p2"/>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200"/>
              <a:buNone/>
            </a:pPr>
            <a:r>
              <a:rPr lang="tr-TR"/>
              <a:t>Git Remote</a:t>
            </a:r>
            <a:endParaRPr/>
          </a:p>
        </p:txBody>
      </p:sp>
      <p:pic>
        <p:nvPicPr>
          <p:cNvPr id="135" name="Google Shape;135;p2"/>
          <p:cNvPicPr preferRelativeResize="0"/>
          <p:nvPr/>
        </p:nvPicPr>
        <p:blipFill rotWithShape="1">
          <a:blip r:embed="rId3">
            <a:alphaModFix/>
          </a:blip>
          <a:srcRect b="0" l="0" r="0" t="0"/>
          <a:stretch/>
        </p:blipFill>
        <p:spPr>
          <a:xfrm>
            <a:off x="213402" y="2770952"/>
            <a:ext cx="8717196" cy="1341765"/>
          </a:xfrm>
          <a:prstGeom prst="rect">
            <a:avLst/>
          </a:prstGeom>
          <a:noFill/>
          <a:ln>
            <a:noFill/>
          </a:ln>
        </p:spPr>
      </p:pic>
      <p:pic>
        <p:nvPicPr>
          <p:cNvPr id="136" name="Google Shape;136;p2"/>
          <p:cNvPicPr preferRelativeResize="0"/>
          <p:nvPr/>
        </p:nvPicPr>
        <p:blipFill rotWithShape="1">
          <a:blip r:embed="rId4">
            <a:alphaModFix/>
          </a:blip>
          <a:srcRect b="0" l="0" r="0" t="0"/>
          <a:stretch/>
        </p:blipFill>
        <p:spPr>
          <a:xfrm>
            <a:off x="213402" y="4745834"/>
            <a:ext cx="8531210" cy="5028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142" name="Google Shape;142;p4"/>
          <p:cNvSpPr txBox="1"/>
          <p:nvPr>
            <p:ph idx="1" type="body"/>
          </p:nvPr>
        </p:nvSpPr>
        <p:spPr>
          <a:xfrm>
            <a:off x="457200" y="859536"/>
            <a:ext cx="8229600" cy="573784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000"/>
              <a:buChar char="▪"/>
            </a:pPr>
            <a:r>
              <a:rPr lang="tr-TR"/>
              <a:t>Yerel depoyu oluşturuyorum:</a:t>
            </a:r>
            <a:endParaRPr/>
          </a:p>
          <a:p>
            <a:pPr indent="-147320" lvl="0" marL="27432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a:p>
            <a:pPr indent="-342900" lvl="0" marL="342900" rtl="0" algn="l">
              <a:lnSpc>
                <a:spcPct val="100000"/>
              </a:lnSpc>
              <a:spcBef>
                <a:spcPts val="0"/>
              </a:spcBef>
              <a:spcAft>
                <a:spcPts val="0"/>
              </a:spcAft>
              <a:buSzPts val="2000"/>
              <a:buChar char="▪"/>
            </a:pPr>
            <a:r>
              <a:rPr lang="tr-TR"/>
              <a:t>Oluşturduğum dosyayı indexe (staging area) ekliyorum:</a:t>
            </a:r>
            <a:endParaRPr/>
          </a:p>
          <a:p>
            <a:pPr indent="-215900" lvl="0" marL="34290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a:p>
            <a:pPr indent="-342900" lvl="0" marL="342900" rtl="0" algn="l">
              <a:lnSpc>
                <a:spcPct val="100000"/>
              </a:lnSpc>
              <a:spcBef>
                <a:spcPts val="0"/>
              </a:spcBef>
              <a:spcAft>
                <a:spcPts val="0"/>
              </a:spcAft>
              <a:buSzPts val="2000"/>
              <a:buChar char="▪"/>
            </a:pPr>
            <a:r>
              <a:rPr lang="tr-TR"/>
              <a:t>Commit işlemini gerçekleştiriyorum:</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a:p>
            <a:pPr indent="-342900" lvl="0" marL="342900" rtl="0" algn="l">
              <a:lnSpc>
                <a:spcPct val="100000"/>
              </a:lnSpc>
              <a:spcBef>
                <a:spcPts val="0"/>
              </a:spcBef>
              <a:spcAft>
                <a:spcPts val="0"/>
              </a:spcAft>
              <a:buSzPts val="2000"/>
              <a:buChar char="▪"/>
            </a:pPr>
            <a:r>
              <a:rPr lang="tr-TR"/>
              <a:t>Bu commit yerel depomda gerçekleşti. Commitin Github'daki depo ile henüz bir ilişkisi yok. Şimdi iki depo arasındaki ilişkiyi olustuyorum:</a:t>
            </a:r>
            <a:endParaRPr/>
          </a:p>
          <a:p>
            <a:pPr indent="-215900" lvl="0" marL="34290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p:txBody>
      </p:sp>
      <p:sp>
        <p:nvSpPr>
          <p:cNvPr id="143" name="Google Shape;143;p4"/>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200"/>
              <a:buNone/>
            </a:pPr>
            <a:r>
              <a:rPr lang="tr-TR"/>
              <a:t>Git Remote</a:t>
            </a:r>
            <a:endParaRPr/>
          </a:p>
        </p:txBody>
      </p:sp>
      <p:pic>
        <p:nvPicPr>
          <p:cNvPr id="144" name="Google Shape;144;p4"/>
          <p:cNvPicPr preferRelativeResize="0"/>
          <p:nvPr/>
        </p:nvPicPr>
        <p:blipFill rotWithShape="1">
          <a:blip r:embed="rId3">
            <a:alphaModFix/>
          </a:blip>
          <a:srcRect b="0" l="0" r="0" t="0"/>
          <a:stretch/>
        </p:blipFill>
        <p:spPr>
          <a:xfrm>
            <a:off x="126199" y="1324378"/>
            <a:ext cx="9017801" cy="675890"/>
          </a:xfrm>
          <a:prstGeom prst="rect">
            <a:avLst/>
          </a:prstGeom>
          <a:noFill/>
          <a:ln>
            <a:noFill/>
          </a:ln>
        </p:spPr>
      </p:pic>
      <p:pic>
        <p:nvPicPr>
          <p:cNvPr id="145" name="Google Shape;145;p4"/>
          <p:cNvPicPr preferRelativeResize="0"/>
          <p:nvPr/>
        </p:nvPicPr>
        <p:blipFill rotWithShape="1">
          <a:blip r:embed="rId4">
            <a:alphaModFix/>
          </a:blip>
          <a:srcRect b="0" l="0" r="0" t="0"/>
          <a:stretch/>
        </p:blipFill>
        <p:spPr>
          <a:xfrm>
            <a:off x="126199" y="2465110"/>
            <a:ext cx="8869550" cy="499077"/>
          </a:xfrm>
          <a:prstGeom prst="rect">
            <a:avLst/>
          </a:prstGeom>
          <a:noFill/>
          <a:ln>
            <a:noFill/>
          </a:ln>
        </p:spPr>
      </p:pic>
      <p:pic>
        <p:nvPicPr>
          <p:cNvPr id="146" name="Google Shape;146;p4"/>
          <p:cNvPicPr preferRelativeResize="0"/>
          <p:nvPr/>
        </p:nvPicPr>
        <p:blipFill rotWithShape="1">
          <a:blip r:embed="rId5">
            <a:alphaModFix/>
          </a:blip>
          <a:srcRect b="0" l="0" r="0" t="0"/>
          <a:stretch/>
        </p:blipFill>
        <p:spPr>
          <a:xfrm>
            <a:off x="144869" y="3346051"/>
            <a:ext cx="8980460" cy="1189112"/>
          </a:xfrm>
          <a:prstGeom prst="rect">
            <a:avLst/>
          </a:prstGeom>
          <a:noFill/>
          <a:ln>
            <a:noFill/>
          </a:ln>
        </p:spPr>
      </p:pic>
      <p:pic>
        <p:nvPicPr>
          <p:cNvPr id="147" name="Google Shape;147;p4"/>
          <p:cNvPicPr preferRelativeResize="0"/>
          <p:nvPr/>
        </p:nvPicPr>
        <p:blipFill rotWithShape="1">
          <a:blip r:embed="rId6">
            <a:alphaModFix/>
          </a:blip>
          <a:srcRect b="0" l="0" r="0" t="0"/>
          <a:stretch/>
        </p:blipFill>
        <p:spPr>
          <a:xfrm>
            <a:off x="101583" y="5380484"/>
            <a:ext cx="8894166" cy="5004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5"/>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153" name="Google Shape;153;p5"/>
          <p:cNvSpPr txBox="1"/>
          <p:nvPr>
            <p:ph idx="1" type="body"/>
          </p:nvPr>
        </p:nvSpPr>
        <p:spPr>
          <a:xfrm>
            <a:off x="457200" y="1412776"/>
            <a:ext cx="8229600" cy="518460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000"/>
              <a:buChar char="▪"/>
            </a:pPr>
            <a:r>
              <a:rPr lang="tr-TR"/>
              <a:t>Yerel depo ile GitHub deposu arasındaki bağlantının ismi origin. Burada herhangi bir isim seçilebilir.</a:t>
            </a:r>
            <a:endParaRPr/>
          </a:p>
          <a:p>
            <a:pPr indent="-274320" lvl="0" marL="274320" rtl="0" algn="l">
              <a:lnSpc>
                <a:spcPct val="100000"/>
              </a:lnSpc>
              <a:spcBef>
                <a:spcPts val="0"/>
              </a:spcBef>
              <a:spcAft>
                <a:spcPts val="0"/>
              </a:spcAft>
              <a:buSzPts val="2000"/>
              <a:buChar char="▪"/>
            </a:pPr>
            <a:r>
              <a:rPr lang="tr-TR"/>
              <a:t>Şimdi yerel depomda yaptığım değişiklikleri GitHub sunuçularında yer alan pratik-git isimli depoya aktarıyorum:</a:t>
            </a:r>
            <a:endParaRPr/>
          </a:p>
          <a:p>
            <a:pPr indent="-147320" lvl="0" marL="274320" rtl="0" algn="l">
              <a:lnSpc>
                <a:spcPct val="100000"/>
              </a:lnSpc>
              <a:spcBef>
                <a:spcPts val="0"/>
              </a:spcBef>
              <a:spcAft>
                <a:spcPts val="0"/>
              </a:spcAft>
              <a:buSzPts val="2000"/>
              <a:buNone/>
            </a:pPr>
            <a:r>
              <a:t/>
            </a:r>
            <a:endParaRPr/>
          </a:p>
          <a:p>
            <a:pPr indent="-147320" lvl="0" marL="274320" rtl="0" algn="l">
              <a:lnSpc>
                <a:spcPct val="100000"/>
              </a:lnSpc>
              <a:spcBef>
                <a:spcPts val="0"/>
              </a:spcBef>
              <a:spcAft>
                <a:spcPts val="0"/>
              </a:spcAft>
              <a:buSzPts val="2000"/>
              <a:buNone/>
            </a:pPr>
            <a:r>
              <a:t/>
            </a:r>
            <a:endParaRPr/>
          </a:p>
          <a:p>
            <a:pPr indent="-147320" lvl="0" marL="274320" rtl="0" algn="l">
              <a:lnSpc>
                <a:spcPct val="100000"/>
              </a:lnSpc>
              <a:spcBef>
                <a:spcPts val="0"/>
              </a:spcBef>
              <a:spcAft>
                <a:spcPts val="0"/>
              </a:spcAft>
              <a:buSzPts val="2000"/>
              <a:buNone/>
            </a:pPr>
            <a:r>
              <a:t/>
            </a:r>
            <a:endParaRPr/>
          </a:p>
          <a:p>
            <a:pPr indent="-147320" lvl="0" marL="274320" rtl="0" algn="l">
              <a:lnSpc>
                <a:spcPct val="100000"/>
              </a:lnSpc>
              <a:spcBef>
                <a:spcPts val="0"/>
              </a:spcBef>
              <a:spcAft>
                <a:spcPts val="0"/>
              </a:spcAft>
              <a:buSzPts val="2000"/>
              <a:buNone/>
            </a:pPr>
            <a:r>
              <a:t/>
            </a:r>
            <a:endParaRPr/>
          </a:p>
          <a:p>
            <a:pPr indent="-147320" lvl="0" marL="274320" rtl="0" algn="l">
              <a:lnSpc>
                <a:spcPct val="100000"/>
              </a:lnSpc>
              <a:spcBef>
                <a:spcPts val="0"/>
              </a:spcBef>
              <a:spcAft>
                <a:spcPts val="0"/>
              </a:spcAft>
              <a:buSzPts val="2000"/>
              <a:buNone/>
            </a:pPr>
            <a:r>
              <a:t/>
            </a:r>
            <a:endParaRPr/>
          </a:p>
          <a:p>
            <a:pPr indent="-147320" lvl="0" marL="274320" rtl="0" algn="l">
              <a:lnSpc>
                <a:spcPct val="100000"/>
              </a:lnSpc>
              <a:spcBef>
                <a:spcPts val="0"/>
              </a:spcBef>
              <a:spcAft>
                <a:spcPts val="0"/>
              </a:spcAft>
              <a:buSzPts val="2000"/>
              <a:buNone/>
            </a:pPr>
            <a:r>
              <a:t/>
            </a:r>
            <a:endParaRPr/>
          </a:p>
          <a:p>
            <a:pPr indent="-147320" lvl="0" marL="274320" rtl="0" algn="l">
              <a:lnSpc>
                <a:spcPct val="100000"/>
              </a:lnSpc>
              <a:spcBef>
                <a:spcPts val="0"/>
              </a:spcBef>
              <a:spcAft>
                <a:spcPts val="0"/>
              </a:spcAft>
              <a:buSzPts val="2000"/>
              <a:buNone/>
            </a:pPr>
            <a:r>
              <a:t/>
            </a:r>
            <a:endParaRPr/>
          </a:p>
          <a:p>
            <a:pPr indent="-147320" lvl="0" marL="274320" rtl="0" algn="l">
              <a:lnSpc>
                <a:spcPct val="100000"/>
              </a:lnSpc>
              <a:spcBef>
                <a:spcPts val="0"/>
              </a:spcBef>
              <a:spcAft>
                <a:spcPts val="0"/>
              </a:spcAft>
              <a:buSzPts val="2000"/>
              <a:buNone/>
            </a:pPr>
            <a:r>
              <a:t/>
            </a:r>
            <a:endParaRPr/>
          </a:p>
          <a:p>
            <a:pPr indent="-274320" lvl="0" marL="274320" rtl="0" algn="l">
              <a:lnSpc>
                <a:spcPct val="100000"/>
              </a:lnSpc>
              <a:spcBef>
                <a:spcPts val="0"/>
              </a:spcBef>
              <a:spcAft>
                <a:spcPts val="0"/>
              </a:spcAft>
              <a:buSzPts val="2000"/>
              <a:buChar char="▪"/>
            </a:pPr>
            <a:r>
              <a:rPr lang="tr-TR"/>
              <a:t>Git push işlemini gerçekleştirirken origin master bilgisini verdim, çünkü GitHub üzerinde oluşturduğum yeni deponun içinde herhangi bir dal bulunmuyor. Bu dalı oluşturmak ve yerel depomuzda referans olarak kullanmak için origin master parametrelerini kullanıyoruz. Daha sonra gerçekleştireceğimiz bir push işleminde git push komutunu girmemiz yeterli olacaktır.</a:t>
            </a:r>
            <a:endParaRPr/>
          </a:p>
          <a:p>
            <a:pPr indent="0" lvl="0" marL="0" rtl="0" algn="l">
              <a:lnSpc>
                <a:spcPct val="100000"/>
              </a:lnSpc>
              <a:spcBef>
                <a:spcPts val="0"/>
              </a:spcBef>
              <a:spcAft>
                <a:spcPts val="0"/>
              </a:spcAft>
              <a:buClr>
                <a:srgbClr val="3333CC"/>
              </a:buClr>
              <a:buSzPts val="2000"/>
              <a:buNone/>
            </a:pPr>
            <a:r>
              <a:t/>
            </a:r>
            <a:endParaRPr/>
          </a:p>
        </p:txBody>
      </p:sp>
      <p:sp>
        <p:nvSpPr>
          <p:cNvPr id="154" name="Google Shape;154;p5"/>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200"/>
              <a:buNone/>
            </a:pPr>
            <a:r>
              <a:rPr lang="tr-TR"/>
              <a:t>Git Remote</a:t>
            </a:r>
            <a:endParaRPr/>
          </a:p>
        </p:txBody>
      </p:sp>
      <p:pic>
        <p:nvPicPr>
          <p:cNvPr id="155" name="Google Shape;155;p5"/>
          <p:cNvPicPr preferRelativeResize="0"/>
          <p:nvPr/>
        </p:nvPicPr>
        <p:blipFill rotWithShape="1">
          <a:blip r:embed="rId3">
            <a:alphaModFix/>
          </a:blip>
          <a:srcRect b="0" l="0" r="0" t="0"/>
          <a:stretch/>
        </p:blipFill>
        <p:spPr>
          <a:xfrm>
            <a:off x="413704" y="2572126"/>
            <a:ext cx="8316591" cy="21307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6"/>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161" name="Google Shape;161;p6"/>
          <p:cNvSpPr txBox="1"/>
          <p:nvPr>
            <p:ph idx="1" type="body"/>
          </p:nvPr>
        </p:nvSpPr>
        <p:spPr>
          <a:xfrm>
            <a:off x="457200" y="972125"/>
            <a:ext cx="8229600" cy="5625300"/>
          </a:xfrm>
          <a:prstGeom prst="rect">
            <a:avLst/>
          </a:prstGeom>
          <a:noFill/>
          <a:ln>
            <a:noFill/>
          </a:ln>
        </p:spPr>
        <p:txBody>
          <a:bodyPr anchorCtr="0" anchor="t" bIns="45700" lIns="91425" spcFirstLastPara="1" rIns="91425" wrap="square" tIns="45700">
            <a:normAutofit lnSpcReduction="10000"/>
          </a:bodyPr>
          <a:lstStyle/>
          <a:p>
            <a:pPr indent="-355600" lvl="0" marL="457200" rtl="0" algn="l">
              <a:spcBef>
                <a:spcPts val="0"/>
              </a:spcBef>
              <a:spcAft>
                <a:spcPts val="0"/>
              </a:spcAft>
              <a:buSzPts val="2000"/>
              <a:buChar char="▪"/>
            </a:pPr>
            <a:r>
              <a:rPr lang="tr-TR"/>
              <a:t>Git remote komutu yerel bir depo ile bir sunucudaki bir depo arasında veri alışverişini sağlamak için gerekli baglantıyı oluşturmada kullanılmaktadir. Birden fazla depoya bu şekilde bağlantı kurmak mümkündür. Bu bağlantıları görmek için remote komutunu -v parametresi ile şu şekilde koşturabiliriz:</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tr-TR"/>
              <a:t>Tek bir sunucu kullanmamıza rağmen, iki origin kaydı görmekteyiz. İlk kayıt ile sunucu üzerindeki depodan değişikliklerin hangi adres üzerinden alınacağı (fetch), diğer kayıt ile sunucudaki depoya değişikliklerin hangi adres üzerinden gönderilecegi tanımlanmaktadır. Örneğin fetch işlemi için hp, pull işlemi için ssh protokolünü kullanabiliriz. Bu komutların kullanımını bu bölümde detaylı olarak inceleyeceğiz. Git clone komutunu kullanarak mevcut bir depoyu klonladığımızda, klonlanan depo hakkındaki bilgiler remote listesine otomatik olarak eklenmektedir. Bu şekilde klonlanan depo ile doğrudan push ve pull işlemleri gerçekleştirilebilmektedir.</a:t>
            </a:r>
            <a:endParaRPr/>
          </a:p>
        </p:txBody>
      </p:sp>
      <p:sp>
        <p:nvSpPr>
          <p:cNvPr id="162" name="Google Shape;162;p6"/>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200"/>
              <a:buNone/>
            </a:pPr>
            <a:r>
              <a:rPr lang="tr-TR"/>
              <a:t>Git Remote</a:t>
            </a:r>
            <a:endParaRPr/>
          </a:p>
        </p:txBody>
      </p:sp>
      <p:pic>
        <p:nvPicPr>
          <p:cNvPr id="163" name="Google Shape;163;p6"/>
          <p:cNvPicPr preferRelativeResize="0"/>
          <p:nvPr/>
        </p:nvPicPr>
        <p:blipFill>
          <a:blip r:embed="rId3">
            <a:alphaModFix/>
          </a:blip>
          <a:stretch>
            <a:fillRect/>
          </a:stretch>
        </p:blipFill>
        <p:spPr>
          <a:xfrm>
            <a:off x="0" y="2576821"/>
            <a:ext cx="9143999" cy="11463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169" name="Google Shape;169;p7"/>
          <p:cNvSpPr txBox="1"/>
          <p:nvPr>
            <p:ph idx="1" type="body"/>
          </p:nvPr>
        </p:nvSpPr>
        <p:spPr>
          <a:xfrm>
            <a:off x="457200" y="918000"/>
            <a:ext cx="8229600" cy="56793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Clr>
                <a:srgbClr val="3333CC"/>
              </a:buClr>
              <a:buSzPts val="2000"/>
              <a:buFont typeface="Noto Sans Symbols"/>
              <a:buChar char="▪"/>
            </a:pPr>
            <a:r>
              <a:rPr lang="tr-TR"/>
              <a:t>Şu şekilde yeni bir bağlantı oluşturabiliriz:</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tr-TR"/>
              <a:t>Tekrar remote bağlantı listesine baktığımızda:</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tr-TR"/>
              <a:t>Oluşturduğumuz ilk bağlantı origin, ikinci bağlantı github ismini taşımaktadır. Bu isimlere şu şekilde de ulaşabiliriz:</a:t>
            </a:r>
            <a:endParaRPr/>
          </a:p>
          <a:p>
            <a:pPr indent="0" lvl="0" marL="0" rtl="0" algn="l">
              <a:lnSpc>
                <a:spcPct val="100000"/>
              </a:lnSpc>
              <a:spcBef>
                <a:spcPts val="0"/>
              </a:spcBef>
              <a:spcAft>
                <a:spcPts val="0"/>
              </a:spcAft>
              <a:buNone/>
            </a:pPr>
            <a:r>
              <a:t/>
            </a:r>
            <a:endParaRPr/>
          </a:p>
        </p:txBody>
      </p:sp>
      <p:sp>
        <p:nvSpPr>
          <p:cNvPr id="170" name="Google Shape;170;p7"/>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200"/>
              <a:buNone/>
            </a:pPr>
            <a:r>
              <a:rPr lang="tr-TR"/>
              <a:t>Git Remote</a:t>
            </a:r>
            <a:endParaRPr/>
          </a:p>
        </p:txBody>
      </p:sp>
      <p:pic>
        <p:nvPicPr>
          <p:cNvPr id="171" name="Google Shape;171;p7"/>
          <p:cNvPicPr preferRelativeResize="0"/>
          <p:nvPr/>
        </p:nvPicPr>
        <p:blipFill>
          <a:blip r:embed="rId3">
            <a:alphaModFix/>
          </a:blip>
          <a:stretch>
            <a:fillRect/>
          </a:stretch>
        </p:blipFill>
        <p:spPr>
          <a:xfrm>
            <a:off x="0" y="1373425"/>
            <a:ext cx="9144000" cy="486000"/>
          </a:xfrm>
          <a:prstGeom prst="rect">
            <a:avLst/>
          </a:prstGeom>
          <a:noFill/>
          <a:ln>
            <a:noFill/>
          </a:ln>
        </p:spPr>
      </p:pic>
      <p:pic>
        <p:nvPicPr>
          <p:cNvPr id="172" name="Google Shape;172;p7"/>
          <p:cNvPicPr preferRelativeResize="0"/>
          <p:nvPr/>
        </p:nvPicPr>
        <p:blipFill>
          <a:blip r:embed="rId4">
            <a:alphaModFix/>
          </a:blip>
          <a:stretch>
            <a:fillRect/>
          </a:stretch>
        </p:blipFill>
        <p:spPr>
          <a:xfrm>
            <a:off x="0" y="2590724"/>
            <a:ext cx="9143999" cy="1676551"/>
          </a:xfrm>
          <a:prstGeom prst="rect">
            <a:avLst/>
          </a:prstGeom>
          <a:noFill/>
          <a:ln>
            <a:noFill/>
          </a:ln>
        </p:spPr>
      </p:pic>
      <p:pic>
        <p:nvPicPr>
          <p:cNvPr id="173" name="Google Shape;173;p7"/>
          <p:cNvPicPr preferRelativeResize="0"/>
          <p:nvPr/>
        </p:nvPicPr>
        <p:blipFill>
          <a:blip r:embed="rId5">
            <a:alphaModFix/>
          </a:blip>
          <a:stretch>
            <a:fillRect/>
          </a:stretch>
        </p:blipFill>
        <p:spPr>
          <a:xfrm>
            <a:off x="0" y="5378100"/>
            <a:ext cx="9143999" cy="1219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419e4e2642_0_16"/>
          <p:cNvSpPr txBox="1"/>
          <p:nvPr>
            <p:ph idx="12" type="sldNum"/>
          </p:nvPr>
        </p:nvSpPr>
        <p:spPr>
          <a:xfrm>
            <a:off x="6588224" y="6356350"/>
            <a:ext cx="2126400" cy="3657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
        <p:nvSpPr>
          <p:cNvPr id="179" name="Google Shape;179;g3419e4e2642_0_16"/>
          <p:cNvSpPr txBox="1"/>
          <p:nvPr>
            <p:ph idx="1" type="body"/>
          </p:nvPr>
        </p:nvSpPr>
        <p:spPr>
          <a:xfrm>
            <a:off x="457200" y="1412776"/>
            <a:ext cx="8229600" cy="51846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Clr>
                <a:srgbClr val="3333CC"/>
              </a:buClr>
              <a:buSzPts val="2000"/>
              <a:buFont typeface="Noto Sans Symbols"/>
              <a:buChar char="▪"/>
            </a:pPr>
            <a:r>
              <a:rPr lang="tr-TR"/>
              <a:t>Bir bağlantıyı şu şekilde silebiliriz:</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tr-TR"/>
              <a:t>Bir bağlantının ismini şu şekilde değiştirebiliriz:</a:t>
            </a:r>
            <a:endParaRPr/>
          </a:p>
        </p:txBody>
      </p:sp>
      <p:sp>
        <p:nvSpPr>
          <p:cNvPr id="180" name="Google Shape;180;g3419e4e2642_0_16"/>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200"/>
              <a:buNone/>
            </a:pPr>
            <a:r>
              <a:rPr lang="tr-TR"/>
              <a:t>Git Remote</a:t>
            </a:r>
            <a:endParaRPr/>
          </a:p>
        </p:txBody>
      </p:sp>
      <p:pic>
        <p:nvPicPr>
          <p:cNvPr id="181" name="Google Shape;181;g3419e4e2642_0_16"/>
          <p:cNvPicPr preferRelativeResize="0"/>
          <p:nvPr/>
        </p:nvPicPr>
        <p:blipFill>
          <a:blip r:embed="rId3">
            <a:alphaModFix/>
          </a:blip>
          <a:stretch>
            <a:fillRect/>
          </a:stretch>
        </p:blipFill>
        <p:spPr>
          <a:xfrm>
            <a:off x="0" y="1995650"/>
            <a:ext cx="9144000" cy="486000"/>
          </a:xfrm>
          <a:prstGeom prst="rect">
            <a:avLst/>
          </a:prstGeom>
          <a:noFill/>
          <a:ln>
            <a:noFill/>
          </a:ln>
        </p:spPr>
      </p:pic>
      <p:pic>
        <p:nvPicPr>
          <p:cNvPr id="182" name="Google Shape;182;g3419e4e2642_0_16"/>
          <p:cNvPicPr preferRelativeResize="0"/>
          <p:nvPr/>
        </p:nvPicPr>
        <p:blipFill>
          <a:blip r:embed="rId4">
            <a:alphaModFix/>
          </a:blip>
          <a:stretch>
            <a:fillRect/>
          </a:stretch>
        </p:blipFill>
        <p:spPr>
          <a:xfrm>
            <a:off x="125350" y="3427939"/>
            <a:ext cx="9144001" cy="11542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2013-09-20T11:24:12Z</dcterms:created>
  <dc:creator>GUNGOR</dc:creator>
</cp:coreProperties>
</file>