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Music Habits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visualizing personal Spotify listening habits to uncover patterns and trends.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Spotify Trends vs. User Data</a:t>
            </a:r>
          </a:p>
        </p:txBody>
      </p:sp>
      <p:pic>
        <p:nvPicPr>
          <p:cNvPr id="3" name="Picture 2" descr="char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1. Listening Duration Trends:</a:t>
            </a:r>
          </a:p>
          <a:p>
            <a:r>
              <a:t>   - Highest listening hours occurred in Summer, aligning with energetic seasonal moods.</a:t>
            </a:r>
          </a:p>
          <a:p>
            <a:r>
              <a:t>   - Winter showed lower listening hours, indicating a calmer or melancholic mood.</a:t>
            </a:r>
          </a:p>
          <a:p>
            <a:endParaRPr/>
          </a:p>
          <a:p>
            <a:r>
              <a:t>2. Seasonal Genre Preferences:</a:t>
            </a:r>
          </a:p>
          <a:p>
            <a:r>
              <a:t>   - Personal listening habits reflect general Spotify trends, e.g., upbeat tracks in Spring and Summer.</a:t>
            </a:r>
          </a:p>
          <a:p>
            <a:r>
              <a:t>   - A preference for acoustic and melancholic tracks in Winter aligns with Spotify trends.</a:t>
            </a:r>
          </a:p>
          <a:p>
            <a:endParaRPr/>
          </a:p>
          <a:p>
            <a:r>
              <a:t>3. Artist-Specific Preferences:</a:t>
            </a:r>
          </a:p>
          <a:p>
            <a:r>
              <a:t>   - Your favorite artists during each season strongly reflect your unique mood and taste.</a:t>
            </a:r>
          </a:p>
          <a:p>
            <a:r>
              <a:t>   - While general Spotify trends match the genres, your artist choices emphasize individuality.</a:t>
            </a:r>
          </a:p>
          <a:p>
            <a:endParaRPr/>
          </a:p>
          <a:p>
            <a:r>
              <a:t>4. General Observations:</a:t>
            </a:r>
          </a:p>
          <a:p>
            <a:r>
              <a:t>   - Significant overlap exists between your habits and Spotify's seasonal trends.</a:t>
            </a:r>
          </a:p>
          <a:p>
            <a:r>
              <a:t>   - Personal artist and track preferences add a distinct layer to your listening patterns.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Source:</a:t>
            </a:r>
          </a:p>
          <a:p>
            <a:r>
              <a:t>  Exported personal Spotify data (JSON files).</a:t>
            </a:r>
          </a:p>
          <a:p>
            <a:r>
              <a:t>- Tools Used:</a:t>
            </a:r>
          </a:p>
          <a:p>
            <a:r>
              <a:t>  Python (pandas, matplotlib, seaborn), GitHub for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Data Preprocessing:</a:t>
            </a:r>
          </a:p>
          <a:p>
            <a:r>
              <a:t>   - Combined and cleaned data from JSON files.</a:t>
            </a:r>
          </a:p>
          <a:p>
            <a:r>
              <a:t>   - Added derived columns (hour, weekday).</a:t>
            </a:r>
          </a:p>
          <a:p>
            <a:r>
              <a:t>2. Exploratory Data Analysis (EDA):</a:t>
            </a:r>
          </a:p>
          <a:p>
            <a:r>
              <a:t>   - Top artists and tracks.</a:t>
            </a:r>
          </a:p>
          <a:p>
            <a:r>
              <a:t>   - Temporal trends (hour, weekday).</a:t>
            </a:r>
          </a:p>
          <a:p>
            <a:r>
              <a:t>3. Visualization:</a:t>
            </a:r>
          </a:p>
          <a:p>
            <a:r>
              <a:t>   - Bar and line charts for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Top Artists</a:t>
            </a:r>
          </a:p>
        </p:txBody>
      </p:sp>
      <p:pic>
        <p:nvPicPr>
          <p:cNvPr id="3" name="Picture 2" descr="top_10_artis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Top Tracks</a:t>
            </a:r>
          </a:p>
        </p:txBody>
      </p:sp>
      <p:pic>
        <p:nvPicPr>
          <p:cNvPr id="3" name="Picture 2" descr="top_10_tra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 by Hour</a:t>
            </a:r>
          </a:p>
        </p:txBody>
      </p:sp>
      <p:pic>
        <p:nvPicPr>
          <p:cNvPr id="3" name="Picture 2" descr="listening_by_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 by Weekday</a:t>
            </a:r>
          </a:p>
        </p:txBody>
      </p:sp>
      <p:pic>
        <p:nvPicPr>
          <p:cNvPr id="3" name="Picture 2" descr="listening_by_week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Listening Duration</a:t>
            </a:r>
          </a:p>
        </p:txBody>
      </p:sp>
      <p:pic>
        <p:nvPicPr>
          <p:cNvPr id="3" name="Picture 2" descr="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0577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Artists by Season</a:t>
            </a:r>
          </a:p>
        </p:txBody>
      </p:sp>
      <p:pic>
        <p:nvPicPr>
          <p:cNvPr id="3" name="Picture 2" descr="char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296</Words>
  <Application>Microsoft Office PowerPoint</Application>
  <PresentationFormat>Ekran Gösterisi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Spotify Music Habits Analysis</vt:lpstr>
      <vt:lpstr>Data Source and Tools</vt:lpstr>
      <vt:lpstr>Methodology</vt:lpstr>
      <vt:lpstr>Key Findings - Top Artists</vt:lpstr>
      <vt:lpstr>Key Findings - Top Tracks</vt:lpstr>
      <vt:lpstr>Temporal Analysis by Hour</vt:lpstr>
      <vt:lpstr>Temporal Analysis by Weekday</vt:lpstr>
      <vt:lpstr>Seasonal Listening Duration</vt:lpstr>
      <vt:lpstr>Top Artists by Season</vt:lpstr>
      <vt:lpstr>Spotify Trends vs. User Data</vt:lpstr>
      <vt:lpstr>Insights and 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Habits Analysis</dc:title>
  <dc:subject/>
  <dc:creator>Ömer Faruk YİĞİT</dc:creator>
  <cp:keywords/>
  <dc:description>generated using python-pptx</dc:description>
  <cp:lastModifiedBy>Asus</cp:lastModifiedBy>
  <cp:revision>4</cp:revision>
  <dcterms:created xsi:type="dcterms:W3CDTF">2013-01-27T09:14:16Z</dcterms:created>
  <dcterms:modified xsi:type="dcterms:W3CDTF">2025-01-09T20:33:40Z</dcterms:modified>
  <cp:category/>
</cp:coreProperties>
</file>