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Spotify Music Habits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and visualizing personal Spotify listening habits to uncover patterns and trends.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Source 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Source:</a:t>
            </a:r>
          </a:p>
          <a:p>
            <a:r>
              <a:t>  Exported personal Spotify data (JSON files).</a:t>
            </a:r>
          </a:p>
          <a:p>
            <a:r>
              <a:t>- Tools Used:</a:t>
            </a:r>
          </a:p>
          <a:p>
            <a:r>
              <a:t>  Python (pandas, matplotlib, seaborn), GitHub for documentation.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1. Data Preprocessing:</a:t>
            </a:r>
          </a:p>
          <a:p>
            <a:r>
              <a:t>   - Combined and cleaned data from JSON files.</a:t>
            </a:r>
          </a:p>
          <a:p>
            <a:r>
              <a:t>   - Added derived columns (hour, weekday).</a:t>
            </a:r>
          </a:p>
          <a:p>
            <a:r>
              <a:t>2. Exploratory Data Analysis (EDA):</a:t>
            </a:r>
          </a:p>
          <a:p>
            <a:r>
              <a:t>   - Top artists and tracks.</a:t>
            </a:r>
          </a:p>
          <a:p>
            <a:r>
              <a:t>   - Temporal trends (hour, weekday).</a:t>
            </a:r>
          </a:p>
          <a:p>
            <a:r>
              <a:t>3. Visualization:</a:t>
            </a:r>
          </a:p>
          <a:p>
            <a:r>
              <a:t>   - Bar and line charts for insights.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 - Top Artists</a:t>
            </a:r>
          </a:p>
        </p:txBody>
      </p:sp>
      <p:pic>
        <p:nvPicPr>
          <p:cNvPr id="3" name="Picture 2" descr="top_10_artis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 - Top Tracks</a:t>
            </a:r>
          </a:p>
        </p:txBody>
      </p:sp>
      <p:pic>
        <p:nvPicPr>
          <p:cNvPr id="3" name="Picture 2" descr="top_10_track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Temporal Analysis by Hour</a:t>
            </a:r>
          </a:p>
        </p:txBody>
      </p:sp>
      <p:pic>
        <p:nvPicPr>
          <p:cNvPr id="3" name="Picture 2" descr="listening_by_hou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Temporal Analysis by Weekday</a:t>
            </a:r>
          </a:p>
        </p:txBody>
      </p:sp>
      <p:pic>
        <p:nvPicPr>
          <p:cNvPr id="3" name="Picture 2" descr="listening_by_weekd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Limitations:</a:t>
            </a:r>
          </a:p>
          <a:p>
            <a:r>
              <a:t>  Data limited to the provided JSON export; genres not analyzed.</a:t>
            </a:r>
          </a:p>
          <a:p>
            <a:r>
              <a:t>- Future Work:</a:t>
            </a:r>
          </a:p>
          <a:p>
            <a:r>
              <a:t>  Predictive modeling and seasonal trend analysis.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Summary:</a:t>
            </a:r>
          </a:p>
          <a:p>
            <a:r>
              <a:t>  Clear insights into personal listening habits and trends.</a:t>
            </a:r>
          </a:p>
          <a:p>
            <a:r>
              <a:t>- Next Steps:</a:t>
            </a:r>
          </a:p>
          <a:p>
            <a:r>
              <a:t>  Extend analysis for genres and predictive modeling.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2234</TotalTime>
  <Words>191</Words>
  <Application>Microsoft Office PowerPoint</Application>
  <PresentationFormat>Ekran Gösterisi (4:3)</PresentationFormat>
  <Paragraphs>30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Spotify Music Habits Analysis</vt:lpstr>
      <vt:lpstr>Data Source and Tools</vt:lpstr>
      <vt:lpstr>Methodology</vt:lpstr>
      <vt:lpstr>Key Findings - Top Artists</vt:lpstr>
      <vt:lpstr>Key Findings - Top Tracks</vt:lpstr>
      <vt:lpstr>Temporal Analysis by Hour</vt:lpstr>
      <vt:lpstr>Temporal Analysis by Weekday</vt:lpstr>
      <vt:lpstr>Limitations and Future Work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Music Habits Analysis</dc:title>
  <dc:subject/>
  <dc:creator>Ömer Faruk YİĞİT</dc:creator>
  <cp:keywords/>
  <dc:description>generated using python-pptx</dc:description>
  <cp:lastModifiedBy>Asus</cp:lastModifiedBy>
  <cp:revision>3</cp:revision>
  <dcterms:created xsi:type="dcterms:W3CDTF">2013-01-27T09:14:16Z</dcterms:created>
  <dcterms:modified xsi:type="dcterms:W3CDTF">2024-12-29T10:44:15Z</dcterms:modified>
  <cp:category/>
</cp:coreProperties>
</file>