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Fayler" userId="d334493198f819be" providerId="LiveId" clId="{9648DDA5-E506-4BAD-B5CC-F7978861BFEA}"/>
    <pc:docChg chg="custSel modSld">
      <pc:chgData name="Omer Fayler" userId="d334493198f819be" providerId="LiveId" clId="{9648DDA5-E506-4BAD-B5CC-F7978861BFEA}" dt="2024-01-21T16:49:00.220" v="5" actId="14100"/>
      <pc:docMkLst>
        <pc:docMk/>
      </pc:docMkLst>
      <pc:sldChg chg="addSp delSp modSp mod">
        <pc:chgData name="Omer Fayler" userId="d334493198f819be" providerId="LiveId" clId="{9648DDA5-E506-4BAD-B5CC-F7978861BFEA}" dt="2024-01-21T16:49:00.220" v="5" actId="14100"/>
        <pc:sldMkLst>
          <pc:docMk/>
          <pc:sldMk cId="1126887501" sldId="263"/>
        </pc:sldMkLst>
        <pc:picChg chg="add mod">
          <ac:chgData name="Omer Fayler" userId="d334493198f819be" providerId="LiveId" clId="{9648DDA5-E506-4BAD-B5CC-F7978861BFEA}" dt="2024-01-21T16:49:00.220" v="5" actId="14100"/>
          <ac:picMkLst>
            <pc:docMk/>
            <pc:sldMk cId="1126887501" sldId="263"/>
            <ac:picMk id="4" creationId="{789DD6EE-66CF-7207-02C6-98E381F735E1}"/>
          </ac:picMkLst>
        </pc:picChg>
        <pc:picChg chg="del">
          <ac:chgData name="Omer Fayler" userId="d334493198f819be" providerId="LiveId" clId="{9648DDA5-E506-4BAD-B5CC-F7978861BFEA}" dt="2024-01-21T16:48:50.286" v="0" actId="478"/>
          <ac:picMkLst>
            <pc:docMk/>
            <pc:sldMk cId="1126887501" sldId="263"/>
            <ac:picMk id="5" creationId="{3F6B1356-3F6A-BA23-03EE-927FB0A64CBA}"/>
          </ac:picMkLst>
        </pc:picChg>
      </pc:sldChg>
    </pc:docChg>
  </pc:docChgLst>
  <pc:docChgLst>
    <pc:chgData name="Omer Fayler" userId="d334493198f819be" providerId="LiveId" clId="{40FC16BA-0678-487F-B3A1-FC58F2ECCD0C}"/>
    <pc:docChg chg="custSel modSld">
      <pc:chgData name="Omer Fayler" userId="d334493198f819be" providerId="LiveId" clId="{40FC16BA-0678-487F-B3A1-FC58F2ECCD0C}" dt="2024-01-03T13:28:32.045" v="110" actId="20577"/>
      <pc:docMkLst>
        <pc:docMk/>
      </pc:docMkLst>
      <pc:sldChg chg="modSp mod">
        <pc:chgData name="Omer Fayler" userId="d334493198f819be" providerId="LiveId" clId="{40FC16BA-0678-487F-B3A1-FC58F2ECCD0C}" dt="2024-01-03T13:21:32.810" v="79" actId="20577"/>
        <pc:sldMkLst>
          <pc:docMk/>
          <pc:sldMk cId="307224159" sldId="257"/>
        </pc:sldMkLst>
        <pc:spChg chg="mod">
          <ac:chgData name="Omer Fayler" userId="d334493198f819be" providerId="LiveId" clId="{40FC16BA-0678-487F-B3A1-FC58F2ECCD0C}" dt="2024-01-03T13:21:32.810" v="79" actId="20577"/>
          <ac:spMkLst>
            <pc:docMk/>
            <pc:sldMk cId="307224159" sldId="257"/>
            <ac:spMk id="3" creationId="{6FB8525E-5DC4-CF6A-E1F8-FB0684A5EA20}"/>
          </ac:spMkLst>
        </pc:spChg>
      </pc:sldChg>
      <pc:sldChg chg="modSp mod">
        <pc:chgData name="Omer Fayler" userId="d334493198f819be" providerId="LiveId" clId="{40FC16BA-0678-487F-B3A1-FC58F2ECCD0C}" dt="2024-01-03T13:20:05.378" v="74" actId="20577"/>
        <pc:sldMkLst>
          <pc:docMk/>
          <pc:sldMk cId="3121351700" sldId="258"/>
        </pc:sldMkLst>
        <pc:spChg chg="mod">
          <ac:chgData name="Omer Fayler" userId="d334493198f819be" providerId="LiveId" clId="{40FC16BA-0678-487F-B3A1-FC58F2ECCD0C}" dt="2024-01-03T13:20:05.378" v="74" actId="20577"/>
          <ac:spMkLst>
            <pc:docMk/>
            <pc:sldMk cId="3121351700" sldId="258"/>
            <ac:spMk id="3" creationId="{6B8B6ED6-E46D-9374-6196-B45013300643}"/>
          </ac:spMkLst>
        </pc:spChg>
      </pc:sldChg>
      <pc:sldChg chg="modSp mod">
        <pc:chgData name="Omer Fayler" userId="d334493198f819be" providerId="LiveId" clId="{40FC16BA-0678-487F-B3A1-FC58F2ECCD0C}" dt="2024-01-03T13:23:22.021" v="81" actId="115"/>
        <pc:sldMkLst>
          <pc:docMk/>
          <pc:sldMk cId="2274670652" sldId="261"/>
        </pc:sldMkLst>
        <pc:spChg chg="mod">
          <ac:chgData name="Omer Fayler" userId="d334493198f819be" providerId="LiveId" clId="{40FC16BA-0678-487F-B3A1-FC58F2ECCD0C}" dt="2024-01-03T13:23:22.021" v="81" actId="115"/>
          <ac:spMkLst>
            <pc:docMk/>
            <pc:sldMk cId="2274670652" sldId="261"/>
            <ac:spMk id="3" creationId="{F213F1BD-7BFA-8636-439F-CCA3B111DF8A}"/>
          </ac:spMkLst>
        </pc:spChg>
      </pc:sldChg>
      <pc:sldChg chg="modSp mod">
        <pc:chgData name="Omer Fayler" userId="d334493198f819be" providerId="LiveId" clId="{40FC16BA-0678-487F-B3A1-FC58F2ECCD0C}" dt="2024-01-03T13:24:33.148" v="83" actId="20577"/>
        <pc:sldMkLst>
          <pc:docMk/>
          <pc:sldMk cId="149391736" sldId="262"/>
        </pc:sldMkLst>
        <pc:spChg chg="mod">
          <ac:chgData name="Omer Fayler" userId="d334493198f819be" providerId="LiveId" clId="{40FC16BA-0678-487F-B3A1-FC58F2ECCD0C}" dt="2024-01-03T13:24:33.148" v="83" actId="20577"/>
          <ac:spMkLst>
            <pc:docMk/>
            <pc:sldMk cId="149391736" sldId="262"/>
            <ac:spMk id="3" creationId="{FFFE3B18-515A-6A74-7113-F9CBB46C4EF4}"/>
          </ac:spMkLst>
        </pc:spChg>
      </pc:sldChg>
      <pc:sldChg chg="modSp mod">
        <pc:chgData name="Omer Fayler" userId="d334493198f819be" providerId="LiveId" clId="{40FC16BA-0678-487F-B3A1-FC58F2ECCD0C}" dt="2024-01-03T13:28:32.045" v="110" actId="20577"/>
        <pc:sldMkLst>
          <pc:docMk/>
          <pc:sldMk cId="242256027" sldId="264"/>
        </pc:sldMkLst>
        <pc:spChg chg="mod">
          <ac:chgData name="Omer Fayler" userId="d334493198f819be" providerId="LiveId" clId="{40FC16BA-0678-487F-B3A1-FC58F2ECCD0C}" dt="2024-01-03T13:28:32.045" v="110" actId="20577"/>
          <ac:spMkLst>
            <pc:docMk/>
            <pc:sldMk cId="242256027" sldId="264"/>
            <ac:spMk id="3" creationId="{76F60174-FFFE-99DD-E5C8-1A92F07917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23DD9-F65A-AFAB-2FE2-1C2622EC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09B14D-55E0-1028-3518-B6CE864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AD2720-011A-B7ED-D99A-E5DDD7EE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4C01B3-B6B9-AD6C-6C06-017EC87D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D2F9E5-7ED5-4FBE-3EE2-7CCC7259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137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801AC-67DD-9EEA-241A-4ABD80A0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A5AAA8-FDB7-6E76-D5CA-1B171DC5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BAB589-8B43-BE17-17B9-6BBC63E7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F512A4-E266-7A09-34EB-C17C6D3B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28F5D7-2E5B-46CA-A5C9-BC44383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12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060A476-D81D-47FA-DFC2-F2D8F9B9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4B3FFA-B5E2-FF24-9C40-F55F4DFF7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BB85C9-9DF2-FBB2-F110-AAD6AB22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C35573-5C89-AB35-B608-0AED4681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8F9ABB-5208-C9B0-63FA-2ECC1D74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826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FB29A4-C0CC-C2A1-38D7-555D972C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18AEC4-C0B3-3458-A722-4922FA56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963125-4EFD-5879-95D2-560F9667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F5E8D3-77C4-72ED-E000-F015691F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6B5FE6-913E-D5F2-2009-678DA144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20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2E6090-56C0-776C-E948-4B059EE1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B441BF-6106-4F51-17EE-71A9A357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B839FC-B257-3761-2935-F415348A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8C2386-A61C-21AF-1DCA-38FAD24C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6526F9-4882-BC1E-1A81-8184A4E8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044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59F340-098B-401F-BC81-A72B2EC6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EDC2AC-B7A9-A362-CB7E-7B4C30579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A3329C-CD8D-DAFA-CF25-B2CD8AAE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1A183C-DAA2-58AA-80CC-C0C0C96C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EA4826-7ECB-031A-3CFC-0BF4939E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6B507F-9B13-6443-B7CE-3523358F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9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0D3D37-115A-1010-C26E-085C1F60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087D85B-9E28-8BC6-8C54-E142CE13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142D493-F05E-2C49-5716-06EC4737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5787AEC-8B25-2A21-A6DD-31BF47AA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5B40DA5-AC16-D368-F641-4EB471E22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BAD8049-3614-4E4E-2BE1-E5B81FC2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BFD0762-B600-3F3D-B14F-E69ED61B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CA4F95A-529D-2552-7015-21226BEE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74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B87AE4-3F0E-7C7F-A4E7-9C59921C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4164C81-0F7F-47D1-26F7-FFAC4C88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032C8FF-19F2-7961-EC96-52C535D6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EF2F26A-0AA5-5773-AA11-9962C897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09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F5B17EB-BB00-4753-5F75-5FDF199A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9519E45-45E6-0F92-5636-2DADEB95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818D7D-B415-02B9-BD1A-518C192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8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4F8CC8-BA3A-9963-DBFE-9D7E6ECF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AC4E12-14A3-921A-320A-A308A1C8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A269AA-2F3B-6F78-16CD-60396B46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1B2EA0-EB6C-A963-4A6C-D7D66F55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D81C1B-4F1B-3E3E-C310-08AF06C4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254B81-D7B2-AF34-C3E1-B99A05A0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89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42E3E5-94D6-6882-166B-4864981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D109A54-0883-DEC2-CE6F-D42B9F01A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0AD30C-04A5-A448-2DBF-3A998260B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6E0AE4E-E3F8-581A-EE9F-0119AB94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87E1352-EC1E-3365-9CDA-81A39ABC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F7576B-90B6-B503-02E3-F581F29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2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CE64245-DE84-F6A1-0C4F-0BF58719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5D5805-8730-D610-9FCA-3D57F7CF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4DDB78-D4AB-B650-42AC-B6DB43379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779B6-73E5-4450-96C5-EEBEB475AEFE}" type="datetimeFigureOut">
              <a:rPr lang="he-IL" smtClean="0"/>
              <a:t>י"א/שבט/תשפ"ד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5B9CC8-D972-F3F3-DE61-B72602259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6FDE20-8DAB-EB33-66DD-CC0350554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4866-E30C-418D-A559-1839F1E472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88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CD10E2-C3F3-4C77-BC59-D3626D1E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228724"/>
            <a:ext cx="8953500" cy="154781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00"/>
                </a:solidFill>
              </a:rPr>
              <a:t>Car dealer analysis</a:t>
            </a:r>
            <a:endParaRPr lang="he-IL" sz="8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61AC3E-DCCF-532E-E964-28D9C48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9" y="1420198"/>
            <a:ext cx="11092543" cy="191774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Questions?</a:t>
            </a:r>
            <a:endParaRPr lang="he-IL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6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A2F28F-210F-435D-A7F3-844CEFE8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8255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The data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B8525E-5DC4-CF6A-E1F8-FB0684A5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10515600" cy="4351338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accent4"/>
                </a:solidFill>
              </a:rPr>
              <a:t>The dataset contains data on cars auction sales in USA over 2014-2015</a:t>
            </a: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The table contains about 500,000 sales with various information on the selling cars like: year of production, manufacture, model, body kind, milage, selling price, MMR price(cars valuation company) ETC.</a:t>
            </a:r>
            <a:endParaRPr lang="he-I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C54BB-C453-7A0B-957A-8FF9847D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0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My research question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8B6ED6-E46D-9374-6196-B4501330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4" y="1082675"/>
            <a:ext cx="10703767" cy="4351338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accent4"/>
                </a:solidFill>
              </a:rPr>
              <a:t>As a private car dealer ,which car I should buy and sell in my business ?</a:t>
            </a:r>
          </a:p>
          <a:p>
            <a:pPr algn="l" rtl="0"/>
            <a:endParaRPr lang="en-US" dirty="0">
              <a:solidFill>
                <a:schemeClr val="accent4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4"/>
                </a:solidFill>
              </a:rPr>
              <a:t>Looking for answers to focus the dealer on which deals he should look for.</a:t>
            </a:r>
          </a:p>
          <a:p>
            <a:pPr algn="l" rtl="0"/>
            <a:endParaRPr lang="en-US" dirty="0">
              <a:solidFill>
                <a:schemeClr val="accent4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4"/>
                </a:solidFill>
              </a:rPr>
              <a:t>Let’s explore into the analysis:</a:t>
            </a:r>
            <a:endParaRPr lang="he-I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5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70DDE2-1072-D8C0-6411-61DF8316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8255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Tableau Dashboard</a:t>
            </a:r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76F8D75-DB14-CBDE-4928-1722F61E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84" y="1294628"/>
            <a:ext cx="6471559" cy="4882335"/>
          </a:xfrm>
        </p:spPr>
      </p:pic>
    </p:spTree>
    <p:extLst>
      <p:ext uri="{BB962C8B-B14F-4D97-AF65-F5344CB8AC3E}">
        <p14:creationId xmlns:p14="http://schemas.microsoft.com/office/powerpoint/2010/main" val="401975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1C1EEA-40F0-5EFF-7C82-C82CC9B7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Quality Vs. Quantity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AEE5C4-D278-61FE-349C-38AD7BE9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4351338"/>
          </a:xfrm>
        </p:spPr>
        <p:txBody>
          <a:bodyPr/>
          <a:lstStyle/>
          <a:p>
            <a:pPr algn="l" rtl="0"/>
            <a:r>
              <a:rPr lang="en-US" b="1" u="sng" dirty="0">
                <a:solidFill>
                  <a:schemeClr val="accent4"/>
                </a:solidFill>
              </a:rPr>
              <a:t>Quality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4"/>
                </a:solidFill>
              </a:rPr>
              <a:t>I wanted to check which manufacture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4"/>
                </a:solidFill>
              </a:rPr>
              <a:t>had the highest avg selling price for good sales- sales that the selling price was over the MMR price. </a:t>
            </a:r>
            <a:endParaRPr lang="he-IL" dirty="0">
              <a:solidFill>
                <a:schemeClr val="accent4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488B17E-B1E6-8FA5-C928-71161F30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28" y="1690688"/>
            <a:ext cx="5766045" cy="46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4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13F1BD-7BFA-8636-439F-CCA3B111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9825"/>
            <a:ext cx="4573555" cy="4351338"/>
          </a:xfrm>
        </p:spPr>
        <p:txBody>
          <a:bodyPr/>
          <a:lstStyle/>
          <a:p>
            <a:pPr algn="l" rtl="0"/>
            <a:r>
              <a:rPr lang="en-US" b="1" u="sng" dirty="0">
                <a:solidFill>
                  <a:schemeClr val="accent4"/>
                </a:solidFill>
              </a:rPr>
              <a:t>Quantity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4"/>
                </a:solidFill>
              </a:rPr>
              <a:t>I wanted to check which manufacture had the biggest amount for good sales- sales that the selling price was over the MMR price. </a:t>
            </a:r>
            <a:endParaRPr lang="he-IL" dirty="0">
              <a:solidFill>
                <a:schemeClr val="accent4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8FF13A4-36B9-1073-5617-6D1AC76F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45" y="732318"/>
            <a:ext cx="5989981" cy="49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FE3B18-515A-6A74-7113-F9CBB46C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92768"/>
            <a:ext cx="10515600" cy="4351338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accent4"/>
                </a:solidFill>
              </a:rPr>
              <a:t>We can see that the highest amount of car sales is Ford company, so I wanted to check which model is best to buy according to the amount of model selling.</a:t>
            </a:r>
          </a:p>
          <a:p>
            <a:pPr algn="l" rtl="0"/>
            <a:endParaRPr lang="he-IL" dirty="0">
              <a:solidFill>
                <a:schemeClr val="accent4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16304FD-3A73-CC2A-25F4-D7EB86A1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62" y="1027607"/>
            <a:ext cx="6555484" cy="57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187E9F-7ACC-27E2-9A29-39CB1CB7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39421"/>
            <a:ext cx="10748865" cy="4351338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accent4"/>
                </a:solidFill>
              </a:rPr>
              <a:t>Another aspect that we want to check is that if the </a:t>
            </a:r>
            <a:r>
              <a:rPr lang="en-US" dirty="0" err="1">
                <a:solidFill>
                  <a:schemeClr val="accent4"/>
                </a:solidFill>
              </a:rPr>
              <a:t>mmr</a:t>
            </a:r>
            <a:r>
              <a:rPr lang="en-US" dirty="0">
                <a:solidFill>
                  <a:schemeClr val="accent4"/>
                </a:solidFill>
              </a:rPr>
              <a:t> prices valuation can be reliable source to trust when buying/selling cars: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4"/>
                </a:solidFill>
              </a:rPr>
              <a:t> correlation between the MMR price and the selling price(linear regression)</a:t>
            </a:r>
            <a:endParaRPr lang="he-IL" dirty="0">
              <a:solidFill>
                <a:schemeClr val="accent4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89DD6EE-66CF-7207-02C6-98E381F7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01" y="1781175"/>
            <a:ext cx="7115634" cy="47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8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F68B5E-1BB8-5C95-E982-6C8F4AD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8256"/>
            <a:ext cx="10515600" cy="83582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Conclusion and insights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F60174-FFFE-99DD-E5C8-1A92F079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682625"/>
            <a:ext cx="10515600" cy="34798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solidFill>
                  <a:schemeClr val="accent4"/>
                </a:solidFill>
              </a:rPr>
              <a:t>We can see with the dashboard a highlight on specific manufacture that is relevant for the dealer’s budget  with data over the years.</a:t>
            </a: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We can see quality vs. quantity aspects for the dealer to look for different deals.</a:t>
            </a: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We had a specific example for “best quantity sales” for a dealer to look for deals, that he will be part of this hot market.</a:t>
            </a:r>
          </a:p>
          <a:p>
            <a:pPr algn="l" rtl="0"/>
            <a:r>
              <a:rPr lang="en-US" dirty="0">
                <a:solidFill>
                  <a:schemeClr val="accent4"/>
                </a:solidFill>
              </a:rPr>
              <a:t>We can insight that the MMR car valuation price is good for use and the price the dealer will buy/sell, is recommended to be according it.</a:t>
            </a:r>
          </a:p>
          <a:p>
            <a:pPr algn="l" rtl="0"/>
            <a:endParaRPr lang="en-US" dirty="0">
              <a:solidFill>
                <a:schemeClr val="accent4"/>
              </a:solidFill>
            </a:endParaRPr>
          </a:p>
          <a:p>
            <a:pPr algn="l" rtl="0"/>
            <a:endParaRPr lang="en-US" dirty="0">
              <a:solidFill>
                <a:schemeClr val="accent4"/>
              </a:solidFill>
            </a:endParaRPr>
          </a:p>
          <a:p>
            <a:pPr algn="l" rtl="0"/>
            <a:endParaRPr lang="he-I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60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334</Words>
  <Application>Microsoft Office PowerPoint</Application>
  <PresentationFormat>מסך רחב</PresentationFormat>
  <Paragraphs>27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Car dealer analysis</vt:lpstr>
      <vt:lpstr>The data</vt:lpstr>
      <vt:lpstr>My research question</vt:lpstr>
      <vt:lpstr>Tableau Dashboard</vt:lpstr>
      <vt:lpstr>Quality Vs. Quantity</vt:lpstr>
      <vt:lpstr>מצגת של PowerPoint‏</vt:lpstr>
      <vt:lpstr>מצגת של PowerPoint‏</vt:lpstr>
      <vt:lpstr>מצגת של PowerPoint‏</vt:lpstr>
      <vt:lpstr>Conclusion and insights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 analysis</dc:title>
  <dc:creator>Omer Fayler</dc:creator>
  <cp:lastModifiedBy>Omer Fayler</cp:lastModifiedBy>
  <cp:revision>1</cp:revision>
  <dcterms:created xsi:type="dcterms:W3CDTF">2024-01-03T08:21:20Z</dcterms:created>
  <dcterms:modified xsi:type="dcterms:W3CDTF">2024-01-21T16:49:09Z</dcterms:modified>
</cp:coreProperties>
</file>