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D2A"/>
    <a:srgbClr val="375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0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9EB58-EA89-48CC-B7ED-2B6F95225197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40AC4-17B8-406E-969E-E5FEC1472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 impurity is a measure of how often a randomly chosen element from the set would be incorrectly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it was randomly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the distribution of labels in the subset.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 impurity can be computed by summing the probability {\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f_{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 of an item with label {\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being chosen times the probability {\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1-f_{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 of a mistake in categorizing that item. It reaches its minimum (zero) when all cases in the node fall into a single target category.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40AC4-17B8-406E-969E-E5FEC1472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4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94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82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88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4CEA-2688-4A90-8B9D-69EFF6955E02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E9E2-6E08-4A11-BD54-0C0AD61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8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828" y="4377192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025D2A"/>
                </a:solidFill>
              </a:rPr>
              <a:t>Decision Trees &amp; Random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229" y="1918935"/>
            <a:ext cx="8164949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05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100" y="1825625"/>
            <a:ext cx="868779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843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267" y="1862947"/>
            <a:ext cx="8172886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53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784" y="1928263"/>
            <a:ext cx="8160496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22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64" y="1825625"/>
            <a:ext cx="8894872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87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507" y="1732318"/>
            <a:ext cx="8284419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6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GB" dirty="0">
                <a:solidFill>
                  <a:srgbClr val="37599A"/>
                </a:solidFill>
              </a:rPr>
              <a:t>Final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825" y="1788301"/>
            <a:ext cx="886631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53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72" y="251924"/>
            <a:ext cx="9308660" cy="59715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44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5" y="246327"/>
            <a:ext cx="9581317" cy="6182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69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6" y="261257"/>
            <a:ext cx="9837230" cy="6195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59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63" y="1424410"/>
            <a:ext cx="4400425" cy="3470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88763" cy="79187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7599A"/>
                </a:solidFill>
              </a:rPr>
              <a:t>Classification and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410"/>
            <a:ext cx="10479834" cy="105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• Grow a binary tree.</a:t>
            </a:r>
            <a:br>
              <a:rPr lang="en-GB" sz="2400" dirty="0"/>
            </a:br>
            <a:r>
              <a:rPr lang="en-GB" sz="2400" dirty="0"/>
              <a:t>• At each node, “split” the data into two “daughter” nodes.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31506" y="21533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Splits are chosen using a splitting criterion.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15293" y="4894911"/>
            <a:ext cx="4044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Bottom nodes are “terminal” nodes.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709105"/>
            <a:ext cx="67102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 regression the predicted value at a node is the </a:t>
            </a:r>
            <a:r>
              <a:rPr lang="en-GB" sz="2400" i="1" dirty="0"/>
              <a:t>average </a:t>
            </a:r>
            <a:r>
              <a:rPr lang="en-GB" sz="2400" dirty="0"/>
              <a:t>response variable for all observations in the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 classification the predicted class is the </a:t>
            </a:r>
            <a:r>
              <a:rPr lang="en-GB" sz="2400" i="1" dirty="0"/>
              <a:t>most common class </a:t>
            </a:r>
            <a:r>
              <a:rPr lang="en-GB" sz="2400" dirty="0"/>
              <a:t>in the node (majority vote).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 classification trees, can also get estimated probability of membership in each of the classes </a:t>
            </a:r>
          </a:p>
        </p:txBody>
      </p:sp>
    </p:spTree>
    <p:extLst>
      <p:ext uri="{BB962C8B-B14F-4D97-AF65-F5344CB8AC3E}">
        <p14:creationId xmlns:p14="http://schemas.microsoft.com/office/powerpoint/2010/main" val="30374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8" y="251926"/>
            <a:ext cx="9306439" cy="59156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54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8" y="192577"/>
            <a:ext cx="9666729" cy="61708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66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021" y="5617028"/>
            <a:ext cx="10515600" cy="1035504"/>
          </a:xfrm>
        </p:spPr>
        <p:txBody>
          <a:bodyPr/>
          <a:lstStyle/>
          <a:p>
            <a:r>
              <a:rPr lang="en-GB" dirty="0">
                <a:solidFill>
                  <a:srgbClr val="025D2A"/>
                </a:solidFill>
              </a:rPr>
              <a:t>Random forest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7495646" y="679621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37857" cy="521283"/>
          </a:xfrm>
        </p:spPr>
        <p:txBody>
          <a:bodyPr>
            <a:normAutofit fontScale="90000"/>
          </a:bodyPr>
          <a:lstStyle/>
          <a:p>
            <a:r>
              <a:rPr lang="en-GB" dirty="0"/>
              <a:t>Random forest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69" y="1816294"/>
            <a:ext cx="5797012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40" y="1359094"/>
            <a:ext cx="676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7599A"/>
                </a:solidFill>
              </a:rPr>
              <a:t>Splitting criterion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20620" y="1435656"/>
            <a:ext cx="3931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alibri-Bold"/>
              </a:rPr>
              <a:t>Regression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: residual sum of squares</a:t>
            </a:r>
            <a:r>
              <a:rPr lang="en-GB" sz="20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614"/>
            <a:ext cx="4744569" cy="1129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37649" y="1462390"/>
            <a:ext cx="3856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alibri-Bold"/>
              </a:rPr>
              <a:t>Classification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: Gini criterion</a:t>
            </a:r>
            <a:r>
              <a:rPr lang="en-GB" sz="20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49" y="2136614"/>
            <a:ext cx="5563690" cy="1129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0620" y="3624943"/>
            <a:ext cx="231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Standard deviation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19" y="4250190"/>
            <a:ext cx="3683471" cy="13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7599A"/>
                </a:solidFill>
              </a:rPr>
              <a:t>Cancer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419" y="1788303"/>
            <a:ext cx="8211162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98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94" y="1629674"/>
            <a:ext cx="807501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874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86" y="1760303"/>
            <a:ext cx="8525371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27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801" y="1620342"/>
            <a:ext cx="8627461" cy="4593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46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28" y="1825625"/>
            <a:ext cx="8514744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1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44" y="1825625"/>
            <a:ext cx="853091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59685" y="6139641"/>
            <a:ext cx="254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Adele Cutler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Utah State University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88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240</Words>
  <Application>Microsoft Office PowerPoint</Application>
  <PresentationFormat>Widescreen</PresentationFormat>
  <Paragraphs>55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Calibri-Bold</vt:lpstr>
      <vt:lpstr>Office Theme</vt:lpstr>
      <vt:lpstr>Decision Trees &amp; Random Forest</vt:lpstr>
      <vt:lpstr>Classification and Regression Trees</vt:lpstr>
      <vt:lpstr>Splitting criterion</vt:lpstr>
      <vt:lpstr>Cancer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</dc:creator>
  <cp:lastModifiedBy>mar</cp:lastModifiedBy>
  <cp:revision>12</cp:revision>
  <dcterms:created xsi:type="dcterms:W3CDTF">2017-04-22T14:25:45Z</dcterms:created>
  <dcterms:modified xsi:type="dcterms:W3CDTF">2017-04-26T12:42:38Z</dcterms:modified>
</cp:coreProperties>
</file>