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61" r:id="rId4"/>
    <p:sldId id="263" r:id="rId5"/>
    <p:sldId id="276" r:id="rId6"/>
    <p:sldId id="258" r:id="rId7"/>
    <p:sldId id="264" r:id="rId8"/>
    <p:sldId id="259" r:id="rId9"/>
    <p:sldId id="265" r:id="rId10"/>
    <p:sldId id="266" r:id="rId11"/>
    <p:sldId id="267" r:id="rId12"/>
    <p:sldId id="260" r:id="rId13"/>
    <p:sldId id="270" r:id="rId14"/>
    <p:sldId id="271" r:id="rId15"/>
    <p:sldId id="278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0" autoAdjust="0"/>
  </p:normalViewPr>
  <p:slideViewPr>
    <p:cSldViewPr snapToGrid="0">
      <p:cViewPr varScale="1">
        <p:scale>
          <a:sx n="48" d="100"/>
          <a:sy n="48" d="100"/>
        </p:scale>
        <p:origin x="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1F-4088-B6DC-897B82A07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BA-4210-AF3C-5A80CE475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E4-410A-8273-662101EDA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C8-430A-9790-407121801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717888"/>
        <c:axId val="141719808"/>
      </c:scatterChart>
      <c:valAx>
        <c:axId val="14171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1719808"/>
        <c:crosses val="autoZero"/>
        <c:crossBetween val="midCat"/>
      </c:valAx>
      <c:valAx>
        <c:axId val="141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171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06:55:05.3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4014 8733 0,'29'-28'172,"-1"0"-172,0 0 15,0-1 1,-28 1-16,29 28 16,-1-28-1,28-57 1,1 57 15,-1-57-15,-27 57-1,56-85 1,-57 56 0,113-84-1,-56 28 1,28-57 0,57-28-1,254-84 1,85-86-1,395-141 1,-197 142-16,989-311 16,-763 310-1,-396 114 1,-113 84 0,-226 86-1,-85-1 1,28 0 15,-84 28-31,141-27 16,56-86-1,-28 0 1,29 1 0,-29-29-1,57-28 1,-114 85-1,-56 56 1,-84 57 0,-1-1-1,0 1 1</inkml:trace>
  <inkml:trace contextRef="#ctx0" brushRef="#br0" timeOffset="10814.5397">13315 9836 0,'28'-57'110,"0"-28"-110,29-28 15,28-113 1,-29 57 0,1-58-1,-1 58-15,-56 112 16,57-84-1,-29 85 1,29-1 0,-29-113-1,29 29 17,-1-85-32,57-57 31,-56 114-16,-1 27 1,-28-27 0,57 28-1,-28-29-15,28 29 32,-1-29-17,1 29 1,0 56-1,-57 0 1,114-56-16,-1 0 16,29-29 15,28 29-15,-57 28-1,-85 84 16,29-27-31,-57 27 16,29 29 15,141 0-15,-28 0 0,-29 0-1,28 57-15,86-57 31,-85 57-15,-29-1 0,57 1-1,-57 27 17,-28-55-32,-85-1 31,29 0-16,-57 0-15,57 1 16,-29-1 0,28 29-1,1-29-15,-1 57 16,1-1 15,-1-27-15,1-29-1,-29 29 1,1-57 0,-1 56-1,28-28 17,1 29-17,-29-57 1,0 28-1,1 1-15,-1 27 16,0-28 15,29 29-15,-29-29 0,29 29-1,-1-1-15,-56-28 16,28 1-1,1-1 17,-1-28 30,0 0 1</inkml:trace>
  <inkml:trace contextRef="#ctx0" brushRef="#br0" timeOffset="22809.8599">22333 9355 0,'0'-85'63,"0"57"-63,0-28 15,28-29-15,-28-28 16,28 28-1,1-28 1,-1 56 0,0-56-1,0 85 1,1-57 0,-1-28-1,28 28 1,1 29-1,-29-1 17,29 1-17,-29 28 1,-28-1 0,28 1-1,1 28 126,-1 28-126,0 1-15,-28 27 16,28 29-16,-28 28 16,57 28-1,-29-56 1,-28-57 0,0 1-16,29-1 203,-29 0-172,28-28-15,0 0-16,0 0 15,29 0 1,-29 0-1,29-56 1,-29 27 0,0 1-16,29-28 15,-29 27 1,29 1 0,-29-29 15,0 29-16,-28 0 1,28 0 47,-28-1-48,0 1-15,0 0 16,0 0-1,0-1-15,0 1 16,0 0 0,0-57 15,0 29-15,0-1-1,0 0 1,0 29-1,0 0-15,0 0 16,0-29 0,0 29-1,0 0 1,0-29 0,0 1-1,0 27 1,0 1-1,0 0 1,0-1 0,0-27-1,0 28 1,0-29 0,0 1 15,0 27-16,0 1 1,-28 0 0,28-29-1,0 1 1,0 28 15,0-1-15,0 1-1,-28 0 1,0-1 0,28-27 15,0 28-15,-29-1-1,29 1 1,0 0-1,-28 0 1,0 28 0,28-57-1,0 29 1,-29-29 0,1 29-1,0-28 1,28-1-1,-28 29 1,28-29 0,-29 57-1,29-28 1,0 0 0,0-1 15,-28 1-31,28 0 15,-28-29 1,28 1 0,0-1-1,-28 1 1,28-1 0,0 29 15,0 0-31,0-1 15,0-27 1,0 28 0,28-29 15,0 57-15,-28-28-1,28 0 1,1-1-1,-29 1 1,28-28 0,0 27-1,0 29 1,-28-28 0,29 0-1,-1-1 1,0 1 15,1 0-15,-1 28 15,-28-28-15,28 28 15,0 0 16,1 0-16,-1 0-15,0 0 15,0 28 16,1 0-47,-29 0 31,56-28-15,-27 29-1,-1-1 1,0 0-16,0 29 15,1-57 1,27 56 0,-28-27-1,1-1 1,-1-28 0,28 56-1,-27-27 1,-1-1-1,0 0 1,29 0 0,-1 29-1,-27-29 1,-1 1 0,28-1 15,-27 0-16,-1 0 1,57 29 0,-29-57 15,-27 0-15,-1 0-1,0 0 1,29 0-1,-29-28 1,0 28-16,29-29 47,-29 1-31,29 0-1,-57 0 1,28 28-1,28-29 1,-27-27 0,-1 27-1,0 1 1,0 0 0,1 0-1,27-29 1,1 29 15,-29 0-15,0-1-1,1 1 1,-1 0 0,0 0-1,0-1 1,-28 1-1,29 28 1,-29-28 0,28 28-1,-28-29 17,0 1-17,0 0 1,28 28-1,-28-28 1,0-1 0,0 1 15,0 0-15,0 0-16,28-1 15,-28 1 1,0-28-1,0 27 1,0-27 0,0-1 15,0 29-15,0 0-1,0-1 1,0 1 15,0 0-15,0 0-1,-28 28 1,28-29 15,0 1-15,0 0 31,0 0-16,0-1 63,0 1-94,0 0 31,0 0-15,0-1-1,0 1 1,28-28-1,1 27 1,-1 1 0,0-29-1,29 29 1,28-57 0,-57 57-1,28 0 1,-27-29-1,-1 29 1,29-28 0,-29 27-1,0 1-15,0 0 16,29-29 0,-29 57 15,0-56-16,1 56 1,-1-29 0,0 1-16,0 0 15,1 28 17,-1-28-1,0 28 47,1 0-78,-1 0 16,0 0-1,0 0-15,1 28 16,-1-28-1,-28 28-15,56 0 16,1 29 0,0-29-1,-29 29 1,0-29 0,0 0-1,29 29 1,-29-29 15,0 29-15,1-57-1,27 56 1,-56-28 0,28-28-1,1 29 1,-29-1-1,28 0 17,0-28-17,1 28 1,-1 1 0,0-1-1,0 0 1,1 29-1,-1-29 1,-28 0 0,0 1 15,0-1-15,28 28-1,0-27 16,-28-1-15,0 0 15,0 0-15,0 1 15,29-29-31,-29 28 16,0 0-1,0 0 1,0 1 0,28-1-1,-28 29 1,28-57 0,-28 56 15,0-28-16,29 1 1,-1-1 0,-28 0-1,0 0 1,56 29 0,-56-29-1,57 29 1,-29-29-1,-28 0 1,28-28 0,1 28 15,-29 1-15,84 27-1,-84-27 1,29-1-1,-1-28 1,0 0 0,1 0-1,-1 0 1,0 0 0,0 0-1,1 0 1,-1 0-1,0-28 1,29-1 0,-29-27-1,0 27 1,1-27 0,27 28 15,-28-1-16,29-27 1,-29 28 0,29-29-1,-29 1 1,0 27 0,29 29-1,-57-56 1,28 56-1,0-28-15,-28-29 16,29 57 0,-1-28 31,0-1-32,-28 1 1,28 0 93,29 0-93,-57-1-1,56 1 1</inkml:trace>
  <inkml:trace contextRef="#ctx0" brushRef="#br1" timeOffset="100449.1554">24990 9101 0,'0'28'140,"0"0"-124,0 1-1,0-1-15,0 0 16,0 0 0,0 1-1,28-29 1,1-57 250,-29 1-266,0-1 15,28 29 1,-28 0-16,28-29 15,-28 29 1,0-1 0,0 58 140,0-1-156,-28 0 16,28 1-16,-28-1 15,28 0 1,-29 0-1,29 1 17,0-1-32,0-85 172,0 1-172,0-1 31,0 29-31,0-29 15,0 29 1,0 0 0,0 84 77,0 29-77,0-28-16,0-29 16,0 29 15,0-1-15,0-28-1,0-56 126,0 0-141,0-29 15,0 29-15,0 0 16,0-29 0,0 29-16,0 0 15,0-1 1,0 86 62,0 0-62,0 27-16,0-27 15,0 28 1,0-57 0,0 0-1,0-84 95,0 27-95,29-27 1,-29 28-1,0-29 1,28 29 0</inkml:trace>
  <inkml:trace contextRef="#ctx0" brushRef="#br1" timeOffset="102065.0102">24764 5879 0,'0'28'62,"0"0"-46,0 1 0,0-1-16,0 0 15,0 0 1,0 1-16,0-1 16,0 0 15,0 0 47,0 1 0</inkml:trace>
  <inkml:trace contextRef="#ctx0" brushRef="#br1" timeOffset="103135.6046">24651 5935 0,'0'29'46,"0"-1"-30,0 0 0,28 0-16,-28 1 15,28 27 17,1-28-17,-1 1 1,-28-1-1,0 0 1,28 0 0,0-28-1</inkml:trace>
  <inkml:trace contextRef="#ctx0" brushRef="#br1" timeOffset="105422.2915">24679 4833 0,'0'28'63,"-28"-28"-48,0 28-15,28 1 16,0-1 0,-29 0 15,29 1-16,0-1 1,0 0 0,0 0-1,-28 1 1,0-1 0,28 28-1</inkml:trace>
  <inkml:trace contextRef="#ctx0" brushRef="#br1" timeOffset="106211.9471">24453 4889 0,'28'0'62,"1"29"-62,-29-1 16,28-28-16,0 28 16,0 1-16,1-1 15,-1 28 1,0-27 0,0-1-1</inkml:trace>
  <inkml:trace contextRef="#ctx0" brushRef="#br1" timeOffset="136888.1811">24651 4324 0,'-28'0'0,"-1"0"16,-27 57-1,28-29 1,-57 0 0,56 1-1,1-29 1,-28 56-1,27-28 1,-55 29 15,27-29-15,57 29 0,-28-57-1,-1 28 1,1 0-1,28 0 1,0 1 0,-28-1-1,28 28 1,0-27 0,0 27-1,0-27 16,0-1-31,0 0 16,28 29 0,0-57-1,-28 56 1,29-28 0,-1 29-1,0-1 1,1-56-1,-1 29 1,0-1 0,-28 0-1,57 0 1,-29 29 15,0-29-15,0-28-1,1 0 1,-1 0 15,-28 29-31,28-29 16,1 0 15,-1 0-15,28 0-1,-27 0 1,-1 0 0,0 0-16,0-29 15,1 1 1,27 0 0,-28-1-1,29-27 16,-29 28-15,29-29 0,-1 1-1,-27 27 1,-1-55 0,0 84-1,29-57 1,-57 29-1,28-29 1,0 1 15,-28 27-15,0 1 0,0 0-1,0 0 1,0-1-16,-28 1 15,28-28 1,-28-1 15,-1 29-15,1-29 0,0 29-1,-29-28 1,29-1-1,0 29 1,-29-1 0,57 1-1,-56 28 1,27 0 0,1-28-1,0 28 16,0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06:59:42.283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3421 5709 0,'28'0'47,"0"0"-47,0 57 16,1-29-16,27 0 15,1 0-15,56 142 16,56 0 0,-112-142-1,28 57-15,0-29 16,28 1 0,-57-1-1,57-27 1,-56 27 15,84 1-15,1 27-1,-29-27 1,-85-29 0,0 0 15,142 57-16,-1 0-15,-84-57 16,28 29 0,0-1-1,0-27 17,-84 27-17,112 1 1,-28-1-1,28 1 1,-27-29 0,-1 0 15,-29 29-15,58-1-16,-29 29 15,0 0 1,-57-57-1,-27 29 17,27-29-17,57 57-15,-56-57 16,-1 0 0,57 29 15,29-1-16,-1 29 17,29 28-32,28 0 15,-114-56 1,-27-29 0,197 85 15,-112 0-16,-1-28-15,29 28 16,28 85 0,-57-57 15,0-28-15,29 29-1,0-29 1,84 28-1,-56 0 1,28 57 0,-56-85 15,-86 0-15,1-85-16,-28 29 15,56-1 1,57 29 15,-57-28-15,-29-29-1,-27 29-15,-29-29 16,29 28 0,-1-27 15,-27-29-16,27 0 17,-28 56-32,29-56 15,-142-113 142,0 0-157,0 0 15,-56-57 1</inkml:trace>
  <inkml:trace contextRef="#ctx0" brushRef="#br0" timeOffset="2863.4924">5428 3194 0,'0'56'63,"0"29"-48,0-29 1,0-27-16,28 56 16,0-29-16,1 1 15,27 84 1,29 0 0,-57-28-1,29-28 1,-1 0 15,-28-57-15,1 29-1,-1-29 1,0 28-16,1 1 16,27-29-1,-28 85 1,29-28-1,-1 56 1,29 86 0,-56-114-1,27 56 1,1-28 15,-1 29-15,29-29-1,-29 29 1,1-113-16,28 112 16,0 1-1,-29-29 1,1-28 0,28 0-1,56 57 1,-56-1-1,-1-56 1,30 29 0,-30-29-1,29-29 1,57 86 0,-29-29-1,-56-56 1,28 0 15,-56-28-15,28-1-1,28 114 1,28-1 0,-113-27-1,57-29 1,-28-29-1,-29-27 1,28 84 0,29 57-1,-56-85 1,-1-28 15,85 198-15,-85-142-1,29 28 1,-1-84 0,-27-28-1,55 84 1,-27 0 0,-29-84-1,0 28 1,57 84-1,28-27 1,-56-1 0,28 0-1,28 1 1,-85-29 0,29-29-1,-1 1 1,-28 0 15,29 0-15,-1-57-1,-56 29 1,57-57 0,-57 28-1,28 0 1,-28 0 15,29-28 282,-1 29-298,-28-58 470,-28 1-470,28 0-15</inkml:trace>
  <inkml:trace contextRef="#ctx0" brushRef="#br0" timeOffset="5956.7863">3138 4635 0,'28'28'47,"0"1"-31,29-1-16,28 28 15,56 29 1,-56-57-16,0 1 16,28 27-1,28 1 16,29-1-15,-29 29 0,0-57-1,86 114 1,-143-86 0,171 29-1,-86 0 1,-27 0-1,27-57 1,-27 57 0,-57-29-1,-1 1 1,1-1 0,57 1-1,-29-29 1,28 29-1,0-1 1,29 1 15,-57-1-15,-28 1 0,0-29-1,84 57 1,-84-29-1,-28-27 1,84 27 0,-56 29-1,28-57 1,-57 29 0,29-1-1,-28-28 16,-1 29-15,29-1 0,0-27-1,28 84 1,113 56 0,-56 1-1,28 0 1,28-29-1,-85 28 1,29 1 0,-1 0-1,57 27 1,-112-112 0,-58-28-1,29-1 1,28 1-1,57 28 1,-29-57 15,29 57-15,56 28 0,-28 28-1,-29-28 1,1 0-1,-1-56 1,1 56 0,113 0-1,-57 0 1,57-57 0,-85 1-1,28 28 16,-85-29-15,-84-27 0,-1-1-1,1 0 1,-29 0 0,0-28-1,0 29 1,-112-114 171,-29-57-187,-114-27 0</inkml:trace>
  <inkml:trace contextRef="#ctx0" brushRef="#br0" timeOffset="20587.7403">15379 3646 0,'-57'28'79,"29"-28"-64,-1 28-15,1-28 31,-28 29-15,27-1 0,1 0-1,0 0-15,0 1 16,-1-1 0,-27 0-1,27 29 1,-27-29-1,28 29 1,-29-29 0,29 0-1,0 0 1,-29 1 0,29-1-1,-29 28 1,57-27-1,-28-1 1,0 28 15,28-27-15,-29 27 0,1-27-1,0 55 1,28-27-1,-57 112 1,29-56 0,0-56-1,0 56 1,28 57 0,0-86-1,0 1 16,0 0-15,0 0 0,0 56-1,28-28 1,28 0 0,-27-56-1,27-1 1,-56 1-1,57 56 1,-1-28 0,1 56-1,-1 29 1,1-57 0,-1-29-1,-27-27 1,27 28-1,-28-29 1,29 57 15,-29-56-15,57 56 0,-57-85-1,29 29 1,-29-1-1,0 1 1,29-29 0,-29 0-1,29 29 1,-29-29 0,29 0-1,-29 1 16,0 27-15,29-28 0,-1 29-1,-28-29 1,29 0 0,-29 1-1,29 27 1,-1-27-1,1 27 1,-29-28 0,29 1-1,-1 27 1,29-28 0,0 1-1,0-1 1,-29-28-1,-28 28 1,29-28 15,-29 0-15,29 0 0,-1 0-1,1 0 1,-1 0-1,1 0 1,0 0 0,-1-28-1,29-29 1,28 57 0,-85-28 30,0 0-30,29 0 0,-29-1-1,29 1 1,-57 0-16,56 0 16,-27-1-1,27-27 1,29 27-1,-28-27 1,84-1 0,-113 29-1,29 0 1,-29 0 0,28-1-1,-27-27 1,27 28-1,86-57 1,-58 28 15,-55 29-15,-1-29 0,29 29-1,-1-28 1,1 27-1,-1-27 1,1-1 0,27 1-1,1-1 1,0 1 0,56-29-1,1-28 16,140-113-15,-84 56 0,-28 57-1,84-56 17,-197 84-17,-29 28-15,1 1 16,27 27-1,-28-27 1,57-1 0,-28 29-1,-29-57 1,57 29 0,-29 28-1,-27-29 1,27 29-1,-28-29 1,1 57 15,-1-28-15,-28 0 0,0-1-1,28 1 16,0 0-15,1 28 0,-1-28-16,0-29 15,1 57-15</inkml:trace>
  <inkml:trace contextRef="#ctx0" brushRef="#br0" timeOffset="37377.1425">22220 3589 0,'0'29'63,"28"-29"-63,-28 28 15,28 28 16,1 1-31,-29-29 32,0 29-17,0-29 1,0 28 0,28-27-1,-28-1 1,0 0-1,0 1 1,0-1 0,28-28-16,-28 28 15,0 0 17,0 29-17,0-29 1,0 29-1,0-29 32,0 0-31,0 0 0,0 1-1,0-1 1,0 0-1,0 1 1,-28-29 15,28 28-15,0 0 0,0 0-1,0 1 1,0-1-16,-28 0 15,-1 29-15,29-29 32,0 0-17,0 0 1,-28 1 0,0-1-1,28 0 1,-29 0-1,29 1 1,-28-1 0,0 29-1,0-29 17,-1-28-17,1 56 1,0-27-1,0-1 1,-1 0 0,1 57-1,0-57 1,-1 0 15,29 1 0,0-1 1,-28-28-17,28 28 17,0 0 14,0 1-46,-28-29 16,28 28 31,0 0 0,-28-28-47,28 29 62,0-1 1,0 0-48,-29 0 17,29 1 61,0-1-61,0 0-32,0 0 15,-28-28 1,28 57 0,-28-29 30,28 0-30,0 1 0,-28-1-1,-1 0 1,29 1 0,0-1-1,-28 0 1,0 0-1,0 29 1,-1-1 0,1-56-1,28 29 17,0-1-32,-28 0 31,-1 0-16,29 57 1,-28-57 0,28 1-1,0-1 1,0 0 31,0 1-32,0-1 17,0 0-32,0 0 47,0 1-32,28-1-15,1 0 16,-29 0-1,0 1-15,28-1 32,0 0-17,29 29 1,-29-1 0,0-28-1,1 1-15,-1-1 31,0-28 1,0 28-17,1 1-15,-1-1 32,28 28-32,-27-27 31,27-1-16,-27-28 1,27 56 0,1-27-1,-29-29-15,0 0 32,29 28-17,-29 0 1,0-28-1,29 28 79,-29-28-63,0 0-31,1 29 16,27-29 0,-28 28-1,29-28 1,-29 0 0,0 0-1,1 0-15,-1 0 16,0 0 15,1 0 0,-1 0 1,-28-28-1,28 28-16,0-29 1,-28 1 0,29 0-1,-1 28-15,-28-28 32,28-1-17,0-27 1,1 28-1,-29-1 64,0 1-64,28 28 32,-28-28-31,28 0-16,-28-1 15,29 29 1,-29-56 0,56 27-1,-28-27-15,29 28 16,-57-1 15,28 1-15,0 0-1,-28 0 17,29 28-32,-1-29 15,0 1 16,-28 0 16,28 28-31,1 0 109,-1 28-109,0 0-1,1 1 1,-1 27-1,0-56-15,-28 57 16,57-29 15,-57 0-15,28 0 0,-28 1 46,28-29-46,0 28-16,-28 0 47,0 1-47,29-1 15,-1-28 32,-28 56-31,0-27-1,0-1-15,0 0 16,0 0 15,0 1-15,0-1 46,0 0-62,0 0 16,0 1 46,0-1-46,-28-28 0,28 28-16,0 0 31,0 1-15,-29-29-1,29 28 1,0 0 15,-28-28-15,28 29-1,0-1 1,-28-28 0,28 28-1,0 0 1,0 1-1,0-1 17,0 0-32,0 0 31,0 1-15,0-1-16,0 0 31,0 0-16,0 1 17,0-1-32,0 0 15,28-28 1,0 0 156,1 0-157,-1 0 1,0 0 0,1 0-16,-1 0 15,0 0 17,0 0-32,1 0 15,-1 0 1,0 0-1,0 0 1,1 0 15,-29-28-31,56 0 16,-28 28 0,29 0-1,-29 0 1,1 0-1,-1 0 17,0 0-17,0 0 1,1 0 0,27 0 15,1 0-16,-29 0 17,0 0-17,1 0-15,-1-29 32,0 29-17,0 0 1,1 0-1,-29-28 17,28 28-1,0-28-15,0 28 30,-28-28-30,29-1 0,-1 29-1,-28-28-15,28 0 16,0-29 0,1 29-1,-1 0 48,-28 0-63,0-1 47,0 1-32,28 28 1,-28-57-1,0 1-15,0-1 16,0 29 0,0 0-1,0 0 17,0-1 93,-28 1-94,28 0-16,-28 0-15,-1-1 16,1 1 0,28-28-1,-56 27-15,27-27 16,29 27 0,0 1-1,-56-28 1,56 27 15,-57 1-15,29-28-1,28 27 1,0 1 0,-28 0-16,28 0 31,0-29-16,0 29 1,0 0 0,0-1 31,0 1-32,56 0 1,-27-1-1,27 1 1,-28 28 15,-28-28-15,57 28 0,-57-28-16,56 28 15,-27 0 16,-1 0-31,0 0 0,1 28 32,-1 0-17,28 0-15,-27 29 16,27-29 0,-28 29-1,29-29 16,-29 29-15,1-29 0,55 28-1,-55 1 1,27-29 0,-28 29 15,1-29-16,-29 28-15,28-27 16,0-1 0,0 29-1,29-1 17,-29-28-17,1 29 1,-1-29-1,-28 29 17,28-29-17,0 28 1,1 1 0,-1 28-16,0 0 15,0-29 1,-28-28-1,29 29 17,-29-29-17,0 0-15,0 1 16,0-1 0,0 0-1,0 0 16,0 29-15,0 0 0,-29-29-1,1 0 1,28 0 0,-28 29 15,0-29-16,-1 29-15,29-29 16,-28 0 0,28 29-1,0-29 1,0 28 31,0-27-32,0-1-15,0 29 32,0-29-17,0 28 1,0-27 0,28 27-1,1-56-15,-1 57 16,0-29-1,0 0 17,-28 0-17,29 1-15,-1 27 16,0-28 0,29 1-1,-29 27 16,29-27-15,-29 27 0,0-28-1,29 1 1,-1-29 0,1 56 15,28-28-16,-29-28-15,-28 29 16,142-1 0,28-28-1,-85 0 17,-85 0-17,29-28 1,-29 28-1,29 0 1,-1-29 0,-28 1 15,29 0-15,-29-29-16,0 29 15,29-28 1,28-1-1,-57 29 17,29-29-17,-29 29-15,28 0 16,-56-1 0,29 1-1,-29 0 16,28 0 32,-28-1-47,28-27-1,0 28 1</inkml:trace>
  <inkml:trace contextRef="#ctx0" brushRef="#br1" timeOffset="58373.4527">25358 6303 0,'-29'0'0,"1"0"16,0 0 15,0 0-31,-1 0 31,-27 0-15,27 0-1,1 0 17,-28 0-32,27 0 15,1 0 16,0 0-15,0 0 0,-1 56-1,1-56-15,0 57 32,-1-1-17,29-27 1,-28 27-1,0 29 1,0 56-16,28 0 31,-29 1-15,29-114 0,0 29-1,0-1 16,0-28-31,0 29 32,0-29-17,57 29 1,28-1 0,0 1-1,-1-1-15,-27-27 31,-29-29-15,85 0 0,-28 0-1,-28 0 17,27-29-32,1-27 31,0-1-16,85-28 1,-142 57 0,0-28-1,0 27-15,1 1 32,-1 0-17,-28-29 1,28 1-1,-28-1 1,0 1-16,0-1 16,0 29 15,0-29-15,-28 57-16,-29-56 15,29-1 16,0 29-31,-29-28 16,29 27 15,-57-27-15,29 28 0,27-29-1,-27 57-15,-1-28 16,29-1 15,-28 29-15,-1-28-1,29 0 17,-29 28 14</inkml:trace>
  <inkml:trace contextRef="#ctx0" brushRef="#br1" timeOffset="87365.4562">25018 6953 0,'29'0'62,"-29"56"-46,0 1-16,28 28 0,0-29 16,29 114-1,-29-29 1,0 29-1,-28-114-15,0 57 16,29-56 0,-29-29-1,0 57 1,0-57 0,0 0-1,28 29 1,0-29-1,-28 29 17,0-29-17,0 28 1,57 86 0,-29-29-1,-28-85 16</inkml:trace>
  <inkml:trace contextRef="#ctx0" brushRef="#br1" timeOffset="88370.0387">25499 8451 0,'28'0'0,"-28"56"16,0-27-1,28 27 1,-28 29 0,0 28-1,0-57 1,0 1-1,0-1 1,0-27 0,0-1 15,-28-56 78,0-29-93,0 1-16,-1-1 16,1 1-1,0 27-15,0 1 16,-1-28-1,1 27 1,28 1 0,-28 28 62,28 57 16,28-1-79,-28 1-15</inkml:trace>
  <inkml:trace contextRef="#ctx0" brushRef="#br1" timeOffset="90344.0561">25669 9186 0,'-29'0'125,"1"28"-110,0 0 1,-1 0-1,1 1-15,0-1 16,28 0 0,0 0 93,28-28-93,0 0-1,1-28-15,-1 0 32,29-29-32,-57 29 15,0 0 1,28 28-1,-28-28 110,-28 28-109,-1 0 0,1 0-1,0 28 1,-1 0-16,29 0 31,0 1-15,0-1 46,0-56-30,57-1-1,-57 1-31,28 0 15,-28 0 64,-28 56-33,0 0-46,-1-28 16,29 28-16,0 1 16,0-1-1,-28-28 220</inkml:trace>
  <inkml:trace contextRef="#ctx0" brushRef="#br1" timeOffset="107465.2391">25414 9355 0,'28'0'47,"-28"85"0,0-57-32,0 1 1,29-1 0,-1 28-16,0 1 15,-28-29 1,0 29-1,0-29 1,0 0 0,0 0-1,28 114 1,1-57 0,-1-57-1,-28 0 1,0 0-1,0 1 1,0-1 78,0-56 46,0-1-140,0 1 32,-28-28-32,-1 27 0,1-27 15,28-29 1,-28 0 0,0 29-1,-1 27 1,29-27-1,0 28 1,0-29 0,-28 57-1,28-28 1,0 0 0</inkml:trace>
  <inkml:trace contextRef="#ctx0" brushRef="#br1" timeOffset="109727.7798">25131 6614 0,'-28'0'16,"0"0"0,-57 0-1,29 56 1,-29-28-1,0 29 1,85-29-16,-57 0 16,29 1-1,-28-1 1,56 0 0,-29 0 15,29 1 16,0-1-32,0 29 1,57-29 0,-29 0-1,29 0 1,-29-28-16,28 0 15,-27 0 1,27 0 0,1 0-1,-29 0 1,29 0 0,-1 0-1,-56-28 1,85-28-1,-85 27 17,57 1-17,-57 0 1,0-1 15,0 1 0,0 0 16,-29 28-15,29-28-32,-56 28 31,27-29-16,-27 29 1,28 0 0,-29 0-1,1 0 1,-1 0 0,29 0-1,-29 0 1,29 29-1,-29-29 1,29 0 0,0 28-16,28 0 15,-28 0 1,-1 1 0,1-1-1,28 29 16,0-29-31,57 0 32,-1 0-17,85 29 1,57-1 0,-85 1-1,57-57 1,-113 0-1,-1 0 1,-28-57 0,29 29-1,-29-28 1,29-1 0,-57 29 15,0 0 0,0-1-15,0-27-1,0 27 1,-29 1 0,1 0-1,0 28-15,0-28 16,-29-1-1,29 29 1,-29 0 0,29 0-1,-28 0 1,-1 0 0,0 0-1,29 0 1,-28 0-1,27 29 17,1-29-17,-28 56 1,27-56 0,29 28 15</inkml:trace>
  <inkml:trace contextRef="#ctx0" brushRef="#br1" timeOffset="110968.4504">25358 6896 0,'28'-28'31,"0"0"-31,0 28 16,1-29-16,27 1 16,29 0-1,-57 0-15,57 28 16,0-57 0,-85 29-1,28 0 1,-28-1-1,28 29 1,-28-28 15,0-28-15,0 27 0,-28 1-1,-28 0 1,27-29-1,-27 29 17,56 0-32,-57-1 15,29-27 1,0 28 15,-1-29-15,1 29-1,0 28-15,0-28 16,-1-1 0,1 29 15,28-28 63,0 0-79</inkml:trace>
  <inkml:trace contextRef="#ctx0" brushRef="#br1" timeOffset="111830.9023">25471 5907 0,'-57'0'31,"1"28"-31,27-28 16,1 29-16,0-1 15,0 0 17,-1 0-17,29 1 95,0-1-95,0 0-15,0 0 16,0 1-1,29-1 1,27 0 0,1 29-1,56-29 1,56 0 0,-56 0-1,-84-28 1,-1 0 109</inkml:trace>
  <inkml:trace contextRef="#ctx0" brushRef="#br1" timeOffset="119787.0129">27930 6161 0,'0'57'62,"-56"112"-62,-58 29 16,-168 339 0,-29-84-1,56-143 1,114-112-1,113-169 1,0-1 0,-1 0-1,1 0 1,0 1 0,-1-29-1,-27 0 1,28 0-1</inkml:trace>
  <inkml:trace contextRef="#ctx0" brushRef="#br1" timeOffset="120557.4178">26404 6501 0,'28'0'31,"57"84"-15,28-27 0,85 112-1,-1 1 1,-27 0-16,56 27 16,0 1 15,1-28-16,-171-114-15,29-27 16,85 27 15,56 29-31,-170-57 16,1 1 15</inkml:trace>
  <inkml:trace contextRef="#ctx0" brushRef="#br1" timeOffset="130365.0412">7039 6557 0,'0'28'63,"0"29"-48,-28-1 1,0-27-16,-1 27 15,-27-28 1,56 1 0,-29-29-1,1 0 32</inkml:trace>
  <inkml:trace contextRef="#ctx0" brushRef="#br1" timeOffset="130799.7046">6869 6529 0,'29'0'16,"-1"0"-1,0 56 1,1 1-1,84 112 1,-85-112 0,0-29 15,-28 0-31</inkml:trace>
  <inkml:trace contextRef="#ctx0" brushRef="#br1" timeOffset="131610.2428">6954 6698 0,'29'0'47,"27"-56"-47,1 28 0,27-29 16,1-28-16,-28 0 15,169-141 1,-141 198 0,-57 0-1</inkml:trace>
  <inkml:trace contextRef="#ctx0" brushRef="#br1" timeOffset="132149.7442">7604 6048 0,'29'-28'16,"-1"28"62,-56 57 31,-1-29-109,1 0 16,0 0 0,28 1-1,-28-1 1</inkml:trace>
  <inkml:trace contextRef="#ctx0" brushRef="#br1" timeOffset="132895.1905">6983 6755 0,'-29'28'31,"-27"57"-15,-57 0-16,-227 113 16,58-1-1,84-55 1,113-57 0,57-29-1</inkml:trace>
  <inkml:trace contextRef="#ctx0" brushRef="#br1" timeOffset="135409.3737">5823 7461 0,'0'57'32,"-28"0"-17,0 27-15,0-55 16,-1 27-16,29-28 31,0 1-15,0-1-1,0 0 1,57-28 47,-1-28-48,-27 0-15,27-1 16,1 29-16,-29-56 15,0 56 1,-28-28 0</inkml:trace>
  <inkml:trace contextRef="#ctx0" brushRef="#br1" timeOffset="145718.3931">18432 6501 0,'-29'0'109,"1"0"-93,28-29-16,-28 29 16,0 0-1,-1 0-15,1 0 16,0 0-1,-1 0 1,-27 0 0,28 0-1,-1 0 1,-27 0 0,28 0 15,-1 0 0,1 0-15,0 0 31,-1 0-47,1 0 15,28 29 16,-28-29-15,0 28 0,28 0-1,-57 0 1,29 1-16,28-1 16,-28 28-1,-1-27 1,1 27 31,0-28-32,28 29 1,0-29 0,0 0-1,0 29 16,0-29-15,0 1 0,0-1-1,0 0-15,0 29 16,28-29 0,0 0 15,1 29-16,-1-29 1,28 28 0,-27-56 15,-1 0-15,-28 29-1,28-29 1,29 0-1,-29 0 1,0 0 0,1 0 15,27 0-15,-28 0-1,1 0 1,27-29-1,1 1 1,-29-28 0,29 27-1,-29-27 1,28 28 0,1-29-1,-29 1 1,29-1-1,-29 29 1,28-29 0,-56 29-1,29 0 1,-29-1 31,0 1 31,0 0-78,0 0 16,0-1-1,0 1 1,-29 28-1,29-28 1,-28 0 0,0-1 31,28-27-32,-57 56 1,57-57-1,-28 29 1,-28 0 0</inkml:trace>
  <inkml:trace contextRef="#ctx0" brushRef="#br1" timeOffset="153008.281">19478 2233 0,'-29'0'31,"29"56"-31,-85 29 15,-28 28-15,-141 141 16,141-112 0,-28-29-16,-29 113 15,85-113 1,57-57 15,0-27-15,-1-1-1,1 0 1,0 1 15,-29-29-15,29 56-16,0-28 16,-1-28-1</inkml:trace>
  <inkml:trace contextRef="#ctx0" brushRef="#br1" timeOffset="153844.0517">17951 3250 0,'0'28'78,"0"57"-62,0-28-16,0 112 15,-28-27 1,28-29-1,0-57 1,0 1 0,0-29-1,0 0-15,0 1 16,0-1 0,0 0-1,28-28 1,29 0-1,-29 0 1,226-85 15,29 29-15,-85 27 0,-29-27-1,-112-1 1,0 29-1,-29 28 1,-28-28 93</inkml:trace>
  <inkml:trace contextRef="#ctx0" brushRef="#br1" timeOffset="187435.2516">26715 2374 0,'0'56'31,"-29"1"-15,-56 84-16,-28 1 31,-56 112-15,56-28-1,0-28 1,56-57 0,1 1-1,27-58-15,1-27 16,-29 28 0,1-29-1,-1-27 1,29-29-1,0 0 17</inkml:trace>
  <inkml:trace contextRef="#ctx0" brushRef="#br1" timeOffset="187907.4446">26093 3081 0,'0'0'0,"113"28"0,56 85 0,29-28 16,226 141-1,-56 0 1,-57-28 0,-198-113-1,-85-85 17</inkml:trace>
  <inkml:trace contextRef="#ctx0" brushRef="#br1" timeOffset="189011.2232">7774 2515 0,'0'57'31,"-56"56"-31,-1 0 16,-28 0-16,29 0 15,-29 113 1,57-141-16,-29 28 15,0 57 1,29-142 0,0 0 62</inkml:trace>
  <inkml:trace contextRef="#ctx0" brushRef="#br1" timeOffset="189527.1353">6898 2798 0,'113'0'16,"0"28"-1,28 29-15,85 56 16,227 85 0,-227-57-16,141 57 15,-254-142 1,-84-56-1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07:05:27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15916 14160 0,'0'28'47,"-29"-28"-32,29 29-15,-56-1 16,-29 0 0,28-28-16,-112 0 31,84 0-15,57 0-1,0 0 1,-1 0 31,-27 0-32,27 0 1</inkml:trace>
  <inkml:trace contextRef="#ctx0" brushRef="#br0" timeOffset="738.5394">15463 14019 0,'29'56'93,"-1"29"-93,0-28 0,0 27 16,1 1-16,-1 0 16,0 0-1,0 0 1,-28-29 0,29-28-1,-1 1 1,-28 27-1,28-28 1</inkml:trace>
  <inkml:trace contextRef="#ctx0" brushRef="#br0" timeOffset="2784.0178">19506 12634 0,'0'28'0,"0"0"16,0 1 0,-57-1-1,-56 85 1,-56 28-1,27-28 1,29 57 0,0-57-1,85-113-15,0 56 16,-29-27 0,29 27 15,28-27-16,28-29 64,29 28-79,-1-28 15,-28 0-15,1 0 16,-1 0-1,-28 28 1,28-28 0,-28 57-1,0 56 1,-28 28 0,-29 29-1,-27 56 1,-1-85-1,85-84-15,-29-29 32,29 28-17,0-27 17,0-1-1,0 0-16,29-28 1,-1 0 0,29 0-1,-1 0 1,1 0 0,-1 0 15,1 0-16,-29 0 1,0 0 47,1 28-48,-1 1 1,0-29 15,0 0-31,1 0 16,27 0-1,29-29 1</inkml:trace>
  <inkml:trace contextRef="#ctx0" brushRef="#br0" timeOffset="4251.8638">20693 13538 0,'-56'-28'31,"-1"0"-31,1 28 15,-1 0 1,29-57 0,-57 29-16,28 28 15,1 0 1,-1 0-16,1 0 31,-29 56-15,57-27-1,-29 27-15,29-27 16,-29 55 0,1-27 15,28 56-15,28 0 15,0 0-31,28 28 15,28-84 1,1 84 0,28 57 15,-29-141-15,1-1-16,28 1 15,28-1 1,-29-28-1,58 1 17,-86-29-17,1 0 1,-29-57 0,0 29-1,29 0 1,0-114 15,-1 29-15,-28 28-16,1-56 15,-29 56 1,0 29 0,0-1 15,0 29-16,0-28-15,-57 27 16,29-27 0,0 27-1,-29-27 17,29 28-1,-29-1-31,1-27 15,-29 28 1,28 28 0,29 0 15,0-29-15,-1 29-1</inkml:trace>
  <inkml:trace contextRef="#ctx0" brushRef="#br0" timeOffset="5357.2382">20835 14273 0,'0'28'93,"-85"1"-77,56-29-16,-140 0 16,112 28-1,-28 0 1,-56 0-1,28 1 1,-113-1 0,113 29-1,85-57 17,-1 0-17</inkml:trace>
  <inkml:trace contextRef="#ctx0" brushRef="#br0" timeOffset="6862.4315">20552 12973 0,'0'-28'109,"28"28"-93,-28-29 15,28 29 0,1 0-15,-1 0 0,0 0 15,0 0-15,1 29-1,-1-1 1,0 0-1,-28 1 17,29-1-32,-1-28 15,-28 56 1,0-27 0,28 27-1,-28 1 1,0-29-1,0 0 1,0 0 15,-28-28-15,28 29 0,-28-29-1,56 0 95,0 0-95,0 0-15,1 0 31,55 0-15,1-29 0,0 29-1,-57 0 1</inkml:trace>
  <inkml:trace contextRef="#ctx0" brushRef="#br0" timeOffset="10205.8636">18997 15093 0,'0'28'78,"0"29"-78,0-29 16,0 57-16,0-29 0,-28 1 31,-29-29-16,57 0 1,0 0 0,-28-28 15,0 0 16,28-28 47,0 0-79,0 0 1</inkml:trace>
  <inkml:trace contextRef="#ctx0" brushRef="#br0" timeOffset="11477.7458">19025 14867 0</inkml:trace>
  <inkml:trace contextRef="#ctx0" brushRef="#br0" timeOffset="12826.0554">21343 14697 0,'0'28'62,"0"1"-46,29 55-16,-1 1 15,28 57 1,-56-58 0,0-27-1,29-29 1,-29 0-1,0 29 1,-29-29 15,1-28-15,28 28 0,-28-28-1,0 0 32,-1 0-47,1 0 16,0 0-1,28-28 1,-28 0 0,-1 0-1,1-29 1</inkml:trace>
  <inkml:trace contextRef="#ctx0" brushRef="#br0" timeOffset="14080.8768">21287 14443 0,'-28'0'78,"-1"28"-47,1-28-31,28 28 16,-28-28-16,-1 0 15,1 29 17,56-29 108,1 0-140,-1 0 94</inkml:trace>
  <inkml:trace contextRef="#ctx0" brushRef="#br0" timeOffset="20221.2616">16820 13086 0,'29'0'125,"-1"0"-110,0 0 1,0 0 0,1 0-1,-29 28 16,56 1-31,-56 27 16,0 29 15,28 0-15,-28-29 0,0 1 15,-56 84-31,56 0 15,-28 1 1,-1-1 0,1 29-1,28-29 1,0-56 0,-28-29-16,0 29 15,28 0 1,-29-57-1,29 29 1,-28-1 0,28 1 15,0-29-15,0 0-1,-28 0 1</inkml:trace>
  <inkml:trace contextRef="#ctx0" brushRef="#br0" timeOffset="21471.0712">17018 13962 0,'57'0'141,"-29"29"-141,0-1 15,0-28 1,-28 28 0,57 29-1,-29-1-15,29-28 16,-29 57 15,0-28-15,1 27-1,27 1 1,-28 0 0,29-28-1,-29-1 1,1 1-1,27 27 17,-28-55-17,29 27-15,-29-56 16,29 0 0,-1 28-1,1-28 16,-1 0-15,1 0-16,-29-28 31,0-28-15,1 27 0,-1 1-1,0-28 16,0 56-31,1-29 0,-29 1 47,0 0 16,28 28-48</inkml:trace>
  <inkml:trace contextRef="#ctx0" brushRef="#br0" timeOffset="34828.5461">21909 15912 0,'0'29'219,"0"-1"-172,0 0 156,0 1-187,0-1-1,0 0-15,-29 29 16,29-1 0,0 1 15,-28-57 125,0 0-140,0 0 15,-1 0-31,-27 0 16,-57 56-1,-57 1 1,1-1-1,-58 29 1,114-57-16,-282 29 16,-58-29-1,57-56 1,57-29 0,85 29-1,112 28 1,86 0-1,56-28 95,-28-1-110,-1 29 15,29-56 1,-28 28 0,0-1-1,0 1 1,-1-57 0,1 29-1,28-1 1,0 29-1,0-28 1,-28 27 0,28-27 15,0 27-15</inkml:trace>
  <inkml:trace contextRef="#ctx0" brushRef="#br0" timeOffset="36203.1279">12212 15291 0,'-56'28'31,"-1"57"-15,-28-1-16,29 1 15,-114 85 1,1-29-16,-1-56 15,114-28 1,27-29 0,1-28 15,-29 28-15,29-28-1,0 28 1,0-28 15</inkml:trace>
  <inkml:trace contextRef="#ctx0" brushRef="#br0" timeOffset="36838.7581">11449 15460 0,'28'0'47,"29"28"-47,-57 1 16,28-29-16,29 56 15,28-27 1,-57 27-1,57-28 1,56 1 0,-56-1-1,0 28 1,-57-27 0,0-29-1,-28 28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07:13:31.07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11223 8846 0,'-28'0'47,"-1"0"-16,1 0-31,0 29 16,0-1-1,28 0 1,-29 0 0,29 1-1,-56-1 1,56 85-1,0-28 1,0 0 0,0-1-1,28-27 17,0 56-17,29-56 1,-29-57-16,-28 28 15,57-28 1,84 0 0,-56-28-1,28-29 1,-57 1 0,-27 27-1,-29 1 1,28-29-1,0 1 17,1-57-17,-29 0 1,0 85 0,0-29-1,-29 29 1,1-1-1,0-27 1,-1 56 0,-27-85-1,28 85 17,-1 0-1</inkml:trace>
  <inkml:trace contextRef="#ctx0" brushRef="#br0" timeOffset="1761.4176">11817 7885 0,'0'0'0,"-29"0"16,1 0 0,0 0-1,0 0 1,-1 0 0,-56-28-16,29 28 15,28 0 1,-114 0-1,1 0 1,56 0 15,57 0-15,0 0 0,-57 0-1,28 28 1,-56 57-1,-56 57 17,-86 84-32,170-113 15,-28 56 1,0 57 0,-56 85-1,55 29 16,30-114-31,84-142 0,-29 29 16,1 114 0,28-58-1,0-84 1,0 0 15,28 141-15,170 0-1,-56-85 1,-86-112 0,1-1-1,28-28 17,-57 0-32,28 0 15,255-226 1,57 56-1,-1 57 1,-112 28 15,-86-84-15,57-29 0,-84 85-1,27-57 1,1 1-1,-29 27 17,-112 29-32,27-28 15,29-57 1,-28 85 0,-29 0-1,0 85 16,29-114-31,-57 58 16,28-86 0,-28-56-1,0 141 1,-57-28 0,29 85 15,-113-29-16,28 1 1,-29 27 0,1-55-1,84 55 1,-56 1 0,0 28-1,57 0 1,-1-28-1,1 28 1,112 0 125</inkml:trace>
  <inkml:trace contextRef="#ctx0" brushRef="#br0" timeOffset="4425.8427">12523 6953 0,'0'0'0,"-28"0"15,-28 0 1,-86 0 0,29 0-1,0 0 1,28 0-1,-28 0 1,0 0 0,57 0-16,-29 28 15,0 29 1,0-29 0,57-28-1,28 28 1,-85 29 15,-56-1-15,112-56-1,1 57 1,-28-57 0,27 56-1,-55-28 1,-30 29-1,-112 113 1,57-114 0,-1 29-1,29 0 1,28-29 0,56 1-1,-28-29 1,0 29-1,-28-1 1,0-28 0,57 29 15,-1-29-15,1 29-1,-1 27 1,29-27-1,-29-1 1,29 29 0,-28 57-1,-29 55 1,-28 58 0,56-57-1,29-57 1,-29 29 15,29 27-15,0-27-1,-29 84 1,29-56 0,28-56-1,0 27 1,28 1-1,0-29 1,1 29 0,56 27-1,-29-55 1,1-29 0,-29-57-1,28 1 1,29 28-1,57-1 1,-29-55 0,-57-1 15,-28-28-15,170 57-1,0-29 1,170 0-1,-199 29 1,1-57 0,-85-29-1,0 1 1,-1-28 0,143-86-1,-1 57 1,-85 57 15,-28-28-15,-85 27-1,57-55 1,28-29 0,227-198-1,-86 56 1,0 1-1,-56 28 1,-56 84 0,84-84-1,0-56 1,170-227 0,-114 170-1,-27-57 1,-57 170-1,-29 0 1,1-85 0,-57 85 15,28-29-15,-84 114-1,-29 56 1,0 1-1,1 55 1,-1-112 0,-28 56-1,0-56 1,0 84 0,-57 29-1,1 0 1,-29 0 15,-85 28-15,1 0-1,-29 0 1,57-29 0,28 29-1,-29 0 1,-84 0-1,113 0 1,56 29 0,-27-29-1,-1 28 1,0 0 0,28 0-1,1-28 1,28 0-1,-29 0 1,-28 29 0,29-1 15,-57 0-15,28 0-1,0 1 1,29-1-1,27-28 1,-56 56 0,29-27-1,-57 27 1,28 1 0,57-29-1,-29-28 1,29 28 31,0-28-32,28-28 17,85-57-32</inkml:trace>
  <inkml:trace contextRef="#ctx0" brushRef="#br0" timeOffset="8900.7904">13174 5766 0,'-29'0'0,"1"0"16,-29 0-16,1 0 15,-114 28 1,-28 28 0,-56 1-1,169-29 1,-56 29-1,-29-1 1,57 1 0,57-29-1,-1 0 1,1 29 15,-1-29-15,29 0-1,-1 29 1,-55-29 0,-29 29-1,-85-1 1,-85 29 0,85-57-1,85 29 1,28-1-1,57-27 1,-29-29 15,-27 28-31,-143 28 16,30 1 0,-1-1-1,56 1 1,29-29-1,57 1 1,-29-1 0,-28 28-1,28 1 1,57-29 0,-29 29-1,29-29 1,-29 28-1,1 1 1,28 28 0,-29 28-1,0 28 1,-27 0 15,27 29-15,-28 0-1,29-29 1,28-85 0,-1 29-1,29 57 1,-56-58 0,27 58-1,29-58 1,-28-27-1,28 28 1,0 0 15,-28 28-15,28-29 0,0 86-1,-28 28 1,28-57-1,0 29 1,0-29 0,-29 0-1,29 1 1,0-86 0,0 29-1,0-28 1,0-29-1,0 57 1,0-1 0,0 30-1,0-30 1,0-55 15,0 55-15,29-27-1,-29-29 1,28 29 0,-28 27-1,28-55 1,0 56 0,29 28-1,-29-57 1,57 57-1,-57-28 1,29 0 15,-29-57-15,0 29 0,1-29-1,-1 0 1,28 57-1,1-29 1,-57-27 0,57 27-1,-29-28 1,0 29 0,0-29-1,57 29 1,-57-29-1,29 29 1,28-29 0,-57 28-1,0-27 1,29-1 15,28 28-15,-29 1-1,1-29 1,56 29 0,0-29-1,57 0 1,-86-28 0,-55-28-1,-1 28 1,57-28-1,0-1 1,28-27 15,56-1-15,57 29 0,-141-28-1,57-1 1,-1 1-1,28 27 1,-55-27 0,-58-1-1,57-28 1,170-28 0,141-28-1,-170 28 1,-56 28-1,-56 0 1,-86 29 0,1-1-1,-29 1 1,198-114 15,170-56-15,84-141-1,-253 225 1,-30-27 0,-27-1-1,-29 57 1,29-28 0,0 0-1,-1-114 1,1 57-1,-29 29 1,1-29 15,-58 28-15,29-28 0,-56 29-1,28-57 1,-57 84-1,29 1 1,-1 56 0,-28 1-1,29 27 1,-57-28 0,85-113-1,-57 29 1,29 27-1,-29-27 1,0 56 0,0 28-1,-28 28 1,0 1 15,0 28-15,0-29-1,0 29 1,-28-29 0,0 1-1,-29-57 1,1 0 0,27 56-1,-27-84 1,28 56-1,-29 29 1,57 27 15,-56-27-15,27 28 0,-27-29-1,-1 29 1,-28-1-1,29-27 1,-1 28 0,-27-1-1,-30 1 1,30 0 0,-58 0-1,58-29 1,-1 57-1,0-28 1,0 0 0,0 28-1,0-29 1,57 29 15,-57 0-15,-56-28-1,56 28 1,0-28 0,29 28-1,28 0 1,-29 0 0,-28-29-1,29 29 1,-1 0-1,29 0 1,-29 0 15,-112 0-15,56 0 0,56-28-1,29 28 1,-29 0-1,1 0 1,-29 0 0,28 0-1,29 0 17,0 0-17,0 28 1,-1-28-1,1 0 1,0 57 0,0-29-1,-29 29 1,29-57 15,-29 56-15,29-27-1,-29 27 1,29-56 0,0 28-1,28 1 1,-28-29 0,-1 28-1,29 0 1,-56-28 171</inkml:trace>
  <inkml:trace contextRef="#ctx0" brushRef="#br1" timeOffset="38938.7317">6643 13284 0,'0'-28'79,"0"-1"-79,-28 1 31,0-28-31,-1 27 15,-27-55 1,28 55 0,-29-27-1,29 27 1,-29 29 0,29-28-1,-28 28 1,-1 0-1,0-28 1,29 28 0,-28 0-1,27 0 1,-27 0 0,-1 0-1,29 0 1,-29 56-1,1-27 17,28 27-17,-57-27 1,57 27 0,-1 1-1,1-29 1,28 28-1,-28 57 1,28 0 0,0 1-1,0-1 1,28 0 0,0-29 15,29-27-16,-29 0 1,29-1 0,-29-28-1,0 1-15,0 27 16,29-28 0,-29 29-1,29-29 1,-29 29-1,29-29 1,-1 0 0,29-28-1,-57 28 1,29-28 0,28 0-1,56-84 1,-85 55-1,29-27 17,-56 28-17,-1-1 1,28 1 0,-27 0-1,27-29 1,-28 29-1,57-57 1,57 29 0,-1-86-1,-113 86 1,29-1 0,-29 29 15,-28-28-16,28 27 1,-28-27 0,0 27-1,0 1 1,0-28 0,0-1-1,-28 29 1,0-29-1,-1 29 1,1 28 0,-28-28 15,-1 0-15,29-1-1,-29 1 1,29 28-1,0 0 1,0 0 0,-29 0-1,57-28 1,-57 28 0,57-28 15,-28 28 0,0 0-15</inkml:trace>
  <inkml:trace contextRef="#ctx0" brushRef="#br1" timeOffset="40956.2936">6813 11984 0,'-28'0'47,"-1"0"-47,1 0 15,-28 0-15,27 0 16,1 0 0,-29 0-1,-27-29 1,-29 29-16,-29 0 15,-27 0 1,56 0 15,56 29-31,-84 27 16,56 1 0,-28-1-1,-29 86 1,1-1 15,-57-28-15,170-56-1,-29-1 1,29-28-16,0 57 16,-29-57 15,29 85-16,28 1 1,0-1 0,28 28-16,1 113 15,-1 29 17,-28-57-17,28-85 1,57 57 15,-29-56-31,-27 27 16,169 57 15,-114-113-15,30-28-1,-86-57 1,28 29-16,1-29 15,-29 0 17,57 29-17,28-1 1,-28-27 0,0-1-1,-29-28 1,86 28 15,-1-28-15,0 0-1,1 0 1,-29 0-16,-29-28 16,30-29-16,-58 29 31,-28 0-16,1-29 1,27 29 0,1-57-16,27-84 15,86-57 17,-57 56-17,-28 0 1,-28 29 15,-29 28-31,0 28 0,29-113 16,-1 57 15,1 0-15,-57 28-1,0-29 1,0 1-16,28-113 15,-28 84 17,0 1-17,0 56 1,0-1 0,0 58-1,0-29 1,0 29 15,-28 56-15,-1-29-1,-27 1 1,-1 0-16,1 0 16,-1-29 15,1 29-16,-86-29 1,114 57 0,-57-28-16,57 28 15,-29 0 17,-27 0-17,27 0 1,29 0 15,0 0-31,-1 0 31,1 0-15</inkml:trace>
  <inkml:trace contextRef="#ctx0" brushRef="#br1" timeOffset="43129.9731">7293 10853 0,'-28'0'16,"0"0"0,0 0-16,-29 0 15,-56 0 1,-57 0 0,-112 0-1,225 0 1,-28 0 15,57 0-31,-113 0 16,-1 57-1,-27-1 1,-29 1 15,-56 28-15,197-57-1,0 28 1,-84 1 0,56-1-1,-84 114 1,-29 0 0,113-114-16,-56 114 15,56-29 1,0 29-1,0-1 1,57 1 15,0 112-15,28-55 0,56-30-1,1 29 1,28 57-1,-1-57 1,29 29 0,-84-171-16,27 114 15,29-85 1,56 85 0,29 0-1,0-28 16,-29-1-15,-113-141 0,85 29-1,29 28 1,56 0 0,-57-1-1,29 1 1,140 28-1,-196-56 1,-1-1 0,-57-27-1,1 27 1,84 1 0,29-29-1,141 28 1,-85-27-1,-57-29 1,-56 0 15,-84 0-15,-1-29 0,57 1-1,141-113 1,-113 56-1,-28 0 1,28-28 0,-57 0-1,58-57 1,55-84 0,-56 56-1,-56 29 16,-1-1-15,57-113 0,-56-27-1,-1 83 1,-27-27 0,-29 113-1,0-1 1,-57-27-1,1 28 1,27-29 0,-55-28-1,55 85 1,-27 0 0,28 85-1,-29-29 1,0-28-1,-169-84 1,141 112 15,-28-28-15,57 57 0,-29-28-1,29-1 1,-58-56-1,86 85 1,-113-29 0,-1 1-1,-27 28 1,84-29 0,0 0-1,29 29 16,27 0-15,-84-29 0,113 57-16,-169-28 15,56-28 1,0-1 15,84 57-31,1 0 63,0 0-16,0 0-32,28-28 1,-29 28-16,1 0 31</inkml:trace>
  <inkml:trace contextRef="#ctx0" brushRef="#br1" timeOffset="44772.4763">7067 11221 0,'0'-29'62,"-28"-27"-46,0 56-16,0-28 15,28-1-15,-57 1 32,29-28-17,-29 56 1,29 0 15,0 0-15,-1 0-1,29-29 157</inkml:trace>
  <inkml:trace contextRef="#ctx0" brushRef="#br1" timeOffset="48306.5681">7718 10090 0,'-29'0'31,"-27"0"-15,-1 0 0,-28 0-16,-56 0 15,28 0 1,-85 28 15,-113 29-15,85-57-1,28 0-15,-28 0 16,85-28 0,-29 28 15,113 0-31,-169 0 16,113 0-1,-28 28 1,28 0-1,0 0 1,0-28 0,0 57 15,-57 28-15,29-29-16,27 1 15,1-1 1,29 29 15,-29-28-15,84-1-16,-84 142 15,0-57-15,0 57 16,28-28 15,57-85-15,-57 28-1,85-29 17,-28 29-32,28 0 15,0 29 1,0 56 15,0-29-15,0-27-1,-28 140-15,28-112 16,0 56 0,28-28 15,0 28-15,29-85-1,-1 29 1,29 112-1,-28-55 1,-1-86 15,-28 28-15,29-56 0,-1 1-16,1-1 15,0 56 1,-1-28 15,1-27-15,27 27-1,-55-113-15,-1 29 16,0-57 0,29 56-16,28 1 31,28 56-16,0-57 17,-28-27-32,-29 27 15,57 29 17,-56-57-17,-29 29 1,57-29-1,56 28-15,-28 29 16,-56-56 15,-1-1-15,-27 0 0,-1-28-1,57 57 1,56-1-1,-56-28 17,-29 29-17,57-29 1,-84 0 0,84 29-16,56-1 15,86 1 1,-1 28 15,227 0-15,-283-29-1,-142-28-15,1-28 32,-29 29-17,-28-1-15,85 0 31,-29 0-15,1-28 15,84 0-15,114 0 15,-142-28-31,-57 0 16,1 0-1,28-29-15,-29 29 16,57-29 0,57-27 15,-57 27-15,-28 0-1,-29 1 1,-27 28-1,27-29 1,-28-56 15,57 28-15,0-84 0,-57 112-16,29 1 15,-1-57 16,29-29-15,0-56 0,28-28-1,0 0-15,28-28 16,1 56 0,-57 28 15,28-27-16,0-143 17,-57 114-32,-27 57 15,-29-29 1,0 0 15,0-28-15,0 28-1,-57-28-15,0-57 16,29 114 0,0 27 15,0 1-15,-29 0-1,1-29 1,27 29-1,-84-142 1,57 170 15,-1 0-15,29 0 0,-29 57-16,29-1 15,-28-28 1,-29 29 15,28-1-15,-84-28-1,-29 57-15,1-57 16,-86-28 15,114 57-15,-29-1-1,29 1 17,-29 27-32,57 1 15,57-28 17,-29 56-17,-28-29 1,56 1-1,-28 0-15,1 28 16,27-28 15,1 28-15,27-29 0,-27 29-1,27-28 1,1 28 15</inkml:trace>
  <inkml:trace contextRef="#ctx0" brushRef="#br0" timeOffset="68126.8303">12354 4918 0,'-57'0'63,"1"0"-48,-1 0-15,-28 0 16,29 0-16,-29 0 16,-169 28-1,-1 0 1,1 1 0,28-1-1,-29 0 1,57 29-1,-169 27 1,56-27 0,-85-1-1,85 1 1,85-1 15,0 1-15,84-29-1,29 1-15,-85-1 16,-84 28 0,112-56-1,29 0 1,-1 0 0,-27 0-1,140 0 1,1 0-1,-57 0 1,29 0 15,28-28-15,-29 28 0,29-28-1,-29 0 1,142 28 140</inkml:trace>
  <inkml:trace contextRef="#ctx0" brushRef="#br1" timeOffset="75316.7486">17923 2657 0,'0'-29'78,"-85"1"-62,28 0-16,-27 0 15,-58-1 1,57 1 0,-28-29-1,-56 29 1,-1 0 15,-84-29-15,84 57-1,0-28 1,1 28 0,-1 0-1,-28 28 1,-28 57-1,57-28 1,56-1 0,56-27-1,0-1 1,29 0 15,-28 29-15,-1-1-1,29-28 1,-57 85 0,28 29-1,-27-1 1,27 0 0,29-84-16,0-1 15,28-27-15,-29 112 16,1-84-1,-28 27 1,27 29 0,1 57-1,28-85 1,-28-29 0,28 29-1,-29 0 1,29-57 15,0 114-15,29-86-1,-1 1 1,0-1 0,1 1-1,55-1 1,1 1-1,28 27 1,-56-55 0,56 27-1,0 1 1,0-29 15,-56 29-15,27-29-1,58 0 1,27 29 0,-84-29-1,-57 0 1,57-28 0,0 28-1,-28 29 1,84-29-1,-56 0 1,-29 1 0,1-29-1,-1 0 1,29 0 0,-28 0-1,27-29 1,-27 1 15,28-28-15,-29 27-1,57-55 1,29-58 0,-29 29-1,-28-28 1,56 28-1,-84 56 1,-1-56 0,57 0-1,-56-141 1,-1 169 15,-28 29-15,-28-29-1,29 56 1,-29 1 0,28-57-1,-28 29 1,0 28 0,0-29-1,0 29 1,0-29-1,0 29 1,0-28 0,0 27-1,0-27 1,-28 27 0,-1 1-1,29 0 1,-28-29 15,0 29-15,0-28-1,-1 56 1,1-57 0,28 29-1,-28 0 1,-29-1-1,29-27 1,0 28 0,0-1-1,-1 1 1,1 28 15,28-28-15,-28-29-1,-1 57 1,29-28 0,0 0-1,-28 28 1,0-57 0,0 29-1,28 0 1,-29-1-1,1 29 1,0-28 15,0 28-15,28-28 0,-29 28 77,29-28-61,-28-1-17</inkml:trace>
  <inkml:trace contextRef="#ctx0" brushRef="#br0" timeOffset="90610.7271">28863 4211 0,'28'0'15,"1"0"32,-1 85-15,-28-29-32,0 29 15,28 141 1,0-28-1,-28 28 1,0-56 15,0 28-15,-28-57 0,-57 57-1,29-28 1,-29-29-1,-56 28 1,-29-27 0,29-1-1,56-84 1,-57 84 0,29-113-1,-56 29 16,56-1-15,-29 1 0,-27-29-1,27 0 1,-169 57 0,-56-85-1,-29 0 1,85-56-1,142 27 1,-114-56 0,226 1-1,-112-1 1,27-56 0,1-29-1,28-28 1,-141-113-1,140 142 1,30 56 15,27-29-15,1 1 0,-1-29-1,-28-84 1,29 56-1,-1 29 1,1-1 0,-1 29-1,29-29 1,0 57 0,-29 0-1,57 56 16,0 1-15,-28 28 0,28-29-1,0 29 1,-29 0 0,29-29-1,0 1 1,0 27-1</inkml:trace>
  <inkml:trace contextRef="#ctx0" brushRef="#br0" timeOffset="92358.7695">28920 4466 0,'-29'-29'16,"29"1"-1,-28 0 1,28-1-16,-28 1 16,28-28-1,-29-1 1,1-28 0,-28-56-1,-1-29 1,29 114-1,0-1 1,-1 29 0,1-57-1,0 1 1,-29-30 0,57 86-16,-28-28 31,0-1-16,28 29 1,-29-29 0,29 29-1,0 0 1,0-29 0,-28 29-1,28-28 1,0 27-1,0-27 1,0 27 0,0-27 15,0-1-15,0 29 30,0 0-30</inkml:trace>
  <inkml:trace contextRef="#ctx0" brushRef="#br0" timeOffset="94477.2477">28326 2685 0,'-28'0'79,"28"28"-79,-29 0 15,1 29-15,0-1 16,0-56-16,-1 85 15,-27 0 1,-1 0 0,-56 0 15,85-29-15,-85 57-1,56-56-15,-28-1 16,-56 1-1,85-1 1,-29-27 0,-85 27-1,29 1 1,56-29-16,28 0 16,-84 0-1,-29 1 1,-141 27-1,1 29 1,83-57 0,1 1-1,113-29 1,-28 0 0,-85 0 15,56 0-16,57 0 1,-28 0 0,-29 28-1,29-28 1,-1 0 0,-27 0-1,112 0 1,29 0-1,-29-57 1,29 57 0,-28-28 15,56-29-15,-57 29-1,57 0 1,-28-29-1,-1 1 1,1-1 0,28 1-1,0-1 1,57 1 0,-29-1-1,57-56 1,-29 0-1,29 28 1,-57 29 0,1 28-1,27-1 1,-28-27 0,86-1 15,27 1-16,29-57 1,27 56 0,1 1-1,0 27 1,113-55 0,-56 27-1,84-28 1,28 29-1,-112-1 1,-57 1 0,56-1 15,-84 29-15,56 0-1,-57-1 1,-56 1-1,1 0 1,83 0 0,-55-29-1,-57 57 1,-29 0 0,1 0-1,-1 0 16,1 28-15,-29-28 0,-28 57-1,28-29 1,1 29 0,-1-29 15,-28 0-16,0 57 1,0-57 0,0 0-1,0 29 1,0-29 0,0 29-1,0-1 1,0-27-1,-28 27 1,-1-28 0,29 1 15,0-1-15,-56 0-1,56 0-15,-85 29 31,57-1-15,-1-27 0,1 27-1,-28-56 1,-1 57 0,-28-1-16,-28 1 15,-28-29 1,84 29-1,29-29 1,-29-28 0,29 28-1,-28 0 1,27 1 0,-55 27 15,27-28-16</inkml:trace>
  <inkml:trace contextRef="#ctx0" brushRef="#br0" timeOffset="95742.9388">28863 5624 0,'0'57'78,"-28"-29"-78,-29 29 15,-28 27-15,29 1 16,-199 141 0,86-113-1,27-28 1,-27 28 0,-142-28-1,-28-28 1,-57-1 15,85-56-15,113 0-1,85 0 1,56 0 0,1 0-1,28 0 1,-29 0-1,1-56 1,27 27 0,-27 1-1,-29-28 1,28 27 0,29 1-1,0 28 1,-29 0-1,29 0 1,28-28 93,85-1-93,28 1-16</inkml:trace>
  <inkml:trace contextRef="#ctx0" brushRef="#br0" timeOffset="96774.9385">28948 4692 0,'-28'0'0,"-1"28"15,-56 28-15,-28 29 16,-141 85-1,-29 28 1,170-114-16,-198 114 16,29 0-1,-29-85 1,-57 0 0,57-28-1,141-57 1,-112 57-1,84-28 1,-28-1 0,113-28-1,84-28 1,1 0 46,-28 0-30,-29 0-17,-57 0 1,114 0-16,-28 0 16,27 29-1,1-29 1,-28 0-1,27 28 1,1 0 0,56-28 93,29-56-93,28 27-1</inkml:trace>
  <inkml:trace contextRef="#ctx0" brushRef="#br0" timeOffset="97842.9723">28665 4155 0,'-28'28'47,"-57"28"-47,-28 29 15,0 0-15,-170 113 16,0 0 0,-27-29-1,-1 29 1,-57 28-1,-56-56 1,-141-114 0,-1 86-1,340-86 1,85 1 0,-29-29-1,29 29 1,28-57-1,28 0 1,28 0 0,29-29-1,0 1 17,-29 28-17,-28 0 1,29 0-1,28 0 1,28-28 47,28-29-48,85-28-15</inkml:trace>
  <inkml:trace contextRef="#ctx0" brushRef="#br0" timeOffset="98879.1168">28241 3928 0,'-28'0'16,"0"0"-1,-312 29-15,-55 56 32,27-29-17,57 29 1,-56 28 0,-29 57 15,-28-1-31,0-56 31,226-56-15,-113-1-1,0 1 1,113-57 0,57 0-16,84 0 31,29 0-31,0 0 15,28 28 64,-57 0-64,29-28-15</inkml:trace>
  <inkml:trace contextRef="#ctx0" brushRef="#br0" timeOffset="99814.4596">27619 3787 0,'28'0'63,"29"85"-63,-29-29 15,0 29-15,1 0 16,84 141 0,-57 0-1,1 0 1,-29-141-16,29 198 16,-1-29-1,-27-28 16,-29-28-15,0-28 0,0-1-1,0-27 1,0-86 0,0 1-1,0-1 1,0-27-1,0-1 1,0 28 0,-29-27-1,1 27 1,-85-56 0</inkml:trace>
  <inkml:trace contextRef="#ctx0" brushRef="#br0" timeOffset="100779.5261">26432 4013 0,'28'0'47,"-28"85"-47,28 0 15,29 141-15,-29-85 16,57 255 0,-28-142-1,27 57 1,-27-113-1,-1 0 1,-27-57 0,-1 1-1,28 112 1,1-169 0,-29 0-1,1-29 16,27-28-15,-28 29 0,29 28-1,-29-29 1,-28-28 0</inkml:trace>
  <inkml:trace contextRef="#ctx0" brushRef="#br0" timeOffset="101806.5491">25216 3985 0,'-28'28'31,"0"1"-15,28-1-1,0 0-15,-29 198 32,29-84-32,57 84 15,28-29 1,0 30-1,28 112 1,0-113 0,0 170-1,-57-227 1,1 1 0,-29-57-1,29-28 1,-29-29-1,85 29 17,-56-29-17,-1 29 1,29 0 0,-29 0-1,1-57 1,-57 0-1,57 1-15,-29 27 16,-28-28 0,56 1-1,-56 27 1,29-56 15,-29 28-15,0-112 78,0 27-94</inkml:trace>
  <inkml:trace contextRef="#ctx0" brushRef="#br0" timeOffset="103314.8385">26036 3731 0,'0'-29'78,"0"1"-78,28 0 16,29-57 0,-29 29-16,29-58 31,27 30-15,-27 55-1,28-27 1,-29 56-1,29-28 1,0 28-16,-28 0 16,169 28-1,-113 0 1,-57 0 0,1 29-1,-29-29 1,29 29 15,-1 56-15,-28-85-1,29 29 1,-29-1 0,29 1-1,-57-29 1,-28-28 78,-57 0-94</inkml:trace>
  <inkml:trace contextRef="#ctx0" brushRef="#br0" timeOffset="104197.0171">25471 3844 0,'0'-29'31,"56"1"-31,1-57 16,56-84-1,-85 27 1,57 1 15,0 28-31,0 0 16,-1 85-1,29-57 17,-56 57-32,28-29 15,56 29 1,-28-29-16,57 29 16,28 56 15,-57 29-16,-28-29 1,-56 29 0,-1-1-1,-28 57 1,29-84 15,-29 27-15,1-28-1,-58-28 79,-84 29-94</inkml:trace>
  <inkml:trace contextRef="#ctx0" brushRef="#br0" timeOffset="105494.4475">24651 3928 0,'28'0'62,"29"-28"-46,-1-57-16,29 1 16,0-1-16,0 0 15,56-141 1,0 56-1,1 1 1,-1 84 0,-28-28-1,28 28 1,57 29 0,-56-1-1,56 1 1,-1 27-1,30-27 17,-1-1-17,-113 57 1,-28 28 0,-29 1-1,-28 27 1,1-27-1,56-1 1,-57 28 0,0-27-16,0-1 15,29 0 1,-29 0 0,0 1 15,1-1-16,-1-28 17,0 0-32,-28 56 15,28-56 1,1 29 0,-1 27-1,0-56 1</inkml:trace>
  <inkml:trace contextRef="#ctx0" brushRef="#br0" timeOffset="106256.2436">27450 2402 0,'0'0'0,"-85"28"0,28 1 16,1-1-16,-57 0 31,56 29-15,0-1-1,29 1 1,-28 56 0,27-85-16,-27 142 15,28-1 1,-1 1 0,29-29-1,-28 29 1,28-29-1,-28 0 1,28-112 0,0 27-1,-28-56 48,-1 0-32,1-85-15</inkml:trace>
  <inkml:trace contextRef="#ctx0" brushRef="#br0" timeOffset="107128.192">24849 2798 0,'0'0'0,"28"0"15,0 0 1,29 0-16,-29 0 16,57 0-16,85 0 15,27 28 1,-84 0 0,1 29-1,-1 28 16,-29-57-15,58 85 0,-114-56-1,29-1 1,-29 1 0,28-1-1,-27 1 1,27-1-1,1 1 1,-29-29 0,29 0-1,-57 1 95</inkml:trace>
  <inkml:trace contextRef="#ctx0" brushRef="#br0" timeOffset="107915.6027">23775 3250 0,'28'0'31,"57"0"-15,28 0-16,28 0 15,0 0-15,227 0 31,-142-56-15,-113 56-16,142 0 16,-58 56-1,1-28-15,-56 1 16,-29-1 15,-28 0-15,28 29-1,141 28 1,-169-57 0,-29 28-1,-27-27 1,-1 27 15,0-56 47</inkml:trace>
  <inkml:trace contextRef="#ctx0" brushRef="#br0" timeOffset="108931.0896">28495 2544 0,'0'0'0,"-28"0"16,0 0-1,0 0 1,-29 28 0,-28 57-1,-84 28-15,-1 28 16,29-28 0,-1 28 15,86-84-31,-29 28 15,0-1 1,57-55 0,-29 27-1,29-27 17,-28 27-17,56 1 1,-57-29-1,29 28-15,-29-56 16,-56 0 31,57-56-47,-29 28 0</inkml:trace>
  <inkml:trace contextRef="#ctx0" brushRef="#br0" timeOffset="110507.2377">26121 3165 0,'0'-28'47,"0"-57"-31,0 1-16,-28-30 15,-1 1-15,-27-141 16,-1 0 0,1 28 15,27 141-31,-27-57 15,-1 29 1,29 29 0,28 55-1,-56-84 1,27 57 0,29-86-1,-28 29 1,28 0-1,-28 0 1,28 85 0,0-29-1,-29 1 1,29 28 0,-28 28 109,0 56-110,0-28-15,-1 29 16,-55 56-1,27 0 1,29-113-16,0 57 16,-1-29-1,1-28 1,85-57 93,-1-27-93,-28-1-16,57 28 16,-28 1-16,27-29 15,-55 57 1,27-29-1,1 1 1,-29 27 0,0-27 15,1 28-15,27-1-1,-28 29 48,1 0-48,-29 29-15,28-29 16,29 169 0,-29-141-16,0 85 15,29 0 1,-1-56-1,-28-29 1,1 1 0,-29-1 93,0 57-93</inkml:trace>
  <inkml:trace contextRef="#ctx0" brushRef="#br0" timeOffset="111428.1427">26177 7122 0,'0'57'31,"-84"28"-15,-1 28-16,-28 0 16,-255 339 15,142-282-31,-113 169 16,141-141-1,28-114 1,29 1-1,56-28 1,57-57 0,0 28-1,28 0 1,-29-28 62,1 0-62,0 0 15</inkml:trace>
  <inkml:trace contextRef="#ctx0" brushRef="#br0" timeOffset="112017.1954">24114 8677 0,'0'0'0,"0"169"32,0-84-32,0 0 15,0 28 1,0 0-1,0-56-15,0-1 16,0 1 0,0-29 15,56-28 47,1-57-78,-29 29 16,57 0-16,-57 0 15,0 28-15,29 0 0,-29 0 32,29-29-17,-29 1 1,29 0-16,-1 28 15,85 0 1,-56-28 0</inkml:trace>
  <inkml:trace contextRef="#ctx0" brushRef="#br0" timeOffset="112992.2522">27478 7038 0,'28'0'32,"0"0"-32,142-29 15,28 29 1,85 29-1,-86 27 1,1 1 0,-28-1-1,113-28 1,28 85 0,84-28-1,-84 0 1,-198-57-1,-56 29 1,-1-1 0,-27-56-1,-29 29 1</inkml:trace>
  <inkml:trace contextRef="#ctx0" brushRef="#br0" timeOffset="113581.0631">30418 7235 0,'28'0'47,"0"0"-31,1 29-16,-1-1 15,0 0-15,0 0 16,29 29 0,0-1-1,-29 1 1,28-29 0,-56 1-16,0-1 31,0 0-31,0 85 15,-141 28 17,-113 29-17,56 0 1,113-86 0,57-84-1,-29 0 1,29 0 15,0 0 63</inkml:trace>
  <inkml:trace contextRef="#ctx0" brushRef="#br2" timeOffset="155287.1667">9074 11616 0,'0'-28'0,"-28"28"15,28-28-15,-28-29 16,-29-28 15,29 85-31,0-56 0,0 28 16,-1-29-1,-27 57 1,-29 0 0,-56 0 15,-1 0-15,86 0 15,27 0-16,1 0 17,0 28-17,0 29-15,-1-29 16,1 29 0,28-29 15,0 29-31,0-29 31,0 28-31,0 57 16,57 57-1,-1-85 1,-28 0 0,1 84 15,27-28-16,1 29 1,28 28 0,-29-29-1,-28-84 1,29-28 15,-29-29-31,0 0 16,1 29-1,-1-29-15,0 0 16,29 1 0,-29-1 15,29 28-15,27-56-1,-55 29 1,27-29-1,1 0 17,-29 0-17,0-57-15,1 29 16,27-29 0,1-27-1,-1-1 16,-56 0-15,57-85-16,-1 29 16,-27 0-1,27-1 1,-28 58 0,-28-29 15,0 0-16,0-1 1,0 1 0,0 29-1,-28-114 1,-28 85 15,27 56-31,29 29 16,-28-29-1,0 29 1,-1 0 0,-55-29 15,-29 1-15,84 28-1,-55-29 1,-30 29-1,30 0 1,55 28 15,1-29-31,0 29 16,28-28 31,-28 28-32,-1 0 64,1 0-64,28 28 266,-28-28-265,-1 0-16,1 29 31,0-29-31,-29 0 16,29 28 0,-28-28-1,27 28 1,-27-28 15,28 0-15,-1 0-1,-84 0 1,85 28 0,-29-28-1,57 29 16,-28-29 1,-28 56-17,56-28 1,-29-28-16,1 29 16,0 27-1,-29 1 1,57-29-1,-56 28 1,56 29 0,-29-28-1,1 28 17,28-1-17,0 58 1,0-86-16,0 114 15,0-29 1,0-28 0,28 29-1,1-1 1,-29-56 0,56-1-1,-28 1 1,1-57-1,-1 29 17,0 28-17,29-29 1,-1 29 0,-27-57-1,-1 29 1,28-29-1,-27 29 1,-1-29 0,85 0-1,-56 0 1,27 29 0,58-29-1,-1 1 1,-84-29-1,27 0 1,-27 0 0,-29 0-1,57-57 17,-28 0-17,27 29 1,-27 0-1,28-29 1,-29 29 0,1-28-1,28-29 1,-1 0 0,-27 57-1,28-57 1,-29 28-1,57-84 17,-28 0-17,0 56 1,-28-56 0,-57-1-1,28-27 1,-28-86-1,0 86 1,0-1 0,0-28-1,-28 57 1,-29-85 0,-28 0-1,0 56 1,1 29-1,55 28 1,-27 85 0,28-29-1,-29 29 17,-28-57-17,57 29 1,-29 56-1,29-57 1,0 29 0,-29 28-1,29 0 1,-29 0 0,1 0-1,28 0 1,-29 0-1,-56 56 17,28-27-17,-56 27 1,0-28 0,-1 29-1,-56-1 1,57 1-1,-29-29 1,114 29 0,-1-29-1,1 28 1,27-27 0,1 27-1,-85 29 1,57 28 15,-114 57-15,142-114-1,-29 1 1,29-29 0,0 57-1,-29 0 1,57-29-1,0 57 1,0-28 0,0 85-1,28-29 1,1 57 0,27-29-1,29 57 1,-28-56-1,-1-57 17,-28-28-17,29 28 1,-1 28 0,-27-112-1,27 27 1,1 1-1,-1-29 1,-27 0 0,84 57-1,-29-29 1,1 1 0,28-1-1,-56-56 1,-29 0 15,29 29-15,56-29-16,113 0 31,-170 0-15,1-29-1,56-27 1,28 28-1,-84-1 1,28-27 0,0 28-1,-1-29 1,-27 29 0,-1-29-1,-27 29 1,56-28-1,-1 27 17,-27-27-17,-29 27 1,29-27 0,-29 56-1,29-57 1,-1 29-1,-28-28 1,29 56 0,-29-57-1,0 29 1,57-57 0,0 0 15,-28 0-16,-1 29 1,-28-1 0,1 29-1,-1-28 1,0-1 0,-28 29-1,0-57 1,-28 28-1,0 1 1,28 28 0,-29 28 62,1-29-63,0 1-15,0 0 32,-1 28-32,1-28 15,0 28 1</inkml:trace>
  <inkml:trace contextRef="#ctx0" brushRef="#br2" timeOffset="194408.8387">8566 12577 0,'-29'0'31,"-27"29"1,-29-1-17,0 0-15,29 0 16,-114 29 0,85-1-1,-28 29 1,85-57-1,0 1 1,-29 27 0,1-27-1,-29 27 1,28-28 0,1 29 15,27-29-16,1-28 17</inkml:trace>
  <inkml:trace contextRef="#ctx0" brushRef="#br2" timeOffset="195265.7247">7463 12916 0,'0'29'16,"0"-1"-1,-28-28-15,28 28 16,-57 29 0,29-29 15,28 0-16,-28 1-15,28-1 16,0 0 0,0 0 15,0 1-15,0-1-1,0 28 1,85-27-1,28-1 1,0 0 0,-57-28 15,-27 0-15,-1 0 30,0 0-30</inkml:trace>
  <inkml:trace contextRef="#ctx0" brushRef="#br2" timeOffset="197991.5564">7407 13114 0,'-29'0'15,"1"29"1,0-1 0,28 0-1,0 0 17,0 29-17,0-29 1,0 29-1,0-29 1,28 28 0,-28-27-1,57-29 1,-29 0 0,28 0-1,-27 0 1,27-29-1,-112 29 79,27 0-94,1-28 16,0 28-1,0 0 1,-1 0 0,1 0-1,56 0 173,1 0-188,-1-28 31,0 28-31,0-28 16,-28-29 31,0 29-32,-28 28 1,0 0-1,-29 0 1,29 0 0,0 0-1,-1 0 17,1 28-17,28 0 1,28-56 78,1 28-79,-29-28-15,28 28 16,-28-28-1,0-1 1</inkml:trace>
  <inkml:trace contextRef="#ctx0" brushRef="#br2" timeOffset="212322.4999">9640 10373 0,'-28'0'0,"-1"0"16,1 0-1,0 0 1,-1 0-1,29 28-15,0 0 16,-56 29 0,56-1 15,0-27-15,0 27-1,0-28 16,28 29-15,57-1 0,-57-27-1,29 27 1,-1-28 0,-27 1-1,-1-29-15,28 0 16,1 0-1,0 0 1,-29-29 0,28 29-1,-27-56 17,-1 28-17,-28-1 1,0 1-1,0 0 1,0-29 0,-57-27-1,29 55 1,-57-27 0,57 27-1,-29 1 1,29 0-1,0 0 1,-29 28 0,29 0-1,-28 0 1,27 28 0,1 28-1,0-27 16,-1 27-15,1 29 0,28-57-1,0 29 1,0-1 0,28 29-1,1-28 1,27-1-1,1-56 1,-29 0 0,29 0-1,-29-28 17,28 0-17,-27-29 1,27 1-1,1 27 1,-57-55 0,0 27-1,0 1 1,-57 27 0,1-56-1,27 57 1,-27 28-1,28 0 1,-29 0 0,29 0-1,-29 57 1,29-1 0,0-27-1,-1 27 16,29 29-15,0 0 0,29 56-1,-1-84 1,29-29 0,-29-28-1,28 0 1,29-57-1,28 1 1,-56-1 0,-1 29-1,-56-29 17,29 29-17,-29-28 1,-29 56-1,-27-29 1,-1 1 0,1 28-16,27 0 15,-27 0 1,28 0 0,-29 0-1,57 57 16,0-29-15,28 0 15,57 0-15,-85 1 0,85-29-1,-57 0 16,1-29-15,-29 1 0,0 0-1,0 0 1,-57 28 0,29 0-16,-1-29 15,-27 29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4-22T07:17:16.61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11421 8225 0,'-28'-29'62,"-1"29"-46,1 0-16,28-28 0,-57 28 31,29 0-15,0 0-1,0 0 1,-1 57-1,-27 27-15,-1 29 32,1 29-17,56 27 1,0-27 0,0-1 15,56 170-31,1-170 31,-1 29-15,-27-29-1,27 0 1,1-112 0,-29 27-16,57-56 31,28-28-16,28-57 1,29-56 0,-57 28 15,-28 28-31,-29-56 31,-27 84-15,-1-28-1,0-28 1,-28-28 0,0 28-16,0-28 15,-28 84 1,0 1 0,-29-114-1,29 113 1,-29 29-1,57-28-15,-28 27 32,0 1-32,-1-28 15,-27 27 1,28-27 0,-29 28 15,29-29-31,0 57 31,-1-56-15,29 27-1,0-27 1</inkml:trace>
  <inkml:trace contextRef="#ctx0" brushRef="#br0" timeOffset="1539.633">11421 7207 0,'-28'0'0,"-29"0"15,-28 0-15,57 0 16,-29 0 0,-84 28-1,-57 1 1,-28 55 0,113-27 15,85-29-31,-1 29 31,-27-1-15,-1 57-1,-56 57 1,85-57-16,-29 28 16,57 85-16,0-56 31,29 28-16,27 28 1,1-56 0,56 169 15,-57-113-31,1-57 31,56 58-15,0 27-1,57 29 1,112 27 0,-112-168-16,-29-29 15,29 28 17,-29-113-17,1 29 1,-114-57-1,57 0-15,28-28 16,28-29 15,-28-28-15,-28 1 0,-28 27 15,84-84-31,-28-85 15,-28 56 17,-29 57-17,1-170 1,-29-141 0,-28 85-16,0-57 15,-56 29 16,-1 113-15,1 112 0,-1-27-1,29 27 1,-29 1 0,-28 56 15,57 57-16,0-57 1,-57 29 0,29-1-16,-29 1 15,0-1 17,-28 1-17,28 27 1,28 1-1,-27-28 1,-58 27 0,-84-27 15,85 28-15,56-1-1,0 1 1,29 28-16,56-57 109</inkml:trace>
  <inkml:trace contextRef="#ctx0" brushRef="#br0" timeOffset="4194.0818">11138 5992 0,'0'0'0,"-56"0"16,-86 28-16,-84 29 15,-28 27 1,56-27 0,85-1-1,-85 29 17,113-28-32,-141 112 0,-29-56 15,114 29 1,28-86-1,85 29 1,-57 56 31,57-56-47,-29 56 16,29 1-1,0-1 1,28 29-1,0-29 17,28 113-32,28-56 15,1-28 1,-29-1 0,29-84-1,-1 56 16,86 114-15,-58-57 0,29 0-1,-28 28 1,0-28 0,-57-57 15,57 28-31,-28-27 15,-1-1 1,1-84 0,56 56-1,-57 0 1,29 0 15,-28 0-15,112 85-1,-56-29 1,57 29 0,28 0-1,-28-57 1,-29 29 0,-85-57-1,-27-57 1,27-27-1,-27 27 1,27 1 15,-28-29-15,29 29 0,-1-1-1,-27-56 1,-1 0-1,-28 28 1,28-28 0,29 29-1,-1-29 1,-27 0 0,55 0-1,1 0 1,0 0-1,28-57 1,113 1 0,-28-1-1,-57 1 1,-56-1 15,-56 29-15,27-29-1,-28 29 1,29-29 0,-1 1-1,1-85 1,113-29 0,56-28-1,-57 0 1,-84 29-1,-57 84-15,1-85 16,27-28 15,-56 29-15,0-1 0,0 1-1,-28-57 1,0-170-1,-1 142 1,29 56 0,-28 113-1,0-56 1,0-1 0,-1 1-1,-55-57 1,27 113-1,29-84 1,-29 84 0,1-56-1,-1 56 1,1 0 15,27 0-15,-27-56-1,-29 28 1,28-29 0,1 29-1,-1 29 1,29-1 0,-57-85-1,29 29 1,-57-29-1,56 1 1,-28-57 15,1 169-15,27-84 0,0 113-1,1-57 1,-29 28-1,29 29 1,-29-29 0,-113 29-1,113 28 1,-28 0 0,0 0-1,28 28 1,-28 1-1,0-1 1,28 0 0,57-28-1,-29 29 1,1-29 15,28 28-15,-1-28 93,-27-28-78</inkml:trace>
  <inkml:trace contextRef="#ctx0" brushRef="#br0" timeOffset="7546.6285">10403 5059 0,'-28'0'32,"0"0"-32,28 28 15,-57-28-15,1 29 16,-86 27 0,-27 1-1,27 27 1,-56 29-1,-28 1 1,85-58 0,-1 1-1,58-1 1,-58-28 0,1 57-1,56 0 1,-28 28-1,0 57 1,56-86 15,29 1-15,-28-28 0,56 56-1,-29 56 1,1 57-1,28-112-15,0 83 16,0-27 0,57 0-1,-1 84 1,1 29 0,56 169-1,0-226 16,-28-28-15,-29-29 0,29 1-1,56 84 1,57 85 0,-56-141-1,-29-28 1,-57-57-1,1 28 1,-29-28 0,29-28-1,-1 28 1,1-28 0,-29-28-1,28 56 1,1 0-1,-29 0 1,29 28 15,-1 0-15,-27-28 0,-1-28-1,28 0 1,-27-29-1,27 29 1,1 0 0,-1 56-1,29 1 1,-28-29 0,-29 0-1,57 56 16,-29-56-15,57 57 0,-84-29-1,55-28 1,1 29 0,-56-86-1,27 1 1,29 56-1,0-57 1,-57 1 0,0-29-1,29 29 1,-29-29 15,142 57-15,-57-57-1,28 0 1,-84 29 0,-1-57-1,57 56 1,-28-56 0,254 0-1,198-226 1,-56 141-1,-29-28 1,-254 57 0,-57-1-1,29-56 1,226-85 0,-198 85-1,-113-28 16,-1 0-15,58-85 0,-57 0-1,141-396 1,-28 198 0,-142 198-1,-56-85 1,0 85-1,0 28 1,-56 0 0,-1-56-1,0 56 17,1-28-17,28 28 1,-85-85-1,56 57 1,-84-57 0,84 114-1,-56 27 1,28-27 0,-28-1-1,57 29 1,-86-113-1,1 140 1,28-27 0,-57 0-1,1 28 1,27-29 0,-112-112-1,84 85 16,1 55-15,27-27 0,-27 0-1,-1 0 1,-28 56 0,113 0-1,-28 28 1,57 29-1,-1-28 1,-56-1 0,57 1-1,-1-1 1,-56 29 0,56-29-1,-56 1 1,0 27-1,29 1 1,-30 0 15,1-57-15,29 85 0,-30 0-1,1 0 1,57 0-1,-57 0 1,85 0 0,-86 0-1,58 0 1,28 0 0,-57 0-1,57 0 16,-1 0-15,-27 0 0,27 0-1,-27 0 17,28 0-17,-1 0-15,1 0 31</inkml:trace>
  <inkml:trace contextRef="#ctx0" brushRef="#br1" timeOffset="25299.9471">6361 11616 0,'28'57'125,"-28"-29"-110,28-28-15,29 85 16,27 28 0,1 28-1,0 29 1,-28-114 0,-1 29-1,1 28 1,-1-56 15,-27-29-15,55 29-1,1-1 1,0 29 0,-29-57-1,-27 29 1,-1-1-1,57 1 1,-85-29-16,56 0 16,-27 29-1,27-29 1,-28 0 0,29 29-1,0-1 1,-29-27-1,28 27 1,-27-28 0,-1 29 15,28-29-15,-27 0-1,27 57 1,1-85-1,-29 29 1,-28-1 15,57 0-15,-29 29 0,-56-142 140,-57 57-156</inkml:trace>
  <inkml:trace contextRef="#ctx0" brushRef="#br1" timeOffset="26562.6257">6191 11673 0,'-28'0'63,"28"28"-63,-85 29 16,0 27-16,-28 58 15,-170 84 1,-56-28-1,85-29 1,112-56 0,58-56-1,27-1 1,0-27-16,29-1 16,-28 0-1,27 0 1,1 29 15,0-29-15,-29 1-1,57 27 1,-56 1 0,56-29-1,-29 57 1,1-29-1,0 1 1,28-29 0,-28 0-1,28 29 1,-29-57 0</inkml:trace>
  <inkml:trace contextRef="#ctx0" brushRef="#br1" timeOffset="27356.099">4212 13623 0,'57'28'63,"27"1"-63,30 27 16,-30-28-16,1 1 15,0-1-15,0 0 16,56 29-1,29 56 1,84 0 0,-141-57-1,0 1 1,-28-1-16,-28-27 16,27 55-1,30-55 1,-58 27-1,-28-27 32,29 27-31,-29-28 0,29 29-1,-29-29 1,29 57 15,-1-57-31,-28 29 16,1-29-1</inkml:trace>
  <inkml:trace contextRef="#ctx0" brushRef="#br1" timeOffset="28930.6199">8198 13680 0,'-28'0'63,"28"28"-63,-28-28 15,-86 56-15,30 29 16,-58 57-1,-84-1 1,170-85 0,27-27-1,-27 27 1,28 1 0,-29-29-1,29 28 1,-1-56-16,1 57 15,-28-29 1,27 29 0,1-29-1,0 0 1,0 1 0,-85 55-1,56 1 16,0-57-15,29 29 0,-28-29-1,56 0 1,-29 1 0,1-1-1,-28 0 1,27 1-1,29-1 1,-28-28 0,0 0 31,-1 28-1,1-28-30,0 28-16,0-28 31,-1 0-31,29 29 16,-28-29 0,0 28 30,0 0-46</inkml:trace>
  <inkml:trace contextRef="#ctx0" brushRef="#br1" timeOffset="38732.4326">6050 10401 0,'-29'56'109,"-27"1"-93,28 28-16,-114 113 15,-27 56 1,-58 0 0,-27 1-1,-142 27 1,85-84-1,226-169-15,-112 140 16,55-28 0,29 1-1,0-1 1,-28 29 0,-29 28-1,85-85 1,29-85 15,-1 28-15,29-27-1,0 27 1,-1-28 0,1 29-1,28-1 1,0-27 156,0-1-125</inkml:trace>
  <inkml:trace contextRef="#ctx0" brushRef="#br1" timeOffset="39679.3629">3081 13680 0,'29'84'62,"-1"1"-46,28-28-16,1 28 16,141 169-1,56 0 1,-84-28 0,113 114-1,-142-114 1,29-57-1,-29 1 1,0-29 15,-56-84-15,-28 27 0,84 1-1,142 113 1,-142-28-1,-28-86 1,-85-55 0,1-1-1,-1 29 1,28-1 0,1-28-1,-29-28 16,29 57-15,-29-29 0,29 29-1,-29-29 17,0 0-32,-28 0 15,28-28 1,-56 0 62,0-56-78,28-57 16,0 28-16,0-113 15,85-56-15</inkml:trace>
  <inkml:trace contextRef="#ctx0" brushRef="#br1" timeOffset="41152.1922">5937 10344 0,'56'57'15,"29"28"-15,113-29 0,593 199 31,-536-57-15,-86-29 0,-56-84-1,1 28 1,-30-57 0,1 1 15,0 84-16,0-56 1,-29 28 0,1 28-1,28 1-15,28 27 32,28-27-17,29 112 1,-1-84-1,-27-57 1,-29 28-16,0-28 31,0-28-15,0 56 0,-28-56-1,-57-28-15,29-1 31,-29 1-31,28 27 32,-27-55-17,27 27 1,1 1 0,-29-29-1</inkml:trace>
  <inkml:trace contextRef="#ctx0" brushRef="#br1" timeOffset="42880.333">9725 13877 0,'-57'29'63,"-28"-1"-48,-28 29-15,28-29 16,57 28-1,-57 1 1,-84 84 0,-255 114-1,198-114-15,-85 28 16,84 29 0,86-56-1,-170 55 1,85-27-1,85-142 17,84 57-17,1 0 1,-29-57 0,56 29-1,1-29 1,-28 28-1,-29 29 1,28-28 0,29-29-1,0 0 1,28 1 0,-29-1 15,1 28-16,-28 1 1,27-29 0,29 0-1,-28-28 1,0 29 0,0-1-1,28 0 110,0 0-94,0 1 1,0-1-17,-29 0 1,29 1-16,0-1 16,-28 0 15,28 0-16</inkml:trace>
  <inkml:trace contextRef="#ctx0" brushRef="#br1" timeOffset="48167.9454">6219 8733 0,'0'29'62,"-56"27"-62,-29 29 0,0 0 16,29 0-16,-171 84 16,30 1 15,-58 84-16,-141 142 1,142-142 0,56-84-1,57-1 1,-57 86 0,-85 27 15,113-112-16,-27 0-15,-30 84 16,58-85 0,56-27-1,28 27 17,0 1-17,57-57-15,-57 57 16,57-114-1,-29 57 1,1 29 0,-1 27 15,29-84-15,0 28-1,-1-113-15,1 56 16,0-27-1,0 27 1,28-27 15,-29-1-31,1 28 16,0-27 0,28-1 62</inkml:trace>
  <inkml:trace contextRef="#ctx0" brushRef="#br1" timeOffset="51893.1228">6389 8536 0,'0'28'47,"28"28"-32,29 1 1,-29 28-16,57-1 16,113 143-1,0 83 1,-114-196-16,86 83 15,0-27 1,-1 84 0,1-56-1,-29-28 1,0-29 0,1 85-1,-29-84 1,0-1 15,-56-56-15,-29 56-1,57 0 1,141 142 0,-57-29-1,29-28 1,-28-56-1,-1 0 1,29-1 0,-28 1-1,0 28 1,-57-57 0,-28-56-1,-1-57 1,29 28-1,29 29 1,-29-56 0,-57 55 15,29-55-15,57 27-1,-29 1 1,28-29-1,-28-28 1,28 0 0,1 0-1,-114 0 1,0 0 0,1 28 15,-1-28 0,-56 28 266,-29 1-281,29-1-16,-57 0 15,-28 57 1,-57 0-1,29 28 17,-29 0-17,1 57 1,-1-1 0,85 1-1,-113 28 1,-282 84 15,-199 57-15,57-28-1,29 141 1,395-282 0,113-85-1,57-29 1,-29 86-1,-56-1 1,0 0 0,-57 1-1,86-86-15,27-28 16,29 1 0,-29 27-1,-56 29 1,0-28-1,57-1 1,56 1 0,-57-1 15,29 1-15,-29-29-1,29 0 1,-29 57-1,29-85 1,0 28 0,-29-84 265,-27-1-281</inkml:trace>
  <inkml:trace contextRef="#ctx0" brushRef="#br0" timeOffset="64245.299">9612 4579 0,'-29'28'31,"1"0"-31,0 0 32,-1 1-17,1-29-15,28 28 16,-56 28-1,-1 1 1,-28-29 0,-56 57-1,28-28 1,0-1 0,0 29-1,0 28 1,113-85-16,-85 0 15,57 29 17,-29-1-17,1 29 1,-1-28 0,-56 56-1,85-28 1,-29-1-1,1 1 1,27 28 0,-27 57-1,-1 28 1,1-29 0,-1 57-1,57-84 1,-28 56-1,28-1 1,0 1 0,28-28-1,-28-29 17,28 1-17,57 84 1,-57-57-1,1 1 1,-29-29 0,0 29-1,28 84 1,-28-113 0,0 1-1,0-1 1,0 0-1,28 57 17,1-56-17,-1 55 1,0-84 0,-28 57-1,57-29 1,-1 29-1,29 84 1,-57-84 0,29-57-1,-29-57 1,0 1 0,1 28-1,27-29 1,-56 1-1,28-1 1,1 1 0,-29-1-1,28 1 17,0 56-17,29-56 1,-29 112-1,29-28 1,-1 29 0,1-57-1,-1 28 1,-28 1 0,29 27-1,28 1 1,0-57-1,-1 85 17,86-29-17,-113-84 1,-1 0 0,1-28-1,-29-1 1,0-28-1,29 57 1,112 28 0,-56-56-1,1-1 1,-58 1 0,29-1-1,-29-56 1,1 29-1,28 27 1,113 1 0,-57 27-1,29-27 17,-1-1-17,57-27 1,29-1-1,141 28 1,169 29 0,-254-85-1,-198 29 1,0-29 0,28 56-1,368-28 1,226-56-1,-537-28 17,-28-1-17,-1 0 1,86-56 0,-1 29-1,-84-1 1,141-113-1,-142 28 1,-112 114 0,56-57-1,57 0 1,-1-57 0,1-28-1,84-310 16,-28 112-31,-56 28 16,-113 142 15,-57 28-15,0 1 0,-85-312-1,28 28 1,1 170-1,-1 85 1,29 85 0,-29-29-1,-27-140 1,27 83 0,0 58-1,29-29 1,-28 57-1,56-29 17,-85-113-17,28 57 1,1 0 0,-1 57-1,1 27 1,-1 1-1,29 0 1,-57-57 0,29 85-1,-1-57 1,29 85 0,-29-28-1,1 0 16,-1 29-15,-112-143 0,-1 58-1,-56-1 1,56 57 0,85 57-1,-28-29 1,-28 0-1,-142-56 1,57-1 0,56 1-1,-84 0 1,56-1 0,113 86-1,-56-1 1,0 1-1,-86-1 17,30 1-17,-1-1 1,56 29 0,1 0-1,-85 28 1,56 0-1,85 0 1,-28 0 0,0 0-1,-367 0 1,254 0 0,84-28-1,29 28 16,-28-29-31,28 29 32,-57 0-17,29 0 1,-1 0 0,1 0-1,85 0 1,-1 0-1,0 0 1,29 0 0,-28 0-1,-1 0 1,29 0 0,-29 0-1,29 0 1,-29 0-1,29 0 17,0 0-17,-29 29 1,29-1 0,-28 28-1,27-27 1,1-1-1,-57 0 1,57-28 93,-57 85-46,29 0-63</inkml:trace>
  <inkml:trace contextRef="#ctx0" brushRef="#br2" timeOffset="72414.2137">9640 13397 0,'0'0'0,"-28"0"15,-1 0-15,-27 0 16,27 0-1,-27 0 17,28 0-32,-1 28 15,-27 0 1,28 1 15,-1-1-31,1 0 31,-28 29-31,27-29 16,29 0 0,0 1-1,-28-1 1,28 28 15,0 29-15,0-57-1,28 57 1,1-28 0,-1-1-1,28 1 17,-27-29-32,27 0 15,-28 1 1,29-29-1,-29 28 17,0 0-17,57-28 1,-56 0 0,-1 0-1,28-28 1,-27 28 15,-1-28-15,0-1-16,-28 1 15,57-28 1,-57 27 0,56 1 15,-27-28-16,-29 27-15,0-27 16,28 27 0,-28 1-1,0-28 1,28 27 15,-28 1-15,0 0-1,0 0 1,0-29 0,0 29 15,0 0-15,0-29-16,-28 29 15,28-1-15,0 1 16,-28 0-1,-29-29 17,29 29-17,-1 0 1,-27-29 0,-1 29-1,29-28 16,0 56-15,0 0 0,-1 0-16,-27 0 31,27 0 16,29 28-32,-28 0 17,28 0-1,0 1-15,28-1-16</inkml:trace>
  <inkml:trace contextRef="#ctx0" brushRef="#br2" timeOffset="74037.2448">11393 13312 0,'-29'0'16,"1"0"-16,0 0 16,-1 0-1,1 0 1,0 28 15,0-28-15,-1 57-16,1-29 15,0-28-15,-29 57 16,29-1 0,-28-27-1,27 55 16,1-55-31,0 84 16,28-29 0,0 30-1,0 55 1,28-56 15,0 28-15,29-56-1,-29 0-15,57 28 16,-29 0 0,1-56-1,-1-1 17,1-28-32,56 29 15,-56-57 1,-1 0-16,57 0 15,0-85 1,-28 0 15,0-28-15,0 0 0,-29 0-1,1-28 1,-29 113-1,0-29 17,-28 29-32,29-29 15,-29-27 1,0 27 0,0 29-1,0-85 16,-57 84-31,29-27 16,0 28 0,-1-29-1,-27 57 1,-1-28 15,29 28-15,-29 0-1,29 0 17,0 0-32,-85 0 31,56 0-15,-395 0-16,-170 56 15</inkml:trace>
  <inkml:trace contextRef="#ctx0" brushRef="#br2" timeOffset="76625.4471">8057 13340 0,'-57'0'62,"29"0"-62,0 0 16,-1 29 0,1-29-16,0 28 15,0 0 1,-29 29 0,29-29-1,28 0 1,-28 1 15,28-1-15,-29 0-1,29 0-15,0 1 32,0-1-17,0 28 1,0-27-1,0 27 1,57 29 0,-1-57-1,-27 1 1,27-29 15,29 0-15,-57 28-1,29 0 1,-1-28 0,86 0-1,-29 0 1,-85-28 0,57 0-1,0-29 1,28 0-1,-85 29 1,0 28 0,-28-28-1,0 0 1,0-1 62,0 1-62,0 0-1,0 0-15,0-1 16,0 1 0,0-28-1,-56 27 1,27-27-1,1 27 1,0 1 0,-29 0-1,1 0 1,28 28 15,-1 0-15,1 0 31,0-29-32,-1 29 1,1 0-16,0 0 31,0 0 0,-1 0-15,1 0 15,0 0-15,0 0 0,-1 0-1</inkml:trace>
  <inkml:trace contextRef="#ctx0" brushRef="#br2" timeOffset="126913.4245">8142 13736 0,'-29'0'500,"1"0"-484,0 0 31,-1 0 359,1 0-390,0 0 31,0 0 31,56-28 47,-28 0-125,28 28 0,-28-29 31,-28 58 47,0-29-62,-1 0-16,29 28 15,0-56 126,29 28-94,-1 0-32,-28-29 32,0 1 0,28 28-47,0 0 16,-28-28-16,29 0 31,-29-1-15,28 29-1,0 0 1,-28-28 0,0 0 30,29 28-14,-1 0-1,-28-29 94,-28 58-31,28-1-94,-29-28 15,1 0 1,0 28 0,28 1-16,-29-1 15,1 28 1,0-56 15,28 29-15,0-58 202,0 1-218,28 28 16,0-28 0,-28 0-1,57-1 1,-29 1 0,-28 0-16,29 28 31,-1 0 16,-56 0 140</inkml:trace>
  <inkml:trace contextRef="#ctx0" brushRef="#br2" timeOffset="127651.3181">7972 13482 0,'0'28'110,"0"29"-95,28-57 1,29 56 0,-29 1-16,0-29 15,1-28 235,-1-28-234,-28-1-16,28 29 16</inkml:trace>
  <inkml:trace contextRef="#ctx0" brushRef="#br2" timeOffset="128223.6426">8198 13453 0,'-28'0'47,"0"0"-32,28 29-15,-57-1 16,0 57-16,1 0 16,-1-1-1,29-27 1,-28-29 0,27 0-1,29-56 126,0-57-141,0 57 15,0-28 1,0 27-16,0 1 16</inkml:trace>
  <inkml:trace contextRef="#ctx0" brushRef="#br2" timeOffset="128778.4817">7802 13453 0,'29'0'47,"-1"0"-47,28 29 16,-27-1-1,-1 0 1,0 1-16,0-1 16,29 28-1,-29-27 16,1-1-15,-1-28 0</inkml:trace>
  <inkml:trace contextRef="#ctx0" brushRef="#br2" timeOffset="133030.0903">15096 13340 0,'28'0'78,"0"0"-78,29 0 16,28 0-16,0 29 15,56 27 1,-56-28 0,-1 29-1,-55-29-15,-1-28 16,-28 29 15,0-1-15,0 28-1,-57-27 1,29 27-16,-28-28 16,56 1-1</inkml:trace>
  <inkml:trace contextRef="#ctx0" brushRef="#br2" timeOffset="134536.7353">16085 13143 0,'0'0'0,"-56"0"16,27 28 0,-27 28-16,28-27 0,-1 84 15,-27 0 1,28 85 0,28-1-1,0 1 1,56-56-1,1-1 1,-1-85 0,1-27-1,56-29 1,56-85 0,-27-28-1,-1 0 16,-84 28-15,-1 57 0,-28-29-1,-28 29 1,0 0 0,0-29-1,0 1 1,-56-1-1,28 1 1,-29 27 0,29 1-1,0 0 17,-1 28-17,-27 0 1,-1 0 15,29 0-15,-29 56-1,57-27 1,-56-1 0,56 0-1,-28-28 1,-1 0 15,1 0 0,0 28-15,0 1 0,-1-29 46,1 0 47,0 0-93,28 28 0,-29-28-1,1 0 32</inkml:trace>
  <inkml:trace contextRef="#ctx0" brushRef="#br2" timeOffset="135425.3628">16114 13171 0,'0'0'0,"56"0"0,-28 0 15,1 0 1,-1 0 0,0 0-1,29 56 1,-29-27-1,28-1 17,-56 0-32,57 29 15,-29 27 1,1-55 0,27 27-1,-56 1 1,0-29-1,28 29 1,1 27 0,-29 1-1,0-57 1,0 29 0,0 0 15,-29-1-16,29 1 1,-28-1 0,0-56-1,0 57 1,-114-1 0,-169 1-1,29-1-15</inkml:trace>
  <inkml:trace contextRef="#ctx0" brushRef="#br2" timeOffset="137114.0427">5428 6868 0,'-29'0'15,"-55"0"1,27 28-16,29 0 16,-85 1-1,56 27 1,-112 57 0,112-113-16,29 29 31,-29 55-16,1-27 1,27-29 0,1 0-1,0 29 1,28 28 0,0-29-1,28 1 1,29 28-1,28-57 1,-1 28 0,1-27 15,0-29-15,0 0-1,28-29 1,-28 1-1,-57 0 1,28 0 0,-27-1-1,-1-27 1,0 28 0,-28-1 15,29 1-16,-1-29 1,-28 29 0,28 0-16,-28-29 15,28 1 1,-28 28 0,0-1 15,0-27-16,0 28 1,-28 28 0,-28 0-1,27 0 1,-27 0 0,27 0-1,-27 0 1,-1 0-1,1 0 1,28 28 0,28 0 109</inkml:trace>
  <inkml:trace contextRef="#ctx0" brushRef="#br2" timeOffset="138508.2938">4636 7348 0,'0'-28'16,"28"28"0,1-28-16,-1 28 15,0 0 1,1 0-1,-1 0 1,0 0 0,29 0-1,-1 0 17,-28 28-17,29 0 1,-29-28-1,29 0 1,-29 0 0,0 0-1,29 0 1,-29 0 0,0 0-1,1 0 1,-1 0-1,28 0 1</inkml:trace>
  <inkml:trace contextRef="#ctx0" brushRef="#br2" timeOffset="159072.7333">20693 2826 0,'0'113'47,"0"-28"-47,0-28 15,0 56-15,0-29 16,0 86 15,28 84-15,29-112-1,56-29 1,-28-57 0,28-27-1,57-29 1,-57 0-1,-29-57 1,-55 29 0,-29-1 46,56-27-46,-27 28-16</inkml:trace>
  <inkml:trace contextRef="#ctx0" brushRef="#br2" timeOffset="159604.2797">21739 3278 0,'0'0'0,"0"57"109,0 28-93,0 28-16,-28 0 0,28-57 15,0 29 1,0 28 0</inkml:trace>
  <inkml:trace contextRef="#ctx0" brushRef="#br2" timeOffset="171563.6934">8028 13651 0</inkml:trace>
  <inkml:trace contextRef="#ctx0" brushRef="#br2" timeOffset="172662.8862">8028 13651 0</inkml:trace>
  <inkml:trace contextRef="#ctx0" brushRef="#br2" timeOffset="172861.9889">8028 13651 0</inkml:trace>
  <inkml:trace contextRef="#ctx0" brushRef="#br2" timeOffset="175499.5296">8028 13651 0</inkml:trace>
  <inkml:trace contextRef="#ctx0" brushRef="#br2" timeOffset="179492.8896">8142 13595 0,'-29'0'359,"29"28"-343,-28 0-1,0-28 1,28 29-16,0-1 63,-29-28-48,1 0 32,0-28-31,28-1-1,-57 1 1,29-85 0,-28 85-1,56-29 1,0 29 15,0 0-15,0-1-1,28 29-15,0 0 16,0 0 15,1 0-15,-29 29 78,28-1-94,-28 0 15,0 0-15,0 1 16,0-1-1,0 0-15,0-56 94,0 0-78,0-1-16,28 1 15,0 0 1,1 28-16,-1-28 16,0 28 62,1 56-63,-1 1 1,-28 28 0,0-29-1,0 1-15,0-29 16,0 0 0,-28-28 62,28-28-47,0 0-31,0-1 16,0 1-1,28 0 1,0 0-1,-28-1-15,28 29 47,1 29-31,-1 27 0,0 1-1,-28 56-15,0-57 16,0-28-1,-56 1 17,56-1-17,-29-28-15,29-57 47,-28 29-47,0-28 16,28 27 15,0-27-15,28 28-1,-28-1-15,28 29 0,1 0 16,-58 29 78,1-1-79,0 0 1,0-28 15,28-28 47,28 28-62,0 0 0,-28-28-1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4982F-C58D-4959-982D-D899C685C341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DF3C-B95B-4093-B12D-E205DF943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Draw the output layer error as the simple difference between the real and predicted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Explain with draw that the error get propagated as the node is taking some responsibility (with the weight in the like between neurons) about the error in the previous layer.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33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Leave-one-out is the degenerate case of K-Fold Cross Validation, where K is chosen as the total number of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dataset with N examples, perform N experiments.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experiment use N-1 examples for training and the remaining example for testing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usual, the true err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9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derivative of the sigmoid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8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as regularization parameter</a:t>
                </a:r>
                <a:r>
                  <a:rPr lang="en-GB" baseline="0" dirty="0"/>
                  <a:t>.</a:t>
                </a:r>
              </a:p>
              <a:p>
                <a:r>
                  <a:rPr lang="en-GB" baseline="0" dirty="0"/>
                  <a:t>We don’t regularize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as regularization parameter</a:t>
                </a:r>
                <a:r>
                  <a:rPr lang="en-GB" baseline="0" dirty="0"/>
                  <a:t>.</a:t>
                </a:r>
              </a:p>
              <a:p>
                <a:r>
                  <a:rPr lang="en-GB" baseline="0" dirty="0"/>
                  <a:t>We don’t regularize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𝜃_</a:t>
                </a:r>
                <a:r>
                  <a:rPr lang="en-GB" sz="1200" b="0" i="0">
                    <a:latin typeface="Cambria Math" panose="02040503050406030204" pitchFamily="18" charset="0"/>
                  </a:rPr>
                  <a:t>0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line showing the underfitting and draw a cross on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because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</a:t>
                </a:r>
                <a:r>
                  <a:rPr lang="en-GB" i="0" dirty="0">
                    <a:latin typeface="Cambria Math" panose="02040503050406030204" pitchFamily="18" charset="0"/>
                  </a:rPr>
                  <a:t>𝑦=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𝑐𝑜𝑛𝑠𝑡</a:t>
                </a:r>
                <a:r>
                  <a:rPr lang="en-GB" b="0" i="0" dirty="0">
                    <a:latin typeface="Cambria Math" panose="02040503050406030204" pitchFamily="18" charset="0"/>
                  </a:rPr>
                  <a:t>.</a:t>
                </a:r>
                <a:r>
                  <a:rPr lang="en-GB" i="0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line showing the underfitting and draw a cross on every </a:t>
                </a:r>
                <a:r>
                  <a:rPr lang="en-GB" b="0" i="0" dirty="0">
                    <a:latin typeface="Cambria Math" panose="02040503050406030204" pitchFamily="18" charset="0"/>
                  </a:rPr>
                  <a:t>𝑥_𝑠</a:t>
                </a:r>
                <a:r>
                  <a:rPr lang="en-GB" dirty="0"/>
                  <a:t> because the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𝜃_</a:t>
                </a:r>
                <a:r>
                  <a:rPr lang="en-GB" b="0" i="0">
                    <a:latin typeface="Cambria Math" panose="02040503050406030204" pitchFamily="18" charset="0"/>
                  </a:rPr>
                  <a:t>𝑠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1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as regularization parameter</a:t>
                </a:r>
                <a:r>
                  <a:rPr lang="en-GB" baseline="0" dirty="0"/>
                  <a:t> for the gradient decent.</a:t>
                </a:r>
                <a:endParaRPr lang="en-GB" dirty="0"/>
              </a:p>
              <a:p>
                <a:r>
                  <a:rPr lang="en-GB" dirty="0"/>
                  <a:t>Recall the normal equation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from least square, and solve it for the regularized equation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as regularization parameter</a:t>
                </a:r>
                <a:r>
                  <a:rPr lang="en-GB" baseline="0" dirty="0"/>
                  <a:t> for the gradient decent.</a:t>
                </a:r>
                <a:endParaRPr lang="en-GB" dirty="0"/>
              </a:p>
              <a:p>
                <a:r>
                  <a:rPr lang="en-GB" dirty="0"/>
                  <a:t>Recall the normal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𝑋)〗^(−1) 𝑋^𝑇 𝑌</a:t>
                </a:r>
                <a:r>
                  <a:rPr lang="en-GB" dirty="0"/>
                  <a:t> from least square, and solve it for the regularized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𝑋+ 𝜆𝐼)〗^(−1) 𝑋^𝑇 𝑌</a:t>
                </a:r>
                <a:r>
                  <a:rPr lang="en-GB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3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as regularization parameter</a:t>
                </a:r>
                <a:r>
                  <a:rPr lang="en-GB" baseline="0" dirty="0"/>
                  <a:t>.</a:t>
                </a:r>
              </a:p>
              <a:p>
                <a:r>
                  <a:rPr lang="en-GB" baseline="0" dirty="0"/>
                  <a:t>Also with the gradient decent.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as regularization parameter</a:t>
                </a:r>
                <a:r>
                  <a:rPr lang="en-GB" baseline="0" dirty="0"/>
                  <a:t>.</a:t>
                </a:r>
              </a:p>
              <a:p>
                <a:r>
                  <a:rPr lang="en-GB" baseline="0" dirty="0"/>
                  <a:t>Also with the gradient decent.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4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regularization curve of the L2 </a:t>
                </a:r>
                <a:r>
                  <a:rPr lang="en-GB" dirty="0" err="1"/>
                  <a:t>regularizer</a:t>
                </a:r>
                <a:r>
                  <a:rPr lang="en-GB" dirty="0"/>
                  <a:t> and the cost function in the first quarter</a:t>
                </a:r>
                <a:r>
                  <a:rPr lang="en-GB" baseline="0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as regularization parameter</a:t>
                </a:r>
                <a:r>
                  <a:rPr lang="en-GB" baseline="0" dirty="0"/>
                  <a:t> for the gradient decent.</a:t>
                </a:r>
                <a:endParaRPr lang="en-GB" dirty="0"/>
              </a:p>
              <a:p>
                <a:r>
                  <a:rPr lang="en-GB" dirty="0"/>
                  <a:t>Recall the normal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𝑋)〗^(−1) 𝑋^𝑇 𝑌</a:t>
                </a:r>
                <a:r>
                  <a:rPr lang="en-GB" dirty="0"/>
                  <a:t> from least square, and solve it for the regularized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𝑋+ 𝜆𝐼)〗^(−1) 𝑋^𝑇 𝑌</a:t>
                </a:r>
                <a:r>
                  <a:rPr lang="en-GB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regularization curve of the L1 </a:t>
                </a:r>
                <a:r>
                  <a:rPr lang="en-GB" dirty="0" err="1"/>
                  <a:t>regularizer</a:t>
                </a:r>
                <a:r>
                  <a:rPr lang="en-GB" dirty="0"/>
                  <a:t> and the cost function in the first quarter</a:t>
                </a:r>
                <a:r>
                  <a:rPr lang="en-GB" baseline="0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Draw the L2 </a:t>
                </a:r>
                <a:r>
                  <a:rPr lang="en-GB" dirty="0" err="1"/>
                  <a:t>regularizer</a:t>
                </a:r>
                <a:r>
                  <a:rPr lang="en-GB" dirty="0"/>
                  <a:t> with the cost function with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/>
                  <a:t>as regularization parameter</a:t>
                </a:r>
                <a:r>
                  <a:rPr lang="en-GB" baseline="0" dirty="0"/>
                  <a:t> for the gradient decent.</a:t>
                </a:r>
                <a:endParaRPr lang="en-GB" dirty="0"/>
              </a:p>
              <a:p>
                <a:r>
                  <a:rPr lang="en-GB" dirty="0"/>
                  <a:t>Recall the normal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𝑋)〗^(−1) 𝑋^𝑇 𝑌</a:t>
                </a:r>
                <a:r>
                  <a:rPr lang="en-GB" dirty="0"/>
                  <a:t> from least square, and solve it for the regularized equation 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=〖(𝑋^𝑇 𝑋+ 𝜆𝐼)〗^(−1) 𝑋^𝑇 𝑌</a:t>
                </a:r>
                <a:r>
                  <a:rPr lang="en-GB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DF3C-B95B-4093-B12D-E205DF943F9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1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7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6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1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5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6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2ADA-DAEE-4718-ADE1-3F0B217453A4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66A5-84A2-4502-BA1D-8EFAF66ED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5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0.xml"/><Relationship Id="rId7" Type="http://schemas.openxmlformats.org/officeDocument/2006/relationships/image" Target="../media/image31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3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tags" Target="../tags/tag34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3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36.xml"/><Relationship Id="rId10" Type="http://schemas.openxmlformats.org/officeDocument/2006/relationships/image" Target="../media/image32.png"/><Relationship Id="rId4" Type="http://schemas.openxmlformats.org/officeDocument/2006/relationships/tags" Target="../tags/tag3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tags" Target="../tags/tag6.xml"/><Relationship Id="rId21" Type="http://schemas.openxmlformats.org/officeDocument/2006/relationships/image" Target="../media/image9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2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3.xml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ustomXml" Target="../ink/ink1.xml"/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0" Type="http://schemas.openxmlformats.org/officeDocument/2006/relationships/chart" Target="../charts/chart3.xml"/><Relationship Id="rId4" Type="http://schemas.openxmlformats.org/officeDocument/2006/relationships/tags" Target="../tags/tag22.xml"/><Relationship Id="rId9" Type="http://schemas.openxmlformats.org/officeDocument/2006/relationships/chart" Target="../charts/chart2.xml"/><Relationship Id="rId1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25.xml"/><Relationship Id="rId7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5181" y="4851700"/>
            <a:ext cx="9144000" cy="12185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5658F"/>
                </a:solidFill>
                <a:latin typeface="TimesNewRomanPSMT"/>
              </a:rPr>
              <a:t>Artificial neural networks.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418" y="293315"/>
            <a:ext cx="4974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5658F"/>
                </a:solidFill>
              </a:rPr>
              <a:t>Regularized linear regression</a:t>
            </a:r>
            <a:endParaRPr lang="en-GB" sz="3200" dirty="0">
              <a:solidFill>
                <a:srgbClr val="3565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7418" y="1072936"/>
                <a:ext cx="5889782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1072936"/>
                <a:ext cx="5889782" cy="11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7418" y="218057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018" y="263777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90" y="5000733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49" y="3186313"/>
            <a:ext cx="4834890" cy="651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49" y="4160247"/>
            <a:ext cx="1572768" cy="306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18" y="5457171"/>
            <a:ext cx="6062472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930" y="3169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5658F"/>
                </a:solidFill>
              </a:rPr>
              <a:t>Regularized logistic regression.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0" y="1228095"/>
            <a:ext cx="8229600" cy="99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930" y="260641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7" y="5121011"/>
            <a:ext cx="2110913" cy="248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530" y="306361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02" y="5426573"/>
            <a:ext cx="109728" cy="304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61" y="3612153"/>
            <a:ext cx="4834890" cy="651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61" y="4586087"/>
            <a:ext cx="1572768" cy="306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28" y="4413494"/>
            <a:ext cx="3195828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658F"/>
                </a:solidFill>
              </a:rPr>
              <a:t>Regularization and feature selection (lasso)</a:t>
            </a:r>
            <a:endParaRPr lang="en-GB" dirty="0">
              <a:solidFill>
                <a:srgbClr val="3565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3782" y="1204165"/>
                <a:ext cx="8603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As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 increases,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decreases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goes to zero, but too slowly for ridge. Lasso will ensure that irrelevant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have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 0.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1204165"/>
                <a:ext cx="8603673" cy="707886"/>
              </a:xfrm>
              <a:prstGeom prst="rect">
                <a:avLst/>
              </a:prstGeom>
              <a:blipFill>
                <a:blip r:embed="rId2"/>
                <a:stretch>
                  <a:fillRect l="-780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163782" y="2192484"/>
            <a:ext cx="7554191" cy="4369374"/>
            <a:chOff x="1427884" y="2477363"/>
            <a:chExt cx="7134225" cy="4105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884" y="2477363"/>
              <a:ext cx="7134225" cy="4105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456230" y="5769325"/>
                  <a:ext cx="651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230" y="5769325"/>
                  <a:ext cx="6511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64463" y="5769325"/>
                  <a:ext cx="651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4463" y="5769325"/>
                  <a:ext cx="6511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73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418" y="293315"/>
            <a:ext cx="4974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5658F"/>
                </a:solidFill>
              </a:rPr>
              <a:t>Regularized linear regression</a:t>
            </a:r>
            <a:endParaRPr lang="en-GB" sz="3200" dirty="0">
              <a:solidFill>
                <a:srgbClr val="35658F"/>
              </a:solidFill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281282" y="2192482"/>
            <a:ext cx="0" cy="4094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675886" y="4878532"/>
            <a:ext cx="455074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418" y="902549"/>
                <a:ext cx="5889782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902549"/>
                <a:ext cx="5889782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31560" y="172800"/>
              <a:ext cx="9851400" cy="609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200" y="163440"/>
                <a:ext cx="9870120" cy="61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00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418" y="293315"/>
            <a:ext cx="4974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5658F"/>
                </a:solidFill>
              </a:rPr>
              <a:t>Regularized linear regression</a:t>
            </a:r>
            <a:endParaRPr lang="en-GB" sz="3200" dirty="0">
              <a:solidFill>
                <a:srgbClr val="3565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7418" y="875508"/>
                <a:ext cx="5889782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875508"/>
                <a:ext cx="5889782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cxnSpLocks/>
          </p:cNvCxnSpPr>
          <p:nvPr/>
        </p:nvCxnSpPr>
        <p:spPr>
          <a:xfrm>
            <a:off x="2281282" y="2192482"/>
            <a:ext cx="0" cy="4094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675886" y="4878532"/>
            <a:ext cx="455074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83720" y="1017360"/>
              <a:ext cx="7042680" cy="5474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360" y="1008000"/>
                <a:ext cx="7061400" cy="54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05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1605" y="5486400"/>
            <a:ext cx="5371522" cy="7801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Cross validation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230916" y="155127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8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Cross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63"/>
            <a:ext cx="10515600" cy="3034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Model selection</a:t>
            </a:r>
          </a:p>
          <a:p>
            <a:pPr lvl="1"/>
            <a:r>
              <a:rPr lang="en-GB" dirty="0"/>
              <a:t>Almost invariably, all pattern recognition techniques have one or more</a:t>
            </a:r>
            <a:br>
              <a:rPr lang="en-GB" dirty="0"/>
            </a:br>
            <a:r>
              <a:rPr lang="en-GB" dirty="0"/>
              <a:t>free parameters (hyperparameters)</a:t>
            </a:r>
          </a:p>
          <a:p>
            <a:pPr lvl="2"/>
            <a:r>
              <a:rPr lang="en-GB" dirty="0"/>
              <a:t>The number of neighbours in a </a:t>
            </a:r>
            <a:r>
              <a:rPr lang="en-GB" dirty="0" err="1"/>
              <a:t>kNN</a:t>
            </a:r>
            <a:r>
              <a:rPr lang="en-GB" dirty="0"/>
              <a:t> classification rule</a:t>
            </a:r>
          </a:p>
          <a:p>
            <a:pPr lvl="2"/>
            <a:r>
              <a:rPr lang="en-GB" dirty="0"/>
              <a:t>The network size, learning parameters and weights in MLPs</a:t>
            </a:r>
          </a:p>
          <a:p>
            <a:pPr marL="0" indent="0">
              <a:buNone/>
            </a:pPr>
            <a:r>
              <a:rPr lang="en-GB" dirty="0"/>
              <a:t>How do we select the “optimal” parameter(s) or model for a given</a:t>
            </a:r>
            <a:br>
              <a:rPr lang="en-GB" dirty="0"/>
            </a:br>
            <a:r>
              <a:rPr lang="en-GB" dirty="0"/>
              <a:t>classification problem? 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26359"/>
            <a:ext cx="98436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Performance estimation</a:t>
            </a:r>
            <a:r>
              <a:rPr lang="en-GB" sz="2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One approach is to use the entire training data to select our classifier</a:t>
            </a:r>
            <a:br>
              <a:rPr lang="en-GB" sz="2400" dirty="0"/>
            </a:br>
            <a:r>
              <a:rPr lang="en-GB" sz="2400" dirty="0"/>
              <a:t>and estimate the error rate.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The final model will normally overfit the training data (large parameter model).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The error rate estimate will be overly optimistic (lower than the true error rate) .</a:t>
            </a:r>
          </a:p>
        </p:txBody>
      </p:sp>
    </p:spTree>
    <p:extLst>
      <p:ext uri="{BB962C8B-B14F-4D97-AF65-F5344CB8AC3E}">
        <p14:creationId xmlns:p14="http://schemas.microsoft.com/office/powerpoint/2010/main" val="20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15" y="190023"/>
            <a:ext cx="10515600" cy="5388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Solution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615" y="1179970"/>
            <a:ext cx="5988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Helvetica-Bold"/>
              </a:rPr>
              <a:t>Split dataset into two groups: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Training set: used to train the classifier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Test set: used to evaluate the trained classifier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615" y="2347821"/>
            <a:ext cx="249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But what to do for the hyperparameters 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614" y="3225550"/>
            <a:ext cx="4571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we modify (tune) the hyperparameter on the result from the test set, we actually have </a:t>
            </a:r>
            <a:r>
              <a:rPr lang="en-GB" sz="2000" dirty="0" err="1"/>
              <a:t>roing</a:t>
            </a:r>
            <a:r>
              <a:rPr lang="en-GB" sz="2000" dirty="0"/>
              <a:t> the error form the test 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9069" y="947754"/>
            <a:ext cx="58267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Helvetica-Bold"/>
              </a:rPr>
              <a:t>Three way cross validation</a:t>
            </a:r>
          </a:p>
          <a:p>
            <a:r>
              <a:rPr lang="en-GB" sz="2000" dirty="0">
                <a:latin typeface="Helvetica-Bold"/>
              </a:rPr>
              <a:t>Split dataset into two groups: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Training set: used to train the classifier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Validation set: used to modify the hyperparameter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Test set: used to evaluate the trained classifier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36080" y="3697444"/>
            <a:ext cx="5323840" cy="1291116"/>
            <a:chOff x="6736080" y="3697444"/>
            <a:chExt cx="5323840" cy="129111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736080" y="4409440"/>
              <a:ext cx="272288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9458960" y="4409440"/>
              <a:ext cx="1300480" cy="5791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0759440" y="4409440"/>
              <a:ext cx="1300480" cy="579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test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736080" y="3697444"/>
              <a:ext cx="5232400" cy="5791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6615" y="4692010"/>
            <a:ext cx="4440382" cy="1291116"/>
            <a:chOff x="376615" y="4692010"/>
            <a:chExt cx="4440382" cy="129111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76615" y="5404006"/>
              <a:ext cx="3139902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3516517" y="5404006"/>
              <a:ext cx="1300480" cy="5791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76615" y="4692010"/>
              <a:ext cx="4440382" cy="5791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656419" y="5382961"/>
            <a:ext cx="531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Helvetica" panose="020B0604020202020204" pitchFamily="34" charset="0"/>
              </a:rPr>
              <a:t>After assessing the final model with the test set, YOU MUST NOT further </a:t>
            </a:r>
            <a:r>
              <a:rPr lang="en-GB" b="1" i="1" dirty="0">
                <a:solidFill>
                  <a:srgbClr val="C00000"/>
                </a:solidFill>
                <a:latin typeface="Helvetica" panose="020B0604020202020204" pitchFamily="34" charset="0"/>
              </a:rPr>
              <a:t>tune</a:t>
            </a:r>
            <a:r>
              <a:rPr lang="en-GB" b="1" dirty="0">
                <a:solidFill>
                  <a:srgbClr val="C00000"/>
                </a:solidFill>
                <a:latin typeface="Helvetica" panose="020B0604020202020204" pitchFamily="34" charset="0"/>
              </a:rPr>
              <a:t> the model</a:t>
            </a:r>
            <a:r>
              <a:rPr lang="en-GB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34204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K-Fold Cross-validation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47520" y="1916961"/>
            <a:ext cx="7010400" cy="3849108"/>
            <a:chOff x="6096000" y="2183604"/>
            <a:chExt cx="6055360" cy="378959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421880" y="3118480"/>
              <a:ext cx="393192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6096000" y="3077883"/>
              <a:ext cx="1300480" cy="579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096000" y="2183604"/>
              <a:ext cx="5232400" cy="5791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712200" y="3839996"/>
              <a:ext cx="264160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396480" y="3860601"/>
              <a:ext cx="1300480" cy="579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6000" y="3860601"/>
              <a:ext cx="130048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696960" y="4622714"/>
              <a:ext cx="1300480" cy="579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096000" y="4612398"/>
              <a:ext cx="260096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997440" y="4642991"/>
              <a:ext cx="135636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6101080" y="5394078"/>
              <a:ext cx="3896360" cy="579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train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997440" y="5394078"/>
              <a:ext cx="1356360" cy="579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validation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50320" y="3182777"/>
              <a:ext cx="701040" cy="369332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K =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50320" y="3944890"/>
              <a:ext cx="701040" cy="369332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K =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50320" y="4747885"/>
              <a:ext cx="701040" cy="369332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K = 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50320" y="5505031"/>
              <a:ext cx="701040" cy="369332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K = 4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31800" y="1136917"/>
            <a:ext cx="10937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Helvetica-Bold"/>
              </a:rPr>
              <a:t>Split dataset into k groups:</a:t>
            </a:r>
            <a:endParaRPr lang="en-GB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For each of K experiments, use K-1 folds for training and the remaining one for testing.</a:t>
            </a:r>
            <a:endParaRPr lang="en-GB" sz="2000" dirty="0"/>
          </a:p>
        </p:txBody>
      </p:sp>
      <p:sp>
        <p:nvSpPr>
          <p:cNvPr id="22" name="Rectangle 21"/>
          <p:cNvSpPr/>
          <p:nvPr/>
        </p:nvSpPr>
        <p:spPr>
          <a:xfrm>
            <a:off x="243840" y="5860123"/>
            <a:ext cx="111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The advantage of K-Fold Cross validation is that all the examples in the dataset are eventually used for both training and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7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44805"/>
            <a:ext cx="10515600" cy="640715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35658F"/>
                </a:solidFill>
              </a:rPr>
              <a:t>How many folds are needed?</a:t>
            </a:r>
            <a:r>
              <a:rPr lang="en-GB" sz="4000" dirty="0">
                <a:solidFill>
                  <a:srgbClr val="35658F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600" y="1304409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Helvetica-Bold"/>
              </a:rPr>
              <a:t>With a large number of folds</a:t>
            </a:r>
            <a:br>
              <a:rPr lang="en-GB" sz="2400" b="1" dirty="0">
                <a:solidFill>
                  <a:srgbClr val="00654A"/>
                </a:solidFill>
                <a:latin typeface="Helvetica-Bold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+ The bias of the true error rate estimator will be small (the estimator will be very accurate).</a:t>
            </a:r>
            <a:b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- The variance of the true error rate estimator will be large.</a:t>
            </a:r>
            <a:b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- The computational time will be very large as well (many experiments).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736600" y="3008293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Helvetica-Bold"/>
              </a:rPr>
              <a:t>With a small number of folds</a:t>
            </a:r>
            <a:br>
              <a:rPr lang="en-GB" sz="2400" b="1" dirty="0">
                <a:solidFill>
                  <a:srgbClr val="00654A"/>
                </a:solidFill>
                <a:latin typeface="Helvetica-Bold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+ The number of experiments and, therefore, computation time are reduced.</a:t>
            </a:r>
            <a:b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+ The variance of the estimator will be small.</a:t>
            </a:r>
            <a:b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- The bias of the estimator will be large (conservative or higher than the true error rate).</a:t>
            </a:r>
            <a:r>
              <a:rPr lang="en-GB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6600" y="4712177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Helvetica-Bold"/>
              </a:rPr>
              <a:t>In practice, the choice of the number of folds depends on the size of the dataset</a:t>
            </a:r>
            <a:endParaRPr lang="en-GB" sz="2000" dirty="0">
              <a:solidFill>
                <a:srgbClr val="000000"/>
              </a:solidFill>
              <a:latin typeface="T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For large datasets, even 3-Fold Cross Validation will be quite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Helvetica" panose="020B0604020202020204" pitchFamily="34" charset="0"/>
              </a:rPr>
              <a:t>For very sparse datasets, we may have to use leave-one-out in order to train on as many examples as possible.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6600" y="6211669"/>
            <a:ext cx="710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654A"/>
                </a:solidFill>
                <a:latin typeface="Helvetica-Bold"/>
              </a:rPr>
              <a:t>A common choice for K-Fold Cross Validation is K=10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1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66" y="187864"/>
            <a:ext cx="10515600" cy="58114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Backpropagation algorithm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734637" y="2433536"/>
            <a:ext cx="5224800" cy="2491755"/>
            <a:chOff x="4413380" y="5218625"/>
            <a:chExt cx="2875951" cy="1180328"/>
          </a:xfrm>
        </p:grpSpPr>
        <p:sp>
          <p:nvSpPr>
            <p:cNvPr id="84" name="Oval 83"/>
            <p:cNvSpPr/>
            <p:nvPr/>
          </p:nvSpPr>
          <p:spPr>
            <a:xfrm>
              <a:off x="5577365" y="5772653"/>
              <a:ext cx="434604" cy="421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cxnSpLocks/>
              <a:endCxn id="84" idx="2"/>
            </p:cNvCxnSpPr>
            <p:nvPr/>
          </p:nvCxnSpPr>
          <p:spPr>
            <a:xfrm flipV="1">
              <a:off x="4478694" y="5983542"/>
              <a:ext cx="1098671" cy="4154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cxnSpLocks/>
              <a:endCxn id="84" idx="2"/>
            </p:cNvCxnSpPr>
            <p:nvPr/>
          </p:nvCxnSpPr>
          <p:spPr>
            <a:xfrm>
              <a:off x="4478694" y="5568131"/>
              <a:ext cx="1098671" cy="4154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  <a:endCxn id="84" idx="2"/>
            </p:cNvCxnSpPr>
            <p:nvPr/>
          </p:nvCxnSpPr>
          <p:spPr>
            <a:xfrm>
              <a:off x="4711959" y="5218625"/>
              <a:ext cx="865406" cy="7649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  <a:stCxn id="84" idx="6"/>
            </p:cNvCxnSpPr>
            <p:nvPr/>
          </p:nvCxnSpPr>
          <p:spPr>
            <a:xfrm flipV="1">
              <a:off x="6011969" y="5271948"/>
              <a:ext cx="1176131" cy="7115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  <a:stCxn id="84" idx="6"/>
            </p:cNvCxnSpPr>
            <p:nvPr/>
          </p:nvCxnSpPr>
          <p:spPr>
            <a:xfrm flipV="1">
              <a:off x="6011969" y="5688855"/>
              <a:ext cx="1277362" cy="2946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cxnSpLocks/>
              <a:stCxn id="84" idx="6"/>
            </p:cNvCxnSpPr>
            <p:nvPr/>
          </p:nvCxnSpPr>
          <p:spPr>
            <a:xfrm>
              <a:off x="6011969" y="5983542"/>
              <a:ext cx="1195194" cy="65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cxnSpLocks/>
              <a:stCxn id="84" idx="6"/>
            </p:cNvCxnSpPr>
            <p:nvPr/>
          </p:nvCxnSpPr>
          <p:spPr>
            <a:xfrm>
              <a:off x="6011969" y="5983542"/>
              <a:ext cx="1176131" cy="33597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endCxn id="84" idx="2"/>
            </p:cNvCxnSpPr>
            <p:nvPr/>
          </p:nvCxnSpPr>
          <p:spPr>
            <a:xfrm>
              <a:off x="4413380" y="5977175"/>
              <a:ext cx="1163985" cy="63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7613497" y="929819"/>
                <a:ext cx="4355295" cy="6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=  “error” of node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layer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97" y="929819"/>
                <a:ext cx="4355295" cy="604268"/>
              </a:xfrm>
              <a:prstGeom prst="rect">
                <a:avLst/>
              </a:prstGeom>
              <a:blipFill>
                <a:blip r:embed="rId3"/>
                <a:stretch>
                  <a:fillRect r="-1261"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738957" y="1124241"/>
            <a:ext cx="382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For simplicity let us take an arbitrary neuron in a network.</a:t>
            </a:r>
          </a:p>
        </p:txBody>
      </p:sp>
    </p:spTree>
    <p:extLst>
      <p:ext uri="{BB962C8B-B14F-4D97-AF65-F5344CB8AC3E}">
        <p14:creationId xmlns:p14="http://schemas.microsoft.com/office/powerpoint/2010/main" val="16007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How to choose the hyperparameter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6486667"/>
                  </p:ext>
                </p:extLst>
              </p:nvPr>
            </p:nvGraphicFramePr>
            <p:xfrm>
              <a:off x="1264920" y="2323464"/>
              <a:ext cx="8935720" cy="3315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472">
                      <a:extLst>
                        <a:ext uri="{9D8B030D-6E8A-4147-A177-3AD203B41FA5}">
                          <a16:colId xmlns:a16="http://schemas.microsoft.com/office/drawing/2014/main" val="2923442672"/>
                        </a:ext>
                      </a:extLst>
                    </a:gridCol>
                    <a:gridCol w="1513791">
                      <a:extLst>
                        <a:ext uri="{9D8B030D-6E8A-4147-A177-3AD203B41FA5}">
                          <a16:colId xmlns:a16="http://schemas.microsoft.com/office/drawing/2014/main" val="3003350873"/>
                        </a:ext>
                      </a:extLst>
                    </a:gridCol>
                    <a:gridCol w="2036538">
                      <a:extLst>
                        <a:ext uri="{9D8B030D-6E8A-4147-A177-3AD203B41FA5}">
                          <a16:colId xmlns:a16="http://schemas.microsoft.com/office/drawing/2014/main" val="1987418926"/>
                        </a:ext>
                      </a:extLst>
                    </a:gridCol>
                    <a:gridCol w="1383103">
                      <a:extLst>
                        <a:ext uri="{9D8B030D-6E8A-4147-A177-3AD203B41FA5}">
                          <a16:colId xmlns:a16="http://schemas.microsoft.com/office/drawing/2014/main" val="370105247"/>
                        </a:ext>
                      </a:extLst>
                    </a:gridCol>
                    <a:gridCol w="1590025">
                      <a:extLst>
                        <a:ext uri="{9D8B030D-6E8A-4147-A177-3AD203B41FA5}">
                          <a16:colId xmlns:a16="http://schemas.microsoft.com/office/drawing/2014/main" val="2634337985"/>
                        </a:ext>
                      </a:extLst>
                    </a:gridCol>
                    <a:gridCol w="1513791">
                      <a:extLst>
                        <a:ext uri="{9D8B030D-6E8A-4147-A177-3AD203B41FA5}">
                          <a16:colId xmlns:a16="http://schemas.microsoft.com/office/drawing/2014/main" val="2502000453"/>
                        </a:ext>
                      </a:extLst>
                    </a:gridCol>
                  </a:tblGrid>
                  <a:tr h="5525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Train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Validation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Max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Min-Max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average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22087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050193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384989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19711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1726062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497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6486667"/>
                  </p:ext>
                </p:extLst>
              </p:nvPr>
            </p:nvGraphicFramePr>
            <p:xfrm>
              <a:off x="1264920" y="2323464"/>
              <a:ext cx="8935720" cy="3315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472">
                      <a:extLst>
                        <a:ext uri="{9D8B030D-6E8A-4147-A177-3AD203B41FA5}">
                          <a16:colId xmlns:a16="http://schemas.microsoft.com/office/drawing/2014/main" val="2923442672"/>
                        </a:ext>
                      </a:extLst>
                    </a:gridCol>
                    <a:gridCol w="1513791">
                      <a:extLst>
                        <a:ext uri="{9D8B030D-6E8A-4147-A177-3AD203B41FA5}">
                          <a16:colId xmlns:a16="http://schemas.microsoft.com/office/drawing/2014/main" val="3003350873"/>
                        </a:ext>
                      </a:extLst>
                    </a:gridCol>
                    <a:gridCol w="2036538">
                      <a:extLst>
                        <a:ext uri="{9D8B030D-6E8A-4147-A177-3AD203B41FA5}">
                          <a16:colId xmlns:a16="http://schemas.microsoft.com/office/drawing/2014/main" val="1987418926"/>
                        </a:ext>
                      </a:extLst>
                    </a:gridCol>
                    <a:gridCol w="1383103">
                      <a:extLst>
                        <a:ext uri="{9D8B030D-6E8A-4147-A177-3AD203B41FA5}">
                          <a16:colId xmlns:a16="http://schemas.microsoft.com/office/drawing/2014/main" val="370105247"/>
                        </a:ext>
                      </a:extLst>
                    </a:gridCol>
                    <a:gridCol w="1590025">
                      <a:extLst>
                        <a:ext uri="{9D8B030D-6E8A-4147-A177-3AD203B41FA5}">
                          <a16:colId xmlns:a16="http://schemas.microsoft.com/office/drawing/2014/main" val="2634337985"/>
                        </a:ext>
                      </a:extLst>
                    </a:gridCol>
                    <a:gridCol w="1513791">
                      <a:extLst>
                        <a:ext uri="{9D8B030D-6E8A-4147-A177-3AD203B41FA5}">
                          <a16:colId xmlns:a16="http://schemas.microsoft.com/office/drawing/2014/main" val="2502000453"/>
                        </a:ext>
                      </a:extLst>
                    </a:gridCol>
                  </a:tblGrid>
                  <a:tr h="552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1099" r="-893919" b="-5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Train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Validation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Max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Min-Max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average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22087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4050193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384989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19711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1726062"/>
                      </a:ext>
                    </a:extLst>
                  </a:tr>
                  <a:tr h="55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0070C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rgbClr val="C00000"/>
                              </a:solidFill>
                            </a:rPr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497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4920" y="1469677"/>
                <a:ext cx="45364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Taking the learning rate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 for simplicity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1469677"/>
                <a:ext cx="4536440" cy="400110"/>
              </a:xfrm>
              <a:prstGeom prst="rect">
                <a:avLst/>
              </a:prstGeom>
              <a:blipFill>
                <a:blip r:embed="rId3"/>
                <a:stretch>
                  <a:fillRect l="-147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84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658F"/>
                </a:solidFill>
              </a:rPr>
              <a:t>Backpropagation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376" y="3041949"/>
            <a:ext cx="456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output unit (layer L = 4)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8" y="3809837"/>
            <a:ext cx="2772566" cy="635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8" y="4639681"/>
            <a:ext cx="5116352" cy="49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1" y="5224967"/>
            <a:ext cx="5116352" cy="4900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14219" y="1919409"/>
            <a:ext cx="5285583" cy="2557651"/>
            <a:chOff x="1199192" y="2882096"/>
            <a:chExt cx="4265030" cy="1956121"/>
          </a:xfrm>
        </p:grpSpPr>
        <p:sp>
          <p:nvSpPr>
            <p:cNvPr id="9" name="Oval 8"/>
            <p:cNvSpPr/>
            <p:nvPr/>
          </p:nvSpPr>
          <p:spPr>
            <a:xfrm>
              <a:off x="1199192" y="3995588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99192" y="3619883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99192" y="3244178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17006" y="2882097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13532" y="3082887"/>
              <a:ext cx="350690" cy="322581"/>
            </a:xfrm>
            <a:prstGeom prst="ellips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1" idx="6"/>
              <a:endCxn id="12" idx="2"/>
            </p:cNvCxnSpPr>
            <p:nvPr/>
          </p:nvCxnSpPr>
          <p:spPr>
            <a:xfrm flipV="1">
              <a:off x="1549882" y="3043388"/>
              <a:ext cx="867124" cy="3620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2" idx="2"/>
            </p:cNvCxnSpPr>
            <p:nvPr/>
          </p:nvCxnSpPr>
          <p:spPr>
            <a:xfrm flipV="1">
              <a:off x="1549882" y="3043388"/>
              <a:ext cx="867124" cy="7377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2" idx="2"/>
            </p:cNvCxnSpPr>
            <p:nvPr/>
          </p:nvCxnSpPr>
          <p:spPr>
            <a:xfrm flipV="1">
              <a:off x="1549882" y="3043388"/>
              <a:ext cx="867124" cy="11134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17005" y="3300805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1" idx="6"/>
              <a:endCxn id="17" idx="2"/>
            </p:cNvCxnSpPr>
            <p:nvPr/>
          </p:nvCxnSpPr>
          <p:spPr>
            <a:xfrm>
              <a:off x="1549882" y="3405469"/>
              <a:ext cx="867123" cy="566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7" idx="2"/>
            </p:cNvCxnSpPr>
            <p:nvPr/>
          </p:nvCxnSpPr>
          <p:spPr>
            <a:xfrm flipV="1">
              <a:off x="1549882" y="3462097"/>
              <a:ext cx="867123" cy="3190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6"/>
              <a:endCxn id="17" idx="2"/>
            </p:cNvCxnSpPr>
            <p:nvPr/>
          </p:nvCxnSpPr>
          <p:spPr>
            <a:xfrm flipV="1">
              <a:off x="1549882" y="3462097"/>
              <a:ext cx="867123" cy="6947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17003" y="3703158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1" idx="6"/>
              <a:endCxn id="21" idx="2"/>
            </p:cNvCxnSpPr>
            <p:nvPr/>
          </p:nvCxnSpPr>
          <p:spPr>
            <a:xfrm>
              <a:off x="1549882" y="3405469"/>
              <a:ext cx="867122" cy="45898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6"/>
              <a:endCxn id="21" idx="2"/>
            </p:cNvCxnSpPr>
            <p:nvPr/>
          </p:nvCxnSpPr>
          <p:spPr>
            <a:xfrm>
              <a:off x="1549882" y="3781174"/>
              <a:ext cx="867122" cy="832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21" idx="2"/>
            </p:cNvCxnSpPr>
            <p:nvPr/>
          </p:nvCxnSpPr>
          <p:spPr>
            <a:xfrm flipV="1">
              <a:off x="1549882" y="3864450"/>
              <a:ext cx="867122" cy="2924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417002" y="4096778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11" idx="6"/>
              <a:endCxn id="25" idx="2"/>
            </p:cNvCxnSpPr>
            <p:nvPr/>
          </p:nvCxnSpPr>
          <p:spPr>
            <a:xfrm>
              <a:off x="1549882" y="3405469"/>
              <a:ext cx="867121" cy="8526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5" idx="2"/>
            </p:cNvCxnSpPr>
            <p:nvPr/>
          </p:nvCxnSpPr>
          <p:spPr>
            <a:xfrm>
              <a:off x="1549882" y="3781174"/>
              <a:ext cx="867121" cy="4768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6"/>
              <a:endCxn id="25" idx="2"/>
            </p:cNvCxnSpPr>
            <p:nvPr/>
          </p:nvCxnSpPr>
          <p:spPr>
            <a:xfrm>
              <a:off x="1549882" y="4156879"/>
              <a:ext cx="867121" cy="10119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417006" y="4505990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11" idx="6"/>
              <a:endCxn id="29" idx="2"/>
            </p:cNvCxnSpPr>
            <p:nvPr/>
          </p:nvCxnSpPr>
          <p:spPr>
            <a:xfrm>
              <a:off x="1549882" y="3405469"/>
              <a:ext cx="867124" cy="12618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6"/>
              <a:endCxn id="29" idx="2"/>
            </p:cNvCxnSpPr>
            <p:nvPr/>
          </p:nvCxnSpPr>
          <p:spPr>
            <a:xfrm>
              <a:off x="1549882" y="3781174"/>
              <a:ext cx="867124" cy="8861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6"/>
              <a:endCxn id="29" idx="2"/>
            </p:cNvCxnSpPr>
            <p:nvPr/>
          </p:nvCxnSpPr>
          <p:spPr>
            <a:xfrm>
              <a:off x="1549882" y="4156879"/>
              <a:ext cx="867124" cy="5104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98421" y="2882096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2" idx="6"/>
              <a:endCxn id="33" idx="2"/>
            </p:cNvCxnSpPr>
            <p:nvPr/>
          </p:nvCxnSpPr>
          <p:spPr>
            <a:xfrm flipV="1">
              <a:off x="2767695" y="3043387"/>
              <a:ext cx="1030726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33" idx="2"/>
            </p:cNvCxnSpPr>
            <p:nvPr/>
          </p:nvCxnSpPr>
          <p:spPr>
            <a:xfrm flipV="1">
              <a:off x="2767694" y="3043387"/>
              <a:ext cx="1030727" cy="4187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1" idx="6"/>
              <a:endCxn id="33" idx="2"/>
            </p:cNvCxnSpPr>
            <p:nvPr/>
          </p:nvCxnSpPr>
          <p:spPr>
            <a:xfrm flipV="1">
              <a:off x="2767693" y="3043387"/>
              <a:ext cx="1030728" cy="8210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6"/>
              <a:endCxn id="33" idx="2"/>
            </p:cNvCxnSpPr>
            <p:nvPr/>
          </p:nvCxnSpPr>
          <p:spPr>
            <a:xfrm flipV="1">
              <a:off x="2767692" y="3043387"/>
              <a:ext cx="1030730" cy="12146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6"/>
              <a:endCxn id="33" idx="2"/>
            </p:cNvCxnSpPr>
            <p:nvPr/>
          </p:nvCxnSpPr>
          <p:spPr>
            <a:xfrm flipV="1">
              <a:off x="2767695" y="3043387"/>
              <a:ext cx="1030726" cy="16238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798420" y="3305823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endCxn id="39" idx="2"/>
            </p:cNvCxnSpPr>
            <p:nvPr/>
          </p:nvCxnSpPr>
          <p:spPr>
            <a:xfrm flipV="1">
              <a:off x="2767694" y="3467114"/>
              <a:ext cx="1030726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1" idx="6"/>
              <a:endCxn id="39" idx="2"/>
            </p:cNvCxnSpPr>
            <p:nvPr/>
          </p:nvCxnSpPr>
          <p:spPr>
            <a:xfrm flipV="1">
              <a:off x="2767693" y="3467114"/>
              <a:ext cx="1030727" cy="3973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9" idx="2"/>
            </p:cNvCxnSpPr>
            <p:nvPr/>
          </p:nvCxnSpPr>
          <p:spPr>
            <a:xfrm flipV="1">
              <a:off x="2767692" y="3467114"/>
              <a:ext cx="1030728" cy="8210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2"/>
            </p:cNvCxnSpPr>
            <p:nvPr/>
          </p:nvCxnSpPr>
          <p:spPr>
            <a:xfrm flipV="1">
              <a:off x="2767690" y="3467114"/>
              <a:ext cx="1030730" cy="12146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39" idx="2"/>
            </p:cNvCxnSpPr>
            <p:nvPr/>
          </p:nvCxnSpPr>
          <p:spPr>
            <a:xfrm>
              <a:off x="2767695" y="3043388"/>
              <a:ext cx="1030725" cy="423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00682" y="3695205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>
            <a:xfrm flipV="1">
              <a:off x="2769956" y="3856496"/>
              <a:ext cx="1030726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5" idx="2"/>
            </p:cNvCxnSpPr>
            <p:nvPr/>
          </p:nvCxnSpPr>
          <p:spPr>
            <a:xfrm flipV="1">
              <a:off x="2769955" y="3856496"/>
              <a:ext cx="1030727" cy="4187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5" idx="2"/>
            </p:cNvCxnSpPr>
            <p:nvPr/>
          </p:nvCxnSpPr>
          <p:spPr>
            <a:xfrm flipV="1">
              <a:off x="2769954" y="3856496"/>
              <a:ext cx="1030728" cy="8210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45" idx="2"/>
            </p:cNvCxnSpPr>
            <p:nvPr/>
          </p:nvCxnSpPr>
          <p:spPr>
            <a:xfrm>
              <a:off x="2767694" y="3462097"/>
              <a:ext cx="1032988" cy="394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2" idx="6"/>
              <a:endCxn id="45" idx="2"/>
            </p:cNvCxnSpPr>
            <p:nvPr/>
          </p:nvCxnSpPr>
          <p:spPr>
            <a:xfrm>
              <a:off x="2767695" y="3043388"/>
              <a:ext cx="1032987" cy="8131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98419" y="4085771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25" idx="6"/>
              <a:endCxn id="51" idx="2"/>
            </p:cNvCxnSpPr>
            <p:nvPr/>
          </p:nvCxnSpPr>
          <p:spPr>
            <a:xfrm flipV="1">
              <a:off x="2767692" y="4247063"/>
              <a:ext cx="1030727" cy="110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1" idx="2"/>
            </p:cNvCxnSpPr>
            <p:nvPr/>
          </p:nvCxnSpPr>
          <p:spPr>
            <a:xfrm flipV="1">
              <a:off x="2767692" y="4247063"/>
              <a:ext cx="1030727" cy="4187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6"/>
              <a:endCxn id="51" idx="2"/>
            </p:cNvCxnSpPr>
            <p:nvPr/>
          </p:nvCxnSpPr>
          <p:spPr>
            <a:xfrm>
              <a:off x="2767693" y="3864450"/>
              <a:ext cx="1030726" cy="3826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6"/>
              <a:endCxn id="51" idx="2"/>
            </p:cNvCxnSpPr>
            <p:nvPr/>
          </p:nvCxnSpPr>
          <p:spPr>
            <a:xfrm>
              <a:off x="2767694" y="3462097"/>
              <a:ext cx="1030725" cy="7849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6"/>
              <a:endCxn id="51" idx="2"/>
            </p:cNvCxnSpPr>
            <p:nvPr/>
          </p:nvCxnSpPr>
          <p:spPr>
            <a:xfrm>
              <a:off x="2767695" y="3043388"/>
              <a:ext cx="1030723" cy="12036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798418" y="4515636"/>
              <a:ext cx="350690" cy="3225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>
              <a:endCxn id="57" idx="2"/>
            </p:cNvCxnSpPr>
            <p:nvPr/>
          </p:nvCxnSpPr>
          <p:spPr>
            <a:xfrm flipV="1">
              <a:off x="2767692" y="4676927"/>
              <a:ext cx="1030726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5" idx="6"/>
              <a:endCxn id="57" idx="2"/>
            </p:cNvCxnSpPr>
            <p:nvPr/>
          </p:nvCxnSpPr>
          <p:spPr>
            <a:xfrm>
              <a:off x="2767692" y="4258069"/>
              <a:ext cx="1030726" cy="4188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1" idx="6"/>
              <a:endCxn id="57" idx="2"/>
            </p:cNvCxnSpPr>
            <p:nvPr/>
          </p:nvCxnSpPr>
          <p:spPr>
            <a:xfrm>
              <a:off x="2767693" y="3864450"/>
              <a:ext cx="1030725" cy="812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6"/>
              <a:endCxn id="57" idx="2"/>
            </p:cNvCxnSpPr>
            <p:nvPr/>
          </p:nvCxnSpPr>
          <p:spPr>
            <a:xfrm>
              <a:off x="2767694" y="3462097"/>
              <a:ext cx="1030723" cy="12148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2" idx="6"/>
              <a:endCxn id="57" idx="2"/>
            </p:cNvCxnSpPr>
            <p:nvPr/>
          </p:nvCxnSpPr>
          <p:spPr>
            <a:xfrm>
              <a:off x="2767695" y="3043388"/>
              <a:ext cx="1030722" cy="163353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6"/>
              <a:endCxn id="13" idx="2"/>
            </p:cNvCxnSpPr>
            <p:nvPr/>
          </p:nvCxnSpPr>
          <p:spPr>
            <a:xfrm>
              <a:off x="4149111" y="3043387"/>
              <a:ext cx="964422" cy="2007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9" idx="6"/>
              <a:endCxn id="13" idx="2"/>
            </p:cNvCxnSpPr>
            <p:nvPr/>
          </p:nvCxnSpPr>
          <p:spPr>
            <a:xfrm flipV="1">
              <a:off x="4149110" y="3244178"/>
              <a:ext cx="964423" cy="2229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5" idx="6"/>
              <a:endCxn id="13" idx="2"/>
            </p:cNvCxnSpPr>
            <p:nvPr/>
          </p:nvCxnSpPr>
          <p:spPr>
            <a:xfrm flipV="1">
              <a:off x="4151372" y="3244178"/>
              <a:ext cx="962161" cy="6123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6"/>
              <a:endCxn id="13" idx="2"/>
            </p:cNvCxnSpPr>
            <p:nvPr/>
          </p:nvCxnSpPr>
          <p:spPr>
            <a:xfrm flipV="1">
              <a:off x="4149108" y="3244178"/>
              <a:ext cx="964424" cy="10028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7" idx="6"/>
              <a:endCxn id="13" idx="2"/>
            </p:cNvCxnSpPr>
            <p:nvPr/>
          </p:nvCxnSpPr>
          <p:spPr>
            <a:xfrm flipV="1">
              <a:off x="4149107" y="3244178"/>
              <a:ext cx="964425" cy="14327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113531" y="3504490"/>
              <a:ext cx="350690" cy="322581"/>
            </a:xfrm>
            <a:prstGeom prst="ellips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68" idx="2"/>
            </p:cNvCxnSpPr>
            <p:nvPr/>
          </p:nvCxnSpPr>
          <p:spPr>
            <a:xfrm>
              <a:off x="4149110" y="3464991"/>
              <a:ext cx="964422" cy="2007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8" idx="2"/>
            </p:cNvCxnSpPr>
            <p:nvPr/>
          </p:nvCxnSpPr>
          <p:spPr>
            <a:xfrm flipV="1">
              <a:off x="4149108" y="3665781"/>
              <a:ext cx="964423" cy="2229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8" idx="2"/>
            </p:cNvCxnSpPr>
            <p:nvPr/>
          </p:nvCxnSpPr>
          <p:spPr>
            <a:xfrm flipV="1">
              <a:off x="4151371" y="3665781"/>
              <a:ext cx="962161" cy="6123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68" idx="2"/>
            </p:cNvCxnSpPr>
            <p:nvPr/>
          </p:nvCxnSpPr>
          <p:spPr>
            <a:xfrm flipV="1">
              <a:off x="4149107" y="3665781"/>
              <a:ext cx="964424" cy="10028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3" idx="6"/>
              <a:endCxn id="68" idx="2"/>
            </p:cNvCxnSpPr>
            <p:nvPr/>
          </p:nvCxnSpPr>
          <p:spPr>
            <a:xfrm>
              <a:off x="4149111" y="3043387"/>
              <a:ext cx="964420" cy="6223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113530" y="3888717"/>
              <a:ext cx="350690" cy="322581"/>
            </a:xfrm>
            <a:prstGeom prst="ellips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endCxn id="74" idx="2"/>
            </p:cNvCxnSpPr>
            <p:nvPr/>
          </p:nvCxnSpPr>
          <p:spPr>
            <a:xfrm>
              <a:off x="4149108" y="3849218"/>
              <a:ext cx="964422" cy="2007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4" idx="2"/>
            </p:cNvCxnSpPr>
            <p:nvPr/>
          </p:nvCxnSpPr>
          <p:spPr>
            <a:xfrm flipV="1">
              <a:off x="4149107" y="4050008"/>
              <a:ext cx="964423" cy="2229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4" idx="2"/>
            </p:cNvCxnSpPr>
            <p:nvPr/>
          </p:nvCxnSpPr>
          <p:spPr>
            <a:xfrm flipV="1">
              <a:off x="4151369" y="4050008"/>
              <a:ext cx="962161" cy="6123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9" idx="6"/>
              <a:endCxn id="74" idx="2"/>
            </p:cNvCxnSpPr>
            <p:nvPr/>
          </p:nvCxnSpPr>
          <p:spPr>
            <a:xfrm>
              <a:off x="4149110" y="3467114"/>
              <a:ext cx="964420" cy="5828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3" idx="6"/>
              <a:endCxn id="74" idx="2"/>
            </p:cNvCxnSpPr>
            <p:nvPr/>
          </p:nvCxnSpPr>
          <p:spPr>
            <a:xfrm>
              <a:off x="4149111" y="3043387"/>
              <a:ext cx="964419" cy="10066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113532" y="4295126"/>
              <a:ext cx="350690" cy="322581"/>
            </a:xfrm>
            <a:prstGeom prst="ellipse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>
              <a:off x="4149111" y="4255626"/>
              <a:ext cx="964422" cy="2007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80" idx="2"/>
            </p:cNvCxnSpPr>
            <p:nvPr/>
          </p:nvCxnSpPr>
          <p:spPr>
            <a:xfrm flipV="1">
              <a:off x="4149110" y="4456417"/>
              <a:ext cx="964423" cy="2229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45" idx="6"/>
              <a:endCxn id="80" idx="2"/>
            </p:cNvCxnSpPr>
            <p:nvPr/>
          </p:nvCxnSpPr>
          <p:spPr>
            <a:xfrm>
              <a:off x="4151372" y="3856496"/>
              <a:ext cx="962161" cy="5999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9" idx="6"/>
              <a:endCxn id="80" idx="2"/>
            </p:cNvCxnSpPr>
            <p:nvPr/>
          </p:nvCxnSpPr>
          <p:spPr>
            <a:xfrm>
              <a:off x="4149110" y="3467114"/>
              <a:ext cx="964423" cy="9893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3" idx="6"/>
              <a:endCxn id="80" idx="2"/>
            </p:cNvCxnSpPr>
            <p:nvPr/>
          </p:nvCxnSpPr>
          <p:spPr>
            <a:xfrm>
              <a:off x="4149111" y="3043387"/>
              <a:ext cx="964422" cy="14130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3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5658F"/>
                </a:solidFill>
              </a:rPr>
              <a:t>Put it all together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868076"/>
            <a:ext cx="8534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930097"/>
            <a:ext cx="4267200" cy="3886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18275" y="1392408"/>
            <a:ext cx="59452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139" y="1419806"/>
            <a:ext cx="3019061" cy="500380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8000" y="1905000"/>
            <a:ext cx="11684000" cy="3150428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3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7"/>
                </a:spcBef>
              </a:pPr>
              <a:r>
                <a:rPr lang="en-US" sz="2933" dirty="0"/>
                <a:t>For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Set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Perform forward propagation to compute         for      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Using       , compute</a:t>
              </a:r>
            </a:p>
            <a:p>
              <a:pPr lvl="1">
                <a:spcBef>
                  <a:spcPts val="667"/>
                </a:spcBef>
              </a:pPr>
              <a:r>
                <a:rPr lang="en-US" sz="2933" dirty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59401"/>
            <a:ext cx="4445000" cy="5003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6" y="5969002"/>
            <a:ext cx="2026920" cy="50038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61" y="6068061"/>
            <a:ext cx="1064260" cy="307340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6705600" y="5055429"/>
            <a:ext cx="0" cy="152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61" y="5415769"/>
            <a:ext cx="2929128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868" y="5195454"/>
            <a:ext cx="10515600" cy="1029566"/>
          </a:xfrm>
        </p:spPr>
        <p:txBody>
          <a:bodyPr/>
          <a:lstStyle/>
          <a:p>
            <a:r>
              <a:rPr lang="en-US" dirty="0">
                <a:solidFill>
                  <a:srgbClr val="35658F"/>
                </a:solidFill>
              </a:rPr>
              <a:t>overfitting &amp; underfitting</a:t>
            </a:r>
            <a:endParaRPr lang="en-GB" dirty="0">
              <a:solidFill>
                <a:srgbClr val="35658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147789" y="113564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658F"/>
                </a:solidFill>
              </a:rPr>
              <a:t>The problem of overfitting &amp; underfitting</a:t>
            </a:r>
            <a:endParaRPr lang="en-GB" dirty="0">
              <a:solidFill>
                <a:srgbClr val="35658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74619" y="1211358"/>
            <a:ext cx="9781308" cy="2737187"/>
            <a:chOff x="1274619" y="1211358"/>
            <a:chExt cx="8444408" cy="2151660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83" y="3107935"/>
              <a:ext cx="952837" cy="2361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657" y="3107935"/>
              <a:ext cx="1697355" cy="255083"/>
            </a:xfrm>
            <a:prstGeom prst="rect">
              <a:avLst/>
            </a:prstGeom>
          </p:spPr>
        </p:pic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8405690"/>
                </p:ext>
              </p:extLst>
            </p:nvPr>
          </p:nvGraphicFramePr>
          <p:xfrm>
            <a:off x="1495646" y="1211358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 rot="16200000">
              <a:off x="950560" y="1891354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Price</a:t>
              </a:r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2040208" y="2783490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Size</a:t>
              </a:r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1148733"/>
                </p:ext>
              </p:extLst>
            </p:nvPr>
          </p:nvGraphicFramePr>
          <p:xfrm>
            <a:off x="4152022" y="1211358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 rot="16200000">
              <a:off x="3606936" y="1891354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Price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4696584" y="2783490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Size</a:t>
              </a:r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5803486"/>
                </p:ext>
              </p:extLst>
            </p:nvPr>
          </p:nvGraphicFramePr>
          <p:xfrm>
            <a:off x="6971422" y="1214871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 rot="16200000">
              <a:off x="6426336" y="189486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Price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515984" y="2787003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Size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078" y="3085654"/>
              <a:ext cx="3033949" cy="235271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470695" y="4983008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22" y="5402813"/>
            <a:ext cx="3052572" cy="434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/>
              <p14:cNvContentPartPr/>
              <p14:nvPr/>
            </p14:nvContentPartPr>
            <p14:xfrm>
              <a:off x="1445040" y="1047960"/>
              <a:ext cx="8925480" cy="2493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5680" y="1038600"/>
                <a:ext cx="8944200" cy="25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0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90" y="103910"/>
            <a:ext cx="10515600" cy="714873"/>
          </a:xfrm>
        </p:spPr>
        <p:txBody>
          <a:bodyPr/>
          <a:lstStyle/>
          <a:p>
            <a:r>
              <a:rPr lang="en-GB" dirty="0">
                <a:solidFill>
                  <a:srgbClr val="35658F"/>
                </a:solidFill>
              </a:rPr>
              <a:t>Logistic regression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88" y="4204912"/>
            <a:ext cx="3018978" cy="251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691" y="4501918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7" y="4199556"/>
            <a:ext cx="2126168" cy="901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87" y="4154178"/>
            <a:ext cx="2785350" cy="901830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1374916" y="1632878"/>
            <a:ext cx="2505922" cy="2244908"/>
            <a:chOff x="1345642" y="1891630"/>
            <a:chExt cx="2505922" cy="2244908"/>
          </a:xfrm>
        </p:grpSpPr>
        <p:grpSp>
          <p:nvGrpSpPr>
            <p:cNvPr id="9" name="Group 8"/>
            <p:cNvGrpSpPr/>
            <p:nvPr/>
          </p:nvGrpSpPr>
          <p:grpSpPr>
            <a:xfrm>
              <a:off x="1345642" y="1936273"/>
              <a:ext cx="2485587" cy="2200265"/>
              <a:chOff x="306551" y="747415"/>
              <a:chExt cx="2485587" cy="22002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/>
            <p:cNvSpPr/>
            <p:nvPr/>
          </p:nvSpPr>
          <p:spPr>
            <a:xfrm>
              <a:off x="2769019" y="283457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/>
            <p:cNvSpPr/>
            <p:nvPr/>
          </p:nvSpPr>
          <p:spPr>
            <a:xfrm>
              <a:off x="3428777" y="20370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/>
            <p:cNvSpPr/>
            <p:nvPr/>
          </p:nvSpPr>
          <p:spPr>
            <a:xfrm>
              <a:off x="3581177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/>
          </p:nvSpPr>
          <p:spPr>
            <a:xfrm>
              <a:off x="3207101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/>
            <p:cNvSpPr/>
            <p:nvPr/>
          </p:nvSpPr>
          <p:spPr>
            <a:xfrm>
              <a:off x="3359501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/>
            <p:cNvSpPr/>
            <p:nvPr/>
          </p:nvSpPr>
          <p:spPr>
            <a:xfrm>
              <a:off x="2749905" y="20647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902305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2528229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2472098" y="189163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99955" y="193997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/>
            <p:cNvSpPr/>
            <p:nvPr/>
          </p:nvSpPr>
          <p:spPr>
            <a:xfrm>
              <a:off x="3733577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2871252" y="246690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44357" y="273317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62693" y="2445569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/>
            <p:cNvSpPr/>
            <p:nvPr/>
          </p:nvSpPr>
          <p:spPr>
            <a:xfrm>
              <a:off x="3109270" y="251463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503820" y="275585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/>
            <p:cNvSpPr/>
            <p:nvPr/>
          </p:nvSpPr>
          <p:spPr>
            <a:xfrm>
              <a:off x="2282856" y="243936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3387674" y="272863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/>
            <p:cNvSpPr/>
            <p:nvPr/>
          </p:nvSpPr>
          <p:spPr>
            <a:xfrm>
              <a:off x="2193904" y="194761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2045053" y="27954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1880268" y="21638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/>
            <p:cNvSpPr/>
            <p:nvPr/>
          </p:nvSpPr>
          <p:spPr>
            <a:xfrm>
              <a:off x="2238019" y="32721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2045053" y="225716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1865232" y="329287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/>
            <p:cNvSpPr/>
            <p:nvPr/>
          </p:nvSpPr>
          <p:spPr>
            <a:xfrm>
              <a:off x="1916963" y="350998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/>
            <p:cNvSpPr/>
            <p:nvPr/>
          </p:nvSpPr>
          <p:spPr>
            <a:xfrm>
              <a:off x="2390419" y="34245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/>
            <p:cNvSpPr/>
            <p:nvPr/>
          </p:nvSpPr>
          <p:spPr>
            <a:xfrm>
              <a:off x="2026407" y="300451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/>
            <p:cNvSpPr/>
            <p:nvPr/>
          </p:nvSpPr>
          <p:spPr>
            <a:xfrm>
              <a:off x="2425831" y="307378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/>
            <p:cNvSpPr/>
            <p:nvPr/>
          </p:nvSpPr>
          <p:spPr>
            <a:xfrm>
              <a:off x="1793079" y="29909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/>
            <p:cNvSpPr/>
            <p:nvPr/>
          </p:nvSpPr>
          <p:spPr>
            <a:xfrm>
              <a:off x="2244892" y="3051983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>
            <a:xfrm>
              <a:off x="1835609" y="261697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/>
            <p:cNvSpPr/>
            <p:nvPr/>
          </p:nvSpPr>
          <p:spPr>
            <a:xfrm>
              <a:off x="2682676" y="329896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/>
            <p:cNvSpPr/>
            <p:nvPr/>
          </p:nvSpPr>
          <p:spPr>
            <a:xfrm>
              <a:off x="2184284" y="357360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41235" y="35885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/>
            <p:cNvSpPr/>
            <p:nvPr/>
          </p:nvSpPr>
          <p:spPr>
            <a:xfrm>
              <a:off x="3014192" y="323678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/>
            <p:cNvSpPr/>
            <p:nvPr/>
          </p:nvSpPr>
          <p:spPr>
            <a:xfrm>
              <a:off x="2803083" y="343997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/>
            <p:cNvSpPr/>
            <p:nvPr/>
          </p:nvSpPr>
          <p:spPr>
            <a:xfrm>
              <a:off x="3229182" y="32327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/>
            <p:cNvSpPr/>
            <p:nvPr/>
          </p:nvSpPr>
          <p:spPr>
            <a:xfrm>
              <a:off x="3394551" y="341009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Oval 165"/>
            <p:cNvSpPr/>
            <p:nvPr/>
          </p:nvSpPr>
          <p:spPr>
            <a:xfrm>
              <a:off x="3048378" y="349796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3474469" y="303359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Oval 167"/>
            <p:cNvSpPr/>
            <p:nvPr/>
          </p:nvSpPr>
          <p:spPr>
            <a:xfrm>
              <a:off x="3169126" y="295181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60567" y="293048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409827" y="1597271"/>
            <a:ext cx="2505922" cy="2244908"/>
            <a:chOff x="1345642" y="1891630"/>
            <a:chExt cx="2505922" cy="2244908"/>
          </a:xfrm>
        </p:grpSpPr>
        <p:grpSp>
          <p:nvGrpSpPr>
            <p:cNvPr id="177" name="Group 176"/>
            <p:cNvGrpSpPr/>
            <p:nvPr/>
          </p:nvGrpSpPr>
          <p:grpSpPr>
            <a:xfrm>
              <a:off x="1345642" y="1936273"/>
              <a:ext cx="2485587" cy="2200265"/>
              <a:chOff x="306551" y="747415"/>
              <a:chExt cx="2485587" cy="2200265"/>
            </a:xfrm>
          </p:grpSpPr>
          <p:sp>
            <p:nvSpPr>
              <p:cNvPr id="220" name="TextBox 21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222" name="Straight Arrow Connector 22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Oval 177"/>
            <p:cNvSpPr/>
            <p:nvPr/>
          </p:nvSpPr>
          <p:spPr>
            <a:xfrm>
              <a:off x="2769019" y="283457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/>
            <p:cNvSpPr/>
            <p:nvPr/>
          </p:nvSpPr>
          <p:spPr>
            <a:xfrm>
              <a:off x="3428777" y="20370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/>
            <p:cNvSpPr/>
            <p:nvPr/>
          </p:nvSpPr>
          <p:spPr>
            <a:xfrm>
              <a:off x="3581177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/>
            <p:cNvSpPr/>
            <p:nvPr/>
          </p:nvSpPr>
          <p:spPr>
            <a:xfrm>
              <a:off x="3207101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3359501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/>
            <p:cNvSpPr/>
            <p:nvPr/>
          </p:nvSpPr>
          <p:spPr>
            <a:xfrm>
              <a:off x="2749905" y="20647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02305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/>
            <p:cNvSpPr/>
            <p:nvPr/>
          </p:nvSpPr>
          <p:spPr>
            <a:xfrm>
              <a:off x="2528229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/>
            <p:cNvSpPr/>
            <p:nvPr/>
          </p:nvSpPr>
          <p:spPr>
            <a:xfrm>
              <a:off x="2472098" y="189163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999955" y="193997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val 187"/>
            <p:cNvSpPr/>
            <p:nvPr/>
          </p:nvSpPr>
          <p:spPr>
            <a:xfrm>
              <a:off x="3733577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>
              <a:off x="2871252" y="246690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/>
            <p:cNvSpPr/>
            <p:nvPr/>
          </p:nvSpPr>
          <p:spPr>
            <a:xfrm>
              <a:off x="3044357" y="273317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2662693" y="2445569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3109270" y="251463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03820" y="275585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82856" y="243936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387674" y="272863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/>
            <p:cNvSpPr/>
            <p:nvPr/>
          </p:nvSpPr>
          <p:spPr>
            <a:xfrm>
              <a:off x="2193904" y="194761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2045053" y="27954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1880268" y="21638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/>
            <p:cNvSpPr/>
            <p:nvPr/>
          </p:nvSpPr>
          <p:spPr>
            <a:xfrm>
              <a:off x="2238019" y="32721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/>
            <p:cNvSpPr/>
            <p:nvPr/>
          </p:nvSpPr>
          <p:spPr>
            <a:xfrm>
              <a:off x="2045053" y="225716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1865232" y="329287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1916963" y="350998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2390419" y="34245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026407" y="300451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Oval 204"/>
            <p:cNvSpPr/>
            <p:nvPr/>
          </p:nvSpPr>
          <p:spPr>
            <a:xfrm>
              <a:off x="2425831" y="307378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Oval 205"/>
            <p:cNvSpPr/>
            <p:nvPr/>
          </p:nvSpPr>
          <p:spPr>
            <a:xfrm>
              <a:off x="1793079" y="29909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Oval 206"/>
            <p:cNvSpPr/>
            <p:nvPr/>
          </p:nvSpPr>
          <p:spPr>
            <a:xfrm>
              <a:off x="2244892" y="3051983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Oval 207"/>
            <p:cNvSpPr/>
            <p:nvPr/>
          </p:nvSpPr>
          <p:spPr>
            <a:xfrm>
              <a:off x="1835609" y="261697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Oval 208"/>
            <p:cNvSpPr/>
            <p:nvPr/>
          </p:nvSpPr>
          <p:spPr>
            <a:xfrm>
              <a:off x="2682676" y="329896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2184284" y="357360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2541235" y="35885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014192" y="323678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/>
            <p:cNvSpPr/>
            <p:nvPr/>
          </p:nvSpPr>
          <p:spPr>
            <a:xfrm>
              <a:off x="2803083" y="343997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Oval 213"/>
            <p:cNvSpPr/>
            <p:nvPr/>
          </p:nvSpPr>
          <p:spPr>
            <a:xfrm>
              <a:off x="3229182" y="32327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Oval 214"/>
            <p:cNvSpPr/>
            <p:nvPr/>
          </p:nvSpPr>
          <p:spPr>
            <a:xfrm>
              <a:off x="3394551" y="341009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Oval 215"/>
            <p:cNvSpPr/>
            <p:nvPr/>
          </p:nvSpPr>
          <p:spPr>
            <a:xfrm>
              <a:off x="3048378" y="349796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/>
            <p:cNvSpPr/>
            <p:nvPr/>
          </p:nvSpPr>
          <p:spPr>
            <a:xfrm>
              <a:off x="3474469" y="303359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/>
            <p:cNvSpPr/>
            <p:nvPr/>
          </p:nvSpPr>
          <p:spPr>
            <a:xfrm>
              <a:off x="3169126" y="295181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2960567" y="293048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910325" y="1581753"/>
            <a:ext cx="2505922" cy="2244908"/>
            <a:chOff x="1345642" y="1891630"/>
            <a:chExt cx="2505922" cy="2244908"/>
          </a:xfrm>
        </p:grpSpPr>
        <p:grpSp>
          <p:nvGrpSpPr>
            <p:cNvPr id="225" name="Group 224"/>
            <p:cNvGrpSpPr/>
            <p:nvPr/>
          </p:nvGrpSpPr>
          <p:grpSpPr>
            <a:xfrm>
              <a:off x="1345642" y="1936273"/>
              <a:ext cx="2485587" cy="2200265"/>
              <a:chOff x="306551" y="747415"/>
              <a:chExt cx="2485587" cy="2200265"/>
            </a:xfrm>
          </p:grpSpPr>
          <p:sp>
            <p:nvSpPr>
              <p:cNvPr id="268" name="TextBox 267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Oval 225"/>
            <p:cNvSpPr/>
            <p:nvPr/>
          </p:nvSpPr>
          <p:spPr>
            <a:xfrm>
              <a:off x="2769019" y="283457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/>
            <p:cNvSpPr/>
            <p:nvPr/>
          </p:nvSpPr>
          <p:spPr>
            <a:xfrm>
              <a:off x="3428777" y="20370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/>
            <p:cNvSpPr/>
            <p:nvPr/>
          </p:nvSpPr>
          <p:spPr>
            <a:xfrm>
              <a:off x="3581177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/>
            <p:cNvSpPr/>
            <p:nvPr/>
          </p:nvSpPr>
          <p:spPr>
            <a:xfrm>
              <a:off x="3207101" y="21894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/>
            <p:cNvSpPr/>
            <p:nvPr/>
          </p:nvSpPr>
          <p:spPr>
            <a:xfrm>
              <a:off x="3359501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Oval 230"/>
            <p:cNvSpPr/>
            <p:nvPr/>
          </p:nvSpPr>
          <p:spPr>
            <a:xfrm>
              <a:off x="2749905" y="20647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Oval 231"/>
            <p:cNvSpPr/>
            <p:nvPr/>
          </p:nvSpPr>
          <p:spPr>
            <a:xfrm>
              <a:off x="2902305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Oval 232"/>
            <p:cNvSpPr/>
            <p:nvPr/>
          </p:nvSpPr>
          <p:spPr>
            <a:xfrm>
              <a:off x="2528229" y="221718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Oval 233"/>
            <p:cNvSpPr/>
            <p:nvPr/>
          </p:nvSpPr>
          <p:spPr>
            <a:xfrm>
              <a:off x="2472098" y="189163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Oval 234"/>
            <p:cNvSpPr/>
            <p:nvPr/>
          </p:nvSpPr>
          <p:spPr>
            <a:xfrm>
              <a:off x="2999955" y="193997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Oval 235"/>
            <p:cNvSpPr/>
            <p:nvPr/>
          </p:nvSpPr>
          <p:spPr>
            <a:xfrm>
              <a:off x="3733577" y="234187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/>
            <p:cNvSpPr/>
            <p:nvPr/>
          </p:nvSpPr>
          <p:spPr>
            <a:xfrm>
              <a:off x="2871252" y="2466900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4357" y="273317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2662693" y="2445569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109270" y="2514635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Oval 240"/>
            <p:cNvSpPr/>
            <p:nvPr/>
          </p:nvSpPr>
          <p:spPr>
            <a:xfrm>
              <a:off x="2503820" y="275585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Oval 241"/>
            <p:cNvSpPr/>
            <p:nvPr/>
          </p:nvSpPr>
          <p:spPr>
            <a:xfrm>
              <a:off x="2282856" y="2439363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Oval 242"/>
            <p:cNvSpPr/>
            <p:nvPr/>
          </p:nvSpPr>
          <p:spPr>
            <a:xfrm>
              <a:off x="3387674" y="272863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93904" y="194761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Oval 244"/>
            <p:cNvSpPr/>
            <p:nvPr/>
          </p:nvSpPr>
          <p:spPr>
            <a:xfrm>
              <a:off x="2045053" y="27954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1880268" y="216387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2238019" y="32721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2045053" y="225716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1865232" y="329287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Oval 249"/>
            <p:cNvSpPr/>
            <p:nvPr/>
          </p:nvSpPr>
          <p:spPr>
            <a:xfrm>
              <a:off x="1916963" y="350998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Oval 250"/>
            <p:cNvSpPr/>
            <p:nvPr/>
          </p:nvSpPr>
          <p:spPr>
            <a:xfrm>
              <a:off x="2390419" y="342453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Oval 251"/>
            <p:cNvSpPr/>
            <p:nvPr/>
          </p:nvSpPr>
          <p:spPr>
            <a:xfrm>
              <a:off x="2026407" y="300451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Oval 252"/>
            <p:cNvSpPr/>
            <p:nvPr/>
          </p:nvSpPr>
          <p:spPr>
            <a:xfrm>
              <a:off x="2425831" y="307378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1793079" y="29909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Oval 254"/>
            <p:cNvSpPr/>
            <p:nvPr/>
          </p:nvSpPr>
          <p:spPr>
            <a:xfrm>
              <a:off x="2244892" y="3051983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Oval 255"/>
            <p:cNvSpPr/>
            <p:nvPr/>
          </p:nvSpPr>
          <p:spPr>
            <a:xfrm>
              <a:off x="1835609" y="261697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2682676" y="329896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2184284" y="357360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Oval 258"/>
            <p:cNvSpPr/>
            <p:nvPr/>
          </p:nvSpPr>
          <p:spPr>
            <a:xfrm>
              <a:off x="2541235" y="35885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Oval 259"/>
            <p:cNvSpPr/>
            <p:nvPr/>
          </p:nvSpPr>
          <p:spPr>
            <a:xfrm>
              <a:off x="3014192" y="323678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Oval 260"/>
            <p:cNvSpPr/>
            <p:nvPr/>
          </p:nvSpPr>
          <p:spPr>
            <a:xfrm>
              <a:off x="2803083" y="343997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Oval 261"/>
            <p:cNvSpPr/>
            <p:nvPr/>
          </p:nvSpPr>
          <p:spPr>
            <a:xfrm>
              <a:off x="3229182" y="323274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Oval 262"/>
            <p:cNvSpPr/>
            <p:nvPr/>
          </p:nvSpPr>
          <p:spPr>
            <a:xfrm>
              <a:off x="3394551" y="341009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3048378" y="349796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Oval 264"/>
            <p:cNvSpPr/>
            <p:nvPr/>
          </p:nvSpPr>
          <p:spPr>
            <a:xfrm>
              <a:off x="3474469" y="303359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3169126" y="2951812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60567" y="293048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129680" y="803880"/>
              <a:ext cx="9139320" cy="3470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0320" y="794520"/>
                <a:ext cx="9158040" cy="34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3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658F"/>
                </a:solidFill>
              </a:rPr>
              <a:t>Regularization</a:t>
            </a:r>
            <a:endParaRPr lang="en-GB" dirty="0">
              <a:solidFill>
                <a:srgbClr val="3565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467626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Small values for parameters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2400" dirty="0"/>
                  <a:t>“Simpler” hypothesis</a:t>
                </a:r>
              </a:p>
              <a:p>
                <a:pPr marL="914400" lvl="1" indent="-457200">
                  <a:buFont typeface="Calibri" pitchFamily="34" charset="0"/>
                  <a:buChar char="―"/>
                </a:pPr>
                <a:r>
                  <a:rPr lang="en-US" sz="2400" dirty="0"/>
                  <a:t>Less prone to overfitting </a:t>
                </a:r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7626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1600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01436" y="3470564"/>
            <a:ext cx="526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By forcing the optimization to minimize over the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827" y="4553891"/>
                <a:ext cx="443505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7" y="4553891"/>
                <a:ext cx="443505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030200" y="4548240"/>
              <a:ext cx="3857400" cy="1434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0840" y="4538880"/>
                <a:ext cx="3876120" cy="14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2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5658F"/>
                </a:solidFill>
              </a:rPr>
              <a:t>Regularization (</a:t>
            </a:r>
            <a:r>
              <a:rPr lang="en-GB" dirty="0">
                <a:solidFill>
                  <a:srgbClr val="35658F"/>
                </a:solidFill>
              </a:rPr>
              <a:t>Ridge </a:t>
            </a:r>
            <a:r>
              <a:rPr lang="en-GB" dirty="0" err="1">
                <a:solidFill>
                  <a:srgbClr val="35658F"/>
                </a:solidFill>
              </a:rPr>
              <a:t>regularizer</a:t>
            </a:r>
            <a:r>
              <a:rPr lang="en-GB" dirty="0">
                <a:solidFill>
                  <a:srgbClr val="35658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74527" y="2024771"/>
                <a:ext cx="8458200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 is set to an extremely large value (perhaps for too large for our problem, say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400" dirty="0"/>
                  <a:t>)?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27" y="2024771"/>
                <a:ext cx="8458200" cy="862608"/>
              </a:xfrm>
              <a:prstGeom prst="rect">
                <a:avLst/>
              </a:prstGeom>
              <a:blipFill>
                <a:blip r:embed="rId5"/>
                <a:stretch>
                  <a:fillRect l="-1081" t="-5634" b="-11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2855768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Algortihm</a:t>
            </a:r>
            <a:r>
              <a:rPr lang="en-US" sz="2400" dirty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6642"/>
            <a:ext cx="5188458" cy="8361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304012" y="3851571"/>
            <a:ext cx="4229898" cy="2560169"/>
            <a:chOff x="7231275" y="3841180"/>
            <a:chExt cx="3603721" cy="2387795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0729550"/>
                </p:ext>
              </p:extLst>
            </p:nvPr>
          </p:nvGraphicFramePr>
          <p:xfrm>
            <a:off x="7512558" y="3841180"/>
            <a:ext cx="2172176" cy="1907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8" name="Picture 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275" y="5949520"/>
              <a:ext cx="3603721" cy="279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6799766" y="4510111"/>
              <a:ext cx="1255172" cy="392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Price</a:t>
              </a: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8118071" y="5625757"/>
              <a:ext cx="1142879" cy="43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915</Words>
  <Application>Microsoft Office PowerPoint</Application>
  <PresentationFormat>Widescreen</PresentationFormat>
  <Paragraphs>164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Helvetica-Bold</vt:lpstr>
      <vt:lpstr>T4</vt:lpstr>
      <vt:lpstr>TimesNewRomanPSMT</vt:lpstr>
      <vt:lpstr>Office Theme</vt:lpstr>
      <vt:lpstr>Artificial neural networks.</vt:lpstr>
      <vt:lpstr>Backpropagation algorithm</vt:lpstr>
      <vt:lpstr>Backpropagation algorithm</vt:lpstr>
      <vt:lpstr>PowerPoint Presentation</vt:lpstr>
      <vt:lpstr>overfitting &amp; underfitting</vt:lpstr>
      <vt:lpstr>The problem of overfitting &amp; underfitting</vt:lpstr>
      <vt:lpstr>Logistic regression </vt:lpstr>
      <vt:lpstr>Regularization</vt:lpstr>
      <vt:lpstr>Regularization (Ridge regularizer)</vt:lpstr>
      <vt:lpstr>PowerPoint Presentation</vt:lpstr>
      <vt:lpstr>PowerPoint Presentation</vt:lpstr>
      <vt:lpstr>Regularization and feature selection (lasso)</vt:lpstr>
      <vt:lpstr>PowerPoint Presentation</vt:lpstr>
      <vt:lpstr>PowerPoint Presentation</vt:lpstr>
      <vt:lpstr>Cross validation </vt:lpstr>
      <vt:lpstr>Cross validation </vt:lpstr>
      <vt:lpstr>Solution </vt:lpstr>
      <vt:lpstr>K-Fold Cross-validation </vt:lpstr>
      <vt:lpstr>How many folds are needed? </vt:lpstr>
      <vt:lpstr>How to choose the hyperparameter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30</cp:revision>
  <dcterms:created xsi:type="dcterms:W3CDTF">2017-04-11T17:23:00Z</dcterms:created>
  <dcterms:modified xsi:type="dcterms:W3CDTF">2017-04-22T07:59:04Z</dcterms:modified>
</cp:coreProperties>
</file>