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IT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2.xml"/><Relationship Id="rId8" Type="http://schemas.openxmlformats.org/officeDocument/2006/relationships/slide" Target="slide11.xml"/><Relationship Id="rId7" Type="http://schemas.openxmlformats.org/officeDocument/2006/relationships/slide" Target="slide10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E-Asset Management</a:t>
            </a:r>
            <a:endParaRPr lang="en-I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By: WFS_Pun_4_Team4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Admin login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5460" y="1825625"/>
            <a:ext cx="8188325" cy="435165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009255" y="2748915"/>
            <a:ext cx="2631440" cy="2630170"/>
          </a:xfrm>
          <a:prstGeom prst="wedgeRoundRectCallout">
            <a:avLst>
              <a:gd name="adj1" fmla="val -76158"/>
              <a:gd name="adj2" fmla="val 2384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192770" y="3193415"/>
            <a:ext cx="20485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Admin login page, only access to one person(admin)</a:t>
            </a:r>
            <a:endParaRPr lang="en-IN" altLang="en-US"/>
          </a:p>
          <a:p>
            <a:r>
              <a:rPr lang="en-IN" altLang="en-US"/>
              <a:t>Click </a:t>
            </a:r>
            <a:r>
              <a:rPr lang="en-IN" altLang="en-US" b="1"/>
              <a:t>ok</a:t>
            </a:r>
            <a:r>
              <a:rPr lang="en-IN" altLang="en-US"/>
              <a:t> after signing in to open the admin homepage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467610" y="3374390"/>
            <a:ext cx="1929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Username:Admin</a:t>
            </a:r>
            <a:endParaRPr lang="en-IN" altLang="en-US" b="1"/>
          </a:p>
          <a:p>
            <a:r>
              <a:rPr lang="en-IN" altLang="en-US" b="1"/>
              <a:t>Pass: 1234</a:t>
            </a:r>
            <a:endParaRPr lang="en-IN" alt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2315845" y="3234055"/>
            <a:ext cx="2199640" cy="124015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Admin Homepage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34160"/>
            <a:ext cx="9742805" cy="532384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151620" y="5218430"/>
            <a:ext cx="2964815" cy="1336040"/>
          </a:xfrm>
          <a:prstGeom prst="wedgeRoundRectCallout">
            <a:avLst>
              <a:gd name="adj1" fmla="val -63022"/>
              <a:gd name="adj2" fmla="val 5228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88475" y="5425440"/>
            <a:ext cx="2491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Graphs and charts added for analytical purposes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578340" y="231140"/>
            <a:ext cx="1973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Logs out and takes user back to main homepage</a:t>
            </a:r>
            <a:endParaRPr lang="en-IN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9173845" y="226060"/>
            <a:ext cx="2782570" cy="927100"/>
          </a:xfrm>
          <a:prstGeom prst="wedgeRoundRect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Functionality of Admin homepage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41500"/>
            <a:ext cx="378904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3640" y="2348230"/>
            <a:ext cx="6360160" cy="278892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615805" y="3159125"/>
            <a:ext cx="2501900" cy="2583815"/>
          </a:xfrm>
          <a:prstGeom prst="wedgeRectCallout">
            <a:avLst>
              <a:gd name="adj1" fmla="val -71700"/>
              <a:gd name="adj2" fmla="val 1160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896475" y="3159125"/>
            <a:ext cx="2038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Uploads user data after parsing through JSON</a:t>
            </a:r>
            <a:endParaRPr lang="en-IN" altLang="en-US"/>
          </a:p>
          <a:p>
            <a:r>
              <a:rPr lang="en-IN" altLang="en-US"/>
              <a:t>&amp; XML file and passing validation conditions</a:t>
            </a:r>
            <a:endParaRPr lang="en-IN" altLang="en-US"/>
          </a:p>
          <a:p>
            <a:r>
              <a:rPr lang="en-IN" altLang="en-US" b="1"/>
              <a:t>JSON FILE INCLUDED IN PROJECT</a:t>
            </a:r>
            <a:endParaRPr lang="en-I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IN" altLang="en-US">
                <a:hlinkClick r:id="rId1" tooltip="" action="ppaction://hlinksldjump"/>
              </a:rPr>
              <a:t>Introduction</a:t>
            </a:r>
            <a:endParaRPr lang="en-IN" altLang="en-US">
              <a:hlinkClick r:id="rId1" tooltip="" action="ppaction://hlinksldjump"/>
            </a:endParaRPr>
          </a:p>
          <a:p>
            <a:r>
              <a:rPr lang="en-IN" altLang="en-US">
                <a:hlinkClick r:id="rId2" tooltip="" action="ppaction://hlinksldjump"/>
              </a:rPr>
              <a:t>Homepage</a:t>
            </a:r>
            <a:endParaRPr lang="en-IN" altLang="en-US"/>
          </a:p>
          <a:p>
            <a:r>
              <a:rPr lang="en-IN" altLang="en-US">
                <a:hlinkClick r:id="rId3" tooltip="" action="ppaction://hlinksldjump"/>
              </a:rPr>
              <a:t>User Registration</a:t>
            </a:r>
            <a:endParaRPr lang="en-IN" altLang="en-US"/>
          </a:p>
          <a:p>
            <a:r>
              <a:rPr lang="en-IN" altLang="en-US">
                <a:hlinkClick r:id="rId4" tooltip="" action="ppaction://hlinksldjump"/>
              </a:rPr>
              <a:t>User login</a:t>
            </a:r>
            <a:endParaRPr lang="en-IN" altLang="en-US"/>
          </a:p>
          <a:p>
            <a:pPr marL="914400" lvl="3"/>
            <a:r>
              <a:rPr lang="en-IN" altLang="en-US">
                <a:sym typeface="+mn-ea"/>
                <a:hlinkClick r:id="rId5" tooltip="" action="ppaction://hlinksldjump"/>
              </a:rPr>
              <a:t>Activity Diagram</a:t>
            </a:r>
            <a:endParaRPr lang="en-IN" altLang="en-US"/>
          </a:p>
          <a:p>
            <a:pPr lvl="2"/>
            <a:r>
              <a:rPr lang="en-IN" altLang="en-US">
                <a:hlinkClick r:id="rId6" tooltip="" action="ppaction://hlinksldjump"/>
              </a:rPr>
              <a:t>Employee(User) Homepage</a:t>
            </a:r>
            <a:endParaRPr lang="en-IN" altLang="en-US">
              <a:hlinkClick r:id="rId6" tooltip="" action="ppaction://hlinksldjump"/>
            </a:endParaRPr>
          </a:p>
          <a:p>
            <a:pPr lvl="2"/>
            <a:r>
              <a:rPr lang="en-IN" altLang="en-US">
                <a:hlinkClick r:id="rId7" tooltip="" action="ppaction://hlinksldjump"/>
              </a:rPr>
              <a:t>Functions of Employee Homepage</a:t>
            </a:r>
            <a:endParaRPr lang="en-IN" altLang="en-US">
              <a:hlinkClick r:id="rId7" tooltip="" action="ppaction://hlinksldjump"/>
            </a:endParaRPr>
          </a:p>
          <a:p>
            <a:r>
              <a:rPr lang="en-IN" altLang="en-US">
                <a:hlinkClick r:id="rId7" tooltip="" action="ppaction://hlinksldjump"/>
              </a:rPr>
              <a:t>Admin Login</a:t>
            </a:r>
            <a:endParaRPr lang="en-IN" altLang="en-US">
              <a:hlinkClick r:id="rId7" tooltip="" action="ppaction://hlinksldjump"/>
            </a:endParaRPr>
          </a:p>
          <a:p>
            <a:pPr lvl="1"/>
            <a:r>
              <a:rPr lang="en-IN" altLang="en-US">
                <a:hlinkClick r:id="rId8" tooltip="" action="ppaction://hlinksldjump"/>
              </a:rPr>
              <a:t>Admin Homepage</a:t>
            </a:r>
            <a:endParaRPr lang="en-IN" altLang="en-US">
              <a:hlinkClick r:id="rId8" tooltip="" action="ppaction://hlinksldjump"/>
            </a:endParaRPr>
          </a:p>
          <a:p>
            <a:pPr lvl="1"/>
            <a:r>
              <a:rPr lang="en-IN" altLang="en-US">
                <a:hlinkClick r:id="rId9" tooltip="" action="ppaction://hlinksldjump"/>
              </a:rPr>
              <a:t>Functionality of Admin homepage</a:t>
            </a: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E-Asset Management system is a web-based application to keep track of several assets that can be borrowed, their availability, their current location, the current borrower and the asset history.</a:t>
            </a:r>
            <a:endParaRPr lang="en-US"/>
          </a:p>
          <a:p>
            <a:endParaRPr lang="en-US"/>
          </a:p>
          <a:p>
            <a:r>
              <a:rPr lang="en-US"/>
              <a:t>Assets include Laptops, Books, Mobiles and Devices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Homepage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1275715"/>
            <a:ext cx="11055985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User Registration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5365" y="1836420"/>
            <a:ext cx="10031095" cy="435165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934325" y="3061970"/>
            <a:ext cx="2166620" cy="2101850"/>
          </a:xfrm>
          <a:prstGeom prst="wedgeRectCallout">
            <a:avLst>
              <a:gd name="adj1" fmla="val -60638"/>
              <a:gd name="adj2" fmla="val 26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58175" y="3061970"/>
            <a:ext cx="171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All fields are mandatory &amp; have all the necessary validators.(need to register before login)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User login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020" y="1847215"/>
            <a:ext cx="9840595" cy="435165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8343265" y="3385185"/>
            <a:ext cx="1789430" cy="1477645"/>
          </a:xfrm>
          <a:prstGeom prst="wedgeRectCallout">
            <a:avLst>
              <a:gd name="adj1" fmla="val -96336"/>
              <a:gd name="adj2" fmla="val -2395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29625" y="3525520"/>
            <a:ext cx="1628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After registering , user can login here</a:t>
            </a:r>
            <a:endParaRPr lang="en-IN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2550160" y="4137660"/>
            <a:ext cx="1789430" cy="1477645"/>
          </a:xfrm>
          <a:prstGeom prst="wedgeRectCallout">
            <a:avLst>
              <a:gd name="adj1" fmla="val 102519"/>
              <a:gd name="adj2" fmla="val 32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747010" y="4495800"/>
            <a:ext cx="136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Toggle switch for admin login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4360" y="300355"/>
            <a:ext cx="6148070" cy="6146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42255" y="648970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hlinkClick r:id="rId2" tooltip="" action="ppaction://hlinksldjump"/>
              </a:rPr>
              <a:t>Diagram</a:t>
            </a:r>
            <a:r>
              <a:rPr lang="en-IN" altLang="en-US"/>
              <a:t> </a:t>
            </a:r>
            <a:r>
              <a:rPr lang="en-IN" altLang="en-US">
                <a:hlinkClick r:id="rId2" tooltip="" action="ppaction://hlinksldjump"/>
              </a:rPr>
              <a:t>1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Employee(User) Homepage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1416685"/>
            <a:ext cx="8794115" cy="36258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5335" y="4911725"/>
            <a:ext cx="8362315" cy="186753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173845" y="226060"/>
            <a:ext cx="2782570" cy="9271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578340" y="231140"/>
            <a:ext cx="1973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Logs out and takes user back to main homepage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Functions of Employee Homepage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705" y="1821815"/>
            <a:ext cx="4705350" cy="48158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5230" y="1691005"/>
            <a:ext cx="7128510" cy="220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5" y="4018915"/>
            <a:ext cx="6769735" cy="2618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Presentation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E-Asset Management</dc:title>
  <dc:creator/>
  <cp:lastModifiedBy>KIIT</cp:lastModifiedBy>
  <cp:revision>2</cp:revision>
  <dcterms:created xsi:type="dcterms:W3CDTF">2023-09-14T20:55:27Z</dcterms:created>
  <dcterms:modified xsi:type="dcterms:W3CDTF">2023-09-14T21:06:40Z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717560C684F24365A5A2A49EC856CFE1</vt:lpwstr>
  </property>
  <property fmtid="{D5CDD505-2E9C-101B-9397-08002B2CF9AE}" pid="3" name="KSOProductBuildVer">
    <vt:lpwstr>1033-11.2.0.11537</vt:lpwstr>
  </property>
</Properties>
</file>