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3F85-0940-49C3-9BEE-B29246D2069B}" v="13" dt="2020-08-29T13:08:2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Hemo" userId="0de2309b-e7d0-4c0c-b273-633e898f6ed1" providerId="ADAL" clId="{BC7D3F85-0940-49C3-9BEE-B29246D2069B}"/>
    <pc:docChg chg="undo custSel addSld modSld">
      <pc:chgData name="Omer Hemo" userId="0de2309b-e7d0-4c0c-b273-633e898f6ed1" providerId="ADAL" clId="{BC7D3F85-0940-49C3-9BEE-B29246D2069B}" dt="2020-08-29T13:18:33.176" v="787" actId="20577"/>
      <pc:docMkLst>
        <pc:docMk/>
      </pc:docMkLst>
      <pc:sldChg chg="addSp modSp mod">
        <pc:chgData name="Omer Hemo" userId="0de2309b-e7d0-4c0c-b273-633e898f6ed1" providerId="ADAL" clId="{BC7D3F85-0940-49C3-9BEE-B29246D2069B}" dt="2020-08-29T13:18:33.176" v="787" actId="20577"/>
        <pc:sldMkLst>
          <pc:docMk/>
          <pc:sldMk cId="1679077401" sldId="256"/>
        </pc:sldMkLst>
        <pc:spChg chg="mod">
          <ac:chgData name="Omer Hemo" userId="0de2309b-e7d0-4c0c-b273-633e898f6ed1" providerId="ADAL" clId="{BC7D3F85-0940-49C3-9BEE-B29246D2069B}" dt="2020-08-29T13:08:43.236" v="752" actId="1076"/>
          <ac:spMkLst>
            <pc:docMk/>
            <pc:sldMk cId="1679077401" sldId="256"/>
            <ac:spMk id="6" creationId="{A70AA157-C034-4C30-865E-986DE927CE0D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7" creationId="{49BAABEB-C971-4519-B7BD-5F16D78599F1}"/>
          </ac:spMkLst>
        </pc:spChg>
        <pc:spChg chg="add mod">
          <ac:chgData name="Omer Hemo" userId="0de2309b-e7d0-4c0c-b273-633e898f6ed1" providerId="ADAL" clId="{BC7D3F85-0940-49C3-9BEE-B29246D2069B}" dt="2020-08-29T12:53:05.186" v="705" actId="20577"/>
          <ac:spMkLst>
            <pc:docMk/>
            <pc:sldMk cId="1679077401" sldId="256"/>
            <ac:spMk id="9" creationId="{F320B694-236E-4A8B-AC99-E866328A40FE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11" creationId="{A6A8376A-522A-4E01-8A39-0FC0E3370A03}"/>
          </ac:spMkLst>
        </pc:spChg>
        <pc:spChg chg="add mod">
          <ac:chgData name="Omer Hemo" userId="0de2309b-e7d0-4c0c-b273-633e898f6ed1" providerId="ADAL" clId="{BC7D3F85-0940-49C3-9BEE-B29246D2069B}" dt="2020-08-29T12:58:43.378" v="730" actId="20577"/>
          <ac:spMkLst>
            <pc:docMk/>
            <pc:sldMk cId="1679077401" sldId="256"/>
            <ac:spMk id="15" creationId="{7817090C-8CB2-4ACE-B77C-5A598B1E7983}"/>
          </ac:spMkLst>
        </pc:spChg>
        <pc:spChg chg="add mod">
          <ac:chgData name="Omer Hemo" userId="0de2309b-e7d0-4c0c-b273-633e898f6ed1" providerId="ADAL" clId="{BC7D3F85-0940-49C3-9BEE-B29246D2069B}" dt="2020-08-29T13:08:34.984" v="743" actId="1076"/>
          <ac:spMkLst>
            <pc:docMk/>
            <pc:sldMk cId="1679077401" sldId="256"/>
            <ac:spMk id="20" creationId="{18761231-D72F-4DF7-BF74-450376E6AA6B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1" creationId="{89F93182-4680-4BE0-84F0-BAF697EDC00D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2" creationId="{41F54E55-CA56-48C0-BB46-D95345B01724}"/>
          </ac:spMkLst>
        </pc:spChg>
        <pc:spChg chg="add mod">
          <ac:chgData name="Omer Hemo" userId="0de2309b-e7d0-4c0c-b273-633e898f6ed1" providerId="ADAL" clId="{BC7D3F85-0940-49C3-9BEE-B29246D2069B}" dt="2020-08-29T13:09:32.577" v="771" actId="20577"/>
          <ac:spMkLst>
            <pc:docMk/>
            <pc:sldMk cId="1679077401" sldId="256"/>
            <ac:spMk id="23" creationId="{4932123D-4249-40F1-8815-AC67C38BDBE1}"/>
          </ac:spMkLst>
        </pc:spChg>
        <pc:spChg chg="add mod">
          <ac:chgData name="Omer Hemo" userId="0de2309b-e7d0-4c0c-b273-633e898f6ed1" providerId="ADAL" clId="{BC7D3F85-0940-49C3-9BEE-B29246D2069B}" dt="2020-08-29T13:10:02.524" v="780" actId="1076"/>
          <ac:spMkLst>
            <pc:docMk/>
            <pc:sldMk cId="1679077401" sldId="256"/>
            <ac:spMk id="24" creationId="{C0B63DC1-94D0-4888-A953-83361072FD4D}"/>
          </ac:spMkLst>
        </pc:spChg>
        <pc:spChg chg="mod">
          <ac:chgData name="Omer Hemo" userId="0de2309b-e7d0-4c0c-b273-633e898f6ed1" providerId="ADAL" clId="{BC7D3F85-0940-49C3-9BEE-B29246D2069B}" dt="2020-08-29T13:18:33.176" v="787" actId="20577"/>
          <ac:spMkLst>
            <pc:docMk/>
            <pc:sldMk cId="1679077401" sldId="256"/>
            <ac:spMk id="43" creationId="{54926D30-5385-4405-A08F-BC862083A83B}"/>
          </ac:spMkLst>
        </pc:spChg>
        <pc:cxnChg chg="add">
          <ac:chgData name="Omer Hemo" userId="0de2309b-e7d0-4c0c-b273-633e898f6ed1" providerId="ADAL" clId="{BC7D3F85-0940-49C3-9BEE-B29246D2069B}" dt="2020-08-29T12:52:56.744" v="697" actId="11529"/>
          <ac:cxnSpMkLst>
            <pc:docMk/>
            <pc:sldMk cId="1679077401" sldId="256"/>
            <ac:cxnSpMk id="4" creationId="{BDC98D1E-0055-4480-A14A-DC03FB7F4892}"/>
          </ac:cxnSpMkLst>
        </pc:cxnChg>
        <pc:cxnChg chg="mod">
          <ac:chgData name="Omer Hemo" userId="0de2309b-e7d0-4c0c-b273-633e898f6ed1" providerId="ADAL" clId="{BC7D3F85-0940-49C3-9BEE-B29246D2069B}" dt="2020-08-29T13:08:55.024" v="755" actId="1076"/>
          <ac:cxnSpMkLst>
            <pc:docMk/>
            <pc:sldMk cId="1679077401" sldId="256"/>
            <ac:cxnSpMk id="10" creationId="{FECB4DB9-3204-4C3C-824A-81B6A934F5A5}"/>
          </ac:cxnSpMkLst>
        </pc:cxnChg>
        <pc:cxnChg chg="add">
          <ac:chgData name="Omer Hemo" userId="0de2309b-e7d0-4c0c-b273-633e898f6ed1" providerId="ADAL" clId="{BC7D3F85-0940-49C3-9BEE-B29246D2069B}" dt="2020-08-29T12:58:37.277" v="726" actId="11529"/>
          <ac:cxnSpMkLst>
            <pc:docMk/>
            <pc:sldMk cId="1679077401" sldId="256"/>
            <ac:cxnSpMk id="14" creationId="{8E28F6C9-D9EB-4968-B686-A2B998C15D34}"/>
          </ac:cxnSpMkLst>
        </pc:cxnChg>
        <pc:cxnChg chg="add">
          <ac:chgData name="Omer Hemo" userId="0de2309b-e7d0-4c0c-b273-633e898f6ed1" providerId="ADAL" clId="{BC7D3F85-0940-49C3-9BEE-B29246D2069B}" dt="2020-08-29T13:08:21.053" v="733" actId="11529"/>
          <ac:cxnSpMkLst>
            <pc:docMk/>
            <pc:sldMk cId="1679077401" sldId="256"/>
            <ac:cxnSpMk id="18" creationId="{15C7C25B-9E35-4536-8E59-287E259E6BC6}"/>
          </ac:cxnSpMkLst>
        </pc:cxnChg>
      </pc:sldChg>
      <pc:sldChg chg="addSp delSp modSp mod">
        <pc:chgData name="Omer Hemo" userId="0de2309b-e7d0-4c0c-b273-633e898f6ed1" providerId="ADAL" clId="{BC7D3F85-0940-49C3-9BEE-B29246D2069B}" dt="2020-08-29T12:56:15.158" v="725" actId="1076"/>
        <pc:sldMkLst>
          <pc:docMk/>
          <pc:sldMk cId="3922579015" sldId="257"/>
        </pc:sldMkLst>
        <pc:spChg chg="add del">
          <ac:chgData name="Omer Hemo" userId="0de2309b-e7d0-4c0c-b273-633e898f6ed1" providerId="ADAL" clId="{BC7D3F85-0940-49C3-9BEE-B29246D2069B}" dt="2020-08-29T08:53:54.310" v="1" actId="478"/>
          <ac:spMkLst>
            <pc:docMk/>
            <pc:sldMk cId="3922579015" sldId="257"/>
            <ac:spMk id="2" creationId="{7C1BB7B8-F4E9-4877-A56B-4947A406D7BC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4" creationId="{7361173F-305A-4459-B991-599BFD20B02D}"/>
          </ac:spMkLst>
        </pc:spChg>
        <pc:spChg chg="add mod">
          <ac:chgData name="Omer Hemo" userId="0de2309b-e7d0-4c0c-b273-633e898f6ed1" providerId="ADAL" clId="{BC7D3F85-0940-49C3-9BEE-B29246D2069B}" dt="2020-08-29T08:54:39.523" v="35" actId="20577"/>
          <ac:spMkLst>
            <pc:docMk/>
            <pc:sldMk cId="3922579015" sldId="257"/>
            <ac:spMk id="6" creationId="{7DE00D3E-5EE7-43FC-8907-D736D03D9F0D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10" creationId="{E66478E1-8F44-4F00-9307-CBF37F17661E}"/>
          </ac:spMkLst>
        </pc:spChg>
        <pc:spChg chg="add mod">
          <ac:chgData name="Omer Hemo" userId="0de2309b-e7d0-4c0c-b273-633e898f6ed1" providerId="ADAL" clId="{BC7D3F85-0940-49C3-9BEE-B29246D2069B}" dt="2020-08-29T08:54:43.937" v="38" actId="20577"/>
          <ac:spMkLst>
            <pc:docMk/>
            <pc:sldMk cId="3922579015" sldId="257"/>
            <ac:spMk id="12" creationId="{1AFD9F15-F359-418E-8488-2D3D6D7213AD}"/>
          </ac:spMkLst>
        </pc:spChg>
        <pc:spChg chg="add mod">
          <ac:chgData name="Omer Hemo" userId="0de2309b-e7d0-4c0c-b273-633e898f6ed1" providerId="ADAL" clId="{BC7D3F85-0940-49C3-9BEE-B29246D2069B}" dt="2020-08-29T08:54:46.859" v="41" actId="20577"/>
          <ac:spMkLst>
            <pc:docMk/>
            <pc:sldMk cId="3922579015" sldId="257"/>
            <ac:spMk id="14" creationId="{8385D25E-DB0B-4E69-9965-B93441CFDF6E}"/>
          </ac:spMkLst>
        </pc:spChg>
        <pc:spChg chg="add mod">
          <ac:chgData name="Omer Hemo" userId="0de2309b-e7d0-4c0c-b273-633e898f6ed1" providerId="ADAL" clId="{BC7D3F85-0940-49C3-9BEE-B29246D2069B}" dt="2020-08-29T08:54:50.926" v="44" actId="20577"/>
          <ac:spMkLst>
            <pc:docMk/>
            <pc:sldMk cId="3922579015" sldId="257"/>
            <ac:spMk id="16" creationId="{31040220-E128-4B35-900D-D5AEC879EF06}"/>
          </ac:spMkLst>
        </pc:spChg>
        <pc:spChg chg="add mod">
          <ac:chgData name="Omer Hemo" userId="0de2309b-e7d0-4c0c-b273-633e898f6ed1" providerId="ADAL" clId="{BC7D3F85-0940-49C3-9BEE-B29246D2069B}" dt="2020-08-29T08:54:59.130" v="47" actId="20577"/>
          <ac:spMkLst>
            <pc:docMk/>
            <pc:sldMk cId="3922579015" sldId="257"/>
            <ac:spMk id="20" creationId="{26322A08-162E-4813-A64B-E23C14EEE524}"/>
          </ac:spMkLst>
        </pc:spChg>
        <pc:spChg chg="add mod">
          <ac:chgData name="Omer Hemo" userId="0de2309b-e7d0-4c0c-b273-633e898f6ed1" providerId="ADAL" clId="{BC7D3F85-0940-49C3-9BEE-B29246D2069B}" dt="2020-08-29T08:55:58.219" v="53" actId="20577"/>
          <ac:spMkLst>
            <pc:docMk/>
            <pc:sldMk cId="3922579015" sldId="257"/>
            <ac:spMk id="24" creationId="{12C13287-C26B-49FC-BA00-A2007B50C92B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28" creationId="{29F6FEBE-BECD-42A6-B413-D80055E58A76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30" creationId="{907C985A-70E9-4101-9BC3-41554B05EDFF}"/>
          </ac:spMkLst>
        </pc:spChg>
        <pc:spChg chg="add mod">
          <ac:chgData name="Omer Hemo" userId="0de2309b-e7d0-4c0c-b273-633e898f6ed1" providerId="ADAL" clId="{BC7D3F85-0940-49C3-9BEE-B29246D2069B}" dt="2020-08-29T12:56:15.158" v="725" actId="1076"/>
          <ac:spMkLst>
            <pc:docMk/>
            <pc:sldMk cId="3922579015" sldId="257"/>
            <ac:spMk id="34" creationId="{0BBCCD4D-5397-4BD2-BD0F-301886CC8003}"/>
          </ac:spMkLst>
        </pc:spChg>
        <pc:spChg chg="add">
          <ac:chgData name="Omer Hemo" userId="0de2309b-e7d0-4c0c-b273-633e898f6ed1" providerId="ADAL" clId="{BC7D3F85-0940-49C3-9BEE-B29246D2069B}" dt="2020-08-29T12:54:14.775" v="706" actId="22"/>
          <ac:spMkLst>
            <pc:docMk/>
            <pc:sldMk cId="3922579015" sldId="257"/>
            <ac:spMk id="38" creationId="{A7FB4619-571C-434D-B498-BA10C64ABA6A}"/>
          </ac:spMkLst>
        </pc:spChg>
        <pc:spChg chg="add mod">
          <ac:chgData name="Omer Hemo" userId="0de2309b-e7d0-4c0c-b273-633e898f6ed1" providerId="ADAL" clId="{BC7D3F85-0940-49C3-9BEE-B29246D2069B}" dt="2020-08-29T12:55:43.478" v="718" actId="1076"/>
          <ac:spMkLst>
            <pc:docMk/>
            <pc:sldMk cId="3922579015" sldId="257"/>
            <ac:spMk id="41" creationId="{B4D23CAF-B222-41D0-ADA4-C10E32B4D638}"/>
          </ac:spMkLst>
        </pc:spChg>
        <pc:spChg chg="add del">
          <ac:chgData name="Omer Hemo" userId="0de2309b-e7d0-4c0c-b273-633e898f6ed1" providerId="ADAL" clId="{BC7D3F85-0940-49C3-9BEE-B29246D2069B}" dt="2020-08-29T12:55:55.935" v="720" actId="22"/>
          <ac:spMkLst>
            <pc:docMk/>
            <pc:sldMk cId="3922579015" sldId="257"/>
            <ac:spMk id="45" creationId="{4EDEE733-674B-45C6-A9E3-645C054BEB9F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7" creationId="{C6622224-897C-4376-ADB8-02178590EC6C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9" creationId="{EDD8BD2A-F7EA-410A-A655-1507FE994F80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51" creationId="{B091D85C-D3ED-4ED4-ABC2-6D5F8D6306BF}"/>
          </ac:spMkLst>
        </pc:sp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8" creationId="{97DA396B-2FD9-4618-A750-82B875649650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18" creationId="{A515379C-3B16-45A4-8612-ED3CC56BBC5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2" creationId="{FF84D11D-8566-4D2F-89C0-088C95BCE28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6" creationId="{F612BDAA-AF6D-49B7-9C39-3359859DB6A5}"/>
          </ac:cxnSpMkLst>
        </pc:cxnChg>
        <pc:cxnChg chg="add mod">
          <ac:chgData name="Omer Hemo" userId="0de2309b-e7d0-4c0c-b273-633e898f6ed1" providerId="ADAL" clId="{BC7D3F85-0940-49C3-9BEE-B29246D2069B}" dt="2020-08-29T12:56:15.158" v="725" actId="1076"/>
          <ac:cxnSpMkLst>
            <pc:docMk/>
            <pc:sldMk cId="3922579015" sldId="257"/>
            <ac:cxnSpMk id="32" creationId="{C0626585-E515-4951-BA5B-0C8EEF6A07A7}"/>
          </ac:cxnSpMkLst>
        </pc:cxnChg>
        <pc:cxnChg chg="add mod">
          <ac:chgData name="Omer Hemo" userId="0de2309b-e7d0-4c0c-b273-633e898f6ed1" providerId="ADAL" clId="{BC7D3F85-0940-49C3-9BEE-B29246D2069B}" dt="2020-08-29T12:54:14.775" v="706" actId="22"/>
          <ac:cxnSpMkLst>
            <pc:docMk/>
            <pc:sldMk cId="3922579015" sldId="257"/>
            <ac:cxnSpMk id="36" creationId="{440528F3-78BC-4435-9119-D9946C24BC1A}"/>
          </ac:cxnSpMkLst>
        </pc:cxnChg>
        <pc:cxnChg chg="add">
          <ac:chgData name="Omer Hemo" userId="0de2309b-e7d0-4c0c-b273-633e898f6ed1" providerId="ADAL" clId="{BC7D3F85-0940-49C3-9BEE-B29246D2069B}" dt="2020-08-29T12:55:31.032" v="707" actId="11529"/>
          <ac:cxnSpMkLst>
            <pc:docMk/>
            <pc:sldMk cId="3922579015" sldId="257"/>
            <ac:cxnSpMk id="40" creationId="{1D1D47B9-DDDC-429F-BE2E-9A591ADAE49E}"/>
          </ac:cxnSpMkLst>
        </pc:cxnChg>
        <pc:cxnChg chg="add del mod">
          <ac:chgData name="Omer Hemo" userId="0de2309b-e7d0-4c0c-b273-633e898f6ed1" providerId="ADAL" clId="{BC7D3F85-0940-49C3-9BEE-B29246D2069B}" dt="2020-08-29T12:55:55.935" v="720" actId="22"/>
          <ac:cxnSpMkLst>
            <pc:docMk/>
            <pc:sldMk cId="3922579015" sldId="257"/>
            <ac:cxnSpMk id="43" creationId="{94FAC704-1734-419C-9EC5-617F4F9EF700}"/>
          </ac:cxnSpMkLst>
        </pc:cxnChg>
      </pc:sldChg>
      <pc:sldChg chg="addSp modSp new mod">
        <pc:chgData name="Omer Hemo" userId="0de2309b-e7d0-4c0c-b273-633e898f6ed1" providerId="ADAL" clId="{BC7D3F85-0940-49C3-9BEE-B29246D2069B}" dt="2020-08-29T09:00:37.519" v="206" actId="1076"/>
        <pc:sldMkLst>
          <pc:docMk/>
          <pc:sldMk cId="3425726081" sldId="258"/>
        </pc:sldMkLst>
        <pc:spChg chg="add mod">
          <ac:chgData name="Omer Hemo" userId="0de2309b-e7d0-4c0c-b273-633e898f6ed1" providerId="ADAL" clId="{BC7D3F85-0940-49C3-9BEE-B29246D2069B}" dt="2020-08-29T08:58:20.381" v="115" actId="20577"/>
          <ac:spMkLst>
            <pc:docMk/>
            <pc:sldMk cId="3425726081" sldId="258"/>
            <ac:spMk id="2" creationId="{5018A334-853F-4229-9FED-9739B16D26C6}"/>
          </ac:spMkLst>
        </pc:spChg>
        <pc:spChg chg="add mod">
          <ac:chgData name="Omer Hemo" userId="0de2309b-e7d0-4c0c-b273-633e898f6ed1" providerId="ADAL" clId="{BC7D3F85-0940-49C3-9BEE-B29246D2069B}" dt="2020-08-29T08:58:44.151" v="128" actId="1076"/>
          <ac:spMkLst>
            <pc:docMk/>
            <pc:sldMk cId="3425726081" sldId="258"/>
            <ac:spMk id="7" creationId="{02D8885C-446D-49BF-AE83-9D4FACED690C}"/>
          </ac:spMkLst>
        </pc:spChg>
        <pc:spChg chg="add mod">
          <ac:chgData name="Omer Hemo" userId="0de2309b-e7d0-4c0c-b273-633e898f6ed1" providerId="ADAL" clId="{BC7D3F85-0940-49C3-9BEE-B29246D2069B}" dt="2020-08-29T08:58:52.342" v="135" actId="20577"/>
          <ac:spMkLst>
            <pc:docMk/>
            <pc:sldMk cId="3425726081" sldId="258"/>
            <ac:spMk id="9" creationId="{5C31B7AD-3093-426C-879F-AD49C51003CA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0" creationId="{71073E85-96A9-46BF-9FF9-B7BAECDD80ED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2" creationId="{EFF8F521-A33D-4F51-A5A0-D594B025595E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4" creationId="{C7C0D195-A265-4DB5-BC80-D129955D1D33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6" creationId="{BF2A7152-D453-4541-963E-A08F1F13A2C5}"/>
          </ac:spMkLst>
        </pc:spChg>
        <pc:spChg chg="add mod">
          <ac:chgData name="Omer Hemo" userId="0de2309b-e7d0-4c0c-b273-633e898f6ed1" providerId="ADAL" clId="{BC7D3F85-0940-49C3-9BEE-B29246D2069B}" dt="2020-08-29T09:00:24.807" v="189" actId="20577"/>
          <ac:spMkLst>
            <pc:docMk/>
            <pc:sldMk cId="3425726081" sldId="258"/>
            <ac:spMk id="21" creationId="{C0D17B90-7F83-4B05-A4E9-03826BB8231B}"/>
          </ac:spMkLst>
        </pc:spChg>
        <pc:spChg chg="add mod">
          <ac:chgData name="Omer Hemo" userId="0de2309b-e7d0-4c0c-b273-633e898f6ed1" providerId="ADAL" clId="{BC7D3F85-0940-49C3-9BEE-B29246D2069B}" dt="2020-08-29T09:00:37.519" v="206" actId="1076"/>
          <ac:spMkLst>
            <pc:docMk/>
            <pc:sldMk cId="3425726081" sldId="258"/>
            <ac:spMk id="23" creationId="{B8E6F45B-16A8-4A27-9A52-1284B1A75392}"/>
          </ac:spMkLst>
        </pc:spChg>
        <pc:cxnChg chg="add">
          <ac:chgData name="Omer Hemo" userId="0de2309b-e7d0-4c0c-b273-633e898f6ed1" providerId="ADAL" clId="{BC7D3F85-0940-49C3-9BEE-B29246D2069B}" dt="2020-08-29T08:58:29.311" v="116" actId="11529"/>
          <ac:cxnSpMkLst>
            <pc:docMk/>
            <pc:sldMk cId="3425726081" sldId="258"/>
            <ac:cxnSpMk id="4" creationId="{5F74FA24-E50F-49DC-A7B3-D5C8EF16DFCC}"/>
          </ac:cxnSpMkLst>
        </pc:cxnChg>
        <pc:cxnChg chg="add mod">
          <ac:chgData name="Omer Hemo" userId="0de2309b-e7d0-4c0c-b273-633e898f6ed1" providerId="ADAL" clId="{BC7D3F85-0940-49C3-9BEE-B29246D2069B}" dt="2020-08-29T08:58:33.235" v="118" actId="1076"/>
          <ac:cxnSpMkLst>
            <pc:docMk/>
            <pc:sldMk cId="3425726081" sldId="258"/>
            <ac:cxnSpMk id="6" creationId="{B83CE089-0A61-42AF-889B-90C40923DD37}"/>
          </ac:cxnSpMkLst>
        </pc:cxnChg>
        <pc:cxnChg chg="add">
          <ac:chgData name="Omer Hemo" userId="0de2309b-e7d0-4c0c-b273-633e898f6ed1" providerId="ADAL" clId="{BC7D3F85-0940-49C3-9BEE-B29246D2069B}" dt="2020-08-29T08:59:47.943" v="168" actId="11529"/>
          <ac:cxnSpMkLst>
            <pc:docMk/>
            <pc:sldMk cId="3425726081" sldId="258"/>
            <ac:cxnSpMk id="18" creationId="{2E369B81-3F2B-419E-B504-7F354AB3AC3E}"/>
          </ac:cxnSpMkLst>
        </pc:cxnChg>
        <pc:cxnChg chg="add mod">
          <ac:chgData name="Omer Hemo" userId="0de2309b-e7d0-4c0c-b273-633e898f6ed1" providerId="ADAL" clId="{BC7D3F85-0940-49C3-9BEE-B29246D2069B}" dt="2020-08-29T08:59:53.712" v="170" actId="1076"/>
          <ac:cxnSpMkLst>
            <pc:docMk/>
            <pc:sldMk cId="3425726081" sldId="258"/>
            <ac:cxnSpMk id="20" creationId="{11FA8B63-CDE8-4F71-AA4F-1C8B2C518A9C}"/>
          </ac:cxnSpMkLst>
        </pc:cxnChg>
      </pc:sldChg>
      <pc:sldChg chg="addSp delSp modSp new mod">
        <pc:chgData name="Omer Hemo" userId="0de2309b-e7d0-4c0c-b273-633e898f6ed1" providerId="ADAL" clId="{BC7D3F85-0940-49C3-9BEE-B29246D2069B}" dt="2020-08-29T12:39:55.453" v="696" actId="20577"/>
        <pc:sldMkLst>
          <pc:docMk/>
          <pc:sldMk cId="3182451580" sldId="259"/>
        </pc:sldMkLst>
        <pc:spChg chg="add del mod">
          <ac:chgData name="Omer Hemo" userId="0de2309b-e7d0-4c0c-b273-633e898f6ed1" providerId="ADAL" clId="{BC7D3F85-0940-49C3-9BEE-B29246D2069B}" dt="2020-08-29T09:37:46.234" v="427" actId="478"/>
          <ac:spMkLst>
            <pc:docMk/>
            <pc:sldMk cId="3182451580" sldId="259"/>
            <ac:spMk id="2" creationId="{8C6E344C-D147-4A92-812E-E16B611CECE8}"/>
          </ac:spMkLst>
        </pc:spChg>
        <pc:spChg chg="add mod">
          <ac:chgData name="Omer Hemo" userId="0de2309b-e7d0-4c0c-b273-633e898f6ed1" providerId="ADAL" clId="{BC7D3F85-0940-49C3-9BEE-B29246D2069B}" dt="2020-08-29T12:31:33.580" v="625" actId="1076"/>
          <ac:spMkLst>
            <pc:docMk/>
            <pc:sldMk cId="3182451580" sldId="259"/>
            <ac:spMk id="7" creationId="{ECB2E38F-7E03-41F4-880A-424BB797F44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9" creationId="{1F0CE54C-5724-49F6-9D50-0F4BAC4BA092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11" creationId="{CB9B0EFA-3878-404D-B697-7F50694E598E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4" creationId="{94DB42CA-7F01-472F-B280-14B8C39FD9C9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6" creationId="{787305F2-297F-4F3D-8DE7-23F304043212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8" creationId="{1D8A3188-5FD1-4A70-97B1-4BDB1411CD87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0" creationId="{91416A2C-4108-4439-8FF4-33FF9E72C720}"/>
          </ac:spMkLst>
        </pc:spChg>
        <pc:spChg chg="add mod">
          <ac:chgData name="Omer Hemo" userId="0de2309b-e7d0-4c0c-b273-633e898f6ed1" providerId="ADAL" clId="{BC7D3F85-0940-49C3-9BEE-B29246D2069B}" dt="2020-08-29T12:33:11.641" v="651" actId="1076"/>
          <ac:spMkLst>
            <pc:docMk/>
            <pc:sldMk cId="3182451580" sldId="259"/>
            <ac:spMk id="23" creationId="{10E78438-A4C8-486F-8C38-FE0E204936D5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5" creationId="{B7374870-1AFA-46F4-B8F0-157991FA059F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9" creationId="{962FAEFE-05C9-44F7-B654-D1C920A8BDB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35" creationId="{2F6D6C36-F8DD-4A49-A56B-460C8088A679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6" creationId="{DF4E6977-9F5C-4A94-918E-0FA056BB1D6F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8" creationId="{5D08BCF3-F0DC-4A24-A448-C660DE6BD046}"/>
          </ac:spMkLst>
        </pc:spChg>
        <pc:spChg chg="add mod">
          <ac:chgData name="Omer Hemo" userId="0de2309b-e7d0-4c0c-b273-633e898f6ed1" providerId="ADAL" clId="{BC7D3F85-0940-49C3-9BEE-B29246D2069B}" dt="2020-08-29T12:32:56.447" v="648" actId="1076"/>
          <ac:spMkLst>
            <pc:docMk/>
            <pc:sldMk cId="3182451580" sldId="259"/>
            <ac:spMk id="43" creationId="{6CB2326A-249A-42DD-95A9-84D57B3F179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45" creationId="{1E460531-54E4-4641-94D7-69BD8B8889D8}"/>
          </ac:spMkLst>
        </pc:spChg>
        <pc:spChg chg="add mod">
          <ac:chgData name="Omer Hemo" userId="0de2309b-e7d0-4c0c-b273-633e898f6ed1" providerId="ADAL" clId="{BC7D3F85-0940-49C3-9BEE-B29246D2069B}" dt="2020-08-29T12:32:19.871" v="630" actId="1076"/>
          <ac:spMkLst>
            <pc:docMk/>
            <pc:sldMk cId="3182451580" sldId="259"/>
            <ac:spMk id="47" creationId="{B00F80C9-F55E-4C85-BDE8-FDE18AEBD27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50" creationId="{18361E12-72F6-4354-81E3-F9903ECF38B9}"/>
          </ac:spMkLst>
        </pc:spChg>
        <pc:spChg chg="add mod">
          <ac:chgData name="Omer Hemo" userId="0de2309b-e7d0-4c0c-b273-633e898f6ed1" providerId="ADAL" clId="{BC7D3F85-0940-49C3-9BEE-B29246D2069B}" dt="2020-08-29T12:30:41.608" v="621" actId="20577"/>
          <ac:spMkLst>
            <pc:docMk/>
            <pc:sldMk cId="3182451580" sldId="259"/>
            <ac:spMk id="54" creationId="{AC875A9A-9FFE-4D3E-8D30-D067F1B3E275}"/>
          </ac:spMkLst>
        </pc:spChg>
        <pc:spChg chg="add mod">
          <ac:chgData name="Omer Hemo" userId="0de2309b-e7d0-4c0c-b273-633e898f6ed1" providerId="ADAL" clId="{BC7D3F85-0940-49C3-9BEE-B29246D2069B}" dt="2020-08-29T12:31:23.924" v="623" actId="1076"/>
          <ac:spMkLst>
            <pc:docMk/>
            <pc:sldMk cId="3182451580" sldId="259"/>
            <ac:spMk id="58" creationId="{EC2A818F-003B-4859-819A-9FC435C5528A}"/>
          </ac:spMkLst>
        </pc:spChg>
        <pc:spChg chg="add">
          <ac:chgData name="Omer Hemo" userId="0de2309b-e7d0-4c0c-b273-633e898f6ed1" providerId="ADAL" clId="{BC7D3F85-0940-49C3-9BEE-B29246D2069B}" dt="2020-08-29T12:31:30.099" v="624" actId="22"/>
          <ac:spMkLst>
            <pc:docMk/>
            <pc:sldMk cId="3182451580" sldId="259"/>
            <ac:spMk id="62" creationId="{3462CD7A-3786-445E-A964-7391B8E9E6FF}"/>
          </ac:spMkLst>
        </pc:spChg>
        <pc:spChg chg="add mod">
          <ac:chgData name="Omer Hemo" userId="0de2309b-e7d0-4c0c-b273-633e898f6ed1" providerId="ADAL" clId="{BC7D3F85-0940-49C3-9BEE-B29246D2069B}" dt="2020-08-29T12:32:45.981" v="647" actId="1076"/>
          <ac:spMkLst>
            <pc:docMk/>
            <pc:sldMk cId="3182451580" sldId="259"/>
            <ac:spMk id="66" creationId="{6F0EC371-805E-4116-8B43-279D7B47A394}"/>
          </ac:spMkLst>
        </pc:spChg>
        <pc:spChg chg="add mod">
          <ac:chgData name="Omer Hemo" userId="0de2309b-e7d0-4c0c-b273-633e898f6ed1" providerId="ADAL" clId="{BC7D3F85-0940-49C3-9BEE-B29246D2069B}" dt="2020-08-29T12:33:22.531" v="654" actId="1076"/>
          <ac:spMkLst>
            <pc:docMk/>
            <pc:sldMk cId="3182451580" sldId="259"/>
            <ac:spMk id="70" creationId="{CEEB08C9-6CED-4424-8F46-6689DF14FA5B}"/>
          </ac:spMkLst>
        </pc:spChg>
        <pc:spChg chg="add mod">
          <ac:chgData name="Omer Hemo" userId="0de2309b-e7d0-4c0c-b273-633e898f6ed1" providerId="ADAL" clId="{BC7D3F85-0940-49C3-9BEE-B29246D2069B}" dt="2020-08-29T12:35:50.199" v="665" actId="20577"/>
          <ac:spMkLst>
            <pc:docMk/>
            <pc:sldMk cId="3182451580" sldId="259"/>
            <ac:spMk id="74" creationId="{5B7A0501-CFBA-4C9F-B42F-9790FDF53514}"/>
          </ac:spMkLst>
        </pc:spChg>
        <pc:spChg chg="add mod">
          <ac:chgData name="Omer Hemo" userId="0de2309b-e7d0-4c0c-b273-633e898f6ed1" providerId="ADAL" clId="{BC7D3F85-0940-49C3-9BEE-B29246D2069B}" dt="2020-08-29T12:37:44.695" v="684" actId="1076"/>
          <ac:spMkLst>
            <pc:docMk/>
            <pc:sldMk cId="3182451580" sldId="259"/>
            <ac:spMk id="77" creationId="{158B7E06-E928-4A61-81AE-E9561435A280}"/>
          </ac:spMkLst>
        </pc:spChg>
        <pc:spChg chg="add mod">
          <ac:chgData name="Omer Hemo" userId="0de2309b-e7d0-4c0c-b273-633e898f6ed1" providerId="ADAL" clId="{BC7D3F85-0940-49C3-9BEE-B29246D2069B}" dt="2020-08-29T12:39:55.453" v="696" actId="20577"/>
          <ac:spMkLst>
            <pc:docMk/>
            <pc:sldMk cId="3182451580" sldId="259"/>
            <ac:spMk id="81" creationId="{388C749A-C49F-4DC9-ABA3-FFE04F5592A3}"/>
          </ac:spMkLst>
        </pc:spChg>
        <pc:cxnChg chg="add mod">
          <ac:chgData name="Omer Hemo" userId="0de2309b-e7d0-4c0c-b273-633e898f6ed1" providerId="ADAL" clId="{BC7D3F85-0940-49C3-9BEE-B29246D2069B}" dt="2020-08-29T12:31:38.089" v="626" actId="1076"/>
          <ac:cxnSpMkLst>
            <pc:docMk/>
            <pc:sldMk cId="3182451580" sldId="259"/>
            <ac:cxnSpMk id="4" creationId="{8E5DE24F-29DD-405D-AA20-E605FE833D08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6" creationId="{503AA62D-3EB3-4E5F-87E8-DF631088FEB8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13" creationId="{66871CC5-1EC0-4A59-BA65-BF67DB19278E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2" creationId="{77295F1A-2A40-43D2-9500-A42EFE459CA1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7" creationId="{96AA2F13-DDF7-4545-ACC0-CB9F593D3666}"/>
          </ac:cxnSpMkLst>
        </pc:cxnChg>
        <pc:cxnChg chg="add del">
          <ac:chgData name="Omer Hemo" userId="0de2309b-e7d0-4c0c-b273-633e898f6ed1" providerId="ADAL" clId="{BC7D3F85-0940-49C3-9BEE-B29246D2069B}" dt="2020-08-29T09:37:46.234" v="427" actId="478"/>
          <ac:cxnSpMkLst>
            <pc:docMk/>
            <pc:sldMk cId="3182451580" sldId="259"/>
            <ac:cxnSpMk id="31" creationId="{95C5C0FB-7340-45CB-9A16-2A7FD5A1CD7D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33" creationId="{6D52B6F9-6ECA-488D-865A-24DBEAB83F2C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0" creationId="{51F652C7-AB2A-42D9-86D4-01135BB161C3}"/>
          </ac:cxnSpMkLst>
        </pc:cxnChg>
        <pc:cxnChg chg="add mod">
          <ac:chgData name="Omer Hemo" userId="0de2309b-e7d0-4c0c-b273-633e898f6ed1" providerId="ADAL" clId="{BC7D3F85-0940-49C3-9BEE-B29246D2069B}" dt="2020-08-29T12:32:16.307" v="629" actId="14100"/>
          <ac:cxnSpMkLst>
            <pc:docMk/>
            <pc:sldMk cId="3182451580" sldId="259"/>
            <ac:cxnSpMk id="42" creationId="{117DF637-CE5E-4A4B-90B8-87752E4A4701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9" creationId="{4F8CFDC0-D5A5-43D9-979A-B67BDAAD758E}"/>
          </ac:cxnSpMkLst>
        </pc:cxnChg>
        <pc:cxnChg chg="add mod">
          <ac:chgData name="Omer Hemo" userId="0de2309b-e7d0-4c0c-b273-633e898f6ed1" providerId="ADAL" clId="{BC7D3F85-0940-49C3-9BEE-B29246D2069B}" dt="2020-08-29T12:29:15.500" v="609" actId="1076"/>
          <ac:cxnSpMkLst>
            <pc:docMk/>
            <pc:sldMk cId="3182451580" sldId="259"/>
            <ac:cxnSpMk id="52" creationId="{8B6F6E5E-433F-4788-82CF-66E514BCFCA6}"/>
          </ac:cxnSpMkLst>
        </pc:cxnChg>
        <pc:cxnChg chg="add mod">
          <ac:chgData name="Omer Hemo" userId="0de2309b-e7d0-4c0c-b273-633e898f6ed1" providerId="ADAL" clId="{BC7D3F85-0940-49C3-9BEE-B29246D2069B}" dt="2020-08-29T12:31:23.924" v="623" actId="1076"/>
          <ac:cxnSpMkLst>
            <pc:docMk/>
            <pc:sldMk cId="3182451580" sldId="259"/>
            <ac:cxnSpMk id="56" creationId="{536EA985-592E-45CB-A750-79A0C61C554A}"/>
          </ac:cxnSpMkLst>
        </pc:cxnChg>
        <pc:cxnChg chg="add mod">
          <ac:chgData name="Omer Hemo" userId="0de2309b-e7d0-4c0c-b273-633e898f6ed1" providerId="ADAL" clId="{BC7D3F85-0940-49C3-9BEE-B29246D2069B}" dt="2020-08-29T12:31:30.099" v="624" actId="22"/>
          <ac:cxnSpMkLst>
            <pc:docMk/>
            <pc:sldMk cId="3182451580" sldId="259"/>
            <ac:cxnSpMk id="60" creationId="{25E8B8AD-2491-4349-A415-6D5934338354}"/>
          </ac:cxnSpMkLst>
        </pc:cxnChg>
        <pc:cxnChg chg="add mod">
          <ac:chgData name="Omer Hemo" userId="0de2309b-e7d0-4c0c-b273-633e898f6ed1" providerId="ADAL" clId="{BC7D3F85-0940-49C3-9BEE-B29246D2069B}" dt="2020-08-29T12:32:11.109" v="628" actId="1076"/>
          <ac:cxnSpMkLst>
            <pc:docMk/>
            <pc:sldMk cId="3182451580" sldId="259"/>
            <ac:cxnSpMk id="64" creationId="{C0DDAFAA-28B4-412D-8E8D-BAB7F43C6F26}"/>
          </ac:cxnSpMkLst>
        </pc:cxnChg>
        <pc:cxnChg chg="add mod">
          <ac:chgData name="Omer Hemo" userId="0de2309b-e7d0-4c0c-b273-633e898f6ed1" providerId="ADAL" clId="{BC7D3F85-0940-49C3-9BEE-B29246D2069B}" dt="2020-08-29T12:33:16.408" v="653" actId="14100"/>
          <ac:cxnSpMkLst>
            <pc:docMk/>
            <pc:sldMk cId="3182451580" sldId="259"/>
            <ac:cxnSpMk id="68" creationId="{DE4BE10C-3503-480F-8F26-30CD6221657D}"/>
          </ac:cxnSpMkLst>
        </pc:cxnChg>
        <pc:cxnChg chg="add">
          <ac:chgData name="Omer Hemo" userId="0de2309b-e7d0-4c0c-b273-633e898f6ed1" providerId="ADAL" clId="{BC7D3F85-0940-49C3-9BEE-B29246D2069B}" dt="2020-08-29T12:35:40.987" v="655" actId="11529"/>
          <ac:cxnSpMkLst>
            <pc:docMk/>
            <pc:sldMk cId="3182451580" sldId="259"/>
            <ac:cxnSpMk id="73" creationId="{AA9C5312-E656-4C74-9812-96DEBFA99A31}"/>
          </ac:cxnSpMkLst>
        </pc:cxnChg>
        <pc:cxnChg chg="add">
          <ac:chgData name="Omer Hemo" userId="0de2309b-e7d0-4c0c-b273-633e898f6ed1" providerId="ADAL" clId="{BC7D3F85-0940-49C3-9BEE-B29246D2069B}" dt="2020-08-29T12:37:26.951" v="666" actId="11529"/>
          <ac:cxnSpMkLst>
            <pc:docMk/>
            <pc:sldMk cId="3182451580" sldId="259"/>
            <ac:cxnSpMk id="76" creationId="{7463D4F1-BCCA-4D86-9E60-89390C817DD6}"/>
          </ac:cxnSpMkLst>
        </pc:cxnChg>
        <pc:cxnChg chg="add mod">
          <ac:chgData name="Omer Hemo" userId="0de2309b-e7d0-4c0c-b273-633e898f6ed1" providerId="ADAL" clId="{BC7D3F85-0940-49C3-9BEE-B29246D2069B}" dt="2020-08-29T12:39:47.622" v="686" actId="1076"/>
          <ac:cxnSpMkLst>
            <pc:docMk/>
            <pc:sldMk cId="3182451580" sldId="259"/>
            <ac:cxnSpMk id="79" creationId="{53D28865-BEA4-4083-9108-0E64D51AB7AE}"/>
          </ac:cxnSpMkLst>
        </pc:cxnChg>
      </pc:sldChg>
      <pc:sldChg chg="new">
        <pc:chgData name="Omer Hemo" userId="0de2309b-e7d0-4c0c-b273-633e898f6ed1" providerId="ADAL" clId="{BC7D3F85-0940-49C3-9BEE-B29246D2069B}" dt="2020-08-29T09:02:03.253" v="276" actId="680"/>
        <pc:sldMkLst>
          <pc:docMk/>
          <pc:sldMk cId="5358051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3860-7C5A-4381-80DB-BB9A1BFC0B86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מדרגות: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קיימת מדרגה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D321D-1969-48F6-BFC7-C334DAE8AE44}"/>
              </a:ext>
            </a:extLst>
          </p:cNvPr>
          <p:cNvCxnSpPr/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7D6EE4-AD7B-4270-B0DE-A80316284257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A1EEB-E298-46A6-AB0D-60AB16AF6E11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4AE9E-5F2F-47F5-9520-ADB255E9A15C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103C-2111-49C3-B1D8-650F28C85D62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EBF5F-9D72-4AA2-B258-DEAE92D793B5}"/>
              </a:ext>
            </a:extLst>
          </p:cNvPr>
          <p:cNvCxnSpPr>
            <a:stCxn id="5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F579C5-6A09-4AF3-BDF8-7DB7E953E33F}"/>
              </a:ext>
            </a:extLst>
          </p:cNvPr>
          <p:cNvSpPr txBox="1"/>
          <p:nvPr/>
        </p:nvSpPr>
        <p:spPr>
          <a:xfrm>
            <a:off x="5848329" y="22085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מדרגה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FE7F-CCDB-4A32-AC6B-B4AC3C6F7E89}"/>
              </a:ext>
            </a:extLst>
          </p:cNvPr>
          <p:cNvCxnSpPr/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26D30-5385-4405-A08F-BC862083A83B}"/>
              </a:ext>
            </a:extLst>
          </p:cNvPr>
          <p:cNvSpPr txBox="1"/>
          <p:nvPr/>
        </p:nvSpPr>
        <p:spPr>
          <a:xfrm>
            <a:off x="3962076" y="3132170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המדרגה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317E88-CFB5-4DEA-965F-C9258512B860}"/>
              </a:ext>
            </a:extLst>
          </p:cNvPr>
          <p:cNvCxnSpPr>
            <a:stCxn id="19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AA157-C034-4C30-865E-986DE927CE0D}"/>
              </a:ext>
            </a:extLst>
          </p:cNvPr>
          <p:cNvSpPr txBox="1"/>
          <p:nvPr/>
        </p:nvSpPr>
        <p:spPr>
          <a:xfrm>
            <a:off x="8336132" y="247527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AABEB-C971-4519-B7BD-5F16D78599F1}"/>
              </a:ext>
            </a:extLst>
          </p:cNvPr>
          <p:cNvSpPr/>
          <p:nvPr/>
        </p:nvSpPr>
        <p:spPr>
          <a:xfrm>
            <a:off x="9820275" y="22389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B4DB9-3204-4C3C-824A-81B6A934F5A5}"/>
              </a:ext>
            </a:extLst>
          </p:cNvPr>
          <p:cNvCxnSpPr>
            <a:stCxn id="7" idx="3"/>
          </p:cNvCxnSpPr>
          <p:nvPr/>
        </p:nvCxnSpPr>
        <p:spPr>
          <a:xfrm>
            <a:off x="11204497" y="2577876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8376A-522A-4E01-8A39-0FC0E3370A03}"/>
              </a:ext>
            </a:extLst>
          </p:cNvPr>
          <p:cNvSpPr txBox="1"/>
          <p:nvPr/>
        </p:nvSpPr>
        <p:spPr>
          <a:xfrm>
            <a:off x="11313910" y="2219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98D1E-0055-4480-A14A-DC03FB7F4892}"/>
              </a:ext>
            </a:extLst>
          </p:cNvPr>
          <p:cNvCxnSpPr/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0B694-236E-4A8B-AC99-E866328A40FE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8F6C9-D9EB-4968-B686-A2B998C15D34}"/>
              </a:ext>
            </a:extLst>
          </p:cNvPr>
          <p:cNvCxnSpPr/>
          <p:nvPr/>
        </p:nvCxnSpPr>
        <p:spPr>
          <a:xfrm>
            <a:off x="1020932" y="1127464"/>
            <a:ext cx="1376039" cy="6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17090C-8CB2-4ACE-B77C-5A598B1E7983}"/>
              </a:ext>
            </a:extLst>
          </p:cNvPr>
          <p:cNvSpPr txBox="1"/>
          <p:nvPr/>
        </p:nvSpPr>
        <p:spPr>
          <a:xfrm>
            <a:off x="1695635" y="123399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7C25B-9E35-4536-8E59-287E259E6BC6}"/>
              </a:ext>
            </a:extLst>
          </p:cNvPr>
          <p:cNvCxnSpPr/>
          <p:nvPr/>
        </p:nvCxnSpPr>
        <p:spPr>
          <a:xfrm>
            <a:off x="8336132" y="2009884"/>
            <a:ext cx="1420427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61231-D72F-4DF7-BF74-450376E6AA6B}"/>
              </a:ext>
            </a:extLst>
          </p:cNvPr>
          <p:cNvSpPr txBox="1"/>
          <p:nvPr/>
        </p:nvSpPr>
        <p:spPr>
          <a:xfrm>
            <a:off x="8726750" y="190324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3182-4680-4BE0-84F0-BAF697EDC00D}"/>
              </a:ext>
            </a:extLst>
          </p:cNvPr>
          <p:cNvSpPr/>
          <p:nvPr/>
        </p:nvSpPr>
        <p:spPr>
          <a:xfrm>
            <a:off x="9972675" y="23913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54E55-CA56-48C0-BB46-D95345B01724}"/>
              </a:ext>
            </a:extLst>
          </p:cNvPr>
          <p:cNvSpPr/>
          <p:nvPr/>
        </p:nvSpPr>
        <p:spPr>
          <a:xfrm>
            <a:off x="10125075" y="25437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123D-4249-40F1-8815-AC67C38BDBE1}"/>
              </a:ext>
            </a:extLst>
          </p:cNvPr>
          <p:cNvSpPr/>
          <p:nvPr/>
        </p:nvSpPr>
        <p:spPr>
          <a:xfrm>
            <a:off x="674703" y="3844031"/>
            <a:ext cx="1961965" cy="267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מדרגה מסוג 1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63DC1-94D0-4888-A953-83361072FD4D}"/>
              </a:ext>
            </a:extLst>
          </p:cNvPr>
          <p:cNvSpPr/>
          <p:nvPr/>
        </p:nvSpPr>
        <p:spPr>
          <a:xfrm>
            <a:off x="947752" y="5715001"/>
            <a:ext cx="1415866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61173F-305A-4459-B991-599BFD20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00D3E-5EE7-43FC-8907-D736D03D9F0D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פרסים: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קיים פרס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DA396B-2FD9-4618-A750-82B875649650}"/>
              </a:ext>
            </a:extLst>
          </p:cNvPr>
          <p:cNvCxnSpPr>
            <a:cxnSpLocks/>
          </p:cNvCxnSpPr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478E1-8F44-4F00-9307-CBF37F17661E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D9F15-F359-418E-8488-2D3D6D7213AD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5D25E-DB0B-4E69-9965-B93441CFDF6E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40220-E128-4B35-900D-D5AEC879EF06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5379C-3B16-45A4-8612-ED3CC56BBC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322A08-162E-4813-A64B-E23C14EEE524}"/>
              </a:ext>
            </a:extLst>
          </p:cNvPr>
          <p:cNvSpPr txBox="1"/>
          <p:nvPr/>
        </p:nvSpPr>
        <p:spPr>
          <a:xfrm>
            <a:off x="5848329" y="22085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סוג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4D11D-8566-4D2F-89C0-088C95BCE285}"/>
              </a:ext>
            </a:extLst>
          </p:cNvPr>
          <p:cNvCxnSpPr>
            <a:cxnSpLocks/>
          </p:cNvCxnSpPr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C13287-C26B-49FC-BA00-A2007B50C92B}"/>
              </a:ext>
            </a:extLst>
          </p:cNvPr>
          <p:cNvSpPr txBox="1"/>
          <p:nvPr/>
        </p:nvSpPr>
        <p:spPr>
          <a:xfrm>
            <a:off x="3912167" y="3132170"/>
            <a:ext cx="289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הפרס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BDAA-AF6D-49B7-9C39-3359859DB6A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F6FEBE-BECD-42A6-B413-D80055E58A76}"/>
              </a:ext>
            </a:extLst>
          </p:cNvPr>
          <p:cNvSpPr txBox="1"/>
          <p:nvPr/>
        </p:nvSpPr>
        <p:spPr>
          <a:xfrm>
            <a:off x="8726750" y="25778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7C985A-70E9-4101-9BC3-41554B05EDFF}"/>
              </a:ext>
            </a:extLst>
          </p:cNvPr>
          <p:cNvSpPr/>
          <p:nvPr/>
        </p:nvSpPr>
        <p:spPr>
          <a:xfrm>
            <a:off x="9817448" y="22939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26585-E515-4951-BA5B-0C8EEF6A07A7}"/>
              </a:ext>
            </a:extLst>
          </p:cNvPr>
          <p:cNvCxnSpPr>
            <a:cxnSpLocks/>
          </p:cNvCxnSpPr>
          <p:nvPr/>
        </p:nvCxnSpPr>
        <p:spPr>
          <a:xfrm>
            <a:off x="11286402" y="2375001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CCD4D-5397-4BD2-BD0F-301886CC8003}"/>
              </a:ext>
            </a:extLst>
          </p:cNvPr>
          <p:cNvSpPr txBox="1"/>
          <p:nvPr/>
        </p:nvSpPr>
        <p:spPr>
          <a:xfrm>
            <a:off x="11454239" y="2176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528F3-78BC-4435-9119-D9946C24BC1A}"/>
              </a:ext>
            </a:extLst>
          </p:cNvPr>
          <p:cNvCxnSpPr>
            <a:cxnSpLocks/>
          </p:cNvCxnSpPr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FB4619-571C-434D-B498-BA10C64ABA6A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1D47B9-DDDC-429F-BE2E-9A591ADAE49E}"/>
              </a:ext>
            </a:extLst>
          </p:cNvPr>
          <p:cNvCxnSpPr/>
          <p:nvPr/>
        </p:nvCxnSpPr>
        <p:spPr>
          <a:xfrm>
            <a:off x="8327254" y="2009884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D23CAF-B222-41D0-ADA4-C10E32B4D638}"/>
              </a:ext>
            </a:extLst>
          </p:cNvPr>
          <p:cNvSpPr txBox="1"/>
          <p:nvPr/>
        </p:nvSpPr>
        <p:spPr>
          <a:xfrm>
            <a:off x="8415336" y="160771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22224-897C-4376-ADB8-02178590EC6C}"/>
              </a:ext>
            </a:extLst>
          </p:cNvPr>
          <p:cNvSpPr/>
          <p:nvPr/>
        </p:nvSpPr>
        <p:spPr>
          <a:xfrm>
            <a:off x="9969848" y="24463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D8BD2A-F7EA-410A-A655-1507FE994F80}"/>
              </a:ext>
            </a:extLst>
          </p:cNvPr>
          <p:cNvSpPr/>
          <p:nvPr/>
        </p:nvSpPr>
        <p:spPr>
          <a:xfrm>
            <a:off x="10122248" y="25987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1D85C-D3ED-4ED4-ABC2-6D5F8D6306BF}"/>
              </a:ext>
            </a:extLst>
          </p:cNvPr>
          <p:cNvSpPr/>
          <p:nvPr/>
        </p:nvSpPr>
        <p:spPr>
          <a:xfrm>
            <a:off x="10274648" y="27511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8A334-853F-4229-9FED-9739B16D26C6}"/>
              </a:ext>
            </a:extLst>
          </p:cNvPr>
          <p:cNvSpPr/>
          <p:nvPr/>
        </p:nvSpPr>
        <p:spPr>
          <a:xfrm>
            <a:off x="1766656" y="1589103"/>
            <a:ext cx="2752078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שלבים:</a:t>
            </a:r>
          </a:p>
          <a:p>
            <a:pPr algn="ctr"/>
            <a:r>
              <a:rPr lang="he-IL" dirty="0"/>
              <a:t>מקבל הודאה על סיום שלב או פסילה וטוען נתונים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4FA24-E50F-49DC-A7B3-D5C8EF16DFCC}"/>
              </a:ext>
            </a:extLst>
          </p:cNvPr>
          <p:cNvCxnSpPr/>
          <p:nvPr/>
        </p:nvCxnSpPr>
        <p:spPr>
          <a:xfrm>
            <a:off x="798990" y="1855433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CE089-0A61-42AF-889B-90C40923DD37}"/>
              </a:ext>
            </a:extLst>
          </p:cNvPr>
          <p:cNvCxnSpPr>
            <a:cxnSpLocks/>
          </p:cNvCxnSpPr>
          <p:nvPr/>
        </p:nvCxnSpPr>
        <p:spPr>
          <a:xfrm>
            <a:off x="798990" y="24961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D8885C-446D-49BF-AE83-9D4FACED690C}"/>
              </a:ext>
            </a:extLst>
          </p:cNvPr>
          <p:cNvSpPr txBox="1"/>
          <p:nvPr/>
        </p:nvSpPr>
        <p:spPr>
          <a:xfrm>
            <a:off x="798990" y="15731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סיום שלב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B7AD-3093-426C-879F-AD49C51003CA}"/>
              </a:ext>
            </a:extLst>
          </p:cNvPr>
          <p:cNvSpPr txBox="1"/>
          <p:nvPr/>
        </p:nvSpPr>
        <p:spPr>
          <a:xfrm>
            <a:off x="710213" y="21377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פסילה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3E85-96A9-46BF-9FF9-B7BAECDD80ED}"/>
              </a:ext>
            </a:extLst>
          </p:cNvPr>
          <p:cNvSpPr/>
          <p:nvPr/>
        </p:nvSpPr>
        <p:spPr>
          <a:xfrm>
            <a:off x="5956917" y="1020932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מדרגות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8F521-A33D-4F51-A5A0-D594B025595E}"/>
              </a:ext>
            </a:extLst>
          </p:cNvPr>
          <p:cNvSpPr/>
          <p:nvPr/>
        </p:nvSpPr>
        <p:spPr>
          <a:xfrm>
            <a:off x="5949519" y="1853668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פרסים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D195-A265-4DB5-BC80-D129955D1D33}"/>
              </a:ext>
            </a:extLst>
          </p:cNvPr>
          <p:cNvSpPr/>
          <p:nvPr/>
        </p:nvSpPr>
        <p:spPr>
          <a:xfrm>
            <a:off x="5956917" y="2786849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A7152-D453-4541-963E-A08F1F13A2C5}"/>
              </a:ext>
            </a:extLst>
          </p:cNvPr>
          <p:cNvSpPr/>
          <p:nvPr/>
        </p:nvSpPr>
        <p:spPr>
          <a:xfrm>
            <a:off x="5949519" y="3502241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מונים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69B81-3F2B-419E-B504-7F354AB3AC3E}"/>
              </a:ext>
            </a:extLst>
          </p:cNvPr>
          <p:cNvCxnSpPr/>
          <p:nvPr/>
        </p:nvCxnSpPr>
        <p:spPr>
          <a:xfrm>
            <a:off x="4518734" y="2137753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A8B63-CDE8-4F71-AA4F-1C8B2C518A9C}"/>
              </a:ext>
            </a:extLst>
          </p:cNvPr>
          <p:cNvCxnSpPr>
            <a:cxnSpLocks/>
          </p:cNvCxnSpPr>
          <p:nvPr/>
        </p:nvCxnSpPr>
        <p:spPr>
          <a:xfrm>
            <a:off x="4518734" y="2671892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17B90-7F83-4B05-A4E9-03826BB8231B}"/>
              </a:ext>
            </a:extLst>
          </p:cNvPr>
          <p:cNvSpPr txBox="1"/>
          <p:nvPr/>
        </p:nvSpPr>
        <p:spPr>
          <a:xfrm>
            <a:off x="4937685" y="17684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מידע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6F45B-16A8-4A27-9A52-1284B1A75392}"/>
              </a:ext>
            </a:extLst>
          </p:cNvPr>
          <p:cNvSpPr txBox="1"/>
          <p:nvPr/>
        </p:nvSpPr>
        <p:spPr>
          <a:xfrm>
            <a:off x="4295106" y="230119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הודעה על טעינה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7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DE24F-29DD-405D-AA20-E605FE833D08}"/>
              </a:ext>
            </a:extLst>
          </p:cNvPr>
          <p:cNvCxnSpPr/>
          <p:nvPr/>
        </p:nvCxnSpPr>
        <p:spPr>
          <a:xfrm>
            <a:off x="361637" y="361366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AA62D-3EB3-4E5F-87E8-DF631088FEB8}"/>
              </a:ext>
            </a:extLst>
          </p:cNvPr>
          <p:cNvCxnSpPr>
            <a:cxnSpLocks/>
          </p:cNvCxnSpPr>
          <p:nvPr/>
        </p:nvCxnSpPr>
        <p:spPr>
          <a:xfrm>
            <a:off x="413569" y="79640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2E38F-7E03-41F4-880A-424BB797F443}"/>
              </a:ext>
            </a:extLst>
          </p:cNvPr>
          <p:cNvSpPr txBox="1"/>
          <p:nvPr/>
        </p:nvSpPr>
        <p:spPr>
          <a:xfrm>
            <a:off x="289173" y="32443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E54C-5724-49F6-9D50-0F4BAC4BA092}"/>
              </a:ext>
            </a:extLst>
          </p:cNvPr>
          <p:cNvSpPr txBox="1"/>
          <p:nvPr/>
        </p:nvSpPr>
        <p:spPr>
          <a:xfrm>
            <a:off x="215395" y="39367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B0EFA-3878-404D-B697-7F50694E598E}"/>
              </a:ext>
            </a:extLst>
          </p:cNvPr>
          <p:cNvSpPr/>
          <p:nvPr/>
        </p:nvSpPr>
        <p:spPr>
          <a:xfrm>
            <a:off x="1586856" y="546691"/>
            <a:ext cx="2512380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מכונת מצבים:</a:t>
            </a:r>
          </a:p>
          <a:p>
            <a:pPr algn="ctr"/>
            <a:r>
              <a:rPr lang="en-US" dirty="0"/>
              <a:t>Reset, Idle, </a:t>
            </a:r>
            <a:r>
              <a:rPr lang="en-US" dirty="0" err="1"/>
              <a:t>jump_left</a:t>
            </a:r>
            <a:r>
              <a:rPr lang="en-US" dirty="0"/>
              <a:t>, </a:t>
            </a:r>
            <a:r>
              <a:rPr lang="en-US" dirty="0" err="1"/>
              <a:t>jump_up</a:t>
            </a:r>
            <a:r>
              <a:rPr lang="en-US" dirty="0"/>
              <a:t>, </a:t>
            </a:r>
            <a:r>
              <a:rPr lang="en-US" dirty="0" err="1"/>
              <a:t>jump_right</a:t>
            </a:r>
            <a:r>
              <a:rPr lang="en-US" dirty="0"/>
              <a:t>, fall, die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71CC5-1EC0-4A59-BA65-BF67DB19278E}"/>
              </a:ext>
            </a:extLst>
          </p:cNvPr>
          <p:cNvCxnSpPr>
            <a:cxnSpLocks/>
          </p:cNvCxnSpPr>
          <p:nvPr/>
        </p:nvCxnSpPr>
        <p:spPr>
          <a:xfrm flipV="1">
            <a:off x="6952760" y="430459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42CA-7F01-472F-B280-14B8C39FD9C9}"/>
              </a:ext>
            </a:extLst>
          </p:cNvPr>
          <p:cNvSpPr/>
          <p:nvPr/>
        </p:nvSpPr>
        <p:spPr>
          <a:xfrm>
            <a:off x="7936811" y="34323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305F2-297F-4F3D-8DE7-23F304043212}"/>
              </a:ext>
            </a:extLst>
          </p:cNvPr>
          <p:cNvSpPr/>
          <p:nvPr/>
        </p:nvSpPr>
        <p:spPr>
          <a:xfrm>
            <a:off x="8089211" y="35847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A3188-5FD1-4A70-97B1-4BDB1411CD87}"/>
              </a:ext>
            </a:extLst>
          </p:cNvPr>
          <p:cNvSpPr/>
          <p:nvPr/>
        </p:nvSpPr>
        <p:spPr>
          <a:xfrm>
            <a:off x="8241611" y="37371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16A2C-4108-4439-8FF4-33FF9E72C720}"/>
              </a:ext>
            </a:extLst>
          </p:cNvPr>
          <p:cNvSpPr/>
          <p:nvPr/>
        </p:nvSpPr>
        <p:spPr>
          <a:xfrm>
            <a:off x="8394011" y="38895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95F1A-2A40-43D2-9500-A42EFE459CA1}"/>
              </a:ext>
            </a:extLst>
          </p:cNvPr>
          <p:cNvCxnSpPr>
            <a:cxnSpLocks/>
          </p:cNvCxnSpPr>
          <p:nvPr/>
        </p:nvCxnSpPr>
        <p:spPr>
          <a:xfrm flipV="1">
            <a:off x="9626526" y="388956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78438-A4C8-486F-8C38-FE0E204936D5}"/>
              </a:ext>
            </a:extLst>
          </p:cNvPr>
          <p:cNvSpPr txBox="1"/>
          <p:nvPr/>
        </p:nvSpPr>
        <p:spPr>
          <a:xfrm>
            <a:off x="6992578" y="3941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4870-1AFA-46F4-B8F0-157991FA059F}"/>
              </a:ext>
            </a:extLst>
          </p:cNvPr>
          <p:cNvSpPr txBox="1"/>
          <p:nvPr/>
        </p:nvSpPr>
        <p:spPr>
          <a:xfrm>
            <a:off x="9754067" y="354834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A2F13-DDF7-4545-ACC0-CB9F593D3666}"/>
              </a:ext>
            </a:extLst>
          </p:cNvPr>
          <p:cNvCxnSpPr>
            <a:cxnSpLocks/>
          </p:cNvCxnSpPr>
          <p:nvPr/>
        </p:nvCxnSpPr>
        <p:spPr>
          <a:xfrm flipV="1">
            <a:off x="9661647" y="4323998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2FAEFE-05C9-44F7-B654-D1C920A8BDB3}"/>
              </a:ext>
            </a:extLst>
          </p:cNvPr>
          <p:cNvSpPr txBox="1"/>
          <p:nvPr/>
        </p:nvSpPr>
        <p:spPr>
          <a:xfrm>
            <a:off x="9583700" y="3982778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2B6F9-6ECA-488D-865A-24DBEAB83F2C}"/>
              </a:ext>
            </a:extLst>
          </p:cNvPr>
          <p:cNvCxnSpPr>
            <a:cxnSpLocks/>
          </p:cNvCxnSpPr>
          <p:nvPr/>
        </p:nvCxnSpPr>
        <p:spPr>
          <a:xfrm>
            <a:off x="382005" y="153507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6D6C36-F8DD-4A49-A56B-460C8088A679}"/>
              </a:ext>
            </a:extLst>
          </p:cNvPr>
          <p:cNvSpPr txBox="1"/>
          <p:nvPr/>
        </p:nvSpPr>
        <p:spPr>
          <a:xfrm>
            <a:off x="183831" y="11323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מקשים (כיוון)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E6977-9F5C-4A94-918E-0FA056BB1D6F}"/>
              </a:ext>
            </a:extLst>
          </p:cNvPr>
          <p:cNvSpPr/>
          <p:nvPr/>
        </p:nvSpPr>
        <p:spPr>
          <a:xfrm>
            <a:off x="1586856" y="2974020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של הדמות:</a:t>
            </a:r>
          </a:p>
          <a:p>
            <a:pPr algn="ctr"/>
            <a:r>
              <a:rPr lang="he-IL" dirty="0"/>
              <a:t>נע על משבצות קבועות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08BCF3-F0DC-4A24-A448-C660DE6BD046}"/>
              </a:ext>
            </a:extLst>
          </p:cNvPr>
          <p:cNvSpPr/>
          <p:nvPr/>
        </p:nvSpPr>
        <p:spPr>
          <a:xfrm>
            <a:off x="1586855" y="4432177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מתפעל אנימציות (תזוזות)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652C7-AB2A-42D9-86D4-01135BB161C3}"/>
              </a:ext>
            </a:extLst>
          </p:cNvPr>
          <p:cNvCxnSpPr>
            <a:stCxn id="36" idx="3"/>
          </p:cNvCxnSpPr>
          <p:nvPr/>
        </p:nvCxnSpPr>
        <p:spPr>
          <a:xfrm>
            <a:off x="3717497" y="3512228"/>
            <a:ext cx="1376039" cy="7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7DF637-CE5E-4A4B-90B8-87752E4A4701}"/>
              </a:ext>
            </a:extLst>
          </p:cNvPr>
          <p:cNvCxnSpPr>
            <a:cxnSpLocks/>
          </p:cNvCxnSpPr>
          <p:nvPr/>
        </p:nvCxnSpPr>
        <p:spPr>
          <a:xfrm flipV="1">
            <a:off x="3717496" y="4552652"/>
            <a:ext cx="1376040" cy="1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CB2326A-249A-42DD-95A9-84D57B3F1796}"/>
              </a:ext>
            </a:extLst>
          </p:cNvPr>
          <p:cNvSpPr/>
          <p:nvPr/>
        </p:nvSpPr>
        <p:spPr>
          <a:xfrm>
            <a:off x="5096778" y="3488807"/>
            <a:ext cx="1841358" cy="17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ציור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60531-54E4-4641-94D7-69BD8B8889D8}"/>
              </a:ext>
            </a:extLst>
          </p:cNvPr>
          <p:cNvSpPr txBox="1"/>
          <p:nvPr/>
        </p:nvSpPr>
        <p:spPr>
          <a:xfrm>
            <a:off x="3870637" y="352747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F80C9-F55E-4C85-BDE8-FDE18AEBD276}"/>
              </a:ext>
            </a:extLst>
          </p:cNvPr>
          <p:cNvSpPr txBox="1"/>
          <p:nvPr/>
        </p:nvSpPr>
        <p:spPr>
          <a:xfrm>
            <a:off x="3706372" y="4267377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8CFDC0-D5A5-43D9-979A-B67BDAAD758E}"/>
              </a:ext>
            </a:extLst>
          </p:cNvPr>
          <p:cNvCxnSpPr>
            <a:cxnSpLocks/>
          </p:cNvCxnSpPr>
          <p:nvPr/>
        </p:nvCxnSpPr>
        <p:spPr>
          <a:xfrm>
            <a:off x="6952760" y="5091747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61E12-72F6-4354-81E3-F9903ECF38B9}"/>
              </a:ext>
            </a:extLst>
          </p:cNvPr>
          <p:cNvSpPr txBox="1"/>
          <p:nvPr/>
        </p:nvSpPr>
        <p:spPr>
          <a:xfrm>
            <a:off x="6853673" y="47671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6F6E5E-433F-4788-82CF-66E514BCFCA6}"/>
              </a:ext>
            </a:extLst>
          </p:cNvPr>
          <p:cNvCxnSpPr>
            <a:cxnSpLocks/>
          </p:cNvCxnSpPr>
          <p:nvPr/>
        </p:nvCxnSpPr>
        <p:spPr>
          <a:xfrm>
            <a:off x="4158869" y="157578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875A9A-9FFE-4D3E-8D30-D067F1B3E275}"/>
              </a:ext>
            </a:extLst>
          </p:cNvPr>
          <p:cNvSpPr txBox="1"/>
          <p:nvPr/>
        </p:nvSpPr>
        <p:spPr>
          <a:xfrm>
            <a:off x="4123357" y="12064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6EA985-592E-45CB-A750-79A0C61C554A}"/>
              </a:ext>
            </a:extLst>
          </p:cNvPr>
          <p:cNvCxnSpPr>
            <a:cxnSpLocks/>
          </p:cNvCxnSpPr>
          <p:nvPr/>
        </p:nvCxnSpPr>
        <p:spPr>
          <a:xfrm>
            <a:off x="363786" y="498987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2A818F-003B-4859-819A-9FC435C5528A}"/>
              </a:ext>
            </a:extLst>
          </p:cNvPr>
          <p:cNvSpPr txBox="1"/>
          <p:nvPr/>
        </p:nvSpPr>
        <p:spPr>
          <a:xfrm>
            <a:off x="328274" y="46205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8B8AD-2491-4349-A415-6D5934338354}"/>
              </a:ext>
            </a:extLst>
          </p:cNvPr>
          <p:cNvCxnSpPr>
            <a:cxnSpLocks/>
          </p:cNvCxnSpPr>
          <p:nvPr/>
        </p:nvCxnSpPr>
        <p:spPr>
          <a:xfrm>
            <a:off x="4287148" y="1071982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2CD7A-3786-445E-A964-7391B8E9E6FF}"/>
              </a:ext>
            </a:extLst>
          </p:cNvPr>
          <p:cNvSpPr txBox="1"/>
          <p:nvPr/>
        </p:nvSpPr>
        <p:spPr>
          <a:xfrm>
            <a:off x="4251636" y="7026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DDAFAA-28B4-412D-8E8D-BAB7F43C6F26}"/>
              </a:ext>
            </a:extLst>
          </p:cNvPr>
          <p:cNvCxnSpPr>
            <a:cxnSpLocks/>
          </p:cNvCxnSpPr>
          <p:nvPr/>
        </p:nvCxnSpPr>
        <p:spPr>
          <a:xfrm>
            <a:off x="3717496" y="544411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0EC371-805E-4116-8B43-279D7B47A394}"/>
              </a:ext>
            </a:extLst>
          </p:cNvPr>
          <p:cNvSpPr txBox="1"/>
          <p:nvPr/>
        </p:nvSpPr>
        <p:spPr>
          <a:xfrm>
            <a:off x="3456223" y="50894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4BE10C-3503-480F-8F26-30CD6221657D}"/>
              </a:ext>
            </a:extLst>
          </p:cNvPr>
          <p:cNvCxnSpPr>
            <a:cxnSpLocks/>
          </p:cNvCxnSpPr>
          <p:nvPr/>
        </p:nvCxnSpPr>
        <p:spPr>
          <a:xfrm>
            <a:off x="6938136" y="2974020"/>
            <a:ext cx="1025186" cy="5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EB08C9-6CED-4424-8F46-6689DF14FA5B}"/>
              </a:ext>
            </a:extLst>
          </p:cNvPr>
          <p:cNvSpPr txBox="1"/>
          <p:nvPr/>
        </p:nvSpPr>
        <p:spPr>
          <a:xfrm>
            <a:off x="6895227" y="28586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9C5312-E656-4C74-9812-96DEBFA99A31}"/>
              </a:ext>
            </a:extLst>
          </p:cNvPr>
          <p:cNvCxnSpPr/>
          <p:nvPr/>
        </p:nvCxnSpPr>
        <p:spPr>
          <a:xfrm>
            <a:off x="5386883" y="2370338"/>
            <a:ext cx="223804" cy="10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7A0501-CFBA-4C9F-B42F-9790FDF53514}"/>
              </a:ext>
            </a:extLst>
          </p:cNvPr>
          <p:cNvSpPr txBox="1"/>
          <p:nvPr/>
        </p:nvSpPr>
        <p:spPr>
          <a:xfrm>
            <a:off x="5386883" y="276983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3D4F1-BCCA-4D86-9E60-89390C817DD6}"/>
              </a:ext>
            </a:extLst>
          </p:cNvPr>
          <p:cNvCxnSpPr/>
          <p:nvPr/>
        </p:nvCxnSpPr>
        <p:spPr>
          <a:xfrm>
            <a:off x="289173" y="2974020"/>
            <a:ext cx="1253194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8B7E06-E928-4A61-81AE-E9561435A280}"/>
              </a:ext>
            </a:extLst>
          </p:cNvPr>
          <p:cNvSpPr txBox="1"/>
          <p:nvPr/>
        </p:nvSpPr>
        <p:spPr>
          <a:xfrm>
            <a:off x="149885" y="27078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מיקום התחלתי</a:t>
            </a:r>
            <a:endParaRPr lang="LID4096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28865-BEA4-4083-9108-0E64D51AB7AE}"/>
              </a:ext>
            </a:extLst>
          </p:cNvPr>
          <p:cNvCxnSpPr>
            <a:cxnSpLocks/>
          </p:cNvCxnSpPr>
          <p:nvPr/>
        </p:nvCxnSpPr>
        <p:spPr>
          <a:xfrm flipV="1">
            <a:off x="6991425" y="3869853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8C749A-C49F-4DC9-ABA3-FFE04F5592A3}"/>
              </a:ext>
            </a:extLst>
          </p:cNvPr>
          <p:cNvSpPr txBox="1"/>
          <p:nvPr/>
        </p:nvSpPr>
        <p:spPr>
          <a:xfrm>
            <a:off x="6913478" y="35286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4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13E255-9908-47A0-BB5E-D70E87EDF8DB}"/>
              </a:ext>
            </a:extLst>
          </p:cNvPr>
          <p:cNvSpPr/>
          <p:nvPr/>
        </p:nvSpPr>
        <p:spPr>
          <a:xfrm>
            <a:off x="1473693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27E0F-E15E-4F5E-954A-539E7ABACED2}"/>
              </a:ext>
            </a:extLst>
          </p:cNvPr>
          <p:cNvSpPr/>
          <p:nvPr/>
        </p:nvSpPr>
        <p:spPr>
          <a:xfrm>
            <a:off x="3783367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08D8-79EA-4D82-8B4A-CB89951B7C5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10035" y="1313896"/>
            <a:ext cx="117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3EDC1-7EAB-43D2-99C0-1E1CBE696CC9}"/>
              </a:ext>
            </a:extLst>
          </p:cNvPr>
          <p:cNvSpPr txBox="1"/>
          <p:nvPr/>
        </p:nvSpPr>
        <p:spPr>
          <a:xfrm>
            <a:off x="2313094" y="852230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7371E-A66D-4CCF-90CA-BC8872A563FE}"/>
              </a:ext>
            </a:extLst>
          </p:cNvPr>
          <p:cNvSpPr/>
          <p:nvPr/>
        </p:nvSpPr>
        <p:spPr>
          <a:xfrm>
            <a:off x="2943967" y="2825318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B76EE-7F98-4ACB-BB38-88B5BC9C31AD}"/>
              </a:ext>
            </a:extLst>
          </p:cNvPr>
          <p:cNvCxnSpPr>
            <a:cxnSpLocks/>
            <a:stCxn id="2" idx="4"/>
            <a:endCxn id="9" idx="1"/>
          </p:cNvCxnSpPr>
          <p:nvPr/>
        </p:nvCxnSpPr>
        <p:spPr>
          <a:xfrm>
            <a:off x="2041864" y="1917577"/>
            <a:ext cx="1068516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0F046-93AF-4E3B-A606-4430C730A35A}"/>
              </a:ext>
            </a:extLst>
          </p:cNvPr>
          <p:cNvSpPr txBox="1"/>
          <p:nvPr/>
        </p:nvSpPr>
        <p:spPr>
          <a:xfrm>
            <a:off x="375413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C8F60-EF0C-441B-90B4-61810F324E59}"/>
              </a:ext>
            </a:extLst>
          </p:cNvPr>
          <p:cNvSpPr txBox="1"/>
          <p:nvPr/>
        </p:nvSpPr>
        <p:spPr>
          <a:xfrm>
            <a:off x="2464013" y="150821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Key_not_press_right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C10DE3-5477-4F0D-94C9-26023F3C4BA4}"/>
              </a:ext>
            </a:extLst>
          </p:cNvPr>
          <p:cNvCxnSpPr>
            <a:stCxn id="4" idx="0"/>
            <a:endCxn id="2" idx="0"/>
          </p:cNvCxnSpPr>
          <p:nvPr/>
        </p:nvCxnSpPr>
        <p:spPr>
          <a:xfrm flipH="1">
            <a:off x="2041864" y="710214"/>
            <a:ext cx="230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6F2218-6B50-4978-8C01-4BEC0FEDEC48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3913896" y="1917577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5C1A5D-AAF4-482F-B4D7-62D1EB1716EE}"/>
              </a:ext>
            </a:extLst>
          </p:cNvPr>
          <p:cNvSpPr txBox="1"/>
          <p:nvPr/>
        </p:nvSpPr>
        <p:spPr>
          <a:xfrm>
            <a:off x="3678594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8DFB81-7987-4705-826C-58D0E2AACABA}"/>
              </a:ext>
            </a:extLst>
          </p:cNvPr>
          <p:cNvSpPr txBox="1"/>
          <p:nvPr/>
        </p:nvSpPr>
        <p:spPr>
          <a:xfrm>
            <a:off x="2718606" y="1838773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B19DF-C880-4AB3-A156-1EDFBDD07953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3512138" y="1740763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BA4EE3-62C6-42C1-9F8E-86D3D8B99BD9}"/>
              </a:ext>
            </a:extLst>
          </p:cNvPr>
          <p:cNvSpPr txBox="1"/>
          <p:nvPr/>
        </p:nvSpPr>
        <p:spPr>
          <a:xfrm>
            <a:off x="2226772" y="2324251"/>
            <a:ext cx="176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Key_not_press_left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B35D8-5285-414C-A846-D64BA0192EC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 flipV="1">
            <a:off x="1640106" y="1740763"/>
            <a:ext cx="1303861" cy="16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209A3F-B91D-4B23-865A-D6F9328841B1}"/>
              </a:ext>
            </a:extLst>
          </p:cNvPr>
          <p:cNvSpPr/>
          <p:nvPr/>
        </p:nvSpPr>
        <p:spPr>
          <a:xfrm>
            <a:off x="5612265" y="1740763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  <p:sp>
        <p:nvSpPr>
          <p:cNvPr id="3" name="Oval 41">
            <a:extLst>
              <a:ext uri="{FF2B5EF4-FFF2-40B4-BE49-F238E27FC236}">
                <a16:creationId xmlns:a16="http://schemas.microsoft.com/office/drawing/2014/main" id="{60E48A61-DBC8-4A7B-9C1C-6B26B016D74D}"/>
              </a:ext>
            </a:extLst>
          </p:cNvPr>
          <p:cNvSpPr/>
          <p:nvPr/>
        </p:nvSpPr>
        <p:spPr>
          <a:xfrm>
            <a:off x="5390944" y="3365809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  <p:sp>
        <p:nvSpPr>
          <p:cNvPr id="5" name="Oval 41">
            <a:extLst>
              <a:ext uri="{FF2B5EF4-FFF2-40B4-BE49-F238E27FC236}">
                <a16:creationId xmlns:a16="http://schemas.microsoft.com/office/drawing/2014/main" id="{BF3F9E9D-9A07-4B71-B66E-5856184F03FF}"/>
              </a:ext>
            </a:extLst>
          </p:cNvPr>
          <p:cNvSpPr/>
          <p:nvPr/>
        </p:nvSpPr>
        <p:spPr>
          <a:xfrm>
            <a:off x="8029692" y="3428999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5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1">
            <a:extLst>
              <a:ext uri="{FF2B5EF4-FFF2-40B4-BE49-F238E27FC236}">
                <a16:creationId xmlns:a16="http://schemas.microsoft.com/office/drawing/2014/main" id="{D11AA45B-E5B3-49DA-8FF3-7E118ABDE03D}"/>
              </a:ext>
            </a:extLst>
          </p:cNvPr>
          <p:cNvSpPr/>
          <p:nvPr/>
        </p:nvSpPr>
        <p:spPr>
          <a:xfrm>
            <a:off x="689325" y="2623656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8A20D5A9-5128-4372-B19E-09AC286B95D0}"/>
              </a:ext>
            </a:extLst>
          </p:cNvPr>
          <p:cNvSpPr/>
          <p:nvPr/>
        </p:nvSpPr>
        <p:spPr>
          <a:xfrm>
            <a:off x="3205994" y="2725719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id="{1DC7B090-9107-449F-93F7-582E5F15E328}"/>
              </a:ext>
            </a:extLst>
          </p:cNvPr>
          <p:cNvSpPr/>
          <p:nvPr/>
        </p:nvSpPr>
        <p:spPr>
          <a:xfrm>
            <a:off x="5527829" y="250967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53449F04-391B-4BF0-8578-ED2FD5F0F896}"/>
              </a:ext>
            </a:extLst>
          </p:cNvPr>
          <p:cNvSpPr/>
          <p:nvPr/>
        </p:nvSpPr>
        <p:spPr>
          <a:xfrm>
            <a:off x="8051333" y="2617306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5" name="Oval 41">
            <a:extLst>
              <a:ext uri="{FF2B5EF4-FFF2-40B4-BE49-F238E27FC236}">
                <a16:creationId xmlns:a16="http://schemas.microsoft.com/office/drawing/2014/main" id="{C1C27772-4265-4324-8E01-9961FC1058EF}"/>
              </a:ext>
            </a:extLst>
          </p:cNvPr>
          <p:cNvSpPr/>
          <p:nvPr/>
        </p:nvSpPr>
        <p:spPr>
          <a:xfrm>
            <a:off x="4172194" y="5155034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F21F8BAF-89E2-47D1-9F3D-CB10EE1FA56F}"/>
              </a:ext>
            </a:extLst>
          </p:cNvPr>
          <p:cNvSpPr/>
          <p:nvPr/>
        </p:nvSpPr>
        <p:spPr>
          <a:xfrm>
            <a:off x="7081557" y="5155034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C9EAE0B4-8E94-4BC5-A32E-B264D2CD569C}"/>
              </a:ext>
            </a:extLst>
          </p:cNvPr>
          <p:cNvSpPr/>
          <p:nvPr/>
        </p:nvSpPr>
        <p:spPr>
          <a:xfrm>
            <a:off x="10794505" y="2630007"/>
            <a:ext cx="1136342" cy="12073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12DD390-98D3-41F0-8E8B-27816CAF3C03}"/>
              </a:ext>
            </a:extLst>
          </p:cNvPr>
          <p:cNvSpPr txBox="1"/>
          <p:nvPr/>
        </p:nvSpPr>
        <p:spPr>
          <a:xfrm rot="2687996">
            <a:off x="1091186" y="4765467"/>
            <a:ext cx="86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 key</a:t>
            </a:r>
            <a:endParaRPr lang="LID4096" sz="1400" dirty="0"/>
          </a:p>
        </p:txBody>
      </p: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FCAE2772-09EF-40EF-8F7C-E3AE81C640F7}"/>
              </a:ext>
            </a:extLst>
          </p:cNvPr>
          <p:cNvCxnSpPr>
            <a:stCxn id="3" idx="4"/>
            <a:endCxn id="25" idx="2"/>
          </p:cNvCxnSpPr>
          <p:nvPr/>
        </p:nvCxnSpPr>
        <p:spPr>
          <a:xfrm rot="16200000" flipH="1">
            <a:off x="1750997" y="3337518"/>
            <a:ext cx="1927697" cy="29146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עוקל 33">
            <a:extLst>
              <a:ext uri="{FF2B5EF4-FFF2-40B4-BE49-F238E27FC236}">
                <a16:creationId xmlns:a16="http://schemas.microsoft.com/office/drawing/2014/main" id="{32C3A409-BF68-4162-8AEE-8167929DA5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3402" y="-818852"/>
            <a:ext cx="272526" cy="7186753"/>
          </a:xfrm>
          <a:prstGeom prst="curvedConnector3">
            <a:avLst>
              <a:gd name="adj1" fmla="val 183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B8C1E5BC-5321-49A6-9D6B-99BDF80D3D3C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968210" y="2511184"/>
            <a:ext cx="176814" cy="401758"/>
          </a:xfrm>
          <a:prstGeom prst="curvedConnector3">
            <a:avLst>
              <a:gd name="adj1" fmla="val 2292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7011D8A-935B-4955-ABCF-AED747577A8D}"/>
              </a:ext>
            </a:extLst>
          </p:cNvPr>
          <p:cNvSpPr txBox="1"/>
          <p:nvPr/>
        </p:nvSpPr>
        <p:spPr>
          <a:xfrm>
            <a:off x="408669" y="2051341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B9E9476A-7F84-41A2-B2AC-613869D6232C}"/>
              </a:ext>
            </a:extLst>
          </p:cNvPr>
          <p:cNvCxnSpPr>
            <a:stCxn id="19" idx="1"/>
            <a:endCxn id="19" idx="0"/>
          </p:cNvCxnSpPr>
          <p:nvPr/>
        </p:nvCxnSpPr>
        <p:spPr>
          <a:xfrm rot="5400000" flipH="1" flipV="1">
            <a:off x="3484879" y="2613247"/>
            <a:ext cx="176814" cy="401758"/>
          </a:xfrm>
          <a:prstGeom prst="curvedConnector3">
            <a:avLst>
              <a:gd name="adj1" fmla="val 2292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68A58F10-C61D-488B-B5E7-6413E2F14AA3}"/>
              </a:ext>
            </a:extLst>
          </p:cNvPr>
          <p:cNvSpPr txBox="1"/>
          <p:nvPr/>
        </p:nvSpPr>
        <p:spPr>
          <a:xfrm>
            <a:off x="3005158" y="2070234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46" name="מחבר: מעוקל 45">
            <a:extLst>
              <a:ext uri="{FF2B5EF4-FFF2-40B4-BE49-F238E27FC236}">
                <a16:creationId xmlns:a16="http://schemas.microsoft.com/office/drawing/2014/main" id="{62EDD19B-8F2A-4918-9165-18DE55B500C7}"/>
              </a:ext>
            </a:extLst>
          </p:cNvPr>
          <p:cNvCxnSpPr>
            <a:stCxn id="19" idx="7"/>
            <a:endCxn id="21" idx="2"/>
          </p:cNvCxnSpPr>
          <p:nvPr/>
        </p:nvCxnSpPr>
        <p:spPr>
          <a:xfrm rot="5400000" flipH="1" flipV="1">
            <a:off x="3827934" y="1202638"/>
            <a:ext cx="2047884" cy="13519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עוקל 47">
            <a:extLst>
              <a:ext uri="{FF2B5EF4-FFF2-40B4-BE49-F238E27FC236}">
                <a16:creationId xmlns:a16="http://schemas.microsoft.com/office/drawing/2014/main" id="{339C7D56-A6CC-433B-8965-7ABDDA44A339}"/>
              </a:ext>
            </a:extLst>
          </p:cNvPr>
          <p:cNvCxnSpPr>
            <a:stCxn id="19" idx="5"/>
            <a:endCxn id="23" idx="4"/>
          </p:cNvCxnSpPr>
          <p:nvPr/>
        </p:nvCxnSpPr>
        <p:spPr>
          <a:xfrm rot="16200000" flipH="1">
            <a:off x="6363513" y="1568677"/>
            <a:ext cx="68401" cy="4443581"/>
          </a:xfrm>
          <a:prstGeom prst="curvedConnector3">
            <a:avLst>
              <a:gd name="adj1" fmla="val 592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50456813-70F5-4168-851C-FF14AF6D29AB}"/>
              </a:ext>
            </a:extLst>
          </p:cNvPr>
          <p:cNvCxnSpPr>
            <a:stCxn id="19" idx="4"/>
            <a:endCxn id="27" idx="1"/>
          </p:cNvCxnSpPr>
          <p:nvPr/>
        </p:nvCxnSpPr>
        <p:spPr>
          <a:xfrm rot="16200000" flipH="1">
            <a:off x="4811684" y="2895562"/>
            <a:ext cx="1398766" cy="34738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5690DDBC-045E-4B3D-BF1A-5A050918420E}"/>
              </a:ext>
            </a:extLst>
          </p:cNvPr>
          <p:cNvSpPr txBox="1"/>
          <p:nvPr/>
        </p:nvSpPr>
        <p:spPr>
          <a:xfrm rot="20329038">
            <a:off x="5981035" y="3954796"/>
            <a:ext cx="86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</a:t>
            </a:r>
            <a:endParaRPr lang="LID4096" sz="1400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2163A1D9-01FB-4F79-9B38-309A92B1163E}"/>
              </a:ext>
            </a:extLst>
          </p:cNvPr>
          <p:cNvSpPr txBox="1"/>
          <p:nvPr/>
        </p:nvSpPr>
        <p:spPr>
          <a:xfrm rot="20600732">
            <a:off x="6308331" y="4727045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E8465A91-7B9D-463F-8B67-E79AEBD1F30F}"/>
              </a:ext>
            </a:extLst>
          </p:cNvPr>
          <p:cNvSpPr txBox="1"/>
          <p:nvPr/>
        </p:nvSpPr>
        <p:spPr>
          <a:xfrm rot="18050401">
            <a:off x="3986077" y="1374260"/>
            <a:ext cx="78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57" name="מחבר: מעוקל 56">
            <a:extLst>
              <a:ext uri="{FF2B5EF4-FFF2-40B4-BE49-F238E27FC236}">
                <a16:creationId xmlns:a16="http://schemas.microsoft.com/office/drawing/2014/main" id="{79D82C28-6E8B-4FF8-8EC7-6D04ABA95C2F}"/>
              </a:ext>
            </a:extLst>
          </p:cNvPr>
          <p:cNvCxnSpPr>
            <a:cxnSpLocks/>
            <a:stCxn id="21" idx="6"/>
            <a:endCxn id="29" idx="1"/>
          </p:cNvCxnSpPr>
          <p:nvPr/>
        </p:nvCxnSpPr>
        <p:spPr>
          <a:xfrm>
            <a:off x="6664171" y="854649"/>
            <a:ext cx="4296747" cy="19521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2E3D5989-83D3-4D97-8F84-E2CB74161A76}"/>
              </a:ext>
            </a:extLst>
          </p:cNvPr>
          <p:cNvSpPr txBox="1"/>
          <p:nvPr/>
        </p:nvSpPr>
        <p:spPr>
          <a:xfrm rot="19799466">
            <a:off x="9440339" y="2138221"/>
            <a:ext cx="232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Border || Spike || Time over</a:t>
            </a:r>
            <a:endParaRPr lang="LID4096" sz="1400" dirty="0"/>
          </a:p>
        </p:txBody>
      </p:sp>
      <p:cxnSp>
        <p:nvCxnSpPr>
          <p:cNvPr id="64" name="מחבר: מעוקל 63">
            <a:extLst>
              <a:ext uri="{FF2B5EF4-FFF2-40B4-BE49-F238E27FC236}">
                <a16:creationId xmlns:a16="http://schemas.microsoft.com/office/drawing/2014/main" id="{349CC2B7-E549-438B-BAEC-E2FE45D34412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5400000" flipH="1" flipV="1">
            <a:off x="6789006" y="1788728"/>
            <a:ext cx="2525027" cy="6622311"/>
          </a:xfrm>
          <a:prstGeom prst="curvedConnector3">
            <a:avLst>
              <a:gd name="adj1" fmla="val -9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: מעוקל 68">
            <a:extLst>
              <a:ext uri="{FF2B5EF4-FFF2-40B4-BE49-F238E27FC236}">
                <a16:creationId xmlns:a16="http://schemas.microsoft.com/office/drawing/2014/main" id="{6155C0FF-69FC-47F8-93DA-0A962C75240B}"/>
              </a:ext>
            </a:extLst>
          </p:cNvPr>
          <p:cNvCxnSpPr>
            <a:cxnSpLocks/>
            <a:stCxn id="27" idx="6"/>
            <a:endCxn id="29" idx="4"/>
          </p:cNvCxnSpPr>
          <p:nvPr/>
        </p:nvCxnSpPr>
        <p:spPr>
          <a:xfrm flipV="1">
            <a:off x="8217899" y="3837370"/>
            <a:ext cx="3144777" cy="19213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1C9ABD1F-6C5A-45E5-9AF7-B0B1B17E1E4B}"/>
              </a:ext>
            </a:extLst>
          </p:cNvPr>
          <p:cNvSpPr txBox="1"/>
          <p:nvPr/>
        </p:nvSpPr>
        <p:spPr>
          <a:xfrm rot="490107">
            <a:off x="9111297" y="5261796"/>
            <a:ext cx="232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Border || Spike || Time over</a:t>
            </a:r>
            <a:endParaRPr lang="LID4096" sz="1400" dirty="0"/>
          </a:p>
        </p:txBody>
      </p:sp>
      <p:cxnSp>
        <p:nvCxnSpPr>
          <p:cNvPr id="74" name="מחבר: מעוקל 73">
            <a:extLst>
              <a:ext uri="{FF2B5EF4-FFF2-40B4-BE49-F238E27FC236}">
                <a16:creationId xmlns:a16="http://schemas.microsoft.com/office/drawing/2014/main" id="{31C10363-DF1E-433E-9D75-706D79FE1625}"/>
              </a:ext>
            </a:extLst>
          </p:cNvPr>
          <p:cNvCxnSpPr>
            <a:cxnSpLocks/>
            <a:stCxn id="23" idx="7"/>
            <a:endCxn id="29" idx="1"/>
          </p:cNvCxnSpPr>
          <p:nvPr/>
        </p:nvCxnSpPr>
        <p:spPr>
          <a:xfrm rot="16200000" flipH="1">
            <a:off x="9984739" y="1830642"/>
            <a:ext cx="12701" cy="1939656"/>
          </a:xfrm>
          <a:prstGeom prst="curvedConnector3">
            <a:avLst>
              <a:gd name="adj1" fmla="val -3191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: מעוקל 78">
            <a:extLst>
              <a:ext uri="{FF2B5EF4-FFF2-40B4-BE49-F238E27FC236}">
                <a16:creationId xmlns:a16="http://schemas.microsoft.com/office/drawing/2014/main" id="{521445E2-D108-4775-AC54-98062ADA70E2}"/>
              </a:ext>
            </a:extLst>
          </p:cNvPr>
          <p:cNvCxnSpPr>
            <a:cxnSpLocks/>
            <a:stCxn id="21" idx="6"/>
            <a:endCxn id="23" idx="0"/>
          </p:cNvCxnSpPr>
          <p:nvPr/>
        </p:nvCxnSpPr>
        <p:spPr>
          <a:xfrm>
            <a:off x="6664171" y="854649"/>
            <a:ext cx="1955333" cy="1762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B4B44A29-4B98-4946-8081-D30ADF304742}"/>
              </a:ext>
            </a:extLst>
          </p:cNvPr>
          <p:cNvSpPr txBox="1"/>
          <p:nvPr/>
        </p:nvSpPr>
        <p:spPr>
          <a:xfrm rot="2139917">
            <a:off x="7126109" y="1343971"/>
            <a:ext cx="188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 &amp;&amp; Left Border</a:t>
            </a:r>
          </a:p>
          <a:p>
            <a:r>
              <a:rPr lang="en-US" sz="1400" dirty="0"/>
              <a:t>Right key</a:t>
            </a:r>
            <a:endParaRPr lang="LID4096" sz="1400" dirty="0"/>
          </a:p>
        </p:txBody>
      </p:sp>
      <p:cxnSp>
        <p:nvCxnSpPr>
          <p:cNvPr id="96" name="מחבר: מעוקל 95">
            <a:extLst>
              <a:ext uri="{FF2B5EF4-FFF2-40B4-BE49-F238E27FC236}">
                <a16:creationId xmlns:a16="http://schemas.microsoft.com/office/drawing/2014/main" id="{90262662-3C7D-45DD-A511-A462AE2248D4}"/>
              </a:ext>
            </a:extLst>
          </p:cNvPr>
          <p:cNvCxnSpPr>
            <a:cxnSpLocks/>
            <a:stCxn id="23" idx="1"/>
            <a:endCxn id="21" idx="5"/>
          </p:cNvCxnSpPr>
          <p:nvPr/>
        </p:nvCxnSpPr>
        <p:spPr>
          <a:xfrm rot="16200000" flipV="1">
            <a:off x="6601450" y="1177824"/>
            <a:ext cx="1512604" cy="1719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FBA73A75-AFF2-4631-93F2-2F9376B32646}"/>
              </a:ext>
            </a:extLst>
          </p:cNvPr>
          <p:cNvSpPr txBox="1"/>
          <p:nvPr/>
        </p:nvSpPr>
        <p:spPr>
          <a:xfrm rot="1353191">
            <a:off x="6285118" y="1748740"/>
            <a:ext cx="211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 &amp;&amp; Right Border</a:t>
            </a:r>
          </a:p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01" name="מחבר: מעוקל 100">
            <a:extLst>
              <a:ext uri="{FF2B5EF4-FFF2-40B4-BE49-F238E27FC236}">
                <a16:creationId xmlns:a16="http://schemas.microsoft.com/office/drawing/2014/main" id="{034F02BA-B3F9-4F62-8945-8A19528FC701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4811062" y="2316368"/>
            <a:ext cx="3779810" cy="1897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C94F1314-E13A-4417-8FCA-61FE65206990}"/>
              </a:ext>
            </a:extLst>
          </p:cNvPr>
          <p:cNvSpPr txBox="1"/>
          <p:nvPr/>
        </p:nvSpPr>
        <p:spPr>
          <a:xfrm rot="1552765">
            <a:off x="6221906" y="2890284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cxnSp>
        <p:nvCxnSpPr>
          <p:cNvPr id="108" name="מחבר: מעוקל 107">
            <a:extLst>
              <a:ext uri="{FF2B5EF4-FFF2-40B4-BE49-F238E27FC236}">
                <a16:creationId xmlns:a16="http://schemas.microsoft.com/office/drawing/2014/main" id="{6BB44187-0051-476C-B6A9-3ED2AA323E33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>
          <a:xfrm rot="5400000">
            <a:off x="4124575" y="1332865"/>
            <a:ext cx="1621017" cy="1518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E2F9752D-2167-475C-B0CD-B8E14CBEF974}"/>
              </a:ext>
            </a:extLst>
          </p:cNvPr>
          <p:cNvSpPr txBox="1"/>
          <p:nvPr/>
        </p:nvSpPr>
        <p:spPr>
          <a:xfrm rot="18833322">
            <a:off x="4492572" y="1759172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113" name="מחבר: מעוקל 112">
            <a:extLst>
              <a:ext uri="{FF2B5EF4-FFF2-40B4-BE49-F238E27FC236}">
                <a16:creationId xmlns:a16="http://schemas.microsoft.com/office/drawing/2014/main" id="{A34389A4-0FD8-410D-9171-F4CC3B1C41A6}"/>
              </a:ext>
            </a:extLst>
          </p:cNvPr>
          <p:cNvCxnSpPr>
            <a:cxnSpLocks/>
            <a:stCxn id="23" idx="4"/>
            <a:endCxn id="27" idx="7"/>
          </p:cNvCxnSpPr>
          <p:nvPr/>
        </p:nvCxnSpPr>
        <p:spPr>
          <a:xfrm rot="5400000">
            <a:off x="7581906" y="4294249"/>
            <a:ext cx="1507179" cy="568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BE3CAC10-A1CE-4CEA-9F1C-ADA31A2788B7}"/>
              </a:ext>
            </a:extLst>
          </p:cNvPr>
          <p:cNvSpPr txBox="1"/>
          <p:nvPr/>
        </p:nvSpPr>
        <p:spPr>
          <a:xfrm rot="17959692">
            <a:off x="7989603" y="4358810"/>
            <a:ext cx="753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key</a:t>
            </a:r>
            <a:endParaRPr lang="LID4096" sz="1400" dirty="0"/>
          </a:p>
        </p:txBody>
      </p:sp>
      <p:cxnSp>
        <p:nvCxnSpPr>
          <p:cNvPr id="118" name="מחבר: מעוקל 117">
            <a:extLst>
              <a:ext uri="{FF2B5EF4-FFF2-40B4-BE49-F238E27FC236}">
                <a16:creationId xmlns:a16="http://schemas.microsoft.com/office/drawing/2014/main" id="{5123CEB5-D0BC-4968-BDD0-168DE752C753}"/>
              </a:ext>
            </a:extLst>
          </p:cNvPr>
          <p:cNvCxnSpPr>
            <a:cxnSpLocks/>
            <a:stCxn id="23" idx="3"/>
            <a:endCxn id="19" idx="6"/>
          </p:cNvCxnSpPr>
          <p:nvPr/>
        </p:nvCxnSpPr>
        <p:spPr>
          <a:xfrm rot="5400000" flipH="1">
            <a:off x="6120814" y="1550923"/>
            <a:ext cx="318454" cy="3875410"/>
          </a:xfrm>
          <a:prstGeom prst="curvedConnector4">
            <a:avLst>
              <a:gd name="adj1" fmla="val -71784"/>
              <a:gd name="adj2" fmla="val 52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21">
            <a:extLst>
              <a:ext uri="{FF2B5EF4-FFF2-40B4-BE49-F238E27FC236}">
                <a16:creationId xmlns:a16="http://schemas.microsoft.com/office/drawing/2014/main" id="{412DC08A-2575-4FAE-B5A6-27A3D88A52BC}"/>
              </a:ext>
            </a:extLst>
          </p:cNvPr>
          <p:cNvSpPr txBox="1"/>
          <p:nvPr/>
        </p:nvSpPr>
        <p:spPr>
          <a:xfrm rot="939605">
            <a:off x="5323576" y="3211935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  <p:cxnSp>
        <p:nvCxnSpPr>
          <p:cNvPr id="123" name="מחבר: מעוקל 122">
            <a:extLst>
              <a:ext uri="{FF2B5EF4-FFF2-40B4-BE49-F238E27FC236}">
                <a16:creationId xmlns:a16="http://schemas.microsoft.com/office/drawing/2014/main" id="{15978D15-3266-4648-A2F0-3C5FE5CF5976}"/>
              </a:ext>
            </a:extLst>
          </p:cNvPr>
          <p:cNvCxnSpPr>
            <a:cxnSpLocks/>
            <a:stCxn id="25" idx="7"/>
            <a:endCxn id="27" idx="1"/>
          </p:cNvCxnSpPr>
          <p:nvPr/>
        </p:nvCxnSpPr>
        <p:spPr>
          <a:xfrm rot="5400000" flipH="1" flipV="1">
            <a:off x="6195046" y="4278925"/>
            <a:ext cx="12700" cy="2105847"/>
          </a:xfrm>
          <a:prstGeom prst="curvedConnector3">
            <a:avLst>
              <a:gd name="adj1" fmla="val 31922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: מעוקל 125">
            <a:extLst>
              <a:ext uri="{FF2B5EF4-FFF2-40B4-BE49-F238E27FC236}">
                <a16:creationId xmlns:a16="http://schemas.microsoft.com/office/drawing/2014/main" id="{4AD3D09F-4602-47E5-95FC-5C87594F717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753553" y="3220988"/>
            <a:ext cx="3297780" cy="19192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: מעוקל 127">
            <a:extLst>
              <a:ext uri="{FF2B5EF4-FFF2-40B4-BE49-F238E27FC236}">
                <a16:creationId xmlns:a16="http://schemas.microsoft.com/office/drawing/2014/main" id="{A3309C00-E976-4F83-A69C-DE7625B2DF25}"/>
              </a:ext>
            </a:extLst>
          </p:cNvPr>
          <p:cNvCxnSpPr>
            <a:cxnSpLocks/>
            <a:stCxn id="27" idx="2"/>
            <a:endCxn id="25" idx="6"/>
          </p:cNvCxnSpPr>
          <p:nvPr/>
        </p:nvCxnSpPr>
        <p:spPr>
          <a:xfrm rot="10800000">
            <a:off x="5308537" y="5758716"/>
            <a:ext cx="177302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8B35EF67-8228-40AB-BC8C-6A571DB139BF}"/>
              </a:ext>
            </a:extLst>
          </p:cNvPr>
          <p:cNvSpPr txBox="1"/>
          <p:nvPr/>
        </p:nvSpPr>
        <p:spPr>
          <a:xfrm>
            <a:off x="5292308" y="5440036"/>
            <a:ext cx="200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key || Border Up</a:t>
            </a:r>
            <a:endParaRPr lang="LID4096" sz="1400" dirty="0"/>
          </a:p>
        </p:txBody>
      </p:sp>
      <p:cxnSp>
        <p:nvCxnSpPr>
          <p:cNvPr id="136" name="מחבר: מעוקל 135">
            <a:extLst>
              <a:ext uri="{FF2B5EF4-FFF2-40B4-BE49-F238E27FC236}">
                <a16:creationId xmlns:a16="http://schemas.microsoft.com/office/drawing/2014/main" id="{A2320FD7-B742-433A-89CC-D1E7F9F8AE96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 flipH="1" flipV="1">
            <a:off x="2895116" y="2616558"/>
            <a:ext cx="4134168" cy="14640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D8CBA14A-18D6-4E21-A2E5-332EFC98D294}"/>
              </a:ext>
            </a:extLst>
          </p:cNvPr>
          <p:cNvSpPr txBox="1"/>
          <p:nvPr/>
        </p:nvSpPr>
        <p:spPr>
          <a:xfrm rot="16800151">
            <a:off x="3720695" y="4819226"/>
            <a:ext cx="7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41" name="מחבר: מעוקל 140">
            <a:extLst>
              <a:ext uri="{FF2B5EF4-FFF2-40B4-BE49-F238E27FC236}">
                <a16:creationId xmlns:a16="http://schemas.microsoft.com/office/drawing/2014/main" id="{26838142-4ACC-421A-8880-4BFE539C33B4}"/>
              </a:ext>
            </a:extLst>
          </p:cNvPr>
          <p:cNvCxnSpPr>
            <a:cxnSpLocks/>
            <a:stCxn id="27" idx="6"/>
            <a:endCxn id="23" idx="5"/>
          </p:cNvCxnSpPr>
          <p:nvPr/>
        </p:nvCxnSpPr>
        <p:spPr>
          <a:xfrm flipV="1">
            <a:off x="8217899" y="3647855"/>
            <a:ext cx="803363" cy="211086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88216906-DC4E-471D-931D-BE910756D91A}"/>
              </a:ext>
            </a:extLst>
          </p:cNvPr>
          <p:cNvSpPr txBox="1"/>
          <p:nvPr/>
        </p:nvSpPr>
        <p:spPr>
          <a:xfrm rot="18068538">
            <a:off x="8482358" y="4508132"/>
            <a:ext cx="86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key</a:t>
            </a:r>
            <a:endParaRPr lang="LID4096" sz="1400" dirty="0"/>
          </a:p>
        </p:txBody>
      </p:sp>
      <p:cxnSp>
        <p:nvCxnSpPr>
          <p:cNvPr id="148" name="מחבר: מעוקל 147">
            <a:extLst>
              <a:ext uri="{FF2B5EF4-FFF2-40B4-BE49-F238E27FC236}">
                <a16:creationId xmlns:a16="http://schemas.microsoft.com/office/drawing/2014/main" id="{0207441D-0F5D-4E60-8DDB-EE946B9EFF45}"/>
              </a:ext>
            </a:extLst>
          </p:cNvPr>
          <p:cNvCxnSpPr>
            <a:cxnSpLocks/>
            <a:endCxn id="21" idx="6"/>
          </p:cNvCxnSpPr>
          <p:nvPr/>
        </p:nvCxnSpPr>
        <p:spPr>
          <a:xfrm rot="16200000" flipV="1">
            <a:off x="5038767" y="2480053"/>
            <a:ext cx="4276378" cy="10255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תיבת טקסט 150">
            <a:extLst>
              <a:ext uri="{FF2B5EF4-FFF2-40B4-BE49-F238E27FC236}">
                <a16:creationId xmlns:a16="http://schemas.microsoft.com/office/drawing/2014/main" id="{6539D0CD-5E5D-4A31-9CFE-EE5BA4043701}"/>
              </a:ext>
            </a:extLst>
          </p:cNvPr>
          <p:cNvSpPr txBox="1"/>
          <p:nvPr/>
        </p:nvSpPr>
        <p:spPr>
          <a:xfrm rot="4159295">
            <a:off x="6990695" y="2734762"/>
            <a:ext cx="78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key</a:t>
            </a:r>
            <a:endParaRPr lang="LID4096" sz="1400" dirty="0"/>
          </a:p>
        </p:txBody>
      </p:sp>
      <p:cxnSp>
        <p:nvCxnSpPr>
          <p:cNvPr id="152" name="מחבר: מעוקל 151">
            <a:extLst>
              <a:ext uri="{FF2B5EF4-FFF2-40B4-BE49-F238E27FC236}">
                <a16:creationId xmlns:a16="http://schemas.microsoft.com/office/drawing/2014/main" id="{E49F4676-9A76-49BF-AB9C-E97AF1749196}"/>
              </a:ext>
            </a:extLst>
          </p:cNvPr>
          <p:cNvCxnSpPr>
            <a:cxnSpLocks/>
            <a:stCxn id="25" idx="2"/>
            <a:endCxn id="19" idx="3"/>
          </p:cNvCxnSpPr>
          <p:nvPr/>
        </p:nvCxnSpPr>
        <p:spPr>
          <a:xfrm rot="10800000">
            <a:off x="3372408" y="3756268"/>
            <a:ext cx="799787" cy="20024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תיבת טקסט 155">
            <a:extLst>
              <a:ext uri="{FF2B5EF4-FFF2-40B4-BE49-F238E27FC236}">
                <a16:creationId xmlns:a16="http://schemas.microsoft.com/office/drawing/2014/main" id="{271C5181-1058-4850-9B95-4797A269B9D2}"/>
              </a:ext>
            </a:extLst>
          </p:cNvPr>
          <p:cNvSpPr txBox="1"/>
          <p:nvPr/>
        </p:nvSpPr>
        <p:spPr>
          <a:xfrm rot="4260460">
            <a:off x="2683719" y="4707678"/>
            <a:ext cx="12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key pressed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34564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4717D-9601-4DAB-980D-7306E909B933}"/>
              </a:ext>
            </a:extLst>
          </p:cNvPr>
          <p:cNvSpPr/>
          <p:nvPr/>
        </p:nvSpPr>
        <p:spPr>
          <a:xfrm>
            <a:off x="2192783" y="147073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 selector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03BA8-4B15-49D3-A8AC-24DF377425BF}"/>
              </a:ext>
            </a:extLst>
          </p:cNvPr>
          <p:cNvSpPr/>
          <p:nvPr/>
        </p:nvSpPr>
        <p:spPr>
          <a:xfrm>
            <a:off x="1953085" y="379076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animator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282A1-8B42-4AA3-8EC3-2CCE07837B8C}"/>
              </a:ext>
            </a:extLst>
          </p:cNvPr>
          <p:cNvSpPr/>
          <p:nvPr/>
        </p:nvSpPr>
        <p:spPr>
          <a:xfrm>
            <a:off x="4971496" y="2098089"/>
            <a:ext cx="2059619" cy="121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3D4BE-F13A-43CF-807E-D3C42585DA5F}"/>
              </a:ext>
            </a:extLst>
          </p:cNvPr>
          <p:cNvSpPr/>
          <p:nvPr/>
        </p:nvSpPr>
        <p:spPr>
          <a:xfrm>
            <a:off x="7981028" y="2314113"/>
            <a:ext cx="1660124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BitMap</a:t>
            </a:r>
            <a:r>
              <a:rPr lang="en-US" dirty="0"/>
              <a:t> selector</a:t>
            </a:r>
            <a:endParaRPr lang="LID409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10FDC-3A8F-4346-84D9-F1AFF4C86C7C}"/>
              </a:ext>
            </a:extLst>
          </p:cNvPr>
          <p:cNvCxnSpPr>
            <a:stCxn id="2" idx="3"/>
          </p:cNvCxnSpPr>
          <p:nvPr/>
        </p:nvCxnSpPr>
        <p:spPr>
          <a:xfrm>
            <a:off x="3826274" y="1941252"/>
            <a:ext cx="1145222" cy="3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E582B-971C-4BF2-9B88-2FF4A78BD57E}"/>
              </a:ext>
            </a:extLst>
          </p:cNvPr>
          <p:cNvCxnSpPr/>
          <p:nvPr/>
        </p:nvCxnSpPr>
        <p:spPr>
          <a:xfrm>
            <a:off x="719091" y="1470735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76949-29B0-4376-AD89-796DE1A72863}"/>
              </a:ext>
            </a:extLst>
          </p:cNvPr>
          <p:cNvSpPr txBox="1"/>
          <p:nvPr/>
        </p:nvSpPr>
        <p:spPr>
          <a:xfrm>
            <a:off x="3826274" y="165893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3148E-F445-424F-8CAB-60097AF0AFDD}"/>
              </a:ext>
            </a:extLst>
          </p:cNvPr>
          <p:cNvSpPr txBox="1"/>
          <p:nvPr/>
        </p:nvSpPr>
        <p:spPr>
          <a:xfrm>
            <a:off x="876252" y="1237526"/>
            <a:ext cx="10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EF7DF7-5F14-49FF-8F4C-DDE57F7A5541}"/>
              </a:ext>
            </a:extLst>
          </p:cNvPr>
          <p:cNvCxnSpPr>
            <a:cxnSpLocks/>
          </p:cNvCxnSpPr>
          <p:nvPr/>
        </p:nvCxnSpPr>
        <p:spPr>
          <a:xfrm flipV="1">
            <a:off x="3586576" y="2831977"/>
            <a:ext cx="1384920" cy="142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FE11D0-1744-41C5-8615-6BDF6E90965D}"/>
              </a:ext>
            </a:extLst>
          </p:cNvPr>
          <p:cNvSpPr txBox="1"/>
          <p:nvPr/>
        </p:nvSpPr>
        <p:spPr>
          <a:xfrm>
            <a:off x="3198312" y="31858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in tile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2DF61-EA70-4095-A990-EDC2CF389231}"/>
              </a:ext>
            </a:extLst>
          </p:cNvPr>
          <p:cNvCxnSpPr>
            <a:cxnSpLocks/>
          </p:cNvCxnSpPr>
          <p:nvPr/>
        </p:nvCxnSpPr>
        <p:spPr>
          <a:xfrm>
            <a:off x="479393" y="4191740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D71A77-4D28-49F5-AE3B-A3F47CE672DE}"/>
              </a:ext>
            </a:extLst>
          </p:cNvPr>
          <p:cNvSpPr txBox="1"/>
          <p:nvPr/>
        </p:nvSpPr>
        <p:spPr>
          <a:xfrm>
            <a:off x="719091" y="3880111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6847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733C758A8A34FA72BC7C49E737D8A" ma:contentTypeVersion="2" ma:contentTypeDescription="Create a new document." ma:contentTypeScope="" ma:versionID="f78b4246bf63621fd8727b28b5bddc5e">
  <xsd:schema xmlns:xsd="http://www.w3.org/2001/XMLSchema" xmlns:xs="http://www.w3.org/2001/XMLSchema" xmlns:p="http://schemas.microsoft.com/office/2006/metadata/properties" xmlns:ns3="cbbd1458-d63e-4a1d-8ac0-715ba4af8b8a" targetNamespace="http://schemas.microsoft.com/office/2006/metadata/properties" ma:root="true" ma:fieldsID="087d7eaa4dd545ca8403e2deac85be01" ns3:_="">
    <xsd:import namespace="cbbd1458-d63e-4a1d-8ac0-715ba4af8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1458-d63e-4a1d-8ac0-715ba4af8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1A011-D727-4E49-8108-9474F5A90EA9}">
  <ds:schemaRefs>
    <ds:schemaRef ds:uri="http://purl.org/dc/elements/1.1/"/>
    <ds:schemaRef ds:uri="http://schemas.microsoft.com/office/2006/metadata/properties"/>
    <ds:schemaRef ds:uri="cbbd1458-d63e-4a1d-8ac0-715ba4af8b8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196D5A-10EC-4774-A0EF-5BD02D515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d1458-d63e-4a1d-8ac0-715ba4af8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15F3F4-12E4-4841-9E19-D62AC644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383</Words>
  <Application>Microsoft Office PowerPoint</Application>
  <PresentationFormat>מסך רחב</PresentationFormat>
  <Paragraphs>122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Calibri</vt:lpstr>
      <vt:lpstr>SketchyVTI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Hemo</dc:creator>
  <cp:lastModifiedBy>Daniel Shkolnik</cp:lastModifiedBy>
  <cp:revision>14</cp:revision>
  <dcterms:created xsi:type="dcterms:W3CDTF">2020-08-28T17:29:37Z</dcterms:created>
  <dcterms:modified xsi:type="dcterms:W3CDTF">2020-09-14T15:34:58Z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0x0101008D5733C758A8A34FA72BC7C49E737D8A</vt:lpwstr>
  </property>
</Properties>
</file>