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2" r:id="rId6"/>
    <p:sldId id="269" r:id="rId7"/>
    <p:sldId id="261" r:id="rId8"/>
    <p:sldId id="265" r:id="rId9"/>
    <p:sldId id="263" r:id="rId10"/>
    <p:sldId id="264" r:id="rId11"/>
    <p:sldId id="268" r:id="rId12"/>
    <p:sldId id="266" r:id="rId13"/>
    <p:sldId id="26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31B1A-FC58-481E-A4D2-F8ECBC9FA71E}" v="163" dt="2020-09-14T15:48:15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hkolnik" userId="1b1645a2-5e77-4973-a1be-732138c83be6" providerId="ADAL" clId="{47E31B1A-FC58-481E-A4D2-F8ECBC9FA71E}"/>
    <pc:docChg chg="undo custSel addSld delSld modSld sldOrd">
      <pc:chgData name="Daniel Shkolnik" userId="1b1645a2-5e77-4973-a1be-732138c83be6" providerId="ADAL" clId="{47E31B1A-FC58-481E-A4D2-F8ECBC9FA71E}" dt="2020-09-14T15:54:12.354" v="2495" actId="20577"/>
      <pc:docMkLst>
        <pc:docMk/>
      </pc:docMkLst>
      <pc:sldChg chg="addSp modSp mod">
        <pc:chgData name="Daniel Shkolnik" userId="1b1645a2-5e77-4973-a1be-732138c83be6" providerId="ADAL" clId="{47E31B1A-FC58-481E-A4D2-F8ECBC9FA71E}" dt="2020-09-14T14:25:47.523" v="2313" actId="313"/>
        <pc:sldMkLst>
          <pc:docMk/>
          <pc:sldMk cId="2652686343" sldId="256"/>
        </pc:sldMkLst>
        <pc:spChg chg="mod">
          <ac:chgData name="Daniel Shkolnik" userId="1b1645a2-5e77-4973-a1be-732138c83be6" providerId="ADAL" clId="{47E31B1A-FC58-481E-A4D2-F8ECBC9FA71E}" dt="2020-09-14T14:25:23.961" v="2309" actId="20577"/>
          <ac:spMkLst>
            <pc:docMk/>
            <pc:sldMk cId="2652686343" sldId="256"/>
            <ac:spMk id="2" creationId="{00000000-0000-0000-0000-000000000000}"/>
          </ac:spMkLst>
        </pc:spChg>
        <pc:spChg chg="mod">
          <ac:chgData name="Daniel Shkolnik" userId="1b1645a2-5e77-4973-a1be-732138c83be6" providerId="ADAL" clId="{47E31B1A-FC58-481E-A4D2-F8ECBC9FA71E}" dt="2020-09-14T14:25:47.523" v="2313" actId="313"/>
          <ac:spMkLst>
            <pc:docMk/>
            <pc:sldMk cId="2652686343" sldId="256"/>
            <ac:spMk id="3" creationId="{00000000-0000-0000-0000-000000000000}"/>
          </ac:spMkLst>
        </pc:spChg>
        <pc:spChg chg="add mod">
          <ac:chgData name="Daniel Shkolnik" userId="1b1645a2-5e77-4973-a1be-732138c83be6" providerId="ADAL" clId="{47E31B1A-FC58-481E-A4D2-F8ECBC9FA71E}" dt="2020-09-14T14:19:21.346" v="2284" actId="27636"/>
          <ac:spMkLst>
            <pc:docMk/>
            <pc:sldMk cId="2652686343" sldId="256"/>
            <ac:spMk id="4" creationId="{A7613B9C-3884-4AFB-BA36-407F7A18BEB6}"/>
          </ac:spMkLst>
        </pc:spChg>
      </pc:sldChg>
      <pc:sldChg chg="addSp delSp modSp mod ord">
        <pc:chgData name="Daniel Shkolnik" userId="1b1645a2-5e77-4973-a1be-732138c83be6" providerId="ADAL" clId="{47E31B1A-FC58-481E-A4D2-F8ECBC9FA71E}" dt="2020-09-14T14:23:52.215" v="2292" actId="20577"/>
        <pc:sldMkLst>
          <pc:docMk/>
          <pc:sldMk cId="3138391328" sldId="257"/>
        </pc:sldMkLst>
        <pc:spChg chg="mod">
          <ac:chgData name="Daniel Shkolnik" userId="1b1645a2-5e77-4973-a1be-732138c83be6" providerId="ADAL" clId="{47E31B1A-FC58-481E-A4D2-F8ECBC9FA71E}" dt="2020-09-14T12:52:38.516" v="731" actId="113"/>
          <ac:spMkLst>
            <pc:docMk/>
            <pc:sldMk cId="3138391328" sldId="257"/>
            <ac:spMk id="2" creationId="{00000000-0000-0000-0000-000000000000}"/>
          </ac:spMkLst>
        </pc:spChg>
        <pc:spChg chg="del">
          <ac:chgData name="Daniel Shkolnik" userId="1b1645a2-5e77-4973-a1be-732138c83be6" providerId="ADAL" clId="{47E31B1A-FC58-481E-A4D2-F8ECBC9FA71E}" dt="2020-09-14T12:21:38.904" v="105"/>
          <ac:spMkLst>
            <pc:docMk/>
            <pc:sldMk cId="3138391328" sldId="257"/>
            <ac:spMk id="3" creationId="{00000000-0000-0000-0000-000000000000}"/>
          </ac:spMkLst>
        </pc:spChg>
        <pc:spChg chg="add del mod">
          <ac:chgData name="Daniel Shkolnik" userId="1b1645a2-5e77-4973-a1be-732138c83be6" providerId="ADAL" clId="{47E31B1A-FC58-481E-A4D2-F8ECBC9FA71E}" dt="2020-09-14T12:23:38.369" v="109"/>
          <ac:spMkLst>
            <pc:docMk/>
            <pc:sldMk cId="3138391328" sldId="257"/>
            <ac:spMk id="6" creationId="{EACAB102-7B9B-436D-B60A-79B851648B3F}"/>
          </ac:spMkLst>
        </pc:spChg>
        <pc:spChg chg="add del mod">
          <ac:chgData name="Daniel Shkolnik" userId="1b1645a2-5e77-4973-a1be-732138c83be6" providerId="ADAL" clId="{47E31B1A-FC58-481E-A4D2-F8ECBC9FA71E}" dt="2020-09-14T12:24:24.056" v="113" actId="478"/>
          <ac:spMkLst>
            <pc:docMk/>
            <pc:sldMk cId="3138391328" sldId="257"/>
            <ac:spMk id="9" creationId="{D6B22D26-15CF-4022-B144-79A0E4F6957A}"/>
          </ac:spMkLst>
        </pc:spChg>
        <pc:spChg chg="add del">
          <ac:chgData name="Daniel Shkolnik" userId="1b1645a2-5e77-4973-a1be-732138c83be6" providerId="ADAL" clId="{47E31B1A-FC58-481E-A4D2-F8ECBC9FA71E}" dt="2020-09-14T12:25:28.774" v="115" actId="22"/>
          <ac:spMkLst>
            <pc:docMk/>
            <pc:sldMk cId="3138391328" sldId="257"/>
            <ac:spMk id="11" creationId="{8C94FA60-D6F1-4AFD-8DF4-E6DB8998DF9D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13" creationId="{4EDF38EE-64F9-4AD6-B1B0-439030EF5DFA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14" creationId="{565E0D8D-FFF9-4914-8D69-CFE52AF58338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16" creationId="{A9908572-C863-450A-A1D7-A3FC8CD593FC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18" creationId="{EF495FC2-F7D6-45C0-82AC-4FAEDF5C7487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20" creationId="{05DA6128-C904-4E96-B976-B33005B3D77B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22" creationId="{EE830655-FD3B-4645-B2EB-92801881B83C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24" creationId="{F198BAB4-24AD-4460-BA79-45296E23B5A4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26" creationId="{35DFC5E2-360F-46F1-9D1E-A4CBB5940B01}"/>
          </ac:spMkLst>
        </pc:spChg>
        <pc:spChg chg="add del mod">
          <ac:chgData name="Daniel Shkolnik" userId="1b1645a2-5e77-4973-a1be-732138c83be6" providerId="ADAL" clId="{47E31B1A-FC58-481E-A4D2-F8ECBC9FA71E}" dt="2020-09-14T12:29:15.479" v="168"/>
          <ac:spMkLst>
            <pc:docMk/>
            <pc:sldMk cId="3138391328" sldId="257"/>
            <ac:spMk id="27" creationId="{F8C1DC89-C663-419F-9C2E-CDCCB679E1DC}"/>
          </ac:spMkLst>
        </pc:spChg>
        <pc:spChg chg="add del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28" creationId="{472BA3EF-0A82-43F9-AD77-9673DE2F0CC8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30" creationId="{A5BB1333-FED8-437D-AC8C-2C39A729DA51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32" creationId="{708515C2-71BA-40C6-9184-3D2B3DDE8F3F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34" creationId="{2E742A78-3555-410D-BD63-6A0E0B0725FF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36" creationId="{FFC6226B-56A4-405D-BAD5-1D8E7ADFFBED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38" creationId="{D735D8A5-A67F-456A-89DC-758CE9B5F6E4}"/>
          </ac:spMkLst>
        </pc:spChg>
        <pc:spChg chg="add mod">
          <ac:chgData name="Daniel Shkolnik" userId="1b1645a2-5e77-4973-a1be-732138c83be6" providerId="ADAL" clId="{47E31B1A-FC58-481E-A4D2-F8ECBC9FA71E}" dt="2020-09-14T14:23:45.871" v="2286" actId="20577"/>
          <ac:spMkLst>
            <pc:docMk/>
            <pc:sldMk cId="3138391328" sldId="257"/>
            <ac:spMk id="40" creationId="{1BB916D4-D933-49FD-ABCA-ECC0BC4096D2}"/>
          </ac:spMkLst>
        </pc:spChg>
        <pc:spChg chg="add mod">
          <ac:chgData name="Daniel Shkolnik" userId="1b1645a2-5e77-4973-a1be-732138c83be6" providerId="ADAL" clId="{47E31B1A-FC58-481E-A4D2-F8ECBC9FA71E}" dt="2020-09-14T14:23:52.215" v="2292" actId="20577"/>
          <ac:spMkLst>
            <pc:docMk/>
            <pc:sldMk cId="3138391328" sldId="257"/>
            <ac:spMk id="42" creationId="{B2C9D211-D50F-4E35-9537-2FA72EC822A2}"/>
          </ac:spMkLst>
        </pc:spChg>
        <pc:spChg chg="add del mod">
          <ac:chgData name="Daniel Shkolnik" userId="1b1645a2-5e77-4973-a1be-732138c83be6" providerId="ADAL" clId="{47E31B1A-FC58-481E-A4D2-F8ECBC9FA71E}" dt="2020-09-14T13:51:25.908" v="1976" actId="478"/>
          <ac:spMkLst>
            <pc:docMk/>
            <pc:sldMk cId="3138391328" sldId="257"/>
            <ac:spMk id="43" creationId="{CC77E633-BDF7-40E2-BA2C-08561820CC5B}"/>
          </ac:spMkLst>
        </pc:spChg>
        <pc:spChg chg="add del mod">
          <ac:chgData name="Daniel Shkolnik" userId="1b1645a2-5e77-4973-a1be-732138c83be6" providerId="ADAL" clId="{47E31B1A-FC58-481E-A4D2-F8ECBC9FA71E}" dt="2020-09-14T13:15:53.533" v="1008" actId="478"/>
          <ac:spMkLst>
            <pc:docMk/>
            <pc:sldMk cId="3138391328" sldId="257"/>
            <ac:spMk id="47" creationId="{37563253-0CDB-4B4D-8453-87D9EA1CBD35}"/>
          </ac:spMkLst>
        </pc:spChg>
        <pc:spChg chg="add mod">
          <ac:chgData name="Daniel Shkolnik" userId="1b1645a2-5e77-4973-a1be-732138c83be6" providerId="ADAL" clId="{47E31B1A-FC58-481E-A4D2-F8ECBC9FA71E}" dt="2020-09-14T13:51:44.460" v="1978" actId="1076"/>
          <ac:spMkLst>
            <pc:docMk/>
            <pc:sldMk cId="3138391328" sldId="257"/>
            <ac:spMk id="48" creationId="{06A11E20-8947-487E-B660-1B7D887E537C}"/>
          </ac:spMkLst>
        </pc:spChg>
        <pc:spChg chg="add mod">
          <ac:chgData name="Daniel Shkolnik" userId="1b1645a2-5e77-4973-a1be-732138c83be6" providerId="ADAL" clId="{47E31B1A-FC58-481E-A4D2-F8ECBC9FA71E}" dt="2020-09-14T13:59:32.424" v="2027" actId="207"/>
          <ac:spMkLst>
            <pc:docMk/>
            <pc:sldMk cId="3138391328" sldId="257"/>
            <ac:spMk id="51" creationId="{06728591-0045-4F49-AF71-96C16C35FDEE}"/>
          </ac:spMkLst>
        </pc:spChg>
        <pc:picChg chg="add del mod">
          <ac:chgData name="Daniel Shkolnik" userId="1b1645a2-5e77-4973-a1be-732138c83be6" providerId="ADAL" clId="{47E31B1A-FC58-481E-A4D2-F8ECBC9FA71E}" dt="2020-09-14T12:23:37.341" v="108" actId="478"/>
          <ac:picMkLst>
            <pc:docMk/>
            <pc:sldMk cId="3138391328" sldId="257"/>
            <ac:picMk id="4" creationId="{C9662084-A573-4F9F-8B9F-4F0060C94209}"/>
          </ac:picMkLst>
        </pc:picChg>
        <pc:picChg chg="add del mod">
          <ac:chgData name="Daniel Shkolnik" userId="1b1645a2-5e77-4973-a1be-732138c83be6" providerId="ADAL" clId="{47E31B1A-FC58-481E-A4D2-F8ECBC9FA71E}" dt="2020-09-14T12:23:47.912" v="112" actId="478"/>
          <ac:picMkLst>
            <pc:docMk/>
            <pc:sldMk cId="3138391328" sldId="257"/>
            <ac:picMk id="7" creationId="{A60E0537-1B57-4C32-8B4A-607A372DDF88}"/>
          </ac:picMkLst>
        </pc:picChg>
        <pc:picChg chg="add mod modCrop">
          <ac:chgData name="Daniel Shkolnik" userId="1b1645a2-5e77-4973-a1be-732138c83be6" providerId="ADAL" clId="{47E31B1A-FC58-481E-A4D2-F8ECBC9FA71E}" dt="2020-09-14T13:51:44.460" v="1978" actId="1076"/>
          <ac:picMkLst>
            <pc:docMk/>
            <pc:sldMk cId="3138391328" sldId="257"/>
            <ac:picMk id="45" creationId="{199A2818-60D3-4583-8D66-0BB2F732265A}"/>
          </ac:picMkLst>
        </pc:picChg>
        <pc:picChg chg="add del mod">
          <ac:chgData name="Daniel Shkolnik" userId="1b1645a2-5e77-4973-a1be-732138c83be6" providerId="ADAL" clId="{47E31B1A-FC58-481E-A4D2-F8ECBC9FA71E}" dt="2020-09-14T13:11:25.645" v="912" actId="478"/>
          <ac:picMkLst>
            <pc:docMk/>
            <pc:sldMk cId="3138391328" sldId="257"/>
            <ac:picMk id="46" creationId="{6965EEFC-20A5-4048-8EE5-C6957A0C0F60}"/>
          </ac:picMkLst>
        </pc:picChg>
        <pc:picChg chg="add mod">
          <ac:chgData name="Daniel Shkolnik" userId="1b1645a2-5e77-4973-a1be-732138c83be6" providerId="ADAL" clId="{47E31B1A-FC58-481E-A4D2-F8ECBC9FA71E}" dt="2020-09-14T13:56:27.277" v="1996" actId="1076"/>
          <ac:picMkLst>
            <pc:docMk/>
            <pc:sldMk cId="3138391328" sldId="257"/>
            <ac:picMk id="50" creationId="{5E182900-E467-4DBD-945C-348B93A43E5C}"/>
          </ac:picMkLst>
        </pc:picChg>
        <pc:picChg chg="add del mod">
          <ac:chgData name="Daniel Shkolnik" userId="1b1645a2-5e77-4973-a1be-732138c83be6" providerId="ADAL" clId="{47E31B1A-FC58-481E-A4D2-F8ECBC9FA71E}" dt="2020-09-14T13:06:21.213" v="893"/>
          <ac:picMkLst>
            <pc:docMk/>
            <pc:sldMk cId="3138391328" sldId="257"/>
            <ac:picMk id="1026" creationId="{E897D613-1ABC-42B6-94A3-AFF7CF056E78}"/>
          </ac:picMkLst>
        </pc:picChg>
        <pc:picChg chg="add del mod">
          <ac:chgData name="Daniel Shkolnik" userId="1b1645a2-5e77-4973-a1be-732138c83be6" providerId="ADAL" clId="{47E31B1A-FC58-481E-A4D2-F8ECBC9FA71E}" dt="2020-09-14T13:06:46.027" v="897" actId="478"/>
          <ac:picMkLst>
            <pc:docMk/>
            <pc:sldMk cId="3138391328" sldId="257"/>
            <ac:picMk id="1028" creationId="{5716F18E-1D0B-4737-88D9-6BDD2DD5291B}"/>
          </ac:picMkLst>
        </pc:picChg>
        <pc:picChg chg="add mod">
          <ac:chgData name="Daniel Shkolnik" userId="1b1645a2-5e77-4973-a1be-732138c83be6" providerId="ADAL" clId="{47E31B1A-FC58-481E-A4D2-F8ECBC9FA71E}" dt="2020-09-14T13:51:44.460" v="1978" actId="1076"/>
          <ac:picMkLst>
            <pc:docMk/>
            <pc:sldMk cId="3138391328" sldId="257"/>
            <ac:picMk id="1030" creationId="{60A425E1-600E-4841-AC3B-07A5CED42869}"/>
          </ac:picMkLst>
        </pc:picChg>
        <pc:picChg chg="add mod">
          <ac:chgData name="Daniel Shkolnik" userId="1b1645a2-5e77-4973-a1be-732138c83be6" providerId="ADAL" clId="{47E31B1A-FC58-481E-A4D2-F8ECBC9FA71E}" dt="2020-09-14T13:51:44.460" v="1978" actId="1076"/>
          <ac:picMkLst>
            <pc:docMk/>
            <pc:sldMk cId="3138391328" sldId="257"/>
            <ac:picMk id="1032" creationId="{D27CA618-7594-472F-B418-AC76158854E1}"/>
          </ac:picMkLst>
        </pc:picChg>
        <pc:picChg chg="add del mod">
          <ac:chgData name="Daniel Shkolnik" userId="1b1645a2-5e77-4973-a1be-732138c83be6" providerId="ADAL" clId="{47E31B1A-FC58-481E-A4D2-F8ECBC9FA71E}" dt="2020-09-14T13:55:36.436" v="1987" actId="478"/>
          <ac:picMkLst>
            <pc:docMk/>
            <pc:sldMk cId="3138391328" sldId="257"/>
            <ac:picMk id="1034" creationId="{71F380D8-C0F1-483E-B590-6857E51E3296}"/>
          </ac:picMkLst>
        </pc:picChg>
        <pc:picChg chg="add del">
          <ac:chgData name="Daniel Shkolnik" userId="1b1645a2-5e77-4973-a1be-732138c83be6" providerId="ADAL" clId="{47E31B1A-FC58-481E-A4D2-F8ECBC9FA71E}" dt="2020-09-14T13:55:18.183" v="1986"/>
          <ac:picMkLst>
            <pc:docMk/>
            <pc:sldMk cId="3138391328" sldId="257"/>
            <ac:picMk id="1036" creationId="{7064EC62-B915-4FDF-8ED8-ED61F5BB4090}"/>
          </ac:picMkLst>
        </pc:picChg>
      </pc:sldChg>
      <pc:sldChg chg="addSp modSp mod setBg">
        <pc:chgData name="Daniel Shkolnik" userId="1b1645a2-5e77-4973-a1be-732138c83be6" providerId="ADAL" clId="{47E31B1A-FC58-481E-A4D2-F8ECBC9FA71E}" dt="2020-09-14T14:28:07.753" v="2390" actId="1076"/>
        <pc:sldMkLst>
          <pc:docMk/>
          <pc:sldMk cId="3357816944" sldId="258"/>
        </pc:sldMkLst>
        <pc:spChg chg="add mod">
          <ac:chgData name="Daniel Shkolnik" userId="1b1645a2-5e77-4973-a1be-732138c83be6" providerId="ADAL" clId="{47E31B1A-FC58-481E-A4D2-F8ECBC9FA71E}" dt="2020-09-14T12:11:15.888" v="25" actId="2085"/>
          <ac:spMkLst>
            <pc:docMk/>
            <pc:sldMk cId="3357816944" sldId="258"/>
            <ac:spMk id="2" creationId="{3A1CCEEB-F386-4463-9086-2199518041E4}"/>
          </ac:spMkLst>
        </pc:spChg>
        <pc:spChg chg="add mod">
          <ac:chgData name="Daniel Shkolnik" userId="1b1645a2-5e77-4973-a1be-732138c83be6" providerId="ADAL" clId="{47E31B1A-FC58-481E-A4D2-F8ECBC9FA71E}" dt="2020-09-14T14:28:07.753" v="2390" actId="1076"/>
          <ac:spMkLst>
            <pc:docMk/>
            <pc:sldMk cId="3357816944" sldId="258"/>
            <ac:spMk id="4" creationId="{3367D48D-C5AC-4468-A099-7483A1DC103C}"/>
          </ac:spMkLst>
        </pc:spChg>
      </pc:sldChg>
      <pc:sldChg chg="addSp delSp modSp add mod ord">
        <pc:chgData name="Daniel Shkolnik" userId="1b1645a2-5e77-4973-a1be-732138c83be6" providerId="ADAL" clId="{47E31B1A-FC58-481E-A4D2-F8ECBC9FA71E}" dt="2020-09-14T15:54:12.354" v="2495" actId="20577"/>
        <pc:sldMkLst>
          <pc:docMk/>
          <pc:sldMk cId="483861008" sldId="259"/>
        </pc:sldMkLst>
        <pc:spChg chg="mod">
          <ac:chgData name="Daniel Shkolnik" userId="1b1645a2-5e77-4973-a1be-732138c83be6" providerId="ADAL" clId="{47E31B1A-FC58-481E-A4D2-F8ECBC9FA71E}" dt="2020-09-14T12:58:01.524" v="825" actId="121"/>
          <ac:spMkLst>
            <pc:docMk/>
            <pc:sldMk cId="483861008" sldId="259"/>
            <ac:spMk id="2" creationId="{00000000-0000-0000-0000-000000000000}"/>
          </ac:spMkLst>
        </pc:spChg>
        <pc:spChg chg="del">
          <ac:chgData name="Daniel Shkolnik" userId="1b1645a2-5e77-4973-a1be-732138c83be6" providerId="ADAL" clId="{47E31B1A-FC58-481E-A4D2-F8ECBC9FA71E}" dt="2020-09-14T12:58:05.107" v="826" actId="478"/>
          <ac:spMkLst>
            <pc:docMk/>
            <pc:sldMk cId="483861008" sldId="259"/>
            <ac:spMk id="3" creationId="{00000000-0000-0000-0000-000000000000}"/>
          </ac:spMkLst>
        </pc:spChg>
        <pc:spChg chg="add mod">
          <ac:chgData name="Daniel Shkolnik" userId="1b1645a2-5e77-4973-a1be-732138c83be6" providerId="ADAL" clId="{47E31B1A-FC58-481E-A4D2-F8ECBC9FA71E}" dt="2020-09-14T13:28:10.963" v="1225" actId="403"/>
          <ac:spMkLst>
            <pc:docMk/>
            <pc:sldMk cId="483861008" sldId="259"/>
            <ac:spMk id="25" creationId="{707C0574-E5FB-49E8-9E86-29FE999D132D}"/>
          </ac:spMkLst>
        </pc:spChg>
        <pc:spChg chg="add del">
          <ac:chgData name="Daniel Shkolnik" userId="1b1645a2-5e77-4973-a1be-732138c83be6" providerId="ADAL" clId="{47E31B1A-FC58-481E-A4D2-F8ECBC9FA71E}" dt="2020-09-14T13:21:49.655" v="1049" actId="22"/>
          <ac:spMkLst>
            <pc:docMk/>
            <pc:sldMk cId="483861008" sldId="259"/>
            <ac:spMk id="27" creationId="{F4230618-2466-4DD5-A3D5-851B8D998A56}"/>
          </ac:spMkLst>
        </pc:spChg>
        <pc:spChg chg="add mod">
          <ac:chgData name="Daniel Shkolnik" userId="1b1645a2-5e77-4973-a1be-732138c83be6" providerId="ADAL" clId="{47E31B1A-FC58-481E-A4D2-F8ECBC9FA71E}" dt="2020-09-14T13:29:10.176" v="1244" actId="1076"/>
          <ac:spMkLst>
            <pc:docMk/>
            <pc:sldMk cId="483861008" sldId="259"/>
            <ac:spMk id="29" creationId="{304A672E-73E7-4E8B-824F-77C209047FCB}"/>
          </ac:spMkLst>
        </pc:spChg>
        <pc:spChg chg="add mod">
          <ac:chgData name="Daniel Shkolnik" userId="1b1645a2-5e77-4973-a1be-732138c83be6" providerId="ADAL" clId="{47E31B1A-FC58-481E-A4D2-F8ECBC9FA71E}" dt="2020-09-14T13:29:13.763" v="1245" actId="1076"/>
          <ac:spMkLst>
            <pc:docMk/>
            <pc:sldMk cId="483861008" sldId="259"/>
            <ac:spMk id="31" creationId="{88FBE2C7-C59F-4E56-A0C7-CCC9101FEF10}"/>
          </ac:spMkLst>
        </pc:spChg>
        <pc:spChg chg="add mod">
          <ac:chgData name="Daniel Shkolnik" userId="1b1645a2-5e77-4973-a1be-732138c83be6" providerId="ADAL" clId="{47E31B1A-FC58-481E-A4D2-F8ECBC9FA71E}" dt="2020-09-14T13:29:48.309" v="1257" actId="1076"/>
          <ac:spMkLst>
            <pc:docMk/>
            <pc:sldMk cId="483861008" sldId="259"/>
            <ac:spMk id="33" creationId="{EC2DC5A8-69B1-426C-BBD8-EEECA344E9D5}"/>
          </ac:spMkLst>
        </pc:spChg>
        <pc:spChg chg="add mod">
          <ac:chgData name="Daniel Shkolnik" userId="1b1645a2-5e77-4973-a1be-732138c83be6" providerId="ADAL" clId="{47E31B1A-FC58-481E-A4D2-F8ECBC9FA71E}" dt="2020-09-14T15:53:24.659" v="2482" actId="20577"/>
          <ac:spMkLst>
            <pc:docMk/>
            <pc:sldMk cId="483861008" sldId="259"/>
            <ac:spMk id="35" creationId="{FFE1E495-D385-4885-B425-C47174C5E0E2}"/>
          </ac:spMkLst>
        </pc:spChg>
        <pc:spChg chg="add del mod">
          <ac:chgData name="Daniel Shkolnik" userId="1b1645a2-5e77-4973-a1be-732138c83be6" providerId="ADAL" clId="{47E31B1A-FC58-481E-A4D2-F8ECBC9FA71E}" dt="2020-09-14T13:24:51.349" v="1169" actId="22"/>
          <ac:spMkLst>
            <pc:docMk/>
            <pc:sldMk cId="483861008" sldId="259"/>
            <ac:spMk id="37" creationId="{70E6B12A-3FFC-4A31-B8D9-7D08396A0C34}"/>
          </ac:spMkLst>
        </pc:spChg>
        <pc:spChg chg="add mod">
          <ac:chgData name="Daniel Shkolnik" userId="1b1645a2-5e77-4973-a1be-732138c83be6" providerId="ADAL" clId="{47E31B1A-FC58-481E-A4D2-F8ECBC9FA71E}" dt="2020-09-14T15:52:22.026" v="2466" actId="1076"/>
          <ac:spMkLst>
            <pc:docMk/>
            <pc:sldMk cId="483861008" sldId="259"/>
            <ac:spMk id="39" creationId="{8D84EC61-12F8-4742-8622-47E1CF2CF1D6}"/>
          </ac:spMkLst>
        </pc:spChg>
        <pc:spChg chg="add del mod">
          <ac:chgData name="Daniel Shkolnik" userId="1b1645a2-5e77-4973-a1be-732138c83be6" providerId="ADAL" clId="{47E31B1A-FC58-481E-A4D2-F8ECBC9FA71E}" dt="2020-09-14T13:31:42.657" v="1389" actId="1076"/>
          <ac:spMkLst>
            <pc:docMk/>
            <pc:sldMk cId="483861008" sldId="259"/>
            <ac:spMk id="41" creationId="{6C032D24-3A71-42B0-A974-AB816850FD3B}"/>
          </ac:spMkLst>
        </pc:spChg>
        <pc:spChg chg="add mod">
          <ac:chgData name="Daniel Shkolnik" userId="1b1645a2-5e77-4973-a1be-732138c83be6" providerId="ADAL" clId="{47E31B1A-FC58-481E-A4D2-F8ECBC9FA71E}" dt="2020-09-14T13:30:52.926" v="1332" actId="14100"/>
          <ac:spMkLst>
            <pc:docMk/>
            <pc:sldMk cId="483861008" sldId="259"/>
            <ac:spMk id="43" creationId="{A164B3AB-D43B-4A44-8F91-4BB306F0E721}"/>
          </ac:spMkLst>
        </pc:spChg>
        <pc:spChg chg="add mod">
          <ac:chgData name="Daniel Shkolnik" userId="1b1645a2-5e77-4973-a1be-732138c83be6" providerId="ADAL" clId="{47E31B1A-FC58-481E-A4D2-F8ECBC9FA71E}" dt="2020-09-14T13:32:53.501" v="1491" actId="20577"/>
          <ac:spMkLst>
            <pc:docMk/>
            <pc:sldMk cId="483861008" sldId="259"/>
            <ac:spMk id="45" creationId="{A8AB3EB5-05AC-492A-8880-DC7FEAE8B945}"/>
          </ac:spMkLst>
        </pc:spChg>
        <pc:spChg chg="add mod">
          <ac:chgData name="Daniel Shkolnik" userId="1b1645a2-5e77-4973-a1be-732138c83be6" providerId="ADAL" clId="{47E31B1A-FC58-481E-A4D2-F8ECBC9FA71E}" dt="2020-09-14T13:34:30.992" v="1559" actId="313"/>
          <ac:spMkLst>
            <pc:docMk/>
            <pc:sldMk cId="483861008" sldId="259"/>
            <ac:spMk id="47" creationId="{994EB2A4-013A-457A-BAD6-0FAC7024ED6A}"/>
          </ac:spMkLst>
        </pc:spChg>
        <pc:spChg chg="add mod">
          <ac:chgData name="Daniel Shkolnik" userId="1b1645a2-5e77-4973-a1be-732138c83be6" providerId="ADAL" clId="{47E31B1A-FC58-481E-A4D2-F8ECBC9FA71E}" dt="2020-09-14T15:54:12.354" v="2495" actId="20577"/>
          <ac:spMkLst>
            <pc:docMk/>
            <pc:sldMk cId="483861008" sldId="259"/>
            <ac:spMk id="49" creationId="{6C2BCCB2-DC85-48A5-8405-632991AC28EC}"/>
          </ac:spMkLst>
        </pc:spChg>
        <pc:spChg chg="add mod">
          <ac:chgData name="Daniel Shkolnik" userId="1b1645a2-5e77-4973-a1be-732138c83be6" providerId="ADAL" clId="{47E31B1A-FC58-481E-A4D2-F8ECBC9FA71E}" dt="2020-09-14T15:52:22.026" v="2466" actId="1076"/>
          <ac:spMkLst>
            <pc:docMk/>
            <pc:sldMk cId="483861008" sldId="259"/>
            <ac:spMk id="51" creationId="{87471935-E47D-43F1-8ED1-E6BE839BD64F}"/>
          </ac:spMkLst>
        </pc:spChg>
        <pc:picChg chg="add del mod">
          <ac:chgData name="Daniel Shkolnik" userId="1b1645a2-5e77-4973-a1be-732138c83be6" providerId="ADAL" clId="{47E31B1A-FC58-481E-A4D2-F8ECBC9FA71E}" dt="2020-09-14T13:01:11.851" v="843" actId="478"/>
          <ac:picMkLst>
            <pc:docMk/>
            <pc:sldMk cId="483861008" sldId="259"/>
            <ac:picMk id="4" creationId="{BB95A524-F3E0-4268-886D-68900D911748}"/>
          </ac:picMkLst>
        </pc:picChg>
        <pc:picChg chg="add del mod">
          <ac:chgData name="Daniel Shkolnik" userId="1b1645a2-5e77-4973-a1be-732138c83be6" providerId="ADAL" clId="{47E31B1A-FC58-481E-A4D2-F8ECBC9FA71E}" dt="2020-09-14T13:01:16.475" v="845" actId="478"/>
          <ac:picMkLst>
            <pc:docMk/>
            <pc:sldMk cId="483861008" sldId="259"/>
            <ac:picMk id="5" creationId="{CF331FA8-C0C3-4EBC-80F8-3E695DF5C725}"/>
          </ac:picMkLst>
        </pc:picChg>
        <pc:picChg chg="add del mod">
          <ac:chgData name="Daniel Shkolnik" userId="1b1645a2-5e77-4973-a1be-732138c83be6" providerId="ADAL" clId="{47E31B1A-FC58-481E-A4D2-F8ECBC9FA71E}" dt="2020-09-14T13:00:29.750" v="832" actId="478"/>
          <ac:picMkLst>
            <pc:docMk/>
            <pc:sldMk cId="483861008" sldId="259"/>
            <ac:picMk id="7" creationId="{37456B68-6153-4F47-8FD7-B841A15CD093}"/>
          </ac:picMkLst>
        </pc:picChg>
        <pc:picChg chg="add mod">
          <ac:chgData name="Daniel Shkolnik" userId="1b1645a2-5e77-4973-a1be-732138c83be6" providerId="ADAL" clId="{47E31B1A-FC58-481E-A4D2-F8ECBC9FA71E}" dt="2020-09-14T13:29:06.763" v="1243" actId="1076"/>
          <ac:picMkLst>
            <pc:docMk/>
            <pc:sldMk cId="483861008" sldId="259"/>
            <ac:picMk id="9" creationId="{59981DFA-9235-4703-B1FD-195ADBE041A5}"/>
          </ac:picMkLst>
        </pc:picChg>
        <pc:picChg chg="add mod modCrop">
          <ac:chgData name="Daniel Shkolnik" userId="1b1645a2-5e77-4973-a1be-732138c83be6" providerId="ADAL" clId="{47E31B1A-FC58-481E-A4D2-F8ECBC9FA71E}" dt="2020-09-14T13:28:59.531" v="1241" actId="1076"/>
          <ac:picMkLst>
            <pc:docMk/>
            <pc:sldMk cId="483861008" sldId="259"/>
            <ac:picMk id="11" creationId="{7C4A41E3-F02C-4CA6-B6DF-0EBF02D24688}"/>
          </ac:picMkLst>
        </pc:picChg>
        <pc:picChg chg="add mod">
          <ac:chgData name="Daniel Shkolnik" userId="1b1645a2-5e77-4973-a1be-732138c83be6" providerId="ADAL" clId="{47E31B1A-FC58-481E-A4D2-F8ECBC9FA71E}" dt="2020-09-14T13:29:02.019" v="1242" actId="1076"/>
          <ac:picMkLst>
            <pc:docMk/>
            <pc:sldMk cId="483861008" sldId="259"/>
            <ac:picMk id="13" creationId="{0D8713BB-51CA-43D4-A3AF-1EF721F3FEA7}"/>
          </ac:picMkLst>
        </pc:picChg>
        <pc:picChg chg="add mod">
          <ac:chgData name="Daniel Shkolnik" userId="1b1645a2-5e77-4973-a1be-732138c83be6" providerId="ADAL" clId="{47E31B1A-FC58-481E-A4D2-F8ECBC9FA71E}" dt="2020-09-14T13:29:44.904" v="1256" actId="1076"/>
          <ac:picMkLst>
            <pc:docMk/>
            <pc:sldMk cId="483861008" sldId="259"/>
            <ac:picMk id="15" creationId="{BE5D209E-775B-4FAF-8294-45A79556C7BE}"/>
          </ac:picMkLst>
        </pc:picChg>
        <pc:picChg chg="add mod">
          <ac:chgData name="Daniel Shkolnik" userId="1b1645a2-5e77-4973-a1be-732138c83be6" providerId="ADAL" clId="{47E31B1A-FC58-481E-A4D2-F8ECBC9FA71E}" dt="2020-09-14T13:29:39.939" v="1253" actId="1076"/>
          <ac:picMkLst>
            <pc:docMk/>
            <pc:sldMk cId="483861008" sldId="259"/>
            <ac:picMk id="17" creationId="{F2B181D6-6A4A-4CE7-876F-1432EC63A899}"/>
          </ac:picMkLst>
        </pc:picChg>
        <pc:picChg chg="add mod">
          <ac:chgData name="Daniel Shkolnik" userId="1b1645a2-5e77-4973-a1be-732138c83be6" providerId="ADAL" clId="{47E31B1A-FC58-481E-A4D2-F8ECBC9FA71E}" dt="2020-09-14T15:52:22.026" v="2466" actId="1076"/>
          <ac:picMkLst>
            <pc:docMk/>
            <pc:sldMk cId="483861008" sldId="259"/>
            <ac:picMk id="19" creationId="{05879B69-54C5-4D86-8242-8A0C5355CE31}"/>
          </ac:picMkLst>
        </pc:picChg>
        <pc:picChg chg="add mod">
          <ac:chgData name="Daniel Shkolnik" userId="1b1645a2-5e77-4973-a1be-732138c83be6" providerId="ADAL" clId="{47E31B1A-FC58-481E-A4D2-F8ECBC9FA71E}" dt="2020-09-14T15:52:22.026" v="2466" actId="1076"/>
          <ac:picMkLst>
            <pc:docMk/>
            <pc:sldMk cId="483861008" sldId="259"/>
            <ac:picMk id="21" creationId="{4AF567AF-E64A-4E33-AA20-09747414C25A}"/>
          </ac:picMkLst>
        </pc:picChg>
        <pc:picChg chg="add mod">
          <ac:chgData name="Daniel Shkolnik" userId="1b1645a2-5e77-4973-a1be-732138c83be6" providerId="ADAL" clId="{47E31B1A-FC58-481E-A4D2-F8ECBC9FA71E}" dt="2020-09-14T15:52:22.026" v="2466" actId="1076"/>
          <ac:picMkLst>
            <pc:docMk/>
            <pc:sldMk cId="483861008" sldId="259"/>
            <ac:picMk id="23" creationId="{10DB1C10-8F42-4F3E-B5C0-C90432926058}"/>
          </ac:picMkLst>
        </pc:picChg>
      </pc:sldChg>
      <pc:sldChg chg="delSp modSp new mod">
        <pc:chgData name="Daniel Shkolnik" userId="1b1645a2-5e77-4973-a1be-732138c83be6" providerId="ADAL" clId="{47E31B1A-FC58-481E-A4D2-F8ECBC9FA71E}" dt="2020-09-14T13:59:52.709" v="2028" actId="478"/>
        <pc:sldMkLst>
          <pc:docMk/>
          <pc:sldMk cId="3438823899" sldId="260"/>
        </pc:sldMkLst>
        <pc:spChg chg="mod">
          <ac:chgData name="Daniel Shkolnik" userId="1b1645a2-5e77-4973-a1be-732138c83be6" providerId="ADAL" clId="{47E31B1A-FC58-481E-A4D2-F8ECBC9FA71E}" dt="2020-09-14T13:38:24.932" v="1768" actId="20577"/>
          <ac:spMkLst>
            <pc:docMk/>
            <pc:sldMk cId="3438823899" sldId="260"/>
            <ac:spMk id="2" creationId="{981A7E97-87AC-4FAB-B157-5C117E8A8CBB}"/>
          </ac:spMkLst>
        </pc:spChg>
        <pc:spChg chg="del">
          <ac:chgData name="Daniel Shkolnik" userId="1b1645a2-5e77-4973-a1be-732138c83be6" providerId="ADAL" clId="{47E31B1A-FC58-481E-A4D2-F8ECBC9FA71E}" dt="2020-09-14T13:59:52.709" v="2028" actId="478"/>
          <ac:spMkLst>
            <pc:docMk/>
            <pc:sldMk cId="3438823899" sldId="260"/>
            <ac:spMk id="3" creationId="{87BCDE4C-757F-4C26-AE16-94A6E97F440E}"/>
          </ac:spMkLst>
        </pc:spChg>
      </pc:sldChg>
      <pc:sldChg chg="add del">
        <pc:chgData name="Daniel Shkolnik" userId="1b1645a2-5e77-4973-a1be-732138c83be6" providerId="ADAL" clId="{47E31B1A-FC58-481E-A4D2-F8ECBC9FA71E}" dt="2020-09-14T12:15:21.045" v="57" actId="2890"/>
        <pc:sldMkLst>
          <pc:docMk/>
          <pc:sldMk cId="3488997741" sldId="260"/>
        </pc:sldMkLst>
      </pc:sldChg>
      <pc:sldChg chg="delSp modSp new mod">
        <pc:chgData name="Daniel Shkolnik" userId="1b1645a2-5e77-4973-a1be-732138c83be6" providerId="ADAL" clId="{47E31B1A-FC58-481E-A4D2-F8ECBC9FA71E}" dt="2020-09-14T13:59:56.125" v="2029" actId="478"/>
        <pc:sldMkLst>
          <pc:docMk/>
          <pc:sldMk cId="1163636377" sldId="261"/>
        </pc:sldMkLst>
        <pc:spChg chg="mod">
          <ac:chgData name="Daniel Shkolnik" userId="1b1645a2-5e77-4973-a1be-732138c83be6" providerId="ADAL" clId="{47E31B1A-FC58-481E-A4D2-F8ECBC9FA71E}" dt="2020-09-14T13:38:54.449" v="1787" actId="20577"/>
          <ac:spMkLst>
            <pc:docMk/>
            <pc:sldMk cId="1163636377" sldId="261"/>
            <ac:spMk id="2" creationId="{A1BDAF5E-D521-4A32-AC70-4BD8006C404E}"/>
          </ac:spMkLst>
        </pc:spChg>
        <pc:spChg chg="del">
          <ac:chgData name="Daniel Shkolnik" userId="1b1645a2-5e77-4973-a1be-732138c83be6" providerId="ADAL" clId="{47E31B1A-FC58-481E-A4D2-F8ECBC9FA71E}" dt="2020-09-14T13:59:56.125" v="2029" actId="478"/>
          <ac:spMkLst>
            <pc:docMk/>
            <pc:sldMk cId="1163636377" sldId="261"/>
            <ac:spMk id="3" creationId="{2D3F788B-267F-4B63-9DA7-E3E8E83452D6}"/>
          </ac:spMkLst>
        </pc:spChg>
      </pc:sldChg>
      <pc:sldChg chg="new del">
        <pc:chgData name="Daniel Shkolnik" userId="1b1645a2-5e77-4973-a1be-732138c83be6" providerId="ADAL" clId="{47E31B1A-FC58-481E-A4D2-F8ECBC9FA71E}" dt="2020-09-14T13:39:08.132" v="1789" actId="680"/>
        <pc:sldMkLst>
          <pc:docMk/>
          <pc:sldMk cId="2059914942" sldId="262"/>
        </pc:sldMkLst>
      </pc:sldChg>
      <pc:sldChg chg="addSp delSp modSp new mod ord">
        <pc:chgData name="Daniel Shkolnik" userId="1b1645a2-5e77-4973-a1be-732138c83be6" providerId="ADAL" clId="{47E31B1A-FC58-481E-A4D2-F8ECBC9FA71E}" dt="2020-09-14T13:51:17.907" v="1975" actId="20577"/>
        <pc:sldMkLst>
          <pc:docMk/>
          <pc:sldMk cId="2621044287" sldId="262"/>
        </pc:sldMkLst>
        <pc:spChg chg="mod">
          <ac:chgData name="Daniel Shkolnik" userId="1b1645a2-5e77-4973-a1be-732138c83be6" providerId="ADAL" clId="{47E31B1A-FC58-481E-A4D2-F8ECBC9FA71E}" dt="2020-09-14T13:42:22.021" v="1809" actId="20577"/>
          <ac:spMkLst>
            <pc:docMk/>
            <pc:sldMk cId="2621044287" sldId="262"/>
            <ac:spMk id="2" creationId="{3B18E9C2-0F15-47BC-A02E-16B1BA2DB587}"/>
          </ac:spMkLst>
        </pc:spChg>
        <pc:spChg chg="del">
          <ac:chgData name="Daniel Shkolnik" userId="1b1645a2-5e77-4973-a1be-732138c83be6" providerId="ADAL" clId="{47E31B1A-FC58-481E-A4D2-F8ECBC9FA71E}" dt="2020-09-14T13:42:25.040" v="1810" actId="478"/>
          <ac:spMkLst>
            <pc:docMk/>
            <pc:sldMk cId="2621044287" sldId="262"/>
            <ac:spMk id="3" creationId="{D4102B44-F131-433D-A82C-14CAA9CD22B4}"/>
          </ac:spMkLst>
        </pc:spChg>
        <pc:spChg chg="add mod">
          <ac:chgData name="Daniel Shkolnik" userId="1b1645a2-5e77-4973-a1be-732138c83be6" providerId="ADAL" clId="{47E31B1A-FC58-481E-A4D2-F8ECBC9FA71E}" dt="2020-09-14T13:49:11.018" v="1931" actId="1076"/>
          <ac:spMkLst>
            <pc:docMk/>
            <pc:sldMk cId="2621044287" sldId="262"/>
            <ac:spMk id="6" creationId="{E49D043F-5D51-4209-9BEC-D3CD68207E90}"/>
          </ac:spMkLst>
        </pc:spChg>
        <pc:spChg chg="add del mod">
          <ac:chgData name="Daniel Shkolnik" userId="1b1645a2-5e77-4973-a1be-732138c83be6" providerId="ADAL" clId="{47E31B1A-FC58-481E-A4D2-F8ECBC9FA71E}" dt="2020-09-14T13:50:58.463" v="1966" actId="1076"/>
          <ac:spMkLst>
            <pc:docMk/>
            <pc:sldMk cId="2621044287" sldId="262"/>
            <ac:spMk id="8" creationId="{51979874-0893-43B8-AE98-8148E13BF392}"/>
          </ac:spMkLst>
        </pc:spChg>
        <pc:spChg chg="add del mod">
          <ac:chgData name="Daniel Shkolnik" userId="1b1645a2-5e77-4973-a1be-732138c83be6" providerId="ADAL" clId="{47E31B1A-FC58-481E-A4D2-F8ECBC9FA71E}" dt="2020-09-14T13:50:39.955" v="1953" actId="478"/>
          <ac:spMkLst>
            <pc:docMk/>
            <pc:sldMk cId="2621044287" sldId="262"/>
            <ac:spMk id="12" creationId="{98B819C3-98A4-4936-9193-AD5E69DC2AB4}"/>
          </ac:spMkLst>
        </pc:spChg>
        <pc:spChg chg="add del mod">
          <ac:chgData name="Daniel Shkolnik" userId="1b1645a2-5e77-4973-a1be-732138c83be6" providerId="ADAL" clId="{47E31B1A-FC58-481E-A4D2-F8ECBC9FA71E}" dt="2020-09-14T13:50:41.060" v="1954" actId="478"/>
          <ac:spMkLst>
            <pc:docMk/>
            <pc:sldMk cId="2621044287" sldId="262"/>
            <ac:spMk id="16" creationId="{967FA248-F504-4F22-921C-BDB7D6108E97}"/>
          </ac:spMkLst>
        </pc:spChg>
        <pc:spChg chg="add del mod">
          <ac:chgData name="Daniel Shkolnik" userId="1b1645a2-5e77-4973-a1be-732138c83be6" providerId="ADAL" clId="{47E31B1A-FC58-481E-A4D2-F8ECBC9FA71E}" dt="2020-09-14T13:50:42.071" v="1955" actId="478"/>
          <ac:spMkLst>
            <pc:docMk/>
            <pc:sldMk cId="2621044287" sldId="262"/>
            <ac:spMk id="20" creationId="{5E725183-750B-4BED-9EC4-6F900E8D3FB4}"/>
          </ac:spMkLst>
        </pc:spChg>
        <pc:spChg chg="add del">
          <ac:chgData name="Daniel Shkolnik" userId="1b1645a2-5e77-4973-a1be-732138c83be6" providerId="ADAL" clId="{47E31B1A-FC58-481E-A4D2-F8ECBC9FA71E}" dt="2020-09-14T13:50:45.669" v="1957" actId="22"/>
          <ac:spMkLst>
            <pc:docMk/>
            <pc:sldMk cId="2621044287" sldId="262"/>
            <ac:spMk id="32" creationId="{1A618EBF-B7DD-448A-97C4-31D889A56194}"/>
          </ac:spMkLst>
        </pc:spChg>
        <pc:spChg chg="add mod">
          <ac:chgData name="Daniel Shkolnik" userId="1b1645a2-5e77-4973-a1be-732138c83be6" providerId="ADAL" clId="{47E31B1A-FC58-481E-A4D2-F8ECBC9FA71E}" dt="2020-09-14T13:51:14.711" v="1973" actId="20577"/>
          <ac:spMkLst>
            <pc:docMk/>
            <pc:sldMk cId="2621044287" sldId="262"/>
            <ac:spMk id="34" creationId="{A2210A8E-3A71-4103-A289-7F689FA24C8C}"/>
          </ac:spMkLst>
        </pc:spChg>
        <pc:spChg chg="add mod">
          <ac:chgData name="Daniel Shkolnik" userId="1b1645a2-5e77-4973-a1be-732138c83be6" providerId="ADAL" clId="{47E31B1A-FC58-481E-A4D2-F8ECBC9FA71E}" dt="2020-09-14T13:51:16.415" v="1974" actId="20577"/>
          <ac:spMkLst>
            <pc:docMk/>
            <pc:sldMk cId="2621044287" sldId="262"/>
            <ac:spMk id="36" creationId="{54013FB2-3B05-4647-9C70-F172F2E341D2}"/>
          </ac:spMkLst>
        </pc:spChg>
        <pc:spChg chg="add mod">
          <ac:chgData name="Daniel Shkolnik" userId="1b1645a2-5e77-4973-a1be-732138c83be6" providerId="ADAL" clId="{47E31B1A-FC58-481E-A4D2-F8ECBC9FA71E}" dt="2020-09-14T13:51:17.907" v="1975" actId="20577"/>
          <ac:spMkLst>
            <pc:docMk/>
            <pc:sldMk cId="2621044287" sldId="262"/>
            <ac:spMk id="38" creationId="{3762D679-DA07-4E7A-906F-A34250D1DC6A}"/>
          </ac:spMkLst>
        </pc:spChg>
        <pc:picChg chg="add mod modCrop">
          <ac:chgData name="Daniel Shkolnik" userId="1b1645a2-5e77-4973-a1be-732138c83be6" providerId="ADAL" clId="{47E31B1A-FC58-481E-A4D2-F8ECBC9FA71E}" dt="2020-09-14T13:49:06.038" v="1930" actId="1076"/>
          <ac:picMkLst>
            <pc:docMk/>
            <pc:sldMk cId="2621044287" sldId="262"/>
            <ac:picMk id="4" creationId="{942E37E2-D687-4AA3-BF30-64F2AF9ECDCB}"/>
          </ac:picMkLst>
        </pc:picChg>
        <pc:picChg chg="add del mod">
          <ac:chgData name="Daniel Shkolnik" userId="1b1645a2-5e77-4973-a1be-732138c83be6" providerId="ADAL" clId="{47E31B1A-FC58-481E-A4D2-F8ECBC9FA71E}" dt="2020-09-14T13:49:36.653" v="1936" actId="478"/>
          <ac:picMkLst>
            <pc:docMk/>
            <pc:sldMk cId="2621044287" sldId="262"/>
            <ac:picMk id="10" creationId="{9019CCF0-3CE4-4AA5-8DCE-B06675AF42DB}"/>
          </ac:picMkLst>
        </pc:picChg>
        <pc:picChg chg="add del mod">
          <ac:chgData name="Daniel Shkolnik" userId="1b1645a2-5e77-4973-a1be-732138c83be6" providerId="ADAL" clId="{47E31B1A-FC58-481E-A4D2-F8ECBC9FA71E}" dt="2020-09-14T13:48:21.939" v="1913" actId="478"/>
          <ac:picMkLst>
            <pc:docMk/>
            <pc:sldMk cId="2621044287" sldId="262"/>
            <ac:picMk id="14" creationId="{D17D32C8-1F28-411F-B6F4-44CB0015D1E8}"/>
          </ac:picMkLst>
        </pc:picChg>
        <pc:picChg chg="add del mod">
          <ac:chgData name="Daniel Shkolnik" userId="1b1645a2-5e77-4973-a1be-732138c83be6" providerId="ADAL" clId="{47E31B1A-FC58-481E-A4D2-F8ECBC9FA71E}" dt="2020-09-14T13:48:22.348" v="1914" actId="478"/>
          <ac:picMkLst>
            <pc:docMk/>
            <pc:sldMk cId="2621044287" sldId="262"/>
            <ac:picMk id="18" creationId="{D29FA647-0469-4308-B74D-A3CA8EA785E0}"/>
          </ac:picMkLst>
        </pc:picChg>
        <pc:picChg chg="add del mod">
          <ac:chgData name="Daniel Shkolnik" userId="1b1645a2-5e77-4973-a1be-732138c83be6" providerId="ADAL" clId="{47E31B1A-FC58-481E-A4D2-F8ECBC9FA71E}" dt="2020-09-14T13:48:22.699" v="1915" actId="478"/>
          <ac:picMkLst>
            <pc:docMk/>
            <pc:sldMk cId="2621044287" sldId="262"/>
            <ac:picMk id="22" creationId="{22D41FB2-B64D-4AF1-B91A-3774AA607628}"/>
          </ac:picMkLst>
        </pc:picChg>
        <pc:picChg chg="add mod">
          <ac:chgData name="Daniel Shkolnik" userId="1b1645a2-5e77-4973-a1be-732138c83be6" providerId="ADAL" clId="{47E31B1A-FC58-481E-A4D2-F8ECBC9FA71E}" dt="2020-09-14T13:48:36.032" v="1922" actId="1076"/>
          <ac:picMkLst>
            <pc:docMk/>
            <pc:sldMk cId="2621044287" sldId="262"/>
            <ac:picMk id="24" creationId="{0F034026-A2AD-4077-B6EA-A96351290D99}"/>
          </ac:picMkLst>
        </pc:picChg>
        <pc:picChg chg="add mod">
          <ac:chgData name="Daniel Shkolnik" userId="1b1645a2-5e77-4973-a1be-732138c83be6" providerId="ADAL" clId="{47E31B1A-FC58-481E-A4D2-F8ECBC9FA71E}" dt="2020-09-14T13:48:29.895" v="1919" actId="1076"/>
          <ac:picMkLst>
            <pc:docMk/>
            <pc:sldMk cId="2621044287" sldId="262"/>
            <ac:picMk id="26" creationId="{FEAFAA4D-0B78-4BB8-88FC-D7F03086B811}"/>
          </ac:picMkLst>
        </pc:picChg>
        <pc:picChg chg="add mod">
          <ac:chgData name="Daniel Shkolnik" userId="1b1645a2-5e77-4973-a1be-732138c83be6" providerId="ADAL" clId="{47E31B1A-FC58-481E-A4D2-F8ECBC9FA71E}" dt="2020-09-14T13:48:33.867" v="1921" actId="1076"/>
          <ac:picMkLst>
            <pc:docMk/>
            <pc:sldMk cId="2621044287" sldId="262"/>
            <ac:picMk id="28" creationId="{90287FBF-144D-41D4-B0ED-46E211CACF9E}"/>
          </ac:picMkLst>
        </pc:picChg>
        <pc:picChg chg="add mod">
          <ac:chgData name="Daniel Shkolnik" userId="1b1645a2-5e77-4973-a1be-732138c83be6" providerId="ADAL" clId="{47E31B1A-FC58-481E-A4D2-F8ECBC9FA71E}" dt="2020-09-14T13:49:43.638" v="1938" actId="1076"/>
          <ac:picMkLst>
            <pc:docMk/>
            <pc:sldMk cId="2621044287" sldId="262"/>
            <ac:picMk id="30" creationId="{B365FFB9-400E-46FB-B2A3-0D6FCC4C7189}"/>
          </ac:picMkLst>
        </pc:picChg>
      </pc:sldChg>
      <pc:sldChg chg="addSp delSp modSp add mod">
        <pc:chgData name="Daniel Shkolnik" userId="1b1645a2-5e77-4973-a1be-732138c83be6" providerId="ADAL" clId="{47E31B1A-FC58-481E-A4D2-F8ECBC9FA71E}" dt="2020-09-14T15:36:48.578" v="2406" actId="1076"/>
        <pc:sldMkLst>
          <pc:docMk/>
          <pc:sldMk cId="4077195137" sldId="263"/>
        </pc:sldMkLst>
        <pc:spChg chg="mod">
          <ac:chgData name="Daniel Shkolnik" userId="1b1645a2-5e77-4973-a1be-732138c83be6" providerId="ADAL" clId="{47E31B1A-FC58-481E-A4D2-F8ECBC9FA71E}" dt="2020-09-14T14:01:34.180" v="2072" actId="20577"/>
          <ac:spMkLst>
            <pc:docMk/>
            <pc:sldMk cId="4077195137" sldId="263"/>
            <ac:spMk id="2" creationId="{A1BDAF5E-D521-4A32-AC70-4BD8006C404E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3" creationId="{F65C281E-909C-4B2D-88B5-DC7AB4D248B4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4" creationId="{E70749EF-5A09-4F4E-B6F6-6B199CD19F28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5" creationId="{83AFDB7E-B57C-4170-B49A-E2AE86238EA5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6" creationId="{2ADB937E-5D11-42BF-9AFF-7D0A83492B74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7" creationId="{40A164CD-BD17-438D-AA63-5DDACF5E51B0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8" creationId="{12992432-E654-49BA-A4E8-C4CD79F44193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9" creationId="{5CE75304-414C-4ADD-A7B5-09283E8400C2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10" creationId="{340EA5D1-C1BE-4D8E-9D6A-1FBD3A3AE253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14" creationId="{FEF35924-BCD8-4E25-998C-52DF73985ED8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16" creationId="{548B6012-BD47-4894-A819-242E04A1D44F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20" creationId="{EF38FCCD-B779-4294-9490-ED67DC7185CA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21" creationId="{408F46AA-0C3C-4F60-805F-D97F876DAD41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22" creationId="{EC8B2D43-9670-483F-9806-D39FEC572F70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24" creationId="{C5AEFE11-D5FD-4597-B28B-D2B57073A9FC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27" creationId="{F0D3A4F9-F337-4C5E-B4AF-E9FB06C5CCDA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30" creationId="{16FC59AD-F612-4430-A0BB-758A1C1C663B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32" creationId="{62201B0F-7556-42B2-A9E5-B7B8DF963735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34" creationId="{A0E85D60-742F-461F-BFCC-9657B609C9D2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36" creationId="{2476EA4F-E34F-40B9-B284-4FC3223ED4BE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38" creationId="{B02BD890-C1B6-44EE-937E-4905107F9DC6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40" creationId="{F125ECD5-EEA7-45A3-AAF3-BEC843B673D8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44" creationId="{B8823434-888B-4FD0-8496-2A282D4ACCEF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46" creationId="{FE053E2F-9261-415D-B57A-C3E5057503FB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48" creationId="{3B41A211-41DC-4460-8BCC-24B352E5EC21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50" creationId="{D68DF055-8A7A-4122-9807-107588F7F108}"/>
          </ac:spMkLst>
        </pc:spChg>
        <pc:spChg chg="add del mod">
          <ac:chgData name="Daniel Shkolnik" userId="1b1645a2-5e77-4973-a1be-732138c83be6" providerId="ADAL" clId="{47E31B1A-FC58-481E-A4D2-F8ECBC9FA71E}" dt="2020-09-14T15:35:26.481" v="2401"/>
          <ac:spMkLst>
            <pc:docMk/>
            <pc:sldMk cId="4077195137" sldId="263"/>
            <ac:spMk id="52" creationId="{AAD11F15-B4D2-4280-B101-231842FA2FAF}"/>
          </ac:spMkLst>
        </pc:spChg>
        <pc:picChg chg="add mod">
          <ac:chgData name="Daniel Shkolnik" userId="1b1645a2-5e77-4973-a1be-732138c83be6" providerId="ADAL" clId="{47E31B1A-FC58-481E-A4D2-F8ECBC9FA71E}" dt="2020-09-14T15:36:48.578" v="2406" actId="1076"/>
          <ac:picMkLst>
            <pc:docMk/>
            <pc:sldMk cId="4077195137" sldId="263"/>
            <ac:picMk id="53" creationId="{59FF432E-84B9-4CED-8B01-1EFB89410C15}"/>
          </ac:picMkLst>
        </pc:pic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11" creationId="{F1F9ACDA-0231-4B69-9F4C-315F1B23BB26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12" creationId="{6583903A-18A7-4825-A55E-BF4079386E28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13" creationId="{1E571BEE-64D8-4E2D-88DD-42FE6B9456C0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15" creationId="{17F7AA9A-B77E-422C-8AB9-B60C56DEFE41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17" creationId="{5A66F78D-9BD1-412A-A362-819BD7EC8C49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18" creationId="{F3318F35-EFF2-40E0-85DC-D342B9186E0A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19" creationId="{33C2DEBA-499E-431B-995E-8E18B3EFFA3F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23" creationId="{D8B7C464-1FC2-42C6-98DE-953FC3BAF684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25" creationId="{BDA4601A-63E6-4A9A-858D-461BC5C2E35A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26" creationId="{F6029AF6-A4CD-427D-8738-CF3FACF4E35F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28" creationId="{9D2F028C-08AB-4C92-94F9-C79BE8AB5EF8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29" creationId="{EC2EC9B4-3A0E-476D-85C2-3FD26469671F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31" creationId="{ABA7A25F-923B-43BE-A77E-1C438EE8AF5F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33" creationId="{15132118-AE00-42EF-9691-4724D059DEA6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35" creationId="{2BA3A466-E8FF-474D-87C9-F2C3C1CAD14F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37" creationId="{37797CF1-BA63-4727-906F-F756160BF5BE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39" creationId="{73EA8DA5-394D-494C-AD6D-5C244B47A2D7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41" creationId="{FD160C8A-0D81-476A-B9B5-F58AA2D86248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42" creationId="{AEEED00C-7151-4865-80D2-F9DB5E11F903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43" creationId="{FB4D8AF9-CD6E-4B58-8E3F-0BCFDB3EA4A4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45" creationId="{A75EBE80-8E38-4887-B7B5-C293C689991E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47" creationId="{402AF297-F468-4439-BE94-23F03D06307E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49" creationId="{60C76C70-62B9-4BA8-BCFB-ACEE170A6A3E}"/>
          </ac:cxnSpMkLst>
        </pc:cxnChg>
        <pc:cxnChg chg="add del mod">
          <ac:chgData name="Daniel Shkolnik" userId="1b1645a2-5e77-4973-a1be-732138c83be6" providerId="ADAL" clId="{47E31B1A-FC58-481E-A4D2-F8ECBC9FA71E}" dt="2020-09-14T15:35:26.481" v="2401"/>
          <ac:cxnSpMkLst>
            <pc:docMk/>
            <pc:sldMk cId="4077195137" sldId="263"/>
            <ac:cxnSpMk id="51" creationId="{9ADD9160-F619-47AC-BD6E-8F7FC4ABD7CF}"/>
          </ac:cxnSpMkLst>
        </pc:cxnChg>
      </pc:sldChg>
      <pc:sldChg chg="addSp delSp modSp new mod">
        <pc:chgData name="Daniel Shkolnik" userId="1b1645a2-5e77-4973-a1be-732138c83be6" providerId="ADAL" clId="{47E31B1A-FC58-481E-A4D2-F8ECBC9FA71E}" dt="2020-09-14T15:42:14.387" v="2426" actId="14100"/>
        <pc:sldMkLst>
          <pc:docMk/>
          <pc:sldMk cId="732617783" sldId="264"/>
        </pc:sldMkLst>
        <pc:spChg chg="mod">
          <ac:chgData name="Daniel Shkolnik" userId="1b1645a2-5e77-4973-a1be-732138c83be6" providerId="ADAL" clId="{47E31B1A-FC58-481E-A4D2-F8ECBC9FA71E}" dt="2020-09-14T14:05:12.593" v="2088" actId="20577"/>
          <ac:spMkLst>
            <pc:docMk/>
            <pc:sldMk cId="732617783" sldId="264"/>
            <ac:spMk id="2" creationId="{AF448367-8645-4573-991D-2780FC73A628}"/>
          </ac:spMkLst>
        </pc:spChg>
        <pc:spChg chg="del">
          <ac:chgData name="Daniel Shkolnik" userId="1b1645a2-5e77-4973-a1be-732138c83be6" providerId="ADAL" clId="{47E31B1A-FC58-481E-A4D2-F8ECBC9FA71E}" dt="2020-09-14T14:05:15.540" v="2089" actId="478"/>
          <ac:spMkLst>
            <pc:docMk/>
            <pc:sldMk cId="732617783" sldId="264"/>
            <ac:spMk id="3" creationId="{BF533289-3368-4D4C-9D13-3EB6B019EB61}"/>
          </ac:spMkLst>
        </pc:spChg>
        <pc:picChg chg="add mod">
          <ac:chgData name="Daniel Shkolnik" userId="1b1645a2-5e77-4973-a1be-732138c83be6" providerId="ADAL" clId="{47E31B1A-FC58-481E-A4D2-F8ECBC9FA71E}" dt="2020-09-14T15:42:14.387" v="2426" actId="14100"/>
          <ac:picMkLst>
            <pc:docMk/>
            <pc:sldMk cId="732617783" sldId="264"/>
            <ac:picMk id="3" creationId="{70DC8B0C-CB6E-42CF-8583-91C80AB220AF}"/>
          </ac:picMkLst>
        </pc:picChg>
        <pc:picChg chg="add mod">
          <ac:chgData name="Daniel Shkolnik" userId="1b1645a2-5e77-4973-a1be-732138c83be6" providerId="ADAL" clId="{47E31B1A-FC58-481E-A4D2-F8ECBC9FA71E}" dt="2020-09-14T15:40:58.461" v="2424" actId="14100"/>
          <ac:picMkLst>
            <pc:docMk/>
            <pc:sldMk cId="732617783" sldId="264"/>
            <ac:picMk id="4" creationId="{1913ED75-3B70-4442-809D-3613A1979BD8}"/>
          </ac:picMkLst>
        </pc:picChg>
      </pc:sldChg>
      <pc:sldChg chg="addSp modSp add mod">
        <pc:chgData name="Daniel Shkolnik" userId="1b1645a2-5e77-4973-a1be-732138c83be6" providerId="ADAL" clId="{47E31B1A-FC58-481E-A4D2-F8ECBC9FA71E}" dt="2020-09-14T15:44:54.407" v="2452" actId="14100"/>
        <pc:sldMkLst>
          <pc:docMk/>
          <pc:sldMk cId="2237445314" sldId="265"/>
        </pc:sldMkLst>
        <pc:spChg chg="mod">
          <ac:chgData name="Daniel Shkolnik" userId="1b1645a2-5e77-4973-a1be-732138c83be6" providerId="ADAL" clId="{47E31B1A-FC58-481E-A4D2-F8ECBC9FA71E}" dt="2020-09-14T14:06:35.669" v="2102" actId="20577"/>
          <ac:spMkLst>
            <pc:docMk/>
            <pc:sldMk cId="2237445314" sldId="265"/>
            <ac:spMk id="2" creationId="{A1BDAF5E-D521-4A32-AC70-4BD8006C404E}"/>
          </ac:spMkLst>
        </pc:spChg>
        <pc:picChg chg="add mod">
          <ac:chgData name="Daniel Shkolnik" userId="1b1645a2-5e77-4973-a1be-732138c83be6" providerId="ADAL" clId="{47E31B1A-FC58-481E-A4D2-F8ECBC9FA71E}" dt="2020-09-14T15:44:54.407" v="2452" actId="14100"/>
          <ac:picMkLst>
            <pc:docMk/>
            <pc:sldMk cId="2237445314" sldId="265"/>
            <ac:picMk id="3" creationId="{A5ACA9DA-0670-4D6E-B886-309A1C701CA7}"/>
          </ac:picMkLst>
        </pc:picChg>
      </pc:sldChg>
      <pc:sldChg chg="addSp modSp add mod">
        <pc:chgData name="Daniel Shkolnik" userId="1b1645a2-5e77-4973-a1be-732138c83be6" providerId="ADAL" clId="{47E31B1A-FC58-481E-A4D2-F8ECBC9FA71E}" dt="2020-09-14T15:48:39.019" v="2465" actId="14100"/>
        <pc:sldMkLst>
          <pc:docMk/>
          <pc:sldMk cId="2202640187" sldId="266"/>
        </pc:sldMkLst>
        <pc:spChg chg="mod">
          <ac:chgData name="Daniel Shkolnik" userId="1b1645a2-5e77-4973-a1be-732138c83be6" providerId="ADAL" clId="{47E31B1A-FC58-481E-A4D2-F8ECBC9FA71E}" dt="2020-09-14T14:08:14.302" v="2143" actId="20577"/>
          <ac:spMkLst>
            <pc:docMk/>
            <pc:sldMk cId="2202640187" sldId="266"/>
            <ac:spMk id="2" creationId="{AF448367-8645-4573-991D-2780FC73A628}"/>
          </ac:spMkLst>
        </pc:spChg>
        <pc:picChg chg="add mod">
          <ac:chgData name="Daniel Shkolnik" userId="1b1645a2-5e77-4973-a1be-732138c83be6" providerId="ADAL" clId="{47E31B1A-FC58-481E-A4D2-F8ECBC9FA71E}" dt="2020-09-14T15:48:39.019" v="2465" actId="14100"/>
          <ac:picMkLst>
            <pc:docMk/>
            <pc:sldMk cId="2202640187" sldId="266"/>
            <ac:picMk id="3" creationId="{7F0ACF96-AC74-4EBA-B2DC-33E0CEB4CB6F}"/>
          </ac:picMkLst>
        </pc:picChg>
        <pc:picChg chg="add mod">
          <ac:chgData name="Daniel Shkolnik" userId="1b1645a2-5e77-4973-a1be-732138c83be6" providerId="ADAL" clId="{47E31B1A-FC58-481E-A4D2-F8ECBC9FA71E}" dt="2020-09-14T15:48:35.065" v="2464" actId="14100"/>
          <ac:picMkLst>
            <pc:docMk/>
            <pc:sldMk cId="2202640187" sldId="266"/>
            <ac:picMk id="4" creationId="{C83FA33D-AAF2-4FC9-8219-355D5D7C90DB}"/>
          </ac:picMkLst>
        </pc:picChg>
      </pc:sldChg>
      <pc:sldChg chg="addSp modSp add mod">
        <pc:chgData name="Daniel Shkolnik" userId="1b1645a2-5e77-4973-a1be-732138c83be6" providerId="ADAL" clId="{47E31B1A-FC58-481E-A4D2-F8ECBC9FA71E}" dt="2020-09-14T14:16:06.624" v="2251" actId="14100"/>
        <pc:sldMkLst>
          <pc:docMk/>
          <pc:sldMk cId="2661208832" sldId="267"/>
        </pc:sldMkLst>
        <pc:spChg chg="mod">
          <ac:chgData name="Daniel Shkolnik" userId="1b1645a2-5e77-4973-a1be-732138c83be6" providerId="ADAL" clId="{47E31B1A-FC58-481E-A4D2-F8ECBC9FA71E}" dt="2020-09-14T14:10:39.164" v="2177" actId="20577"/>
          <ac:spMkLst>
            <pc:docMk/>
            <pc:sldMk cId="2661208832" sldId="267"/>
            <ac:spMk id="2" creationId="{AF448367-8645-4573-991D-2780FC73A628}"/>
          </ac:spMkLst>
        </pc:spChg>
        <pc:spChg chg="add mod">
          <ac:chgData name="Daniel Shkolnik" userId="1b1645a2-5e77-4973-a1be-732138c83be6" providerId="ADAL" clId="{47E31B1A-FC58-481E-A4D2-F8ECBC9FA71E}" dt="2020-09-14T14:14:29.402" v="2232" actId="14100"/>
          <ac:spMkLst>
            <pc:docMk/>
            <pc:sldMk cId="2661208832" sldId="267"/>
            <ac:spMk id="3" creationId="{AAEDF822-D880-4483-8767-61341E857C14}"/>
          </ac:spMkLst>
        </pc:spChg>
        <pc:spChg chg="add mod">
          <ac:chgData name="Daniel Shkolnik" userId="1b1645a2-5e77-4973-a1be-732138c83be6" providerId="ADAL" clId="{47E31B1A-FC58-481E-A4D2-F8ECBC9FA71E}" dt="2020-09-14T14:14:16.880" v="2228" actId="14100"/>
          <ac:spMkLst>
            <pc:docMk/>
            <pc:sldMk cId="2661208832" sldId="267"/>
            <ac:spMk id="4" creationId="{586D8414-80B9-4416-B870-03D9E39B3486}"/>
          </ac:spMkLst>
        </pc:spChg>
        <pc:spChg chg="add mod">
          <ac:chgData name="Daniel Shkolnik" userId="1b1645a2-5e77-4973-a1be-732138c83be6" providerId="ADAL" clId="{47E31B1A-FC58-481E-A4D2-F8ECBC9FA71E}" dt="2020-09-14T14:15:52.517" v="2250" actId="1076"/>
          <ac:spMkLst>
            <pc:docMk/>
            <pc:sldMk cId="2661208832" sldId="267"/>
            <ac:spMk id="5" creationId="{2759955C-3B93-46F3-8D92-E0C1E4198991}"/>
          </ac:spMkLst>
        </pc:spChg>
        <pc:spChg chg="add mod">
          <ac:chgData name="Daniel Shkolnik" userId="1b1645a2-5e77-4973-a1be-732138c83be6" providerId="ADAL" clId="{47E31B1A-FC58-481E-A4D2-F8ECBC9FA71E}" dt="2020-09-14T14:15:28.388" v="2244" actId="1076"/>
          <ac:spMkLst>
            <pc:docMk/>
            <pc:sldMk cId="2661208832" sldId="267"/>
            <ac:spMk id="6" creationId="{8F121A63-3F7F-4B34-91FF-7D6142675F9B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8" creationId="{FC87D0CE-3049-44CD-A669-E8C6BCDDF898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9" creationId="{4B0D8AB4-27C9-45A9-8023-5C950660BB0C}"/>
          </ac:spMkLst>
        </pc:spChg>
        <pc:spChg chg="add mod">
          <ac:chgData name="Daniel Shkolnik" userId="1b1645a2-5e77-4973-a1be-732138c83be6" providerId="ADAL" clId="{47E31B1A-FC58-481E-A4D2-F8ECBC9FA71E}" dt="2020-09-14T14:15:17.272" v="2240" actId="1076"/>
          <ac:spMkLst>
            <pc:docMk/>
            <pc:sldMk cId="2661208832" sldId="267"/>
            <ac:spMk id="14" creationId="{9A09AF7D-DD48-4D8C-9CF6-74C725EEB185}"/>
          </ac:spMkLst>
        </pc:spChg>
        <pc:spChg chg="add mod">
          <ac:chgData name="Daniel Shkolnik" userId="1b1645a2-5e77-4973-a1be-732138c83be6" providerId="ADAL" clId="{47E31B1A-FC58-481E-A4D2-F8ECBC9FA71E}" dt="2020-09-14T14:15:19.486" v="2241" actId="1076"/>
          <ac:spMkLst>
            <pc:docMk/>
            <pc:sldMk cId="2661208832" sldId="267"/>
            <ac:spMk id="15" creationId="{AD878C8A-D2A2-439B-B5E4-B519145916EE}"/>
          </ac:spMkLst>
        </pc:spChg>
        <pc:spChg chg="add mod">
          <ac:chgData name="Daniel Shkolnik" userId="1b1645a2-5e77-4973-a1be-732138c83be6" providerId="ADAL" clId="{47E31B1A-FC58-481E-A4D2-F8ECBC9FA71E}" dt="2020-09-14T14:16:06.624" v="2251" actId="14100"/>
          <ac:spMkLst>
            <pc:docMk/>
            <pc:sldMk cId="2661208832" sldId="267"/>
            <ac:spMk id="16" creationId="{BFC06A5E-2966-4DBD-907C-56B74C1F7B23}"/>
          </ac:spMkLst>
        </pc:spChg>
        <pc:spChg chg="add mod">
          <ac:chgData name="Daniel Shkolnik" userId="1b1645a2-5e77-4973-a1be-732138c83be6" providerId="ADAL" clId="{47E31B1A-FC58-481E-A4D2-F8ECBC9FA71E}" dt="2020-09-14T14:15:36.032" v="2246" actId="1076"/>
          <ac:spMkLst>
            <pc:docMk/>
            <pc:sldMk cId="2661208832" sldId="267"/>
            <ac:spMk id="17" creationId="{61B1045B-BA0E-4A07-BD76-66E40E15CFE6}"/>
          </ac:spMkLst>
        </pc:spChg>
        <pc:spChg chg="add mod">
          <ac:chgData name="Daniel Shkolnik" userId="1b1645a2-5e77-4973-a1be-732138c83be6" providerId="ADAL" clId="{47E31B1A-FC58-481E-A4D2-F8ECBC9FA71E}" dt="2020-09-14T14:14:55.351" v="2238" actId="1076"/>
          <ac:spMkLst>
            <pc:docMk/>
            <pc:sldMk cId="2661208832" sldId="267"/>
            <ac:spMk id="18" creationId="{07EDF384-AD29-4244-8788-D5F63E192082}"/>
          </ac:spMkLst>
        </pc:spChg>
        <pc:spChg chg="add mod">
          <ac:chgData name="Daniel Shkolnik" userId="1b1645a2-5e77-4973-a1be-732138c83be6" providerId="ADAL" clId="{47E31B1A-FC58-481E-A4D2-F8ECBC9FA71E}" dt="2020-09-14T14:14:53.143" v="2237" actId="1076"/>
          <ac:spMkLst>
            <pc:docMk/>
            <pc:sldMk cId="2661208832" sldId="267"/>
            <ac:spMk id="19" creationId="{BB4AC740-8949-4BA3-8D7B-1B7D45DD4BB3}"/>
          </ac:spMkLst>
        </pc:spChg>
        <pc:spChg chg="add mod">
          <ac:chgData name="Daniel Shkolnik" userId="1b1645a2-5e77-4973-a1be-732138c83be6" providerId="ADAL" clId="{47E31B1A-FC58-481E-A4D2-F8ECBC9FA71E}" dt="2020-09-14T14:14:41.524" v="2235" actId="1076"/>
          <ac:spMkLst>
            <pc:docMk/>
            <pc:sldMk cId="2661208832" sldId="267"/>
            <ac:spMk id="20" creationId="{3091510C-3E05-4D59-A5D9-31FE65A3C493}"/>
          </ac:spMkLst>
        </pc:spChg>
        <pc:spChg chg="add mod">
          <ac:chgData name="Daniel Shkolnik" userId="1b1645a2-5e77-4973-a1be-732138c83be6" providerId="ADAL" clId="{47E31B1A-FC58-481E-A4D2-F8ECBC9FA71E}" dt="2020-09-14T14:14:37.420" v="2234" actId="1076"/>
          <ac:spMkLst>
            <pc:docMk/>
            <pc:sldMk cId="2661208832" sldId="267"/>
            <ac:spMk id="21" creationId="{98636330-3CDD-4102-8EA0-2F792D1C04CB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25" creationId="{73AC5094-224D-4D37-B8D7-E9E53363532E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26" creationId="{32B0CD03-A2F4-4BF0-9BF5-AEAE0DE82787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27" creationId="{0F2F83BC-C3F1-401F-B5E2-5E4D5FBF238C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28" creationId="{7D818982-1C3E-45FE-ADCE-FEA16FEB7FE5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30" creationId="{1E39A658-1DB0-4D10-B0DE-B6C073CC0D21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31" creationId="{DFC77ACA-6297-4F42-87A3-4213FA5CDFDA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32" creationId="{232AAB46-63BA-4FE1-9460-0D43BE5A72FE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33" creationId="{344EFE17-505B-49B8-9E70-7695E9519120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35" creationId="{7F665A6B-A3A9-4F7E-8FCD-A22AC942D5D5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36" creationId="{74032D69-A7AC-44C3-A63A-D37909A2ED81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37" creationId="{B3DFFB3D-3EBE-4102-A71B-D0F6868AAC7B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38" creationId="{8144C2FE-3366-43DB-B3F1-72B7D582E21B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39" creationId="{2F7DB436-73DE-4990-9B21-8BCC033D52D0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0" creationId="{2825ADA9-9865-404A-AC97-C84D9969B9D5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1" creationId="{190D266B-17B4-4FE9-AE5A-120D1DA858A5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2" creationId="{488966CF-1E43-4856-BE87-54E26F097210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3" creationId="{AB4B2EFB-6D8E-4A03-8361-B6D40C1D8ACA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4" creationId="{09B5A3D3-DA9A-427F-B319-B602C761F927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5" creationId="{EEB91FBD-BBA1-440A-8FD4-5FB65DDE6072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6" creationId="{9757DDF4-ED46-43B9-B944-BA1E393DCCF4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7" creationId="{9044B6DC-C76F-4225-957D-771774926EAD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8" creationId="{3F912DE3-C8DD-4160-A351-20186F0BBB83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49" creationId="{55890BA3-409C-474B-9B13-128CAF1A8B74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50" creationId="{182FAD12-9FCF-40A3-BB78-D3A2BD283624}"/>
          </ac:spMkLst>
        </pc:spChg>
        <pc:spChg chg="mod">
          <ac:chgData name="Daniel Shkolnik" userId="1b1645a2-5e77-4973-a1be-732138c83be6" providerId="ADAL" clId="{47E31B1A-FC58-481E-A4D2-F8ECBC9FA71E}" dt="2020-09-14T14:13:44.554" v="2221" actId="403"/>
          <ac:spMkLst>
            <pc:docMk/>
            <pc:sldMk cId="2661208832" sldId="267"/>
            <ac:spMk id="51" creationId="{31D6CBB5-9D26-4160-8D1A-AE8CB8D6151B}"/>
          </ac:spMkLst>
        </pc:spChg>
        <pc:grpChg chg="add mod">
          <ac:chgData name="Daniel Shkolnik" userId="1b1645a2-5e77-4973-a1be-732138c83be6" providerId="ADAL" clId="{47E31B1A-FC58-481E-A4D2-F8ECBC9FA71E}" dt="2020-09-14T14:14:19.630" v="2229" actId="14100"/>
          <ac:grpSpMkLst>
            <pc:docMk/>
            <pc:sldMk cId="2661208832" sldId="267"/>
            <ac:grpSpMk id="7" creationId="{C09DDEC7-FF0C-4A03-9A30-E61FAFE3C148}"/>
          </ac:grpSpMkLst>
        </pc:grpChg>
        <pc:grpChg chg="add mod">
          <ac:chgData name="Daniel Shkolnik" userId="1b1645a2-5e77-4973-a1be-732138c83be6" providerId="ADAL" clId="{47E31B1A-FC58-481E-A4D2-F8ECBC9FA71E}" dt="2020-09-14T14:15:52.517" v="2250" actId="1076"/>
          <ac:grpSpMkLst>
            <pc:docMk/>
            <pc:sldMk cId="2661208832" sldId="267"/>
            <ac:grpSpMk id="22" creationId="{F9BE6088-BDB8-45F3-93CE-16F3BE13B8EE}"/>
          </ac:grpSpMkLst>
        </pc:grpChg>
        <pc:grpChg chg="mod">
          <ac:chgData name="Daniel Shkolnik" userId="1b1645a2-5e77-4973-a1be-732138c83be6" providerId="ADAL" clId="{47E31B1A-FC58-481E-A4D2-F8ECBC9FA71E}" dt="2020-09-14T14:11:06.306" v="2178"/>
          <ac:grpSpMkLst>
            <pc:docMk/>
            <pc:sldMk cId="2661208832" sldId="267"/>
            <ac:grpSpMk id="23" creationId="{E3844CB9-8FB1-473F-9F5F-17C993E7C1EE}"/>
          </ac:grpSpMkLst>
        </pc:grpChg>
        <pc:grpChg chg="mod">
          <ac:chgData name="Daniel Shkolnik" userId="1b1645a2-5e77-4973-a1be-732138c83be6" providerId="ADAL" clId="{47E31B1A-FC58-481E-A4D2-F8ECBC9FA71E}" dt="2020-09-14T14:11:06.306" v="2178"/>
          <ac:grpSpMkLst>
            <pc:docMk/>
            <pc:sldMk cId="2661208832" sldId="267"/>
            <ac:grpSpMk id="24" creationId="{D22C4659-FDE9-4637-BAF1-4E16A7811359}"/>
          </ac:grpSpMkLst>
        </pc:grpChg>
        <pc:grpChg chg="add mod">
          <ac:chgData name="Daniel Shkolnik" userId="1b1645a2-5e77-4973-a1be-732138c83be6" providerId="ADAL" clId="{47E31B1A-FC58-481E-A4D2-F8ECBC9FA71E}" dt="2020-09-14T14:15:28.388" v="2244" actId="1076"/>
          <ac:grpSpMkLst>
            <pc:docMk/>
            <pc:sldMk cId="2661208832" sldId="267"/>
            <ac:grpSpMk id="29" creationId="{F93E574F-5EA7-4678-85D1-CFD3723F97B9}"/>
          </ac:grpSpMkLst>
        </pc:grpChg>
        <pc:grpChg chg="add mod">
          <ac:chgData name="Daniel Shkolnik" userId="1b1645a2-5e77-4973-a1be-732138c83be6" providerId="ADAL" clId="{47E31B1A-FC58-481E-A4D2-F8ECBC9FA71E}" dt="2020-09-14T14:14:31.867" v="2233" actId="14100"/>
          <ac:grpSpMkLst>
            <pc:docMk/>
            <pc:sldMk cId="2661208832" sldId="267"/>
            <ac:grpSpMk id="34" creationId="{65525B42-99A0-4860-B01E-FBA0AD282924}"/>
          </ac:grpSpMkLst>
        </pc:grpChg>
        <pc:cxnChg chg="add mod">
          <ac:chgData name="Daniel Shkolnik" userId="1b1645a2-5e77-4973-a1be-732138c83be6" providerId="ADAL" clId="{47E31B1A-FC58-481E-A4D2-F8ECBC9FA71E}" dt="2020-09-14T14:15:28.388" v="2244" actId="1076"/>
          <ac:cxnSpMkLst>
            <pc:docMk/>
            <pc:sldMk cId="2661208832" sldId="267"/>
            <ac:cxnSpMk id="10" creationId="{EC853B49-98A0-4F26-A6A0-6F62D9515EA1}"/>
          </ac:cxnSpMkLst>
        </pc:cxnChg>
        <pc:cxnChg chg="add mod">
          <ac:chgData name="Daniel Shkolnik" userId="1b1645a2-5e77-4973-a1be-732138c83be6" providerId="ADAL" clId="{47E31B1A-FC58-481E-A4D2-F8ECBC9FA71E}" dt="2020-09-14T14:15:42.641" v="2248" actId="14100"/>
          <ac:cxnSpMkLst>
            <pc:docMk/>
            <pc:sldMk cId="2661208832" sldId="267"/>
            <ac:cxnSpMk id="11" creationId="{86119512-9E1B-4AB0-A666-8D7E764D76DC}"/>
          </ac:cxnSpMkLst>
        </pc:cxnChg>
        <pc:cxnChg chg="add mod">
          <ac:chgData name="Daniel Shkolnik" userId="1b1645a2-5e77-4973-a1be-732138c83be6" providerId="ADAL" clId="{47E31B1A-FC58-481E-A4D2-F8ECBC9FA71E}" dt="2020-09-14T14:15:52.517" v="2250" actId="1076"/>
          <ac:cxnSpMkLst>
            <pc:docMk/>
            <pc:sldMk cId="2661208832" sldId="267"/>
            <ac:cxnSpMk id="12" creationId="{7F4A2BE8-CB7E-4973-B684-7748A26A8BF7}"/>
          </ac:cxnSpMkLst>
        </pc:cxnChg>
        <pc:cxnChg chg="add mod">
          <ac:chgData name="Daniel Shkolnik" userId="1b1645a2-5e77-4973-a1be-732138c83be6" providerId="ADAL" clId="{47E31B1A-FC58-481E-A4D2-F8ECBC9FA71E}" dt="2020-09-14T14:14:44.164" v="2236" actId="14100"/>
          <ac:cxnSpMkLst>
            <pc:docMk/>
            <pc:sldMk cId="2661208832" sldId="267"/>
            <ac:cxnSpMk id="13" creationId="{66AF65BD-B684-499C-B9D7-644B2464E6F6}"/>
          </ac:cxnSpMkLst>
        </pc:cxnChg>
      </pc:sldChg>
      <pc:sldChg chg="addSp delSp modSp add mod">
        <pc:chgData name="Daniel Shkolnik" userId="1b1645a2-5e77-4973-a1be-732138c83be6" providerId="ADAL" clId="{47E31B1A-FC58-481E-A4D2-F8ECBC9FA71E}" dt="2020-09-14T15:44:32.223" v="2448" actId="14100"/>
        <pc:sldMkLst>
          <pc:docMk/>
          <pc:sldMk cId="3300923141" sldId="268"/>
        </pc:sldMkLst>
        <pc:spChg chg="mod">
          <ac:chgData name="Daniel Shkolnik" userId="1b1645a2-5e77-4973-a1be-732138c83be6" providerId="ADAL" clId="{47E31B1A-FC58-481E-A4D2-F8ECBC9FA71E}" dt="2020-09-14T15:44:16.342" v="2444" actId="20577"/>
          <ac:spMkLst>
            <pc:docMk/>
            <pc:sldMk cId="3300923141" sldId="268"/>
            <ac:spMk id="2" creationId="{AF448367-8645-4573-991D-2780FC73A628}"/>
          </ac:spMkLst>
        </pc:spChg>
        <pc:picChg chg="del">
          <ac:chgData name="Daniel Shkolnik" userId="1b1645a2-5e77-4973-a1be-732138c83be6" providerId="ADAL" clId="{47E31B1A-FC58-481E-A4D2-F8ECBC9FA71E}" dt="2020-09-14T15:44:10.372" v="2429" actId="478"/>
          <ac:picMkLst>
            <pc:docMk/>
            <pc:sldMk cId="3300923141" sldId="268"/>
            <ac:picMk id="3" creationId="{70DC8B0C-CB6E-42CF-8583-91C80AB220AF}"/>
          </ac:picMkLst>
        </pc:picChg>
        <pc:picChg chg="del">
          <ac:chgData name="Daniel Shkolnik" userId="1b1645a2-5e77-4973-a1be-732138c83be6" providerId="ADAL" clId="{47E31B1A-FC58-481E-A4D2-F8ECBC9FA71E}" dt="2020-09-14T15:44:09.791" v="2428" actId="478"/>
          <ac:picMkLst>
            <pc:docMk/>
            <pc:sldMk cId="3300923141" sldId="268"/>
            <ac:picMk id="4" creationId="{1913ED75-3B70-4442-809D-3613A1979BD8}"/>
          </ac:picMkLst>
        </pc:picChg>
        <pc:picChg chg="add mod">
          <ac:chgData name="Daniel Shkolnik" userId="1b1645a2-5e77-4973-a1be-732138c83be6" providerId="ADAL" clId="{47E31B1A-FC58-481E-A4D2-F8ECBC9FA71E}" dt="2020-09-14T15:44:32.223" v="2448" actId="14100"/>
          <ac:picMkLst>
            <pc:docMk/>
            <pc:sldMk cId="3300923141" sldId="268"/>
            <ac:picMk id="5" creationId="{C61A2ECD-9E7C-4E32-8E80-8548F63E15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4288" y="2184400"/>
            <a:ext cx="9158288" cy="4092575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8" descr="mar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4" t="8261" b="15501"/>
          <a:stretch>
            <a:fillRect/>
          </a:stretch>
        </p:blipFill>
        <p:spPr bwMode="auto">
          <a:xfrm>
            <a:off x="-14288" y="-17463"/>
            <a:ext cx="4586288" cy="688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-14288" y="2184400"/>
            <a:ext cx="9151938" cy="4092575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6" name="Picture 3" descr="mari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" r="31505" b="17142"/>
          <a:stretch>
            <a:fillRect/>
          </a:stretch>
        </p:blipFill>
        <p:spPr>
          <a:xfrm>
            <a:off x="3252788" y="9525"/>
            <a:ext cx="5900737" cy="687387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46050" y="2570163"/>
            <a:ext cx="3587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4800">
                <a:solidFill>
                  <a:schemeClr val="bg1"/>
                </a:solidFill>
                <a:latin typeface="Segoe UI Black" charset="0"/>
              </a:rPr>
              <a:t>Thank You!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261938" y="3176588"/>
            <a:ext cx="1525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solidFill>
                  <a:schemeClr val="bg1"/>
                </a:solidFill>
                <a:latin typeface="Segoe UI Emoji" charset="0"/>
              </a:rPr>
              <a:t>terimakasih.</a:t>
            </a: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ario2tran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0103" r="3224" b="23297"/>
          <a:stretch>
            <a:fillRect/>
          </a:stretch>
        </p:blipFill>
        <p:spPr bwMode="auto">
          <a:xfrm>
            <a:off x="17463" y="9525"/>
            <a:ext cx="91313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Mario</a:t>
            </a:r>
            <a:r>
              <a:rPr lang="he-IL" dirty="0"/>
              <a:t> </a:t>
            </a:r>
            <a:r>
              <a:rPr lang="en-US" dirty="0"/>
              <a:t>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“It’s-a me, Mario!”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7613B9C-3884-4AFB-BA36-407F7A18BEB6}"/>
              </a:ext>
            </a:extLst>
          </p:cNvPr>
          <p:cNvSpPr txBox="1">
            <a:spLocks/>
          </p:cNvSpPr>
          <p:nvPr/>
        </p:nvSpPr>
        <p:spPr>
          <a:xfrm>
            <a:off x="7287296" y="5722880"/>
            <a:ext cx="2041262" cy="50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/>
              <a:t>דניאל שקולניק</a:t>
            </a:r>
            <a:br>
              <a:rPr lang="en-US" dirty="0"/>
            </a:br>
            <a:r>
              <a:rPr lang="he-IL" dirty="0"/>
              <a:t>עומר חמו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448367-8645-4573-991D-2780FC7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תנועת מריו</a:t>
            </a:r>
            <a:endParaRPr lang="LID4096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0DC8B0C-CB6E-42CF-8583-91C80AB2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404"/>
            <a:ext cx="4723002" cy="549059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1913ED75-3B70-4442-809D-3613A197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02" y="1367405"/>
            <a:ext cx="4420998" cy="54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448367-8645-4573-991D-2780FC7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תנועת מריו - המשך</a:t>
            </a:r>
            <a:endParaRPr lang="LID4096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61A2ECD-9E7C-4E32-8E80-8548F63E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434"/>
            <a:ext cx="9144000" cy="52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2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448367-8645-4573-991D-2780FC7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לוגיקה מעניינת – מפת מדרגות</a:t>
            </a:r>
            <a:endParaRPr lang="LID4096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F0ACF96-AC74-4EBA-B2DC-33E0CEB4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59017"/>
            <a:ext cx="4571998" cy="549898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83FA33D-AAF2-4FC9-8219-355D5D7C9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9017"/>
            <a:ext cx="4571999" cy="53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4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448367-8645-4573-991D-2780FC7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מסקנות</a:t>
            </a:r>
            <a:endParaRPr lang="LID4096" dirty="0"/>
          </a:p>
        </p:txBody>
      </p:sp>
      <p:sp>
        <p:nvSpPr>
          <p:cNvPr id="3" name="Google Shape;347;p38">
            <a:extLst>
              <a:ext uri="{FF2B5EF4-FFF2-40B4-BE49-F238E27FC236}">
                <a16:creationId xmlns:a16="http://schemas.microsoft.com/office/drawing/2014/main" id="{AAEDF822-D880-4483-8767-61341E857C14}"/>
              </a:ext>
            </a:extLst>
          </p:cNvPr>
          <p:cNvSpPr/>
          <p:nvPr/>
        </p:nvSpPr>
        <p:spPr>
          <a:xfrm>
            <a:off x="6720039" y="2306972"/>
            <a:ext cx="1063652" cy="796182"/>
          </a:xfrm>
          <a:prstGeom prst="rect">
            <a:avLst/>
          </a:prstGeom>
          <a:noFill/>
          <a:ln w="1905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Google Shape;351;p38">
            <a:extLst>
              <a:ext uri="{FF2B5EF4-FFF2-40B4-BE49-F238E27FC236}">
                <a16:creationId xmlns:a16="http://schemas.microsoft.com/office/drawing/2014/main" id="{586D8414-80B9-4416-B870-03D9E39B3486}"/>
              </a:ext>
            </a:extLst>
          </p:cNvPr>
          <p:cNvSpPr/>
          <p:nvPr/>
        </p:nvSpPr>
        <p:spPr>
          <a:xfrm>
            <a:off x="2895353" y="2181138"/>
            <a:ext cx="1040436" cy="922016"/>
          </a:xfrm>
          <a:prstGeom prst="rect">
            <a:avLst/>
          </a:prstGeom>
          <a:noFill/>
          <a:ln w="1905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Google Shape;352;p38">
            <a:extLst>
              <a:ext uri="{FF2B5EF4-FFF2-40B4-BE49-F238E27FC236}">
                <a16:creationId xmlns:a16="http://schemas.microsoft.com/office/drawing/2014/main" id="{2759955C-3B93-46F3-8D92-E0C1E4198991}"/>
              </a:ext>
            </a:extLst>
          </p:cNvPr>
          <p:cNvSpPr/>
          <p:nvPr/>
        </p:nvSpPr>
        <p:spPr>
          <a:xfrm>
            <a:off x="5061379" y="3760009"/>
            <a:ext cx="883069" cy="922016"/>
          </a:xfrm>
          <a:prstGeom prst="rect">
            <a:avLst/>
          </a:prstGeom>
          <a:noFill/>
          <a:ln w="1905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" name="Google Shape;360;p38">
            <a:extLst>
              <a:ext uri="{FF2B5EF4-FFF2-40B4-BE49-F238E27FC236}">
                <a16:creationId xmlns:a16="http://schemas.microsoft.com/office/drawing/2014/main" id="{8F121A63-3F7F-4B34-91FF-7D6142675F9B}"/>
              </a:ext>
            </a:extLst>
          </p:cNvPr>
          <p:cNvSpPr/>
          <p:nvPr/>
        </p:nvSpPr>
        <p:spPr>
          <a:xfrm>
            <a:off x="670105" y="3516241"/>
            <a:ext cx="1114431" cy="922016"/>
          </a:xfrm>
          <a:prstGeom prst="rect">
            <a:avLst/>
          </a:prstGeom>
          <a:noFill/>
          <a:ln w="1905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" name="Google Shape;366;p38">
            <a:extLst>
              <a:ext uri="{FF2B5EF4-FFF2-40B4-BE49-F238E27FC236}">
                <a16:creationId xmlns:a16="http://schemas.microsoft.com/office/drawing/2014/main" id="{C09DDEC7-FF0C-4A03-9A30-E61FAFE3C148}"/>
              </a:ext>
            </a:extLst>
          </p:cNvPr>
          <p:cNvGrpSpPr/>
          <p:nvPr/>
        </p:nvGrpSpPr>
        <p:grpSpPr>
          <a:xfrm>
            <a:off x="3020037" y="2351331"/>
            <a:ext cx="770136" cy="578666"/>
            <a:chOff x="2661459" y="2015001"/>
            <a:chExt cx="322508" cy="273494"/>
          </a:xfrm>
        </p:grpSpPr>
        <p:sp>
          <p:nvSpPr>
            <p:cNvPr id="8" name="Google Shape;367;p38">
              <a:extLst>
                <a:ext uri="{FF2B5EF4-FFF2-40B4-BE49-F238E27FC236}">
                  <a16:creationId xmlns:a16="http://schemas.microsoft.com/office/drawing/2014/main" id="{FC87D0CE-3049-44CD-A669-E8C6BCDDF898}"/>
                </a:ext>
              </a:extLst>
            </p:cNvPr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" name="Google Shape;368;p38">
              <a:extLst>
                <a:ext uri="{FF2B5EF4-FFF2-40B4-BE49-F238E27FC236}">
                  <a16:creationId xmlns:a16="http://schemas.microsoft.com/office/drawing/2014/main" id="{4B0D8AB4-27C9-45A9-8023-5C950660BB0C}"/>
                </a:ext>
              </a:extLst>
            </p:cNvPr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" name="Google Shape;390;p38">
            <a:extLst>
              <a:ext uri="{FF2B5EF4-FFF2-40B4-BE49-F238E27FC236}">
                <a16:creationId xmlns:a16="http://schemas.microsoft.com/office/drawing/2014/main" id="{EC853B49-98A0-4F26-A6A0-6F62D9515EA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27321" y="4438257"/>
            <a:ext cx="130582" cy="874001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91;p38">
            <a:extLst>
              <a:ext uri="{FF2B5EF4-FFF2-40B4-BE49-F238E27FC236}">
                <a16:creationId xmlns:a16="http://schemas.microsoft.com/office/drawing/2014/main" id="{86119512-9E1B-4AB0-A666-8D7E764D76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3356178" y="3103154"/>
            <a:ext cx="59393" cy="444188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92;p38">
            <a:extLst>
              <a:ext uri="{FF2B5EF4-FFF2-40B4-BE49-F238E27FC236}">
                <a16:creationId xmlns:a16="http://schemas.microsoft.com/office/drawing/2014/main" id="{7F4A2BE8-CB7E-4973-B684-7748A26A8BF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00254" y="4682025"/>
            <a:ext cx="102660" cy="714759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93;p38">
            <a:extLst>
              <a:ext uri="{FF2B5EF4-FFF2-40B4-BE49-F238E27FC236}">
                <a16:creationId xmlns:a16="http://schemas.microsoft.com/office/drawing/2014/main" id="{66AF65BD-B684-499C-B9D7-644B2464E6F6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7251865" y="3103154"/>
            <a:ext cx="230566" cy="538832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89;p29">
            <a:extLst>
              <a:ext uri="{FF2B5EF4-FFF2-40B4-BE49-F238E27FC236}">
                <a16:creationId xmlns:a16="http://schemas.microsoft.com/office/drawing/2014/main" id="{9A09AF7D-DD48-4D8C-9CF6-74C725EEB185}"/>
              </a:ext>
            </a:extLst>
          </p:cNvPr>
          <p:cNvSpPr txBox="1">
            <a:spLocks/>
          </p:cNvSpPr>
          <p:nvPr/>
        </p:nvSpPr>
        <p:spPr>
          <a:xfrm>
            <a:off x="137564" y="5707338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he-IL" sz="1600" dirty="0">
                <a:solidFill>
                  <a:schemeClr val="tx1"/>
                </a:solidFill>
              </a:rPr>
              <a:t>למדנו לכתוב ולדאבג בשפה חדשה לנו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Google Shape;189;p29">
            <a:extLst>
              <a:ext uri="{FF2B5EF4-FFF2-40B4-BE49-F238E27FC236}">
                <a16:creationId xmlns:a16="http://schemas.microsoft.com/office/drawing/2014/main" id="{AD878C8A-D2A2-439B-B5E4-B519145916EE}"/>
              </a:ext>
            </a:extLst>
          </p:cNvPr>
          <p:cNvSpPr txBox="1">
            <a:spLocks/>
          </p:cNvSpPr>
          <p:nvPr/>
        </p:nvSpPr>
        <p:spPr>
          <a:xfrm>
            <a:off x="-50468" y="5305866"/>
            <a:ext cx="3070505" cy="53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2400" b="1" dirty="0">
                <a:solidFill>
                  <a:schemeClr val="tx1"/>
                </a:solidFill>
              </a:rPr>
              <a:t>System Verilog </a:t>
            </a:r>
            <a:r>
              <a:rPr lang="he-IL" sz="2400" b="1" dirty="0">
                <a:solidFill>
                  <a:schemeClr val="tx1"/>
                </a:solidFill>
              </a:rPr>
              <a:t>שפת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Google Shape;189;p29">
            <a:extLst>
              <a:ext uri="{FF2B5EF4-FFF2-40B4-BE49-F238E27FC236}">
                <a16:creationId xmlns:a16="http://schemas.microsoft.com/office/drawing/2014/main" id="{BFC06A5E-2966-4DBD-907C-56B74C1F7B23}"/>
              </a:ext>
            </a:extLst>
          </p:cNvPr>
          <p:cNvSpPr txBox="1">
            <a:spLocks/>
          </p:cNvSpPr>
          <p:nvPr/>
        </p:nvSpPr>
        <p:spPr>
          <a:xfrm>
            <a:off x="2129224" y="3890510"/>
            <a:ext cx="2729957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he-IL" sz="1400" dirty="0">
                <a:solidFill>
                  <a:schemeClr val="tx1"/>
                </a:solidFill>
              </a:rPr>
              <a:t>שיפרנו את יכולות עבודת הצוות שלנו בעבודה על פרוייקטים רחבי היקף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Google Shape;189;p29">
            <a:extLst>
              <a:ext uri="{FF2B5EF4-FFF2-40B4-BE49-F238E27FC236}">
                <a16:creationId xmlns:a16="http://schemas.microsoft.com/office/drawing/2014/main" id="{61B1045B-BA0E-4A07-BD76-66E40E15CFE6}"/>
              </a:ext>
            </a:extLst>
          </p:cNvPr>
          <p:cNvSpPr txBox="1">
            <a:spLocks/>
          </p:cNvSpPr>
          <p:nvPr/>
        </p:nvSpPr>
        <p:spPr>
          <a:xfrm>
            <a:off x="2092428" y="3547342"/>
            <a:ext cx="2527500" cy="53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he-IL" sz="2400" b="1" dirty="0">
                <a:solidFill>
                  <a:schemeClr val="tx1"/>
                </a:solidFill>
              </a:rPr>
              <a:t>עבודת צוות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Google Shape;189;p29">
            <a:extLst>
              <a:ext uri="{FF2B5EF4-FFF2-40B4-BE49-F238E27FC236}">
                <a16:creationId xmlns:a16="http://schemas.microsoft.com/office/drawing/2014/main" id="{07EDF384-AD29-4244-8788-D5F63E192082}"/>
              </a:ext>
            </a:extLst>
          </p:cNvPr>
          <p:cNvSpPr txBox="1">
            <a:spLocks/>
          </p:cNvSpPr>
          <p:nvPr/>
        </p:nvSpPr>
        <p:spPr>
          <a:xfrm>
            <a:off x="4064164" y="5710279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he-IL" sz="1400" dirty="0">
                <a:solidFill>
                  <a:schemeClr val="tx1"/>
                </a:solidFill>
              </a:rPr>
              <a:t>חלוקה חכמה של תפקידים למודולים ושימוש חוזר בהם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Google Shape;189;p29">
            <a:extLst>
              <a:ext uri="{FF2B5EF4-FFF2-40B4-BE49-F238E27FC236}">
                <a16:creationId xmlns:a16="http://schemas.microsoft.com/office/drawing/2014/main" id="{BB4AC740-8949-4BA3-8D7B-1B7D45DD4BB3}"/>
              </a:ext>
            </a:extLst>
          </p:cNvPr>
          <p:cNvSpPr txBox="1">
            <a:spLocks/>
          </p:cNvSpPr>
          <p:nvPr/>
        </p:nvSpPr>
        <p:spPr>
          <a:xfrm>
            <a:off x="3952787" y="5348209"/>
            <a:ext cx="2788011" cy="53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he-IL" sz="2400" b="1" dirty="0">
                <a:solidFill>
                  <a:schemeClr val="tx1"/>
                </a:solidFill>
              </a:rPr>
              <a:t>שימוש חוזר במודלים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Google Shape;189;p29">
            <a:extLst>
              <a:ext uri="{FF2B5EF4-FFF2-40B4-BE49-F238E27FC236}">
                <a16:creationId xmlns:a16="http://schemas.microsoft.com/office/drawing/2014/main" id="{3091510C-3E05-4D59-A5D9-31FE65A3C493}"/>
              </a:ext>
            </a:extLst>
          </p:cNvPr>
          <p:cNvSpPr txBox="1">
            <a:spLocks/>
          </p:cNvSpPr>
          <p:nvPr/>
        </p:nvSpPr>
        <p:spPr>
          <a:xfrm>
            <a:off x="6276375" y="403469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he-IL" sz="1400" dirty="0">
                <a:solidFill>
                  <a:schemeClr val="tx1"/>
                </a:solidFill>
              </a:rPr>
              <a:t>למדנו לעבוד תחת לוח זמנים מצומצם באופן יעיל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Google Shape;189;p29">
            <a:extLst>
              <a:ext uri="{FF2B5EF4-FFF2-40B4-BE49-F238E27FC236}">
                <a16:creationId xmlns:a16="http://schemas.microsoft.com/office/drawing/2014/main" id="{98636330-3CDD-4102-8EA0-2F792D1C04CB}"/>
              </a:ext>
            </a:extLst>
          </p:cNvPr>
          <p:cNvSpPr txBox="1">
            <a:spLocks/>
          </p:cNvSpPr>
          <p:nvPr/>
        </p:nvSpPr>
        <p:spPr>
          <a:xfrm>
            <a:off x="6218681" y="3641986"/>
            <a:ext cx="2527500" cy="53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he-IL" sz="2400" b="1" dirty="0">
                <a:solidFill>
                  <a:schemeClr val="tx1"/>
                </a:solidFill>
              </a:rPr>
              <a:t>עמידה בלוח זמנים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BE6088-BDB8-45F3-93CE-16F3BE13B8EE}"/>
              </a:ext>
            </a:extLst>
          </p:cNvPr>
          <p:cNvGrpSpPr/>
          <p:nvPr/>
        </p:nvGrpSpPr>
        <p:grpSpPr>
          <a:xfrm>
            <a:off x="5203746" y="3885843"/>
            <a:ext cx="635057" cy="630325"/>
            <a:chOff x="4041236" y="1279808"/>
            <a:chExt cx="353631" cy="354395"/>
          </a:xfrm>
          <a:solidFill>
            <a:schemeClr val="accent1"/>
          </a:solidFill>
        </p:grpSpPr>
        <p:grpSp>
          <p:nvGrpSpPr>
            <p:cNvPr id="23" name="Google Shape;7748;p61">
              <a:extLst>
                <a:ext uri="{FF2B5EF4-FFF2-40B4-BE49-F238E27FC236}">
                  <a16:creationId xmlns:a16="http://schemas.microsoft.com/office/drawing/2014/main" id="{E3844CB9-8FB1-473F-9F5F-17C993E7C1EE}"/>
                </a:ext>
              </a:extLst>
            </p:cNvPr>
            <p:cNvGrpSpPr/>
            <p:nvPr/>
          </p:nvGrpSpPr>
          <p:grpSpPr>
            <a:xfrm>
              <a:off x="4041236" y="1279808"/>
              <a:ext cx="353631" cy="354395"/>
              <a:chOff x="2280029" y="1970604"/>
              <a:chExt cx="353631" cy="354395"/>
            </a:xfrm>
            <a:grpFill/>
          </p:grpSpPr>
          <p:sp>
            <p:nvSpPr>
              <p:cNvPr id="27" name="Google Shape;7749;p61">
                <a:extLst>
                  <a:ext uri="{FF2B5EF4-FFF2-40B4-BE49-F238E27FC236}">
                    <a16:creationId xmlns:a16="http://schemas.microsoft.com/office/drawing/2014/main" id="{0F2F83BC-C3F1-401F-B5E2-5E4D5FBF238C}"/>
                  </a:ext>
                </a:extLst>
              </p:cNvPr>
              <p:cNvSpPr/>
              <p:nvPr/>
            </p:nvSpPr>
            <p:spPr>
              <a:xfrm>
                <a:off x="2309981" y="2069086"/>
                <a:ext cx="323679" cy="255913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8040" extrusionOk="0">
                    <a:moveTo>
                      <a:pt x="9473" y="0"/>
                    </a:moveTo>
                    <a:cubicBezTo>
                      <a:pt x="9451" y="0"/>
                      <a:pt x="9428" y="5"/>
                      <a:pt x="9406" y="14"/>
                    </a:cubicBezTo>
                    <a:cubicBezTo>
                      <a:pt x="9335" y="62"/>
                      <a:pt x="9287" y="157"/>
                      <a:pt x="9335" y="240"/>
                    </a:cubicBezTo>
                    <a:cubicBezTo>
                      <a:pt x="9656" y="943"/>
                      <a:pt x="9835" y="1705"/>
                      <a:pt x="9835" y="2491"/>
                    </a:cubicBezTo>
                    <a:cubicBezTo>
                      <a:pt x="9835" y="3884"/>
                      <a:pt x="9287" y="5193"/>
                      <a:pt x="8299" y="6194"/>
                    </a:cubicBezTo>
                    <a:cubicBezTo>
                      <a:pt x="7323" y="7182"/>
                      <a:pt x="6001" y="7729"/>
                      <a:pt x="4596" y="7729"/>
                    </a:cubicBezTo>
                    <a:cubicBezTo>
                      <a:pt x="3763" y="7729"/>
                      <a:pt x="2977" y="7539"/>
                      <a:pt x="2251" y="7158"/>
                    </a:cubicBezTo>
                    <a:cubicBezTo>
                      <a:pt x="1632" y="6848"/>
                      <a:pt x="1084" y="6420"/>
                      <a:pt x="620" y="5896"/>
                    </a:cubicBezTo>
                    <a:lnTo>
                      <a:pt x="620" y="5896"/>
                    </a:lnTo>
                    <a:lnTo>
                      <a:pt x="1263" y="6110"/>
                    </a:lnTo>
                    <a:cubicBezTo>
                      <a:pt x="1279" y="6114"/>
                      <a:pt x="1295" y="6116"/>
                      <a:pt x="1311" y="6116"/>
                    </a:cubicBezTo>
                    <a:cubicBezTo>
                      <a:pt x="1385" y="6116"/>
                      <a:pt x="1447" y="6072"/>
                      <a:pt x="1477" y="6003"/>
                    </a:cubicBezTo>
                    <a:cubicBezTo>
                      <a:pt x="1501" y="5908"/>
                      <a:pt x="1453" y="5824"/>
                      <a:pt x="1370" y="5789"/>
                    </a:cubicBezTo>
                    <a:lnTo>
                      <a:pt x="203" y="5408"/>
                    </a:lnTo>
                    <a:cubicBezTo>
                      <a:pt x="187" y="5405"/>
                      <a:pt x="171" y="5403"/>
                      <a:pt x="156" y="5403"/>
                    </a:cubicBezTo>
                    <a:cubicBezTo>
                      <a:pt x="114" y="5403"/>
                      <a:pt x="77" y="5414"/>
                      <a:pt x="60" y="5432"/>
                    </a:cubicBezTo>
                    <a:cubicBezTo>
                      <a:pt x="12" y="5467"/>
                      <a:pt x="0" y="5527"/>
                      <a:pt x="0" y="5586"/>
                    </a:cubicBezTo>
                    <a:lnTo>
                      <a:pt x="191" y="6944"/>
                    </a:lnTo>
                    <a:cubicBezTo>
                      <a:pt x="203" y="7015"/>
                      <a:pt x="262" y="7075"/>
                      <a:pt x="358" y="7075"/>
                    </a:cubicBezTo>
                    <a:lnTo>
                      <a:pt x="381" y="7075"/>
                    </a:lnTo>
                    <a:cubicBezTo>
                      <a:pt x="477" y="7063"/>
                      <a:pt x="536" y="6979"/>
                      <a:pt x="524" y="6896"/>
                    </a:cubicBezTo>
                    <a:lnTo>
                      <a:pt x="417" y="6134"/>
                    </a:lnTo>
                    <a:lnTo>
                      <a:pt x="417" y="6134"/>
                    </a:lnTo>
                    <a:cubicBezTo>
                      <a:pt x="893" y="6670"/>
                      <a:pt x="1453" y="7122"/>
                      <a:pt x="2096" y="7444"/>
                    </a:cubicBezTo>
                    <a:cubicBezTo>
                      <a:pt x="2870" y="7849"/>
                      <a:pt x="3715" y="8039"/>
                      <a:pt x="4596" y="8039"/>
                    </a:cubicBezTo>
                    <a:cubicBezTo>
                      <a:pt x="6085" y="8039"/>
                      <a:pt x="7490" y="7456"/>
                      <a:pt x="8525" y="6420"/>
                    </a:cubicBezTo>
                    <a:cubicBezTo>
                      <a:pt x="9585" y="5360"/>
                      <a:pt x="10145" y="3979"/>
                      <a:pt x="10145" y="2491"/>
                    </a:cubicBezTo>
                    <a:cubicBezTo>
                      <a:pt x="10168" y="1645"/>
                      <a:pt x="9990" y="836"/>
                      <a:pt x="9633" y="98"/>
                    </a:cubicBezTo>
                    <a:cubicBezTo>
                      <a:pt x="9597" y="36"/>
                      <a:pt x="9536" y="0"/>
                      <a:pt x="9473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" name="Google Shape;7750;p61">
                <a:extLst>
                  <a:ext uri="{FF2B5EF4-FFF2-40B4-BE49-F238E27FC236}">
                    <a16:creationId xmlns:a16="http://schemas.microsoft.com/office/drawing/2014/main" id="{7D818982-1C3E-45FE-ADCE-FEA16FEB7FE5}"/>
                  </a:ext>
                </a:extLst>
              </p:cNvPr>
              <p:cNvSpPr/>
              <p:nvPr/>
            </p:nvSpPr>
            <p:spPr>
              <a:xfrm>
                <a:off x="2280029" y="1970604"/>
                <a:ext cx="322565" cy="255468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8026" extrusionOk="0">
                    <a:moveTo>
                      <a:pt x="5549" y="1"/>
                    </a:moveTo>
                    <a:cubicBezTo>
                      <a:pt x="4061" y="1"/>
                      <a:pt x="2668" y="584"/>
                      <a:pt x="1620" y="1620"/>
                    </a:cubicBezTo>
                    <a:cubicBezTo>
                      <a:pt x="572" y="2680"/>
                      <a:pt x="1" y="4061"/>
                      <a:pt x="1" y="5549"/>
                    </a:cubicBezTo>
                    <a:cubicBezTo>
                      <a:pt x="1" y="6382"/>
                      <a:pt x="179" y="7192"/>
                      <a:pt x="537" y="7930"/>
                    </a:cubicBezTo>
                    <a:cubicBezTo>
                      <a:pt x="572" y="7990"/>
                      <a:pt x="632" y="8026"/>
                      <a:pt x="691" y="8026"/>
                    </a:cubicBezTo>
                    <a:cubicBezTo>
                      <a:pt x="715" y="8026"/>
                      <a:pt x="727" y="8026"/>
                      <a:pt x="763" y="8002"/>
                    </a:cubicBezTo>
                    <a:cubicBezTo>
                      <a:pt x="834" y="7966"/>
                      <a:pt x="882" y="7871"/>
                      <a:pt x="834" y="7787"/>
                    </a:cubicBezTo>
                    <a:cubicBezTo>
                      <a:pt x="513" y="7085"/>
                      <a:pt x="334" y="6323"/>
                      <a:pt x="334" y="5537"/>
                    </a:cubicBezTo>
                    <a:cubicBezTo>
                      <a:pt x="334" y="4132"/>
                      <a:pt x="882" y="2822"/>
                      <a:pt x="1858" y="1834"/>
                    </a:cubicBezTo>
                    <a:cubicBezTo>
                      <a:pt x="2846" y="834"/>
                      <a:pt x="4168" y="298"/>
                      <a:pt x="5573" y="298"/>
                    </a:cubicBezTo>
                    <a:cubicBezTo>
                      <a:pt x="7097" y="298"/>
                      <a:pt x="8550" y="965"/>
                      <a:pt x="9538" y="2132"/>
                    </a:cubicBezTo>
                    <a:lnTo>
                      <a:pt x="8907" y="1918"/>
                    </a:lnTo>
                    <a:cubicBezTo>
                      <a:pt x="8890" y="1913"/>
                      <a:pt x="8874" y="1911"/>
                      <a:pt x="8858" y="1911"/>
                    </a:cubicBezTo>
                    <a:cubicBezTo>
                      <a:pt x="8784" y="1911"/>
                      <a:pt x="8722" y="1956"/>
                      <a:pt x="8692" y="2025"/>
                    </a:cubicBezTo>
                    <a:cubicBezTo>
                      <a:pt x="8669" y="2120"/>
                      <a:pt x="8704" y="2203"/>
                      <a:pt x="8800" y="2227"/>
                    </a:cubicBezTo>
                    <a:lnTo>
                      <a:pt x="9955" y="2620"/>
                    </a:lnTo>
                    <a:cubicBezTo>
                      <a:pt x="9978" y="2620"/>
                      <a:pt x="9990" y="2632"/>
                      <a:pt x="10002" y="2632"/>
                    </a:cubicBezTo>
                    <a:cubicBezTo>
                      <a:pt x="10050" y="2632"/>
                      <a:pt x="10074" y="2620"/>
                      <a:pt x="10109" y="2596"/>
                    </a:cubicBezTo>
                    <a:cubicBezTo>
                      <a:pt x="10121" y="2572"/>
                      <a:pt x="10133" y="2513"/>
                      <a:pt x="10133" y="2453"/>
                    </a:cubicBezTo>
                    <a:lnTo>
                      <a:pt x="9943" y="1108"/>
                    </a:lnTo>
                    <a:cubicBezTo>
                      <a:pt x="9932" y="1021"/>
                      <a:pt x="9871" y="964"/>
                      <a:pt x="9788" y="964"/>
                    </a:cubicBezTo>
                    <a:cubicBezTo>
                      <a:pt x="9780" y="964"/>
                      <a:pt x="9772" y="964"/>
                      <a:pt x="9764" y="965"/>
                    </a:cubicBezTo>
                    <a:cubicBezTo>
                      <a:pt x="9681" y="989"/>
                      <a:pt x="9621" y="1060"/>
                      <a:pt x="9633" y="1144"/>
                    </a:cubicBezTo>
                    <a:lnTo>
                      <a:pt x="9740" y="1906"/>
                    </a:lnTo>
                    <a:cubicBezTo>
                      <a:pt x="8681" y="703"/>
                      <a:pt x="7157" y="1"/>
                      <a:pt x="5549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7748;p61">
              <a:extLst>
                <a:ext uri="{FF2B5EF4-FFF2-40B4-BE49-F238E27FC236}">
                  <a16:creationId xmlns:a16="http://schemas.microsoft.com/office/drawing/2014/main" id="{D22C4659-FDE9-4637-BAF1-4E16A7811359}"/>
                </a:ext>
              </a:extLst>
            </p:cNvPr>
            <p:cNvGrpSpPr/>
            <p:nvPr/>
          </p:nvGrpSpPr>
          <p:grpSpPr>
            <a:xfrm rot="5557915">
              <a:off x="4077774" y="1317862"/>
              <a:ext cx="280170" cy="280775"/>
              <a:chOff x="2280029" y="1970604"/>
              <a:chExt cx="353631" cy="354395"/>
            </a:xfrm>
            <a:grpFill/>
          </p:grpSpPr>
          <p:sp>
            <p:nvSpPr>
              <p:cNvPr id="25" name="Google Shape;7749;p61">
                <a:extLst>
                  <a:ext uri="{FF2B5EF4-FFF2-40B4-BE49-F238E27FC236}">
                    <a16:creationId xmlns:a16="http://schemas.microsoft.com/office/drawing/2014/main" id="{73AC5094-224D-4D37-B8D7-E9E53363532E}"/>
                  </a:ext>
                </a:extLst>
              </p:cNvPr>
              <p:cNvSpPr/>
              <p:nvPr/>
            </p:nvSpPr>
            <p:spPr>
              <a:xfrm>
                <a:off x="2309981" y="2069086"/>
                <a:ext cx="323679" cy="255913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8040" extrusionOk="0">
                    <a:moveTo>
                      <a:pt x="9473" y="0"/>
                    </a:moveTo>
                    <a:cubicBezTo>
                      <a:pt x="9451" y="0"/>
                      <a:pt x="9428" y="5"/>
                      <a:pt x="9406" y="14"/>
                    </a:cubicBezTo>
                    <a:cubicBezTo>
                      <a:pt x="9335" y="62"/>
                      <a:pt x="9287" y="157"/>
                      <a:pt x="9335" y="240"/>
                    </a:cubicBezTo>
                    <a:cubicBezTo>
                      <a:pt x="9656" y="943"/>
                      <a:pt x="9835" y="1705"/>
                      <a:pt x="9835" y="2491"/>
                    </a:cubicBezTo>
                    <a:cubicBezTo>
                      <a:pt x="9835" y="3884"/>
                      <a:pt x="9287" y="5193"/>
                      <a:pt x="8299" y="6194"/>
                    </a:cubicBezTo>
                    <a:cubicBezTo>
                      <a:pt x="7323" y="7182"/>
                      <a:pt x="6001" y="7729"/>
                      <a:pt x="4596" y="7729"/>
                    </a:cubicBezTo>
                    <a:cubicBezTo>
                      <a:pt x="3763" y="7729"/>
                      <a:pt x="2977" y="7539"/>
                      <a:pt x="2251" y="7158"/>
                    </a:cubicBezTo>
                    <a:cubicBezTo>
                      <a:pt x="1632" y="6848"/>
                      <a:pt x="1084" y="6420"/>
                      <a:pt x="620" y="5896"/>
                    </a:cubicBezTo>
                    <a:lnTo>
                      <a:pt x="620" y="5896"/>
                    </a:lnTo>
                    <a:lnTo>
                      <a:pt x="1263" y="6110"/>
                    </a:lnTo>
                    <a:cubicBezTo>
                      <a:pt x="1279" y="6114"/>
                      <a:pt x="1295" y="6116"/>
                      <a:pt x="1311" y="6116"/>
                    </a:cubicBezTo>
                    <a:cubicBezTo>
                      <a:pt x="1385" y="6116"/>
                      <a:pt x="1447" y="6072"/>
                      <a:pt x="1477" y="6003"/>
                    </a:cubicBezTo>
                    <a:cubicBezTo>
                      <a:pt x="1501" y="5908"/>
                      <a:pt x="1453" y="5824"/>
                      <a:pt x="1370" y="5789"/>
                    </a:cubicBezTo>
                    <a:lnTo>
                      <a:pt x="203" y="5408"/>
                    </a:lnTo>
                    <a:cubicBezTo>
                      <a:pt x="187" y="5405"/>
                      <a:pt x="171" y="5403"/>
                      <a:pt x="156" y="5403"/>
                    </a:cubicBezTo>
                    <a:cubicBezTo>
                      <a:pt x="114" y="5403"/>
                      <a:pt x="77" y="5414"/>
                      <a:pt x="60" y="5432"/>
                    </a:cubicBezTo>
                    <a:cubicBezTo>
                      <a:pt x="12" y="5467"/>
                      <a:pt x="0" y="5527"/>
                      <a:pt x="0" y="5586"/>
                    </a:cubicBezTo>
                    <a:lnTo>
                      <a:pt x="191" y="6944"/>
                    </a:lnTo>
                    <a:cubicBezTo>
                      <a:pt x="203" y="7015"/>
                      <a:pt x="262" y="7075"/>
                      <a:pt x="358" y="7075"/>
                    </a:cubicBezTo>
                    <a:lnTo>
                      <a:pt x="381" y="7075"/>
                    </a:lnTo>
                    <a:cubicBezTo>
                      <a:pt x="477" y="7063"/>
                      <a:pt x="536" y="6979"/>
                      <a:pt x="524" y="6896"/>
                    </a:cubicBezTo>
                    <a:lnTo>
                      <a:pt x="417" y="6134"/>
                    </a:lnTo>
                    <a:lnTo>
                      <a:pt x="417" y="6134"/>
                    </a:lnTo>
                    <a:cubicBezTo>
                      <a:pt x="893" y="6670"/>
                      <a:pt x="1453" y="7122"/>
                      <a:pt x="2096" y="7444"/>
                    </a:cubicBezTo>
                    <a:cubicBezTo>
                      <a:pt x="2870" y="7849"/>
                      <a:pt x="3715" y="8039"/>
                      <a:pt x="4596" y="8039"/>
                    </a:cubicBezTo>
                    <a:cubicBezTo>
                      <a:pt x="6085" y="8039"/>
                      <a:pt x="7490" y="7456"/>
                      <a:pt x="8525" y="6420"/>
                    </a:cubicBezTo>
                    <a:cubicBezTo>
                      <a:pt x="9585" y="5360"/>
                      <a:pt x="10145" y="3979"/>
                      <a:pt x="10145" y="2491"/>
                    </a:cubicBezTo>
                    <a:cubicBezTo>
                      <a:pt x="10168" y="1645"/>
                      <a:pt x="9990" y="836"/>
                      <a:pt x="9633" y="98"/>
                    </a:cubicBezTo>
                    <a:cubicBezTo>
                      <a:pt x="9597" y="36"/>
                      <a:pt x="9536" y="0"/>
                      <a:pt x="9473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" name="Google Shape;7750;p61">
                <a:extLst>
                  <a:ext uri="{FF2B5EF4-FFF2-40B4-BE49-F238E27FC236}">
                    <a16:creationId xmlns:a16="http://schemas.microsoft.com/office/drawing/2014/main" id="{32B0CD03-A2F4-4BF0-9BF5-AEAE0DE82787}"/>
                  </a:ext>
                </a:extLst>
              </p:cNvPr>
              <p:cNvSpPr/>
              <p:nvPr/>
            </p:nvSpPr>
            <p:spPr>
              <a:xfrm>
                <a:off x="2280029" y="1970604"/>
                <a:ext cx="322565" cy="255468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8026" extrusionOk="0">
                    <a:moveTo>
                      <a:pt x="5549" y="1"/>
                    </a:moveTo>
                    <a:cubicBezTo>
                      <a:pt x="4061" y="1"/>
                      <a:pt x="2668" y="584"/>
                      <a:pt x="1620" y="1620"/>
                    </a:cubicBezTo>
                    <a:cubicBezTo>
                      <a:pt x="572" y="2680"/>
                      <a:pt x="1" y="4061"/>
                      <a:pt x="1" y="5549"/>
                    </a:cubicBezTo>
                    <a:cubicBezTo>
                      <a:pt x="1" y="6382"/>
                      <a:pt x="179" y="7192"/>
                      <a:pt x="537" y="7930"/>
                    </a:cubicBezTo>
                    <a:cubicBezTo>
                      <a:pt x="572" y="7990"/>
                      <a:pt x="632" y="8026"/>
                      <a:pt x="691" y="8026"/>
                    </a:cubicBezTo>
                    <a:cubicBezTo>
                      <a:pt x="715" y="8026"/>
                      <a:pt x="727" y="8026"/>
                      <a:pt x="763" y="8002"/>
                    </a:cubicBezTo>
                    <a:cubicBezTo>
                      <a:pt x="834" y="7966"/>
                      <a:pt x="882" y="7871"/>
                      <a:pt x="834" y="7787"/>
                    </a:cubicBezTo>
                    <a:cubicBezTo>
                      <a:pt x="513" y="7085"/>
                      <a:pt x="334" y="6323"/>
                      <a:pt x="334" y="5537"/>
                    </a:cubicBezTo>
                    <a:cubicBezTo>
                      <a:pt x="334" y="4132"/>
                      <a:pt x="882" y="2822"/>
                      <a:pt x="1858" y="1834"/>
                    </a:cubicBezTo>
                    <a:cubicBezTo>
                      <a:pt x="2846" y="834"/>
                      <a:pt x="4168" y="298"/>
                      <a:pt x="5573" y="298"/>
                    </a:cubicBezTo>
                    <a:cubicBezTo>
                      <a:pt x="7097" y="298"/>
                      <a:pt x="8550" y="965"/>
                      <a:pt x="9538" y="2132"/>
                    </a:cubicBezTo>
                    <a:lnTo>
                      <a:pt x="8907" y="1918"/>
                    </a:lnTo>
                    <a:cubicBezTo>
                      <a:pt x="8890" y="1913"/>
                      <a:pt x="8874" y="1911"/>
                      <a:pt x="8858" y="1911"/>
                    </a:cubicBezTo>
                    <a:cubicBezTo>
                      <a:pt x="8784" y="1911"/>
                      <a:pt x="8722" y="1956"/>
                      <a:pt x="8692" y="2025"/>
                    </a:cubicBezTo>
                    <a:cubicBezTo>
                      <a:pt x="8669" y="2120"/>
                      <a:pt x="8704" y="2203"/>
                      <a:pt x="8800" y="2227"/>
                    </a:cubicBezTo>
                    <a:lnTo>
                      <a:pt x="9955" y="2620"/>
                    </a:lnTo>
                    <a:cubicBezTo>
                      <a:pt x="9978" y="2620"/>
                      <a:pt x="9990" y="2632"/>
                      <a:pt x="10002" y="2632"/>
                    </a:cubicBezTo>
                    <a:cubicBezTo>
                      <a:pt x="10050" y="2632"/>
                      <a:pt x="10074" y="2620"/>
                      <a:pt x="10109" y="2596"/>
                    </a:cubicBezTo>
                    <a:cubicBezTo>
                      <a:pt x="10121" y="2572"/>
                      <a:pt x="10133" y="2513"/>
                      <a:pt x="10133" y="2453"/>
                    </a:cubicBezTo>
                    <a:lnTo>
                      <a:pt x="9943" y="1108"/>
                    </a:lnTo>
                    <a:cubicBezTo>
                      <a:pt x="9932" y="1021"/>
                      <a:pt x="9871" y="964"/>
                      <a:pt x="9788" y="964"/>
                    </a:cubicBezTo>
                    <a:cubicBezTo>
                      <a:pt x="9780" y="964"/>
                      <a:pt x="9772" y="964"/>
                      <a:pt x="9764" y="965"/>
                    </a:cubicBezTo>
                    <a:cubicBezTo>
                      <a:pt x="9681" y="989"/>
                      <a:pt x="9621" y="1060"/>
                      <a:pt x="9633" y="1144"/>
                    </a:cubicBezTo>
                    <a:lnTo>
                      <a:pt x="9740" y="1906"/>
                    </a:lnTo>
                    <a:cubicBezTo>
                      <a:pt x="8681" y="703"/>
                      <a:pt x="7157" y="1"/>
                      <a:pt x="5549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" name="Google Shape;831;p45">
            <a:extLst>
              <a:ext uri="{FF2B5EF4-FFF2-40B4-BE49-F238E27FC236}">
                <a16:creationId xmlns:a16="http://schemas.microsoft.com/office/drawing/2014/main" id="{F93E574F-5EA7-4678-85D1-CFD3723F97B9}"/>
              </a:ext>
            </a:extLst>
          </p:cNvPr>
          <p:cNvGrpSpPr/>
          <p:nvPr/>
        </p:nvGrpSpPr>
        <p:grpSpPr>
          <a:xfrm>
            <a:off x="863052" y="3642075"/>
            <a:ext cx="803746" cy="687544"/>
            <a:chOff x="3950316" y="3820307"/>
            <a:chExt cx="369805" cy="353782"/>
          </a:xfrm>
        </p:grpSpPr>
        <p:sp>
          <p:nvSpPr>
            <p:cNvPr id="30" name="Google Shape;832;p45">
              <a:extLst>
                <a:ext uri="{FF2B5EF4-FFF2-40B4-BE49-F238E27FC236}">
                  <a16:creationId xmlns:a16="http://schemas.microsoft.com/office/drawing/2014/main" id="{1E39A658-1DB0-4D10-B0DE-B6C073CC0D21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833;p45">
              <a:extLst>
                <a:ext uri="{FF2B5EF4-FFF2-40B4-BE49-F238E27FC236}">
                  <a16:creationId xmlns:a16="http://schemas.microsoft.com/office/drawing/2014/main" id="{DFC77ACA-6297-4F42-87A3-4213FA5CDFDA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834;p45">
              <a:extLst>
                <a:ext uri="{FF2B5EF4-FFF2-40B4-BE49-F238E27FC236}">
                  <a16:creationId xmlns:a16="http://schemas.microsoft.com/office/drawing/2014/main" id="{232AAB46-63BA-4FE1-9460-0D43BE5A72FE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835;p45">
              <a:extLst>
                <a:ext uri="{FF2B5EF4-FFF2-40B4-BE49-F238E27FC236}">
                  <a16:creationId xmlns:a16="http://schemas.microsoft.com/office/drawing/2014/main" id="{344EFE17-505B-49B8-9E70-7695E9519120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69;p38">
            <a:extLst>
              <a:ext uri="{FF2B5EF4-FFF2-40B4-BE49-F238E27FC236}">
                <a16:creationId xmlns:a16="http://schemas.microsoft.com/office/drawing/2014/main" id="{65525B42-99A0-4860-B01E-FBA0AD282924}"/>
              </a:ext>
            </a:extLst>
          </p:cNvPr>
          <p:cNvGrpSpPr/>
          <p:nvPr/>
        </p:nvGrpSpPr>
        <p:grpSpPr>
          <a:xfrm>
            <a:off x="6841070" y="2370342"/>
            <a:ext cx="814883" cy="618631"/>
            <a:chOff x="3979435" y="1976585"/>
            <a:chExt cx="345265" cy="349848"/>
          </a:xfrm>
        </p:grpSpPr>
        <p:sp>
          <p:nvSpPr>
            <p:cNvPr id="35" name="Google Shape;370;p38">
              <a:extLst>
                <a:ext uri="{FF2B5EF4-FFF2-40B4-BE49-F238E27FC236}">
                  <a16:creationId xmlns:a16="http://schemas.microsoft.com/office/drawing/2014/main" id="{7F665A6B-A3A9-4F7E-8FCD-A22AC942D5D5}"/>
                </a:ext>
              </a:extLst>
            </p:cNvPr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71;p38">
              <a:extLst>
                <a:ext uri="{FF2B5EF4-FFF2-40B4-BE49-F238E27FC236}">
                  <a16:creationId xmlns:a16="http://schemas.microsoft.com/office/drawing/2014/main" id="{74032D69-A7AC-44C3-A63A-D37909A2ED81}"/>
                </a:ext>
              </a:extLst>
            </p:cNvPr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2;p38">
              <a:extLst>
                <a:ext uri="{FF2B5EF4-FFF2-40B4-BE49-F238E27FC236}">
                  <a16:creationId xmlns:a16="http://schemas.microsoft.com/office/drawing/2014/main" id="{B3DFFB3D-3EBE-4102-A71B-D0F6868AAC7B}"/>
                </a:ext>
              </a:extLst>
            </p:cNvPr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73;p38">
              <a:extLst>
                <a:ext uri="{FF2B5EF4-FFF2-40B4-BE49-F238E27FC236}">
                  <a16:creationId xmlns:a16="http://schemas.microsoft.com/office/drawing/2014/main" id="{8144C2FE-3366-43DB-B3F1-72B7D582E21B}"/>
                </a:ext>
              </a:extLst>
            </p:cNvPr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74;p38">
              <a:extLst>
                <a:ext uri="{FF2B5EF4-FFF2-40B4-BE49-F238E27FC236}">
                  <a16:creationId xmlns:a16="http://schemas.microsoft.com/office/drawing/2014/main" id="{2F7DB436-73DE-4990-9B21-8BCC033D52D0}"/>
                </a:ext>
              </a:extLst>
            </p:cNvPr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375;p38">
              <a:extLst>
                <a:ext uri="{FF2B5EF4-FFF2-40B4-BE49-F238E27FC236}">
                  <a16:creationId xmlns:a16="http://schemas.microsoft.com/office/drawing/2014/main" id="{2825ADA9-9865-404A-AC97-C84D9969B9D5}"/>
                </a:ext>
              </a:extLst>
            </p:cNvPr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376;p38">
              <a:extLst>
                <a:ext uri="{FF2B5EF4-FFF2-40B4-BE49-F238E27FC236}">
                  <a16:creationId xmlns:a16="http://schemas.microsoft.com/office/drawing/2014/main" id="{190D266B-17B4-4FE9-AE5A-120D1DA858A5}"/>
                </a:ext>
              </a:extLst>
            </p:cNvPr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377;p38">
              <a:extLst>
                <a:ext uri="{FF2B5EF4-FFF2-40B4-BE49-F238E27FC236}">
                  <a16:creationId xmlns:a16="http://schemas.microsoft.com/office/drawing/2014/main" id="{488966CF-1E43-4856-BE87-54E26F097210}"/>
                </a:ext>
              </a:extLst>
            </p:cNvPr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378;p38">
              <a:extLst>
                <a:ext uri="{FF2B5EF4-FFF2-40B4-BE49-F238E27FC236}">
                  <a16:creationId xmlns:a16="http://schemas.microsoft.com/office/drawing/2014/main" id="{AB4B2EFB-6D8E-4A03-8361-B6D40C1D8ACA}"/>
                </a:ext>
              </a:extLst>
            </p:cNvPr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379;p38">
              <a:extLst>
                <a:ext uri="{FF2B5EF4-FFF2-40B4-BE49-F238E27FC236}">
                  <a16:creationId xmlns:a16="http://schemas.microsoft.com/office/drawing/2014/main" id="{09B5A3D3-DA9A-427F-B319-B602C761F927}"/>
                </a:ext>
              </a:extLst>
            </p:cNvPr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380;p38">
              <a:extLst>
                <a:ext uri="{FF2B5EF4-FFF2-40B4-BE49-F238E27FC236}">
                  <a16:creationId xmlns:a16="http://schemas.microsoft.com/office/drawing/2014/main" id="{EEB91FBD-BBA1-440A-8FD4-5FB65DDE6072}"/>
                </a:ext>
              </a:extLst>
            </p:cNvPr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381;p38">
              <a:extLst>
                <a:ext uri="{FF2B5EF4-FFF2-40B4-BE49-F238E27FC236}">
                  <a16:creationId xmlns:a16="http://schemas.microsoft.com/office/drawing/2014/main" id="{9757DDF4-ED46-43B9-B944-BA1E393DCCF4}"/>
                </a:ext>
              </a:extLst>
            </p:cNvPr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382;p38">
              <a:extLst>
                <a:ext uri="{FF2B5EF4-FFF2-40B4-BE49-F238E27FC236}">
                  <a16:creationId xmlns:a16="http://schemas.microsoft.com/office/drawing/2014/main" id="{9044B6DC-C76F-4225-957D-771774926EAD}"/>
                </a:ext>
              </a:extLst>
            </p:cNvPr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383;p38">
              <a:extLst>
                <a:ext uri="{FF2B5EF4-FFF2-40B4-BE49-F238E27FC236}">
                  <a16:creationId xmlns:a16="http://schemas.microsoft.com/office/drawing/2014/main" id="{3F912DE3-C8DD-4160-A351-20186F0BBB83}"/>
                </a:ext>
              </a:extLst>
            </p:cNvPr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384;p38">
              <a:extLst>
                <a:ext uri="{FF2B5EF4-FFF2-40B4-BE49-F238E27FC236}">
                  <a16:creationId xmlns:a16="http://schemas.microsoft.com/office/drawing/2014/main" id="{55890BA3-409C-474B-9B13-128CAF1A8B74}"/>
                </a:ext>
              </a:extLst>
            </p:cNvPr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385;p38">
              <a:extLst>
                <a:ext uri="{FF2B5EF4-FFF2-40B4-BE49-F238E27FC236}">
                  <a16:creationId xmlns:a16="http://schemas.microsoft.com/office/drawing/2014/main" id="{182FAD12-9FCF-40A3-BB78-D3A2BD283624}"/>
                </a:ext>
              </a:extLst>
            </p:cNvPr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386;p38">
              <a:extLst>
                <a:ext uri="{FF2B5EF4-FFF2-40B4-BE49-F238E27FC236}">
                  <a16:creationId xmlns:a16="http://schemas.microsoft.com/office/drawing/2014/main" id="{31D6CBB5-9D26-4160-8D1A-AE8CB8D6151B}"/>
                </a:ext>
              </a:extLst>
            </p:cNvPr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6120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A1CCEEB-F386-4463-9086-2199518041E4}"/>
              </a:ext>
            </a:extLst>
          </p:cNvPr>
          <p:cNvSpPr/>
          <p:nvPr/>
        </p:nvSpPr>
        <p:spPr>
          <a:xfrm>
            <a:off x="352338" y="3263317"/>
            <a:ext cx="1409350" cy="213920"/>
          </a:xfrm>
          <a:prstGeom prst="rect">
            <a:avLst/>
          </a:prstGeom>
          <a:solidFill>
            <a:srgbClr val="393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367D48D-C5AC-4468-A099-7483A1DC103C}"/>
              </a:ext>
            </a:extLst>
          </p:cNvPr>
          <p:cNvSpPr txBox="1"/>
          <p:nvPr/>
        </p:nvSpPr>
        <p:spPr>
          <a:xfrm>
            <a:off x="79696" y="4190690"/>
            <a:ext cx="336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“Thank you so much for playing my game!”</a:t>
            </a:r>
            <a:endParaRPr lang="LID4096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1A7E97-87AC-4FAB-B157-5C117E8A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אפיון פרויקט</a:t>
            </a:r>
            <a:endParaRPr lang="LID4096" dirty="0"/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E1E626B6-5975-4F33-AE9A-41228AC68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19173"/>
              </p:ext>
            </p:extLst>
          </p:nvPr>
        </p:nvGraphicFramePr>
        <p:xfrm>
          <a:off x="5041783" y="1581558"/>
          <a:ext cx="4037901" cy="17373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037901">
                  <a:extLst>
                    <a:ext uri="{9D8B030D-6E8A-4147-A177-3AD203B41FA5}">
                      <a16:colId xmlns:a16="http://schemas.microsoft.com/office/drawing/2014/main" val="3638109941"/>
                    </a:ext>
                  </a:extLst>
                </a:gridCol>
              </a:tblGrid>
              <a:tr h="325167">
                <a:tc>
                  <a:txBody>
                    <a:bodyPr/>
                    <a:lstStyle/>
                    <a:p>
                      <a:pPr algn="ctr"/>
                      <a:r>
                        <a:rPr lang="he-IL" sz="2000" b="1" dirty="0">
                          <a:solidFill>
                            <a:schemeClr val="bg1"/>
                          </a:solidFill>
                        </a:rPr>
                        <a:t>דרישות</a:t>
                      </a:r>
                      <a:endParaRPr lang="LID4096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7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שורות של מדרגות עם הפתעות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שימוש ב-</a:t>
                      </a:r>
                      <a:r>
                        <a:rPr lang="en-US" sz="1600" dirty="0"/>
                        <a:t>random</a:t>
                      </a:r>
                      <a:endParaRPr lang="he-IL" sz="1600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קפיצה, נפילה חופשית ומעבר בין מדרגות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מונה זמן יורד שבסופו נפסלים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60627"/>
                  </a:ext>
                </a:extLst>
              </a:tr>
            </a:tbl>
          </a:graphicData>
        </a:graphic>
      </p:graphicFrame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551F86AF-E06A-4774-A294-16203E2A1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24116"/>
              </p:ext>
            </p:extLst>
          </p:nvPr>
        </p:nvGraphicFramePr>
        <p:xfrm>
          <a:off x="142613" y="1581558"/>
          <a:ext cx="4664279" cy="31699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664279">
                  <a:extLst>
                    <a:ext uri="{9D8B030D-6E8A-4147-A177-3AD203B41FA5}">
                      <a16:colId xmlns:a16="http://schemas.microsoft.com/office/drawing/2014/main" val="3777908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sz="2000" b="1" dirty="0">
                          <a:solidFill>
                            <a:schemeClr val="bg1"/>
                          </a:solidFill>
                        </a:rPr>
                        <a:t>יצירתיות</a:t>
                      </a:r>
                      <a:endParaRPr lang="LID4096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תפריט בחירת שלבים 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4 מפות שונות 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מונה חיים ופסילה לאחר שנגמרים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מסך פסילה עם טיימר של כמה שניות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קפיצה במקום מעלה מטה כאשר לא מקישים אף מקש</a:t>
                      </a:r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sz="1600" dirty="0"/>
                        <a:t>מטבעות פרסים המסתובבים לפי </a:t>
                      </a:r>
                      <a:r>
                        <a:rPr lang="en-US" sz="1600" dirty="0"/>
                        <a:t>random</a:t>
                      </a:r>
                      <a:endParaRPr lang="he-IL" sz="1600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מדרגות קוצים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מדרגות פרס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מדרגות השתגרות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מדרגות נשברות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dirty="0"/>
                        <a:t>שער ניצחון הנפתח במיקום לבחירה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48650"/>
                  </a:ext>
                </a:extLst>
              </a:tr>
            </a:tbl>
          </a:graphicData>
        </a:graphic>
      </p:graphicFrame>
      <p:pic>
        <p:nvPicPr>
          <p:cNvPr id="7" name="תמונה 6" descr="תמונה שמכילה קטן, שולחן, כובע, מזון&#10;&#10;התיאור נוצר באופן אוטומטי">
            <a:extLst>
              <a:ext uri="{FF2B5EF4-FFF2-40B4-BE49-F238E27FC236}">
                <a16:creationId xmlns:a16="http://schemas.microsoft.com/office/drawing/2014/main" id="{2462ABC4-8A11-4090-9CA0-5602041FA1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864" y="4441356"/>
            <a:ext cx="1447466" cy="2324365"/>
          </a:xfrm>
          <a:prstGeom prst="rect">
            <a:avLst/>
          </a:prstGeom>
        </p:spPr>
      </p:pic>
      <p:sp>
        <p:nvSpPr>
          <p:cNvPr id="9" name="בועת מחשבה: ענן 8">
            <a:extLst>
              <a:ext uri="{FF2B5EF4-FFF2-40B4-BE49-F238E27FC236}">
                <a16:creationId xmlns:a16="http://schemas.microsoft.com/office/drawing/2014/main" id="{121DBB4E-BBD9-4069-92E7-339C81AD9DDC}"/>
              </a:ext>
            </a:extLst>
          </p:cNvPr>
          <p:cNvSpPr/>
          <p:nvPr/>
        </p:nvSpPr>
        <p:spPr>
          <a:xfrm>
            <a:off x="5041783" y="3421692"/>
            <a:ext cx="2957923" cy="1329786"/>
          </a:xfrm>
          <a:prstGeom prst="cloudCallout">
            <a:avLst>
              <a:gd name="adj1" fmla="val 47456"/>
              <a:gd name="adj2" fmla="val 462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Let’s-a go!</a:t>
            </a:r>
            <a:endParaRPr lang="LID4096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2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מאפייני המשחק</a:t>
            </a:r>
            <a:endParaRPr lang="en-US" b="1" dirty="0"/>
          </a:p>
        </p:txBody>
      </p:sp>
      <p:sp>
        <p:nvSpPr>
          <p:cNvPr id="13" name="Google Shape;183;p29">
            <a:extLst>
              <a:ext uri="{FF2B5EF4-FFF2-40B4-BE49-F238E27FC236}">
                <a16:creationId xmlns:a16="http://schemas.microsoft.com/office/drawing/2014/main" id="{4EDF38EE-64F9-4AD6-B1B0-439030EF5DFA}"/>
              </a:ext>
            </a:extLst>
          </p:cNvPr>
          <p:cNvSpPr/>
          <p:nvPr/>
        </p:nvSpPr>
        <p:spPr>
          <a:xfrm>
            <a:off x="8303265" y="1974643"/>
            <a:ext cx="612600" cy="561974"/>
          </a:xfrm>
          <a:prstGeom prst="rect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65E0D8D-FFF9-4914-8D69-CFE52AF58338}"/>
              </a:ext>
            </a:extLst>
          </p:cNvPr>
          <p:cNvSpPr txBox="1"/>
          <p:nvPr/>
        </p:nvSpPr>
        <p:spPr>
          <a:xfrm>
            <a:off x="8361988" y="1974643"/>
            <a:ext cx="55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01</a:t>
            </a:r>
            <a:endParaRPr lang="LID4096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Google Shape;183;p29">
            <a:extLst>
              <a:ext uri="{FF2B5EF4-FFF2-40B4-BE49-F238E27FC236}">
                <a16:creationId xmlns:a16="http://schemas.microsoft.com/office/drawing/2014/main" id="{A9908572-C863-450A-A1D7-A3FC8CD593FC}"/>
              </a:ext>
            </a:extLst>
          </p:cNvPr>
          <p:cNvSpPr/>
          <p:nvPr/>
        </p:nvSpPr>
        <p:spPr>
          <a:xfrm>
            <a:off x="8303265" y="3034806"/>
            <a:ext cx="612600" cy="561974"/>
          </a:xfrm>
          <a:prstGeom prst="rect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F495FC2-F7D6-45C0-82AC-4FAEDF5C7487}"/>
              </a:ext>
            </a:extLst>
          </p:cNvPr>
          <p:cNvSpPr txBox="1"/>
          <p:nvPr/>
        </p:nvSpPr>
        <p:spPr>
          <a:xfrm>
            <a:off x="8332626" y="3060410"/>
            <a:ext cx="55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02</a:t>
            </a:r>
            <a:endParaRPr lang="LID4096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Google Shape;183;p29">
            <a:extLst>
              <a:ext uri="{FF2B5EF4-FFF2-40B4-BE49-F238E27FC236}">
                <a16:creationId xmlns:a16="http://schemas.microsoft.com/office/drawing/2014/main" id="{05DA6128-C904-4E96-B976-B33005B3D77B}"/>
              </a:ext>
            </a:extLst>
          </p:cNvPr>
          <p:cNvSpPr/>
          <p:nvPr/>
        </p:nvSpPr>
        <p:spPr>
          <a:xfrm>
            <a:off x="8303265" y="4227078"/>
            <a:ext cx="612600" cy="561974"/>
          </a:xfrm>
          <a:prstGeom prst="rect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E830655-FD3B-4645-B2EB-92801881B83C}"/>
              </a:ext>
            </a:extLst>
          </p:cNvPr>
          <p:cNvSpPr txBox="1"/>
          <p:nvPr/>
        </p:nvSpPr>
        <p:spPr>
          <a:xfrm>
            <a:off x="8332626" y="4223202"/>
            <a:ext cx="55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</a:t>
            </a:r>
            <a:endParaRPr lang="LID4096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Google Shape;183;p29">
            <a:extLst>
              <a:ext uri="{FF2B5EF4-FFF2-40B4-BE49-F238E27FC236}">
                <a16:creationId xmlns:a16="http://schemas.microsoft.com/office/drawing/2014/main" id="{F198BAB4-24AD-4460-BA79-45296E23B5A4}"/>
              </a:ext>
            </a:extLst>
          </p:cNvPr>
          <p:cNvSpPr/>
          <p:nvPr/>
        </p:nvSpPr>
        <p:spPr>
          <a:xfrm>
            <a:off x="8353600" y="5416248"/>
            <a:ext cx="612600" cy="561974"/>
          </a:xfrm>
          <a:prstGeom prst="rect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35DFC5E2-360F-46F1-9D1E-A4CBB5940B01}"/>
              </a:ext>
            </a:extLst>
          </p:cNvPr>
          <p:cNvSpPr txBox="1"/>
          <p:nvPr/>
        </p:nvSpPr>
        <p:spPr>
          <a:xfrm>
            <a:off x="8382961" y="5439990"/>
            <a:ext cx="55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04</a:t>
            </a:r>
            <a:endParaRPr lang="LID4096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72BA3EF-0A82-43F9-AD77-9673DE2F0CC8}"/>
              </a:ext>
            </a:extLst>
          </p:cNvPr>
          <p:cNvSpPr txBox="1"/>
          <p:nvPr/>
        </p:nvSpPr>
        <p:spPr>
          <a:xfrm>
            <a:off x="6120429" y="1783050"/>
            <a:ext cx="201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/>
              <a:t>אסוף מטבעות!</a:t>
            </a:r>
            <a:endParaRPr lang="LID4096" sz="2400" b="1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A5BB1333-FED8-437D-AC8C-2C39A729DA51}"/>
              </a:ext>
            </a:extLst>
          </p:cNvPr>
          <p:cNvSpPr txBox="1"/>
          <p:nvPr/>
        </p:nvSpPr>
        <p:spPr>
          <a:xfrm>
            <a:off x="5080193" y="2152382"/>
            <a:ext cx="3103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dirty="0"/>
              <a:t>מטרת המשחק לאסוף 9 מטבעות בכדי שייפתח שער שדרכו עוברים בכדי לסיים את השלב.</a:t>
            </a:r>
            <a:endParaRPr lang="LID4096" sz="1400" b="1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08515C2-71BA-40C6-9184-3D2B3DDE8F3F}"/>
              </a:ext>
            </a:extLst>
          </p:cNvPr>
          <p:cNvSpPr txBox="1"/>
          <p:nvPr/>
        </p:nvSpPr>
        <p:spPr>
          <a:xfrm>
            <a:off x="5758853" y="3992369"/>
            <a:ext cx="23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/>
              <a:t>זהירות לא ליפול!</a:t>
            </a:r>
            <a:endParaRPr lang="LID4096" sz="2400" b="1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2E742A78-3555-410D-BD63-6A0E0B0725FF}"/>
              </a:ext>
            </a:extLst>
          </p:cNvPr>
          <p:cNvSpPr txBox="1"/>
          <p:nvPr/>
        </p:nvSpPr>
        <p:spPr>
          <a:xfrm>
            <a:off x="5029858" y="4361701"/>
            <a:ext cx="310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dirty="0"/>
              <a:t>אם נופלים לתחתית המסך או נוגעים במדרגת קוצים מאבדים חיים אחד. </a:t>
            </a:r>
            <a:endParaRPr lang="LID4096" sz="1400" b="1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FFC6226B-56A4-405D-BAD5-1D8E7ADFFBED}"/>
              </a:ext>
            </a:extLst>
          </p:cNvPr>
          <p:cNvSpPr txBox="1"/>
          <p:nvPr/>
        </p:nvSpPr>
        <p:spPr>
          <a:xfrm>
            <a:off x="5859523" y="5254253"/>
            <a:ext cx="232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/>
              <a:t>הזמן דוחק!</a:t>
            </a:r>
            <a:endParaRPr lang="LID4096" sz="2400" b="1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D735D8A5-A67F-456A-89DC-758CE9B5F6E4}"/>
              </a:ext>
            </a:extLst>
          </p:cNvPr>
          <p:cNvSpPr txBox="1"/>
          <p:nvPr/>
        </p:nvSpPr>
        <p:spPr>
          <a:xfrm>
            <a:off x="5130528" y="5623585"/>
            <a:ext cx="310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dirty="0"/>
              <a:t>לכל שלב מוקצים 120 שניות שבסיומם מאבדים חיים אחד. </a:t>
            </a:r>
            <a:endParaRPr lang="LID4096" sz="1400" b="1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1BB916D4-D933-49FD-ABCA-ECC0BC4096D2}"/>
              </a:ext>
            </a:extLst>
          </p:cNvPr>
          <p:cNvSpPr txBox="1"/>
          <p:nvPr/>
        </p:nvSpPr>
        <p:spPr>
          <a:xfrm>
            <a:off x="5650645" y="2934032"/>
            <a:ext cx="2483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/>
              <a:t>חיים רק 4 פעמים!</a:t>
            </a:r>
            <a:endParaRPr lang="LID4096" sz="2400" b="1" dirty="0"/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B2C9D211-D50F-4E35-9537-2FA72EC822A2}"/>
              </a:ext>
            </a:extLst>
          </p:cNvPr>
          <p:cNvSpPr txBox="1"/>
          <p:nvPr/>
        </p:nvSpPr>
        <p:spPr>
          <a:xfrm>
            <a:off x="5080193" y="3303364"/>
            <a:ext cx="310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400" b="1" dirty="0"/>
              <a:t>לכל שלב ישנם 4 ניסיות בלבד.</a:t>
            </a:r>
            <a:endParaRPr lang="LID4096" sz="1400" b="1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06A11E20-8947-487E-B660-1B7D887E537C}"/>
              </a:ext>
            </a:extLst>
          </p:cNvPr>
          <p:cNvSpPr/>
          <p:nvPr/>
        </p:nvSpPr>
        <p:spPr>
          <a:xfrm>
            <a:off x="4430566" y="5371258"/>
            <a:ext cx="759744" cy="651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120</a:t>
            </a:r>
            <a:endParaRPr lang="LID4096" b="1" dirty="0"/>
          </a:p>
        </p:txBody>
      </p:sp>
      <p:pic>
        <p:nvPicPr>
          <p:cNvPr id="50" name="תמונה 49" descr="תמונה שמכילה צעצוע&#10;&#10;התיאור נוצר באופן אוטומטי">
            <a:extLst>
              <a:ext uri="{FF2B5EF4-FFF2-40B4-BE49-F238E27FC236}">
                <a16:creationId xmlns:a16="http://schemas.microsoft.com/office/drawing/2014/main" id="{5E182900-E467-4DBD-945C-348B93A43E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176939"/>
            <a:ext cx="2567733" cy="3538447"/>
          </a:xfrm>
          <a:prstGeom prst="rect">
            <a:avLst/>
          </a:prstGeom>
        </p:spPr>
      </p:pic>
      <p:sp>
        <p:nvSpPr>
          <p:cNvPr id="51" name="בועת מחשבה: ענן 50">
            <a:extLst>
              <a:ext uri="{FF2B5EF4-FFF2-40B4-BE49-F238E27FC236}">
                <a16:creationId xmlns:a16="http://schemas.microsoft.com/office/drawing/2014/main" id="{06728591-0045-4F49-AF71-96C16C35FDEE}"/>
              </a:ext>
            </a:extLst>
          </p:cNvPr>
          <p:cNvSpPr/>
          <p:nvPr/>
        </p:nvSpPr>
        <p:spPr>
          <a:xfrm>
            <a:off x="1203015" y="1702965"/>
            <a:ext cx="2957923" cy="1329786"/>
          </a:xfrm>
          <a:prstGeom prst="cloudCallout">
            <a:avLst>
              <a:gd name="adj1" fmla="val -25432"/>
              <a:gd name="adj2" fmla="val 7781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Mamma mia!</a:t>
            </a:r>
            <a:endParaRPr lang="LID4096" sz="2400" dirty="0">
              <a:solidFill>
                <a:schemeClr val="tx1"/>
              </a:solidFill>
            </a:endParaRPr>
          </a:p>
        </p:txBody>
      </p:sp>
      <p:pic>
        <p:nvPicPr>
          <p:cNvPr id="4" name="תמונה 3" descr="תמונה שמכילה שרפרף, שולחן, דרגש&#10;&#10;התיאור נוצר באופן אוטומטי">
            <a:extLst>
              <a:ext uri="{FF2B5EF4-FFF2-40B4-BE49-F238E27FC236}">
                <a16:creationId xmlns:a16="http://schemas.microsoft.com/office/drawing/2014/main" id="{49F337AB-9A5A-4CAA-829D-9A2F43CDFB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013" y="3980473"/>
            <a:ext cx="901162" cy="883175"/>
          </a:xfrm>
          <a:prstGeom prst="rect">
            <a:avLst/>
          </a:prstGeom>
        </p:spPr>
      </p:pic>
      <p:pic>
        <p:nvPicPr>
          <p:cNvPr id="8" name="תמונה 7" descr="תמונה שמכילה אובייקט, ציור, שלט&#10;&#10;התיאור נוצר באופן אוטומטי">
            <a:extLst>
              <a:ext uri="{FF2B5EF4-FFF2-40B4-BE49-F238E27FC236}">
                <a16:creationId xmlns:a16="http://schemas.microsoft.com/office/drawing/2014/main" id="{780BBC3C-9BFD-4C27-BD55-08E37FE492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54" y="2944701"/>
            <a:ext cx="638929" cy="638929"/>
          </a:xfrm>
          <a:prstGeom prst="rect">
            <a:avLst/>
          </a:prstGeom>
        </p:spPr>
      </p:pic>
      <p:pic>
        <p:nvPicPr>
          <p:cNvPr id="12" name="תמונה 11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12328B77-6156-45B6-8F2E-DCC27862A3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02209" y="1936267"/>
            <a:ext cx="477984" cy="6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9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המדרגות השונות</a:t>
            </a:r>
            <a:endParaRPr lang="en-US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9981DFA-9235-4703-B1FD-195ADBE04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25" y="2187849"/>
            <a:ext cx="2763577" cy="322416"/>
          </a:xfrm>
          <a:prstGeom prst="rect">
            <a:avLst/>
          </a:prstGeom>
        </p:spPr>
      </p:pic>
      <p:pic>
        <p:nvPicPr>
          <p:cNvPr id="11" name="תמונה 10" descr="תמונה שמכילה שולחן, ציור&#10;&#10;התיאור נוצר באופן אוטומטי">
            <a:extLst>
              <a:ext uri="{FF2B5EF4-FFF2-40B4-BE49-F238E27FC236}">
                <a16:creationId xmlns:a16="http://schemas.microsoft.com/office/drawing/2014/main" id="{7C4A41E3-F02C-4CA6-B6DF-0EBF02D246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36" b="89228"/>
          <a:stretch/>
        </p:blipFill>
        <p:spPr>
          <a:xfrm>
            <a:off x="118798" y="2118525"/>
            <a:ext cx="2700781" cy="37267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D8713BB-51CA-43D4-A3AF-1EF721F3F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0" y="2168780"/>
            <a:ext cx="2763581" cy="322416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E5D209E-775B-4FAF-8294-45A79556C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8" y="3935381"/>
            <a:ext cx="2814809" cy="32839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F2B181D6-6A4A-4CE7-876F-1432EC63A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73" y="4029121"/>
            <a:ext cx="2763579" cy="32241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05879B69-54C5-4D86-8242-8A0C5355CE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67" y="4826465"/>
            <a:ext cx="3019006" cy="352216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4AF567AF-E64A-4E33-AA20-09747414C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02" y="5310540"/>
            <a:ext cx="3019004" cy="352216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10DB1C10-8F42-4F3E-B5C0-C904329260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78" y="5764817"/>
            <a:ext cx="3018995" cy="352215"/>
          </a:xfrm>
          <a:prstGeom prst="rect">
            <a:avLst/>
          </a:prstGeom>
        </p:spPr>
      </p:pic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707C0574-E5FB-49E8-9E86-29FE999D132D}"/>
              </a:ext>
            </a:extLst>
          </p:cNvPr>
          <p:cNvSpPr txBox="1"/>
          <p:nvPr/>
        </p:nvSpPr>
        <p:spPr>
          <a:xfrm>
            <a:off x="554811" y="1759377"/>
            <a:ext cx="1635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000" b="1" dirty="0"/>
              <a:t>מדרגה רגילה</a:t>
            </a:r>
            <a:endParaRPr lang="LID4096" sz="2000" b="1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304A672E-73E7-4E8B-824F-77C209047FCB}"/>
              </a:ext>
            </a:extLst>
          </p:cNvPr>
          <p:cNvSpPr txBox="1"/>
          <p:nvPr/>
        </p:nvSpPr>
        <p:spPr>
          <a:xfrm>
            <a:off x="3718064" y="1789202"/>
            <a:ext cx="1635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000" b="1" dirty="0"/>
              <a:t>מדרגת קוצים</a:t>
            </a:r>
            <a:endParaRPr lang="LID4096" sz="2000" b="1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88FBE2C7-C59F-4E56-A0C7-CCC9101FEF10}"/>
              </a:ext>
            </a:extLst>
          </p:cNvPr>
          <p:cNvSpPr txBox="1"/>
          <p:nvPr/>
        </p:nvSpPr>
        <p:spPr>
          <a:xfrm>
            <a:off x="6625117" y="1812886"/>
            <a:ext cx="1635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000" b="1" dirty="0"/>
              <a:t>מדרגת פרס</a:t>
            </a:r>
            <a:endParaRPr lang="LID4096" sz="2000" b="1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EC2DC5A8-69B1-426C-BBD8-EEECA344E9D5}"/>
              </a:ext>
            </a:extLst>
          </p:cNvPr>
          <p:cNvSpPr txBox="1"/>
          <p:nvPr/>
        </p:nvSpPr>
        <p:spPr>
          <a:xfrm>
            <a:off x="437342" y="3535271"/>
            <a:ext cx="2063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000" b="1" dirty="0"/>
              <a:t>מדרגת השתגרות</a:t>
            </a:r>
            <a:endParaRPr lang="LID4096" sz="2000" b="1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FFE1E495-D385-4885-B425-C47174C5E0E2}"/>
              </a:ext>
            </a:extLst>
          </p:cNvPr>
          <p:cNvSpPr txBox="1"/>
          <p:nvPr/>
        </p:nvSpPr>
        <p:spPr>
          <a:xfrm>
            <a:off x="6689102" y="3574276"/>
            <a:ext cx="1571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000" b="1" dirty="0"/>
              <a:t>ענן ניצחון</a:t>
            </a:r>
            <a:endParaRPr lang="LID4096" sz="2000" b="1" dirty="0"/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8D84EC61-12F8-4742-8622-47E1CF2CF1D6}"/>
              </a:ext>
            </a:extLst>
          </p:cNvPr>
          <p:cNvSpPr txBox="1"/>
          <p:nvPr/>
        </p:nvSpPr>
        <p:spPr>
          <a:xfrm>
            <a:off x="3535853" y="4411883"/>
            <a:ext cx="1789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000" b="1" dirty="0"/>
              <a:t>מדרגה נשברת</a:t>
            </a:r>
            <a:endParaRPr lang="LID4096" sz="2000" b="1" dirty="0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6C032D24-3A71-42B0-A974-AB816850FD3B}"/>
              </a:ext>
            </a:extLst>
          </p:cNvPr>
          <p:cNvSpPr txBox="1"/>
          <p:nvPr/>
        </p:nvSpPr>
        <p:spPr>
          <a:xfrm>
            <a:off x="834545" y="2480483"/>
            <a:ext cx="196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b="1" dirty="0"/>
              <a:t>קפיצה רגילה על המדרגה</a:t>
            </a:r>
            <a:endParaRPr lang="LID4096" sz="1200" b="1" dirty="0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A164B3AB-D43B-4A44-8F91-4BB306F0E721}"/>
              </a:ext>
            </a:extLst>
          </p:cNvPr>
          <p:cNvSpPr txBox="1"/>
          <p:nvPr/>
        </p:nvSpPr>
        <p:spPr>
          <a:xfrm>
            <a:off x="3330429" y="2501380"/>
            <a:ext cx="260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b="1" dirty="0"/>
              <a:t>כל מגע עם המדרגה (מלמעלה/מלמטה) יגרום לפסילה</a:t>
            </a:r>
            <a:endParaRPr lang="LID4096" sz="1200" b="1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A8AB3EB5-05AC-492A-8880-DC7FEAE8B945}"/>
              </a:ext>
            </a:extLst>
          </p:cNvPr>
          <p:cNvSpPr txBox="1"/>
          <p:nvPr/>
        </p:nvSpPr>
        <p:spPr>
          <a:xfrm>
            <a:off x="6374001" y="2510758"/>
            <a:ext cx="260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b="1" dirty="0"/>
              <a:t>קפיצה רגילה על המדרגה ופתיחת מטבע בהתנגשות בתחתית המדרגה</a:t>
            </a:r>
            <a:endParaRPr lang="LID4096" sz="1200" b="1" dirty="0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994EB2A4-013A-457A-BAD6-0FAC7024ED6A}"/>
              </a:ext>
            </a:extLst>
          </p:cNvPr>
          <p:cNvSpPr txBox="1"/>
          <p:nvPr/>
        </p:nvSpPr>
        <p:spPr>
          <a:xfrm>
            <a:off x="255048" y="4263773"/>
            <a:ext cx="260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b="1" dirty="0"/>
              <a:t>מעבר מידי למדרגת השתגרות אחרת בשלב</a:t>
            </a:r>
            <a:endParaRPr lang="LID4096" sz="1200" b="1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6C2BCCB2-DC85-48A5-8405-632991AC28EC}"/>
              </a:ext>
            </a:extLst>
          </p:cNvPr>
          <p:cNvSpPr txBox="1"/>
          <p:nvPr/>
        </p:nvSpPr>
        <p:spPr>
          <a:xfrm>
            <a:off x="6140799" y="4411883"/>
            <a:ext cx="27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b="1" dirty="0"/>
              <a:t>השער מופיע לאחר שאוספים את כל המטבעות וקפיצה עליו מסיימת את השלב</a:t>
            </a:r>
            <a:endParaRPr lang="LID4096" sz="1200" b="1" dirty="0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87471935-E47D-43F1-8ED1-E6BE839BD64F}"/>
              </a:ext>
            </a:extLst>
          </p:cNvPr>
          <p:cNvSpPr txBox="1"/>
          <p:nvPr/>
        </p:nvSpPr>
        <p:spPr>
          <a:xfrm>
            <a:off x="3144480" y="6120867"/>
            <a:ext cx="276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b="1" dirty="0"/>
              <a:t>כל קפיצה על המדרגה שוברת אותה כך שלאחר 3 קפיצות המדרגה נעלמת 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48386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18E9C2-0F15-47BC-A02E-16B1BA2D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תצוגת משחק</a:t>
            </a:r>
            <a:endParaRPr lang="LID4096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42E37E2-D687-4AA3-BF30-64F2AF9EC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" r="671"/>
          <a:stretch/>
        </p:blipFill>
        <p:spPr>
          <a:xfrm>
            <a:off x="1169812" y="2143095"/>
            <a:ext cx="3402187" cy="212773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49D043F-5D51-4209-9BEC-D3CD68207E90}"/>
              </a:ext>
            </a:extLst>
          </p:cNvPr>
          <p:cNvSpPr txBox="1"/>
          <p:nvPr/>
        </p:nvSpPr>
        <p:spPr>
          <a:xfrm>
            <a:off x="1325789" y="1698202"/>
            <a:ext cx="291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400" b="1" dirty="0"/>
              <a:t>תפריט בחירת שלבים</a:t>
            </a:r>
            <a:endParaRPr lang="LID4096" sz="24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1979874-0893-43B8-AE98-8148E13BF392}"/>
              </a:ext>
            </a:extLst>
          </p:cNvPr>
          <p:cNvSpPr txBox="1"/>
          <p:nvPr/>
        </p:nvSpPr>
        <p:spPr>
          <a:xfrm>
            <a:off x="6635363" y="1698202"/>
            <a:ext cx="118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LEVEL 1</a:t>
            </a:r>
            <a:endParaRPr lang="LID4096" sz="2400" b="1" dirty="0"/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0F034026-A2AD-4077-B6EA-A96351290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" r="671"/>
          <a:stretch/>
        </p:blipFill>
        <p:spPr>
          <a:xfrm>
            <a:off x="6327262" y="5037024"/>
            <a:ext cx="2638938" cy="1650399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FEAFAA4D-0B78-4BB8-88FC-D7F03086B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" r="671"/>
          <a:stretch/>
        </p:blipFill>
        <p:spPr>
          <a:xfrm>
            <a:off x="3350306" y="5037025"/>
            <a:ext cx="2638938" cy="1650399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90287FBF-144D-41D4-B0ED-46E211CAC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" r="671"/>
          <a:stretch/>
        </p:blipFill>
        <p:spPr>
          <a:xfrm>
            <a:off x="252191" y="5037024"/>
            <a:ext cx="2638938" cy="1650399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B365FFB9-400E-46FB-B2A3-0D6FCC4C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" r="671"/>
          <a:stretch/>
        </p:blipFill>
        <p:spPr>
          <a:xfrm>
            <a:off x="5564013" y="2143095"/>
            <a:ext cx="3402187" cy="2127737"/>
          </a:xfrm>
          <a:prstGeom prst="rect">
            <a:avLst/>
          </a:prstGeom>
        </p:spPr>
      </p:pic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A2210A8E-3A71-4103-A289-7F689FA24C8C}"/>
              </a:ext>
            </a:extLst>
          </p:cNvPr>
          <p:cNvSpPr txBox="1"/>
          <p:nvPr/>
        </p:nvSpPr>
        <p:spPr>
          <a:xfrm>
            <a:off x="7055307" y="4575359"/>
            <a:ext cx="118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LEVEL 2</a:t>
            </a:r>
            <a:endParaRPr lang="LID4096" sz="2400" b="1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54013FB2-3B05-4647-9C70-F172F2E341D2}"/>
              </a:ext>
            </a:extLst>
          </p:cNvPr>
          <p:cNvSpPr txBox="1"/>
          <p:nvPr/>
        </p:nvSpPr>
        <p:spPr>
          <a:xfrm>
            <a:off x="4075514" y="4575359"/>
            <a:ext cx="118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LEVEL 3</a:t>
            </a:r>
            <a:endParaRPr lang="LID4096" sz="2400" b="1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3762D679-DA07-4E7A-906F-A34250D1DC6A}"/>
              </a:ext>
            </a:extLst>
          </p:cNvPr>
          <p:cNvSpPr txBox="1"/>
          <p:nvPr/>
        </p:nvSpPr>
        <p:spPr>
          <a:xfrm>
            <a:off x="961937" y="4575359"/>
            <a:ext cx="118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LEVEL 4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62104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1A7E97-87AC-4FAB-B157-5C117E8A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סכמת מלבנים רעיונית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41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BDAF5E-D521-4A32-AC70-4BD8006C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סכמת מלבנים מלאה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6363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BDAF5E-D521-4A32-AC70-4BD8006C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סכמת מלבנים - מריו</a:t>
            </a:r>
            <a:endParaRPr lang="LID4096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5ACA9DA-0670-4D6E-B886-309A1C70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" y="1560352"/>
            <a:ext cx="9126594" cy="52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4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BDAF5E-D521-4A32-AC70-4BD8006C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מכונת מצבים - מריו</a:t>
            </a:r>
            <a:endParaRPr lang="LID4096" dirty="0"/>
          </a:p>
        </p:txBody>
      </p:sp>
      <p:pic>
        <p:nvPicPr>
          <p:cNvPr id="53" name="תמונה 52">
            <a:extLst>
              <a:ext uri="{FF2B5EF4-FFF2-40B4-BE49-F238E27FC236}">
                <a16:creationId xmlns:a16="http://schemas.microsoft.com/office/drawing/2014/main" id="{59FF432E-84B9-4CED-8B01-1EFB8941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" y="1629956"/>
            <a:ext cx="9116520" cy="50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315</Words>
  <Application>Microsoft Office PowerPoint</Application>
  <PresentationFormat>‫הצגה על המסך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Segoe UI</vt:lpstr>
      <vt:lpstr>Segoe UI Black</vt:lpstr>
      <vt:lpstr>Segoe UI Emoji</vt:lpstr>
      <vt:lpstr>Segoe UI Semibold</vt:lpstr>
      <vt:lpstr>Office Theme</vt:lpstr>
      <vt:lpstr>Mario Time</vt:lpstr>
      <vt:lpstr>אפיון פרויקט</vt:lpstr>
      <vt:lpstr>מאפייני המשחק</vt:lpstr>
      <vt:lpstr>המדרגות השונות</vt:lpstr>
      <vt:lpstr>תצוגת משחק</vt:lpstr>
      <vt:lpstr>סכמת מלבנים רעיונית</vt:lpstr>
      <vt:lpstr>סכמת מלבנים מלאה</vt:lpstr>
      <vt:lpstr>סכמת מלבנים - מריו</vt:lpstr>
      <vt:lpstr>מכונת מצבים - מריו</vt:lpstr>
      <vt:lpstr>תנועת מריו</vt:lpstr>
      <vt:lpstr>תנועת מריו - המשך</vt:lpstr>
      <vt:lpstr>לוגיקה מעניינת – מפת מדרגות</vt:lpstr>
      <vt:lpstr>מסקנות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>Daniel Shkolnik</cp:lastModifiedBy>
  <cp:revision>9</cp:revision>
  <dcterms:created xsi:type="dcterms:W3CDTF">2015-01-02T02:37:11Z</dcterms:created>
  <dcterms:modified xsi:type="dcterms:W3CDTF">2020-09-14T19:05:47Z</dcterms:modified>
</cp:coreProperties>
</file>