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66" r:id="rId2"/>
    <p:sldId id="267" r:id="rId3"/>
    <p:sldId id="268" r:id="rId4"/>
    <p:sldId id="269" r:id="rId5"/>
    <p:sldId id="270" r:id="rId6"/>
    <p:sldId id="271" r:id="rId7"/>
    <p:sldId id="272" r:id="rId8"/>
    <p:sldId id="273"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124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manualLayout>
          <c:layoutTarget val="inner"/>
          <c:xMode val="edge"/>
          <c:yMode val="edge"/>
          <c:x val="0.12790075459317585"/>
          <c:y val="0.37981249999999994"/>
          <c:w val="0.41345833333333326"/>
          <c:h val="0.62018749999999989"/>
        </c:manualLayout>
      </c:layout>
      <c:pieChart>
        <c:varyColors val="1"/>
        <c:ser>
          <c:idx val="0"/>
          <c:order val="0"/>
          <c:tx>
            <c:strRef>
              <c:f>Sheet1!$B$1</c:f>
              <c:strCache>
                <c:ptCount val="1"/>
                <c:pt idx="0">
                  <c:v>Sales</c:v>
                </c:pt>
              </c:strCache>
            </c:strRef>
          </c:tx>
          <c:cat>
            <c:strRef>
              <c:f>Sheet1!$A$2:$A$5</c:f>
              <c:strCache>
                <c:ptCount val="4"/>
                <c:pt idx="0">
                  <c:v>Management</c:v>
                </c:pt>
                <c:pt idx="1">
                  <c:v>Testing</c:v>
                </c:pt>
                <c:pt idx="2">
                  <c:v>Security</c:v>
                </c:pt>
                <c:pt idx="3">
                  <c:v>Development</c:v>
                </c:pt>
              </c:strCache>
            </c:strRef>
          </c:cat>
          <c:val>
            <c:numRef>
              <c:f>Sheet1!$B$2:$B$5</c:f>
              <c:numCache>
                <c:formatCode>General</c:formatCode>
                <c:ptCount val="4"/>
                <c:pt idx="0">
                  <c:v>20</c:v>
                </c:pt>
                <c:pt idx="1">
                  <c:v>10</c:v>
                </c:pt>
                <c:pt idx="2">
                  <c:v>30</c:v>
                </c:pt>
                <c:pt idx="3">
                  <c:v>40</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5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20365352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0BC1078-46ED-40F9-8930-935BAD7C2B02}" type="datetimeFigureOut">
              <a:rPr lang="zh-CN" altLang="en-US" smtClean="0"/>
              <a:t>2024/5/30</a:t>
            </a:fld>
            <a:endParaRPr lang="zh-CN" altLang="en-US"/>
          </a:p>
        </p:txBody>
      </p:sp>
      <p:sp>
        <p:nvSpPr>
          <p:cNvPr id="17" name="Footer Placeholder 16"/>
          <p:cNvSpPr>
            <a:spLocks noGrp="1"/>
          </p:cNvSpPr>
          <p:nvPr>
            <p:ph type="ftr" sz="quarter" idx="11"/>
          </p:nvPr>
        </p:nvSpPr>
        <p:spPr/>
        <p:txBody>
          <a:bodyPr/>
          <a:lstStyle/>
          <a:p>
            <a:endParaRPr lang="zh-CN" alt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5B52ADC-5BFA-4FBD-BEE2-16096B7F4166}" type="slidenum">
              <a:rPr lang="zh-CN" altLang="en-US" smtClean="0"/>
              <a:t>‹#›</a:t>
            </a:fld>
            <a:endParaRPr lang="zh-CN" alt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BC1078-46ED-40F9-8930-935BAD7C2B02}" type="datetimeFigureOut">
              <a:rPr lang="zh-CN" altLang="en-US" smtClean="0"/>
              <a:t>2024/5/30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5B52ADC-5BFA-4FBD-BEE2-16096B7F4166}" type="slidenum">
              <a:rPr lang="zh-CN" altLang="en-US" smtClean="0"/>
              <a:t>‹#›</a:t>
            </a:fld>
            <a:endParaRPr lang="zh-CN" alt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BC1078-46ED-40F9-8930-935BAD7C2B02}" type="datetimeFigureOut">
              <a:rPr lang="zh-CN" altLang="en-US" smtClean="0"/>
              <a:t>2024/5/30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0BC1078-46ED-40F9-8930-935BAD7C2B02}" type="datetimeFigureOut">
              <a:rPr lang="zh-CN" altLang="en-US" smtClean="0"/>
              <a:t>2024/5/30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4361688" y="1026372"/>
            <a:ext cx="457200" cy="441325"/>
          </a:xfrm>
        </p:spPr>
        <p:txBody>
          <a:bodyPr/>
          <a:lstStyle/>
          <a:p>
            <a:fld id="{D5B52ADC-5BFA-4FBD-BEE2-16096B7F4166}" type="slidenum">
              <a:rPr lang="zh-CN" altLang="en-US" smtClean="0"/>
              <a:t>‹#›</a:t>
            </a:fld>
            <a:endParaRPr lang="zh-CN" alt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zh-CN" altLang="en-US"/>
          </a:p>
        </p:txBody>
      </p:sp>
      <p:sp>
        <p:nvSpPr>
          <p:cNvPr id="4" name="Date Placeholder 3"/>
          <p:cNvSpPr>
            <a:spLocks noGrp="1"/>
          </p:cNvSpPr>
          <p:nvPr>
            <p:ph type="dt" sz="half" idx="10"/>
          </p:nvPr>
        </p:nvSpPr>
        <p:spPr/>
        <p:txBody>
          <a:bodyPr/>
          <a:lstStyle/>
          <a:p>
            <a:fld id="{70BC1078-46ED-40F9-8930-935BAD7C2B02}" type="datetimeFigureOut">
              <a:rPr lang="zh-CN" altLang="en-US" smtClean="0"/>
              <a:t>2024/5/30</a:t>
            </a:fld>
            <a:endParaRPr lang="zh-CN" alt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5B52ADC-5BFA-4FBD-BEE2-16096B7F4166}" type="slidenum">
              <a:rPr lang="zh-CN" altLang="en-US" smtClean="0"/>
              <a:t>‹#›</a:t>
            </a:fld>
            <a:endParaRPr lang="zh-CN" alt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0BC1078-46ED-40F9-8930-935BAD7C2B02}" type="datetimeFigureOut">
              <a:rPr lang="zh-CN" altLang="en-US" smtClean="0"/>
              <a:t>2024/5/30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0BC1078-46ED-40F9-8930-935BAD7C2B02}" type="datetimeFigureOut">
              <a:rPr lang="zh-CN" altLang="en-US" smtClean="0"/>
              <a:t>2024/5/30</a:t>
            </a:fld>
            <a:endParaRPr lang="zh-CN" altLang="en-US"/>
          </a:p>
        </p:txBody>
      </p:sp>
      <p:sp>
        <p:nvSpPr>
          <p:cNvPr id="8" name="Footer Placeholder 7"/>
          <p:cNvSpPr>
            <a:spLocks noGrp="1"/>
          </p:cNvSpPr>
          <p:nvPr>
            <p:ph type="ftr" sz="quarter" idx="11"/>
          </p:nvPr>
        </p:nvSpPr>
        <p:spPr>
          <a:xfrm>
            <a:off x="304800" y="6409944"/>
            <a:ext cx="3581400" cy="365760"/>
          </a:xfrm>
        </p:spPr>
        <p:txBody>
          <a:bodyPr/>
          <a:lstStyle/>
          <a:p>
            <a:endParaRPr lang="zh-CN" alt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5B52ADC-5BFA-4FBD-BEE2-16096B7F4166}" type="slidenum">
              <a:rPr lang="zh-CN" altLang="en-US" smtClean="0"/>
              <a:t>‹#›</a:t>
            </a:fld>
            <a:endParaRPr lang="zh-CN" alt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0BC1078-46ED-40F9-8930-935BAD7C2B02}" type="datetimeFigureOut">
              <a:rPr lang="zh-CN" altLang="en-US" smtClean="0"/>
              <a:t>2024/5/30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a:xfrm>
            <a:off x="4343400" y="1036020"/>
            <a:ext cx="457200" cy="441325"/>
          </a:xfrm>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0BC1078-46ED-40F9-8930-935BAD7C2B02}" type="datetimeFigureOut">
              <a:rPr lang="zh-CN" altLang="en-US" smtClean="0"/>
              <a:t>2024/5/30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5B52ADC-5BFA-4FBD-BEE2-16096B7F416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5B52ADC-5BFA-4FBD-BEE2-16096B7F4166}" type="slidenum">
              <a:rPr lang="zh-CN" altLang="en-US" smtClean="0"/>
              <a:t>‹#›</a:t>
            </a:fld>
            <a:endParaRPr lang="zh-CN" alt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0BC1078-46ED-40F9-8930-935BAD7C2B02}" type="datetimeFigureOut">
              <a:rPr lang="zh-CN" altLang="en-US" smtClean="0"/>
              <a:t>2024/5/30</a:t>
            </a:fld>
            <a:endParaRPr lang="zh-CN" altLang="en-US"/>
          </a:p>
        </p:txBody>
      </p:sp>
      <p:sp>
        <p:nvSpPr>
          <p:cNvPr id="6" name="Footer Placeholder 5"/>
          <p:cNvSpPr>
            <a:spLocks noGrp="1"/>
          </p:cNvSpPr>
          <p:nvPr>
            <p:ph type="ftr" sz="quarter" idx="11"/>
          </p:nvPr>
        </p:nvSpPr>
        <p:spPr>
          <a:xfrm>
            <a:off x="301752" y="6410848"/>
            <a:ext cx="3383280" cy="365760"/>
          </a:xfrm>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5B52ADC-5BFA-4FBD-BEE2-16096B7F4166}" type="slidenum">
              <a:rPr lang="zh-CN" altLang="en-US" smtClean="0"/>
              <a:t>‹#›</a:t>
            </a:fld>
            <a:endParaRPr lang="zh-CN" alt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0BC1078-46ED-40F9-8930-935BAD7C2B02}" type="datetimeFigureOut">
              <a:rPr lang="zh-CN" altLang="en-US" smtClean="0"/>
              <a:t>2024/5/30</a:t>
            </a:fld>
            <a:endParaRPr lang="zh-CN" altLang="en-US"/>
          </a:p>
        </p:txBody>
      </p:sp>
      <p:sp>
        <p:nvSpPr>
          <p:cNvPr id="6" name="Footer Placeholder 5"/>
          <p:cNvSpPr>
            <a:spLocks noGrp="1"/>
          </p:cNvSpPr>
          <p:nvPr>
            <p:ph type="ftr" sz="quarter" idx="11"/>
          </p:nvPr>
        </p:nvSpPr>
        <p:spPr>
          <a:xfrm>
            <a:off x="301752" y="6410848"/>
            <a:ext cx="3584448" cy="365760"/>
          </a:xfrm>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0BC1078-46ED-40F9-8930-935BAD7C2B02}" type="datetimeFigureOut">
              <a:rPr lang="zh-CN" altLang="en-US" smtClean="0"/>
              <a:t>2024/5/30</a:t>
            </a:fld>
            <a:endParaRPr lang="zh-CN" alt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zh-CN" alt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5B52ADC-5BFA-4FBD-BEE2-16096B7F4166}" type="slidenum">
              <a:rPr lang="zh-CN" altLang="en-US" smtClean="0"/>
              <a:t>‹#›</a:t>
            </a:fld>
            <a:endParaRPr lang="zh-CN" alt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Subtitle 2"/>
          <p:cNvSpPr>
            <a:spLocks noGrp="1"/>
          </p:cNvSpPr>
          <p:nvPr>
            <p:ph type="subTitle" idx="1"/>
          </p:nvPr>
        </p:nvSpPr>
        <p:spPr/>
        <p:txBody>
          <a:bodyPr/>
          <a:lstStyle/>
          <a:p>
            <a:endParaRPr lang="en-US" altLang="zh-CN" dirty="0"/>
          </a:p>
          <a:p>
            <a:r>
              <a:rPr lang="en-US" altLang="zh-CN" u="sng" dirty="0"/>
              <a:t>Hotel Location </a:t>
            </a:r>
            <a:r>
              <a:rPr lang="en-US" altLang="zh-CN" u="sng" dirty="0" smtClean="0"/>
              <a:t>Website</a:t>
            </a:r>
            <a:endParaRPr lang="en-US" altLang="zh-CN" u="sng" dirty="0"/>
          </a:p>
        </p:txBody>
      </p:sp>
      <p:sp>
        <p:nvSpPr>
          <p:cNvPr id="1048586" name="Title 1"/>
          <p:cNvSpPr>
            <a:spLocks noGrp="1"/>
          </p:cNvSpPr>
          <p:nvPr>
            <p:ph type="ctrTitle"/>
          </p:nvPr>
        </p:nvSpPr>
        <p:spPr/>
        <p:txBody>
          <a:bodyPr/>
          <a:lstStyle/>
          <a:p>
            <a:r>
              <a:rPr lang="en-US" altLang="zh-CN" b="1" i="1" u="sng"/>
              <a:t>Web Engineering Project Proposal </a:t>
            </a:r>
          </a:p>
        </p:txBody>
      </p:sp>
    </p:spTree>
  </p:cSld>
  <p:clrMapOvr>
    <a:masterClrMapping/>
  </p:clrMapOvr>
  <p:transition spd="slow">
    <p:extLst>
      <p:ext uri="http://mobile.wps.com/transition/2016/1">
        <p:transition xmlns="" xmlns:p14="http://schemas.microsoft.com/office/powerpoint/2010/main" xmlns:mc="http://schemas.openxmlformats.org/markup-compatibility/2006" val="wps_appear_l_1000"/>
      </p:ext>
    </p:extLs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048592"/>
          <p:cNvSpPr>
            <a:spLocks noGrp="1"/>
          </p:cNvSpPr>
          <p:nvPr>
            <p:ph type="title"/>
          </p:nvPr>
        </p:nvSpPr>
        <p:spPr/>
        <p:txBody>
          <a:bodyPr/>
          <a:lstStyle/>
          <a:p>
            <a:pPr algn="ctr"/>
            <a:r>
              <a:rPr lang="en-US" b="1" i="1" u="sng"/>
              <a:t>Objective</a:t>
            </a:r>
            <a:r>
              <a:rPr lang="en-US"/>
              <a:t> </a:t>
            </a:r>
          </a:p>
        </p:txBody>
      </p:sp>
      <p:sp>
        <p:nvSpPr>
          <p:cNvPr id="1048594" name="Content Placeholder 1048593"/>
          <p:cNvSpPr>
            <a:spLocks noGrp="1"/>
          </p:cNvSpPr>
          <p:nvPr>
            <p:ph sz="quarter" idx="1"/>
          </p:nvPr>
        </p:nvSpPr>
        <p:spPr/>
        <p:txBody>
          <a:bodyPr/>
          <a:lstStyle/>
          <a:p>
            <a:endParaRPr lang="en-US"/>
          </a:p>
          <a:p>
            <a:endParaRPr lang="en-US"/>
          </a:p>
          <a:p>
            <a:r>
              <a:rPr lang="en-US"/>
              <a:t> It will allow people to find nearest Hotels from their current location and show basic information about the Hotels.</a:t>
            </a:r>
          </a:p>
        </p:txBody>
      </p:sp>
    </p:spTree>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048594"/>
          <p:cNvSpPr>
            <a:spLocks noGrp="1"/>
          </p:cNvSpPr>
          <p:nvPr>
            <p:ph type="title"/>
          </p:nvPr>
        </p:nvSpPr>
        <p:spPr/>
        <p:txBody>
          <a:bodyPr/>
          <a:lstStyle/>
          <a:p>
            <a:pPr algn="ctr"/>
            <a:r>
              <a:rPr lang="en-US" b="1" i="1" u="sng"/>
              <a:t>Target Audience </a:t>
            </a:r>
          </a:p>
        </p:txBody>
      </p:sp>
      <p:sp>
        <p:nvSpPr>
          <p:cNvPr id="1048596" name="Content Placeholder 1048595"/>
          <p:cNvSpPr>
            <a:spLocks noGrp="1"/>
          </p:cNvSpPr>
          <p:nvPr>
            <p:ph sz="quarter" idx="1"/>
          </p:nvPr>
        </p:nvSpPr>
        <p:spPr/>
        <p:txBody>
          <a:bodyPr/>
          <a:lstStyle/>
          <a:p>
            <a:endParaRPr lang="en-US"/>
          </a:p>
          <a:p>
            <a:endParaRPr lang="en-US"/>
          </a:p>
          <a:p>
            <a:r>
              <a:rPr lang="en-US"/>
              <a:t> The target Audience is the people who travel alot which may be due to work or other recreational activities. </a:t>
            </a:r>
          </a:p>
        </p:txBody>
      </p:sp>
    </p:spTree>
  </p:cSld>
  <p:clrMapOvr>
    <a:masterClrMapping/>
  </p:clrMapOvr>
  <mc:AlternateContent xmlns:mc="http://schemas.openxmlformats.org/markup-compatibility/2006" xmlns:p14="http://schemas.microsoft.com/office/powerpoint/2010/main">
    <mc:Choice Requires="p14">
      <p:transition spd="slow" p14:dur="1500">
        <p:extLst>
          <p:ext uri="http://mobile.wps.com/transition/2016/1">
            <p:transition xmlns="" val="wps_twist_l_1500"/>
          </p:ext>
        </p:extLs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048596"/>
          <p:cNvSpPr>
            <a:spLocks noGrp="1"/>
          </p:cNvSpPr>
          <p:nvPr>
            <p:ph type="title"/>
          </p:nvPr>
        </p:nvSpPr>
        <p:spPr/>
        <p:txBody>
          <a:bodyPr/>
          <a:lstStyle/>
          <a:p>
            <a:pPr algn="ctr"/>
            <a:r>
              <a:rPr lang="en-US" b="1" i="1" u="sng"/>
              <a:t>Features</a:t>
            </a:r>
            <a:r>
              <a:rPr lang="en-US"/>
              <a:t> </a:t>
            </a:r>
          </a:p>
        </p:txBody>
      </p:sp>
      <p:sp>
        <p:nvSpPr>
          <p:cNvPr id="1048598" name="Content Placeholder 1048597"/>
          <p:cNvSpPr>
            <a:spLocks noGrp="1"/>
          </p:cNvSpPr>
          <p:nvPr>
            <p:ph sz="quarter" idx="1"/>
          </p:nvPr>
        </p:nvSpPr>
        <p:spPr/>
        <p:txBody>
          <a:bodyPr/>
          <a:lstStyle/>
          <a:p>
            <a:endParaRPr lang="en-US"/>
          </a:p>
          <a:p>
            <a:endParaRPr lang="en-US"/>
          </a:p>
          <a:p>
            <a:r>
              <a:rPr lang="en-US"/>
              <a:t> The featured offered by the website are that they allow service providers to pin their location on the map and users can view them when they search for places to stay nearest to them.</a:t>
            </a: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048598"/>
          <p:cNvSpPr>
            <a:spLocks noGrp="1"/>
          </p:cNvSpPr>
          <p:nvPr>
            <p:ph type="title"/>
          </p:nvPr>
        </p:nvSpPr>
        <p:spPr/>
        <p:txBody>
          <a:bodyPr/>
          <a:lstStyle/>
          <a:p>
            <a:pPr algn="ctr"/>
            <a:r>
              <a:rPr lang="en-US" b="1" i="1" u="sng"/>
              <a:t>Management Plan</a:t>
            </a:r>
            <a:endParaRPr lang="en-US"/>
          </a:p>
        </p:txBody>
      </p:sp>
      <p:sp>
        <p:nvSpPr>
          <p:cNvPr id="1048600" name="Content Placeholder 1048599"/>
          <p:cNvSpPr>
            <a:spLocks noGrp="1"/>
          </p:cNvSpPr>
          <p:nvPr>
            <p:ph sz="quarter" idx="1"/>
          </p:nvPr>
        </p:nvSpPr>
        <p:spPr/>
        <p:txBody>
          <a:bodyPr/>
          <a:lstStyle/>
          <a:p>
            <a:endParaRPr lang="en-US"/>
          </a:p>
          <a:p>
            <a:endParaRPr lang="en-US"/>
          </a:p>
          <a:p>
            <a:r>
              <a:rPr lang="en-US"/>
              <a:t>The website will be developed by Omer Khalid.</a:t>
            </a:r>
          </a:p>
          <a:p>
            <a:r>
              <a:rPr lang="en-US"/>
              <a:t>He will be responsible for creating all modules.</a:t>
            </a:r>
          </a:p>
          <a:p>
            <a:r>
              <a:rPr lang="en-US"/>
              <a:t>The estimated time line is twenty one Hours.</a:t>
            </a:r>
          </a:p>
          <a:p>
            <a:r>
              <a:rPr lang="en-US"/>
              <a:t>The budget is about 74%.</a:t>
            </a:r>
          </a:p>
          <a:p>
            <a:endParaRPr lang="en-US"/>
          </a:p>
        </p:txBody>
      </p:sp>
      <p:graphicFrame>
        <p:nvGraphicFramePr>
          <p:cNvPr id="2" name="Chart 1"/>
          <p:cNvGraphicFramePr/>
          <p:nvPr>
            <p:extLst>
              <p:ext uri="{D42A27DB-BD31-4B8C-83A1-F6EECF244321}">
                <p14:modId xmlns:p14="http://schemas.microsoft.com/office/powerpoint/2010/main" val="150581358"/>
              </p:ext>
            </p:extLst>
          </p:nvPr>
        </p:nvGraphicFramePr>
        <p:xfrm>
          <a:off x="3478305" y="2671482"/>
          <a:ext cx="5522259" cy="364863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048604"/>
          <p:cNvSpPr>
            <a:spLocks noGrp="1"/>
          </p:cNvSpPr>
          <p:nvPr>
            <p:ph type="title"/>
          </p:nvPr>
        </p:nvSpPr>
        <p:spPr/>
        <p:txBody>
          <a:bodyPr/>
          <a:lstStyle/>
          <a:p>
            <a:pPr algn="ctr"/>
            <a:r>
              <a:rPr lang="en-US" b="1" i="1" u="sng"/>
              <a:t>Use case Diagram</a:t>
            </a:r>
          </a:p>
        </p:txBody>
      </p:sp>
      <p:pic>
        <p:nvPicPr>
          <p:cNvPr id="2097152" name="Picture 2097151"/>
          <p:cNvPicPr>
            <a:picLocks/>
          </p:cNvPicPr>
          <p:nvPr/>
        </p:nvPicPr>
        <p:blipFill>
          <a:blip r:embed="rId2"/>
          <a:stretch>
            <a:fillRect/>
          </a:stretch>
        </p:blipFill>
        <p:spPr>
          <a:xfrm>
            <a:off x="818284" y="1414135"/>
            <a:ext cx="7507431" cy="5224211"/>
          </a:xfrm>
          <a:prstGeom prst="rect">
            <a:avLst/>
          </a:prstGeom>
        </p:spPr>
      </p:pic>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048605"/>
          <p:cNvSpPr>
            <a:spLocks noGrp="1"/>
          </p:cNvSpPr>
          <p:nvPr>
            <p:ph type="title"/>
          </p:nvPr>
        </p:nvSpPr>
        <p:spPr/>
        <p:txBody>
          <a:bodyPr/>
          <a:lstStyle/>
          <a:p>
            <a:pPr algn="ctr"/>
            <a:r>
              <a:rPr lang="en-US" b="1" i="1" u="sng"/>
              <a:t>Class Diagram </a:t>
            </a:r>
          </a:p>
        </p:txBody>
      </p:sp>
      <p:pic>
        <p:nvPicPr>
          <p:cNvPr id="2097153" name="Picture 2097152"/>
          <p:cNvPicPr>
            <a:picLocks/>
          </p:cNvPicPr>
          <p:nvPr/>
        </p:nvPicPr>
        <p:blipFill>
          <a:blip r:embed="rId2"/>
          <a:stretch>
            <a:fillRect/>
          </a:stretch>
        </p:blipFill>
        <p:spPr>
          <a:xfrm>
            <a:off x="1486022" y="1581442"/>
            <a:ext cx="6433703" cy="4882571"/>
          </a:xfrm>
          <a:prstGeom prst="rect">
            <a:avLst/>
          </a:prstGeom>
        </p:spPr>
      </p:pic>
    </p:spTree>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Subtitle 1048657"/>
          <p:cNvSpPr>
            <a:spLocks noGrp="1"/>
          </p:cNvSpPr>
          <p:nvPr>
            <p:ph type="subTitle" idx="1"/>
          </p:nvPr>
        </p:nvSpPr>
        <p:spPr/>
        <p:txBody>
          <a:bodyPr/>
          <a:lstStyle/>
          <a:p>
            <a:endParaRPr lang="en-US"/>
          </a:p>
        </p:txBody>
      </p:sp>
      <p:sp>
        <p:nvSpPr>
          <p:cNvPr id="1048657" name="Title 1048656"/>
          <p:cNvSpPr>
            <a:spLocks noGrp="1"/>
          </p:cNvSpPr>
          <p:nvPr>
            <p:ph type="ctrTitle"/>
          </p:nvPr>
        </p:nvSpPr>
        <p:spPr>
          <a:xfrm>
            <a:off x="685800" y="1122363"/>
            <a:ext cx="7772400" cy="3185976"/>
          </a:xfrm>
        </p:spPr>
        <p:txBody>
          <a:bodyPr/>
          <a:lstStyle/>
          <a:p>
            <a:r>
              <a:rPr lang="en-US" sz="9600" b="1" i="1" u="sng"/>
              <a:t>The End</a:t>
            </a:r>
          </a:p>
        </p:txBody>
      </p:sp>
    </p:spTree>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88</TotalTime>
  <Words>132</Words>
  <Application>Microsoft Office PowerPoint</Application>
  <PresentationFormat>On-screen Show (4:3)</PresentationFormat>
  <Paragraphs>26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Civic</vt:lpstr>
      <vt:lpstr>Web Engineering Project Proposal </vt:lpstr>
      <vt:lpstr>Objective </vt:lpstr>
      <vt:lpstr>Target Audience </vt:lpstr>
      <vt:lpstr>Features </vt:lpstr>
      <vt:lpstr>Management Plan</vt:lpstr>
      <vt:lpstr>Use case Diagram</vt:lpstr>
      <vt:lpstr>Class Diagram </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Engineering Project Proposal </dc:title>
  <dc:creator>Infinix X670</dc:creator>
  <cp:lastModifiedBy>DecenT</cp:lastModifiedBy>
  <cp:revision>3</cp:revision>
  <dcterms:created xsi:type="dcterms:W3CDTF">2015-05-11T03:30:45Z</dcterms:created>
  <dcterms:modified xsi:type="dcterms:W3CDTF">2024-05-30T12:54:49Z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c32186cf372e4082ae22cd716305011f</vt:lpwstr>
  </property>
</Properties>
</file>