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79_9E9855F5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81" r:id="rId4"/>
  </p:sldMasterIdLst>
  <p:notesMasterIdLst>
    <p:notesMasterId r:id="rId18"/>
  </p:notesMasterIdLst>
  <p:handoutMasterIdLst>
    <p:handoutMasterId r:id="rId19"/>
  </p:handoutMasterIdLst>
  <p:sldIdLst>
    <p:sldId id="256" r:id="rId5"/>
    <p:sldId id="373" r:id="rId6"/>
    <p:sldId id="374" r:id="rId7"/>
    <p:sldId id="375" r:id="rId8"/>
    <p:sldId id="376" r:id="rId9"/>
    <p:sldId id="377" r:id="rId10"/>
    <p:sldId id="378" r:id="rId11"/>
    <p:sldId id="383" r:id="rId12"/>
    <p:sldId id="382" r:id="rId13"/>
    <p:sldId id="384" r:id="rId14"/>
    <p:sldId id="381" r:id="rId15"/>
    <p:sldId id="379" r:id="rId16"/>
    <p:sldId id="380" r:id="rId1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Rockwell Light" panose="02040303020102020203" pitchFamily="18" charset="0"/>
      <p:regular r:id="rId28"/>
    </p:embeddedFont>
    <p:embeddedFont>
      <p:font typeface="Tahoma" panose="020B0604030504040204" pitchFamily="34" charset="0"/>
      <p:regular r:id="rId29"/>
      <p:bold r:id="rId30"/>
    </p:embeddedFont>
    <p:embeddedFont>
      <p:font typeface="Webdings" panose="05030102010509060703" pitchFamily="18" charset="2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41">
          <p15:clr>
            <a:srgbClr val="A4A3A4"/>
          </p15:clr>
        </p15:guide>
        <p15:guide id="2" orient="horz" pos="133">
          <p15:clr>
            <a:srgbClr val="A4A3A4"/>
          </p15:clr>
        </p15:guide>
        <p15:guide id="3" orient="horz" pos="756">
          <p15:clr>
            <a:srgbClr val="A4A3A4"/>
          </p15:clr>
        </p15:guide>
        <p15:guide id="4" orient="horz" pos="612">
          <p15:clr>
            <a:srgbClr val="A4A3A4"/>
          </p15:clr>
        </p15:guide>
        <p15:guide id="5" pos="144">
          <p15:clr>
            <a:srgbClr val="A4A3A4"/>
          </p15:clr>
        </p15:guide>
        <p15:guide id="6" pos="5616">
          <p15:clr>
            <a:srgbClr val="A4A3A4"/>
          </p15:clr>
        </p15:guide>
        <p15:guide id="7" pos="2880">
          <p15:clr>
            <a:srgbClr val="A4A3A4"/>
          </p15:clr>
        </p15:guide>
        <p15:guide id="8" pos="646">
          <p15:clr>
            <a:srgbClr val="A4A3A4"/>
          </p15:clr>
        </p15:guide>
        <p15:guide id="9" orient="horz" pos="147">
          <p15:clr>
            <a:srgbClr val="A4A3A4"/>
          </p15:clr>
        </p15:guide>
        <p15:guide id="10" orient="horz" pos="604">
          <p15:clr>
            <a:srgbClr val="A4A3A4"/>
          </p15:clr>
        </p15:guide>
        <p15:guide id="11" orient="horz" pos="28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ED7D30B-BCBA-FC82-CF12-70FCC86C3A4B}" name="Yehonatan Lusky" initials="YL" userId="S::l.yehonatan@campus.technion.ac.il::835d9dec-578f-471a-8630-d1efcacb6b40" providerId="AD"/>
  <p188:author id="{2E9B1065-F5C3-F44C-4CA0-320C64B1B6A9}" name="Omer Lazarovich" initials="OL" userId="S::olazarovich@campus.technion.ac.il::db8a0437-8c73-43ef-b042-dcf2393305b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A2A"/>
    <a:srgbClr val="2BB5DD"/>
    <a:srgbClr val="FFFFFF"/>
    <a:srgbClr val="99CC00"/>
    <a:srgbClr val="FFC000"/>
    <a:srgbClr val="DC5A33"/>
    <a:srgbClr val="4B4D4C"/>
    <a:srgbClr val="000000"/>
    <a:srgbClr val="859EB1"/>
    <a:srgbClr val="A0B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4F7AA4-F8A5-FABF-2FE6-E1E61AC7D9DA}" v="9" dt="2024-07-21T19:39:23.170"/>
    <p1510:client id="{A63E6DD7-8C28-A917-72F2-47990D76FAED}" v="1" dt="2024-07-22T12:33:58.472"/>
    <p1510:client id="{C2C64EAA-14F5-4916-87FB-83A7ECE5EC7A}" v="28" dt="2024-07-21T19:43:47.675"/>
    <p1510:client id="{D4E2F8A3-A610-5482-6C1B-C1673C7BD104}" v="2" dt="2024-07-22T13:14:20.7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08" autoAdjust="0"/>
    <p:restoredTop sz="94628" autoAdjust="0"/>
  </p:normalViewPr>
  <p:slideViewPr>
    <p:cSldViewPr snapToGrid="0" showGuides="1">
      <p:cViewPr varScale="1">
        <p:scale>
          <a:sx n="121" d="100"/>
          <a:sy n="121" d="100"/>
        </p:scale>
        <p:origin x="2196" y="76"/>
      </p:cViewPr>
      <p:guideLst>
        <p:guide orient="horz" pos="2741"/>
        <p:guide orient="horz" pos="133"/>
        <p:guide orient="horz" pos="756"/>
        <p:guide orient="horz" pos="612"/>
        <p:guide pos="144"/>
        <p:guide pos="5616"/>
        <p:guide pos="2880"/>
        <p:guide pos="646"/>
        <p:guide orient="horz" pos="147"/>
        <p:guide orient="horz" pos="604"/>
        <p:guide orient="horz" pos="2890"/>
      </p:guideLst>
    </p:cSldViewPr>
  </p:slideViewPr>
  <p:outlineViewPr>
    <p:cViewPr>
      <p:scale>
        <a:sx n="33" d="100"/>
        <a:sy n="33" d="100"/>
      </p:scale>
      <p:origin x="0" y="778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287"/>
    </p:cViewPr>
  </p:sorterViewPr>
  <p:notesViewPr>
    <p:cSldViewPr snapToGrid="0" showGuides="1">
      <p:cViewPr varScale="1">
        <p:scale>
          <a:sx n="120" d="100"/>
          <a:sy n="120" d="100"/>
        </p:scale>
        <p:origin x="-500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er Lazarovich" userId="S::olazarovich@campus.technion.ac.il::db8a0437-8c73-43ef-b042-dcf2393305b8" providerId="AD" clId="Web-{A1C80272-F05D-00F9-3A84-481BEB604604}"/>
    <pc:docChg chg="mod addSld delSld modSld">
      <pc:chgData name="Omer Lazarovich" userId="S::olazarovich@campus.technion.ac.il::db8a0437-8c73-43ef-b042-dcf2393305b8" providerId="AD" clId="Web-{A1C80272-F05D-00F9-3A84-481BEB604604}" dt="2024-07-20T17:47:29.906" v="24"/>
      <pc:docMkLst>
        <pc:docMk/>
      </pc:docMkLst>
      <pc:sldChg chg="addAnim">
        <pc:chgData name="Omer Lazarovich" userId="S::olazarovich@campus.technion.ac.il::db8a0437-8c73-43ef-b042-dcf2393305b8" providerId="AD" clId="Web-{A1C80272-F05D-00F9-3A84-481BEB604604}" dt="2024-07-20T17:45:54.074" v="7"/>
        <pc:sldMkLst>
          <pc:docMk/>
          <pc:sldMk cId="2906928107" sldId="373"/>
        </pc:sldMkLst>
      </pc:sldChg>
      <pc:sldChg chg="addAnim">
        <pc:chgData name="Omer Lazarovich" userId="S::olazarovich@campus.technion.ac.il::db8a0437-8c73-43ef-b042-dcf2393305b8" providerId="AD" clId="Web-{A1C80272-F05D-00F9-3A84-481BEB604604}" dt="2024-07-20T17:46:06.965" v="9"/>
        <pc:sldMkLst>
          <pc:docMk/>
          <pc:sldMk cId="3821934966" sldId="375"/>
        </pc:sldMkLst>
      </pc:sldChg>
      <pc:sldChg chg="addAnim">
        <pc:chgData name="Omer Lazarovich" userId="S::olazarovich@campus.technion.ac.il::db8a0437-8c73-43ef-b042-dcf2393305b8" providerId="AD" clId="Web-{A1C80272-F05D-00F9-3A84-481BEB604604}" dt="2024-07-20T17:46:14.231" v="10"/>
        <pc:sldMkLst>
          <pc:docMk/>
          <pc:sldMk cId="2516873956" sldId="376"/>
        </pc:sldMkLst>
      </pc:sldChg>
      <pc:sldChg chg="modSp addAnim delAnim modAnim modCm">
        <pc:chgData name="Omer Lazarovich" userId="S::olazarovich@campus.technion.ac.il::db8a0437-8c73-43ef-b042-dcf2393305b8" providerId="AD" clId="Web-{A1C80272-F05D-00F9-3A84-481BEB604604}" dt="2024-07-20T17:47:29.906" v="24"/>
        <pc:sldMkLst>
          <pc:docMk/>
          <pc:sldMk cId="2660783605" sldId="377"/>
        </pc:sldMkLst>
        <pc:spChg chg="mod">
          <ac:chgData name="Omer Lazarovich" userId="S::olazarovich@campus.technion.ac.il::db8a0437-8c73-43ef-b042-dcf2393305b8" providerId="AD" clId="Web-{A1C80272-F05D-00F9-3A84-481BEB604604}" dt="2024-07-20T17:22:37.608" v="4" actId="20577"/>
          <ac:spMkLst>
            <pc:docMk/>
            <pc:sldMk cId="2660783605" sldId="377"/>
            <ac:spMk id="2" creationId="{114187D1-A24F-7BCD-8C1C-A5B9748FCAA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 modRxn">
              <pc226:chgData name="Omer Lazarovich" userId="S::olazarovich@campus.technion.ac.il::db8a0437-8c73-43ef-b042-dcf2393305b8" providerId="AD" clId="Web-{A1C80272-F05D-00F9-3A84-481BEB604604}" dt="2024-07-20T17:22:32.733" v="3"/>
              <pc2:cmMkLst xmlns:pc2="http://schemas.microsoft.com/office/powerpoint/2019/9/main/command">
                <pc:docMk/>
                <pc:sldMk cId="2660783605" sldId="377"/>
                <pc2:cmMk id="{34E1F9C9-9E5E-43C0-A18F-1A5E9C168C39}"/>
              </pc2:cmMkLst>
              <pc226:cmRplyChg chg="add">
                <pc226:chgData name="Omer Lazarovich" userId="S::olazarovich@campus.technion.ac.il::db8a0437-8c73-43ef-b042-dcf2393305b8" providerId="AD" clId="Web-{A1C80272-F05D-00F9-3A84-481BEB604604}" dt="2024-07-20T17:22:32.733" v="3"/>
                <pc2:cmRplyMkLst xmlns:pc2="http://schemas.microsoft.com/office/powerpoint/2019/9/main/command">
                  <pc:docMk/>
                  <pc:sldMk cId="2660783605" sldId="377"/>
                  <pc2:cmMk id="{34E1F9C9-9E5E-43C0-A18F-1A5E9C168C39}"/>
                  <pc2:cmRplyMk id="{100C0D20-8371-45CA-9821-88FF79B654D4}"/>
                </pc2:cmRplyMkLst>
              </pc226:cmRplyChg>
            </pc226:cmChg>
          </p:ext>
        </pc:extLst>
      </pc:sldChg>
      <pc:sldChg chg="mod modShow">
        <pc:chgData name="Omer Lazarovich" userId="S::olazarovich@campus.technion.ac.il::db8a0437-8c73-43ef-b042-dcf2393305b8" providerId="AD" clId="Web-{A1C80272-F05D-00F9-3A84-481BEB604604}" dt="2024-07-20T17:46:02.199" v="8"/>
        <pc:sldMkLst>
          <pc:docMk/>
          <pc:sldMk cId="1103438627" sldId="385"/>
        </pc:sldMkLst>
      </pc:sldChg>
      <pc:sldChg chg="add del replId">
        <pc:chgData name="Omer Lazarovich" userId="S::olazarovich@campus.technion.ac.il::db8a0437-8c73-43ef-b042-dcf2393305b8" providerId="AD" clId="Web-{A1C80272-F05D-00F9-3A84-481BEB604604}" dt="2024-07-20T17:33:15.886" v="6"/>
        <pc:sldMkLst>
          <pc:docMk/>
          <pc:sldMk cId="1860686582" sldId="386"/>
        </pc:sldMkLst>
      </pc:sldChg>
    </pc:docChg>
  </pc:docChgLst>
  <pc:docChgLst>
    <pc:chgData name="Yehonatan Lusky" userId="S::l.yehonatan@campus.technion.ac.il::835d9dec-578f-471a-8630-d1efcacb6b40" providerId="AD" clId="Web-{83BCF73C-0491-72CD-7234-62E7D2011F80}"/>
    <pc:docChg chg="addSld modSld">
      <pc:chgData name="Yehonatan Lusky" userId="S::l.yehonatan@campus.technion.ac.il::835d9dec-578f-471a-8630-d1efcacb6b40" providerId="AD" clId="Web-{83BCF73C-0491-72CD-7234-62E7D2011F80}" dt="2024-07-16T06:54:06.534" v="45" actId="20577"/>
      <pc:docMkLst>
        <pc:docMk/>
      </pc:docMkLst>
      <pc:sldChg chg="modSp">
        <pc:chgData name="Yehonatan Lusky" userId="S::l.yehonatan@campus.technion.ac.il::835d9dec-578f-471a-8630-d1efcacb6b40" providerId="AD" clId="Web-{83BCF73C-0491-72CD-7234-62E7D2011F80}" dt="2024-07-16T06:51:50.280" v="6" actId="20577"/>
        <pc:sldMkLst>
          <pc:docMk/>
          <pc:sldMk cId="2856758561" sldId="256"/>
        </pc:sldMkLst>
        <pc:spChg chg="mod">
          <ac:chgData name="Yehonatan Lusky" userId="S::l.yehonatan@campus.technion.ac.il::835d9dec-578f-471a-8630-d1efcacb6b40" providerId="AD" clId="Web-{83BCF73C-0491-72CD-7234-62E7D2011F80}" dt="2024-07-16T06:51:48.640" v="4" actId="20577"/>
          <ac:spMkLst>
            <pc:docMk/>
            <pc:sldMk cId="2856758561" sldId="256"/>
            <ac:spMk id="2" creationId="{00000000-0000-0000-0000-000000000000}"/>
          </ac:spMkLst>
        </pc:spChg>
        <pc:spChg chg="mod">
          <ac:chgData name="Yehonatan Lusky" userId="S::l.yehonatan@campus.technion.ac.il::835d9dec-578f-471a-8630-d1efcacb6b40" providerId="AD" clId="Web-{83BCF73C-0491-72CD-7234-62E7D2011F80}" dt="2024-07-16T06:51:50.280" v="6" actId="20577"/>
          <ac:spMkLst>
            <pc:docMk/>
            <pc:sldMk cId="2856758561" sldId="256"/>
            <ac:spMk id="3" creationId="{00000000-0000-0000-0000-000000000000}"/>
          </ac:spMkLst>
        </pc:spChg>
      </pc:sldChg>
      <pc:sldChg chg="modSp add replId">
        <pc:chgData name="Yehonatan Lusky" userId="S::l.yehonatan@campus.technion.ac.il::835d9dec-578f-471a-8630-d1efcacb6b40" providerId="AD" clId="Web-{83BCF73C-0491-72CD-7234-62E7D2011F80}" dt="2024-07-16T06:54:06.534" v="45" actId="20577"/>
        <pc:sldMkLst>
          <pc:docMk/>
          <pc:sldMk cId="4293730596" sldId="372"/>
        </pc:sldMkLst>
        <pc:spChg chg="mod">
          <ac:chgData name="Yehonatan Lusky" userId="S::l.yehonatan@campus.technion.ac.il::835d9dec-578f-471a-8630-d1efcacb6b40" providerId="AD" clId="Web-{83BCF73C-0491-72CD-7234-62E7D2011F80}" dt="2024-07-16T06:53:53.127" v="31" actId="20577"/>
          <ac:spMkLst>
            <pc:docMk/>
            <pc:sldMk cId="4293730596" sldId="372"/>
            <ac:spMk id="24" creationId="{00000000-0000-0000-0000-000000000000}"/>
          </ac:spMkLst>
        </pc:spChg>
        <pc:spChg chg="mod">
          <ac:chgData name="Yehonatan Lusky" userId="S::l.yehonatan@campus.technion.ac.il::835d9dec-578f-471a-8630-d1efcacb6b40" providerId="AD" clId="Web-{83BCF73C-0491-72CD-7234-62E7D2011F80}" dt="2024-07-16T06:53:40.549" v="16" actId="20577"/>
          <ac:spMkLst>
            <pc:docMk/>
            <pc:sldMk cId="4293730596" sldId="372"/>
            <ac:spMk id="44" creationId="{00000000-0000-0000-0000-000000000000}"/>
          </ac:spMkLst>
        </pc:spChg>
        <pc:spChg chg="mod">
          <ac:chgData name="Yehonatan Lusky" userId="S::l.yehonatan@campus.technion.ac.il::835d9dec-578f-471a-8630-d1efcacb6b40" providerId="AD" clId="Web-{83BCF73C-0491-72CD-7234-62E7D2011F80}" dt="2024-07-16T06:53:54.674" v="32" actId="20577"/>
          <ac:spMkLst>
            <pc:docMk/>
            <pc:sldMk cId="4293730596" sldId="372"/>
            <ac:spMk id="49" creationId="{00000000-0000-0000-0000-000000000000}"/>
          </ac:spMkLst>
        </pc:spChg>
        <pc:spChg chg="mod">
          <ac:chgData name="Yehonatan Lusky" userId="S::l.yehonatan@campus.technion.ac.il::835d9dec-578f-471a-8630-d1efcacb6b40" providerId="AD" clId="Web-{83BCF73C-0491-72CD-7234-62E7D2011F80}" dt="2024-07-16T06:54:06.534" v="45" actId="20577"/>
          <ac:spMkLst>
            <pc:docMk/>
            <pc:sldMk cId="4293730596" sldId="372"/>
            <ac:spMk id="54" creationId="{00000000-0000-0000-0000-000000000000}"/>
          </ac:spMkLst>
        </pc:spChg>
      </pc:sldChg>
    </pc:docChg>
  </pc:docChgLst>
  <pc:docChgLst>
    <pc:chgData clId="Web-{A63E6DD7-8C28-A917-72F2-47990D76FAED}"/>
    <pc:docChg chg="modSld">
      <pc:chgData name="" userId="" providerId="" clId="Web-{A63E6DD7-8C28-A917-72F2-47990D76FAED}" dt="2024-07-22T12:33:58.472" v="0" actId="20577"/>
      <pc:docMkLst>
        <pc:docMk/>
      </pc:docMkLst>
      <pc:sldChg chg="modSp">
        <pc:chgData name="" userId="" providerId="" clId="Web-{A63E6DD7-8C28-A917-72F2-47990D76FAED}" dt="2024-07-22T12:33:58.472" v="0" actId="20577"/>
        <pc:sldMkLst>
          <pc:docMk/>
          <pc:sldMk cId="2856758561" sldId="256"/>
        </pc:sldMkLst>
        <pc:spChg chg="mod">
          <ac:chgData name="" userId="" providerId="" clId="Web-{A63E6DD7-8C28-A917-72F2-47990D76FAED}" dt="2024-07-22T12:33:58.472" v="0" actId="20577"/>
          <ac:spMkLst>
            <pc:docMk/>
            <pc:sldMk cId="2856758561" sldId="256"/>
            <ac:spMk id="3" creationId="{00000000-0000-0000-0000-000000000000}"/>
          </ac:spMkLst>
        </pc:spChg>
      </pc:sldChg>
    </pc:docChg>
  </pc:docChgLst>
  <pc:docChgLst>
    <pc:chgData name="Omer Lazarovich" userId="S::olazarovich@campus.technion.ac.il::db8a0437-8c73-43ef-b042-dcf2393305b8" providerId="AD" clId="Web-{99841D28-2A90-27F4-034A-F4BF86027AD4}"/>
    <pc:docChg chg="addSld delSld modSld">
      <pc:chgData name="Omer Lazarovich" userId="S::olazarovich@campus.technion.ac.il::db8a0437-8c73-43ef-b042-dcf2393305b8" providerId="AD" clId="Web-{99841D28-2A90-27F4-034A-F4BF86027AD4}" dt="2024-07-16T15:07:58.503" v="1020" actId="1076"/>
      <pc:docMkLst>
        <pc:docMk/>
      </pc:docMkLst>
      <pc:sldChg chg="del">
        <pc:chgData name="Omer Lazarovich" userId="S::olazarovich@campus.technion.ac.il::db8a0437-8c73-43ef-b042-dcf2393305b8" providerId="AD" clId="Web-{99841D28-2A90-27F4-034A-F4BF86027AD4}" dt="2024-07-16T08:44:29.085" v="0"/>
        <pc:sldMkLst>
          <pc:docMk/>
          <pc:sldMk cId="521715388" sldId="373"/>
        </pc:sldMkLst>
      </pc:sldChg>
      <pc:sldChg chg="modSp new">
        <pc:chgData name="Omer Lazarovich" userId="S::olazarovich@campus.technion.ac.il::db8a0437-8c73-43ef-b042-dcf2393305b8" providerId="AD" clId="Web-{99841D28-2A90-27F4-034A-F4BF86027AD4}" dt="2024-07-16T08:47:28.201" v="118" actId="20577"/>
        <pc:sldMkLst>
          <pc:docMk/>
          <pc:sldMk cId="2906928107" sldId="373"/>
        </pc:sldMkLst>
        <pc:spChg chg="mod">
          <ac:chgData name="Omer Lazarovich" userId="S::olazarovich@campus.technion.ac.il::db8a0437-8c73-43ef-b042-dcf2393305b8" providerId="AD" clId="Web-{99841D28-2A90-27F4-034A-F4BF86027AD4}" dt="2024-07-16T08:47:28.201" v="118" actId="20577"/>
          <ac:spMkLst>
            <pc:docMk/>
            <pc:sldMk cId="2906928107" sldId="373"/>
            <ac:spMk id="2" creationId="{843D7678-6644-9E2E-E65C-8B2E5D3B8A5E}"/>
          </ac:spMkLst>
        </pc:spChg>
        <pc:spChg chg="mod">
          <ac:chgData name="Omer Lazarovich" userId="S::olazarovich@campus.technion.ac.il::db8a0437-8c73-43ef-b042-dcf2393305b8" providerId="AD" clId="Web-{99841D28-2A90-27F4-034A-F4BF86027AD4}" dt="2024-07-16T08:44:59.649" v="8" actId="20577"/>
          <ac:spMkLst>
            <pc:docMk/>
            <pc:sldMk cId="2906928107" sldId="373"/>
            <ac:spMk id="4" creationId="{AFB76D36-D812-F740-2CDA-90F6D73FEE88}"/>
          </ac:spMkLst>
        </pc:spChg>
      </pc:sldChg>
      <pc:sldChg chg="modSp new modNotes">
        <pc:chgData name="Omer Lazarovich" userId="S::olazarovich@campus.technion.ac.il::db8a0437-8c73-43ef-b042-dcf2393305b8" providerId="AD" clId="Web-{99841D28-2A90-27F4-034A-F4BF86027AD4}" dt="2024-07-16T08:57:50.255" v="263"/>
        <pc:sldMkLst>
          <pc:docMk/>
          <pc:sldMk cId="742527730" sldId="374"/>
        </pc:sldMkLst>
        <pc:spChg chg="mod">
          <ac:chgData name="Omer Lazarovich" userId="S::olazarovich@campus.technion.ac.il::db8a0437-8c73-43ef-b042-dcf2393305b8" providerId="AD" clId="Web-{99841D28-2A90-27F4-034A-F4BF86027AD4}" dt="2024-07-16T08:57:29.442" v="260" actId="14100"/>
          <ac:spMkLst>
            <pc:docMk/>
            <pc:sldMk cId="742527730" sldId="374"/>
            <ac:spMk id="2" creationId="{1B7D49E0-7117-2BC7-2C4B-81047848DC21}"/>
          </ac:spMkLst>
        </pc:spChg>
        <pc:spChg chg="mod">
          <ac:chgData name="Omer Lazarovich" userId="S::olazarovich@campus.technion.ac.il::db8a0437-8c73-43ef-b042-dcf2393305b8" providerId="AD" clId="Web-{99841D28-2A90-27F4-034A-F4BF86027AD4}" dt="2024-07-16T08:48:35.875" v="133" actId="20577"/>
          <ac:spMkLst>
            <pc:docMk/>
            <pc:sldMk cId="742527730" sldId="374"/>
            <ac:spMk id="4" creationId="{961F4FA9-61E8-0C00-7995-EB125356FE95}"/>
          </ac:spMkLst>
        </pc:spChg>
      </pc:sldChg>
      <pc:sldChg chg="modSp new modNotes">
        <pc:chgData name="Omer Lazarovich" userId="S::olazarovich@campus.technion.ac.il::db8a0437-8c73-43ef-b042-dcf2393305b8" providerId="AD" clId="Web-{99841D28-2A90-27F4-034A-F4BF86027AD4}" dt="2024-07-16T09:12:47.741" v="660" actId="20577"/>
        <pc:sldMkLst>
          <pc:docMk/>
          <pc:sldMk cId="3821934966" sldId="375"/>
        </pc:sldMkLst>
        <pc:spChg chg="mod">
          <ac:chgData name="Omer Lazarovich" userId="S::olazarovich@campus.technion.ac.il::db8a0437-8c73-43ef-b042-dcf2393305b8" providerId="AD" clId="Web-{99841D28-2A90-27F4-034A-F4BF86027AD4}" dt="2024-07-16T09:12:47.741" v="660" actId="20577"/>
          <ac:spMkLst>
            <pc:docMk/>
            <pc:sldMk cId="3821934966" sldId="375"/>
            <ac:spMk id="2" creationId="{10BC0DFD-37F2-11D8-4319-26F6F1104B2E}"/>
          </ac:spMkLst>
        </pc:spChg>
        <pc:spChg chg="mod">
          <ac:chgData name="Omer Lazarovich" userId="S::olazarovich@campus.technion.ac.il::db8a0437-8c73-43ef-b042-dcf2393305b8" providerId="AD" clId="Web-{99841D28-2A90-27F4-034A-F4BF86027AD4}" dt="2024-07-16T08:58:11.615" v="275" actId="20577"/>
          <ac:spMkLst>
            <pc:docMk/>
            <pc:sldMk cId="3821934966" sldId="375"/>
            <ac:spMk id="4" creationId="{5DB58345-0435-4E73-4334-3B72341FC58F}"/>
          </ac:spMkLst>
        </pc:spChg>
      </pc:sldChg>
      <pc:sldChg chg="modSp add replId">
        <pc:chgData name="Omer Lazarovich" userId="S::olazarovich@campus.technion.ac.il::db8a0437-8c73-43ef-b042-dcf2393305b8" providerId="AD" clId="Web-{99841D28-2A90-27F4-034A-F4BF86027AD4}" dt="2024-07-16T09:17:56.752" v="805" actId="20577"/>
        <pc:sldMkLst>
          <pc:docMk/>
          <pc:sldMk cId="2516873956" sldId="376"/>
        </pc:sldMkLst>
        <pc:spChg chg="mod">
          <ac:chgData name="Omer Lazarovich" userId="S::olazarovich@campus.technion.ac.il::db8a0437-8c73-43ef-b042-dcf2393305b8" providerId="AD" clId="Web-{99841D28-2A90-27F4-034A-F4BF86027AD4}" dt="2024-07-16T09:17:56.752" v="805" actId="20577"/>
          <ac:spMkLst>
            <pc:docMk/>
            <pc:sldMk cId="2516873956" sldId="376"/>
            <ac:spMk id="2" creationId="{10BC0DFD-37F2-11D8-4319-26F6F1104B2E}"/>
          </ac:spMkLst>
        </pc:spChg>
      </pc:sldChg>
      <pc:sldChg chg="addSp delSp modSp new modNotes">
        <pc:chgData name="Omer Lazarovich" userId="S::olazarovich@campus.technion.ac.il::db8a0437-8c73-43ef-b042-dcf2393305b8" providerId="AD" clId="Web-{99841D28-2A90-27F4-034A-F4BF86027AD4}" dt="2024-07-16T15:07:58.503" v="1020" actId="1076"/>
        <pc:sldMkLst>
          <pc:docMk/>
          <pc:sldMk cId="2660783605" sldId="377"/>
        </pc:sldMkLst>
        <pc:spChg chg="mod">
          <ac:chgData name="Omer Lazarovich" userId="S::olazarovich@campus.technion.ac.il::db8a0437-8c73-43ef-b042-dcf2393305b8" providerId="AD" clId="Web-{99841D28-2A90-27F4-034A-F4BF86027AD4}" dt="2024-07-16T15:07:50.081" v="1016" actId="20577"/>
          <ac:spMkLst>
            <pc:docMk/>
            <pc:sldMk cId="2660783605" sldId="377"/>
            <ac:spMk id="2" creationId="{114187D1-A24F-7BCD-8C1C-A5B9748FCAAF}"/>
          </ac:spMkLst>
        </pc:spChg>
        <pc:spChg chg="del mod">
          <ac:chgData name="Omer Lazarovich" userId="S::olazarovich@campus.technion.ac.il::db8a0437-8c73-43ef-b042-dcf2393305b8" providerId="AD" clId="Web-{99841D28-2A90-27F4-034A-F4BF86027AD4}" dt="2024-07-16T14:53:11.301" v="907"/>
          <ac:spMkLst>
            <pc:docMk/>
            <pc:sldMk cId="2660783605" sldId="377"/>
            <ac:spMk id="4" creationId="{F83B9EA4-D84F-9887-659E-753B2DDC84DD}"/>
          </ac:spMkLst>
        </pc:spChg>
        <pc:spChg chg="mod">
          <ac:chgData name="Omer Lazarovich" userId="S::olazarovich@campus.technion.ac.il::db8a0437-8c73-43ef-b042-dcf2393305b8" providerId="AD" clId="Web-{99841D28-2A90-27F4-034A-F4BF86027AD4}" dt="2024-07-16T09:18:32.378" v="816" actId="20577"/>
          <ac:spMkLst>
            <pc:docMk/>
            <pc:sldMk cId="2660783605" sldId="377"/>
            <ac:spMk id="5" creationId="{64F3A836-D4C9-66D5-6D86-E569BC910AC1}"/>
          </ac:spMkLst>
        </pc:spChg>
        <pc:spChg chg="add del mod">
          <ac:chgData name="Omer Lazarovich" userId="S::olazarovich@campus.technion.ac.il::db8a0437-8c73-43ef-b042-dcf2393305b8" providerId="AD" clId="Web-{99841D28-2A90-27F4-034A-F4BF86027AD4}" dt="2024-07-16T14:54:24.397" v="938"/>
          <ac:spMkLst>
            <pc:docMk/>
            <pc:sldMk cId="2660783605" sldId="377"/>
            <ac:spMk id="7" creationId="{10773EAC-7313-F9DE-EAE4-97C45322F3E9}"/>
          </ac:spMkLst>
        </pc:spChg>
        <pc:spChg chg="add del mod">
          <ac:chgData name="Omer Lazarovich" userId="S::olazarovich@campus.technion.ac.il::db8a0437-8c73-43ef-b042-dcf2393305b8" providerId="AD" clId="Web-{99841D28-2A90-27F4-034A-F4BF86027AD4}" dt="2024-07-16T15:06:19.891" v="987"/>
          <ac:spMkLst>
            <pc:docMk/>
            <pc:sldMk cId="2660783605" sldId="377"/>
            <ac:spMk id="14" creationId="{8BB63F1C-83D4-E626-F3A5-FF39B6B4D94D}"/>
          </ac:spMkLst>
        </pc:spChg>
        <pc:picChg chg="add mod">
          <ac:chgData name="Omer Lazarovich" userId="S::olazarovich@campus.technion.ac.il::db8a0437-8c73-43ef-b042-dcf2393305b8" providerId="AD" clId="Web-{99841D28-2A90-27F4-034A-F4BF86027AD4}" dt="2024-07-16T15:07:56.347" v="1019" actId="1076"/>
          <ac:picMkLst>
            <pc:docMk/>
            <pc:sldMk cId="2660783605" sldId="377"/>
            <ac:picMk id="6" creationId="{57C4E4EB-AFA2-288C-FD2D-B42DBA5D7843}"/>
          </ac:picMkLst>
        </pc:picChg>
        <pc:picChg chg="add del mod">
          <ac:chgData name="Omer Lazarovich" userId="S::olazarovich@campus.technion.ac.il::db8a0437-8c73-43ef-b042-dcf2393305b8" providerId="AD" clId="Web-{99841D28-2A90-27F4-034A-F4BF86027AD4}" dt="2024-07-16T14:58:04.076" v="950"/>
          <ac:picMkLst>
            <pc:docMk/>
            <pc:sldMk cId="2660783605" sldId="377"/>
            <ac:picMk id="8" creationId="{566EADD3-3008-849A-7688-0D605FAEACC0}"/>
          </ac:picMkLst>
        </pc:picChg>
        <pc:picChg chg="add del mod">
          <ac:chgData name="Omer Lazarovich" userId="S::olazarovich@campus.technion.ac.il::db8a0437-8c73-43ef-b042-dcf2393305b8" providerId="AD" clId="Web-{99841D28-2A90-27F4-034A-F4BF86027AD4}" dt="2024-07-16T14:58:36.484" v="956"/>
          <ac:picMkLst>
            <pc:docMk/>
            <pc:sldMk cId="2660783605" sldId="377"/>
            <ac:picMk id="9" creationId="{F2B135C0-B9DE-33B4-7082-A573C9439CE4}"/>
          </ac:picMkLst>
        </pc:picChg>
        <pc:picChg chg="add mod">
          <ac:chgData name="Omer Lazarovich" userId="S::olazarovich@campus.technion.ac.il::db8a0437-8c73-43ef-b042-dcf2393305b8" providerId="AD" clId="Web-{99841D28-2A90-27F4-034A-F4BF86027AD4}" dt="2024-07-16T15:07:35.721" v="1007" actId="1076"/>
          <ac:picMkLst>
            <pc:docMk/>
            <pc:sldMk cId="2660783605" sldId="377"/>
            <ac:picMk id="10" creationId="{BDB71F4C-0AC1-12FC-D1D0-860112B11D91}"/>
          </ac:picMkLst>
        </pc:picChg>
        <pc:picChg chg="add del mod">
          <ac:chgData name="Omer Lazarovich" userId="S::olazarovich@campus.technion.ac.il::db8a0437-8c73-43ef-b042-dcf2393305b8" providerId="AD" clId="Web-{99841D28-2A90-27F4-034A-F4BF86027AD4}" dt="2024-07-16T15:06:33.204" v="991"/>
          <ac:picMkLst>
            <pc:docMk/>
            <pc:sldMk cId="2660783605" sldId="377"/>
            <ac:picMk id="11" creationId="{66831C55-1AF5-31A5-7176-1DD8F2F4F794}"/>
          </ac:picMkLst>
        </pc:picChg>
        <pc:picChg chg="add del mod">
          <ac:chgData name="Omer Lazarovich" userId="S::olazarovich@campus.technion.ac.il::db8a0437-8c73-43ef-b042-dcf2393305b8" providerId="AD" clId="Web-{99841D28-2A90-27F4-034A-F4BF86027AD4}" dt="2024-07-16T15:02:33.820" v="968"/>
          <ac:picMkLst>
            <pc:docMk/>
            <pc:sldMk cId="2660783605" sldId="377"/>
            <ac:picMk id="12" creationId="{8FE53B1C-28A7-6816-A21D-6EBB434BF9B4}"/>
          </ac:picMkLst>
        </pc:picChg>
        <pc:picChg chg="add mod">
          <ac:chgData name="Omer Lazarovich" userId="S::olazarovich@campus.technion.ac.il::db8a0437-8c73-43ef-b042-dcf2393305b8" providerId="AD" clId="Web-{99841D28-2A90-27F4-034A-F4BF86027AD4}" dt="2024-07-16T15:07:58.503" v="1020" actId="1076"/>
          <ac:picMkLst>
            <pc:docMk/>
            <pc:sldMk cId="2660783605" sldId="377"/>
            <ac:picMk id="13" creationId="{639DDE08-46CB-AB50-520D-F4749DBCC20C}"/>
          </ac:picMkLst>
        </pc:picChg>
        <pc:picChg chg="add mod">
          <ac:chgData name="Omer Lazarovich" userId="S::olazarovich@campus.technion.ac.il::db8a0437-8c73-43ef-b042-dcf2393305b8" providerId="AD" clId="Web-{99841D28-2A90-27F4-034A-F4BF86027AD4}" dt="2024-07-16T15:07:52.613" v="1018" actId="1076"/>
          <ac:picMkLst>
            <pc:docMk/>
            <pc:sldMk cId="2660783605" sldId="377"/>
            <ac:picMk id="15" creationId="{A57660B5-415F-5B88-02B2-6541C0B12047}"/>
          </ac:picMkLst>
        </pc:picChg>
      </pc:sldChg>
    </pc:docChg>
  </pc:docChgLst>
  <pc:docChgLst>
    <pc:chgData name="Yehonatan Lusky" userId="835d9dec-578f-471a-8630-d1efcacb6b40" providerId="ADAL" clId="{C2C64EAA-14F5-4916-87FB-83A7ECE5EC7A}"/>
    <pc:docChg chg="undo custSel modSld">
      <pc:chgData name="Yehonatan Lusky" userId="835d9dec-578f-471a-8630-d1efcacb6b40" providerId="ADAL" clId="{C2C64EAA-14F5-4916-87FB-83A7ECE5EC7A}" dt="2024-07-21T19:57:21.945" v="36" actId="20577"/>
      <pc:docMkLst>
        <pc:docMk/>
      </pc:docMkLst>
      <pc:sldChg chg="modSp mod modAnim">
        <pc:chgData name="Yehonatan Lusky" userId="835d9dec-578f-471a-8630-d1efcacb6b40" providerId="ADAL" clId="{C2C64EAA-14F5-4916-87FB-83A7ECE5EC7A}" dt="2024-07-21T19:43:47.675" v="31"/>
        <pc:sldMkLst>
          <pc:docMk/>
          <pc:sldMk cId="167873595" sldId="383"/>
        </pc:sldMkLst>
        <pc:spChg chg="mod">
          <ac:chgData name="Yehonatan Lusky" userId="835d9dec-578f-471a-8630-d1efcacb6b40" providerId="ADAL" clId="{C2C64EAA-14F5-4916-87FB-83A7ECE5EC7A}" dt="2024-07-21T19:43:20.697" v="27" actId="20577"/>
          <ac:spMkLst>
            <pc:docMk/>
            <pc:sldMk cId="167873595" sldId="383"/>
            <ac:spMk id="2" creationId="{10BC0DFD-37F2-11D8-4319-26F6F1104B2E}"/>
          </ac:spMkLst>
        </pc:spChg>
      </pc:sldChg>
      <pc:sldChg chg="modSp mod">
        <pc:chgData name="Yehonatan Lusky" userId="835d9dec-578f-471a-8630-d1efcacb6b40" providerId="ADAL" clId="{C2C64EAA-14F5-4916-87FB-83A7ECE5EC7A}" dt="2024-07-21T19:57:21.945" v="36" actId="20577"/>
        <pc:sldMkLst>
          <pc:docMk/>
          <pc:sldMk cId="3001315323" sldId="384"/>
        </pc:sldMkLst>
        <pc:spChg chg="mod">
          <ac:chgData name="Yehonatan Lusky" userId="835d9dec-578f-471a-8630-d1efcacb6b40" providerId="ADAL" clId="{C2C64EAA-14F5-4916-87FB-83A7ECE5EC7A}" dt="2024-07-21T19:57:20.753" v="35" actId="20577"/>
          <ac:spMkLst>
            <pc:docMk/>
            <pc:sldMk cId="3001315323" sldId="384"/>
            <ac:spMk id="2" creationId="{1B7D49E0-7117-2BC7-2C4B-81047848DC21}"/>
          </ac:spMkLst>
        </pc:spChg>
        <pc:spChg chg="mod">
          <ac:chgData name="Yehonatan Lusky" userId="835d9dec-578f-471a-8630-d1efcacb6b40" providerId="ADAL" clId="{C2C64EAA-14F5-4916-87FB-83A7ECE5EC7A}" dt="2024-07-21T19:57:21.945" v="36" actId="20577"/>
          <ac:spMkLst>
            <pc:docMk/>
            <pc:sldMk cId="3001315323" sldId="384"/>
            <ac:spMk id="4" creationId="{961F4FA9-61E8-0C00-7995-EB125356FE95}"/>
          </ac:spMkLst>
        </pc:spChg>
      </pc:sldChg>
    </pc:docChg>
  </pc:docChgLst>
  <pc:docChgLst>
    <pc:chgData clId="Web-{99841D28-2A90-27F4-034A-F4BF86027AD4}"/>
    <pc:docChg chg="addSld">
      <pc:chgData name="" userId="" providerId="" clId="Web-{99841D28-2A90-27F4-034A-F4BF86027AD4}" dt="2024-07-16T08:44:18.350" v="0"/>
      <pc:docMkLst>
        <pc:docMk/>
      </pc:docMkLst>
      <pc:sldChg chg="new">
        <pc:chgData name="" userId="" providerId="" clId="Web-{99841D28-2A90-27F4-034A-F4BF86027AD4}" dt="2024-07-16T08:44:18.350" v="0"/>
        <pc:sldMkLst>
          <pc:docMk/>
          <pc:sldMk cId="521715388" sldId="373"/>
        </pc:sldMkLst>
      </pc:sldChg>
    </pc:docChg>
  </pc:docChgLst>
  <pc:docChgLst>
    <pc:chgData name="Yehonatan Lusky" userId="S::l.yehonatan@campus.technion.ac.il::835d9dec-578f-471a-8630-d1efcacb6b40" providerId="AD" clId="Web-{A2C33180-E619-21F3-7531-15B649D12DA5}"/>
    <pc:docChg chg="mod addSld delSld modSld sldOrd">
      <pc:chgData name="Yehonatan Lusky" userId="S::l.yehonatan@campus.technion.ac.il::835d9dec-578f-471a-8630-d1efcacb6b40" providerId="AD" clId="Web-{A2C33180-E619-21F3-7531-15B649D12DA5}" dt="2024-07-20T12:42:20.757" v="597" actId="20577"/>
      <pc:docMkLst>
        <pc:docMk/>
      </pc:docMkLst>
      <pc:sldChg chg="del">
        <pc:chgData name="Yehonatan Lusky" userId="S::l.yehonatan@campus.technion.ac.il::835d9dec-578f-471a-8630-d1efcacb6b40" providerId="AD" clId="Web-{A2C33180-E619-21F3-7531-15B649D12DA5}" dt="2024-07-20T11:43:04.945" v="16"/>
        <pc:sldMkLst>
          <pc:docMk/>
          <pc:sldMk cId="734834713" sldId="261"/>
        </pc:sldMkLst>
      </pc:sldChg>
      <pc:sldChg chg="ord">
        <pc:chgData name="Yehonatan Lusky" userId="S::l.yehonatan@campus.technion.ac.il::835d9dec-578f-471a-8630-d1efcacb6b40" providerId="AD" clId="Web-{A2C33180-E619-21F3-7531-15B649D12DA5}" dt="2024-07-20T11:43:03.367" v="15"/>
        <pc:sldMkLst>
          <pc:docMk/>
          <pc:sldMk cId="4293730596" sldId="372"/>
        </pc:sldMkLst>
      </pc:sldChg>
      <pc:sldChg chg="addCm">
        <pc:chgData name="Yehonatan Lusky" userId="S::l.yehonatan@campus.technion.ac.il::835d9dec-578f-471a-8630-d1efcacb6b40" providerId="AD" clId="Web-{A2C33180-E619-21F3-7531-15B649D12DA5}" dt="2024-07-20T12:38:13.983" v="478"/>
        <pc:sldMkLst>
          <pc:docMk/>
          <pc:sldMk cId="2660783605" sldId="37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Yehonatan Lusky" userId="S::l.yehonatan@campus.technion.ac.il::835d9dec-578f-471a-8630-d1efcacb6b40" providerId="AD" clId="Web-{A2C33180-E619-21F3-7531-15B649D12DA5}" dt="2024-07-20T12:38:13.983" v="478"/>
              <pc2:cmMkLst xmlns:pc2="http://schemas.microsoft.com/office/powerpoint/2019/9/main/command">
                <pc:docMk/>
                <pc:sldMk cId="2660783605" sldId="377"/>
                <pc2:cmMk id="{34E1F9C9-9E5E-43C0-A18F-1A5E9C168C39}"/>
              </pc2:cmMkLst>
            </pc226:cmChg>
          </p:ext>
        </pc:extLst>
      </pc:sldChg>
      <pc:sldChg chg="modSp add replId">
        <pc:chgData name="Yehonatan Lusky" userId="S::l.yehonatan@campus.technion.ac.il::835d9dec-578f-471a-8630-d1efcacb6b40" providerId="AD" clId="Web-{A2C33180-E619-21F3-7531-15B649D12DA5}" dt="2024-07-20T11:42:43.132" v="5" actId="20577"/>
        <pc:sldMkLst>
          <pc:docMk/>
          <pc:sldMk cId="402577500" sldId="378"/>
        </pc:sldMkLst>
        <pc:spChg chg="mod">
          <ac:chgData name="Yehonatan Lusky" userId="S::l.yehonatan@campus.technion.ac.il::835d9dec-578f-471a-8630-d1efcacb6b40" providerId="AD" clId="Web-{A2C33180-E619-21F3-7531-15B649D12DA5}" dt="2024-07-20T11:42:43.132" v="5" actId="20577"/>
          <ac:spMkLst>
            <pc:docMk/>
            <pc:sldMk cId="402577500" sldId="378"/>
            <ac:spMk id="4" creationId="{00000000-0000-0000-0000-000000000000}"/>
          </ac:spMkLst>
        </pc:spChg>
      </pc:sldChg>
      <pc:sldChg chg="modSp add ord replId">
        <pc:chgData name="Yehonatan Lusky" userId="S::l.yehonatan@campus.technion.ac.il::835d9dec-578f-471a-8630-d1efcacb6b40" providerId="AD" clId="Web-{A2C33180-E619-21F3-7531-15B649D12DA5}" dt="2024-07-20T11:43:01.867" v="14"/>
        <pc:sldMkLst>
          <pc:docMk/>
          <pc:sldMk cId="2735341611" sldId="379"/>
        </pc:sldMkLst>
        <pc:spChg chg="mod">
          <ac:chgData name="Yehonatan Lusky" userId="S::l.yehonatan@campus.technion.ac.il::835d9dec-578f-471a-8630-d1efcacb6b40" providerId="AD" clId="Web-{A2C33180-E619-21F3-7531-15B649D12DA5}" dt="2024-07-20T11:42:51.773" v="9" actId="20577"/>
          <ac:spMkLst>
            <pc:docMk/>
            <pc:sldMk cId="2735341611" sldId="379"/>
            <ac:spMk id="4" creationId="{00000000-0000-0000-0000-000000000000}"/>
          </ac:spMkLst>
        </pc:spChg>
      </pc:sldChg>
      <pc:sldChg chg="modSp add replId">
        <pc:chgData name="Yehonatan Lusky" userId="S::l.yehonatan@campus.technion.ac.il::835d9dec-578f-471a-8630-d1efcacb6b40" providerId="AD" clId="Web-{A2C33180-E619-21F3-7531-15B649D12DA5}" dt="2024-07-20T11:42:57.976" v="13" actId="20577"/>
        <pc:sldMkLst>
          <pc:docMk/>
          <pc:sldMk cId="2597610938" sldId="380"/>
        </pc:sldMkLst>
        <pc:spChg chg="mod">
          <ac:chgData name="Yehonatan Lusky" userId="S::l.yehonatan@campus.technion.ac.il::835d9dec-578f-471a-8630-d1efcacb6b40" providerId="AD" clId="Web-{A2C33180-E619-21F3-7531-15B649D12DA5}" dt="2024-07-20T11:42:57.976" v="13" actId="20577"/>
          <ac:spMkLst>
            <pc:docMk/>
            <pc:sldMk cId="2597610938" sldId="380"/>
            <ac:spMk id="4" creationId="{00000000-0000-0000-0000-000000000000}"/>
          </ac:spMkLst>
        </pc:spChg>
      </pc:sldChg>
      <pc:sldChg chg="modSp add ord replId">
        <pc:chgData name="Yehonatan Lusky" userId="S::l.yehonatan@campus.technion.ac.il::835d9dec-578f-471a-8630-d1efcacb6b40" providerId="AD" clId="Web-{A2C33180-E619-21F3-7531-15B649D12DA5}" dt="2024-07-20T12:36:11.495" v="476" actId="20577"/>
        <pc:sldMkLst>
          <pc:docMk/>
          <pc:sldMk cId="669809451" sldId="381"/>
        </pc:sldMkLst>
        <pc:spChg chg="mod">
          <ac:chgData name="Yehonatan Lusky" userId="S::l.yehonatan@campus.technion.ac.il::835d9dec-578f-471a-8630-d1efcacb6b40" providerId="AD" clId="Web-{A2C33180-E619-21F3-7531-15B649D12DA5}" dt="2024-07-20T12:36:11.495" v="476" actId="20577"/>
          <ac:spMkLst>
            <pc:docMk/>
            <pc:sldMk cId="669809451" sldId="381"/>
            <ac:spMk id="2" creationId="{10BC0DFD-37F2-11D8-4319-26F6F1104B2E}"/>
          </ac:spMkLst>
        </pc:spChg>
        <pc:spChg chg="mod">
          <ac:chgData name="Yehonatan Lusky" userId="S::l.yehonatan@campus.technion.ac.il::835d9dec-578f-471a-8630-d1efcacb6b40" providerId="AD" clId="Web-{A2C33180-E619-21F3-7531-15B649D12DA5}" dt="2024-07-20T12:31:57.970" v="328" actId="20577"/>
          <ac:spMkLst>
            <pc:docMk/>
            <pc:sldMk cId="669809451" sldId="381"/>
            <ac:spMk id="4" creationId="{5DB58345-0435-4E73-4334-3B72341FC58F}"/>
          </ac:spMkLst>
        </pc:spChg>
      </pc:sldChg>
      <pc:sldChg chg="addSp delSp modSp add mod replId modClrScheme chgLayout">
        <pc:chgData name="Yehonatan Lusky" userId="S::l.yehonatan@campus.technion.ac.il::835d9dec-578f-471a-8630-d1efcacb6b40" providerId="AD" clId="Web-{A2C33180-E619-21F3-7531-15B649D12DA5}" dt="2024-07-20T12:28:55.902" v="238"/>
        <pc:sldMkLst>
          <pc:docMk/>
          <pc:sldMk cId="2756399224" sldId="382"/>
        </pc:sldMkLst>
        <pc:spChg chg="del">
          <ac:chgData name="Yehonatan Lusky" userId="S::l.yehonatan@campus.technion.ac.il::835d9dec-578f-471a-8630-d1efcacb6b40" providerId="AD" clId="Web-{A2C33180-E619-21F3-7531-15B649D12DA5}" dt="2024-07-20T12:17:21.087" v="188"/>
          <ac:spMkLst>
            <pc:docMk/>
            <pc:sldMk cId="2756399224" sldId="382"/>
            <ac:spMk id="2" creationId="{10BC0DFD-37F2-11D8-4319-26F6F1104B2E}"/>
          </ac:spMkLst>
        </pc:spChg>
        <pc:spChg chg="mod">
          <ac:chgData name="Yehonatan Lusky" userId="S::l.yehonatan@campus.technion.ac.il::835d9dec-578f-471a-8630-d1efcacb6b40" providerId="AD" clId="Web-{A2C33180-E619-21F3-7531-15B649D12DA5}" dt="2024-07-20T12:18:25.640" v="194"/>
          <ac:spMkLst>
            <pc:docMk/>
            <pc:sldMk cId="2756399224" sldId="382"/>
            <ac:spMk id="3" creationId="{261151DF-9086-A296-DC2F-FF55CD3D7C05}"/>
          </ac:spMkLst>
        </pc:spChg>
        <pc:spChg chg="mod ord">
          <ac:chgData name="Yehonatan Lusky" userId="S::l.yehonatan@campus.technion.ac.il::835d9dec-578f-471a-8630-d1efcacb6b40" providerId="AD" clId="Web-{A2C33180-E619-21F3-7531-15B649D12DA5}" dt="2024-07-20T12:18:25.640" v="194"/>
          <ac:spMkLst>
            <pc:docMk/>
            <pc:sldMk cId="2756399224" sldId="382"/>
            <ac:spMk id="4" creationId="{5DB58345-0435-4E73-4334-3B72341FC58F}"/>
          </ac:spMkLst>
        </pc:spChg>
        <pc:spChg chg="add del mod">
          <ac:chgData name="Yehonatan Lusky" userId="S::l.yehonatan@campus.technion.ac.il::835d9dec-578f-471a-8630-d1efcacb6b40" providerId="AD" clId="Web-{A2C33180-E619-21F3-7531-15B649D12DA5}" dt="2024-07-20T12:18:09.140" v="189"/>
          <ac:spMkLst>
            <pc:docMk/>
            <pc:sldMk cId="2756399224" sldId="382"/>
            <ac:spMk id="6" creationId="{8E162AD5-52B5-89B5-0A49-E50D655EF5DE}"/>
          </ac:spMkLst>
        </pc:spChg>
        <pc:spChg chg="add del mod">
          <ac:chgData name="Yehonatan Lusky" userId="S::l.yehonatan@campus.technion.ac.il::835d9dec-578f-471a-8630-d1efcacb6b40" providerId="AD" clId="Web-{A2C33180-E619-21F3-7531-15B649D12DA5}" dt="2024-07-20T12:28:55.902" v="238"/>
          <ac:spMkLst>
            <pc:docMk/>
            <pc:sldMk cId="2756399224" sldId="382"/>
            <ac:spMk id="8" creationId="{A4378DFA-F0DF-6721-1135-81B6AB586945}"/>
          </ac:spMkLst>
        </pc:spChg>
        <pc:spChg chg="add del mod">
          <ac:chgData name="Yehonatan Lusky" userId="S::l.yehonatan@campus.technion.ac.il::835d9dec-578f-471a-8630-d1efcacb6b40" providerId="AD" clId="Web-{A2C33180-E619-21F3-7531-15B649D12DA5}" dt="2024-07-20T12:18:25.624" v="193"/>
          <ac:spMkLst>
            <pc:docMk/>
            <pc:sldMk cId="2756399224" sldId="382"/>
            <ac:spMk id="12" creationId="{86A423BE-E62D-371D-357A-A4D0380380E6}"/>
          </ac:spMkLst>
        </pc:spChg>
        <pc:picChg chg="add mod ord">
          <ac:chgData name="Yehonatan Lusky" userId="S::l.yehonatan@campus.technion.ac.il::835d9dec-578f-471a-8630-d1efcacb6b40" providerId="AD" clId="Web-{A2C33180-E619-21F3-7531-15B649D12DA5}" dt="2024-07-20T12:19:01.844" v="207" actId="1076"/>
          <ac:picMkLst>
            <pc:docMk/>
            <pc:sldMk cId="2756399224" sldId="382"/>
            <ac:picMk id="7" creationId="{8FA7B524-0F24-D6A6-6692-A738B65B357A}"/>
          </ac:picMkLst>
        </pc:picChg>
      </pc:sldChg>
      <pc:sldChg chg="addSp modSp add ord replId">
        <pc:chgData name="Yehonatan Lusky" userId="S::l.yehonatan@campus.technion.ac.il::835d9dec-578f-471a-8630-d1efcacb6b40" providerId="AD" clId="Web-{A2C33180-E619-21F3-7531-15B649D12DA5}" dt="2024-07-20T12:42:20.757" v="597" actId="20577"/>
        <pc:sldMkLst>
          <pc:docMk/>
          <pc:sldMk cId="167873595" sldId="383"/>
        </pc:sldMkLst>
        <pc:spChg chg="mod">
          <ac:chgData name="Yehonatan Lusky" userId="S::l.yehonatan@campus.technion.ac.il::835d9dec-578f-471a-8630-d1efcacb6b40" providerId="AD" clId="Web-{A2C33180-E619-21F3-7531-15B649D12DA5}" dt="2024-07-20T12:42:20.757" v="597" actId="20577"/>
          <ac:spMkLst>
            <pc:docMk/>
            <pc:sldMk cId="167873595" sldId="383"/>
            <ac:spMk id="2" creationId="{10BC0DFD-37F2-11D8-4319-26F6F1104B2E}"/>
          </ac:spMkLst>
        </pc:spChg>
        <pc:spChg chg="add mod">
          <ac:chgData name="Yehonatan Lusky" userId="S::l.yehonatan@campus.technion.ac.il::835d9dec-578f-471a-8630-d1efcacb6b40" providerId="AD" clId="Web-{A2C33180-E619-21F3-7531-15B649D12DA5}" dt="2024-07-20T12:21:15.724" v="217" actId="1076"/>
          <ac:spMkLst>
            <pc:docMk/>
            <pc:sldMk cId="167873595" sldId="383"/>
            <ac:spMk id="10" creationId="{FD7AF00D-D29D-609B-AF0D-693DFB8717C3}"/>
          </ac:spMkLst>
        </pc:spChg>
        <pc:grpChg chg="add mod">
          <ac:chgData name="Yehonatan Lusky" userId="S::l.yehonatan@campus.technion.ac.il::835d9dec-578f-471a-8630-d1efcacb6b40" providerId="AD" clId="Web-{A2C33180-E619-21F3-7531-15B649D12DA5}" dt="2024-07-20T12:21:15.724" v="216" actId="1076"/>
          <ac:grpSpMkLst>
            <pc:docMk/>
            <pc:sldMk cId="167873595" sldId="383"/>
            <ac:grpSpMk id="8" creationId="{FB61BC23-03B0-DC12-D8B8-97B02164B75D}"/>
          </ac:grpSpMkLst>
        </pc:grpChg>
      </pc:sldChg>
      <pc:sldChg chg="modSp add replId">
        <pc:chgData name="Yehonatan Lusky" userId="S::l.yehonatan@campus.technion.ac.il::835d9dec-578f-471a-8630-d1efcacb6b40" providerId="AD" clId="Web-{A2C33180-E619-21F3-7531-15B649D12DA5}" dt="2024-07-20T12:30:09.685" v="258" actId="20577"/>
        <pc:sldMkLst>
          <pc:docMk/>
          <pc:sldMk cId="3001315323" sldId="384"/>
        </pc:sldMkLst>
        <pc:spChg chg="mod">
          <ac:chgData name="Yehonatan Lusky" userId="S::l.yehonatan@campus.technion.ac.il::835d9dec-578f-471a-8630-d1efcacb6b40" providerId="AD" clId="Web-{A2C33180-E619-21F3-7531-15B649D12DA5}" dt="2024-07-20T12:30:09.685" v="258" actId="20577"/>
          <ac:spMkLst>
            <pc:docMk/>
            <pc:sldMk cId="3001315323" sldId="384"/>
            <ac:spMk id="2" creationId="{1B7D49E0-7117-2BC7-2C4B-81047848DC21}"/>
          </ac:spMkLst>
        </pc:spChg>
        <pc:spChg chg="mod">
          <ac:chgData name="Yehonatan Lusky" userId="S::l.yehonatan@campus.technion.ac.il::835d9dec-578f-471a-8630-d1efcacb6b40" providerId="AD" clId="Web-{A2C33180-E619-21F3-7531-15B649D12DA5}" dt="2024-07-20T12:29:26.528" v="245" actId="20577"/>
          <ac:spMkLst>
            <pc:docMk/>
            <pc:sldMk cId="3001315323" sldId="384"/>
            <ac:spMk id="4" creationId="{961F4FA9-61E8-0C00-7995-EB125356FE95}"/>
          </ac:spMkLst>
        </pc:spChg>
      </pc:sldChg>
      <pc:sldChg chg="modSp add replId addCm">
        <pc:chgData name="Yehonatan Lusky" userId="S::l.yehonatan@campus.technion.ac.il::835d9dec-578f-471a-8630-d1efcacb6b40" providerId="AD" clId="Web-{A2C33180-E619-21F3-7531-15B649D12DA5}" dt="2024-07-20T12:40:45.582" v="593"/>
        <pc:sldMkLst>
          <pc:docMk/>
          <pc:sldMk cId="1103438627" sldId="385"/>
        </pc:sldMkLst>
        <pc:spChg chg="mod">
          <ac:chgData name="Yehonatan Lusky" userId="S::l.yehonatan@campus.technion.ac.il::835d9dec-578f-471a-8630-d1efcacb6b40" providerId="AD" clId="Web-{A2C33180-E619-21F3-7531-15B649D12DA5}" dt="2024-07-20T12:40:13.940" v="592" actId="20577"/>
          <ac:spMkLst>
            <pc:docMk/>
            <pc:sldMk cId="1103438627" sldId="385"/>
            <ac:spMk id="2" creationId="{1B7D49E0-7117-2BC7-2C4B-81047848DC21}"/>
          </ac:spMkLst>
        </pc:spChg>
        <pc:spChg chg="mod">
          <ac:chgData name="Yehonatan Lusky" userId="S::l.yehonatan@campus.technion.ac.il::835d9dec-578f-471a-8630-d1efcacb6b40" providerId="AD" clId="Web-{A2C33180-E619-21F3-7531-15B649D12DA5}" dt="2024-07-20T12:39:21.251" v="494" actId="20577"/>
          <ac:spMkLst>
            <pc:docMk/>
            <pc:sldMk cId="1103438627" sldId="385"/>
            <ac:spMk id="4" creationId="{961F4FA9-61E8-0C00-7995-EB125356FE9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Yehonatan Lusky" userId="S::l.yehonatan@campus.technion.ac.il::835d9dec-578f-471a-8630-d1efcacb6b40" providerId="AD" clId="Web-{A2C33180-E619-21F3-7531-15B649D12DA5}" dt="2024-07-20T12:40:45.582" v="593"/>
              <pc2:cmMkLst xmlns:pc2="http://schemas.microsoft.com/office/powerpoint/2019/9/main/command">
                <pc:docMk/>
                <pc:sldMk cId="1103438627" sldId="385"/>
                <pc2:cmMk id="{4E886F2D-CD90-4B6D-AF3E-13C4C26FE578}"/>
              </pc2:cmMkLst>
            </pc226:cmChg>
          </p:ext>
        </pc:extLst>
      </pc:sldChg>
    </pc:docChg>
  </pc:docChgLst>
  <pc:docChgLst>
    <pc:chgData name="Yehonatan Lusky" userId="S::l.yehonatan@campus.technion.ac.il::835d9dec-578f-471a-8630-d1efcacb6b40" providerId="AD" clId="Web-{294F7AA4-F8A5-FABF-2FE6-E1E61AC7D9DA}"/>
    <pc:docChg chg="modSld">
      <pc:chgData name="Yehonatan Lusky" userId="S::l.yehonatan@campus.technion.ac.il::835d9dec-578f-471a-8630-d1efcacb6b40" providerId="AD" clId="Web-{294F7AA4-F8A5-FABF-2FE6-E1E61AC7D9DA}" dt="2024-07-21T19:39:23.170" v="8"/>
      <pc:docMkLst>
        <pc:docMk/>
      </pc:docMkLst>
      <pc:sldChg chg="modSp addAnim delAnim">
        <pc:chgData name="Yehonatan Lusky" userId="S::l.yehonatan@campus.technion.ac.il::835d9dec-578f-471a-8630-d1efcacb6b40" providerId="AD" clId="Web-{294F7AA4-F8A5-FABF-2FE6-E1E61AC7D9DA}" dt="2024-07-21T19:39:23.170" v="8"/>
        <pc:sldMkLst>
          <pc:docMk/>
          <pc:sldMk cId="167873595" sldId="383"/>
        </pc:sldMkLst>
        <pc:spChg chg="mod">
          <ac:chgData name="Yehonatan Lusky" userId="S::l.yehonatan@campus.technion.ac.il::835d9dec-578f-471a-8630-d1efcacb6b40" providerId="AD" clId="Web-{294F7AA4-F8A5-FABF-2FE6-E1E61AC7D9DA}" dt="2024-07-21T19:39:02.842" v="5" actId="1076"/>
          <ac:spMkLst>
            <pc:docMk/>
            <pc:sldMk cId="167873595" sldId="383"/>
            <ac:spMk id="2" creationId="{10BC0DFD-37F2-11D8-4319-26F6F1104B2E}"/>
          </ac:spMkLst>
        </pc:spChg>
      </pc:sldChg>
    </pc:docChg>
  </pc:docChgLst>
  <pc:docChgLst>
    <pc:chgData name="Omer Lazarovich" userId="S::olazarovich@campus.technion.ac.il::db8a0437-8c73-43ef-b042-dcf2393305b8" providerId="AD" clId="Web-{D4E2F8A3-A610-5482-6C1B-C1673C7BD104}"/>
    <pc:docChg chg="modSld">
      <pc:chgData name="Omer Lazarovich" userId="S::olazarovich@campus.technion.ac.il::db8a0437-8c73-43ef-b042-dcf2393305b8" providerId="AD" clId="Web-{D4E2F8A3-A610-5482-6C1B-C1673C7BD104}" dt="2024-07-22T13:14:20.789" v="1"/>
      <pc:docMkLst>
        <pc:docMk/>
      </pc:docMkLst>
      <pc:sldChg chg="modAnim">
        <pc:chgData name="Omer Lazarovich" userId="S::olazarovich@campus.technion.ac.il::db8a0437-8c73-43ef-b042-dcf2393305b8" providerId="AD" clId="Web-{D4E2F8A3-A610-5482-6C1B-C1673C7BD104}" dt="2024-07-22T13:13:53.475" v="0"/>
        <pc:sldMkLst>
          <pc:docMk/>
          <pc:sldMk cId="2906928107" sldId="373"/>
        </pc:sldMkLst>
      </pc:sldChg>
      <pc:sldChg chg="modAnim">
        <pc:chgData name="Omer Lazarovich" userId="S::olazarovich@campus.technion.ac.il::db8a0437-8c73-43ef-b042-dcf2393305b8" providerId="AD" clId="Web-{D4E2F8A3-A610-5482-6C1B-C1673C7BD104}" dt="2024-07-22T13:14:20.789" v="1"/>
        <pc:sldMkLst>
          <pc:docMk/>
          <pc:sldMk cId="2516873956" sldId="376"/>
        </pc:sldMkLst>
      </pc:sldChg>
    </pc:docChg>
  </pc:docChgLst>
</pc:chgInfo>
</file>

<file path=ppt/comments/modernComment_179_9E9855F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4E1F9C9-9E5E-43C0-A18F-1A5E9C168C39}" authorId="{0ED7D30B-BCBA-FC82-CF12-70FCC86C3A4B}" created="2024-07-20T12:38:13.98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60783605" sldId="377"/>
      <ac:spMk id="2" creationId="{114187D1-A24F-7BCD-8C1C-A5B9748FCAAF}"/>
      <ac:txMk cp="130" len="20">
        <ac:context len="152" hash="3588921293"/>
      </ac:txMk>
    </ac:txMkLst>
    <p188:pos x="4153685" y="2798582"/>
    <p188:replyLst>
      <p188:reply id="{100C0D20-8371-45CA-9821-88FF79B654D4}" authorId="{2E9B1065-F5C3-F44C-4CA0-320C64B1B6A9}" created="2024-07-20T17:22:32.733">
        <p188:txBody>
          <a:bodyPr/>
          <a:lstStyle/>
          <a:p>
            <a:r>
              <a:rPr lang="en-US"/>
              <a:t>done</a:t>
            </a:r>
          </a:p>
        </p188:txBody>
      </p188:reply>
    </p188:replyLst>
    <p188:txBody>
      <a:bodyPr/>
      <a:lstStyle/>
      <a:p>
        <a:r>
          <a:rPr lang="en-US"/>
          <a:t>Let me know what you think, but I was thinking that potentially it is better to conver this into:
"Limit resource usage"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7-20T17:22:30.123" authorId="{2E9B1065-F5C3-F44C-4CA0-320C64B1B6A9}"/>
          </p223:rxn>
        </p223:reactions>
      </p:ext>
    </p188:extLst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D0313-F1C1-4BE6-A903-24D8C0A8706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69A0D-136B-4D35-8372-B141A6D4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00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2216B-A306-4191-9607-65EF0B473D4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2FE03-0128-49A4-9C8E-FA8E5C6B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5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n7.org/linux/man-pages/man7/namespaces.7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91219150846/https:/chromium.googlesource.com/chromium/src.git/+/master/docs/linux_sandboxing.md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n7.org/linux/man-pages/man7/namespaces.7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https://man7.org/linux/man-pages/man7/namespaces.7.html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2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"process's user and group IDs can be different inside and outside a user namespace"</a:t>
            </a:r>
          </a:p>
          <a:p>
            <a:r>
              <a:rPr lang="en-US" dirty="0"/>
              <a:t>Process can have different PID inside and outside the Namespace. 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69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https://web.archive.org/web/20191219150846/https://chromium.googlesource.com/chromium/src.git/+/master/docs/linux_sandboxing.md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2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"process's user and group IDs can be different inside and outside a user namespace"</a:t>
            </a:r>
          </a:p>
          <a:p>
            <a:r>
              <a:rPr lang="en-US" dirty="0"/>
              <a:t>Process can have different PID inside and outside the Namespace. 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95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"process's user and group IDs can be different inside and outside a user namespace"</a:t>
            </a:r>
          </a:p>
          <a:p>
            <a:r>
              <a:rPr lang="en-US" dirty="0"/>
              <a:t>Process can have different PID inside and outside the Namespace. 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88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https://man7.org/linux/man-pages/man7/namespaces.7.html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7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"process's user and group IDs can be different inside and outside a user namespace"</a:t>
            </a:r>
          </a:p>
          <a:p>
            <a:r>
              <a:rPr lang="en-US" dirty="0"/>
              <a:t>Process can have different PID inside and outside the Namespace. 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47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131718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269" y="590550"/>
            <a:ext cx="7082635" cy="1873551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268" y="2612497"/>
            <a:ext cx="7082635" cy="832252"/>
          </a:xfrm>
        </p:spPr>
        <p:txBody>
          <a:bodyPr anchor="t">
            <a:noAutofit/>
          </a:bodyPr>
          <a:lstStyle>
            <a:lvl1pPr marL="0" indent="0" algn="l">
              <a:buNone/>
              <a:defRPr sz="2400">
                <a:solidFill>
                  <a:schemeClr val="bg2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19030" y="1"/>
            <a:ext cx="92497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31718" y="-1"/>
            <a:ext cx="87312" cy="51435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 title="logo-left"/>
          <p:cNvSpPr/>
          <p:nvPr/>
        </p:nvSpPr>
        <p:spPr>
          <a:xfrm>
            <a:off x="533400" y="3736846"/>
            <a:ext cx="3048000" cy="69603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93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27012"/>
            <a:ext cx="4118020" cy="738463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-1"/>
            <a:ext cx="4572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7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Right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572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75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Bot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8686800" cy="1466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857499"/>
            <a:ext cx="9144000" cy="17303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236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4700014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4700014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4700014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598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598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28598" y="3509351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2464306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2464306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2464306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6935723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6935723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6935723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6828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-1"/>
            <a:ext cx="9144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8986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2293937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-1"/>
            <a:ext cx="4572000" cy="229393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0" y="2293937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6236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with Ca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3048000" cy="4587876"/>
          </a:xfrm>
        </p:spPr>
        <p:txBody>
          <a:bodyPr vert="horz" lIns="0" tIns="1371600" rIns="0" bIns="1371600" rtlCol="0" anchor="t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048000" y="-1"/>
            <a:ext cx="3048000" cy="4587876"/>
          </a:xfrm>
        </p:spPr>
        <p:txBody>
          <a:bodyPr vert="horz" lIns="0" tIns="1371600" rIns="0" bIns="1371600" rtlCol="0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-1"/>
            <a:ext cx="3048000" cy="4587876"/>
          </a:xfrm>
        </p:spPr>
        <p:txBody>
          <a:bodyPr vert="horz" lIns="0" tIns="1371600" rIns="0" bIns="1371600" rtlCol="0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6669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97768" y="233364"/>
            <a:ext cx="7148464" cy="4302162"/>
            <a:chOff x="773898" y="382213"/>
            <a:chExt cx="7596204" cy="4571625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8" y="4742822"/>
              <a:ext cx="7596204" cy="21101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9" y="382213"/>
              <a:ext cx="7596203" cy="4370657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1877667" y="526801"/>
            <a:ext cx="5388667" cy="3372201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2974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663157" y="233363"/>
            <a:ext cx="5817686" cy="4304234"/>
            <a:chOff x="1468253" y="382214"/>
            <a:chExt cx="6198780" cy="4586188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253" y="4761776"/>
              <a:ext cx="6198780" cy="20662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375351" y="-524870"/>
              <a:ext cx="4384585" cy="6198753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06103" y="506132"/>
            <a:ext cx="4748046" cy="3561034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4761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30859" y="1200151"/>
            <a:ext cx="5460846" cy="3263390"/>
            <a:chOff x="773898" y="382213"/>
            <a:chExt cx="7596204" cy="4539476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8" y="4742821"/>
              <a:ext cx="7596204" cy="17886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9" y="382213"/>
              <a:ext cx="7596203" cy="4370657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5429418" y="1709963"/>
            <a:ext cx="1867939" cy="2753579"/>
            <a:chOff x="571379" y="211137"/>
            <a:chExt cx="2928503" cy="4316987"/>
          </a:xfrm>
        </p:grpSpPr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379" y="4338460"/>
              <a:ext cx="2928503" cy="18966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379" y="211137"/>
              <a:ext cx="2928503" cy="4140201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7535792" y="2581275"/>
            <a:ext cx="879944" cy="1882267"/>
            <a:chOff x="545623" y="211138"/>
            <a:chExt cx="2056299" cy="4398581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623" y="4338460"/>
              <a:ext cx="2056299" cy="27125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623" y="211138"/>
              <a:ext cx="2056299" cy="4140200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5552664" y="1955462"/>
            <a:ext cx="1616207" cy="2154944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99241" y="1429970"/>
            <a:ext cx="4118321" cy="2570051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7596214" y="2787590"/>
            <a:ext cx="757559" cy="1346772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5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9144001" cy="35410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2" y="3628360"/>
            <a:ext cx="9144001" cy="1515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2" y="3541048"/>
            <a:ext cx="9144002" cy="873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507" y="361950"/>
            <a:ext cx="8420986" cy="2842137"/>
          </a:xfrm>
        </p:spPr>
        <p:txBody>
          <a:bodyPr anchor="b">
            <a:noAutofit/>
          </a:bodyPr>
          <a:lstStyle>
            <a:lvl1pPr algn="r">
              <a:lnSpc>
                <a:spcPct val="90000"/>
              </a:lnSpc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 title="logo-right"/>
          <p:cNvSpPr/>
          <p:nvPr/>
        </p:nvSpPr>
        <p:spPr>
          <a:xfrm>
            <a:off x="6248400" y="4096655"/>
            <a:ext cx="2534093" cy="57868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159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Box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452453" y="1200150"/>
            <a:ext cx="5462947" cy="3287767"/>
            <a:chOff x="773898" y="382213"/>
            <a:chExt cx="7596204" cy="4571625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8" y="4742822"/>
              <a:ext cx="7596204" cy="21101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9" y="382213"/>
              <a:ext cx="7596203" cy="4370657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3001488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4127960" y="1431709"/>
            <a:ext cx="4119494" cy="2569960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8647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71379" y="211137"/>
            <a:ext cx="2928503" cy="4316987"/>
            <a:chOff x="571379" y="211137"/>
            <a:chExt cx="2928503" cy="4316987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379" y="4338460"/>
              <a:ext cx="2928503" cy="18966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379" y="211137"/>
              <a:ext cx="2928503" cy="4140201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89400" y="227012"/>
            <a:ext cx="4826000" cy="7384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089400" y="1200150"/>
            <a:ext cx="4826000" cy="3151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766032" y="592301"/>
            <a:ext cx="2538380" cy="338450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84299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45623" y="211138"/>
            <a:ext cx="2056299" cy="4316988"/>
            <a:chOff x="545623" y="211138"/>
            <a:chExt cx="2056299" cy="4316988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623" y="4338460"/>
              <a:ext cx="2056299" cy="18966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623" y="211138"/>
              <a:ext cx="2056299" cy="4140200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68203" y="227012"/>
            <a:ext cx="5747197" cy="7384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68203" y="1200150"/>
            <a:ext cx="5747197" cy="3151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84554" y="689447"/>
            <a:ext cx="1785843" cy="3174832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27500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45878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7097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7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2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nten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868680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791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421005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705350" y="1200149"/>
            <a:ext cx="421005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786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ox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421005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761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ox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705350" y="1200149"/>
            <a:ext cx="421005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265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482600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419724" y="-1"/>
            <a:ext cx="3724275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33363"/>
            <a:ext cx="4840357" cy="7321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2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400" y="227012"/>
            <a:ext cx="4826000" cy="7384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9400" y="1200150"/>
            <a:ext cx="4826000" cy="3151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3724275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4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tmp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587876"/>
            <a:ext cx="9144000" cy="873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33363"/>
            <a:ext cx="8686800" cy="73211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0150"/>
            <a:ext cx="8686800" cy="31511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" y="4675188"/>
            <a:ext cx="9144000" cy="4683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675187"/>
            <a:ext cx="533400" cy="46831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fld id="{5A70D442-B9FB-491C-A565-5BE8A85F62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4" title="whiteback"/>
          <p:cNvSpPr/>
          <p:nvPr/>
        </p:nvSpPr>
        <p:spPr>
          <a:xfrm>
            <a:off x="7335866" y="4587876"/>
            <a:ext cx="1808135" cy="555624"/>
          </a:xfrm>
          <a:custGeom>
            <a:avLst/>
            <a:gdLst/>
            <a:ahLst/>
            <a:cxnLst/>
            <a:rect l="l" t="t" r="r" b="b"/>
            <a:pathLst>
              <a:path w="1398905" h="468312">
                <a:moveTo>
                  <a:pt x="0" y="0"/>
                </a:moveTo>
                <a:lnTo>
                  <a:pt x="1398905" y="0"/>
                </a:lnTo>
                <a:lnTo>
                  <a:pt x="1398905" y="468312"/>
                </a:lnTo>
                <a:lnTo>
                  <a:pt x="187325" y="468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 title="logo-middle"/>
          <p:cNvSpPr/>
          <p:nvPr/>
        </p:nvSpPr>
        <p:spPr>
          <a:xfrm>
            <a:off x="7735730" y="4730996"/>
            <a:ext cx="1179670" cy="269387"/>
          </a:xfrm>
          <a:prstGeom prst="rect">
            <a:avLst/>
          </a:prstGeom>
          <a:blipFill>
            <a:blip r:embed="rId2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64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spcBef>
          <a:spcPts val="1200"/>
        </a:spcBef>
        <a:buClr>
          <a:schemeClr val="bg2"/>
        </a:buClr>
        <a:buFont typeface="Webdings" panose="05030102010509060703" pitchFamily="18" charset="2"/>
        <a:buChar char="4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803275" indent="-285750" algn="l" defTabSz="914400" rtl="0" eaLnBrk="1" latinLnBrk="0" hangingPunct="1">
        <a:spcBef>
          <a:spcPts val="600"/>
        </a:spcBef>
        <a:buClr>
          <a:schemeClr val="bg2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201738" indent="-228600" algn="l" defTabSz="914400" rtl="0" eaLnBrk="1" latinLnBrk="0" hangingPunct="1"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58938" indent="-228600" algn="l" defTabSz="914400" rtl="0" eaLnBrk="1" latinLnBrk="0" hangingPunct="1">
        <a:spcBef>
          <a:spcPts val="600"/>
        </a:spcBef>
        <a:buClr>
          <a:schemeClr val="bg2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116138" indent="-228600" algn="l" defTabSz="914400" rtl="0" eaLnBrk="1" latinLnBrk="0" hangingPunct="1">
        <a:spcBef>
          <a:spcPts val="600"/>
        </a:spcBef>
        <a:buClr>
          <a:schemeClr val="bg2"/>
        </a:buClr>
        <a:buFont typeface="Arial" panose="020B0604020202020204" pitchFamily="34" charset="0"/>
        <a:buChar char="»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18/10/relationships/comments" Target="../comments/modernComment_179_9E9855F5.xml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 </a:t>
            </a:r>
            <a:br>
              <a:rPr lang="en-US" dirty="0"/>
            </a:br>
            <a:r>
              <a:rPr lang="en-US" dirty="0"/>
              <a:t>Namespaces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56758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7D49E0-7117-2BC7-2C4B-81047848D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998" y="1475571"/>
            <a:ext cx="8487118" cy="2070160"/>
          </a:xfrm>
        </p:spPr>
        <p:txBody>
          <a:bodyPr vert="horz" lIns="0" tIns="0" rIns="0" bIns="0" rtlCol="0" anchor="t">
            <a:noAutofit/>
          </a:bodyPr>
          <a:lstStyle/>
          <a:p>
            <a:pPr marL="287020" indent="-287020">
              <a:buNone/>
            </a:pPr>
            <a:r>
              <a:rPr lang="en-US" sz="2400" dirty="0">
                <a:latin typeface="Rockwell Light"/>
                <a:ea typeface="Tahoma"/>
                <a:cs typeface="Tahoma"/>
              </a:rPr>
              <a:t>"</a:t>
            </a:r>
            <a:r>
              <a:rPr lang="en-US" sz="2400" dirty="0">
                <a:solidFill>
                  <a:srgbClr val="002147"/>
                </a:solidFill>
                <a:latin typeface="Rockwell Light"/>
                <a:ea typeface="Tahoma"/>
                <a:cs typeface="Tahoma"/>
              </a:rPr>
              <a:t>Mount namespaces provide isolation of the list of mounts seen by the processes in each namespace instance.</a:t>
            </a:r>
            <a:r>
              <a:rPr lang="en-US" sz="2400" dirty="0">
                <a:latin typeface="Rockwell Light"/>
                <a:ea typeface="Tahoma"/>
                <a:cs typeface="Tahoma"/>
              </a:rPr>
              <a:t>"</a:t>
            </a:r>
          </a:p>
          <a:p>
            <a:pPr marL="287020" indent="-287020" algn="r">
              <a:buNone/>
            </a:pPr>
            <a:r>
              <a:rPr lang="en-US" sz="1800" dirty="0">
                <a:solidFill>
                  <a:srgbClr val="002147"/>
                </a:solidFill>
                <a:latin typeface="Consolas"/>
                <a:ea typeface="+mn-lt"/>
                <a:cs typeface="+mn-lt"/>
              </a:rPr>
              <a:t>man 7 </a:t>
            </a:r>
            <a:r>
              <a:rPr lang="en-US" sz="1800" dirty="0" err="1">
                <a:solidFill>
                  <a:srgbClr val="002147"/>
                </a:solidFill>
                <a:latin typeface="Consolas"/>
                <a:ea typeface="+mn-lt"/>
                <a:cs typeface="+mn-lt"/>
              </a:rPr>
              <a:t>mount_namespaces</a:t>
            </a:r>
          </a:p>
          <a:p>
            <a:pPr marL="287020" indent="-287020">
              <a:buNone/>
            </a:pPr>
            <a:endParaRPr lang="en-US" sz="2400" i="1" dirty="0">
              <a:solidFill>
                <a:srgbClr val="002147"/>
              </a:solidFill>
              <a:latin typeface="Rockwell Light"/>
              <a:ea typeface="Tahoma"/>
              <a:cs typeface="Tahom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C97C3F-821B-C10E-86D4-18A58CD6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1F4FA9-61E8-0C00-7995-EB125356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Mount Namespaces</a:t>
            </a:r>
            <a:endParaRPr lang="en-US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1315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BC0DFD-37F2-11D8-4319-26F6F1104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457200" indent="-457200">
              <a:buFont typeface="Arial" panose="05030102010509060703" pitchFamily="18" charset="2"/>
              <a:buChar char="•"/>
            </a:pPr>
            <a:r>
              <a:rPr lang="en-US" sz="2400" u="sng" dirty="0">
                <a:ea typeface="Tahoma"/>
                <a:cs typeface="Tahoma"/>
              </a:rPr>
              <a:t>clone </a:t>
            </a:r>
            <a:r>
              <a:rPr lang="en-US" sz="2400" dirty="0">
                <a:ea typeface="Tahoma"/>
                <a:cs typeface="Tahoma"/>
              </a:rPr>
              <a:t>– The mount list will be a copy of the parent's process mount list.</a:t>
            </a:r>
          </a:p>
          <a:p>
            <a:pPr marL="457200" indent="-457200">
              <a:buFont typeface="Arial" panose="05030102010509060703" pitchFamily="18" charset="2"/>
              <a:buChar char="•"/>
            </a:pPr>
            <a:r>
              <a:rPr lang="en-US" sz="2400" u="sng" dirty="0" err="1">
                <a:ea typeface="Tahoma"/>
                <a:cs typeface="Tahoma"/>
              </a:rPr>
              <a:t>unshare</a:t>
            </a:r>
            <a:r>
              <a:rPr lang="en-US" sz="2400" dirty="0">
                <a:ea typeface="Tahoma"/>
                <a:cs typeface="Tahoma"/>
              </a:rPr>
              <a:t> – The mount list will be a copy of the caller's previous mount list.</a:t>
            </a:r>
          </a:p>
          <a:p>
            <a:pPr marL="0" indent="0">
              <a:buNone/>
            </a:pPr>
            <a:endParaRPr lang="en-US" sz="1800" dirty="0">
              <a:ea typeface="Tahoma"/>
              <a:cs typeface="Tahoma"/>
            </a:endParaRPr>
          </a:p>
          <a:p>
            <a:pPr marL="0" indent="0">
              <a:buNone/>
            </a:pPr>
            <a:r>
              <a:rPr lang="en-US" sz="2400" dirty="0">
                <a:ea typeface="Tahoma"/>
                <a:cs typeface="Tahoma"/>
              </a:rPr>
              <a:t>*Both need </a:t>
            </a:r>
            <a:r>
              <a:rPr lang="en-US" sz="1800" b="1" dirty="0">
                <a:solidFill>
                  <a:srgbClr val="502000"/>
                </a:solidFill>
                <a:latin typeface="Consolas"/>
                <a:ea typeface="Tahoma"/>
                <a:cs typeface="Tahoma"/>
              </a:rPr>
              <a:t>CLONE_NEWNS</a:t>
            </a:r>
            <a:r>
              <a:rPr lang="en-US" sz="1600" b="1" dirty="0">
                <a:solidFill>
                  <a:srgbClr val="502000"/>
                </a:solidFill>
                <a:latin typeface="Consolas"/>
                <a:ea typeface="Tahoma"/>
                <a:cs typeface="Tahoma"/>
              </a:rPr>
              <a:t> </a:t>
            </a:r>
            <a:r>
              <a:rPr lang="en-US" sz="2400" dirty="0">
                <a:ea typeface="Tahoma"/>
                <a:cs typeface="Tahoma"/>
              </a:rPr>
              <a:t>flag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1151DF-9086-A296-DC2F-FF55CD3D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B58345-0435-4E73-4334-3B72341F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ahoma"/>
                <a:cs typeface="Tahoma"/>
              </a:rPr>
              <a:t>Creating a mount namespace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09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3534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Kernel Browsing</a:t>
            </a:r>
          </a:p>
        </p:txBody>
      </p:sp>
    </p:spTree>
    <p:extLst>
      <p:ext uri="{BB962C8B-B14F-4D97-AF65-F5344CB8AC3E}">
        <p14:creationId xmlns:p14="http://schemas.microsoft.com/office/powerpoint/2010/main" val="259761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3D7678-6644-9E2E-E65C-8B2E5D3B8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287020" indent="-287020"/>
            <a:r>
              <a:rPr lang="en-US" dirty="0">
                <a:ea typeface="Tahoma"/>
                <a:cs typeface="Tahoma"/>
              </a:rPr>
              <a:t>What are Linux namespaces</a:t>
            </a:r>
          </a:p>
          <a:p>
            <a:pPr marL="287020" indent="-287020"/>
            <a:r>
              <a:rPr lang="en-US" dirty="0">
                <a:ea typeface="Tahoma"/>
                <a:cs typeface="Tahoma"/>
              </a:rPr>
              <a:t>The mount namespace</a:t>
            </a:r>
          </a:p>
          <a:p>
            <a:pPr marL="287020" indent="-287020"/>
            <a:r>
              <a:rPr lang="en-US" dirty="0">
                <a:ea typeface="Tahoma"/>
                <a:cs typeface="Tahoma"/>
              </a:rPr>
              <a:t>Demo</a:t>
            </a:r>
          </a:p>
          <a:p>
            <a:pPr marL="287020" indent="-287020"/>
            <a:r>
              <a:rPr lang="en-US" dirty="0">
                <a:ea typeface="Tahoma"/>
                <a:cs typeface="Tahoma"/>
              </a:rPr>
              <a:t>How it is implemented in the Linux kernel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FC8028-C3AC-3467-1312-96CEFE63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B76D36-D812-F740-2CDA-90F6D73FE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ahoma"/>
                <a:cs typeface="Tahoma"/>
              </a:rPr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2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7D49E0-7117-2BC7-2C4B-81047848D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998" y="1475571"/>
            <a:ext cx="8487118" cy="2070160"/>
          </a:xfrm>
        </p:spPr>
        <p:txBody>
          <a:bodyPr vert="horz" lIns="0" tIns="0" rIns="0" bIns="0" rtlCol="0" anchor="t">
            <a:noAutofit/>
          </a:bodyPr>
          <a:lstStyle/>
          <a:p>
            <a:pPr marL="287020" indent="-287020">
              <a:buNone/>
            </a:pPr>
            <a:r>
              <a:rPr lang="en-US" sz="2400" dirty="0">
                <a:latin typeface="Rockwell Light"/>
                <a:ea typeface="Tahoma"/>
                <a:cs typeface="Tahoma"/>
              </a:rPr>
              <a:t>"A namespace </a:t>
            </a:r>
            <a:r>
              <a:rPr lang="en-US" sz="2400" u="sng" dirty="0">
                <a:latin typeface="Rockwell Light"/>
                <a:ea typeface="Tahoma"/>
                <a:cs typeface="Tahoma"/>
              </a:rPr>
              <a:t>wraps a global system resource</a:t>
            </a:r>
            <a:r>
              <a:rPr lang="en-US" sz="2400" dirty="0">
                <a:latin typeface="Rockwell Light"/>
                <a:ea typeface="Tahoma"/>
                <a:cs typeface="Tahoma"/>
              </a:rPr>
              <a:t> in an abstraction that makes it </a:t>
            </a:r>
            <a:r>
              <a:rPr lang="en-US" sz="2400" u="sng" dirty="0">
                <a:latin typeface="Rockwell Light"/>
                <a:ea typeface="Tahoma"/>
                <a:cs typeface="Tahoma"/>
              </a:rPr>
              <a:t>appear to the processes within the namespace that they have their own isolated instance of the global resource</a:t>
            </a:r>
            <a:r>
              <a:rPr lang="en-US" sz="2400" dirty="0">
                <a:latin typeface="Rockwell Light"/>
                <a:ea typeface="Tahoma"/>
                <a:cs typeface="Tahoma"/>
              </a:rPr>
              <a:t>."</a:t>
            </a:r>
            <a:endParaRPr lang="en-US" sz="2400">
              <a:latin typeface="Rockwell Light"/>
              <a:ea typeface="Tahoma"/>
              <a:cs typeface="Tahoma"/>
            </a:endParaRPr>
          </a:p>
          <a:p>
            <a:pPr marL="287020" indent="-287020" algn="r">
              <a:buNone/>
            </a:pPr>
            <a:r>
              <a:rPr lang="en-US" sz="1800" dirty="0">
                <a:solidFill>
                  <a:srgbClr val="002147"/>
                </a:solidFill>
                <a:latin typeface="Consolas"/>
                <a:ea typeface="+mn-lt"/>
                <a:cs typeface="+mn-lt"/>
              </a:rPr>
              <a:t>man 7 namespaces</a:t>
            </a:r>
          </a:p>
          <a:p>
            <a:pPr marL="287020" indent="-287020">
              <a:buNone/>
            </a:pPr>
            <a:endParaRPr lang="en-US" sz="2400" i="1" dirty="0">
              <a:solidFill>
                <a:srgbClr val="002147"/>
              </a:solidFill>
              <a:latin typeface="Rockwell Light"/>
              <a:ea typeface="Tahoma"/>
              <a:cs typeface="Tahom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C97C3F-821B-C10E-86D4-18A58CD6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1F4FA9-61E8-0C00-7995-EB125356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What are Linux namespaces</a:t>
            </a:r>
          </a:p>
        </p:txBody>
      </p:sp>
    </p:spTree>
    <p:extLst>
      <p:ext uri="{BB962C8B-B14F-4D97-AF65-F5344CB8AC3E}">
        <p14:creationId xmlns:p14="http://schemas.microsoft.com/office/powerpoint/2010/main" val="74252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BC0DFD-37F2-11D8-4319-26F6F1104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287020" indent="-287020"/>
            <a:r>
              <a:rPr lang="en-US" sz="2400" dirty="0">
                <a:ea typeface="Tahoma"/>
                <a:cs typeface="Tahoma"/>
              </a:rPr>
              <a:t>User- Isolate user IDs and group IDs</a:t>
            </a:r>
          </a:p>
          <a:p>
            <a:pPr marL="287020" indent="-287020"/>
            <a:r>
              <a:rPr lang="en-US" sz="2400" dirty="0">
                <a:ea typeface="Tahoma"/>
                <a:cs typeface="Tahoma"/>
              </a:rPr>
              <a:t>PID- </a:t>
            </a:r>
            <a:r>
              <a:rPr lang="en-US" sz="2400" dirty="0">
                <a:ea typeface="+mn-lt"/>
                <a:cs typeface="+mn-lt"/>
              </a:rPr>
              <a:t>Isolate the process ID number space</a:t>
            </a:r>
          </a:p>
          <a:p>
            <a:pPr marL="287020" indent="-287020"/>
            <a:r>
              <a:rPr lang="en-US" sz="2400" dirty="0">
                <a:ea typeface="+mn-lt"/>
                <a:cs typeface="+mn-lt"/>
              </a:rPr>
              <a:t>IPC- Isolate certain IPC resources such as message queues</a:t>
            </a:r>
          </a:p>
          <a:p>
            <a:pPr marL="287020" indent="-287020"/>
            <a:r>
              <a:rPr lang="en-US" sz="2400" dirty="0">
                <a:ea typeface="Tahoma"/>
                <a:cs typeface="Tahoma"/>
              </a:rPr>
              <a:t>Time- Isolate values of some system clocks</a:t>
            </a:r>
          </a:p>
          <a:p>
            <a:pPr marL="457200" indent="-457200"/>
            <a:endParaRPr lang="en-US" sz="2400" dirty="0">
              <a:ea typeface="Tahoma"/>
              <a:cs typeface="Tahom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1151DF-9086-A296-DC2F-FF55CD3D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B58345-0435-4E73-4334-3B72341F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ahoma"/>
                <a:cs typeface="Tahoma"/>
              </a:rPr>
              <a:t>Namespaces 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3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BC0DFD-37F2-11D8-4319-26F6F1104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287020" indent="-287020"/>
            <a:r>
              <a:rPr lang="en-US" sz="2400" dirty="0">
                <a:ea typeface="Tahoma"/>
                <a:cs typeface="Tahoma"/>
              </a:rPr>
              <a:t>Mount- Isolation</a:t>
            </a:r>
            <a:r>
              <a:rPr lang="en-US" sz="2400" dirty="0">
                <a:ea typeface="+mn-lt"/>
                <a:cs typeface="+mn-lt"/>
              </a:rPr>
              <a:t> of the list of mounts seen by the processes</a:t>
            </a:r>
            <a:endParaRPr lang="en-US" sz="2400" dirty="0">
              <a:ea typeface="Tahoma"/>
              <a:cs typeface="Tahoma"/>
            </a:endParaRPr>
          </a:p>
          <a:p>
            <a:pPr marL="287020" indent="-287020"/>
            <a:r>
              <a:rPr lang="en-US" sz="2400" dirty="0">
                <a:ea typeface="Tahoma"/>
                <a:cs typeface="Tahoma"/>
              </a:rPr>
              <a:t>Network- </a:t>
            </a:r>
            <a:r>
              <a:rPr lang="en-US" sz="2400" dirty="0">
                <a:ea typeface="+mn-lt"/>
                <a:cs typeface="+mn-lt"/>
              </a:rPr>
              <a:t>Isolation of the system resources associated with networking</a:t>
            </a:r>
          </a:p>
          <a:p>
            <a:pPr marL="287020" indent="-287020"/>
            <a:r>
              <a:rPr lang="en-US" sz="2400" dirty="0">
                <a:ea typeface="+mn-lt"/>
                <a:cs typeface="+mn-lt"/>
              </a:rPr>
              <a:t>UTS- isolation of two system identifiers: the hostname and the NIS domain name</a:t>
            </a:r>
            <a:endParaRPr lang="en-US" sz="2400" dirty="0">
              <a:ea typeface="Tahoma"/>
              <a:cs typeface="Tahoma"/>
            </a:endParaRPr>
          </a:p>
          <a:p>
            <a:pPr marL="287020" indent="-287020"/>
            <a:r>
              <a:rPr lang="en-US" sz="2400" err="1">
                <a:ea typeface="+mn-lt"/>
                <a:cs typeface="+mn-lt"/>
              </a:rPr>
              <a:t>Cgroup</a:t>
            </a:r>
            <a:r>
              <a:rPr lang="en-US" sz="2400" dirty="0">
                <a:ea typeface="+mn-lt"/>
                <a:cs typeface="+mn-lt"/>
              </a:rPr>
              <a:t>- Isolation monitoring and limiting resource (CPU, memory, storage, etc.) for process groups.</a:t>
            </a:r>
            <a:endParaRPr lang="en-US" sz="2400" dirty="0">
              <a:ea typeface="Tahoma"/>
              <a:cs typeface="Tahoma"/>
            </a:endParaRPr>
          </a:p>
          <a:p>
            <a:pPr marL="457200" indent="-457200"/>
            <a:endParaRPr lang="en-US" sz="2400" dirty="0">
              <a:ea typeface="Tahoma"/>
              <a:cs typeface="Tahom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1151DF-9086-A296-DC2F-FF55CD3D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B58345-0435-4E73-4334-3B72341F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ahoma"/>
                <a:cs typeface="Tahoma"/>
              </a:rPr>
              <a:t>Namespaces 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87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4187D1-A24F-7BCD-8C1C-A5B9748FC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00149"/>
            <a:ext cx="4539095" cy="3151189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pPr marL="287020" indent="-287020"/>
            <a:r>
              <a:rPr lang="en-US" dirty="0">
                <a:ea typeface="Tahoma"/>
                <a:cs typeface="Tahoma"/>
              </a:rPr>
              <a:t>Docker</a:t>
            </a:r>
          </a:p>
          <a:p>
            <a:pPr marL="287020" indent="-287020"/>
            <a:r>
              <a:rPr lang="en-US" dirty="0" err="1">
                <a:ea typeface="+mn-lt"/>
                <a:cs typeface="+mn-lt"/>
              </a:rPr>
              <a:t>Podman</a:t>
            </a:r>
            <a:endParaRPr lang="en-US" dirty="0">
              <a:ea typeface="+mn-lt"/>
              <a:cs typeface="+mn-lt"/>
            </a:endParaRPr>
          </a:p>
          <a:p>
            <a:pPr marL="287020" indent="-287020"/>
            <a:r>
              <a:rPr lang="en-US" dirty="0">
                <a:ea typeface="+mn-lt"/>
                <a:cs typeface="+mn-lt"/>
              </a:rPr>
              <a:t>Kubernetes- container orchestration system</a:t>
            </a:r>
          </a:p>
          <a:p>
            <a:pPr marL="287020" indent="-287020"/>
            <a:r>
              <a:rPr lang="en-US" dirty="0">
                <a:ea typeface="+mn-lt"/>
                <a:cs typeface="+mn-lt"/>
              </a:rPr>
              <a:t>Chromium- make use of namespaces to isolate its own processes</a:t>
            </a:r>
          </a:p>
          <a:p>
            <a:pPr marL="287020" indent="-287020"/>
            <a:r>
              <a:rPr lang="en-US" dirty="0">
                <a:ea typeface="+mn-lt"/>
                <a:cs typeface="+mn-lt"/>
              </a:rPr>
              <a:t>Sandboxing</a:t>
            </a:r>
          </a:p>
          <a:p>
            <a:pPr marL="287020" indent="-287020"/>
            <a:r>
              <a:rPr lang="en-US" dirty="0">
                <a:ea typeface="+mn-lt"/>
                <a:cs typeface="+mn-lt"/>
              </a:rPr>
              <a:t>Limit resource usage</a:t>
            </a:r>
          </a:p>
          <a:p>
            <a:pPr marL="287020" indent="-287020"/>
            <a:endParaRPr lang="en-US" dirty="0">
              <a:ea typeface="+mn-lt"/>
              <a:cs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993CDC-FF63-D442-B54C-6E159D546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F3A836-D4C9-66D5-6D86-E569BC91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ahoma"/>
                <a:cs typeface="Tahoma"/>
              </a:rPr>
              <a:t>Namespaces in the wild</a:t>
            </a:r>
            <a:endParaRPr lang="en-US" dirty="0"/>
          </a:p>
        </p:txBody>
      </p:sp>
      <p:pic>
        <p:nvPicPr>
          <p:cNvPr id="6" name="Graphic 5" descr="A blue hexagon with a white wheel&#10;&#10;Description automatically generated">
            <a:extLst>
              <a:ext uri="{FF2B5EF4-FFF2-40B4-BE49-F238E27FC236}">
                <a16:creationId xmlns:a16="http://schemas.microsoft.com/office/drawing/2014/main" id="{57C4E4EB-AFA2-288C-FD2D-B42DBA5D78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4673" y="2574252"/>
            <a:ext cx="1487632" cy="143240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DB71F4C-0AC1-12FC-D1D0-860112B11D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41942" y="803563"/>
            <a:ext cx="1544095" cy="122439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39DDE08-46CB-AB50-520D-F4749DBCC2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50677" y="2570018"/>
            <a:ext cx="1544782" cy="1544782"/>
          </a:xfrm>
          <a:prstGeom prst="rect">
            <a:avLst/>
          </a:prstGeom>
        </p:spPr>
      </p:pic>
      <p:pic>
        <p:nvPicPr>
          <p:cNvPr id="15" name="Picture 14" descr="A group of seals in water&#10;&#10;Description automatically generated">
            <a:extLst>
              <a:ext uri="{FF2B5EF4-FFF2-40B4-BE49-F238E27FC236}">
                <a16:creationId xmlns:a16="http://schemas.microsoft.com/office/drawing/2014/main" id="{A57660B5-415F-5B88-02B2-6541C0B120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72941" y="600941"/>
            <a:ext cx="1595006" cy="159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8360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Mount Namespace</a:t>
            </a:r>
          </a:p>
        </p:txBody>
      </p:sp>
    </p:spTree>
    <p:extLst>
      <p:ext uri="{BB962C8B-B14F-4D97-AF65-F5344CB8AC3E}">
        <p14:creationId xmlns:p14="http://schemas.microsoft.com/office/powerpoint/2010/main" val="402577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BC0DFD-37F2-11D8-4319-26F6F1104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Tahoma"/>
                <a:cs typeface="Tahoma"/>
              </a:rPr>
              <a:t>Mount command allows to attach a filesystem</a:t>
            </a:r>
            <a:r>
              <a:rPr lang="en-US" dirty="0">
                <a:ea typeface="Tahoma"/>
                <a:cs typeface="Tahoma"/>
              </a:rPr>
              <a:t> </a:t>
            </a:r>
          </a:p>
          <a:p>
            <a:pPr marL="0" indent="0">
              <a:buNone/>
            </a:pPr>
            <a:r>
              <a:rPr lang="en-US" sz="1800" dirty="0">
                <a:ea typeface="Tahoma"/>
                <a:cs typeface="Tahoma"/>
              </a:rPr>
              <a:t> </a:t>
            </a:r>
            <a:r>
              <a:rPr lang="en-US" sz="1800" dirty="0">
                <a:solidFill>
                  <a:schemeClr val="bg2"/>
                </a:solidFill>
                <a:ea typeface="Tahoma"/>
                <a:cs typeface="Tahoma"/>
              </a:rPr>
              <a:t>e.g. ext2/3/4, JFS, XFS, </a:t>
            </a:r>
            <a:r>
              <a:rPr lang="en-US" sz="1800" dirty="0" err="1">
                <a:solidFill>
                  <a:schemeClr val="bg2"/>
                </a:solidFill>
                <a:ea typeface="Tahoma"/>
                <a:cs typeface="Tahoma"/>
              </a:rPr>
              <a:t>tmpfs</a:t>
            </a:r>
            <a:r>
              <a:rPr lang="en-US" sz="1800" dirty="0">
                <a:solidFill>
                  <a:schemeClr val="bg2"/>
                </a:solidFill>
                <a:ea typeface="Tahoma"/>
                <a:cs typeface="Tahoma"/>
              </a:rPr>
              <a:t>...</a:t>
            </a:r>
          </a:p>
          <a:p>
            <a:pPr marL="0" indent="0">
              <a:buNone/>
            </a:pPr>
            <a:r>
              <a:rPr lang="en-US" sz="2400" dirty="0">
                <a:ea typeface="Tahoma"/>
                <a:cs typeface="Tahoma"/>
              </a:rPr>
              <a:t>located on a device</a:t>
            </a:r>
          </a:p>
          <a:p>
            <a:pPr marL="0" indent="0">
              <a:buNone/>
            </a:pPr>
            <a:r>
              <a:rPr lang="en-US" sz="2400" dirty="0">
                <a:ea typeface="Tahoma"/>
                <a:cs typeface="Tahoma"/>
              </a:rPr>
              <a:t> </a:t>
            </a:r>
            <a:r>
              <a:rPr lang="en-US" sz="1800" dirty="0" err="1">
                <a:solidFill>
                  <a:schemeClr val="bg2"/>
                </a:solidFill>
                <a:ea typeface="Tahoma"/>
                <a:cs typeface="Tahoma"/>
              </a:rPr>
              <a:t>e.g</a:t>
            </a:r>
            <a:r>
              <a:rPr lang="en-US" sz="1800" dirty="0">
                <a:solidFill>
                  <a:schemeClr val="bg2"/>
                </a:solidFill>
                <a:ea typeface="Tahoma"/>
                <a:cs typeface="Tahoma"/>
              </a:rPr>
              <a:t>: HDD, SSD, Network...</a:t>
            </a:r>
          </a:p>
          <a:p>
            <a:pPr marL="0" indent="0">
              <a:buNone/>
            </a:pPr>
            <a:r>
              <a:rPr lang="en-US" sz="400" dirty="0">
                <a:ea typeface="Tahoma"/>
                <a:cs typeface="Tahoma"/>
              </a:rPr>
              <a:t> </a:t>
            </a:r>
            <a:br>
              <a:rPr lang="en-US" sz="2400" dirty="0">
                <a:ea typeface="Tahoma"/>
                <a:cs typeface="Tahoma"/>
              </a:rPr>
            </a:br>
            <a:r>
              <a:rPr lang="en-US" sz="2400" dirty="0">
                <a:ea typeface="Tahoma"/>
                <a:cs typeface="Tahoma"/>
              </a:rPr>
              <a:t>to the file tree</a:t>
            </a:r>
          </a:p>
          <a:p>
            <a:pPr marL="0" indent="0">
              <a:buNone/>
            </a:pPr>
            <a:r>
              <a:rPr lang="en-US" sz="2400" dirty="0">
                <a:ea typeface="Tahoma"/>
                <a:cs typeface="Tahoma"/>
              </a:rPr>
              <a:t> </a:t>
            </a:r>
            <a:r>
              <a:rPr lang="en-US" sz="1800" dirty="0">
                <a:solidFill>
                  <a:schemeClr val="bg2"/>
                </a:solidFill>
                <a:ea typeface="Tahoma"/>
                <a:cs typeface="Tahoma"/>
              </a:rPr>
              <a:t>e.g. /</a:t>
            </a:r>
            <a:r>
              <a:rPr lang="en-US" sz="1800" dirty="0" err="1">
                <a:solidFill>
                  <a:schemeClr val="bg2"/>
                </a:solidFill>
                <a:ea typeface="Tahoma"/>
                <a:cs typeface="Tahoma"/>
              </a:rPr>
              <a:t>mnt</a:t>
            </a:r>
            <a:r>
              <a:rPr lang="en-US" sz="1800" dirty="0">
                <a:solidFill>
                  <a:schemeClr val="bg2"/>
                </a:solidFill>
                <a:ea typeface="Tahoma"/>
                <a:cs typeface="Tahoma"/>
              </a:rPr>
              <a:t>/</a:t>
            </a:r>
            <a:r>
              <a:rPr lang="en-US" sz="1800" dirty="0" err="1">
                <a:solidFill>
                  <a:schemeClr val="bg2"/>
                </a:solidFill>
                <a:ea typeface="Tahoma"/>
                <a:cs typeface="Tahoma"/>
              </a:rPr>
              <a:t>my_mount</a:t>
            </a:r>
            <a:endParaRPr lang="en-US" sz="1800" dirty="0">
              <a:solidFill>
                <a:schemeClr val="bg2"/>
              </a:solidFill>
              <a:ea typeface="Tahoma"/>
              <a:cs typeface="Tahoma"/>
            </a:endParaRPr>
          </a:p>
          <a:p>
            <a:pPr marL="457200" indent="-457200"/>
            <a:endParaRPr lang="en-US" sz="2400" dirty="0">
              <a:ea typeface="Tahoma"/>
              <a:cs typeface="Tahom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1151DF-9086-A296-DC2F-FF55CD3D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B58345-0435-4E73-4334-3B72341F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ahoma"/>
                <a:cs typeface="Tahoma"/>
              </a:rPr>
              <a:t>What is mount?</a:t>
            </a:r>
            <a:endParaRPr lang="en-US" dirty="0"/>
          </a:p>
        </p:txBody>
      </p:sp>
      <p:grpSp>
        <p:nvGrpSpPr>
          <p:cNvPr id="8" name="Group 284">
            <a:extLst>
              <a:ext uri="{FF2B5EF4-FFF2-40B4-BE49-F238E27FC236}">
                <a16:creationId xmlns:a16="http://schemas.microsoft.com/office/drawing/2014/main" id="{FB61BC23-03B0-DC12-D8B8-97B02164B75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3187" y="2636990"/>
            <a:ext cx="477838" cy="477838"/>
            <a:chOff x="3591" y="1598"/>
            <a:chExt cx="301" cy="301"/>
          </a:xfrm>
          <a:solidFill>
            <a:schemeClr val="tx2"/>
          </a:solidFill>
        </p:grpSpPr>
        <p:sp>
          <p:nvSpPr>
            <p:cNvPr id="6" name="Freeform 287">
              <a:extLst>
                <a:ext uri="{FF2B5EF4-FFF2-40B4-BE49-F238E27FC236}">
                  <a16:creationId xmlns:a16="http://schemas.microsoft.com/office/drawing/2014/main" id="{29E86D03-A568-2817-C8E2-8865D98E8E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1" y="1665"/>
              <a:ext cx="190" cy="234"/>
            </a:xfrm>
            <a:custGeom>
              <a:avLst/>
              <a:gdLst>
                <a:gd name="T0" fmla="*/ 171 w 2090"/>
                <a:gd name="T1" fmla="*/ 2284 h 2581"/>
                <a:gd name="T2" fmla="*/ 417 w 2090"/>
                <a:gd name="T3" fmla="*/ 2388 h 2581"/>
                <a:gd name="T4" fmla="*/ 857 w 2090"/>
                <a:gd name="T5" fmla="*/ 2453 h 2581"/>
                <a:gd name="T6" fmla="*/ 1400 w 2090"/>
                <a:gd name="T7" fmla="*/ 2439 h 2581"/>
                <a:gd name="T8" fmla="*/ 1778 w 2090"/>
                <a:gd name="T9" fmla="*/ 2356 h 2581"/>
                <a:gd name="T10" fmla="*/ 1955 w 2090"/>
                <a:gd name="T11" fmla="*/ 2247 h 2581"/>
                <a:gd name="T12" fmla="*/ 1824 w 2090"/>
                <a:gd name="T13" fmla="*/ 1857 h 2581"/>
                <a:gd name="T14" fmla="*/ 1430 w 2090"/>
                <a:gd name="T15" fmla="*/ 1945 h 2581"/>
                <a:gd name="T16" fmla="*/ 966 w 2090"/>
                <a:gd name="T17" fmla="*/ 1965 h 2581"/>
                <a:gd name="T18" fmla="*/ 516 w 2090"/>
                <a:gd name="T19" fmla="*/ 1923 h 2581"/>
                <a:gd name="T20" fmla="*/ 166 w 2090"/>
                <a:gd name="T21" fmla="*/ 1812 h 2581"/>
                <a:gd name="T22" fmla="*/ 150 w 2090"/>
                <a:gd name="T23" fmla="*/ 1650 h 2581"/>
                <a:gd name="T24" fmla="*/ 362 w 2090"/>
                <a:gd name="T25" fmla="*/ 1758 h 2581"/>
                <a:gd name="T26" fmla="*/ 771 w 2090"/>
                <a:gd name="T27" fmla="*/ 1833 h 2581"/>
                <a:gd name="T28" fmla="*/ 1320 w 2090"/>
                <a:gd name="T29" fmla="*/ 1833 h 2581"/>
                <a:gd name="T30" fmla="*/ 1729 w 2090"/>
                <a:gd name="T31" fmla="*/ 1758 h 2581"/>
                <a:gd name="T32" fmla="*/ 1939 w 2090"/>
                <a:gd name="T33" fmla="*/ 1650 h 2581"/>
                <a:gd name="T34" fmla="*/ 1877 w 2090"/>
                <a:gd name="T35" fmla="*/ 1221 h 2581"/>
                <a:gd name="T36" fmla="*/ 1504 w 2090"/>
                <a:gd name="T37" fmla="*/ 1320 h 2581"/>
                <a:gd name="T38" fmla="*/ 1045 w 2090"/>
                <a:gd name="T39" fmla="*/ 1352 h 2581"/>
                <a:gd name="T40" fmla="*/ 587 w 2090"/>
                <a:gd name="T41" fmla="*/ 1320 h 2581"/>
                <a:gd name="T42" fmla="*/ 213 w 2090"/>
                <a:gd name="T43" fmla="*/ 1221 h 2581"/>
                <a:gd name="T44" fmla="*/ 136 w 2090"/>
                <a:gd name="T45" fmla="*/ 1018 h 2581"/>
                <a:gd name="T46" fmla="*/ 312 w 2090"/>
                <a:gd name="T47" fmla="*/ 1127 h 2581"/>
                <a:gd name="T48" fmla="*/ 689 w 2090"/>
                <a:gd name="T49" fmla="*/ 1210 h 2581"/>
                <a:gd name="T50" fmla="*/ 1233 w 2090"/>
                <a:gd name="T51" fmla="*/ 1224 h 2581"/>
                <a:gd name="T52" fmla="*/ 1674 w 2090"/>
                <a:gd name="T53" fmla="*/ 1160 h 2581"/>
                <a:gd name="T54" fmla="*/ 1919 w 2090"/>
                <a:gd name="T55" fmla="*/ 1054 h 2581"/>
                <a:gd name="T56" fmla="*/ 1925 w 2090"/>
                <a:gd name="T57" fmla="*/ 583 h 2581"/>
                <a:gd name="T58" fmla="*/ 1575 w 2090"/>
                <a:gd name="T59" fmla="*/ 693 h 2581"/>
                <a:gd name="T60" fmla="*/ 1124 w 2090"/>
                <a:gd name="T61" fmla="*/ 736 h 2581"/>
                <a:gd name="T62" fmla="*/ 659 w 2090"/>
                <a:gd name="T63" fmla="*/ 715 h 2581"/>
                <a:gd name="T64" fmla="*/ 266 w 2090"/>
                <a:gd name="T65" fmla="*/ 627 h 2581"/>
                <a:gd name="T66" fmla="*/ 857 w 2090"/>
                <a:gd name="T67" fmla="*/ 127 h 2581"/>
                <a:gd name="T68" fmla="*/ 417 w 2090"/>
                <a:gd name="T69" fmla="*/ 192 h 2581"/>
                <a:gd name="T70" fmla="*/ 171 w 2090"/>
                <a:gd name="T71" fmla="*/ 296 h 2581"/>
                <a:gd name="T72" fmla="*/ 136 w 2090"/>
                <a:gd name="T73" fmla="*/ 403 h 2581"/>
                <a:gd name="T74" fmla="*/ 312 w 2090"/>
                <a:gd name="T75" fmla="*/ 512 h 2581"/>
                <a:gd name="T76" fmla="*/ 689 w 2090"/>
                <a:gd name="T77" fmla="*/ 595 h 2581"/>
                <a:gd name="T78" fmla="*/ 1233 w 2090"/>
                <a:gd name="T79" fmla="*/ 609 h 2581"/>
                <a:gd name="T80" fmla="*/ 1674 w 2090"/>
                <a:gd name="T81" fmla="*/ 545 h 2581"/>
                <a:gd name="T82" fmla="*/ 1919 w 2090"/>
                <a:gd name="T83" fmla="*/ 439 h 2581"/>
                <a:gd name="T84" fmla="*/ 1955 w 2090"/>
                <a:gd name="T85" fmla="*/ 334 h 2581"/>
                <a:gd name="T86" fmla="*/ 1778 w 2090"/>
                <a:gd name="T87" fmla="*/ 225 h 2581"/>
                <a:gd name="T88" fmla="*/ 1400 w 2090"/>
                <a:gd name="T89" fmla="*/ 142 h 2581"/>
                <a:gd name="T90" fmla="*/ 1116 w 2090"/>
                <a:gd name="T91" fmla="*/ 0 h 2581"/>
                <a:gd name="T92" fmla="*/ 1526 w 2090"/>
                <a:gd name="T93" fmla="*/ 35 h 2581"/>
                <a:gd name="T94" fmla="*/ 1863 w 2090"/>
                <a:gd name="T95" fmla="*/ 124 h 2581"/>
                <a:gd name="T96" fmla="*/ 2062 w 2090"/>
                <a:gd name="T97" fmla="*/ 272 h 2581"/>
                <a:gd name="T98" fmla="*/ 2077 w 2090"/>
                <a:gd name="T99" fmla="*/ 2278 h 2581"/>
                <a:gd name="T100" fmla="*/ 1907 w 2090"/>
                <a:gd name="T101" fmla="*/ 2436 h 2581"/>
                <a:gd name="T102" fmla="*/ 1589 w 2090"/>
                <a:gd name="T103" fmla="*/ 2535 h 2581"/>
                <a:gd name="T104" fmla="*/ 1187 w 2090"/>
                <a:gd name="T105" fmla="*/ 2578 h 2581"/>
                <a:gd name="T106" fmla="*/ 764 w 2090"/>
                <a:gd name="T107" fmla="*/ 2570 h 2581"/>
                <a:gd name="T108" fmla="*/ 382 w 2090"/>
                <a:gd name="T109" fmla="*/ 2508 h 2581"/>
                <a:gd name="T110" fmla="*/ 107 w 2090"/>
                <a:gd name="T111" fmla="*/ 2389 h 2581"/>
                <a:gd name="T112" fmla="*/ 0 w 2090"/>
                <a:gd name="T113" fmla="*/ 2212 h 2581"/>
                <a:gd name="T114" fmla="*/ 76 w 2090"/>
                <a:gd name="T115" fmla="*/ 217 h 2581"/>
                <a:gd name="T116" fmla="*/ 327 w 2090"/>
                <a:gd name="T117" fmla="*/ 88 h 2581"/>
                <a:gd name="T118" fmla="*/ 695 w 2090"/>
                <a:gd name="T119" fmla="*/ 18 h 2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90" h="2581">
                  <a:moveTo>
                    <a:pt x="123" y="1787"/>
                  </a:moveTo>
                  <a:lnTo>
                    <a:pt x="123" y="2212"/>
                  </a:lnTo>
                  <a:lnTo>
                    <a:pt x="126" y="2230"/>
                  </a:lnTo>
                  <a:lnTo>
                    <a:pt x="136" y="2247"/>
                  </a:lnTo>
                  <a:lnTo>
                    <a:pt x="150" y="2265"/>
                  </a:lnTo>
                  <a:lnTo>
                    <a:pt x="171" y="2284"/>
                  </a:lnTo>
                  <a:lnTo>
                    <a:pt x="198" y="2302"/>
                  </a:lnTo>
                  <a:lnTo>
                    <a:pt x="230" y="2321"/>
                  </a:lnTo>
                  <a:lnTo>
                    <a:pt x="268" y="2339"/>
                  </a:lnTo>
                  <a:lnTo>
                    <a:pt x="312" y="2356"/>
                  </a:lnTo>
                  <a:lnTo>
                    <a:pt x="362" y="2373"/>
                  </a:lnTo>
                  <a:lnTo>
                    <a:pt x="417" y="2388"/>
                  </a:lnTo>
                  <a:lnTo>
                    <a:pt x="477" y="2403"/>
                  </a:lnTo>
                  <a:lnTo>
                    <a:pt x="542" y="2416"/>
                  </a:lnTo>
                  <a:lnTo>
                    <a:pt x="614" y="2429"/>
                  </a:lnTo>
                  <a:lnTo>
                    <a:pt x="689" y="2439"/>
                  </a:lnTo>
                  <a:lnTo>
                    <a:pt x="771" y="2446"/>
                  </a:lnTo>
                  <a:lnTo>
                    <a:pt x="857" y="2453"/>
                  </a:lnTo>
                  <a:lnTo>
                    <a:pt x="948" y="2457"/>
                  </a:lnTo>
                  <a:lnTo>
                    <a:pt x="1045" y="2458"/>
                  </a:lnTo>
                  <a:lnTo>
                    <a:pt x="1141" y="2457"/>
                  </a:lnTo>
                  <a:lnTo>
                    <a:pt x="1233" y="2453"/>
                  </a:lnTo>
                  <a:lnTo>
                    <a:pt x="1320" y="2446"/>
                  </a:lnTo>
                  <a:lnTo>
                    <a:pt x="1400" y="2439"/>
                  </a:lnTo>
                  <a:lnTo>
                    <a:pt x="1477" y="2429"/>
                  </a:lnTo>
                  <a:lnTo>
                    <a:pt x="1548" y="2416"/>
                  </a:lnTo>
                  <a:lnTo>
                    <a:pt x="1614" y="2403"/>
                  </a:lnTo>
                  <a:lnTo>
                    <a:pt x="1674" y="2388"/>
                  </a:lnTo>
                  <a:lnTo>
                    <a:pt x="1729" y="2373"/>
                  </a:lnTo>
                  <a:lnTo>
                    <a:pt x="1778" y="2356"/>
                  </a:lnTo>
                  <a:lnTo>
                    <a:pt x="1821" y="2339"/>
                  </a:lnTo>
                  <a:lnTo>
                    <a:pt x="1860" y="2321"/>
                  </a:lnTo>
                  <a:lnTo>
                    <a:pt x="1893" y="2302"/>
                  </a:lnTo>
                  <a:lnTo>
                    <a:pt x="1919" y="2284"/>
                  </a:lnTo>
                  <a:lnTo>
                    <a:pt x="1939" y="2265"/>
                  </a:lnTo>
                  <a:lnTo>
                    <a:pt x="1955" y="2247"/>
                  </a:lnTo>
                  <a:lnTo>
                    <a:pt x="1964" y="2230"/>
                  </a:lnTo>
                  <a:lnTo>
                    <a:pt x="1967" y="2212"/>
                  </a:lnTo>
                  <a:lnTo>
                    <a:pt x="1967" y="1787"/>
                  </a:lnTo>
                  <a:lnTo>
                    <a:pt x="1925" y="1812"/>
                  </a:lnTo>
                  <a:lnTo>
                    <a:pt x="1877" y="1836"/>
                  </a:lnTo>
                  <a:lnTo>
                    <a:pt x="1824" y="1857"/>
                  </a:lnTo>
                  <a:lnTo>
                    <a:pt x="1767" y="1876"/>
                  </a:lnTo>
                  <a:lnTo>
                    <a:pt x="1706" y="1894"/>
                  </a:lnTo>
                  <a:lnTo>
                    <a:pt x="1642" y="1909"/>
                  </a:lnTo>
                  <a:lnTo>
                    <a:pt x="1575" y="1923"/>
                  </a:lnTo>
                  <a:lnTo>
                    <a:pt x="1504" y="1934"/>
                  </a:lnTo>
                  <a:lnTo>
                    <a:pt x="1430" y="1945"/>
                  </a:lnTo>
                  <a:lnTo>
                    <a:pt x="1356" y="1952"/>
                  </a:lnTo>
                  <a:lnTo>
                    <a:pt x="1279" y="1958"/>
                  </a:lnTo>
                  <a:lnTo>
                    <a:pt x="1202" y="1963"/>
                  </a:lnTo>
                  <a:lnTo>
                    <a:pt x="1124" y="1965"/>
                  </a:lnTo>
                  <a:lnTo>
                    <a:pt x="1045" y="1966"/>
                  </a:lnTo>
                  <a:lnTo>
                    <a:pt x="966" y="1965"/>
                  </a:lnTo>
                  <a:lnTo>
                    <a:pt x="888" y="1963"/>
                  </a:lnTo>
                  <a:lnTo>
                    <a:pt x="811" y="1958"/>
                  </a:lnTo>
                  <a:lnTo>
                    <a:pt x="734" y="1952"/>
                  </a:lnTo>
                  <a:lnTo>
                    <a:pt x="659" y="1945"/>
                  </a:lnTo>
                  <a:lnTo>
                    <a:pt x="587" y="1934"/>
                  </a:lnTo>
                  <a:lnTo>
                    <a:pt x="516" y="1923"/>
                  </a:lnTo>
                  <a:lnTo>
                    <a:pt x="449" y="1909"/>
                  </a:lnTo>
                  <a:lnTo>
                    <a:pt x="383" y="1894"/>
                  </a:lnTo>
                  <a:lnTo>
                    <a:pt x="323" y="1876"/>
                  </a:lnTo>
                  <a:lnTo>
                    <a:pt x="266" y="1857"/>
                  </a:lnTo>
                  <a:lnTo>
                    <a:pt x="213" y="1836"/>
                  </a:lnTo>
                  <a:lnTo>
                    <a:pt x="166" y="1812"/>
                  </a:lnTo>
                  <a:lnTo>
                    <a:pt x="123" y="1787"/>
                  </a:lnTo>
                  <a:close/>
                  <a:moveTo>
                    <a:pt x="123" y="1172"/>
                  </a:moveTo>
                  <a:lnTo>
                    <a:pt x="123" y="1597"/>
                  </a:lnTo>
                  <a:lnTo>
                    <a:pt x="126" y="1615"/>
                  </a:lnTo>
                  <a:lnTo>
                    <a:pt x="136" y="1633"/>
                  </a:lnTo>
                  <a:lnTo>
                    <a:pt x="150" y="1650"/>
                  </a:lnTo>
                  <a:lnTo>
                    <a:pt x="171" y="1669"/>
                  </a:lnTo>
                  <a:lnTo>
                    <a:pt x="198" y="1688"/>
                  </a:lnTo>
                  <a:lnTo>
                    <a:pt x="230" y="1706"/>
                  </a:lnTo>
                  <a:lnTo>
                    <a:pt x="268" y="1724"/>
                  </a:lnTo>
                  <a:lnTo>
                    <a:pt x="312" y="1742"/>
                  </a:lnTo>
                  <a:lnTo>
                    <a:pt x="362" y="1758"/>
                  </a:lnTo>
                  <a:lnTo>
                    <a:pt x="417" y="1774"/>
                  </a:lnTo>
                  <a:lnTo>
                    <a:pt x="477" y="1789"/>
                  </a:lnTo>
                  <a:lnTo>
                    <a:pt x="542" y="1802"/>
                  </a:lnTo>
                  <a:lnTo>
                    <a:pt x="614" y="1814"/>
                  </a:lnTo>
                  <a:lnTo>
                    <a:pt x="689" y="1824"/>
                  </a:lnTo>
                  <a:lnTo>
                    <a:pt x="771" y="1833"/>
                  </a:lnTo>
                  <a:lnTo>
                    <a:pt x="857" y="1838"/>
                  </a:lnTo>
                  <a:lnTo>
                    <a:pt x="948" y="1842"/>
                  </a:lnTo>
                  <a:lnTo>
                    <a:pt x="1045" y="1843"/>
                  </a:lnTo>
                  <a:lnTo>
                    <a:pt x="1141" y="1842"/>
                  </a:lnTo>
                  <a:lnTo>
                    <a:pt x="1233" y="1838"/>
                  </a:lnTo>
                  <a:lnTo>
                    <a:pt x="1320" y="1833"/>
                  </a:lnTo>
                  <a:lnTo>
                    <a:pt x="1400" y="1824"/>
                  </a:lnTo>
                  <a:lnTo>
                    <a:pt x="1477" y="1814"/>
                  </a:lnTo>
                  <a:lnTo>
                    <a:pt x="1548" y="1802"/>
                  </a:lnTo>
                  <a:lnTo>
                    <a:pt x="1614" y="1789"/>
                  </a:lnTo>
                  <a:lnTo>
                    <a:pt x="1674" y="1774"/>
                  </a:lnTo>
                  <a:lnTo>
                    <a:pt x="1729" y="1758"/>
                  </a:lnTo>
                  <a:lnTo>
                    <a:pt x="1778" y="1742"/>
                  </a:lnTo>
                  <a:lnTo>
                    <a:pt x="1821" y="1724"/>
                  </a:lnTo>
                  <a:lnTo>
                    <a:pt x="1860" y="1706"/>
                  </a:lnTo>
                  <a:lnTo>
                    <a:pt x="1893" y="1688"/>
                  </a:lnTo>
                  <a:lnTo>
                    <a:pt x="1919" y="1669"/>
                  </a:lnTo>
                  <a:lnTo>
                    <a:pt x="1939" y="1650"/>
                  </a:lnTo>
                  <a:lnTo>
                    <a:pt x="1955" y="1633"/>
                  </a:lnTo>
                  <a:lnTo>
                    <a:pt x="1964" y="1615"/>
                  </a:lnTo>
                  <a:lnTo>
                    <a:pt x="1967" y="1597"/>
                  </a:lnTo>
                  <a:lnTo>
                    <a:pt x="1967" y="1172"/>
                  </a:lnTo>
                  <a:lnTo>
                    <a:pt x="1925" y="1197"/>
                  </a:lnTo>
                  <a:lnTo>
                    <a:pt x="1877" y="1221"/>
                  </a:lnTo>
                  <a:lnTo>
                    <a:pt x="1824" y="1242"/>
                  </a:lnTo>
                  <a:lnTo>
                    <a:pt x="1767" y="1262"/>
                  </a:lnTo>
                  <a:lnTo>
                    <a:pt x="1706" y="1279"/>
                  </a:lnTo>
                  <a:lnTo>
                    <a:pt x="1642" y="1295"/>
                  </a:lnTo>
                  <a:lnTo>
                    <a:pt x="1575" y="1308"/>
                  </a:lnTo>
                  <a:lnTo>
                    <a:pt x="1504" y="1320"/>
                  </a:lnTo>
                  <a:lnTo>
                    <a:pt x="1430" y="1330"/>
                  </a:lnTo>
                  <a:lnTo>
                    <a:pt x="1356" y="1337"/>
                  </a:lnTo>
                  <a:lnTo>
                    <a:pt x="1279" y="1343"/>
                  </a:lnTo>
                  <a:lnTo>
                    <a:pt x="1202" y="1349"/>
                  </a:lnTo>
                  <a:lnTo>
                    <a:pt x="1124" y="1351"/>
                  </a:lnTo>
                  <a:lnTo>
                    <a:pt x="1045" y="1352"/>
                  </a:lnTo>
                  <a:lnTo>
                    <a:pt x="966" y="1351"/>
                  </a:lnTo>
                  <a:lnTo>
                    <a:pt x="888" y="1349"/>
                  </a:lnTo>
                  <a:lnTo>
                    <a:pt x="811" y="1343"/>
                  </a:lnTo>
                  <a:lnTo>
                    <a:pt x="734" y="1337"/>
                  </a:lnTo>
                  <a:lnTo>
                    <a:pt x="659" y="1330"/>
                  </a:lnTo>
                  <a:lnTo>
                    <a:pt x="587" y="1320"/>
                  </a:lnTo>
                  <a:lnTo>
                    <a:pt x="516" y="1308"/>
                  </a:lnTo>
                  <a:lnTo>
                    <a:pt x="449" y="1295"/>
                  </a:lnTo>
                  <a:lnTo>
                    <a:pt x="383" y="1279"/>
                  </a:lnTo>
                  <a:lnTo>
                    <a:pt x="323" y="1262"/>
                  </a:lnTo>
                  <a:lnTo>
                    <a:pt x="266" y="1242"/>
                  </a:lnTo>
                  <a:lnTo>
                    <a:pt x="213" y="1221"/>
                  </a:lnTo>
                  <a:lnTo>
                    <a:pt x="166" y="1197"/>
                  </a:lnTo>
                  <a:lnTo>
                    <a:pt x="123" y="1172"/>
                  </a:lnTo>
                  <a:close/>
                  <a:moveTo>
                    <a:pt x="123" y="558"/>
                  </a:moveTo>
                  <a:lnTo>
                    <a:pt x="123" y="983"/>
                  </a:lnTo>
                  <a:lnTo>
                    <a:pt x="126" y="1000"/>
                  </a:lnTo>
                  <a:lnTo>
                    <a:pt x="136" y="1018"/>
                  </a:lnTo>
                  <a:lnTo>
                    <a:pt x="150" y="1037"/>
                  </a:lnTo>
                  <a:lnTo>
                    <a:pt x="171" y="1054"/>
                  </a:lnTo>
                  <a:lnTo>
                    <a:pt x="198" y="1073"/>
                  </a:lnTo>
                  <a:lnTo>
                    <a:pt x="230" y="1092"/>
                  </a:lnTo>
                  <a:lnTo>
                    <a:pt x="268" y="1109"/>
                  </a:lnTo>
                  <a:lnTo>
                    <a:pt x="312" y="1127"/>
                  </a:lnTo>
                  <a:lnTo>
                    <a:pt x="362" y="1143"/>
                  </a:lnTo>
                  <a:lnTo>
                    <a:pt x="417" y="1160"/>
                  </a:lnTo>
                  <a:lnTo>
                    <a:pt x="477" y="1174"/>
                  </a:lnTo>
                  <a:lnTo>
                    <a:pt x="542" y="1188"/>
                  </a:lnTo>
                  <a:lnTo>
                    <a:pt x="614" y="1199"/>
                  </a:lnTo>
                  <a:lnTo>
                    <a:pt x="689" y="1210"/>
                  </a:lnTo>
                  <a:lnTo>
                    <a:pt x="771" y="1218"/>
                  </a:lnTo>
                  <a:lnTo>
                    <a:pt x="857" y="1224"/>
                  </a:lnTo>
                  <a:lnTo>
                    <a:pt x="948" y="1227"/>
                  </a:lnTo>
                  <a:lnTo>
                    <a:pt x="1045" y="1228"/>
                  </a:lnTo>
                  <a:lnTo>
                    <a:pt x="1141" y="1227"/>
                  </a:lnTo>
                  <a:lnTo>
                    <a:pt x="1233" y="1224"/>
                  </a:lnTo>
                  <a:lnTo>
                    <a:pt x="1320" y="1218"/>
                  </a:lnTo>
                  <a:lnTo>
                    <a:pt x="1400" y="1210"/>
                  </a:lnTo>
                  <a:lnTo>
                    <a:pt x="1477" y="1199"/>
                  </a:lnTo>
                  <a:lnTo>
                    <a:pt x="1548" y="1188"/>
                  </a:lnTo>
                  <a:lnTo>
                    <a:pt x="1614" y="1174"/>
                  </a:lnTo>
                  <a:lnTo>
                    <a:pt x="1674" y="1160"/>
                  </a:lnTo>
                  <a:lnTo>
                    <a:pt x="1729" y="1143"/>
                  </a:lnTo>
                  <a:lnTo>
                    <a:pt x="1778" y="1127"/>
                  </a:lnTo>
                  <a:lnTo>
                    <a:pt x="1821" y="1109"/>
                  </a:lnTo>
                  <a:lnTo>
                    <a:pt x="1860" y="1092"/>
                  </a:lnTo>
                  <a:lnTo>
                    <a:pt x="1893" y="1073"/>
                  </a:lnTo>
                  <a:lnTo>
                    <a:pt x="1919" y="1054"/>
                  </a:lnTo>
                  <a:lnTo>
                    <a:pt x="1939" y="1037"/>
                  </a:lnTo>
                  <a:lnTo>
                    <a:pt x="1955" y="1018"/>
                  </a:lnTo>
                  <a:lnTo>
                    <a:pt x="1964" y="1000"/>
                  </a:lnTo>
                  <a:lnTo>
                    <a:pt x="1967" y="983"/>
                  </a:lnTo>
                  <a:lnTo>
                    <a:pt x="1967" y="558"/>
                  </a:lnTo>
                  <a:lnTo>
                    <a:pt x="1925" y="583"/>
                  </a:lnTo>
                  <a:lnTo>
                    <a:pt x="1877" y="606"/>
                  </a:lnTo>
                  <a:lnTo>
                    <a:pt x="1824" y="627"/>
                  </a:lnTo>
                  <a:lnTo>
                    <a:pt x="1767" y="647"/>
                  </a:lnTo>
                  <a:lnTo>
                    <a:pt x="1706" y="664"/>
                  </a:lnTo>
                  <a:lnTo>
                    <a:pt x="1642" y="680"/>
                  </a:lnTo>
                  <a:lnTo>
                    <a:pt x="1575" y="693"/>
                  </a:lnTo>
                  <a:lnTo>
                    <a:pt x="1504" y="705"/>
                  </a:lnTo>
                  <a:lnTo>
                    <a:pt x="1430" y="715"/>
                  </a:lnTo>
                  <a:lnTo>
                    <a:pt x="1356" y="723"/>
                  </a:lnTo>
                  <a:lnTo>
                    <a:pt x="1279" y="730"/>
                  </a:lnTo>
                  <a:lnTo>
                    <a:pt x="1202" y="734"/>
                  </a:lnTo>
                  <a:lnTo>
                    <a:pt x="1124" y="736"/>
                  </a:lnTo>
                  <a:lnTo>
                    <a:pt x="1045" y="737"/>
                  </a:lnTo>
                  <a:lnTo>
                    <a:pt x="966" y="736"/>
                  </a:lnTo>
                  <a:lnTo>
                    <a:pt x="888" y="734"/>
                  </a:lnTo>
                  <a:lnTo>
                    <a:pt x="811" y="730"/>
                  </a:lnTo>
                  <a:lnTo>
                    <a:pt x="734" y="723"/>
                  </a:lnTo>
                  <a:lnTo>
                    <a:pt x="659" y="715"/>
                  </a:lnTo>
                  <a:lnTo>
                    <a:pt x="587" y="705"/>
                  </a:lnTo>
                  <a:lnTo>
                    <a:pt x="516" y="693"/>
                  </a:lnTo>
                  <a:lnTo>
                    <a:pt x="449" y="680"/>
                  </a:lnTo>
                  <a:lnTo>
                    <a:pt x="383" y="664"/>
                  </a:lnTo>
                  <a:lnTo>
                    <a:pt x="323" y="647"/>
                  </a:lnTo>
                  <a:lnTo>
                    <a:pt x="266" y="627"/>
                  </a:lnTo>
                  <a:lnTo>
                    <a:pt x="213" y="606"/>
                  </a:lnTo>
                  <a:lnTo>
                    <a:pt x="166" y="583"/>
                  </a:lnTo>
                  <a:lnTo>
                    <a:pt x="123" y="558"/>
                  </a:lnTo>
                  <a:close/>
                  <a:moveTo>
                    <a:pt x="1045" y="122"/>
                  </a:moveTo>
                  <a:lnTo>
                    <a:pt x="948" y="124"/>
                  </a:lnTo>
                  <a:lnTo>
                    <a:pt x="857" y="127"/>
                  </a:lnTo>
                  <a:lnTo>
                    <a:pt x="771" y="134"/>
                  </a:lnTo>
                  <a:lnTo>
                    <a:pt x="689" y="142"/>
                  </a:lnTo>
                  <a:lnTo>
                    <a:pt x="614" y="152"/>
                  </a:lnTo>
                  <a:lnTo>
                    <a:pt x="542" y="164"/>
                  </a:lnTo>
                  <a:lnTo>
                    <a:pt x="477" y="177"/>
                  </a:lnTo>
                  <a:lnTo>
                    <a:pt x="417" y="192"/>
                  </a:lnTo>
                  <a:lnTo>
                    <a:pt x="362" y="208"/>
                  </a:lnTo>
                  <a:lnTo>
                    <a:pt x="312" y="225"/>
                  </a:lnTo>
                  <a:lnTo>
                    <a:pt x="268" y="242"/>
                  </a:lnTo>
                  <a:lnTo>
                    <a:pt x="230" y="260"/>
                  </a:lnTo>
                  <a:lnTo>
                    <a:pt x="198" y="279"/>
                  </a:lnTo>
                  <a:lnTo>
                    <a:pt x="171" y="296"/>
                  </a:lnTo>
                  <a:lnTo>
                    <a:pt x="150" y="315"/>
                  </a:lnTo>
                  <a:lnTo>
                    <a:pt x="136" y="334"/>
                  </a:lnTo>
                  <a:lnTo>
                    <a:pt x="126" y="351"/>
                  </a:lnTo>
                  <a:lnTo>
                    <a:pt x="123" y="368"/>
                  </a:lnTo>
                  <a:lnTo>
                    <a:pt x="126" y="386"/>
                  </a:lnTo>
                  <a:lnTo>
                    <a:pt x="136" y="403"/>
                  </a:lnTo>
                  <a:lnTo>
                    <a:pt x="150" y="422"/>
                  </a:lnTo>
                  <a:lnTo>
                    <a:pt x="171" y="439"/>
                  </a:lnTo>
                  <a:lnTo>
                    <a:pt x="198" y="458"/>
                  </a:lnTo>
                  <a:lnTo>
                    <a:pt x="230" y="477"/>
                  </a:lnTo>
                  <a:lnTo>
                    <a:pt x="268" y="494"/>
                  </a:lnTo>
                  <a:lnTo>
                    <a:pt x="312" y="512"/>
                  </a:lnTo>
                  <a:lnTo>
                    <a:pt x="362" y="529"/>
                  </a:lnTo>
                  <a:lnTo>
                    <a:pt x="417" y="545"/>
                  </a:lnTo>
                  <a:lnTo>
                    <a:pt x="477" y="560"/>
                  </a:lnTo>
                  <a:lnTo>
                    <a:pt x="542" y="573"/>
                  </a:lnTo>
                  <a:lnTo>
                    <a:pt x="614" y="585"/>
                  </a:lnTo>
                  <a:lnTo>
                    <a:pt x="689" y="595"/>
                  </a:lnTo>
                  <a:lnTo>
                    <a:pt x="771" y="603"/>
                  </a:lnTo>
                  <a:lnTo>
                    <a:pt x="857" y="609"/>
                  </a:lnTo>
                  <a:lnTo>
                    <a:pt x="948" y="613"/>
                  </a:lnTo>
                  <a:lnTo>
                    <a:pt x="1045" y="615"/>
                  </a:lnTo>
                  <a:lnTo>
                    <a:pt x="1141" y="613"/>
                  </a:lnTo>
                  <a:lnTo>
                    <a:pt x="1233" y="609"/>
                  </a:lnTo>
                  <a:lnTo>
                    <a:pt x="1320" y="603"/>
                  </a:lnTo>
                  <a:lnTo>
                    <a:pt x="1400" y="595"/>
                  </a:lnTo>
                  <a:lnTo>
                    <a:pt x="1477" y="585"/>
                  </a:lnTo>
                  <a:lnTo>
                    <a:pt x="1548" y="573"/>
                  </a:lnTo>
                  <a:lnTo>
                    <a:pt x="1614" y="560"/>
                  </a:lnTo>
                  <a:lnTo>
                    <a:pt x="1674" y="545"/>
                  </a:lnTo>
                  <a:lnTo>
                    <a:pt x="1729" y="529"/>
                  </a:lnTo>
                  <a:lnTo>
                    <a:pt x="1778" y="512"/>
                  </a:lnTo>
                  <a:lnTo>
                    <a:pt x="1821" y="494"/>
                  </a:lnTo>
                  <a:lnTo>
                    <a:pt x="1860" y="477"/>
                  </a:lnTo>
                  <a:lnTo>
                    <a:pt x="1893" y="458"/>
                  </a:lnTo>
                  <a:lnTo>
                    <a:pt x="1919" y="439"/>
                  </a:lnTo>
                  <a:lnTo>
                    <a:pt x="1939" y="422"/>
                  </a:lnTo>
                  <a:lnTo>
                    <a:pt x="1955" y="403"/>
                  </a:lnTo>
                  <a:lnTo>
                    <a:pt x="1964" y="386"/>
                  </a:lnTo>
                  <a:lnTo>
                    <a:pt x="1967" y="368"/>
                  </a:lnTo>
                  <a:lnTo>
                    <a:pt x="1964" y="351"/>
                  </a:lnTo>
                  <a:lnTo>
                    <a:pt x="1955" y="334"/>
                  </a:lnTo>
                  <a:lnTo>
                    <a:pt x="1939" y="315"/>
                  </a:lnTo>
                  <a:lnTo>
                    <a:pt x="1919" y="296"/>
                  </a:lnTo>
                  <a:lnTo>
                    <a:pt x="1893" y="279"/>
                  </a:lnTo>
                  <a:lnTo>
                    <a:pt x="1860" y="260"/>
                  </a:lnTo>
                  <a:lnTo>
                    <a:pt x="1821" y="242"/>
                  </a:lnTo>
                  <a:lnTo>
                    <a:pt x="1778" y="225"/>
                  </a:lnTo>
                  <a:lnTo>
                    <a:pt x="1729" y="208"/>
                  </a:lnTo>
                  <a:lnTo>
                    <a:pt x="1674" y="192"/>
                  </a:lnTo>
                  <a:lnTo>
                    <a:pt x="1614" y="177"/>
                  </a:lnTo>
                  <a:lnTo>
                    <a:pt x="1548" y="164"/>
                  </a:lnTo>
                  <a:lnTo>
                    <a:pt x="1477" y="152"/>
                  </a:lnTo>
                  <a:lnTo>
                    <a:pt x="1400" y="142"/>
                  </a:lnTo>
                  <a:lnTo>
                    <a:pt x="1320" y="134"/>
                  </a:lnTo>
                  <a:lnTo>
                    <a:pt x="1233" y="127"/>
                  </a:lnTo>
                  <a:lnTo>
                    <a:pt x="1141" y="124"/>
                  </a:lnTo>
                  <a:lnTo>
                    <a:pt x="1045" y="122"/>
                  </a:lnTo>
                  <a:close/>
                  <a:moveTo>
                    <a:pt x="1045" y="0"/>
                  </a:moveTo>
                  <a:lnTo>
                    <a:pt x="1116" y="0"/>
                  </a:lnTo>
                  <a:lnTo>
                    <a:pt x="1187" y="2"/>
                  </a:lnTo>
                  <a:lnTo>
                    <a:pt x="1256" y="6"/>
                  </a:lnTo>
                  <a:lnTo>
                    <a:pt x="1326" y="11"/>
                  </a:lnTo>
                  <a:lnTo>
                    <a:pt x="1394" y="18"/>
                  </a:lnTo>
                  <a:lnTo>
                    <a:pt x="1460" y="26"/>
                  </a:lnTo>
                  <a:lnTo>
                    <a:pt x="1526" y="35"/>
                  </a:lnTo>
                  <a:lnTo>
                    <a:pt x="1589" y="47"/>
                  </a:lnTo>
                  <a:lnTo>
                    <a:pt x="1649" y="59"/>
                  </a:lnTo>
                  <a:lnTo>
                    <a:pt x="1707" y="72"/>
                  </a:lnTo>
                  <a:lnTo>
                    <a:pt x="1762" y="88"/>
                  </a:lnTo>
                  <a:lnTo>
                    <a:pt x="1814" y="106"/>
                  </a:lnTo>
                  <a:lnTo>
                    <a:pt x="1863" y="124"/>
                  </a:lnTo>
                  <a:lnTo>
                    <a:pt x="1907" y="145"/>
                  </a:lnTo>
                  <a:lnTo>
                    <a:pt x="1948" y="167"/>
                  </a:lnTo>
                  <a:lnTo>
                    <a:pt x="1984" y="191"/>
                  </a:lnTo>
                  <a:lnTo>
                    <a:pt x="2015" y="217"/>
                  </a:lnTo>
                  <a:lnTo>
                    <a:pt x="2041" y="244"/>
                  </a:lnTo>
                  <a:lnTo>
                    <a:pt x="2062" y="272"/>
                  </a:lnTo>
                  <a:lnTo>
                    <a:pt x="2077" y="303"/>
                  </a:lnTo>
                  <a:lnTo>
                    <a:pt x="2087" y="335"/>
                  </a:lnTo>
                  <a:lnTo>
                    <a:pt x="2090" y="368"/>
                  </a:lnTo>
                  <a:lnTo>
                    <a:pt x="2090" y="2212"/>
                  </a:lnTo>
                  <a:lnTo>
                    <a:pt x="2087" y="2246"/>
                  </a:lnTo>
                  <a:lnTo>
                    <a:pt x="2077" y="2278"/>
                  </a:lnTo>
                  <a:lnTo>
                    <a:pt x="2062" y="2309"/>
                  </a:lnTo>
                  <a:lnTo>
                    <a:pt x="2041" y="2338"/>
                  </a:lnTo>
                  <a:lnTo>
                    <a:pt x="2015" y="2365"/>
                  </a:lnTo>
                  <a:lnTo>
                    <a:pt x="1984" y="2389"/>
                  </a:lnTo>
                  <a:lnTo>
                    <a:pt x="1948" y="2413"/>
                  </a:lnTo>
                  <a:lnTo>
                    <a:pt x="1907" y="2436"/>
                  </a:lnTo>
                  <a:lnTo>
                    <a:pt x="1863" y="2456"/>
                  </a:lnTo>
                  <a:lnTo>
                    <a:pt x="1814" y="2474"/>
                  </a:lnTo>
                  <a:lnTo>
                    <a:pt x="1762" y="2492"/>
                  </a:lnTo>
                  <a:lnTo>
                    <a:pt x="1707" y="2508"/>
                  </a:lnTo>
                  <a:lnTo>
                    <a:pt x="1649" y="2522"/>
                  </a:lnTo>
                  <a:lnTo>
                    <a:pt x="1589" y="2535"/>
                  </a:lnTo>
                  <a:lnTo>
                    <a:pt x="1526" y="2546"/>
                  </a:lnTo>
                  <a:lnTo>
                    <a:pt x="1460" y="2555"/>
                  </a:lnTo>
                  <a:lnTo>
                    <a:pt x="1394" y="2563"/>
                  </a:lnTo>
                  <a:lnTo>
                    <a:pt x="1326" y="2570"/>
                  </a:lnTo>
                  <a:lnTo>
                    <a:pt x="1256" y="2575"/>
                  </a:lnTo>
                  <a:lnTo>
                    <a:pt x="1187" y="2578"/>
                  </a:lnTo>
                  <a:lnTo>
                    <a:pt x="1116" y="2580"/>
                  </a:lnTo>
                  <a:lnTo>
                    <a:pt x="1045" y="2581"/>
                  </a:lnTo>
                  <a:lnTo>
                    <a:pt x="974" y="2580"/>
                  </a:lnTo>
                  <a:lnTo>
                    <a:pt x="904" y="2578"/>
                  </a:lnTo>
                  <a:lnTo>
                    <a:pt x="833" y="2575"/>
                  </a:lnTo>
                  <a:lnTo>
                    <a:pt x="764" y="2570"/>
                  </a:lnTo>
                  <a:lnTo>
                    <a:pt x="695" y="2563"/>
                  </a:lnTo>
                  <a:lnTo>
                    <a:pt x="629" y="2555"/>
                  </a:lnTo>
                  <a:lnTo>
                    <a:pt x="564" y="2546"/>
                  </a:lnTo>
                  <a:lnTo>
                    <a:pt x="502" y="2535"/>
                  </a:lnTo>
                  <a:lnTo>
                    <a:pt x="440" y="2522"/>
                  </a:lnTo>
                  <a:lnTo>
                    <a:pt x="382" y="2508"/>
                  </a:lnTo>
                  <a:lnTo>
                    <a:pt x="327" y="2492"/>
                  </a:lnTo>
                  <a:lnTo>
                    <a:pt x="276" y="2474"/>
                  </a:lnTo>
                  <a:lnTo>
                    <a:pt x="228" y="2456"/>
                  </a:lnTo>
                  <a:lnTo>
                    <a:pt x="183" y="2436"/>
                  </a:lnTo>
                  <a:lnTo>
                    <a:pt x="143" y="2413"/>
                  </a:lnTo>
                  <a:lnTo>
                    <a:pt x="107" y="2389"/>
                  </a:lnTo>
                  <a:lnTo>
                    <a:pt x="76" y="2365"/>
                  </a:lnTo>
                  <a:lnTo>
                    <a:pt x="49" y="2338"/>
                  </a:lnTo>
                  <a:lnTo>
                    <a:pt x="28" y="2309"/>
                  </a:lnTo>
                  <a:lnTo>
                    <a:pt x="13" y="2278"/>
                  </a:lnTo>
                  <a:lnTo>
                    <a:pt x="3" y="2246"/>
                  </a:lnTo>
                  <a:lnTo>
                    <a:pt x="0" y="2212"/>
                  </a:lnTo>
                  <a:lnTo>
                    <a:pt x="0" y="368"/>
                  </a:lnTo>
                  <a:lnTo>
                    <a:pt x="3" y="335"/>
                  </a:lnTo>
                  <a:lnTo>
                    <a:pt x="13" y="303"/>
                  </a:lnTo>
                  <a:lnTo>
                    <a:pt x="28" y="272"/>
                  </a:lnTo>
                  <a:lnTo>
                    <a:pt x="49" y="244"/>
                  </a:lnTo>
                  <a:lnTo>
                    <a:pt x="76" y="217"/>
                  </a:lnTo>
                  <a:lnTo>
                    <a:pt x="107" y="191"/>
                  </a:lnTo>
                  <a:lnTo>
                    <a:pt x="143" y="167"/>
                  </a:lnTo>
                  <a:lnTo>
                    <a:pt x="183" y="145"/>
                  </a:lnTo>
                  <a:lnTo>
                    <a:pt x="228" y="124"/>
                  </a:lnTo>
                  <a:lnTo>
                    <a:pt x="276" y="106"/>
                  </a:lnTo>
                  <a:lnTo>
                    <a:pt x="327" y="88"/>
                  </a:lnTo>
                  <a:lnTo>
                    <a:pt x="382" y="72"/>
                  </a:lnTo>
                  <a:lnTo>
                    <a:pt x="440" y="59"/>
                  </a:lnTo>
                  <a:lnTo>
                    <a:pt x="502" y="47"/>
                  </a:lnTo>
                  <a:lnTo>
                    <a:pt x="564" y="35"/>
                  </a:lnTo>
                  <a:lnTo>
                    <a:pt x="629" y="26"/>
                  </a:lnTo>
                  <a:lnTo>
                    <a:pt x="695" y="18"/>
                  </a:lnTo>
                  <a:lnTo>
                    <a:pt x="764" y="11"/>
                  </a:lnTo>
                  <a:lnTo>
                    <a:pt x="833" y="6"/>
                  </a:lnTo>
                  <a:lnTo>
                    <a:pt x="904" y="2"/>
                  </a:lnTo>
                  <a:lnTo>
                    <a:pt x="974" y="0"/>
                  </a:lnTo>
                  <a:lnTo>
                    <a:pt x="10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88">
              <a:extLst>
                <a:ext uri="{FF2B5EF4-FFF2-40B4-BE49-F238E27FC236}">
                  <a16:creationId xmlns:a16="http://schemas.microsoft.com/office/drawing/2014/main" id="{8F506E62-C0FD-CD48-7358-B87A801CD2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2" y="1598"/>
              <a:ext cx="190" cy="234"/>
            </a:xfrm>
            <a:custGeom>
              <a:avLst/>
              <a:gdLst>
                <a:gd name="T0" fmla="*/ 690 w 2090"/>
                <a:gd name="T1" fmla="*/ 143 h 2581"/>
                <a:gd name="T2" fmla="*/ 362 w 2090"/>
                <a:gd name="T3" fmla="*/ 208 h 2581"/>
                <a:gd name="T4" fmla="*/ 171 w 2090"/>
                <a:gd name="T5" fmla="*/ 297 h 2581"/>
                <a:gd name="T6" fmla="*/ 127 w 2090"/>
                <a:gd name="T7" fmla="*/ 386 h 2581"/>
                <a:gd name="T8" fmla="*/ 230 w 2090"/>
                <a:gd name="T9" fmla="*/ 478 h 2581"/>
                <a:gd name="T10" fmla="*/ 477 w 2090"/>
                <a:gd name="T11" fmla="*/ 560 h 2581"/>
                <a:gd name="T12" fmla="*/ 858 w 2090"/>
                <a:gd name="T13" fmla="*/ 609 h 2581"/>
                <a:gd name="T14" fmla="*/ 1320 w 2090"/>
                <a:gd name="T15" fmla="*/ 603 h 2581"/>
                <a:gd name="T16" fmla="*/ 1675 w 2090"/>
                <a:gd name="T17" fmla="*/ 545 h 2581"/>
                <a:gd name="T18" fmla="*/ 1892 w 2090"/>
                <a:gd name="T19" fmla="*/ 459 h 2581"/>
                <a:gd name="T20" fmla="*/ 1967 w 2090"/>
                <a:gd name="T21" fmla="*/ 369 h 2581"/>
                <a:gd name="T22" fmla="*/ 1892 w 2090"/>
                <a:gd name="T23" fmla="*/ 279 h 2581"/>
                <a:gd name="T24" fmla="*/ 1675 w 2090"/>
                <a:gd name="T25" fmla="*/ 193 h 2581"/>
                <a:gd name="T26" fmla="*/ 1320 w 2090"/>
                <a:gd name="T27" fmla="*/ 135 h 2581"/>
                <a:gd name="T28" fmla="*/ 1116 w 2090"/>
                <a:gd name="T29" fmla="*/ 1 h 2581"/>
                <a:gd name="T30" fmla="*/ 1461 w 2090"/>
                <a:gd name="T31" fmla="*/ 26 h 2581"/>
                <a:gd name="T32" fmla="*/ 1763 w 2090"/>
                <a:gd name="T33" fmla="*/ 89 h 2581"/>
                <a:gd name="T34" fmla="*/ 1983 w 2090"/>
                <a:gd name="T35" fmla="*/ 192 h 2581"/>
                <a:gd name="T36" fmla="*/ 2087 w 2090"/>
                <a:gd name="T37" fmla="*/ 335 h 2581"/>
                <a:gd name="T38" fmla="*/ 2062 w 2090"/>
                <a:gd name="T39" fmla="*/ 2309 h 2581"/>
                <a:gd name="T40" fmla="*/ 1908 w 2090"/>
                <a:gd name="T41" fmla="*/ 2436 h 2581"/>
                <a:gd name="T42" fmla="*/ 1650 w 2090"/>
                <a:gd name="T43" fmla="*/ 2522 h 2581"/>
                <a:gd name="T44" fmla="*/ 1326 w 2090"/>
                <a:gd name="T45" fmla="*/ 2570 h 2581"/>
                <a:gd name="T46" fmla="*/ 1026 w 2090"/>
                <a:gd name="T47" fmla="*/ 2578 h 2581"/>
                <a:gd name="T48" fmla="*/ 987 w 2090"/>
                <a:gd name="T49" fmla="*/ 2500 h 2581"/>
                <a:gd name="T50" fmla="*/ 1142 w 2090"/>
                <a:gd name="T51" fmla="*/ 2458 h 2581"/>
                <a:gd name="T52" fmla="*/ 1548 w 2090"/>
                <a:gd name="T53" fmla="*/ 2417 h 2581"/>
                <a:gd name="T54" fmla="*/ 1822 w 2090"/>
                <a:gd name="T55" fmla="*/ 2340 h 2581"/>
                <a:gd name="T56" fmla="*/ 1955 w 2090"/>
                <a:gd name="T57" fmla="*/ 2247 h 2581"/>
                <a:gd name="T58" fmla="*/ 1877 w 2090"/>
                <a:gd name="T59" fmla="*/ 1836 h 2581"/>
                <a:gd name="T60" fmla="*/ 1574 w 2090"/>
                <a:gd name="T61" fmla="*/ 1923 h 2581"/>
                <a:gd name="T62" fmla="*/ 1202 w 2090"/>
                <a:gd name="T63" fmla="*/ 1963 h 2581"/>
                <a:gd name="T64" fmla="*/ 996 w 2090"/>
                <a:gd name="T65" fmla="*/ 1941 h 2581"/>
                <a:gd name="T66" fmla="*/ 1009 w 2090"/>
                <a:gd name="T67" fmla="*/ 1855 h 2581"/>
                <a:gd name="T68" fmla="*/ 1320 w 2090"/>
                <a:gd name="T69" fmla="*/ 1833 h 2581"/>
                <a:gd name="T70" fmla="*/ 1675 w 2090"/>
                <a:gd name="T71" fmla="*/ 1775 h 2581"/>
                <a:gd name="T72" fmla="*/ 1892 w 2090"/>
                <a:gd name="T73" fmla="*/ 1689 h 2581"/>
                <a:gd name="T74" fmla="*/ 1967 w 2090"/>
                <a:gd name="T75" fmla="*/ 1598 h 2581"/>
                <a:gd name="T76" fmla="*/ 1768 w 2090"/>
                <a:gd name="T77" fmla="*/ 1261 h 2581"/>
                <a:gd name="T78" fmla="*/ 1431 w 2090"/>
                <a:gd name="T79" fmla="*/ 1330 h 2581"/>
                <a:gd name="T80" fmla="*/ 1045 w 2090"/>
                <a:gd name="T81" fmla="*/ 1353 h 2581"/>
                <a:gd name="T82" fmla="*/ 984 w 2090"/>
                <a:gd name="T83" fmla="*/ 1290 h 2581"/>
                <a:gd name="T84" fmla="*/ 1045 w 2090"/>
                <a:gd name="T85" fmla="*/ 1229 h 2581"/>
                <a:gd name="T86" fmla="*/ 1478 w 2090"/>
                <a:gd name="T87" fmla="*/ 1199 h 2581"/>
                <a:gd name="T88" fmla="*/ 1778 w 2090"/>
                <a:gd name="T89" fmla="*/ 1128 h 2581"/>
                <a:gd name="T90" fmla="*/ 1940 w 2090"/>
                <a:gd name="T91" fmla="*/ 1036 h 2581"/>
                <a:gd name="T92" fmla="*/ 1924 w 2090"/>
                <a:gd name="T93" fmla="*/ 583 h 2581"/>
                <a:gd name="T94" fmla="*/ 1642 w 2090"/>
                <a:gd name="T95" fmla="*/ 680 h 2581"/>
                <a:gd name="T96" fmla="*/ 1280 w 2090"/>
                <a:gd name="T97" fmla="*/ 730 h 2581"/>
                <a:gd name="T98" fmla="*/ 889 w 2090"/>
                <a:gd name="T99" fmla="*/ 734 h 2581"/>
                <a:gd name="T100" fmla="*/ 517 w 2090"/>
                <a:gd name="T101" fmla="*/ 693 h 2581"/>
                <a:gd name="T102" fmla="*/ 214 w 2090"/>
                <a:gd name="T103" fmla="*/ 606 h 2581"/>
                <a:gd name="T104" fmla="*/ 111 w 2090"/>
                <a:gd name="T105" fmla="*/ 597 h 2581"/>
                <a:gd name="T106" fmla="*/ 25 w 2090"/>
                <a:gd name="T107" fmla="*/ 610 h 2581"/>
                <a:gd name="T108" fmla="*/ 3 w 2090"/>
                <a:gd name="T109" fmla="*/ 335 h 2581"/>
                <a:gd name="T110" fmla="*/ 107 w 2090"/>
                <a:gd name="T111" fmla="*/ 192 h 2581"/>
                <a:gd name="T112" fmla="*/ 328 w 2090"/>
                <a:gd name="T113" fmla="*/ 89 h 2581"/>
                <a:gd name="T114" fmla="*/ 630 w 2090"/>
                <a:gd name="T115" fmla="*/ 26 h 2581"/>
                <a:gd name="T116" fmla="*/ 975 w 2090"/>
                <a:gd name="T117" fmla="*/ 1 h 2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90" h="2581">
                  <a:moveTo>
                    <a:pt x="1045" y="123"/>
                  </a:moveTo>
                  <a:lnTo>
                    <a:pt x="949" y="124"/>
                  </a:lnTo>
                  <a:lnTo>
                    <a:pt x="858" y="128"/>
                  </a:lnTo>
                  <a:lnTo>
                    <a:pt x="771" y="135"/>
                  </a:lnTo>
                  <a:lnTo>
                    <a:pt x="690" y="143"/>
                  </a:lnTo>
                  <a:lnTo>
                    <a:pt x="613" y="152"/>
                  </a:lnTo>
                  <a:lnTo>
                    <a:pt x="542" y="165"/>
                  </a:lnTo>
                  <a:lnTo>
                    <a:pt x="477" y="178"/>
                  </a:lnTo>
                  <a:lnTo>
                    <a:pt x="417" y="193"/>
                  </a:lnTo>
                  <a:lnTo>
                    <a:pt x="362" y="208"/>
                  </a:lnTo>
                  <a:lnTo>
                    <a:pt x="312" y="225"/>
                  </a:lnTo>
                  <a:lnTo>
                    <a:pt x="269" y="242"/>
                  </a:lnTo>
                  <a:lnTo>
                    <a:pt x="230" y="260"/>
                  </a:lnTo>
                  <a:lnTo>
                    <a:pt x="198" y="279"/>
                  </a:lnTo>
                  <a:lnTo>
                    <a:pt x="171" y="297"/>
                  </a:lnTo>
                  <a:lnTo>
                    <a:pt x="151" y="316"/>
                  </a:lnTo>
                  <a:lnTo>
                    <a:pt x="135" y="334"/>
                  </a:lnTo>
                  <a:lnTo>
                    <a:pt x="127" y="351"/>
                  </a:lnTo>
                  <a:lnTo>
                    <a:pt x="124" y="369"/>
                  </a:lnTo>
                  <a:lnTo>
                    <a:pt x="127" y="386"/>
                  </a:lnTo>
                  <a:lnTo>
                    <a:pt x="135" y="404"/>
                  </a:lnTo>
                  <a:lnTo>
                    <a:pt x="151" y="422"/>
                  </a:lnTo>
                  <a:lnTo>
                    <a:pt x="171" y="440"/>
                  </a:lnTo>
                  <a:lnTo>
                    <a:pt x="198" y="459"/>
                  </a:lnTo>
                  <a:lnTo>
                    <a:pt x="230" y="478"/>
                  </a:lnTo>
                  <a:lnTo>
                    <a:pt x="269" y="495"/>
                  </a:lnTo>
                  <a:lnTo>
                    <a:pt x="312" y="513"/>
                  </a:lnTo>
                  <a:lnTo>
                    <a:pt x="362" y="530"/>
                  </a:lnTo>
                  <a:lnTo>
                    <a:pt x="417" y="545"/>
                  </a:lnTo>
                  <a:lnTo>
                    <a:pt x="477" y="560"/>
                  </a:lnTo>
                  <a:lnTo>
                    <a:pt x="542" y="573"/>
                  </a:lnTo>
                  <a:lnTo>
                    <a:pt x="613" y="586"/>
                  </a:lnTo>
                  <a:lnTo>
                    <a:pt x="690" y="595"/>
                  </a:lnTo>
                  <a:lnTo>
                    <a:pt x="771" y="603"/>
                  </a:lnTo>
                  <a:lnTo>
                    <a:pt x="858" y="609"/>
                  </a:lnTo>
                  <a:lnTo>
                    <a:pt x="949" y="614"/>
                  </a:lnTo>
                  <a:lnTo>
                    <a:pt x="1045" y="615"/>
                  </a:lnTo>
                  <a:lnTo>
                    <a:pt x="1142" y="614"/>
                  </a:lnTo>
                  <a:lnTo>
                    <a:pt x="1233" y="609"/>
                  </a:lnTo>
                  <a:lnTo>
                    <a:pt x="1320" y="603"/>
                  </a:lnTo>
                  <a:lnTo>
                    <a:pt x="1401" y="595"/>
                  </a:lnTo>
                  <a:lnTo>
                    <a:pt x="1478" y="586"/>
                  </a:lnTo>
                  <a:lnTo>
                    <a:pt x="1548" y="573"/>
                  </a:lnTo>
                  <a:lnTo>
                    <a:pt x="1613" y="560"/>
                  </a:lnTo>
                  <a:lnTo>
                    <a:pt x="1675" y="545"/>
                  </a:lnTo>
                  <a:lnTo>
                    <a:pt x="1728" y="530"/>
                  </a:lnTo>
                  <a:lnTo>
                    <a:pt x="1778" y="513"/>
                  </a:lnTo>
                  <a:lnTo>
                    <a:pt x="1822" y="495"/>
                  </a:lnTo>
                  <a:lnTo>
                    <a:pt x="1860" y="478"/>
                  </a:lnTo>
                  <a:lnTo>
                    <a:pt x="1892" y="459"/>
                  </a:lnTo>
                  <a:lnTo>
                    <a:pt x="1919" y="440"/>
                  </a:lnTo>
                  <a:lnTo>
                    <a:pt x="1940" y="422"/>
                  </a:lnTo>
                  <a:lnTo>
                    <a:pt x="1955" y="404"/>
                  </a:lnTo>
                  <a:lnTo>
                    <a:pt x="1964" y="386"/>
                  </a:lnTo>
                  <a:lnTo>
                    <a:pt x="1967" y="369"/>
                  </a:lnTo>
                  <a:lnTo>
                    <a:pt x="1964" y="351"/>
                  </a:lnTo>
                  <a:lnTo>
                    <a:pt x="1955" y="334"/>
                  </a:lnTo>
                  <a:lnTo>
                    <a:pt x="1940" y="316"/>
                  </a:lnTo>
                  <a:lnTo>
                    <a:pt x="1919" y="297"/>
                  </a:lnTo>
                  <a:lnTo>
                    <a:pt x="1892" y="279"/>
                  </a:lnTo>
                  <a:lnTo>
                    <a:pt x="1860" y="260"/>
                  </a:lnTo>
                  <a:lnTo>
                    <a:pt x="1822" y="242"/>
                  </a:lnTo>
                  <a:lnTo>
                    <a:pt x="1778" y="225"/>
                  </a:lnTo>
                  <a:lnTo>
                    <a:pt x="1728" y="208"/>
                  </a:lnTo>
                  <a:lnTo>
                    <a:pt x="1675" y="193"/>
                  </a:lnTo>
                  <a:lnTo>
                    <a:pt x="1613" y="178"/>
                  </a:lnTo>
                  <a:lnTo>
                    <a:pt x="1548" y="165"/>
                  </a:lnTo>
                  <a:lnTo>
                    <a:pt x="1478" y="152"/>
                  </a:lnTo>
                  <a:lnTo>
                    <a:pt x="1401" y="143"/>
                  </a:lnTo>
                  <a:lnTo>
                    <a:pt x="1320" y="135"/>
                  </a:lnTo>
                  <a:lnTo>
                    <a:pt x="1233" y="128"/>
                  </a:lnTo>
                  <a:lnTo>
                    <a:pt x="1142" y="124"/>
                  </a:lnTo>
                  <a:lnTo>
                    <a:pt x="1045" y="123"/>
                  </a:lnTo>
                  <a:close/>
                  <a:moveTo>
                    <a:pt x="1045" y="0"/>
                  </a:moveTo>
                  <a:lnTo>
                    <a:pt x="1116" y="1"/>
                  </a:lnTo>
                  <a:lnTo>
                    <a:pt x="1187" y="3"/>
                  </a:lnTo>
                  <a:lnTo>
                    <a:pt x="1257" y="6"/>
                  </a:lnTo>
                  <a:lnTo>
                    <a:pt x="1326" y="11"/>
                  </a:lnTo>
                  <a:lnTo>
                    <a:pt x="1395" y="18"/>
                  </a:lnTo>
                  <a:lnTo>
                    <a:pt x="1461" y="26"/>
                  </a:lnTo>
                  <a:lnTo>
                    <a:pt x="1526" y="35"/>
                  </a:lnTo>
                  <a:lnTo>
                    <a:pt x="1590" y="46"/>
                  </a:lnTo>
                  <a:lnTo>
                    <a:pt x="1650" y="59"/>
                  </a:lnTo>
                  <a:lnTo>
                    <a:pt x="1708" y="73"/>
                  </a:lnTo>
                  <a:lnTo>
                    <a:pt x="1763" y="89"/>
                  </a:lnTo>
                  <a:lnTo>
                    <a:pt x="1814" y="107"/>
                  </a:lnTo>
                  <a:lnTo>
                    <a:pt x="1863" y="125"/>
                  </a:lnTo>
                  <a:lnTo>
                    <a:pt x="1908" y="146"/>
                  </a:lnTo>
                  <a:lnTo>
                    <a:pt x="1948" y="168"/>
                  </a:lnTo>
                  <a:lnTo>
                    <a:pt x="1983" y="192"/>
                  </a:lnTo>
                  <a:lnTo>
                    <a:pt x="2015" y="216"/>
                  </a:lnTo>
                  <a:lnTo>
                    <a:pt x="2042" y="243"/>
                  </a:lnTo>
                  <a:lnTo>
                    <a:pt x="2062" y="272"/>
                  </a:lnTo>
                  <a:lnTo>
                    <a:pt x="2078" y="303"/>
                  </a:lnTo>
                  <a:lnTo>
                    <a:pt x="2087" y="335"/>
                  </a:lnTo>
                  <a:lnTo>
                    <a:pt x="2090" y="369"/>
                  </a:lnTo>
                  <a:lnTo>
                    <a:pt x="2090" y="2213"/>
                  </a:lnTo>
                  <a:lnTo>
                    <a:pt x="2087" y="2246"/>
                  </a:lnTo>
                  <a:lnTo>
                    <a:pt x="2078" y="2278"/>
                  </a:lnTo>
                  <a:lnTo>
                    <a:pt x="2062" y="2309"/>
                  </a:lnTo>
                  <a:lnTo>
                    <a:pt x="2042" y="2337"/>
                  </a:lnTo>
                  <a:lnTo>
                    <a:pt x="2015" y="2364"/>
                  </a:lnTo>
                  <a:lnTo>
                    <a:pt x="1983" y="2390"/>
                  </a:lnTo>
                  <a:lnTo>
                    <a:pt x="1948" y="2414"/>
                  </a:lnTo>
                  <a:lnTo>
                    <a:pt x="1908" y="2436"/>
                  </a:lnTo>
                  <a:lnTo>
                    <a:pt x="1863" y="2457"/>
                  </a:lnTo>
                  <a:lnTo>
                    <a:pt x="1814" y="2475"/>
                  </a:lnTo>
                  <a:lnTo>
                    <a:pt x="1763" y="2493"/>
                  </a:lnTo>
                  <a:lnTo>
                    <a:pt x="1708" y="2509"/>
                  </a:lnTo>
                  <a:lnTo>
                    <a:pt x="1650" y="2522"/>
                  </a:lnTo>
                  <a:lnTo>
                    <a:pt x="1590" y="2534"/>
                  </a:lnTo>
                  <a:lnTo>
                    <a:pt x="1526" y="2546"/>
                  </a:lnTo>
                  <a:lnTo>
                    <a:pt x="1461" y="2555"/>
                  </a:lnTo>
                  <a:lnTo>
                    <a:pt x="1395" y="2563"/>
                  </a:lnTo>
                  <a:lnTo>
                    <a:pt x="1326" y="2570"/>
                  </a:lnTo>
                  <a:lnTo>
                    <a:pt x="1257" y="2575"/>
                  </a:lnTo>
                  <a:lnTo>
                    <a:pt x="1187" y="2579"/>
                  </a:lnTo>
                  <a:lnTo>
                    <a:pt x="1116" y="2581"/>
                  </a:lnTo>
                  <a:lnTo>
                    <a:pt x="1045" y="2581"/>
                  </a:lnTo>
                  <a:lnTo>
                    <a:pt x="1026" y="2578"/>
                  </a:lnTo>
                  <a:lnTo>
                    <a:pt x="1009" y="2570"/>
                  </a:lnTo>
                  <a:lnTo>
                    <a:pt x="996" y="2556"/>
                  </a:lnTo>
                  <a:lnTo>
                    <a:pt x="987" y="2540"/>
                  </a:lnTo>
                  <a:lnTo>
                    <a:pt x="984" y="2520"/>
                  </a:lnTo>
                  <a:lnTo>
                    <a:pt x="987" y="2500"/>
                  </a:lnTo>
                  <a:lnTo>
                    <a:pt x="996" y="2484"/>
                  </a:lnTo>
                  <a:lnTo>
                    <a:pt x="1009" y="2470"/>
                  </a:lnTo>
                  <a:lnTo>
                    <a:pt x="1026" y="2462"/>
                  </a:lnTo>
                  <a:lnTo>
                    <a:pt x="1045" y="2459"/>
                  </a:lnTo>
                  <a:lnTo>
                    <a:pt x="1142" y="2458"/>
                  </a:lnTo>
                  <a:lnTo>
                    <a:pt x="1233" y="2454"/>
                  </a:lnTo>
                  <a:lnTo>
                    <a:pt x="1320" y="2447"/>
                  </a:lnTo>
                  <a:lnTo>
                    <a:pt x="1401" y="2439"/>
                  </a:lnTo>
                  <a:lnTo>
                    <a:pt x="1478" y="2429"/>
                  </a:lnTo>
                  <a:lnTo>
                    <a:pt x="1548" y="2417"/>
                  </a:lnTo>
                  <a:lnTo>
                    <a:pt x="1613" y="2404"/>
                  </a:lnTo>
                  <a:lnTo>
                    <a:pt x="1675" y="2389"/>
                  </a:lnTo>
                  <a:lnTo>
                    <a:pt x="1728" y="2374"/>
                  </a:lnTo>
                  <a:lnTo>
                    <a:pt x="1778" y="2356"/>
                  </a:lnTo>
                  <a:lnTo>
                    <a:pt x="1822" y="2340"/>
                  </a:lnTo>
                  <a:lnTo>
                    <a:pt x="1860" y="2321"/>
                  </a:lnTo>
                  <a:lnTo>
                    <a:pt x="1892" y="2303"/>
                  </a:lnTo>
                  <a:lnTo>
                    <a:pt x="1919" y="2285"/>
                  </a:lnTo>
                  <a:lnTo>
                    <a:pt x="1940" y="2266"/>
                  </a:lnTo>
                  <a:lnTo>
                    <a:pt x="1955" y="2247"/>
                  </a:lnTo>
                  <a:lnTo>
                    <a:pt x="1964" y="2230"/>
                  </a:lnTo>
                  <a:lnTo>
                    <a:pt x="1967" y="2213"/>
                  </a:lnTo>
                  <a:lnTo>
                    <a:pt x="1967" y="1787"/>
                  </a:lnTo>
                  <a:lnTo>
                    <a:pt x="1924" y="1813"/>
                  </a:lnTo>
                  <a:lnTo>
                    <a:pt x="1877" y="1836"/>
                  </a:lnTo>
                  <a:lnTo>
                    <a:pt x="1825" y="1858"/>
                  </a:lnTo>
                  <a:lnTo>
                    <a:pt x="1768" y="1876"/>
                  </a:lnTo>
                  <a:lnTo>
                    <a:pt x="1707" y="1894"/>
                  </a:lnTo>
                  <a:lnTo>
                    <a:pt x="1642" y="1909"/>
                  </a:lnTo>
                  <a:lnTo>
                    <a:pt x="1574" y="1923"/>
                  </a:lnTo>
                  <a:lnTo>
                    <a:pt x="1503" y="1935"/>
                  </a:lnTo>
                  <a:lnTo>
                    <a:pt x="1431" y="1945"/>
                  </a:lnTo>
                  <a:lnTo>
                    <a:pt x="1356" y="1953"/>
                  </a:lnTo>
                  <a:lnTo>
                    <a:pt x="1280" y="1959"/>
                  </a:lnTo>
                  <a:lnTo>
                    <a:pt x="1202" y="1963"/>
                  </a:lnTo>
                  <a:lnTo>
                    <a:pt x="1124" y="1966"/>
                  </a:lnTo>
                  <a:lnTo>
                    <a:pt x="1045" y="1966"/>
                  </a:lnTo>
                  <a:lnTo>
                    <a:pt x="1026" y="1963"/>
                  </a:lnTo>
                  <a:lnTo>
                    <a:pt x="1009" y="1955"/>
                  </a:lnTo>
                  <a:lnTo>
                    <a:pt x="996" y="1941"/>
                  </a:lnTo>
                  <a:lnTo>
                    <a:pt x="987" y="1925"/>
                  </a:lnTo>
                  <a:lnTo>
                    <a:pt x="984" y="1905"/>
                  </a:lnTo>
                  <a:lnTo>
                    <a:pt x="987" y="1885"/>
                  </a:lnTo>
                  <a:lnTo>
                    <a:pt x="996" y="1869"/>
                  </a:lnTo>
                  <a:lnTo>
                    <a:pt x="1009" y="1855"/>
                  </a:lnTo>
                  <a:lnTo>
                    <a:pt x="1026" y="1847"/>
                  </a:lnTo>
                  <a:lnTo>
                    <a:pt x="1045" y="1844"/>
                  </a:lnTo>
                  <a:lnTo>
                    <a:pt x="1142" y="1843"/>
                  </a:lnTo>
                  <a:lnTo>
                    <a:pt x="1233" y="1839"/>
                  </a:lnTo>
                  <a:lnTo>
                    <a:pt x="1320" y="1833"/>
                  </a:lnTo>
                  <a:lnTo>
                    <a:pt x="1401" y="1824"/>
                  </a:lnTo>
                  <a:lnTo>
                    <a:pt x="1478" y="1814"/>
                  </a:lnTo>
                  <a:lnTo>
                    <a:pt x="1548" y="1803"/>
                  </a:lnTo>
                  <a:lnTo>
                    <a:pt x="1613" y="1789"/>
                  </a:lnTo>
                  <a:lnTo>
                    <a:pt x="1675" y="1775"/>
                  </a:lnTo>
                  <a:lnTo>
                    <a:pt x="1728" y="1759"/>
                  </a:lnTo>
                  <a:lnTo>
                    <a:pt x="1778" y="1742"/>
                  </a:lnTo>
                  <a:lnTo>
                    <a:pt x="1822" y="1725"/>
                  </a:lnTo>
                  <a:lnTo>
                    <a:pt x="1860" y="1706"/>
                  </a:lnTo>
                  <a:lnTo>
                    <a:pt x="1892" y="1689"/>
                  </a:lnTo>
                  <a:lnTo>
                    <a:pt x="1919" y="1670"/>
                  </a:lnTo>
                  <a:lnTo>
                    <a:pt x="1940" y="1651"/>
                  </a:lnTo>
                  <a:lnTo>
                    <a:pt x="1955" y="1633"/>
                  </a:lnTo>
                  <a:lnTo>
                    <a:pt x="1964" y="1615"/>
                  </a:lnTo>
                  <a:lnTo>
                    <a:pt x="1967" y="1598"/>
                  </a:lnTo>
                  <a:lnTo>
                    <a:pt x="1967" y="1172"/>
                  </a:lnTo>
                  <a:lnTo>
                    <a:pt x="1924" y="1198"/>
                  </a:lnTo>
                  <a:lnTo>
                    <a:pt x="1877" y="1221"/>
                  </a:lnTo>
                  <a:lnTo>
                    <a:pt x="1825" y="1243"/>
                  </a:lnTo>
                  <a:lnTo>
                    <a:pt x="1768" y="1261"/>
                  </a:lnTo>
                  <a:lnTo>
                    <a:pt x="1707" y="1279"/>
                  </a:lnTo>
                  <a:lnTo>
                    <a:pt x="1642" y="1295"/>
                  </a:lnTo>
                  <a:lnTo>
                    <a:pt x="1574" y="1308"/>
                  </a:lnTo>
                  <a:lnTo>
                    <a:pt x="1503" y="1321"/>
                  </a:lnTo>
                  <a:lnTo>
                    <a:pt x="1431" y="1330"/>
                  </a:lnTo>
                  <a:lnTo>
                    <a:pt x="1356" y="1338"/>
                  </a:lnTo>
                  <a:lnTo>
                    <a:pt x="1280" y="1344"/>
                  </a:lnTo>
                  <a:lnTo>
                    <a:pt x="1202" y="1349"/>
                  </a:lnTo>
                  <a:lnTo>
                    <a:pt x="1124" y="1352"/>
                  </a:lnTo>
                  <a:lnTo>
                    <a:pt x="1045" y="1353"/>
                  </a:lnTo>
                  <a:lnTo>
                    <a:pt x="1026" y="1350"/>
                  </a:lnTo>
                  <a:lnTo>
                    <a:pt x="1009" y="1340"/>
                  </a:lnTo>
                  <a:lnTo>
                    <a:pt x="996" y="1327"/>
                  </a:lnTo>
                  <a:lnTo>
                    <a:pt x="987" y="1310"/>
                  </a:lnTo>
                  <a:lnTo>
                    <a:pt x="984" y="1290"/>
                  </a:lnTo>
                  <a:lnTo>
                    <a:pt x="987" y="1272"/>
                  </a:lnTo>
                  <a:lnTo>
                    <a:pt x="996" y="1254"/>
                  </a:lnTo>
                  <a:lnTo>
                    <a:pt x="1009" y="1241"/>
                  </a:lnTo>
                  <a:lnTo>
                    <a:pt x="1026" y="1232"/>
                  </a:lnTo>
                  <a:lnTo>
                    <a:pt x="1045" y="1229"/>
                  </a:lnTo>
                  <a:lnTo>
                    <a:pt x="1142" y="1228"/>
                  </a:lnTo>
                  <a:lnTo>
                    <a:pt x="1233" y="1224"/>
                  </a:lnTo>
                  <a:lnTo>
                    <a:pt x="1320" y="1218"/>
                  </a:lnTo>
                  <a:lnTo>
                    <a:pt x="1401" y="1210"/>
                  </a:lnTo>
                  <a:lnTo>
                    <a:pt x="1478" y="1199"/>
                  </a:lnTo>
                  <a:lnTo>
                    <a:pt x="1548" y="1188"/>
                  </a:lnTo>
                  <a:lnTo>
                    <a:pt x="1613" y="1174"/>
                  </a:lnTo>
                  <a:lnTo>
                    <a:pt x="1675" y="1160"/>
                  </a:lnTo>
                  <a:lnTo>
                    <a:pt x="1728" y="1144"/>
                  </a:lnTo>
                  <a:lnTo>
                    <a:pt x="1778" y="1128"/>
                  </a:lnTo>
                  <a:lnTo>
                    <a:pt x="1822" y="1110"/>
                  </a:lnTo>
                  <a:lnTo>
                    <a:pt x="1860" y="1091"/>
                  </a:lnTo>
                  <a:lnTo>
                    <a:pt x="1892" y="1074"/>
                  </a:lnTo>
                  <a:lnTo>
                    <a:pt x="1919" y="1055"/>
                  </a:lnTo>
                  <a:lnTo>
                    <a:pt x="1940" y="1036"/>
                  </a:lnTo>
                  <a:lnTo>
                    <a:pt x="1955" y="1019"/>
                  </a:lnTo>
                  <a:lnTo>
                    <a:pt x="1964" y="1000"/>
                  </a:lnTo>
                  <a:lnTo>
                    <a:pt x="1967" y="984"/>
                  </a:lnTo>
                  <a:lnTo>
                    <a:pt x="1967" y="558"/>
                  </a:lnTo>
                  <a:lnTo>
                    <a:pt x="1924" y="583"/>
                  </a:lnTo>
                  <a:lnTo>
                    <a:pt x="1877" y="606"/>
                  </a:lnTo>
                  <a:lnTo>
                    <a:pt x="1825" y="628"/>
                  </a:lnTo>
                  <a:lnTo>
                    <a:pt x="1768" y="648"/>
                  </a:lnTo>
                  <a:lnTo>
                    <a:pt x="1707" y="664"/>
                  </a:lnTo>
                  <a:lnTo>
                    <a:pt x="1642" y="680"/>
                  </a:lnTo>
                  <a:lnTo>
                    <a:pt x="1574" y="693"/>
                  </a:lnTo>
                  <a:lnTo>
                    <a:pt x="1503" y="706"/>
                  </a:lnTo>
                  <a:lnTo>
                    <a:pt x="1431" y="715"/>
                  </a:lnTo>
                  <a:lnTo>
                    <a:pt x="1356" y="723"/>
                  </a:lnTo>
                  <a:lnTo>
                    <a:pt x="1280" y="730"/>
                  </a:lnTo>
                  <a:lnTo>
                    <a:pt x="1202" y="734"/>
                  </a:lnTo>
                  <a:lnTo>
                    <a:pt x="1124" y="737"/>
                  </a:lnTo>
                  <a:lnTo>
                    <a:pt x="1045" y="738"/>
                  </a:lnTo>
                  <a:lnTo>
                    <a:pt x="966" y="737"/>
                  </a:lnTo>
                  <a:lnTo>
                    <a:pt x="889" y="734"/>
                  </a:lnTo>
                  <a:lnTo>
                    <a:pt x="811" y="730"/>
                  </a:lnTo>
                  <a:lnTo>
                    <a:pt x="734" y="723"/>
                  </a:lnTo>
                  <a:lnTo>
                    <a:pt x="660" y="715"/>
                  </a:lnTo>
                  <a:lnTo>
                    <a:pt x="587" y="706"/>
                  </a:lnTo>
                  <a:lnTo>
                    <a:pt x="517" y="693"/>
                  </a:lnTo>
                  <a:lnTo>
                    <a:pt x="448" y="680"/>
                  </a:lnTo>
                  <a:lnTo>
                    <a:pt x="384" y="664"/>
                  </a:lnTo>
                  <a:lnTo>
                    <a:pt x="323" y="648"/>
                  </a:lnTo>
                  <a:lnTo>
                    <a:pt x="266" y="628"/>
                  </a:lnTo>
                  <a:lnTo>
                    <a:pt x="214" y="606"/>
                  </a:lnTo>
                  <a:lnTo>
                    <a:pt x="166" y="583"/>
                  </a:lnTo>
                  <a:lnTo>
                    <a:pt x="124" y="558"/>
                  </a:lnTo>
                  <a:lnTo>
                    <a:pt x="124" y="561"/>
                  </a:lnTo>
                  <a:lnTo>
                    <a:pt x="121" y="580"/>
                  </a:lnTo>
                  <a:lnTo>
                    <a:pt x="111" y="597"/>
                  </a:lnTo>
                  <a:lnTo>
                    <a:pt x="98" y="610"/>
                  </a:lnTo>
                  <a:lnTo>
                    <a:pt x="81" y="619"/>
                  </a:lnTo>
                  <a:lnTo>
                    <a:pt x="61" y="622"/>
                  </a:lnTo>
                  <a:lnTo>
                    <a:pt x="43" y="619"/>
                  </a:lnTo>
                  <a:lnTo>
                    <a:pt x="25" y="610"/>
                  </a:lnTo>
                  <a:lnTo>
                    <a:pt x="13" y="597"/>
                  </a:lnTo>
                  <a:lnTo>
                    <a:pt x="3" y="580"/>
                  </a:lnTo>
                  <a:lnTo>
                    <a:pt x="0" y="561"/>
                  </a:lnTo>
                  <a:lnTo>
                    <a:pt x="0" y="369"/>
                  </a:lnTo>
                  <a:lnTo>
                    <a:pt x="3" y="335"/>
                  </a:lnTo>
                  <a:lnTo>
                    <a:pt x="13" y="303"/>
                  </a:lnTo>
                  <a:lnTo>
                    <a:pt x="28" y="272"/>
                  </a:lnTo>
                  <a:lnTo>
                    <a:pt x="49" y="243"/>
                  </a:lnTo>
                  <a:lnTo>
                    <a:pt x="76" y="216"/>
                  </a:lnTo>
                  <a:lnTo>
                    <a:pt x="107" y="192"/>
                  </a:lnTo>
                  <a:lnTo>
                    <a:pt x="142" y="168"/>
                  </a:lnTo>
                  <a:lnTo>
                    <a:pt x="183" y="146"/>
                  </a:lnTo>
                  <a:lnTo>
                    <a:pt x="227" y="125"/>
                  </a:lnTo>
                  <a:lnTo>
                    <a:pt x="276" y="107"/>
                  </a:lnTo>
                  <a:lnTo>
                    <a:pt x="328" y="89"/>
                  </a:lnTo>
                  <a:lnTo>
                    <a:pt x="383" y="73"/>
                  </a:lnTo>
                  <a:lnTo>
                    <a:pt x="441" y="59"/>
                  </a:lnTo>
                  <a:lnTo>
                    <a:pt x="501" y="46"/>
                  </a:lnTo>
                  <a:lnTo>
                    <a:pt x="564" y="35"/>
                  </a:lnTo>
                  <a:lnTo>
                    <a:pt x="630" y="26"/>
                  </a:lnTo>
                  <a:lnTo>
                    <a:pt x="696" y="18"/>
                  </a:lnTo>
                  <a:lnTo>
                    <a:pt x="764" y="11"/>
                  </a:lnTo>
                  <a:lnTo>
                    <a:pt x="834" y="6"/>
                  </a:lnTo>
                  <a:lnTo>
                    <a:pt x="903" y="3"/>
                  </a:lnTo>
                  <a:lnTo>
                    <a:pt x="975" y="1"/>
                  </a:lnTo>
                  <a:lnTo>
                    <a:pt x="10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 294">
            <a:extLst>
              <a:ext uri="{FF2B5EF4-FFF2-40B4-BE49-F238E27FC236}">
                <a16:creationId xmlns:a16="http://schemas.microsoft.com/office/drawing/2014/main" id="{FD7AF00D-D29D-609B-AF0D-693DFB8717C3}"/>
              </a:ext>
            </a:extLst>
          </p:cNvPr>
          <p:cNvSpPr>
            <a:spLocks noEditPoints="1"/>
          </p:cNvSpPr>
          <p:nvPr/>
        </p:nvSpPr>
        <p:spPr bwMode="auto">
          <a:xfrm>
            <a:off x="4839642" y="2644923"/>
            <a:ext cx="479425" cy="461962"/>
          </a:xfrm>
          <a:custGeom>
            <a:avLst/>
            <a:gdLst>
              <a:gd name="T0" fmla="*/ 1722 w 3322"/>
              <a:gd name="T1" fmla="*/ 2583 h 3199"/>
              <a:gd name="T2" fmla="*/ 765 w 3322"/>
              <a:gd name="T3" fmla="*/ 1899 h 3199"/>
              <a:gd name="T4" fmla="*/ 1091 w 3322"/>
              <a:gd name="T5" fmla="*/ 2037 h 3199"/>
              <a:gd name="T6" fmla="*/ 1757 w 3322"/>
              <a:gd name="T7" fmla="*/ 2090 h 3199"/>
              <a:gd name="T8" fmla="*/ 2344 w 3322"/>
              <a:gd name="T9" fmla="*/ 2006 h 3199"/>
              <a:gd name="T10" fmla="*/ 2581 w 3322"/>
              <a:gd name="T11" fmla="*/ 1863 h 3199"/>
              <a:gd name="T12" fmla="*/ 2257 w 3322"/>
              <a:gd name="T13" fmla="*/ 1665 h 3199"/>
              <a:gd name="T14" fmla="*/ 1660 w 3322"/>
              <a:gd name="T15" fmla="*/ 1723 h 3199"/>
              <a:gd name="T16" fmla="*/ 1063 w 3322"/>
              <a:gd name="T17" fmla="*/ 1665 h 3199"/>
              <a:gd name="T18" fmla="*/ 738 w 3322"/>
              <a:gd name="T19" fmla="*/ 1354 h 3199"/>
              <a:gd name="T20" fmla="*/ 927 w 3322"/>
              <a:gd name="T21" fmla="*/ 1498 h 3199"/>
              <a:gd name="T22" fmla="*/ 1473 w 3322"/>
              <a:gd name="T23" fmla="*/ 1594 h 3199"/>
              <a:gd name="T24" fmla="*/ 2164 w 3322"/>
              <a:gd name="T25" fmla="*/ 1558 h 3199"/>
              <a:gd name="T26" fmla="*/ 2535 w 3322"/>
              <a:gd name="T27" fmla="*/ 1425 h 3199"/>
              <a:gd name="T28" fmla="*/ 2441 w 3322"/>
              <a:gd name="T29" fmla="*/ 1121 h 3199"/>
              <a:gd name="T30" fmla="*/ 1896 w 3322"/>
              <a:gd name="T31" fmla="*/ 1222 h 3199"/>
              <a:gd name="T32" fmla="*/ 1275 w 3322"/>
              <a:gd name="T33" fmla="*/ 1209 h 3199"/>
              <a:gd name="T34" fmla="*/ 780 w 3322"/>
              <a:gd name="T35" fmla="*/ 1076 h 3199"/>
              <a:gd name="T36" fmla="*/ 812 w 3322"/>
              <a:gd name="T37" fmla="*/ 952 h 3199"/>
              <a:gd name="T38" fmla="*/ 1228 w 3322"/>
              <a:gd name="T39" fmla="*/ 1078 h 3199"/>
              <a:gd name="T40" fmla="*/ 1935 w 3322"/>
              <a:gd name="T41" fmla="*/ 1096 h 3199"/>
              <a:gd name="T42" fmla="*/ 2438 w 3322"/>
              <a:gd name="T43" fmla="*/ 988 h 3199"/>
              <a:gd name="T44" fmla="*/ 2583 w 3322"/>
              <a:gd name="T45" fmla="*/ 559 h 3199"/>
              <a:gd name="T46" fmla="*/ 2119 w 3322"/>
              <a:gd name="T47" fmla="*/ 706 h 3199"/>
              <a:gd name="T48" fmla="*/ 1504 w 3322"/>
              <a:gd name="T49" fmla="*/ 735 h 3199"/>
              <a:gd name="T50" fmla="*/ 938 w 3322"/>
              <a:gd name="T51" fmla="*/ 648 h 3199"/>
              <a:gd name="T52" fmla="*/ 1386 w 3322"/>
              <a:gd name="T53" fmla="*/ 135 h 3199"/>
              <a:gd name="T54" fmla="*/ 883 w 3322"/>
              <a:gd name="T55" fmla="*/ 243 h 3199"/>
              <a:gd name="T56" fmla="*/ 741 w 3322"/>
              <a:gd name="T57" fmla="*/ 387 h 3199"/>
              <a:gd name="T58" fmla="*/ 976 w 3322"/>
              <a:gd name="T59" fmla="*/ 530 h 3199"/>
              <a:gd name="T60" fmla="*/ 1564 w 3322"/>
              <a:gd name="T61" fmla="*/ 614 h 3199"/>
              <a:gd name="T62" fmla="*/ 2229 w 3322"/>
              <a:gd name="T63" fmla="*/ 561 h 3199"/>
              <a:gd name="T64" fmla="*/ 2556 w 3322"/>
              <a:gd name="T65" fmla="*/ 422 h 3199"/>
              <a:gd name="T66" fmla="*/ 2508 w 3322"/>
              <a:gd name="T67" fmla="*/ 279 h 3199"/>
              <a:gd name="T68" fmla="*/ 2093 w 3322"/>
              <a:gd name="T69" fmla="*/ 152 h 3199"/>
              <a:gd name="T70" fmla="*/ 1802 w 3322"/>
              <a:gd name="T71" fmla="*/ 3 h 3199"/>
              <a:gd name="T72" fmla="*/ 2324 w 3322"/>
              <a:gd name="T73" fmla="*/ 74 h 3199"/>
              <a:gd name="T74" fmla="*/ 2658 w 3322"/>
              <a:gd name="T75" fmla="*/ 244 h 3199"/>
              <a:gd name="T76" fmla="*/ 2680 w 3322"/>
              <a:gd name="T77" fmla="*/ 1940 h 3199"/>
              <a:gd name="T78" fmla="*/ 2396 w 3322"/>
              <a:gd name="T79" fmla="*/ 2120 h 3199"/>
              <a:gd name="T80" fmla="*/ 1913 w 3322"/>
              <a:gd name="T81" fmla="*/ 2206 h 3199"/>
              <a:gd name="T82" fmla="*/ 2091 w 3322"/>
              <a:gd name="T83" fmla="*/ 2645 h 3199"/>
              <a:gd name="T84" fmla="*/ 3319 w 3322"/>
              <a:gd name="T85" fmla="*/ 2788 h 3199"/>
              <a:gd name="T86" fmla="*/ 3280 w 3322"/>
              <a:gd name="T87" fmla="*/ 2956 h 3199"/>
              <a:gd name="T88" fmla="*/ 3280 w 3322"/>
              <a:gd name="T89" fmla="*/ 3073 h 3199"/>
              <a:gd name="T90" fmla="*/ 2029 w 3322"/>
              <a:gd name="T91" fmla="*/ 3199 h 3199"/>
              <a:gd name="T92" fmla="*/ 61 w 3322"/>
              <a:gd name="T93" fmla="*/ 3076 h 3199"/>
              <a:gd name="T94" fmla="*/ 24 w 3322"/>
              <a:gd name="T95" fmla="*/ 2965 h 3199"/>
              <a:gd name="T96" fmla="*/ 12 w 3322"/>
              <a:gd name="T97" fmla="*/ 2805 h 3199"/>
              <a:gd name="T98" fmla="*/ 1230 w 3322"/>
              <a:gd name="T99" fmla="*/ 2707 h 3199"/>
              <a:gd name="T100" fmla="*/ 1476 w 3322"/>
              <a:gd name="T101" fmla="*/ 2210 h 3199"/>
              <a:gd name="T102" fmla="*/ 977 w 3322"/>
              <a:gd name="T103" fmla="*/ 2135 h 3199"/>
              <a:gd name="T104" fmla="*/ 661 w 3322"/>
              <a:gd name="T105" fmla="*/ 1968 h 3199"/>
              <a:gd name="T106" fmla="*/ 643 w 3322"/>
              <a:gd name="T107" fmla="*/ 273 h 3199"/>
              <a:gd name="T108" fmla="*/ 943 w 3322"/>
              <a:gd name="T109" fmla="*/ 89 h 3199"/>
              <a:gd name="T110" fmla="*/ 1449 w 3322"/>
              <a:gd name="T111" fmla="*/ 6 h 3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322" h="3199">
                <a:moveTo>
                  <a:pt x="1353" y="2707"/>
                </a:moveTo>
                <a:lnTo>
                  <a:pt x="1353" y="3076"/>
                </a:lnTo>
                <a:lnTo>
                  <a:pt x="1968" y="3076"/>
                </a:lnTo>
                <a:lnTo>
                  <a:pt x="1968" y="2707"/>
                </a:lnTo>
                <a:lnTo>
                  <a:pt x="1353" y="2707"/>
                </a:lnTo>
                <a:close/>
                <a:moveTo>
                  <a:pt x="1599" y="2214"/>
                </a:moveTo>
                <a:lnTo>
                  <a:pt x="1599" y="2583"/>
                </a:lnTo>
                <a:lnTo>
                  <a:pt x="1722" y="2583"/>
                </a:lnTo>
                <a:lnTo>
                  <a:pt x="1722" y="2214"/>
                </a:lnTo>
                <a:lnTo>
                  <a:pt x="1660" y="2214"/>
                </a:lnTo>
                <a:lnTo>
                  <a:pt x="1599" y="2214"/>
                </a:lnTo>
                <a:close/>
                <a:moveTo>
                  <a:pt x="738" y="1542"/>
                </a:moveTo>
                <a:lnTo>
                  <a:pt x="738" y="1845"/>
                </a:lnTo>
                <a:lnTo>
                  <a:pt x="741" y="1863"/>
                </a:lnTo>
                <a:lnTo>
                  <a:pt x="750" y="1880"/>
                </a:lnTo>
                <a:lnTo>
                  <a:pt x="765" y="1899"/>
                </a:lnTo>
                <a:lnTo>
                  <a:pt x="786" y="1917"/>
                </a:lnTo>
                <a:lnTo>
                  <a:pt x="812" y="1935"/>
                </a:lnTo>
                <a:lnTo>
                  <a:pt x="845" y="1954"/>
                </a:lnTo>
                <a:lnTo>
                  <a:pt x="883" y="1972"/>
                </a:lnTo>
                <a:lnTo>
                  <a:pt x="927" y="1989"/>
                </a:lnTo>
                <a:lnTo>
                  <a:pt x="976" y="2006"/>
                </a:lnTo>
                <a:lnTo>
                  <a:pt x="1031" y="2022"/>
                </a:lnTo>
                <a:lnTo>
                  <a:pt x="1091" y="2037"/>
                </a:lnTo>
                <a:lnTo>
                  <a:pt x="1157" y="2050"/>
                </a:lnTo>
                <a:lnTo>
                  <a:pt x="1228" y="2062"/>
                </a:lnTo>
                <a:lnTo>
                  <a:pt x="1305" y="2072"/>
                </a:lnTo>
                <a:lnTo>
                  <a:pt x="1386" y="2081"/>
                </a:lnTo>
                <a:lnTo>
                  <a:pt x="1473" y="2087"/>
                </a:lnTo>
                <a:lnTo>
                  <a:pt x="1564" y="2090"/>
                </a:lnTo>
                <a:lnTo>
                  <a:pt x="1660" y="2092"/>
                </a:lnTo>
                <a:lnTo>
                  <a:pt x="1757" y="2090"/>
                </a:lnTo>
                <a:lnTo>
                  <a:pt x="1849" y="2087"/>
                </a:lnTo>
                <a:lnTo>
                  <a:pt x="1935" y="2081"/>
                </a:lnTo>
                <a:lnTo>
                  <a:pt x="2017" y="2072"/>
                </a:lnTo>
                <a:lnTo>
                  <a:pt x="2093" y="2062"/>
                </a:lnTo>
                <a:lnTo>
                  <a:pt x="2164" y="2050"/>
                </a:lnTo>
                <a:lnTo>
                  <a:pt x="2229" y="2037"/>
                </a:lnTo>
                <a:lnTo>
                  <a:pt x="2290" y="2022"/>
                </a:lnTo>
                <a:lnTo>
                  <a:pt x="2344" y="2006"/>
                </a:lnTo>
                <a:lnTo>
                  <a:pt x="2394" y="1989"/>
                </a:lnTo>
                <a:lnTo>
                  <a:pt x="2438" y="1972"/>
                </a:lnTo>
                <a:lnTo>
                  <a:pt x="2476" y="1954"/>
                </a:lnTo>
                <a:lnTo>
                  <a:pt x="2508" y="1935"/>
                </a:lnTo>
                <a:lnTo>
                  <a:pt x="2535" y="1917"/>
                </a:lnTo>
                <a:lnTo>
                  <a:pt x="2556" y="1899"/>
                </a:lnTo>
                <a:lnTo>
                  <a:pt x="2571" y="1880"/>
                </a:lnTo>
                <a:lnTo>
                  <a:pt x="2581" y="1863"/>
                </a:lnTo>
                <a:lnTo>
                  <a:pt x="2583" y="1845"/>
                </a:lnTo>
                <a:lnTo>
                  <a:pt x="2583" y="1542"/>
                </a:lnTo>
                <a:lnTo>
                  <a:pt x="2540" y="1568"/>
                </a:lnTo>
                <a:lnTo>
                  <a:pt x="2493" y="1591"/>
                </a:lnTo>
                <a:lnTo>
                  <a:pt x="2441" y="1613"/>
                </a:lnTo>
                <a:lnTo>
                  <a:pt x="2384" y="1632"/>
                </a:lnTo>
                <a:lnTo>
                  <a:pt x="2323" y="1649"/>
                </a:lnTo>
                <a:lnTo>
                  <a:pt x="2257" y="1665"/>
                </a:lnTo>
                <a:lnTo>
                  <a:pt x="2190" y="1678"/>
                </a:lnTo>
                <a:lnTo>
                  <a:pt x="2119" y="1691"/>
                </a:lnTo>
                <a:lnTo>
                  <a:pt x="2047" y="1700"/>
                </a:lnTo>
                <a:lnTo>
                  <a:pt x="1971" y="1708"/>
                </a:lnTo>
                <a:lnTo>
                  <a:pt x="1896" y="1715"/>
                </a:lnTo>
                <a:lnTo>
                  <a:pt x="1818" y="1719"/>
                </a:lnTo>
                <a:lnTo>
                  <a:pt x="1739" y="1722"/>
                </a:lnTo>
                <a:lnTo>
                  <a:pt x="1660" y="1723"/>
                </a:lnTo>
                <a:lnTo>
                  <a:pt x="1581" y="1722"/>
                </a:lnTo>
                <a:lnTo>
                  <a:pt x="1504" y="1719"/>
                </a:lnTo>
                <a:lnTo>
                  <a:pt x="1426" y="1715"/>
                </a:lnTo>
                <a:lnTo>
                  <a:pt x="1349" y="1708"/>
                </a:lnTo>
                <a:lnTo>
                  <a:pt x="1275" y="1700"/>
                </a:lnTo>
                <a:lnTo>
                  <a:pt x="1202" y="1691"/>
                </a:lnTo>
                <a:lnTo>
                  <a:pt x="1132" y="1678"/>
                </a:lnTo>
                <a:lnTo>
                  <a:pt x="1063" y="1665"/>
                </a:lnTo>
                <a:lnTo>
                  <a:pt x="999" y="1649"/>
                </a:lnTo>
                <a:lnTo>
                  <a:pt x="938" y="1632"/>
                </a:lnTo>
                <a:lnTo>
                  <a:pt x="881" y="1613"/>
                </a:lnTo>
                <a:lnTo>
                  <a:pt x="828" y="1591"/>
                </a:lnTo>
                <a:lnTo>
                  <a:pt x="780" y="1568"/>
                </a:lnTo>
                <a:lnTo>
                  <a:pt x="738" y="1542"/>
                </a:lnTo>
                <a:close/>
                <a:moveTo>
                  <a:pt x="738" y="1050"/>
                </a:moveTo>
                <a:lnTo>
                  <a:pt x="738" y="1354"/>
                </a:lnTo>
                <a:lnTo>
                  <a:pt x="741" y="1370"/>
                </a:lnTo>
                <a:lnTo>
                  <a:pt x="750" y="1388"/>
                </a:lnTo>
                <a:lnTo>
                  <a:pt x="765" y="1407"/>
                </a:lnTo>
                <a:lnTo>
                  <a:pt x="786" y="1425"/>
                </a:lnTo>
                <a:lnTo>
                  <a:pt x="812" y="1444"/>
                </a:lnTo>
                <a:lnTo>
                  <a:pt x="845" y="1462"/>
                </a:lnTo>
                <a:lnTo>
                  <a:pt x="883" y="1480"/>
                </a:lnTo>
                <a:lnTo>
                  <a:pt x="927" y="1498"/>
                </a:lnTo>
                <a:lnTo>
                  <a:pt x="976" y="1514"/>
                </a:lnTo>
                <a:lnTo>
                  <a:pt x="1031" y="1530"/>
                </a:lnTo>
                <a:lnTo>
                  <a:pt x="1091" y="1545"/>
                </a:lnTo>
                <a:lnTo>
                  <a:pt x="1157" y="1558"/>
                </a:lnTo>
                <a:lnTo>
                  <a:pt x="1228" y="1569"/>
                </a:lnTo>
                <a:lnTo>
                  <a:pt x="1305" y="1580"/>
                </a:lnTo>
                <a:lnTo>
                  <a:pt x="1386" y="1588"/>
                </a:lnTo>
                <a:lnTo>
                  <a:pt x="1473" y="1594"/>
                </a:lnTo>
                <a:lnTo>
                  <a:pt x="1564" y="1598"/>
                </a:lnTo>
                <a:lnTo>
                  <a:pt x="1660" y="1600"/>
                </a:lnTo>
                <a:lnTo>
                  <a:pt x="1757" y="1598"/>
                </a:lnTo>
                <a:lnTo>
                  <a:pt x="1849" y="1594"/>
                </a:lnTo>
                <a:lnTo>
                  <a:pt x="1935" y="1588"/>
                </a:lnTo>
                <a:lnTo>
                  <a:pt x="2017" y="1580"/>
                </a:lnTo>
                <a:lnTo>
                  <a:pt x="2093" y="1569"/>
                </a:lnTo>
                <a:lnTo>
                  <a:pt x="2164" y="1558"/>
                </a:lnTo>
                <a:lnTo>
                  <a:pt x="2229" y="1545"/>
                </a:lnTo>
                <a:lnTo>
                  <a:pt x="2290" y="1530"/>
                </a:lnTo>
                <a:lnTo>
                  <a:pt x="2344" y="1514"/>
                </a:lnTo>
                <a:lnTo>
                  <a:pt x="2394" y="1498"/>
                </a:lnTo>
                <a:lnTo>
                  <a:pt x="2438" y="1480"/>
                </a:lnTo>
                <a:lnTo>
                  <a:pt x="2476" y="1462"/>
                </a:lnTo>
                <a:lnTo>
                  <a:pt x="2508" y="1444"/>
                </a:lnTo>
                <a:lnTo>
                  <a:pt x="2535" y="1425"/>
                </a:lnTo>
                <a:lnTo>
                  <a:pt x="2556" y="1407"/>
                </a:lnTo>
                <a:lnTo>
                  <a:pt x="2571" y="1388"/>
                </a:lnTo>
                <a:lnTo>
                  <a:pt x="2581" y="1370"/>
                </a:lnTo>
                <a:lnTo>
                  <a:pt x="2583" y="1354"/>
                </a:lnTo>
                <a:lnTo>
                  <a:pt x="2583" y="1050"/>
                </a:lnTo>
                <a:lnTo>
                  <a:pt x="2540" y="1076"/>
                </a:lnTo>
                <a:lnTo>
                  <a:pt x="2493" y="1099"/>
                </a:lnTo>
                <a:lnTo>
                  <a:pt x="2441" y="1121"/>
                </a:lnTo>
                <a:lnTo>
                  <a:pt x="2384" y="1140"/>
                </a:lnTo>
                <a:lnTo>
                  <a:pt x="2323" y="1158"/>
                </a:lnTo>
                <a:lnTo>
                  <a:pt x="2257" y="1173"/>
                </a:lnTo>
                <a:lnTo>
                  <a:pt x="2190" y="1187"/>
                </a:lnTo>
                <a:lnTo>
                  <a:pt x="2119" y="1198"/>
                </a:lnTo>
                <a:lnTo>
                  <a:pt x="2047" y="1209"/>
                </a:lnTo>
                <a:lnTo>
                  <a:pt x="1971" y="1216"/>
                </a:lnTo>
                <a:lnTo>
                  <a:pt x="1896" y="1222"/>
                </a:lnTo>
                <a:lnTo>
                  <a:pt x="1818" y="1227"/>
                </a:lnTo>
                <a:lnTo>
                  <a:pt x="1739" y="1229"/>
                </a:lnTo>
                <a:lnTo>
                  <a:pt x="1660" y="1230"/>
                </a:lnTo>
                <a:lnTo>
                  <a:pt x="1581" y="1229"/>
                </a:lnTo>
                <a:lnTo>
                  <a:pt x="1504" y="1227"/>
                </a:lnTo>
                <a:lnTo>
                  <a:pt x="1426" y="1222"/>
                </a:lnTo>
                <a:lnTo>
                  <a:pt x="1349" y="1216"/>
                </a:lnTo>
                <a:lnTo>
                  <a:pt x="1275" y="1209"/>
                </a:lnTo>
                <a:lnTo>
                  <a:pt x="1202" y="1198"/>
                </a:lnTo>
                <a:lnTo>
                  <a:pt x="1132" y="1187"/>
                </a:lnTo>
                <a:lnTo>
                  <a:pt x="1063" y="1173"/>
                </a:lnTo>
                <a:lnTo>
                  <a:pt x="999" y="1158"/>
                </a:lnTo>
                <a:lnTo>
                  <a:pt x="938" y="1140"/>
                </a:lnTo>
                <a:lnTo>
                  <a:pt x="881" y="1121"/>
                </a:lnTo>
                <a:lnTo>
                  <a:pt x="828" y="1099"/>
                </a:lnTo>
                <a:lnTo>
                  <a:pt x="780" y="1076"/>
                </a:lnTo>
                <a:lnTo>
                  <a:pt x="738" y="1050"/>
                </a:lnTo>
                <a:close/>
                <a:moveTo>
                  <a:pt x="738" y="559"/>
                </a:moveTo>
                <a:lnTo>
                  <a:pt x="738" y="861"/>
                </a:lnTo>
                <a:lnTo>
                  <a:pt x="741" y="878"/>
                </a:lnTo>
                <a:lnTo>
                  <a:pt x="750" y="897"/>
                </a:lnTo>
                <a:lnTo>
                  <a:pt x="765" y="914"/>
                </a:lnTo>
                <a:lnTo>
                  <a:pt x="786" y="933"/>
                </a:lnTo>
                <a:lnTo>
                  <a:pt x="812" y="952"/>
                </a:lnTo>
                <a:lnTo>
                  <a:pt x="845" y="970"/>
                </a:lnTo>
                <a:lnTo>
                  <a:pt x="883" y="988"/>
                </a:lnTo>
                <a:lnTo>
                  <a:pt x="927" y="1005"/>
                </a:lnTo>
                <a:lnTo>
                  <a:pt x="976" y="1022"/>
                </a:lnTo>
                <a:lnTo>
                  <a:pt x="1031" y="1038"/>
                </a:lnTo>
                <a:lnTo>
                  <a:pt x="1091" y="1052"/>
                </a:lnTo>
                <a:lnTo>
                  <a:pt x="1157" y="1066"/>
                </a:lnTo>
                <a:lnTo>
                  <a:pt x="1228" y="1078"/>
                </a:lnTo>
                <a:lnTo>
                  <a:pt x="1305" y="1087"/>
                </a:lnTo>
                <a:lnTo>
                  <a:pt x="1386" y="1096"/>
                </a:lnTo>
                <a:lnTo>
                  <a:pt x="1473" y="1102"/>
                </a:lnTo>
                <a:lnTo>
                  <a:pt x="1564" y="1106"/>
                </a:lnTo>
                <a:lnTo>
                  <a:pt x="1660" y="1107"/>
                </a:lnTo>
                <a:lnTo>
                  <a:pt x="1757" y="1106"/>
                </a:lnTo>
                <a:lnTo>
                  <a:pt x="1849" y="1102"/>
                </a:lnTo>
                <a:lnTo>
                  <a:pt x="1935" y="1096"/>
                </a:lnTo>
                <a:lnTo>
                  <a:pt x="2017" y="1087"/>
                </a:lnTo>
                <a:lnTo>
                  <a:pt x="2093" y="1078"/>
                </a:lnTo>
                <a:lnTo>
                  <a:pt x="2164" y="1066"/>
                </a:lnTo>
                <a:lnTo>
                  <a:pt x="2229" y="1052"/>
                </a:lnTo>
                <a:lnTo>
                  <a:pt x="2290" y="1038"/>
                </a:lnTo>
                <a:lnTo>
                  <a:pt x="2344" y="1022"/>
                </a:lnTo>
                <a:lnTo>
                  <a:pt x="2394" y="1005"/>
                </a:lnTo>
                <a:lnTo>
                  <a:pt x="2438" y="988"/>
                </a:lnTo>
                <a:lnTo>
                  <a:pt x="2476" y="970"/>
                </a:lnTo>
                <a:lnTo>
                  <a:pt x="2508" y="952"/>
                </a:lnTo>
                <a:lnTo>
                  <a:pt x="2535" y="933"/>
                </a:lnTo>
                <a:lnTo>
                  <a:pt x="2556" y="914"/>
                </a:lnTo>
                <a:lnTo>
                  <a:pt x="2571" y="897"/>
                </a:lnTo>
                <a:lnTo>
                  <a:pt x="2581" y="878"/>
                </a:lnTo>
                <a:lnTo>
                  <a:pt x="2583" y="861"/>
                </a:lnTo>
                <a:lnTo>
                  <a:pt x="2583" y="559"/>
                </a:lnTo>
                <a:lnTo>
                  <a:pt x="2540" y="584"/>
                </a:lnTo>
                <a:lnTo>
                  <a:pt x="2493" y="607"/>
                </a:lnTo>
                <a:lnTo>
                  <a:pt x="2441" y="628"/>
                </a:lnTo>
                <a:lnTo>
                  <a:pt x="2384" y="648"/>
                </a:lnTo>
                <a:lnTo>
                  <a:pt x="2323" y="665"/>
                </a:lnTo>
                <a:lnTo>
                  <a:pt x="2257" y="681"/>
                </a:lnTo>
                <a:lnTo>
                  <a:pt x="2190" y="694"/>
                </a:lnTo>
                <a:lnTo>
                  <a:pt x="2119" y="706"/>
                </a:lnTo>
                <a:lnTo>
                  <a:pt x="2047" y="716"/>
                </a:lnTo>
                <a:lnTo>
                  <a:pt x="1971" y="725"/>
                </a:lnTo>
                <a:lnTo>
                  <a:pt x="1896" y="731"/>
                </a:lnTo>
                <a:lnTo>
                  <a:pt x="1818" y="735"/>
                </a:lnTo>
                <a:lnTo>
                  <a:pt x="1739" y="737"/>
                </a:lnTo>
                <a:lnTo>
                  <a:pt x="1660" y="738"/>
                </a:lnTo>
                <a:lnTo>
                  <a:pt x="1581" y="737"/>
                </a:lnTo>
                <a:lnTo>
                  <a:pt x="1504" y="735"/>
                </a:lnTo>
                <a:lnTo>
                  <a:pt x="1426" y="731"/>
                </a:lnTo>
                <a:lnTo>
                  <a:pt x="1349" y="725"/>
                </a:lnTo>
                <a:lnTo>
                  <a:pt x="1275" y="716"/>
                </a:lnTo>
                <a:lnTo>
                  <a:pt x="1202" y="706"/>
                </a:lnTo>
                <a:lnTo>
                  <a:pt x="1132" y="694"/>
                </a:lnTo>
                <a:lnTo>
                  <a:pt x="1063" y="681"/>
                </a:lnTo>
                <a:lnTo>
                  <a:pt x="999" y="665"/>
                </a:lnTo>
                <a:lnTo>
                  <a:pt x="938" y="648"/>
                </a:lnTo>
                <a:lnTo>
                  <a:pt x="881" y="628"/>
                </a:lnTo>
                <a:lnTo>
                  <a:pt x="828" y="607"/>
                </a:lnTo>
                <a:lnTo>
                  <a:pt x="780" y="584"/>
                </a:lnTo>
                <a:lnTo>
                  <a:pt x="738" y="559"/>
                </a:lnTo>
                <a:close/>
                <a:moveTo>
                  <a:pt x="1660" y="123"/>
                </a:moveTo>
                <a:lnTo>
                  <a:pt x="1564" y="124"/>
                </a:lnTo>
                <a:lnTo>
                  <a:pt x="1473" y="128"/>
                </a:lnTo>
                <a:lnTo>
                  <a:pt x="1386" y="135"/>
                </a:lnTo>
                <a:lnTo>
                  <a:pt x="1305" y="143"/>
                </a:lnTo>
                <a:lnTo>
                  <a:pt x="1228" y="152"/>
                </a:lnTo>
                <a:lnTo>
                  <a:pt x="1157" y="165"/>
                </a:lnTo>
                <a:lnTo>
                  <a:pt x="1091" y="178"/>
                </a:lnTo>
                <a:lnTo>
                  <a:pt x="1031" y="193"/>
                </a:lnTo>
                <a:lnTo>
                  <a:pt x="976" y="208"/>
                </a:lnTo>
                <a:lnTo>
                  <a:pt x="927" y="225"/>
                </a:lnTo>
                <a:lnTo>
                  <a:pt x="883" y="243"/>
                </a:lnTo>
                <a:lnTo>
                  <a:pt x="845" y="261"/>
                </a:lnTo>
                <a:lnTo>
                  <a:pt x="812" y="279"/>
                </a:lnTo>
                <a:lnTo>
                  <a:pt x="786" y="297"/>
                </a:lnTo>
                <a:lnTo>
                  <a:pt x="765" y="316"/>
                </a:lnTo>
                <a:lnTo>
                  <a:pt x="750" y="334"/>
                </a:lnTo>
                <a:lnTo>
                  <a:pt x="741" y="352"/>
                </a:lnTo>
                <a:lnTo>
                  <a:pt x="738" y="369"/>
                </a:lnTo>
                <a:lnTo>
                  <a:pt x="741" y="387"/>
                </a:lnTo>
                <a:lnTo>
                  <a:pt x="750" y="404"/>
                </a:lnTo>
                <a:lnTo>
                  <a:pt x="765" y="422"/>
                </a:lnTo>
                <a:lnTo>
                  <a:pt x="786" y="441"/>
                </a:lnTo>
                <a:lnTo>
                  <a:pt x="812" y="459"/>
                </a:lnTo>
                <a:lnTo>
                  <a:pt x="845" y="478"/>
                </a:lnTo>
                <a:lnTo>
                  <a:pt x="883" y="495"/>
                </a:lnTo>
                <a:lnTo>
                  <a:pt x="927" y="513"/>
                </a:lnTo>
                <a:lnTo>
                  <a:pt x="976" y="530"/>
                </a:lnTo>
                <a:lnTo>
                  <a:pt x="1031" y="545"/>
                </a:lnTo>
                <a:lnTo>
                  <a:pt x="1091" y="561"/>
                </a:lnTo>
                <a:lnTo>
                  <a:pt x="1157" y="574"/>
                </a:lnTo>
                <a:lnTo>
                  <a:pt x="1228" y="586"/>
                </a:lnTo>
                <a:lnTo>
                  <a:pt x="1305" y="596"/>
                </a:lnTo>
                <a:lnTo>
                  <a:pt x="1386" y="604"/>
                </a:lnTo>
                <a:lnTo>
                  <a:pt x="1473" y="611"/>
                </a:lnTo>
                <a:lnTo>
                  <a:pt x="1564" y="614"/>
                </a:lnTo>
                <a:lnTo>
                  <a:pt x="1660" y="616"/>
                </a:lnTo>
                <a:lnTo>
                  <a:pt x="1757" y="614"/>
                </a:lnTo>
                <a:lnTo>
                  <a:pt x="1849" y="611"/>
                </a:lnTo>
                <a:lnTo>
                  <a:pt x="1935" y="604"/>
                </a:lnTo>
                <a:lnTo>
                  <a:pt x="2017" y="596"/>
                </a:lnTo>
                <a:lnTo>
                  <a:pt x="2093" y="586"/>
                </a:lnTo>
                <a:lnTo>
                  <a:pt x="2164" y="574"/>
                </a:lnTo>
                <a:lnTo>
                  <a:pt x="2229" y="561"/>
                </a:lnTo>
                <a:lnTo>
                  <a:pt x="2290" y="545"/>
                </a:lnTo>
                <a:lnTo>
                  <a:pt x="2344" y="530"/>
                </a:lnTo>
                <a:lnTo>
                  <a:pt x="2394" y="513"/>
                </a:lnTo>
                <a:lnTo>
                  <a:pt x="2438" y="495"/>
                </a:lnTo>
                <a:lnTo>
                  <a:pt x="2476" y="478"/>
                </a:lnTo>
                <a:lnTo>
                  <a:pt x="2508" y="459"/>
                </a:lnTo>
                <a:lnTo>
                  <a:pt x="2535" y="441"/>
                </a:lnTo>
                <a:lnTo>
                  <a:pt x="2556" y="422"/>
                </a:lnTo>
                <a:lnTo>
                  <a:pt x="2571" y="404"/>
                </a:lnTo>
                <a:lnTo>
                  <a:pt x="2581" y="387"/>
                </a:lnTo>
                <a:lnTo>
                  <a:pt x="2583" y="369"/>
                </a:lnTo>
                <a:lnTo>
                  <a:pt x="2581" y="352"/>
                </a:lnTo>
                <a:lnTo>
                  <a:pt x="2571" y="334"/>
                </a:lnTo>
                <a:lnTo>
                  <a:pt x="2556" y="316"/>
                </a:lnTo>
                <a:lnTo>
                  <a:pt x="2535" y="297"/>
                </a:lnTo>
                <a:lnTo>
                  <a:pt x="2508" y="279"/>
                </a:lnTo>
                <a:lnTo>
                  <a:pt x="2476" y="261"/>
                </a:lnTo>
                <a:lnTo>
                  <a:pt x="2438" y="243"/>
                </a:lnTo>
                <a:lnTo>
                  <a:pt x="2394" y="225"/>
                </a:lnTo>
                <a:lnTo>
                  <a:pt x="2344" y="208"/>
                </a:lnTo>
                <a:lnTo>
                  <a:pt x="2290" y="193"/>
                </a:lnTo>
                <a:lnTo>
                  <a:pt x="2229" y="178"/>
                </a:lnTo>
                <a:lnTo>
                  <a:pt x="2164" y="165"/>
                </a:lnTo>
                <a:lnTo>
                  <a:pt x="2093" y="152"/>
                </a:lnTo>
                <a:lnTo>
                  <a:pt x="2017" y="143"/>
                </a:lnTo>
                <a:lnTo>
                  <a:pt x="1935" y="135"/>
                </a:lnTo>
                <a:lnTo>
                  <a:pt x="1849" y="128"/>
                </a:lnTo>
                <a:lnTo>
                  <a:pt x="1757" y="124"/>
                </a:lnTo>
                <a:lnTo>
                  <a:pt x="1660" y="123"/>
                </a:lnTo>
                <a:close/>
                <a:moveTo>
                  <a:pt x="1660" y="0"/>
                </a:moveTo>
                <a:lnTo>
                  <a:pt x="1732" y="1"/>
                </a:lnTo>
                <a:lnTo>
                  <a:pt x="1802" y="3"/>
                </a:lnTo>
                <a:lnTo>
                  <a:pt x="1873" y="6"/>
                </a:lnTo>
                <a:lnTo>
                  <a:pt x="1942" y="11"/>
                </a:lnTo>
                <a:lnTo>
                  <a:pt x="2010" y="18"/>
                </a:lnTo>
                <a:lnTo>
                  <a:pt x="2077" y="26"/>
                </a:lnTo>
                <a:lnTo>
                  <a:pt x="2142" y="35"/>
                </a:lnTo>
                <a:lnTo>
                  <a:pt x="2204" y="47"/>
                </a:lnTo>
                <a:lnTo>
                  <a:pt x="2266" y="59"/>
                </a:lnTo>
                <a:lnTo>
                  <a:pt x="2324" y="74"/>
                </a:lnTo>
                <a:lnTo>
                  <a:pt x="2379" y="89"/>
                </a:lnTo>
                <a:lnTo>
                  <a:pt x="2430" y="107"/>
                </a:lnTo>
                <a:lnTo>
                  <a:pt x="2479" y="125"/>
                </a:lnTo>
                <a:lnTo>
                  <a:pt x="2524" y="146"/>
                </a:lnTo>
                <a:lnTo>
                  <a:pt x="2564" y="168"/>
                </a:lnTo>
                <a:lnTo>
                  <a:pt x="2599" y="192"/>
                </a:lnTo>
                <a:lnTo>
                  <a:pt x="2632" y="217"/>
                </a:lnTo>
                <a:lnTo>
                  <a:pt x="2658" y="244"/>
                </a:lnTo>
                <a:lnTo>
                  <a:pt x="2678" y="273"/>
                </a:lnTo>
                <a:lnTo>
                  <a:pt x="2694" y="303"/>
                </a:lnTo>
                <a:lnTo>
                  <a:pt x="2703" y="335"/>
                </a:lnTo>
                <a:lnTo>
                  <a:pt x="2706" y="369"/>
                </a:lnTo>
                <a:lnTo>
                  <a:pt x="2706" y="1845"/>
                </a:lnTo>
                <a:lnTo>
                  <a:pt x="2703" y="1878"/>
                </a:lnTo>
                <a:lnTo>
                  <a:pt x="2695" y="1909"/>
                </a:lnTo>
                <a:lnTo>
                  <a:pt x="2680" y="1940"/>
                </a:lnTo>
                <a:lnTo>
                  <a:pt x="2661" y="1968"/>
                </a:lnTo>
                <a:lnTo>
                  <a:pt x="2636" y="1993"/>
                </a:lnTo>
                <a:lnTo>
                  <a:pt x="2606" y="2018"/>
                </a:lnTo>
                <a:lnTo>
                  <a:pt x="2571" y="2042"/>
                </a:lnTo>
                <a:lnTo>
                  <a:pt x="2534" y="2064"/>
                </a:lnTo>
                <a:lnTo>
                  <a:pt x="2492" y="2085"/>
                </a:lnTo>
                <a:lnTo>
                  <a:pt x="2446" y="2103"/>
                </a:lnTo>
                <a:lnTo>
                  <a:pt x="2396" y="2120"/>
                </a:lnTo>
                <a:lnTo>
                  <a:pt x="2344" y="2135"/>
                </a:lnTo>
                <a:lnTo>
                  <a:pt x="2288" y="2150"/>
                </a:lnTo>
                <a:lnTo>
                  <a:pt x="2231" y="2163"/>
                </a:lnTo>
                <a:lnTo>
                  <a:pt x="2171" y="2174"/>
                </a:lnTo>
                <a:lnTo>
                  <a:pt x="2109" y="2184"/>
                </a:lnTo>
                <a:lnTo>
                  <a:pt x="2045" y="2192"/>
                </a:lnTo>
                <a:lnTo>
                  <a:pt x="1980" y="2200"/>
                </a:lnTo>
                <a:lnTo>
                  <a:pt x="1913" y="2206"/>
                </a:lnTo>
                <a:lnTo>
                  <a:pt x="1845" y="2210"/>
                </a:lnTo>
                <a:lnTo>
                  <a:pt x="1845" y="2583"/>
                </a:lnTo>
                <a:lnTo>
                  <a:pt x="2029" y="2583"/>
                </a:lnTo>
                <a:lnTo>
                  <a:pt x="2049" y="2586"/>
                </a:lnTo>
                <a:lnTo>
                  <a:pt x="2066" y="2596"/>
                </a:lnTo>
                <a:lnTo>
                  <a:pt x="2079" y="2609"/>
                </a:lnTo>
                <a:lnTo>
                  <a:pt x="2088" y="2626"/>
                </a:lnTo>
                <a:lnTo>
                  <a:pt x="2091" y="2645"/>
                </a:lnTo>
                <a:lnTo>
                  <a:pt x="2091" y="2707"/>
                </a:lnTo>
                <a:lnTo>
                  <a:pt x="3260" y="2707"/>
                </a:lnTo>
                <a:lnTo>
                  <a:pt x="3280" y="2710"/>
                </a:lnTo>
                <a:lnTo>
                  <a:pt x="3296" y="2719"/>
                </a:lnTo>
                <a:lnTo>
                  <a:pt x="3310" y="2732"/>
                </a:lnTo>
                <a:lnTo>
                  <a:pt x="3319" y="2749"/>
                </a:lnTo>
                <a:lnTo>
                  <a:pt x="3322" y="2768"/>
                </a:lnTo>
                <a:lnTo>
                  <a:pt x="3319" y="2788"/>
                </a:lnTo>
                <a:lnTo>
                  <a:pt x="3310" y="2805"/>
                </a:lnTo>
                <a:lnTo>
                  <a:pt x="3296" y="2818"/>
                </a:lnTo>
                <a:lnTo>
                  <a:pt x="3280" y="2827"/>
                </a:lnTo>
                <a:lnTo>
                  <a:pt x="3260" y="2830"/>
                </a:lnTo>
                <a:lnTo>
                  <a:pt x="2091" y="2830"/>
                </a:lnTo>
                <a:lnTo>
                  <a:pt x="2091" y="2953"/>
                </a:lnTo>
                <a:lnTo>
                  <a:pt x="3260" y="2953"/>
                </a:lnTo>
                <a:lnTo>
                  <a:pt x="3280" y="2956"/>
                </a:lnTo>
                <a:lnTo>
                  <a:pt x="3296" y="2965"/>
                </a:lnTo>
                <a:lnTo>
                  <a:pt x="3310" y="2978"/>
                </a:lnTo>
                <a:lnTo>
                  <a:pt x="3319" y="2995"/>
                </a:lnTo>
                <a:lnTo>
                  <a:pt x="3322" y="3015"/>
                </a:lnTo>
                <a:lnTo>
                  <a:pt x="3319" y="3034"/>
                </a:lnTo>
                <a:lnTo>
                  <a:pt x="3310" y="3051"/>
                </a:lnTo>
                <a:lnTo>
                  <a:pt x="3296" y="3064"/>
                </a:lnTo>
                <a:lnTo>
                  <a:pt x="3280" y="3073"/>
                </a:lnTo>
                <a:lnTo>
                  <a:pt x="3260" y="3076"/>
                </a:lnTo>
                <a:lnTo>
                  <a:pt x="2091" y="3076"/>
                </a:lnTo>
                <a:lnTo>
                  <a:pt x="2091" y="3138"/>
                </a:lnTo>
                <a:lnTo>
                  <a:pt x="2088" y="3157"/>
                </a:lnTo>
                <a:lnTo>
                  <a:pt x="2079" y="3174"/>
                </a:lnTo>
                <a:lnTo>
                  <a:pt x="2066" y="3187"/>
                </a:lnTo>
                <a:lnTo>
                  <a:pt x="2049" y="3196"/>
                </a:lnTo>
                <a:lnTo>
                  <a:pt x="2029" y="3199"/>
                </a:lnTo>
                <a:lnTo>
                  <a:pt x="1291" y="3199"/>
                </a:lnTo>
                <a:lnTo>
                  <a:pt x="1273" y="3196"/>
                </a:lnTo>
                <a:lnTo>
                  <a:pt x="1255" y="3187"/>
                </a:lnTo>
                <a:lnTo>
                  <a:pt x="1241" y="3174"/>
                </a:lnTo>
                <a:lnTo>
                  <a:pt x="1233" y="3157"/>
                </a:lnTo>
                <a:lnTo>
                  <a:pt x="1230" y="3138"/>
                </a:lnTo>
                <a:lnTo>
                  <a:pt x="1230" y="3076"/>
                </a:lnTo>
                <a:lnTo>
                  <a:pt x="61" y="3076"/>
                </a:lnTo>
                <a:lnTo>
                  <a:pt x="42" y="3073"/>
                </a:lnTo>
                <a:lnTo>
                  <a:pt x="24" y="3064"/>
                </a:lnTo>
                <a:lnTo>
                  <a:pt x="12" y="3051"/>
                </a:lnTo>
                <a:lnTo>
                  <a:pt x="3" y="3034"/>
                </a:lnTo>
                <a:lnTo>
                  <a:pt x="0" y="3015"/>
                </a:lnTo>
                <a:lnTo>
                  <a:pt x="3" y="2995"/>
                </a:lnTo>
                <a:lnTo>
                  <a:pt x="12" y="2978"/>
                </a:lnTo>
                <a:lnTo>
                  <a:pt x="24" y="2965"/>
                </a:lnTo>
                <a:lnTo>
                  <a:pt x="42" y="2956"/>
                </a:lnTo>
                <a:lnTo>
                  <a:pt x="61" y="2953"/>
                </a:lnTo>
                <a:lnTo>
                  <a:pt x="1230" y="2953"/>
                </a:lnTo>
                <a:lnTo>
                  <a:pt x="1230" y="2830"/>
                </a:lnTo>
                <a:lnTo>
                  <a:pt x="61" y="2830"/>
                </a:lnTo>
                <a:lnTo>
                  <a:pt x="42" y="2827"/>
                </a:lnTo>
                <a:lnTo>
                  <a:pt x="24" y="2818"/>
                </a:lnTo>
                <a:lnTo>
                  <a:pt x="12" y="2805"/>
                </a:lnTo>
                <a:lnTo>
                  <a:pt x="3" y="2788"/>
                </a:lnTo>
                <a:lnTo>
                  <a:pt x="0" y="2768"/>
                </a:lnTo>
                <a:lnTo>
                  <a:pt x="3" y="2749"/>
                </a:lnTo>
                <a:lnTo>
                  <a:pt x="12" y="2732"/>
                </a:lnTo>
                <a:lnTo>
                  <a:pt x="24" y="2719"/>
                </a:lnTo>
                <a:lnTo>
                  <a:pt x="42" y="2710"/>
                </a:lnTo>
                <a:lnTo>
                  <a:pt x="61" y="2707"/>
                </a:lnTo>
                <a:lnTo>
                  <a:pt x="1230" y="2707"/>
                </a:lnTo>
                <a:lnTo>
                  <a:pt x="1230" y="2645"/>
                </a:lnTo>
                <a:lnTo>
                  <a:pt x="1233" y="2626"/>
                </a:lnTo>
                <a:lnTo>
                  <a:pt x="1241" y="2609"/>
                </a:lnTo>
                <a:lnTo>
                  <a:pt x="1255" y="2596"/>
                </a:lnTo>
                <a:lnTo>
                  <a:pt x="1273" y="2586"/>
                </a:lnTo>
                <a:lnTo>
                  <a:pt x="1291" y="2583"/>
                </a:lnTo>
                <a:lnTo>
                  <a:pt x="1476" y="2583"/>
                </a:lnTo>
                <a:lnTo>
                  <a:pt x="1476" y="2210"/>
                </a:lnTo>
                <a:lnTo>
                  <a:pt x="1408" y="2206"/>
                </a:lnTo>
                <a:lnTo>
                  <a:pt x="1342" y="2200"/>
                </a:lnTo>
                <a:lnTo>
                  <a:pt x="1277" y="2192"/>
                </a:lnTo>
                <a:lnTo>
                  <a:pt x="1212" y="2184"/>
                </a:lnTo>
                <a:lnTo>
                  <a:pt x="1150" y="2174"/>
                </a:lnTo>
                <a:lnTo>
                  <a:pt x="1090" y="2163"/>
                </a:lnTo>
                <a:lnTo>
                  <a:pt x="1032" y="2150"/>
                </a:lnTo>
                <a:lnTo>
                  <a:pt x="977" y="2135"/>
                </a:lnTo>
                <a:lnTo>
                  <a:pt x="924" y="2120"/>
                </a:lnTo>
                <a:lnTo>
                  <a:pt x="875" y="2103"/>
                </a:lnTo>
                <a:lnTo>
                  <a:pt x="830" y="2085"/>
                </a:lnTo>
                <a:lnTo>
                  <a:pt x="787" y="2064"/>
                </a:lnTo>
                <a:lnTo>
                  <a:pt x="749" y="2042"/>
                </a:lnTo>
                <a:lnTo>
                  <a:pt x="715" y="2018"/>
                </a:lnTo>
                <a:lnTo>
                  <a:pt x="686" y="1993"/>
                </a:lnTo>
                <a:lnTo>
                  <a:pt x="661" y="1968"/>
                </a:lnTo>
                <a:lnTo>
                  <a:pt x="641" y="1940"/>
                </a:lnTo>
                <a:lnTo>
                  <a:pt x="627" y="1909"/>
                </a:lnTo>
                <a:lnTo>
                  <a:pt x="617" y="1878"/>
                </a:lnTo>
                <a:lnTo>
                  <a:pt x="615" y="1845"/>
                </a:lnTo>
                <a:lnTo>
                  <a:pt x="615" y="369"/>
                </a:lnTo>
                <a:lnTo>
                  <a:pt x="618" y="335"/>
                </a:lnTo>
                <a:lnTo>
                  <a:pt x="628" y="303"/>
                </a:lnTo>
                <a:lnTo>
                  <a:pt x="643" y="273"/>
                </a:lnTo>
                <a:lnTo>
                  <a:pt x="664" y="244"/>
                </a:lnTo>
                <a:lnTo>
                  <a:pt x="690" y="217"/>
                </a:lnTo>
                <a:lnTo>
                  <a:pt x="721" y="192"/>
                </a:lnTo>
                <a:lnTo>
                  <a:pt x="757" y="168"/>
                </a:lnTo>
                <a:lnTo>
                  <a:pt x="798" y="146"/>
                </a:lnTo>
                <a:lnTo>
                  <a:pt x="842" y="125"/>
                </a:lnTo>
                <a:lnTo>
                  <a:pt x="891" y="107"/>
                </a:lnTo>
                <a:lnTo>
                  <a:pt x="943" y="89"/>
                </a:lnTo>
                <a:lnTo>
                  <a:pt x="998" y="74"/>
                </a:lnTo>
                <a:lnTo>
                  <a:pt x="1056" y="59"/>
                </a:lnTo>
                <a:lnTo>
                  <a:pt x="1116" y="47"/>
                </a:lnTo>
                <a:lnTo>
                  <a:pt x="1179" y="35"/>
                </a:lnTo>
                <a:lnTo>
                  <a:pt x="1245" y="26"/>
                </a:lnTo>
                <a:lnTo>
                  <a:pt x="1311" y="18"/>
                </a:lnTo>
                <a:lnTo>
                  <a:pt x="1379" y="11"/>
                </a:lnTo>
                <a:lnTo>
                  <a:pt x="1449" y="6"/>
                </a:lnTo>
                <a:lnTo>
                  <a:pt x="1519" y="3"/>
                </a:lnTo>
                <a:lnTo>
                  <a:pt x="1590" y="1"/>
                </a:lnTo>
                <a:lnTo>
                  <a:pt x="166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8FA7B524-0F24-D6A6-6692-A738B65B3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7513" y="1206053"/>
            <a:ext cx="8494469" cy="252391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1151DF-9086-A296-DC2F-FF55CD3D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4675187"/>
            <a:ext cx="533400" cy="46831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A70D442-B9FB-491C-A565-5BE8A85F628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B58345-0435-4E73-4334-3B72341FC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33363"/>
            <a:ext cx="8686800" cy="732112"/>
          </a:xfrm>
        </p:spPr>
        <p:txBody>
          <a:bodyPr anchor="t">
            <a:normAutofit/>
          </a:bodyPr>
          <a:lstStyle/>
          <a:p>
            <a:r>
              <a:rPr lang="en-US"/>
              <a:t>What is mount?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992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Wide">
  <a:themeElements>
    <a:clrScheme name="Sharp Slide">
      <a:dk1>
        <a:srgbClr val="000000"/>
      </a:dk1>
      <a:lt1>
        <a:srgbClr val="FFFFFF"/>
      </a:lt1>
      <a:dk2>
        <a:srgbClr val="002147"/>
      </a:dk2>
      <a:lt2>
        <a:srgbClr val="D49F0F"/>
      </a:lt2>
      <a:accent1>
        <a:srgbClr val="BA0C2F"/>
      </a:accent1>
      <a:accent2>
        <a:srgbClr val="007681"/>
      </a:accent2>
      <a:accent3>
        <a:srgbClr val="A69F88"/>
      </a:accent3>
      <a:accent4>
        <a:srgbClr val="EF3340"/>
      </a:accent4>
      <a:accent5>
        <a:srgbClr val="CE0F69"/>
      </a:accent5>
      <a:accent6>
        <a:srgbClr val="768692"/>
      </a:accent6>
      <a:hlink>
        <a:srgbClr val="BA0C2F"/>
      </a:hlink>
      <a:folHlink>
        <a:srgbClr val="BA0C2F"/>
      </a:folHlink>
    </a:clrScheme>
    <a:fontScheme name="Custom 16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A3D1B414680F459DA31412A03BB96D" ma:contentTypeVersion="35" ma:contentTypeDescription="Create a new document." ma:contentTypeScope="" ma:versionID="488f1105efc117c6bf74ac93a5fcb991">
  <xsd:schema xmlns:xsd="http://www.w3.org/2001/XMLSchema" xmlns:xs="http://www.w3.org/2001/XMLSchema" xmlns:p="http://schemas.microsoft.com/office/2006/metadata/properties" xmlns:ns2="a11c3dbf-eb54-461e-9936-766e9f17cdd1" xmlns:ns3="a7062e55-1003-41de-bf4c-996f751a5d70" targetNamespace="http://schemas.microsoft.com/office/2006/metadata/properties" ma:root="true" ma:fieldsID="221dc066e19c6f189341ac50bfcbeca3" ns2:_="" ns3:_="">
    <xsd:import namespace="a11c3dbf-eb54-461e-9936-766e9f17cdd1"/>
    <xsd:import namespace="a7062e55-1003-41de-bf4c-996f751a5d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Leaders" minOccurs="0"/>
                <xsd:element ref="ns2:Members" minOccurs="0"/>
                <xsd:element ref="ns2:Member_Groups" minOccurs="0"/>
                <xsd:element ref="ns2:Distribution_Groups" minOccurs="0"/>
                <xsd:element ref="ns2:LMS_Mappings" minOccurs="0"/>
                <xsd:element ref="ns2:Invited_Leaders" minOccurs="0"/>
                <xsd:element ref="ns2:Invited_Members" minOccurs="0"/>
                <xsd:element ref="ns2:Self_Registration_Enabled" minOccurs="0"/>
                <xsd:element ref="ns2:Has_Leaders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1c3dbf-eb54-461e-9936-766e9f17cd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NotebookType" ma:index="17" nillable="true" ma:displayName="Notebook Type" ma:internalName="NotebookType">
      <xsd:simpleType>
        <xsd:restriction base="dms:Text"/>
      </xsd:simpleType>
    </xsd:element>
    <xsd:element name="FolderType" ma:index="18" nillable="true" ma:displayName="Folder Type" ma:internalName="FolderType">
      <xsd:simpleType>
        <xsd:restriction base="dms:Text"/>
      </xsd:simpleType>
    </xsd:element>
    <xsd:element name="CultureName" ma:index="19" nillable="true" ma:displayName="Culture Name" ma:internalName="CultureName">
      <xsd:simpleType>
        <xsd:restriction base="dms:Text"/>
      </xsd:simpleType>
    </xsd:element>
    <xsd:element name="AppVersion" ma:index="20" nillable="true" ma:displayName="App Version" ma:internalName="AppVersion">
      <xsd:simpleType>
        <xsd:restriction base="dms:Text"/>
      </xsd:simpleType>
    </xsd:element>
    <xsd:element name="TeamsChannelId" ma:index="21" nillable="true" ma:displayName="Teams Channel Id" ma:internalName="TeamsChannelId">
      <xsd:simpleType>
        <xsd:restriction base="dms:Text"/>
      </xsd:simpleType>
    </xsd:element>
    <xsd:element name="Owner" ma:index="22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3" nillable="true" ma:displayName="Math Settings" ma:internalName="Math_Settings">
      <xsd:simpleType>
        <xsd:restriction base="dms:Text"/>
      </xsd:simpleType>
    </xsd:element>
    <xsd:element name="DefaultSectionNames" ma:index="2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5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26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27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28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9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0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31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32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33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34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35" nillable="true" ma:displayName="Is Collaboration Space Locked" ma:internalName="Is_Collaboration_Space_Locked">
      <xsd:simpleType>
        <xsd:restriction base="dms:Boolean"/>
      </xsd:simpleType>
    </xsd:element>
    <xsd:element name="IsNotebookLocked" ma:index="36" nillable="true" ma:displayName="Is Notebook Locked" ma:internalName="IsNotebookLocked">
      <xsd:simpleType>
        <xsd:restriction base="dms:Boolean"/>
      </xsd:simpleType>
    </xsd:element>
    <xsd:element name="Teams_Channel_Section_Location" ma:index="37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3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40" nillable="true" ma:taxonomy="true" ma:internalName="lcf76f155ced4ddcb4097134ff3c332f" ma:taxonomyFieldName="MediaServiceImageTags" ma:displayName="Image Tags" ma:readOnly="false" ma:fieldId="{5cf76f15-5ced-4ddc-b409-7134ff3c332f}" ma:taxonomyMulti="true" ma:sspId="e3933a40-d7a1-4ae8-94a3-1b6c5b7c39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4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62e55-1003-41de-bf4c-996f751a5d7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41" nillable="true" ma:displayName="Taxonomy Catch All Column" ma:hidden="true" ma:list="{59a0aeee-bb84-434d-a6b5-ed411c1a5555}" ma:internalName="TaxCatchAll" ma:showField="CatchAllData" ma:web="a7062e55-1003-41de-bf4c-996f751a5d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s xmlns="a11c3dbf-eb54-461e-9936-766e9f17cdd1" xsi:nil="true"/>
    <TeamsChannelId xmlns="a11c3dbf-eb54-461e-9936-766e9f17cdd1" xsi:nil="true"/>
    <Leaders xmlns="a11c3dbf-eb54-461e-9936-766e9f17cdd1">
      <UserInfo>
        <DisplayName/>
        <AccountId xsi:nil="true"/>
        <AccountType/>
      </UserInfo>
    </Leaders>
    <MediaLengthInSeconds xmlns="a11c3dbf-eb54-461e-9936-766e9f17cdd1" xsi:nil="true"/>
    <CultureName xmlns="a11c3dbf-eb54-461e-9936-766e9f17cdd1" xsi:nil="true"/>
    <Member_Groups xmlns="a11c3dbf-eb54-461e-9936-766e9f17cdd1">
      <UserInfo>
        <DisplayName/>
        <AccountId xsi:nil="true"/>
        <AccountType/>
      </UserInfo>
    </Member_Groups>
    <Invited_Members xmlns="a11c3dbf-eb54-461e-9936-766e9f17cdd1" xsi:nil="true"/>
    <Has_Leaders_Only_SectionGroup xmlns="a11c3dbf-eb54-461e-9936-766e9f17cdd1">false</Has_Leaders_Only_SectionGroup>
    <Distribution_Groups xmlns="a11c3dbf-eb54-461e-9936-766e9f17cdd1" xsi:nil="true"/>
    <DefaultSectionNames xmlns="a11c3dbf-eb54-461e-9936-766e9f17cdd1" xsi:nil="true"/>
    <Owner xmlns="a11c3dbf-eb54-461e-9936-766e9f17cdd1">
      <UserInfo>
        <DisplayName/>
        <AccountId xsi:nil="true"/>
        <AccountType/>
      </UserInfo>
    </Owner>
    <LMS_Mappings xmlns="a11c3dbf-eb54-461e-9936-766e9f17cdd1" xsi:nil="true"/>
    <Math_Settings xmlns="a11c3dbf-eb54-461e-9936-766e9f17cdd1" xsi:nil="true"/>
    <Members xmlns="a11c3dbf-eb54-461e-9936-766e9f17cdd1">
      <UserInfo>
        <DisplayName/>
        <AccountId xsi:nil="true"/>
        <AccountType/>
      </UserInfo>
    </Members>
    <IsNotebookLocked xmlns="a11c3dbf-eb54-461e-9936-766e9f17cdd1">false</IsNotebookLocked>
    <FolderType xmlns="a11c3dbf-eb54-461e-9936-766e9f17cdd1" xsi:nil="true"/>
    <Self_Registration_Enabled xmlns="a11c3dbf-eb54-461e-9936-766e9f17cdd1">false</Self_Registration_Enabled>
    <Invited_Leaders xmlns="a11c3dbf-eb54-461e-9936-766e9f17cdd1" xsi:nil="true"/>
    <SharedWithUsers xmlns="a7062e55-1003-41de-bf4c-996f751a5d70">
      <UserInfo>
        <DisplayName/>
        <AccountId xsi:nil="true"/>
        <AccountType/>
      </UserInfo>
    </SharedWithUsers>
    <AppVersion xmlns="a11c3dbf-eb54-461e-9936-766e9f17cdd1" xsi:nil="true"/>
    <NotebookType xmlns="a11c3dbf-eb54-461e-9936-766e9f17cdd1" xsi:nil="true"/>
    <Is_Collaboration_Space_Locked xmlns="a11c3dbf-eb54-461e-9936-766e9f17cdd1">false</Is_Collaboration_Space_Locked>
    <lcf76f155ced4ddcb4097134ff3c332f xmlns="a11c3dbf-eb54-461e-9936-766e9f17cdd1">
      <Terms xmlns="http://schemas.microsoft.com/office/infopath/2007/PartnerControls"/>
    </lcf76f155ced4ddcb4097134ff3c332f>
    <TaxCatchAll xmlns="a7062e55-1003-41de-bf4c-996f751a5d70" xsi:nil="true"/>
    <Teams_Channel_Section_Location xmlns="a11c3dbf-eb54-461e-9936-766e9f17cdd1" xsi:nil="true"/>
  </documentManagement>
</p:properties>
</file>

<file path=customXml/itemProps1.xml><?xml version="1.0" encoding="utf-8"?>
<ds:datastoreItem xmlns:ds="http://schemas.openxmlformats.org/officeDocument/2006/customXml" ds:itemID="{54CD38C1-FA9E-4F0D-918B-5C1A496BB5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1c3dbf-eb54-461e-9936-766e9f17cdd1"/>
    <ds:schemaRef ds:uri="a7062e55-1003-41de-bf4c-996f751a5d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52A878-73DE-466B-A032-6539DF7728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1FD581-C172-4247-A07F-8DCDC558AD54}">
  <ds:schemaRefs>
    <ds:schemaRef ds:uri="http://purl.org/dc/dcmitype/"/>
    <ds:schemaRef ds:uri="a11c3dbf-eb54-461e-9936-766e9f17cdd1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a7062e55-1003-41de-bf4c-996f751a5d70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tmpB477</Template>
  <TotalTime>43776</TotalTime>
  <Words>498</Words>
  <Application>Microsoft Office PowerPoint</Application>
  <PresentationFormat>On-screen Show (16:9)</PresentationFormat>
  <Paragraphs>72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Tahoma</vt:lpstr>
      <vt:lpstr>Calibri</vt:lpstr>
      <vt:lpstr>Arial</vt:lpstr>
      <vt:lpstr>Rockwell Light</vt:lpstr>
      <vt:lpstr>Webdings</vt:lpstr>
      <vt:lpstr>Century Gothic</vt:lpstr>
      <vt:lpstr>Wingdings</vt:lpstr>
      <vt:lpstr>Consolas</vt:lpstr>
      <vt:lpstr>Simple Wide</vt:lpstr>
      <vt:lpstr>Linux  Namespaces</vt:lpstr>
      <vt:lpstr>Agenda</vt:lpstr>
      <vt:lpstr>What are Linux namespaces</vt:lpstr>
      <vt:lpstr>Namespaces types</vt:lpstr>
      <vt:lpstr>Namespaces types</vt:lpstr>
      <vt:lpstr>Namespaces in the wild</vt:lpstr>
      <vt:lpstr>Mount Namespace</vt:lpstr>
      <vt:lpstr>What is mount?</vt:lpstr>
      <vt:lpstr>What is mount?</vt:lpstr>
      <vt:lpstr>Mount Namespaces</vt:lpstr>
      <vt:lpstr>Creating a mount namespace</vt:lpstr>
      <vt:lpstr>Demo</vt:lpstr>
      <vt:lpstr>Kernel Browsing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 McCullough</dc:creator>
  <cp:lastModifiedBy>Jonathan Lusky</cp:lastModifiedBy>
  <cp:revision>820</cp:revision>
  <dcterms:created xsi:type="dcterms:W3CDTF">2015-02-17T21:17:56Z</dcterms:created>
  <dcterms:modified xsi:type="dcterms:W3CDTF">2024-07-22T17:44:54Z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1420400.00000000</vt:lpwstr>
  </property>
  <property fmtid="{D5CDD505-2E9C-101B-9397-08002B2CF9AE}" pid="3" name="ContentTypeId">
    <vt:lpwstr>0x0101002AA3D1B414680F459DA31412A03BB96D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</Properties>
</file>