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3E53C1-7AA6-1CE9-D986-DBB595EB1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CB403F-D3F7-9A5B-3B7E-EB64E338E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B42864-FDAA-6B17-3CE9-68403A7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5FC6B6-F447-7348-96A3-F55CAD84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51CD23-15D2-60EB-43BE-49B5657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4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2223EC-BA16-3322-1B35-A8F9836B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FDB5EBA-8E88-D63A-4152-9D02ACCE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B6F713-5F32-06D4-E45B-CD903679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23E0E0-BC7C-C79F-9C13-19B62BF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355F5D-73E8-C10A-F303-9BEF4F56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5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D9D8468-EBB3-91CE-41EA-3BC73F66E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15F442B-FA01-F260-EDA5-498DE3CF2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D7D340-5537-5A7F-538E-80F4C053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C3BD02-64CB-5B20-A1FC-B67CED37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749052-8607-36BF-44C0-5FF8F4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2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792AB5-5A09-88C5-69B9-17A981B9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77D17B-D6C8-F974-5017-79E5347D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B288D5-8966-3F08-9CD4-D258911C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CF4C8D-FA19-F5F4-9594-B9662D82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003EAA-4432-008E-1BAA-CE4F0A1D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4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72DCD2-851A-EFCD-2AFD-621A1A47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48F6AB-FDD7-A216-1DC7-9713046E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7A3A73-68DD-1CD2-163C-FECBF3AD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643105-7230-D485-055A-26B7F672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3D2560-DD68-D8D8-3840-07D6E50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63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B9B53B-A0DE-BB97-448E-9FEDE2C9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84BA59-F622-DACF-B616-07FF368FC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D1C7808-0AC5-74BB-6F07-6E049ED9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FA53D1E-0174-B9BF-4CF7-F1974F0E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657E9FD-2B27-2FBA-BCB2-A6DF0909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E080AF-2F23-636A-5329-2C551284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5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E8EDC4-3DF0-5D01-EB91-A7CDA6E8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B323A0-40AB-009E-2A61-EA139AB9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43864C-AFD5-199B-5788-E4749911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4E23385-F878-8C72-5F36-A630BD419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17F56ED-A47B-8EA0-23A5-31901FD1A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FA41CEA-061E-86FD-CD18-E4CF06F5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35F9D15-40F4-F06A-A0C8-FE92898F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BA72A29-DB93-5B8C-70A5-FDCBE343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974909-81A6-C69D-AAC8-A31CB403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E9E7867-FBF1-9C5C-EB11-1498E4AD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7B9E1B-18EA-08C1-E63A-3B54DD6D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8C64950-B9A1-BC43-40D1-F9DC7BE7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80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A576EF8-A600-9CCA-C67A-00DF573A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A8D0D1C-819F-FA1C-7241-9A65CFD6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80794BB-C611-0A42-3164-7CAB78C6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2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81E34B-AEE8-DF28-3D7E-94D66358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9E7C74-D083-0E06-E8DD-3AAC0D05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7B21C19-2718-FEB3-B462-55A99852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1DF4F9-1A43-D14E-8A9D-0FD3684D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0A17EF9-EAF7-FC27-F544-1EA890B5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AECA4C-7A3D-3C6C-067D-8FF35EF2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95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F49D86-D1E7-A18A-1D0A-1ABDBEFF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45E3EFE-DA8C-7411-066B-9D9EAC453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A3F429-3A01-A956-1947-506D0CC7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68C4B8C-4CF2-D16D-21B2-CBA3D6C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BCAEE8-02E2-223D-CC29-895C4D08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53567F6-44A9-5640-13D2-D1B79212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9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3FE8C9C-281D-50A5-9A70-3CA0A6E8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F594647-F602-2D34-ED66-F312547D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E18F00-56B7-C60C-84FC-0B9CBFB9F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35BF-E729-465F-AAE1-82C78F693CB9}" type="datetimeFigureOut">
              <a:rPr lang="he-IL" smtClean="0"/>
              <a:t>כ"ו/כסלו/תשפ"ד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5FF0F5-499B-A3AD-C1EF-F41D9C6C7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6B4716-96D4-6F94-EE18-4DC86A89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5986-B30D-4ED2-BAD4-991FFB9098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9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lightdelayandcancellationsatvemanuelviz/FlightDelaysandCancella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BD17F0D-91A2-431C-A467-9B7400329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Flight delay and cancellation omer mazor viz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light Delays and Cancellations1">
            <a:extLst>
              <a:ext uri="{FF2B5EF4-FFF2-40B4-BE49-F238E27FC236}">
                <a16:creationId xmlns:a16="http://schemas.microsoft.com/office/drawing/2014/main" id="{673AE991-BCB6-4C3A-B482-67A0351B7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09537"/>
            <a:ext cx="96202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2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light Delays and Cancellations2">
            <a:extLst>
              <a:ext uri="{FF2B5EF4-FFF2-40B4-BE49-F238E27FC236}">
                <a16:creationId xmlns:a16="http://schemas.microsoft.com/office/drawing/2014/main" id="{7E322AFB-D797-4A14-9078-055D0207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09537"/>
            <a:ext cx="96202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light Delays and Cancellations3">
            <a:extLst>
              <a:ext uri="{FF2B5EF4-FFF2-40B4-BE49-F238E27FC236}">
                <a16:creationId xmlns:a16="http://schemas.microsoft.com/office/drawing/2014/main" id="{C364031D-618C-4DF0-A1AE-A865EE6A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09537"/>
            <a:ext cx="96202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831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מסך רחב</PresentationFormat>
  <Paragraphs>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Flight delay and cancellation omer mazor viz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and cancellation omer mazor viz</dc:title>
  <dc:creator>omer mazor</dc:creator>
  <cp:lastModifiedBy>omer mazor</cp:lastModifiedBy>
  <cp:revision>1</cp:revision>
  <dcterms:created xsi:type="dcterms:W3CDTF">2023-12-09T16:23:52Z</dcterms:created>
  <dcterms:modified xsi:type="dcterms:W3CDTF">2023-12-09T16:24:32Z</dcterms:modified>
</cp:coreProperties>
</file>