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9827F-2860-0C22-D1D9-34A7A8772F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D50A39-15E9-AFE9-4795-96E12FB4A7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AF2FCA-BF4D-F2DD-ACA5-0519E3343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B406C-E282-4F1C-B02C-C8C3F993E709}" type="datetimeFigureOut">
              <a:rPr lang="he-IL" smtClean="0"/>
              <a:t>י"א/תשרי/תשפ"ד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E8126-08EB-018A-A2F7-EA4C1AE36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9AF775-C3DF-1480-911C-F99E62BEF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86ED6-EA23-4C35-81FC-4CDD2262304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49641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8C3F1-5BF2-70BF-E9F7-9C3740DB1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26D436-D5A2-62A1-2020-8EAA511BD8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0FE51-63D2-5514-FA84-F86145B74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B406C-E282-4F1C-B02C-C8C3F993E709}" type="datetimeFigureOut">
              <a:rPr lang="he-IL" smtClean="0"/>
              <a:t>י"א/תשרי/תשפ"ד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8A39B-D667-7A7D-06CF-1FB5E1A9C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E1C1F-7D6D-D15B-F092-7C4083998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86ED6-EA23-4C35-81FC-4CDD2262304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8069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A30E43-774B-BF59-7AEA-1752693631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C54010-E7B7-10F6-30EE-55D31982F5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3F5DE-2B97-FDB2-8BD3-722C12D21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B406C-E282-4F1C-B02C-C8C3F993E709}" type="datetimeFigureOut">
              <a:rPr lang="he-IL" smtClean="0"/>
              <a:t>י"א/תשרי/תשפ"ד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3C842-9421-ED53-5CF8-AC51E5A36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2A827-3A6F-BB27-B385-40E5E9DA3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86ED6-EA23-4C35-81FC-4CDD2262304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03326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0F535-2D74-525E-A695-A6D243CA8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4A9C6-64CA-1B22-E1A8-03F1A5065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1DADC-BA64-E671-5D44-B165C7636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B406C-E282-4F1C-B02C-C8C3F993E709}" type="datetimeFigureOut">
              <a:rPr lang="he-IL" smtClean="0"/>
              <a:t>י"א/תשרי/תשפ"ד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2AEDA-153A-344A-0979-7D71A0155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CB0BA-F73E-B366-2382-07A83757D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86ED6-EA23-4C35-81FC-4CDD2262304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78626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91512-FD80-9659-D48F-0B107A0BC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72A04-F08D-CD27-7A69-2E94BC96C6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D3AB0-3010-58D2-ABE9-AAADBD9C2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B406C-E282-4F1C-B02C-C8C3F993E709}" type="datetimeFigureOut">
              <a:rPr lang="he-IL" smtClean="0"/>
              <a:t>י"א/תשרי/תשפ"ד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40CCF0-D1EC-CC49-43EF-1A94AF54B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2ACD29-F2F7-E8E8-E17C-8D125B8E4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86ED6-EA23-4C35-81FC-4CDD2262304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85701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1C09F-F0FB-ABE3-0547-2108AFBA4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04880-A91B-1BF0-E0F6-D148A4190B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4F10AF-B52F-9600-CE61-B624174B26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744FE7-4385-6344-9281-F63A5DC61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B406C-E282-4F1C-B02C-C8C3F993E709}" type="datetimeFigureOut">
              <a:rPr lang="he-IL" smtClean="0"/>
              <a:t>י"א/תשרי/תשפ"ד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D0E7AA-D40B-D8F0-D6B1-1F4147247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9D2692-AD54-491A-8CCD-978A03F24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86ED6-EA23-4C35-81FC-4CDD2262304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86516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F4882-DACC-CB39-93B1-C2ECF5F76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562913-D7ED-5A07-8142-901CCB0B7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B1E4E1-321F-B9A1-603F-65E8F1F724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091223-306D-2768-03A6-BB7EB115DB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8EDB9D-BD55-1C59-631F-6AB8FE8A40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26285C-9A44-DD69-0957-9C75791F0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B406C-E282-4F1C-B02C-C8C3F993E709}" type="datetimeFigureOut">
              <a:rPr lang="he-IL" smtClean="0"/>
              <a:t>י"א/תשרי/תשפ"ד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6D4FFB-813F-D368-145B-7013A2B5F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614AAB-39C9-F10A-6189-AFBB81864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86ED6-EA23-4C35-81FC-4CDD2262304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28824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A770F-5DD4-EDCB-871B-8A1DAAA60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81E25E-4212-B3EF-A6FE-23D7547A5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B406C-E282-4F1C-B02C-C8C3F993E709}" type="datetimeFigureOut">
              <a:rPr lang="he-IL" smtClean="0"/>
              <a:t>י"א/תשרי/תשפ"ד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A3A356-D5FD-783B-5B4C-B2EDA13D4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4EC16A-1087-FC51-CA8A-6FA387930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86ED6-EA23-4C35-81FC-4CDD2262304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34059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DB04BB-1C83-4CEF-8133-F1FE6A6C7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B406C-E282-4F1C-B02C-C8C3F993E709}" type="datetimeFigureOut">
              <a:rPr lang="he-IL" smtClean="0"/>
              <a:t>י"א/תשרי/תשפ"ד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2912EB-CC31-B6B7-B873-05C1F93A5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1F4237-F21B-0A23-90DD-F774110DE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86ED6-EA23-4C35-81FC-4CDD2262304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28850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B8E40-B514-2224-CB17-AFFA75D97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B18A5-8453-1874-12DB-70CAEFA34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7C6189-ED70-57AD-F207-BCBDB57DE8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DD95D6-0735-D20E-F963-77BB2BE5B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B406C-E282-4F1C-B02C-C8C3F993E709}" type="datetimeFigureOut">
              <a:rPr lang="he-IL" smtClean="0"/>
              <a:t>י"א/תשרי/תשפ"ד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8B1C71-E6AA-9ACA-44C0-7B5A0EB84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1D9C8A-EF23-73F9-FF13-66C43B5A7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86ED6-EA23-4C35-81FC-4CDD2262304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0927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AB69C-2F1F-2742-AC3A-2B3BE051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7E8824-2B1D-14A5-3C9F-EC69CBDF11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EEE245-CFA1-46E7-A5E1-58D006E718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6FAB03-B507-B61A-BE2D-0640885F0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B406C-E282-4F1C-B02C-C8C3F993E709}" type="datetimeFigureOut">
              <a:rPr lang="he-IL" smtClean="0"/>
              <a:t>י"א/תשרי/תשפ"ד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69791B-FF79-C573-7374-8807DE3C7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A9B14D-B8C7-4E55-A38C-1537F6C43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86ED6-EA23-4C35-81FC-4CDD2262304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96989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55BBC8-77D6-B1E4-9C86-8F7E7568D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53EACE-4F1C-4AFD-8711-82C8E9BC4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CED75-C584-FE19-19C2-017E81262C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B406C-E282-4F1C-B02C-C8C3F993E709}" type="datetimeFigureOut">
              <a:rPr lang="he-IL" smtClean="0"/>
              <a:t>י"א/תשרי/תשפ"ד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C12E4-6985-048B-AFC0-16060ECE14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0EF30-4EDF-86FF-C651-BE7B0199FE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86ED6-EA23-4C35-81FC-4CDD2262304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66731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C2E368FE-D727-425B-C2E9-2F8178247C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5251" y="3181097"/>
            <a:ext cx="1822014" cy="1208751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078572B6-733E-0EDD-806A-F34E63DA01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47" r="17086"/>
          <a:stretch/>
        </p:blipFill>
        <p:spPr bwMode="auto">
          <a:xfrm>
            <a:off x="1133372" y="1586916"/>
            <a:ext cx="1180383" cy="1013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92FC1D8-A8F9-720B-5CCD-D7E1FEFC30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8821" y="1558834"/>
            <a:ext cx="1075643" cy="10756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C6646B0-732F-8DED-AF76-E11F88157D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8957" y="1525266"/>
            <a:ext cx="1054690" cy="1075644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F49EF80-6892-13AD-78CE-ACA70F8B4318}"/>
              </a:ext>
            </a:extLst>
          </p:cNvPr>
          <p:cNvCxnSpPr>
            <a:cxnSpLocks/>
          </p:cNvCxnSpPr>
          <p:nvPr/>
        </p:nvCxnSpPr>
        <p:spPr>
          <a:xfrm>
            <a:off x="2169400" y="2093913"/>
            <a:ext cx="86214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9A79AAA-2C8E-B319-0B7E-283CC44F2480}"/>
              </a:ext>
            </a:extLst>
          </p:cNvPr>
          <p:cNvCxnSpPr>
            <a:cxnSpLocks/>
          </p:cNvCxnSpPr>
          <p:nvPr/>
        </p:nvCxnSpPr>
        <p:spPr>
          <a:xfrm>
            <a:off x="5774091" y="2057917"/>
            <a:ext cx="86214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44FC9A3-B970-4163-E2C1-F26D4DAE6EAB}"/>
              </a:ext>
            </a:extLst>
          </p:cNvPr>
          <p:cNvCxnSpPr>
            <a:cxnSpLocks/>
            <a:stCxn id="11" idx="2"/>
            <a:endCxn id="29" idx="0"/>
          </p:cNvCxnSpPr>
          <p:nvPr/>
        </p:nvCxnSpPr>
        <p:spPr>
          <a:xfrm>
            <a:off x="7156643" y="2634477"/>
            <a:ext cx="9615" cy="54662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3F9DCC5E-1E18-4C1E-C52B-A56D9E109EB5}"/>
              </a:ext>
            </a:extLst>
          </p:cNvPr>
          <p:cNvCxnSpPr>
            <a:cxnSpLocks/>
          </p:cNvCxnSpPr>
          <p:nvPr/>
        </p:nvCxnSpPr>
        <p:spPr>
          <a:xfrm>
            <a:off x="7685755" y="2066626"/>
            <a:ext cx="68380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8" name="Picture 4">
            <a:extLst>
              <a:ext uri="{FF2B5EF4-FFF2-40B4-BE49-F238E27FC236}">
                <a16:creationId xmlns:a16="http://schemas.microsoft.com/office/drawing/2014/main" id="{4151B73C-8212-203C-B118-651DACDD8C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1244" y="1566254"/>
            <a:ext cx="1000743" cy="1000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5" name="Rectangle 1024">
            <a:extLst>
              <a:ext uri="{FF2B5EF4-FFF2-40B4-BE49-F238E27FC236}">
                <a16:creationId xmlns:a16="http://schemas.microsoft.com/office/drawing/2014/main" id="{D769CA93-1968-D0CE-FE48-70A0D60FDD0E}"/>
              </a:ext>
            </a:extLst>
          </p:cNvPr>
          <p:cNvSpPr/>
          <p:nvPr/>
        </p:nvSpPr>
        <p:spPr>
          <a:xfrm>
            <a:off x="4338735" y="1212981"/>
            <a:ext cx="3474161" cy="1556834"/>
          </a:xfrm>
          <a:prstGeom prst="rect">
            <a:avLst/>
          </a:prstGeom>
          <a:noFill/>
          <a:ln w="3175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47B8756C-3654-5F71-5C66-2B46B8D946A8}"/>
              </a:ext>
            </a:extLst>
          </p:cNvPr>
          <p:cNvSpPr txBox="1"/>
          <p:nvPr/>
        </p:nvSpPr>
        <p:spPr>
          <a:xfrm>
            <a:off x="5108818" y="874295"/>
            <a:ext cx="219269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/>
              <a:t>Provisioned with CDK</a:t>
            </a:r>
            <a:endParaRPr lang="he-IL" sz="1600" dirty="0"/>
          </a:p>
        </p:txBody>
      </p:sp>
      <p:sp>
        <p:nvSpPr>
          <p:cNvPr id="1029" name="TextBox 1028">
            <a:extLst>
              <a:ext uri="{FF2B5EF4-FFF2-40B4-BE49-F238E27FC236}">
                <a16:creationId xmlns:a16="http://schemas.microsoft.com/office/drawing/2014/main" id="{AC7251E9-7EAB-0248-1949-19486A40E120}"/>
              </a:ext>
            </a:extLst>
          </p:cNvPr>
          <p:cNvSpPr txBox="1"/>
          <p:nvPr/>
        </p:nvSpPr>
        <p:spPr>
          <a:xfrm>
            <a:off x="5037893" y="1204637"/>
            <a:ext cx="66189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S3</a:t>
            </a:r>
            <a:endParaRPr lang="he-IL" b="1" dirty="0"/>
          </a:p>
        </p:txBody>
      </p:sp>
      <p:sp>
        <p:nvSpPr>
          <p:cNvPr id="1030" name="TextBox 1029">
            <a:extLst>
              <a:ext uri="{FF2B5EF4-FFF2-40B4-BE49-F238E27FC236}">
                <a16:creationId xmlns:a16="http://schemas.microsoft.com/office/drawing/2014/main" id="{2710E722-1192-58CF-F7A4-9494745A1D99}"/>
              </a:ext>
            </a:extLst>
          </p:cNvPr>
          <p:cNvSpPr txBox="1"/>
          <p:nvPr/>
        </p:nvSpPr>
        <p:spPr>
          <a:xfrm>
            <a:off x="910732" y="810869"/>
            <a:ext cx="1659723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dirty="0"/>
              <a:t>Repo for CDK stack and the static website</a:t>
            </a:r>
            <a:endParaRPr lang="he-IL" sz="1600" dirty="0"/>
          </a:p>
        </p:txBody>
      </p:sp>
      <p:sp>
        <p:nvSpPr>
          <p:cNvPr id="1031" name="TextBox 1030">
            <a:extLst>
              <a:ext uri="{FF2B5EF4-FFF2-40B4-BE49-F238E27FC236}">
                <a16:creationId xmlns:a16="http://schemas.microsoft.com/office/drawing/2014/main" id="{DBE3D3A7-4D4B-276C-6D6F-6C18CCDFFEAF}"/>
              </a:ext>
            </a:extLst>
          </p:cNvPr>
          <p:cNvSpPr txBox="1"/>
          <p:nvPr/>
        </p:nvSpPr>
        <p:spPr>
          <a:xfrm>
            <a:off x="6527464" y="1220659"/>
            <a:ext cx="146418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CloudFront</a:t>
            </a:r>
            <a:endParaRPr lang="he-IL" b="1" dirty="0"/>
          </a:p>
        </p:txBody>
      </p:sp>
      <p:sp>
        <p:nvSpPr>
          <p:cNvPr id="1032" name="TextBox 1031">
            <a:extLst>
              <a:ext uri="{FF2B5EF4-FFF2-40B4-BE49-F238E27FC236}">
                <a16:creationId xmlns:a16="http://schemas.microsoft.com/office/drawing/2014/main" id="{9A85F126-52D8-E26E-6E87-A68E2560004B}"/>
              </a:ext>
            </a:extLst>
          </p:cNvPr>
          <p:cNvSpPr txBox="1"/>
          <p:nvPr/>
        </p:nvSpPr>
        <p:spPr>
          <a:xfrm>
            <a:off x="8291606" y="2600910"/>
            <a:ext cx="146418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Public web</a:t>
            </a:r>
            <a:endParaRPr lang="he-IL" b="1" dirty="0"/>
          </a:p>
        </p:txBody>
      </p:sp>
      <p:sp>
        <p:nvSpPr>
          <p:cNvPr id="1033" name="TextBox 1032">
            <a:extLst>
              <a:ext uri="{FF2B5EF4-FFF2-40B4-BE49-F238E27FC236}">
                <a16:creationId xmlns:a16="http://schemas.microsoft.com/office/drawing/2014/main" id="{4BDAC9A7-AC0D-B49D-2F3C-9F89E00577A3}"/>
              </a:ext>
            </a:extLst>
          </p:cNvPr>
          <p:cNvSpPr txBox="1"/>
          <p:nvPr/>
        </p:nvSpPr>
        <p:spPr>
          <a:xfrm>
            <a:off x="4203036" y="3223085"/>
            <a:ext cx="2519916" cy="73866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400" dirty="0"/>
              <a:t>Managed using the console because the ssl certificate being also used for other purposes</a:t>
            </a:r>
            <a:endParaRPr lang="he-IL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110601-B0C8-5081-CEA6-E5A603EB75AB}"/>
              </a:ext>
            </a:extLst>
          </p:cNvPr>
          <p:cNvSpPr txBox="1"/>
          <p:nvPr/>
        </p:nvSpPr>
        <p:spPr>
          <a:xfrm>
            <a:off x="7838164" y="1329948"/>
            <a:ext cx="2040081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200" dirty="0"/>
              <a:t>cdk-static-site.meister.lol</a:t>
            </a:r>
            <a:endParaRPr lang="he-IL"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D574E9-1DD8-F7AF-07AF-04B9339EE2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77572" y="1537921"/>
            <a:ext cx="1059515" cy="106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574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34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Omer</dc:creator>
  <cp:lastModifiedBy>Omer</cp:lastModifiedBy>
  <cp:revision>4</cp:revision>
  <dcterms:created xsi:type="dcterms:W3CDTF">2023-09-26T15:09:02Z</dcterms:created>
  <dcterms:modified xsi:type="dcterms:W3CDTF">2023-09-26T16:13:36Z</dcterms:modified>
</cp:coreProperties>
</file>