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90C4-C561-0D86-17F6-C96C8CAE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07E23-111D-D524-9A4D-F16007D77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8CF1D-F56E-3CC2-8B61-93616C82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1BFC-133F-E4A5-7F7F-3F0D4105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ABE3-52F0-F7BC-583D-9FC7FDA5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06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C64C-02BB-A4CD-D8F4-6A1CF2A8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12DC4-B34E-C3E7-77D2-40E763A82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1FE0B-14F9-7ABF-D329-514E075F0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7F1C9-D947-BB5C-ED04-99CEEA69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CDE6-3186-2F00-C180-FC43426A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951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201579-3A28-80E4-C061-53AC8BCB6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AB1DA-A156-D622-2B45-F7479B685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86BA9-2BFB-8770-A3C9-6C45818F8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8539-DE4D-9A6D-7C86-6CEB61C99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CF33-FD69-D02D-3FFE-BE606A009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68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C365-C141-92AD-516E-52F85820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36BF-6154-BAB1-F69C-6ECC5B4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50085-778B-FDF7-7CBF-84E60805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D080B-42EC-BCAB-E5CB-4B57E22B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9CE9-F625-B49C-A8EB-7A01D169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017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94EEE-BAEF-217F-4489-CC4ABC8C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902E5-A429-363B-78E7-B61F69B63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F4390-0E90-42B5-DCAA-6C50311A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25C2-638C-C4C1-938F-1E6546DA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CD606-6A29-78B0-1375-C3195138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016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C1C3-E269-0C04-7DD3-04CEC9E5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9226-19C6-D8DA-500F-021D970A4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E4102-F0D5-F1B9-EB3B-25C15A534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6F852-427E-10FF-6895-D7130E6A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4B02-6ECB-1DF7-30E2-D9E517C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5B121-9EDD-C032-E429-F0F7C9A8E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173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61D2-B97E-A06E-AE17-D61AF341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A12E-4937-B9C7-4BE6-B2EF54C0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74B1A-61B2-75CC-FCD3-75E62C2BE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72525-8BE6-6557-FD74-BFC2E8CCF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AE130-9357-45A0-0930-BF93322011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C8903-D432-7AEF-4E52-B4A90810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974666-8920-013A-4721-1B58E4E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A89B1-090F-ECCC-B35B-60E921D1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1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E567B-EE8A-0F76-CD21-284A4367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41922-7BBE-8DF1-C81B-2C112835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46EBC-4529-6B80-EC4B-0D5191A8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0973B-26AF-1711-1AB3-8D773D03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823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402B5-1C3D-BBA0-EE44-2E9914DB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3DBB5-58E8-167D-7FB1-53AC73489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6EA0-C80B-9C90-AD62-319C3EEC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59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CF25-A918-7C40-C5DC-88315B20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146FB-1A12-8770-769C-E6C08FDC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4625-63AD-CEA0-680C-B9F6AFF5D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6FF39-5D0C-3A21-FEDA-E7B01F9A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D5CE4-1343-9D55-1586-B5FE26EE4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A761EF-5EF1-0A3B-AB7E-46282D76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231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5EC7-30CF-23B7-8634-79DDED29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B57EA6-04DA-145C-4308-7926DC6F43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14EE3-999C-3DD3-6FD2-E03282D2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FCF15-290D-7F1B-78DD-67A12589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6928E-77EC-C57D-0025-92C5F0A3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1A2EA-746C-5846-E42F-E3FCF1D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729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534F0-0A26-F098-AE76-221CE7599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F8C36-FBA9-E5D9-E13F-171AF7BD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6A54A-4969-F43D-3688-9DF28B325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0C847-79F6-4F0E-8FDE-0B20C5A7A663}" type="datetimeFigureOut">
              <a:rPr lang="LID4096" smtClean="0"/>
              <a:t>09/04/2025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2B5C-C9B3-3464-1211-EF238ACF0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53974-ED24-A358-6AE2-11CC2F424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90AD5-32B1-4054-80D3-AB979033CF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920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be.com/shorts/oXsFKN4sBzQ?feature=sha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37B9-B54A-94EA-6D69-4671ECCC2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45" y="43094"/>
            <a:ext cx="8937523" cy="1655762"/>
          </a:xfrm>
        </p:spPr>
        <p:txBody>
          <a:bodyPr>
            <a:normAutofit fontScale="90000"/>
          </a:bodyPr>
          <a:lstStyle/>
          <a:p>
            <a:r>
              <a:rPr lang="he-IL" u="sng" dirty="0"/>
              <a:t>שם הפרויקט:</a:t>
            </a:r>
            <a:r>
              <a:rPr lang="en-US" u="sng" dirty="0"/>
              <a:t> </a:t>
            </a:r>
            <a:br>
              <a:rPr lang="en-US" b="1" dirty="0"/>
            </a:br>
            <a:r>
              <a:rPr lang="he-IL" b="1" dirty="0">
                <a:solidFill>
                  <a:srgbClr val="00B0F0"/>
                </a:solidFill>
              </a:rPr>
              <a:t>רובוט מתמצא במרחב</a:t>
            </a:r>
            <a:endParaRPr lang="LID4096" b="1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C40CD-73E3-EBA1-35F9-52B7D2CE8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1200" y="1974159"/>
            <a:ext cx="6400800" cy="1054176"/>
          </a:xfrm>
        </p:spPr>
        <p:txBody>
          <a:bodyPr>
            <a:normAutofit fontScale="85000" lnSpcReduction="20000"/>
          </a:bodyPr>
          <a:lstStyle/>
          <a:p>
            <a:pPr algn="r" rtl="1"/>
            <a:r>
              <a:rPr lang="he-IL" u="sng" dirty="0"/>
              <a:t>מגישים: </a:t>
            </a:r>
            <a:br>
              <a:rPr lang="en-US" dirty="0"/>
            </a:br>
            <a:r>
              <a:rPr lang="he-IL" dirty="0"/>
              <a:t>אביתר שפירא ת.ז. 314682758</a:t>
            </a:r>
            <a:br>
              <a:rPr lang="en-US" dirty="0"/>
            </a:br>
            <a:r>
              <a:rPr lang="he-IL" dirty="0"/>
              <a:t>עומר נחמני ת.ז. 208006627</a:t>
            </a:r>
            <a:br>
              <a:rPr lang="en-US" dirty="0"/>
            </a:br>
            <a:r>
              <a:rPr lang="he-IL" dirty="0"/>
              <a:t>ארז טהורי שמע ת.ז. 314920034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1B51B-9C95-10F4-5EBA-DE8ADC85170F}"/>
              </a:ext>
            </a:extLst>
          </p:cNvPr>
          <p:cNvSpPr txBox="1"/>
          <p:nvPr/>
        </p:nvSpPr>
        <p:spPr>
          <a:xfrm>
            <a:off x="1700981" y="5981428"/>
            <a:ext cx="439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dirty="0"/>
              <a:t>תמונה של הרובוט</a:t>
            </a:r>
          </a:p>
          <a:p>
            <a:pPr algn="r"/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D771A-25D1-62CC-1004-30E28A296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37053" y="411142"/>
            <a:ext cx="3900488" cy="6858000"/>
          </a:xfrm>
          <a:prstGeom prst="rect">
            <a:avLst/>
          </a:prstGeom>
        </p:spPr>
      </p:pic>
      <p:pic>
        <p:nvPicPr>
          <p:cNvPr id="1026" name="Picture 2" descr="Shenkar College of Engineering and ...">
            <a:extLst>
              <a:ext uri="{FF2B5EF4-FFF2-40B4-BE49-F238E27FC236}">
                <a16:creationId xmlns:a16="http://schemas.microsoft.com/office/drawing/2014/main" id="{1B91CC5B-5FB0-4B89-0E62-474A55D0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12931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CAB3-82F7-1074-32E8-8FB0822A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תיאור ותכונות המוצר:</a:t>
            </a:r>
            <a:endParaRPr lang="LID4096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02C9-E1DA-ED5B-D061-FB2C1F8EB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9915"/>
            <a:ext cx="10515600" cy="2289175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dirty="0"/>
              <a:t>רובוט על גלגלים שנוסע </a:t>
            </a:r>
            <a:br>
              <a:rPr lang="en-US" sz="3200" dirty="0"/>
            </a:br>
            <a:r>
              <a:rPr lang="he-IL" sz="3200" dirty="0"/>
              <a:t>וסורק את הסביבה, </a:t>
            </a:r>
            <a:br>
              <a:rPr lang="en-US" sz="3200" dirty="0"/>
            </a:br>
            <a:r>
              <a:rPr lang="he-IL" sz="3200" dirty="0"/>
              <a:t>מזהה לפי חיישן סונאר את המרחק </a:t>
            </a:r>
            <a:br>
              <a:rPr lang="en-US" sz="3200" dirty="0"/>
            </a:br>
            <a:r>
              <a:rPr lang="he-IL" sz="3200" dirty="0"/>
              <a:t>מעצמים ויודע להימנע מלהתנגש בהם. </a:t>
            </a:r>
            <a:br>
              <a:rPr lang="en-US" sz="3200" dirty="0"/>
            </a:b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50868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9252B-F87C-2C7D-AF70-42420355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865D-9FC5-3AC4-00A6-38ABEE5E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תיאור ותכונות המוצר:</a:t>
            </a:r>
            <a:endParaRPr lang="LID4096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D6C6-410C-B458-0520-3821E883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0" y="1690688"/>
            <a:ext cx="10077450" cy="188690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dirty="0"/>
              <a:t>המרחק מהעצם הקרוב מוצג בס"מ.</a:t>
            </a:r>
            <a:br>
              <a:rPr lang="en-US" sz="3200" dirty="0"/>
            </a:br>
            <a:r>
              <a:rPr lang="he-IL" sz="3200" dirty="0"/>
              <a:t>כאשר המרחק קטן מ30 ס"מ,</a:t>
            </a:r>
            <a:br>
              <a:rPr lang="en-US" sz="3200" dirty="0"/>
            </a:br>
            <a:r>
              <a:rPr lang="he-IL" sz="3200" dirty="0"/>
              <a:t>נורה אדומה תידלק והבאזר יצפצף.</a:t>
            </a:r>
            <a:br>
              <a:rPr lang="en-US" sz="3200" dirty="0"/>
            </a:br>
            <a:r>
              <a:rPr lang="he-IL" sz="3200" dirty="0"/>
              <a:t>הרובוט ישנה את כיוונו וימשיך להתקדם.</a:t>
            </a:r>
            <a:br>
              <a:rPr lang="en-US" sz="3200" dirty="0"/>
            </a:b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453047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0A840-9939-3430-4237-9CD4C5602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80C7-BF2D-165A-891F-B9238AED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דיאגרמת בלוקים:</a:t>
            </a:r>
            <a:endParaRPr lang="LID4096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4DC9FC-C9A7-6C65-2554-DEBB4914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80" y="1465381"/>
            <a:ext cx="6730839" cy="502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15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188F6-4200-9805-4A6E-9656FDBEA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9B0A7-E7BE-F48F-F1AE-58665D22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תיאור פסיקה:</a:t>
            </a:r>
            <a:endParaRPr lang="LID4096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09F48-BB30-1D3E-0F4A-224C9078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Tx/>
              <a:buChar char="-"/>
            </a:pPr>
            <a:r>
              <a:rPr lang="he-IL" sz="3200" dirty="0"/>
              <a:t>הפסיקה מתעוררת כשמרחק הרובוט </a:t>
            </a:r>
            <a:br>
              <a:rPr lang="en-US" sz="3200" dirty="0"/>
            </a:br>
            <a:r>
              <a:rPr lang="he-IL" sz="3200" dirty="0"/>
              <a:t>מהעצם קטן מ30 ס"מ(לד אדום נדלק).</a:t>
            </a:r>
          </a:p>
          <a:p>
            <a:pPr algn="r" rtl="1">
              <a:buFontTx/>
              <a:buChar char="-"/>
            </a:pPr>
            <a:r>
              <a:rPr lang="he-IL" sz="3200" dirty="0"/>
              <a:t>הפסיקה מסובבת את הרובוט ימינה</a:t>
            </a:r>
            <a:r>
              <a:rPr lang="en-US" sz="3200" dirty="0"/>
              <a:t>/</a:t>
            </a:r>
            <a:r>
              <a:rPr lang="he-IL" sz="3200" dirty="0"/>
              <a:t>שמאלה</a:t>
            </a:r>
            <a:br>
              <a:rPr lang="en-US" sz="3200" dirty="0"/>
            </a:br>
            <a:r>
              <a:rPr lang="he-IL" sz="3200" dirty="0"/>
              <a:t>בהתאם למיקום המכשול.</a:t>
            </a:r>
            <a:br>
              <a:rPr lang="en-US" sz="3200" dirty="0"/>
            </a:br>
            <a:r>
              <a:rPr lang="he-IL" sz="3200" dirty="0"/>
              <a:t>הפסיקה מודדת את זמן הפולס שמקבלים מהאולטרסוניק. 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57783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166EA-903C-154F-23BC-C0C951953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FE98-EBBA-75CA-551B-34F8FCF1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3 בעיות שנתקלנו בהן ואיך פתרנו:</a:t>
            </a:r>
            <a:endParaRPr lang="LID4096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7D6A5-ACF6-E8F0-4D95-48C1326D2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Tx/>
              <a:buChar char="-"/>
            </a:pPr>
            <a:r>
              <a:rPr lang="he-IL" sz="3200" dirty="0"/>
              <a:t>בעיה:</a:t>
            </a:r>
            <a:r>
              <a:rPr lang="en-US" sz="3200" dirty="0"/>
              <a:t>7seg </a:t>
            </a:r>
            <a:r>
              <a:rPr lang="he-IL" sz="3200" dirty="0"/>
              <a:t> מציג מספרים מרצדים.</a:t>
            </a:r>
            <a:br>
              <a:rPr lang="en-US" sz="3200" dirty="0"/>
            </a:br>
            <a:r>
              <a:rPr lang="he-IL" sz="3200" dirty="0"/>
              <a:t>פתרון: הגברנו את קצב הרענון של הצגת הספרות.</a:t>
            </a:r>
          </a:p>
          <a:p>
            <a:pPr algn="r" rtl="1">
              <a:buFontTx/>
              <a:buChar char="-"/>
            </a:pPr>
            <a:r>
              <a:rPr lang="he-IL" sz="3200" dirty="0"/>
              <a:t>בעיה:בטריה של </a:t>
            </a:r>
            <a:r>
              <a:rPr lang="en-US" sz="3200" dirty="0"/>
              <a:t>3.7(V)</a:t>
            </a:r>
            <a:r>
              <a:rPr lang="he-IL" sz="3200" dirty="0"/>
              <a:t> לא הספיקה לכל המערכת.</a:t>
            </a:r>
            <a:br>
              <a:rPr lang="en-US" sz="3200" dirty="0"/>
            </a:br>
            <a:r>
              <a:rPr lang="he-IL" sz="3200" dirty="0"/>
              <a:t>פתרון: שדרגנו את הבטריה ל</a:t>
            </a:r>
            <a:r>
              <a:rPr lang="en-US" sz="3200" dirty="0"/>
              <a:t>9(V)</a:t>
            </a:r>
            <a:r>
              <a:rPr lang="he-IL" sz="3200" dirty="0"/>
              <a:t> </a:t>
            </a:r>
            <a:br>
              <a:rPr lang="en-US" sz="3200" dirty="0"/>
            </a:br>
            <a:r>
              <a:rPr lang="he-IL" sz="3200" dirty="0"/>
              <a:t>והגלגלים הסתובבו בקצב טוב.</a:t>
            </a:r>
          </a:p>
          <a:p>
            <a:pPr algn="r" rtl="1">
              <a:buFontTx/>
              <a:buChar char="-"/>
            </a:pPr>
            <a:r>
              <a:rPr lang="he-IL" sz="3200" dirty="0"/>
              <a:t>בעיה: המנועים הסתובבו לאט מדי.</a:t>
            </a:r>
            <a:br>
              <a:rPr lang="en-US" sz="3200" dirty="0"/>
            </a:br>
            <a:r>
              <a:rPr lang="he-IL" sz="3200" dirty="0"/>
              <a:t>פתרון: החלפנו ממנועי צעד למנועי </a:t>
            </a:r>
            <a:r>
              <a:rPr lang="en-US" sz="3200" dirty="0"/>
              <a:t>DC</a:t>
            </a:r>
            <a:r>
              <a:rPr lang="he-IL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15466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EC509-F9E3-4A4F-A96D-3FA0704D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E2E7-6B1D-8677-F019-E60CC2EC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u="sng" dirty="0"/>
              <a:t>סרטון הדגמה</a:t>
            </a:r>
            <a:endParaRPr lang="LID4096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5A2EF7-55D0-5B71-A541-F59D65210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3200" dirty="0"/>
              <a:t>לינק: </a:t>
            </a:r>
            <a:r>
              <a:rPr lang="he-IL" sz="3200" dirty="0">
                <a:solidFill>
                  <a:srgbClr val="FF0000"/>
                </a:solidFill>
                <a:hlinkClick r:id="rId2"/>
              </a:rPr>
              <a:t>סרטון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74996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7942</TotalTime>
  <Words>215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שם הפרויקט:  רובוט מתמצא במרחב</vt:lpstr>
      <vt:lpstr>תיאור ותכונות המוצר:</vt:lpstr>
      <vt:lpstr>תיאור ותכונות המוצר:</vt:lpstr>
      <vt:lpstr>דיאגרמת בלוקים:</vt:lpstr>
      <vt:lpstr>תיאור פסיקה:</vt:lpstr>
      <vt:lpstr>3 בעיות שנתקלנו בהן ואיך פתרנו:</vt:lpstr>
      <vt:lpstr>סרטון הדגמה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Evyatar Shapira</dc:creator>
  <cp:lastModifiedBy>Evyatar Shapira</cp:lastModifiedBy>
  <cp:revision>17</cp:revision>
  <dcterms:created xsi:type="dcterms:W3CDTF">2025-08-27T14:51:28Z</dcterms:created>
  <dcterms:modified xsi:type="dcterms:W3CDTF">2025-09-04T07:22:47Z</dcterms:modified>
</cp:coreProperties>
</file>