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/>
    <p:restoredTop sz="96654"/>
  </p:normalViewPr>
  <p:slideViewPr>
    <p:cSldViewPr snapToGrid="0" snapToObjects="1">
      <p:cViewPr varScale="1">
        <p:scale>
          <a:sx n="128" d="100"/>
          <a:sy n="128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0100-BAA6-BC46-989F-9CBB1FC9E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Election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F05ED-05A0-9841-BDA8-9BB18D7CF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L"/>
              <a:t>Omer nachshon</a:t>
            </a:r>
            <a:endParaRPr lang="en-IL" dirty="0"/>
          </a:p>
          <a:p>
            <a:r>
              <a:rPr lang="en-IL" dirty="0"/>
              <a:t>Maor Efrati</a:t>
            </a:r>
          </a:p>
        </p:txBody>
      </p:sp>
    </p:spTree>
    <p:extLst>
      <p:ext uri="{BB962C8B-B14F-4D97-AF65-F5344CB8AC3E}">
        <p14:creationId xmlns:p14="http://schemas.microsoft.com/office/powerpoint/2010/main" val="115776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ABB2-9F44-F644-B80E-683BE0FF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20303-EE36-144E-8E53-790002EAA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1357"/>
            <a:ext cx="8915400" cy="4499865"/>
          </a:xfrm>
        </p:spPr>
        <p:txBody>
          <a:bodyPr>
            <a:normAutofit/>
          </a:bodyPr>
          <a:lstStyle/>
          <a:p>
            <a:r>
              <a:rPr lang="en-IL" dirty="0"/>
              <a:t>The program manages election system in an imaginary country under a panademic.</a:t>
            </a:r>
          </a:p>
          <a:p>
            <a:r>
              <a:rPr lang="en-IL" dirty="0"/>
              <a:t>The system allows it’s citizens to vote in a kalpi that is relevant to them.</a:t>
            </a:r>
          </a:p>
          <a:p>
            <a:pPr marL="0" indent="0">
              <a:buNone/>
            </a:pPr>
            <a:r>
              <a:rPr lang="en-GB" dirty="0"/>
              <a:t>F</a:t>
            </a:r>
            <a:r>
              <a:rPr lang="en-IL" dirty="0"/>
              <a:t>or instance:</a:t>
            </a:r>
          </a:p>
          <a:p>
            <a:pPr marL="0" indent="0">
              <a:buNone/>
            </a:pPr>
            <a:r>
              <a:rPr lang="en-IL" dirty="0"/>
              <a:t> soldiers vote at a military kalpi and sick citizens vote in an isolated kalpi.</a:t>
            </a:r>
          </a:p>
          <a:p>
            <a:r>
              <a:rPr lang="en-IL" dirty="0"/>
              <a:t>The system allows citizens to run for a party as contenders.</a:t>
            </a:r>
          </a:p>
          <a:p>
            <a:pPr marL="0" indent="0">
              <a:buNone/>
            </a:pPr>
            <a:r>
              <a:rPr lang="en-IL" dirty="0"/>
              <a:t>Overall:</a:t>
            </a:r>
          </a:p>
          <a:p>
            <a:pPr marL="0" indent="0">
              <a:buNone/>
            </a:pPr>
            <a:r>
              <a:rPr lang="en-GB" dirty="0"/>
              <a:t>T</a:t>
            </a:r>
            <a:r>
              <a:rPr lang="en-IL" dirty="0"/>
              <a:t>he system allows the user to add citizens of 5 types (including contenders), 4 types of kalpies , parties , and run voting system.</a:t>
            </a:r>
          </a:p>
          <a:p>
            <a:pPr marL="0" indent="0">
              <a:buNone/>
            </a:pPr>
            <a:r>
              <a:rPr lang="en-IL" dirty="0"/>
              <a:t>At the end of the voting phase, the user can view the results per kalpi/party.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899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743F-4C47-0641-822F-9BB95D3B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8577-218D-A841-A39C-6D2375EB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The database allows us to have the data of our system in an organized way outside the workspace (coding environment).</a:t>
            </a:r>
          </a:p>
          <a:p>
            <a: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r>
              <a:rPr lang="en-IL" dirty="0"/>
              <a:t>Before we added the DB our system was reset every time we ran it.</a:t>
            </a:r>
          </a:p>
          <a:p>
            <a: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None/>
            </a:pPr>
            <a:r>
              <a:rPr lang="en-IL" dirty="0"/>
              <a:t>After we created and integrated the DB with our existing program , the user can load the existing data from the DB .</a:t>
            </a:r>
          </a:p>
          <a:p>
            <a: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None/>
            </a:pPr>
            <a:r>
              <a:rPr lang="en-IL" dirty="0"/>
              <a:t>Overall:</a:t>
            </a:r>
          </a:p>
          <a:p>
            <a: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None/>
            </a:pPr>
            <a:r>
              <a:rPr lang="en-IL" dirty="0"/>
              <a:t>The DB added continuity to our system ,in addition it gathers all the created data in an organized external platfrom.</a:t>
            </a:r>
          </a:p>
          <a:p>
            <a: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None/>
            </a:pPr>
            <a:r>
              <a:rPr lang="en-IL" dirty="0"/>
              <a:t>*We integrated with MS SQL DB Server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B66E78-A46F-5749-A533-177E61651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45720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2100" b="0" i="0" u="none" strike="noStrike" cap="none" normalizeH="0" baseline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continuity</a:t>
            </a:r>
            <a:endParaRPr kumimoji="0" lang="en-IL" altLang="en-IL" b="0" i="0" u="none" strike="noStrike" cap="none" normalizeH="0" baseline="0">
              <a:ln>
                <a:noFill/>
              </a:ln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L" altLang="en-IL" sz="800" b="0" i="0" u="none" strike="noStrike" cap="none" normalizeH="0" baseline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IL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60F35E0-2B07-F640-BA50-EA6691F87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45720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2100" b="0" i="0" u="none" strike="noStrike" cap="none" normalizeH="0" baseline="0">
                <a:ln>
                  <a:noFill/>
                </a:ln>
                <a:solidFill>
                  <a:srgbClr val="E8EAED"/>
                </a:solidFill>
                <a:effectLst/>
                <a:latin typeface="inherit"/>
                <a:cs typeface="Arial" panose="020B0604020202020204" pitchFamily="34" charset="0"/>
              </a:rPr>
              <a:t>continuity</a:t>
            </a:r>
            <a:endParaRPr kumimoji="0" lang="en-IL" altLang="en-IL" b="0" i="0" u="none" strike="noStrike" cap="none" normalizeH="0" baseline="0">
              <a:ln>
                <a:noFill/>
              </a:ln>
              <a:solidFill>
                <a:srgbClr val="BDC1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L" altLang="en-IL" sz="800" b="0" i="0" u="none" strike="noStrike" cap="none" normalizeH="0" baseline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IL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28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817B-AD67-734A-81AA-8EF118FD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21B8C-B4B2-454D-A354-7B2A78655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The organizer/s of the election.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A2974-DB24-594E-BE46-4A76DB1F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334" y="4022411"/>
            <a:ext cx="4038600" cy="201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3581C5-A549-844B-9AE3-FFD57D6A3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676" y="3692272"/>
            <a:ext cx="2359715" cy="235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2785-061D-E640-AD70-4B0D6359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Entities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152DB-CFDE-034C-8BCC-932533B4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1296"/>
            <a:ext cx="8915400" cy="4489926"/>
          </a:xfrm>
        </p:spPr>
        <p:txBody>
          <a:bodyPr/>
          <a:lstStyle/>
          <a:p>
            <a:r>
              <a:rPr lang="en-IL" dirty="0"/>
              <a:t>Kalpies: </a:t>
            </a:r>
            <a:r>
              <a:rPr lang="en-GB" dirty="0"/>
              <a:t>There are 4 types of kalpies:</a:t>
            </a:r>
          </a:p>
          <a:p>
            <a:pPr>
              <a:buFont typeface="+mj-lt"/>
              <a:buAutoNum type="arabicPeriod"/>
            </a:pPr>
            <a:r>
              <a:rPr lang="en-IL" dirty="0"/>
              <a:t>Kalpi (regular)- for healthy citizens and contenders (not soldiers)</a:t>
            </a:r>
          </a:p>
          <a:p>
            <a:pPr>
              <a:buFont typeface="+mj-lt"/>
              <a:buAutoNum type="arabicPeriod"/>
            </a:pPr>
            <a:r>
              <a:rPr lang="en-IL" dirty="0"/>
              <a:t>MilitaryKalpi- for healthy soldiers only</a:t>
            </a:r>
          </a:p>
          <a:p>
            <a:pPr>
              <a:buFont typeface="+mj-lt"/>
              <a:buAutoNum type="arabicPeriod"/>
            </a:pPr>
            <a:r>
              <a:rPr lang="en-IL" dirty="0"/>
              <a:t>MilitaryCoronaKalpi- for sick soldiers only</a:t>
            </a:r>
          </a:p>
          <a:p>
            <a:pPr>
              <a:buFont typeface="+mj-lt"/>
              <a:buAutoNum type="arabicPeriod"/>
            </a:pPr>
            <a:r>
              <a:rPr lang="en-IL" dirty="0"/>
              <a:t>CoronaKalpi- for sick citizens and contenders.</a:t>
            </a:r>
          </a:p>
          <a:p>
            <a:pPr marL="0" indent="0">
              <a:buNone/>
            </a:pPr>
            <a:r>
              <a:rPr lang="en-IL" dirty="0"/>
              <a:t>Primary key is ID.</a:t>
            </a:r>
          </a:p>
          <a:p>
            <a:pPr marL="0" indent="0">
              <a:buNone/>
            </a:pPr>
            <a:r>
              <a:rPr lang="en-IL" dirty="0"/>
              <a:t>Every citizen (of all types) has a foreign key that indicates what kalpi it belongs to.</a:t>
            </a:r>
          </a:p>
          <a:p>
            <a:r>
              <a:rPr lang="en-IL" dirty="0"/>
              <a:t>Party – </a:t>
            </a:r>
          </a:p>
          <a:p>
            <a:pPr marL="0" indent="0">
              <a:buNone/>
            </a:pPr>
            <a:r>
              <a:rPr lang="en-IL" dirty="0"/>
              <a:t>Primary key is name.</a:t>
            </a:r>
          </a:p>
          <a:p>
            <a:pPr marL="0" indent="0">
              <a:buNone/>
            </a:pPr>
            <a:r>
              <a:rPr lang="en-IL" dirty="0"/>
              <a:t>Every contender has a foreign key that indicates what party it belongs to.</a:t>
            </a:r>
          </a:p>
        </p:txBody>
      </p:sp>
    </p:spTree>
    <p:extLst>
      <p:ext uri="{BB962C8B-B14F-4D97-AF65-F5344CB8AC3E}">
        <p14:creationId xmlns:p14="http://schemas.microsoft.com/office/powerpoint/2010/main" val="196151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6637-F585-024D-B7D8-56638C05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Entities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10532-8C7B-0542-99EE-EF09627E2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21904"/>
            <a:ext cx="8915400" cy="5009322"/>
          </a:xfrm>
        </p:spPr>
        <p:txBody>
          <a:bodyPr/>
          <a:lstStyle/>
          <a:p>
            <a:r>
              <a:rPr lang="en-IL" dirty="0"/>
              <a:t>Citizens: there are 5 types of citizens in our system:</a:t>
            </a:r>
          </a:p>
          <a:p>
            <a:pPr>
              <a:buFont typeface="+mj-lt"/>
              <a:buAutoNum type="arabicPeriod"/>
            </a:pPr>
            <a:r>
              <a:rPr lang="en-IL" dirty="0"/>
              <a:t>Citizen (regular) – citizen which is not (contender,soldier,sick)</a:t>
            </a:r>
          </a:p>
          <a:p>
            <a:pPr>
              <a:buFont typeface="+mj-lt"/>
              <a:buAutoNum type="arabicPeriod"/>
            </a:pPr>
            <a:r>
              <a:rPr lang="en-IL" dirty="0"/>
              <a:t>Contender – citizen which runs for a kalpi and not (sick,soldier)</a:t>
            </a:r>
          </a:p>
          <a:p>
            <a:pPr>
              <a:buFont typeface="+mj-lt"/>
              <a:buAutoNum type="arabicPeriod"/>
            </a:pPr>
            <a:r>
              <a:rPr lang="en-IL" dirty="0"/>
              <a:t>CoronaPatient – citizen which is sick and not (contender,soldier)</a:t>
            </a:r>
          </a:p>
          <a:p>
            <a:pPr>
              <a:buFont typeface="+mj-lt"/>
              <a:buAutoNum type="arabicPeriod"/>
            </a:pPr>
            <a:r>
              <a:rPr lang="en-IL" dirty="0"/>
              <a:t>Soldier – citizen which is 18-21 years old and not (contender,sick)</a:t>
            </a:r>
          </a:p>
          <a:p>
            <a:pPr>
              <a:buFont typeface="+mj-lt"/>
              <a:buAutoNum type="arabicPeriod"/>
            </a:pPr>
            <a:r>
              <a:rPr lang="en-IL" dirty="0"/>
              <a:t>SickSoldier – soldier which is sick.</a:t>
            </a:r>
          </a:p>
          <a:p>
            <a:pPr marL="0" indent="0">
              <a:buNone/>
            </a:pPr>
            <a:r>
              <a:rPr lang="en-IL" dirty="0"/>
              <a:t>All types of citizens has a primary key </a:t>
            </a:r>
            <a:r>
              <a:rPr lang="en-GB" dirty="0"/>
              <a:t>- ID</a:t>
            </a:r>
          </a:p>
          <a:p>
            <a:pPr marL="0" indent="0">
              <a:buNone/>
            </a:pPr>
            <a:r>
              <a:rPr lang="en-GB" dirty="0"/>
              <a:t>All types of citizens has a foreign key - *kalpiNum* </a:t>
            </a:r>
          </a:p>
          <a:p>
            <a:pPr marL="0" indent="0">
              <a:buNone/>
            </a:pPr>
            <a:r>
              <a:rPr lang="en-GB" dirty="0"/>
              <a:t>The foreign key indicates what kalpi they can vote at.</a:t>
            </a:r>
          </a:p>
          <a:p>
            <a:pPr marL="0" indent="0">
              <a:buNone/>
            </a:pPr>
            <a:r>
              <a:rPr lang="en-GB" dirty="0"/>
              <a:t>*Soldiers have a key that indicates whether they carry a weapon or not.</a:t>
            </a:r>
          </a:p>
          <a:p>
            <a:pPr marL="0" indent="0">
              <a:buNone/>
            </a:pPr>
            <a:r>
              <a:rPr lang="en-GB" dirty="0"/>
              <a:t>*Sick citizens (of all kinds) have a key that indicates how many days they have been sick.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2466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ED03-E044-E047-BF24-C17B92BE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Entities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FBAF-E045-3B46-92F6-51EC6AC8D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L" dirty="0"/>
              <a:t>Summary:</a:t>
            </a:r>
          </a:p>
          <a:p>
            <a:r>
              <a:rPr lang="en-GB" dirty="0"/>
              <a:t>Every citizen must belong to exactly 1 kalpi. (*kalpiNum)</a:t>
            </a:r>
          </a:p>
          <a:p>
            <a:r>
              <a:rPr lang="en-GB" dirty="0"/>
              <a:t>Every contender must belong to exactly 1 party. (*partyName)</a:t>
            </a:r>
          </a:p>
          <a:p>
            <a:r>
              <a:rPr lang="en-GB" dirty="0"/>
              <a:t>There must be at least 4 kalpies (as mentioned 2 slides earlier) before the citizens are requested to vote.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98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C49D-E23F-584E-9C4D-5498D48E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8D1D58-45D4-0B4F-A285-DDA4064C7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574" y="1486895"/>
            <a:ext cx="9948148" cy="4746996"/>
          </a:xfrm>
        </p:spPr>
      </p:pic>
    </p:spTree>
    <p:extLst>
      <p:ext uri="{BB962C8B-B14F-4D97-AF65-F5344CB8AC3E}">
        <p14:creationId xmlns:p14="http://schemas.microsoft.com/office/powerpoint/2010/main" val="9260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D086-DC6C-914E-B922-AFBAF235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915495-7AA4-894D-B3BD-0ADDDED23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1646" y="1740672"/>
            <a:ext cx="9351665" cy="4493217"/>
          </a:xfrm>
        </p:spPr>
      </p:pic>
    </p:spTree>
    <p:extLst>
      <p:ext uri="{BB962C8B-B14F-4D97-AF65-F5344CB8AC3E}">
        <p14:creationId xmlns:p14="http://schemas.microsoft.com/office/powerpoint/2010/main" val="18131155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201</TotalTime>
  <Words>510</Words>
  <Application>Microsoft Macintosh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inherit</vt:lpstr>
      <vt:lpstr>Wingdings 3</vt:lpstr>
      <vt:lpstr>Wisp</vt:lpstr>
      <vt:lpstr>Election DB</vt:lpstr>
      <vt:lpstr>Description</vt:lpstr>
      <vt:lpstr>Requirements</vt:lpstr>
      <vt:lpstr>Users</vt:lpstr>
      <vt:lpstr>Entities 1</vt:lpstr>
      <vt:lpstr>Entities 2</vt:lpstr>
      <vt:lpstr>Entities 3</vt:lpstr>
      <vt:lpstr>ERD</vt:lpstr>
      <vt:lpstr>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 DB</dc:title>
  <dc:creator>Omer Nachshon</dc:creator>
  <cp:lastModifiedBy>Omer Nachshon</cp:lastModifiedBy>
  <cp:revision>9</cp:revision>
  <dcterms:created xsi:type="dcterms:W3CDTF">2022-01-24T22:24:10Z</dcterms:created>
  <dcterms:modified xsi:type="dcterms:W3CDTF">2023-01-07T01:30:45Z</dcterms:modified>
</cp:coreProperties>
</file>