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7" r:id="rId1"/>
  </p:sldMasterIdLst>
  <p:sldIdLst>
    <p:sldId id="319" r:id="rId2"/>
    <p:sldId id="321" r:id="rId3"/>
    <p:sldId id="320" r:id="rId4"/>
    <p:sldId id="32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4599F94E-CEE6-441E-89CC-EB005ECD8F06}">
      <a14:m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סגנון ביניים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סגנון ביניים 2 - הדגשה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סגנון ביניים 4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סגנון ביניים 4 - הדגשה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5505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0996-27E5-4323-BE14-3E34D05A413C}" type="datetimeFigureOut">
              <a:rPr lang="he-IL" smtClean="0"/>
              <a:t>ט"ז/אב/תשפ"א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E0A5-A7BC-4580-92E4-7564E3CC5630}" type="slidenum">
              <a:rPr lang="he-IL" smtClean="0"/>
              <a:t>‹#›</a:t>
            </a:fld>
            <a:endParaRPr lang="he-I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485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0996-27E5-4323-BE14-3E34D05A413C}" type="datetimeFigureOut">
              <a:rPr lang="he-IL" smtClean="0"/>
              <a:t>ט"ז/אב/תשפ"א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E0A5-A7BC-4580-92E4-7564E3CC56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0785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0996-27E5-4323-BE14-3E34D05A413C}" type="datetimeFigureOut">
              <a:rPr lang="he-IL" smtClean="0"/>
              <a:t>ט"ז/אב/תשפ"א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E0A5-A7BC-4580-92E4-7564E3CC56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30027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0996-27E5-4323-BE14-3E34D05A413C}" type="datetimeFigureOut">
              <a:rPr lang="he-IL" smtClean="0"/>
              <a:t>ט"ז/אב/תשפ"א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E0A5-A7BC-4580-92E4-7564E3CC56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70002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0996-27E5-4323-BE14-3E34D05A413C}" type="datetimeFigureOut">
              <a:rPr lang="he-IL" smtClean="0"/>
              <a:t>ט"ז/אב/תשפ"א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E0A5-A7BC-4580-92E4-7564E3CC5630}" type="slidenum">
              <a:rPr lang="he-IL" smtClean="0"/>
              <a:t>‹#›</a:t>
            </a:fld>
            <a:endParaRPr lang="he-I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946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0996-27E5-4323-BE14-3E34D05A413C}" type="datetimeFigureOut">
              <a:rPr lang="he-IL" smtClean="0"/>
              <a:t>ט"ז/אב/תשפ"א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E0A5-A7BC-4580-92E4-7564E3CC56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94937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0996-27E5-4323-BE14-3E34D05A413C}" type="datetimeFigureOut">
              <a:rPr lang="he-IL" smtClean="0"/>
              <a:t>ט"ז/אב/תשפ"א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E0A5-A7BC-4580-92E4-7564E3CC56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19375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0996-27E5-4323-BE14-3E34D05A413C}" type="datetimeFigureOut">
              <a:rPr lang="he-IL" smtClean="0"/>
              <a:t>ט"ז/אב/תשפ"א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E0A5-A7BC-4580-92E4-7564E3CC56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4154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0996-27E5-4323-BE14-3E34D05A413C}" type="datetimeFigureOut">
              <a:rPr lang="he-IL" smtClean="0"/>
              <a:t>ט"ז/אב/תשפ"א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E0A5-A7BC-4580-92E4-7564E3CC56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16542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6560996-27E5-4323-BE14-3E34D05A413C}" type="datetimeFigureOut">
              <a:rPr lang="he-IL" smtClean="0"/>
              <a:t>ט"ז/אב/תשפ"א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4CE0A5-A7BC-4580-92E4-7564E3CC56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16435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0996-27E5-4323-BE14-3E34D05A413C}" type="datetimeFigureOut">
              <a:rPr lang="he-IL" smtClean="0"/>
              <a:t>ט"ז/אב/תשפ"א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E0A5-A7BC-4580-92E4-7564E3CC56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11705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6560996-27E5-4323-BE14-3E34D05A413C}" type="datetimeFigureOut">
              <a:rPr lang="he-IL" smtClean="0"/>
              <a:t>ט"ז/אב/תשפ"א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84CE0A5-A7BC-4580-92E4-7564E3CC5630}" type="slidenum">
              <a:rPr lang="he-IL" smtClean="0"/>
              <a:t>‹#›</a:t>
            </a:fld>
            <a:endParaRPr lang="he-I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234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1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r" defTabSz="914400" rtl="1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קבוצה 3">
            <a:extLst>
              <a:ext uri="{FF2B5EF4-FFF2-40B4-BE49-F238E27FC236}">
                <a16:creationId xmlns:a16="http://schemas.microsoft.com/office/drawing/2014/main" id="{9D651D15-269A-4B44-A300-8DAE4E312338}"/>
              </a:ext>
            </a:extLst>
          </p:cNvPr>
          <p:cNvGrpSpPr/>
          <p:nvPr/>
        </p:nvGrpSpPr>
        <p:grpSpPr>
          <a:xfrm>
            <a:off x="2456119" y="63794"/>
            <a:ext cx="6794206" cy="6794206"/>
            <a:chOff x="2456119" y="63794"/>
            <a:chExt cx="6794206" cy="6794206"/>
          </a:xfrm>
        </p:grpSpPr>
        <p:pic>
          <p:nvPicPr>
            <p:cNvPr id="3" name="תמונה 2">
              <a:extLst>
                <a:ext uri="{FF2B5EF4-FFF2-40B4-BE49-F238E27FC236}">
                  <a16:creationId xmlns:a16="http://schemas.microsoft.com/office/drawing/2014/main" id="{9A748CD0-70CC-4B2D-8CF9-2CB54D36FF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6119" y="63794"/>
              <a:ext cx="6794206" cy="6794206"/>
            </a:xfrm>
            <a:prstGeom prst="rect">
              <a:avLst/>
            </a:prstGeom>
          </p:spPr>
        </p:pic>
        <p:sp>
          <p:nvSpPr>
            <p:cNvPr id="8" name="תיבת טקסט 7">
              <a:extLst>
                <a:ext uri="{FF2B5EF4-FFF2-40B4-BE49-F238E27FC236}">
                  <a16:creationId xmlns:a16="http://schemas.microsoft.com/office/drawing/2014/main" id="{7AD61D58-281E-438F-8FBF-ADA7203E6B5F}"/>
                </a:ext>
              </a:extLst>
            </p:cNvPr>
            <p:cNvSpPr txBox="1"/>
            <p:nvPr/>
          </p:nvSpPr>
          <p:spPr>
            <a:xfrm>
              <a:off x="2456119" y="3717411"/>
              <a:ext cx="2541183" cy="116955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just"/>
              <a:r>
                <a:rPr lang="en-US" sz="1400" b="1" dirty="0"/>
                <a:t>A score chart for each dataset.</a:t>
              </a:r>
            </a:p>
            <a:p>
              <a:pPr algn="just"/>
              <a:r>
                <a:rPr lang="en-US" sz="1400" b="1" dirty="0"/>
                <a:t>The score is based on the weighted</a:t>
              </a:r>
            </a:p>
            <a:p>
              <a:pPr algn="just"/>
              <a:r>
                <a:rPr lang="en-US" sz="1400" b="1" dirty="0"/>
                <a:t>Distance of each data point from a fitted line.</a:t>
              </a:r>
              <a:endParaRPr lang="he-IL" sz="1400" b="1" dirty="0"/>
            </a:p>
          </p:txBody>
        </p:sp>
        <p:pic>
          <p:nvPicPr>
            <p:cNvPr id="11" name="תמונה 10">
              <a:extLst>
                <a:ext uri="{FF2B5EF4-FFF2-40B4-BE49-F238E27FC236}">
                  <a16:creationId xmlns:a16="http://schemas.microsoft.com/office/drawing/2014/main" id="{40DC5964-DBB4-4884-B7A8-D142FFB1C0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0145" t="58760" r="52384" b="30077"/>
            <a:stretch/>
          </p:blipFill>
          <p:spPr>
            <a:xfrm>
              <a:off x="2456119" y="4886962"/>
              <a:ext cx="2568590" cy="587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18749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קבוצה 3">
            <a:extLst>
              <a:ext uri="{FF2B5EF4-FFF2-40B4-BE49-F238E27FC236}">
                <a16:creationId xmlns:a16="http://schemas.microsoft.com/office/drawing/2014/main" id="{96CC22E8-7D05-4B70-A97C-873ACBFA4694}"/>
              </a:ext>
            </a:extLst>
          </p:cNvPr>
          <p:cNvGrpSpPr/>
          <p:nvPr/>
        </p:nvGrpSpPr>
        <p:grpSpPr>
          <a:xfrm>
            <a:off x="2456119" y="0"/>
            <a:ext cx="6879771" cy="6879771"/>
            <a:chOff x="2456119" y="0"/>
            <a:chExt cx="6879771" cy="6879771"/>
          </a:xfrm>
        </p:grpSpPr>
        <p:pic>
          <p:nvPicPr>
            <p:cNvPr id="3" name="תמונה 2">
              <a:extLst>
                <a:ext uri="{FF2B5EF4-FFF2-40B4-BE49-F238E27FC236}">
                  <a16:creationId xmlns:a16="http://schemas.microsoft.com/office/drawing/2014/main" id="{E5F572E0-EF66-47A6-85E6-9B012967B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6119" y="0"/>
              <a:ext cx="6879771" cy="6879771"/>
            </a:xfrm>
            <a:prstGeom prst="rect">
              <a:avLst/>
            </a:prstGeom>
          </p:spPr>
        </p:pic>
        <p:sp>
          <p:nvSpPr>
            <p:cNvPr id="8" name="תיבת טקסט 7">
              <a:extLst>
                <a:ext uri="{FF2B5EF4-FFF2-40B4-BE49-F238E27FC236}">
                  <a16:creationId xmlns:a16="http://schemas.microsoft.com/office/drawing/2014/main" id="{7AD61D58-281E-438F-8FBF-ADA7203E6B5F}"/>
                </a:ext>
              </a:extLst>
            </p:cNvPr>
            <p:cNvSpPr txBox="1"/>
            <p:nvPr/>
          </p:nvSpPr>
          <p:spPr>
            <a:xfrm>
              <a:off x="2456119" y="3717411"/>
              <a:ext cx="2541183" cy="116955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just"/>
              <a:r>
                <a:rPr lang="en-US" sz="1400" b="1" dirty="0"/>
                <a:t>A score chart for each dataset.</a:t>
              </a:r>
            </a:p>
            <a:p>
              <a:pPr algn="just"/>
              <a:r>
                <a:rPr lang="en-US" sz="1400" b="1" dirty="0"/>
                <a:t>The score is based on the weighted</a:t>
              </a:r>
            </a:p>
            <a:p>
              <a:pPr algn="just"/>
              <a:r>
                <a:rPr lang="en-US" sz="1400" b="1" dirty="0"/>
                <a:t>Distance of each data point from a fitted line.</a:t>
              </a:r>
              <a:endParaRPr lang="he-IL" sz="1400" b="1" dirty="0"/>
            </a:p>
          </p:txBody>
        </p:sp>
        <p:pic>
          <p:nvPicPr>
            <p:cNvPr id="11" name="תמונה 10">
              <a:extLst>
                <a:ext uri="{FF2B5EF4-FFF2-40B4-BE49-F238E27FC236}">
                  <a16:creationId xmlns:a16="http://schemas.microsoft.com/office/drawing/2014/main" id="{40DC5964-DBB4-4884-B7A8-D142FFB1C0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0145" t="58760" r="52384" b="30077"/>
            <a:stretch/>
          </p:blipFill>
          <p:spPr>
            <a:xfrm>
              <a:off x="2456119" y="4886962"/>
              <a:ext cx="2568590" cy="587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6679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97F899A7-619E-44C1-A387-47CEB558152E}"/>
              </a:ext>
            </a:extLst>
          </p:cNvPr>
          <p:cNvGrpSpPr/>
          <p:nvPr/>
        </p:nvGrpSpPr>
        <p:grpSpPr>
          <a:xfrm>
            <a:off x="2456119" y="63793"/>
            <a:ext cx="6794207" cy="6794207"/>
            <a:chOff x="2456119" y="63793"/>
            <a:chExt cx="6794207" cy="6794207"/>
          </a:xfrm>
        </p:grpSpPr>
        <p:pic>
          <p:nvPicPr>
            <p:cNvPr id="3" name="תמונה 2">
              <a:extLst>
                <a:ext uri="{FF2B5EF4-FFF2-40B4-BE49-F238E27FC236}">
                  <a16:creationId xmlns:a16="http://schemas.microsoft.com/office/drawing/2014/main" id="{C0BF80BE-207A-43C5-BEB3-C4B7772B62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6119" y="63793"/>
              <a:ext cx="6794207" cy="6794207"/>
            </a:xfrm>
            <a:prstGeom prst="rect">
              <a:avLst/>
            </a:prstGeom>
          </p:spPr>
        </p:pic>
        <p:sp>
          <p:nvSpPr>
            <p:cNvPr id="8" name="תיבת טקסט 7">
              <a:extLst>
                <a:ext uri="{FF2B5EF4-FFF2-40B4-BE49-F238E27FC236}">
                  <a16:creationId xmlns:a16="http://schemas.microsoft.com/office/drawing/2014/main" id="{7AD61D58-281E-438F-8FBF-ADA7203E6B5F}"/>
                </a:ext>
              </a:extLst>
            </p:cNvPr>
            <p:cNvSpPr txBox="1"/>
            <p:nvPr/>
          </p:nvSpPr>
          <p:spPr>
            <a:xfrm>
              <a:off x="2456119" y="3717411"/>
              <a:ext cx="2541183" cy="95410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just"/>
              <a:r>
                <a:rPr lang="en-US" sz="1400" b="1" dirty="0"/>
                <a:t>A score chart for each dataset.</a:t>
              </a:r>
            </a:p>
            <a:p>
              <a:pPr algn="just"/>
              <a:r>
                <a:rPr lang="en-US" sz="1400" b="1" dirty="0"/>
                <a:t>The score is based on the slope of a fitted line to a data set distribution.</a:t>
              </a:r>
              <a:endParaRPr lang="he-IL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72347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קבוצה 5">
            <a:extLst>
              <a:ext uri="{FF2B5EF4-FFF2-40B4-BE49-F238E27FC236}">
                <a16:creationId xmlns:a16="http://schemas.microsoft.com/office/drawing/2014/main" id="{BEC974A7-7808-4B54-8F22-55C51789B768}"/>
              </a:ext>
            </a:extLst>
          </p:cNvPr>
          <p:cNvGrpSpPr/>
          <p:nvPr/>
        </p:nvGrpSpPr>
        <p:grpSpPr>
          <a:xfrm>
            <a:off x="2456119" y="-1"/>
            <a:ext cx="6858001" cy="6858001"/>
            <a:chOff x="2456119" y="-1"/>
            <a:chExt cx="6858001" cy="6858001"/>
          </a:xfrm>
        </p:grpSpPr>
        <p:pic>
          <p:nvPicPr>
            <p:cNvPr id="5" name="תמונה 4">
              <a:extLst>
                <a:ext uri="{FF2B5EF4-FFF2-40B4-BE49-F238E27FC236}">
                  <a16:creationId xmlns:a16="http://schemas.microsoft.com/office/drawing/2014/main" id="{6BC18063-AA1A-42CF-89B9-0A3ECB8079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6119" y="-1"/>
              <a:ext cx="6858001" cy="6858001"/>
            </a:xfrm>
            <a:prstGeom prst="rect">
              <a:avLst/>
            </a:prstGeom>
          </p:spPr>
        </p:pic>
        <p:sp>
          <p:nvSpPr>
            <p:cNvPr id="8" name="תיבת טקסט 7">
              <a:extLst>
                <a:ext uri="{FF2B5EF4-FFF2-40B4-BE49-F238E27FC236}">
                  <a16:creationId xmlns:a16="http://schemas.microsoft.com/office/drawing/2014/main" id="{7AD61D58-281E-438F-8FBF-ADA7203E6B5F}"/>
                </a:ext>
              </a:extLst>
            </p:cNvPr>
            <p:cNvSpPr txBox="1"/>
            <p:nvPr/>
          </p:nvSpPr>
          <p:spPr>
            <a:xfrm>
              <a:off x="2456119" y="3717411"/>
              <a:ext cx="2541183" cy="95410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just"/>
              <a:r>
                <a:rPr lang="en-US" sz="1400" b="1" dirty="0"/>
                <a:t>A score chart for each dataset.</a:t>
              </a:r>
            </a:p>
            <a:p>
              <a:pPr algn="just"/>
              <a:r>
                <a:rPr lang="en-US" sz="1400" b="1" dirty="0"/>
                <a:t>The score is based on the slope of a fitted line to a data set distribution.</a:t>
              </a:r>
              <a:endParaRPr lang="he-IL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71366243"/>
      </p:ext>
    </p:extLst>
  </p:cSld>
  <p:clrMapOvr>
    <a:masterClrMapping/>
  </p:clrMapOvr>
</p:sld>
</file>

<file path=ppt/theme/theme1.xml><?xml version="1.0" encoding="utf-8"?>
<a:theme xmlns:a="http://schemas.openxmlformats.org/drawingml/2006/main" name="מבט לאחור">
  <a:themeElements>
    <a:clrScheme name="מבט לאחור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מבט לאחור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מבט לאחור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13015</TotalTime>
  <Words>96</Words>
  <Application>Microsoft Office PowerPoint</Application>
  <PresentationFormat>מסך רחב</PresentationFormat>
  <Paragraphs>10</Paragraphs>
  <Slides>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מבט לאחור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omer neter</dc:creator>
  <cp:lastModifiedBy>omer neter</cp:lastModifiedBy>
  <cp:revision>210</cp:revision>
  <dcterms:created xsi:type="dcterms:W3CDTF">2021-05-11T19:10:12Z</dcterms:created>
  <dcterms:modified xsi:type="dcterms:W3CDTF">2021-07-25T02:07:29Z</dcterms:modified>
</cp:coreProperties>
</file>