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4AC7-9DC4-8549-3E5B-6F1C781AA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45B28-5644-E500-6B45-0045FFA0A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2D483-D6F0-9ABE-9E4B-8AF58DFF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DDA9-2426-42E8-83CA-80BEB4F0652F}" type="datetimeFigureOut">
              <a:rPr lang="en-US" smtClean="0"/>
              <a:t>17-Aug-22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57E40-94AD-E522-A233-C37A4143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C34CB-DD11-145D-5C86-B2C72CCD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9E06-6926-42F0-9F92-C471108F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2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73F31-7B90-295C-33DC-E245104E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6EE88-89FC-BA42-0F5B-C32525CAD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3210E-4A44-3866-BD54-8689AC01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DDA9-2426-42E8-83CA-80BEB4F0652F}" type="datetimeFigureOut">
              <a:rPr lang="en-US" smtClean="0"/>
              <a:t>17-Aug-22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FC20-D502-CDF5-4A7F-AD818A6B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F754D-8BAC-0DAB-0780-3F252974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9E06-6926-42F0-9F92-C471108F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0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C1EB1-255C-E11F-0737-C064C7CAE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C2DC4-E028-1815-65B6-227C95944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57C6D-A33E-9028-1272-8CD20FA2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DDA9-2426-42E8-83CA-80BEB4F0652F}" type="datetimeFigureOut">
              <a:rPr lang="en-US" smtClean="0"/>
              <a:t>17-Aug-22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B2B18-9E14-F430-52EB-75316D1C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52ACA-B693-BE3F-8232-EC13ECDF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9E06-6926-42F0-9F92-C471108F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3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AB1B-810D-F4FC-82A1-D9849704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62A3-6515-1D96-8834-A7E3543D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913AF-868A-E8D5-DC8E-4CA0D25F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DDA9-2426-42E8-83CA-80BEB4F0652F}" type="datetimeFigureOut">
              <a:rPr lang="en-US" smtClean="0"/>
              <a:t>17-Aug-22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ACE0D-0FA2-95DB-DED0-5D7D5176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4A1BE-6C50-A6DE-DFAA-5ED2379F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9E06-6926-42F0-9F92-C471108F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6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0048-ACF4-BE74-C93F-D9E7F82D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C5D42-A994-F10B-C97D-63E132871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4C6A-480C-403B-1F60-2546DA8C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DDA9-2426-42E8-83CA-80BEB4F0652F}" type="datetimeFigureOut">
              <a:rPr lang="en-US" smtClean="0"/>
              <a:t>17-Aug-22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5C2DE-ED1B-2C00-D0B2-1B32D954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A35E5-5FF8-9AC8-6A95-21CFFDE2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9E06-6926-42F0-9F92-C471108F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2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5F3A-CB63-32AE-5041-0F3C9030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B6A5D-12A4-A592-CC4B-A20C3FE69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B4535-E416-BF94-37FD-3C79A112B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87A89-83A2-A384-8500-561BBF29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DDA9-2426-42E8-83CA-80BEB4F0652F}" type="datetimeFigureOut">
              <a:rPr lang="en-US" smtClean="0"/>
              <a:t>17-Aug-22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AFB66-E896-C134-20F9-35FFE4ED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A0A7E-11C7-073A-0B45-5C782151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9E06-6926-42F0-9F92-C471108F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0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1765-3294-6856-78DD-56A8FA6A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4D5C1-2AC1-7F24-F86C-9428857E9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EEBB6-229F-2A6B-E109-E0CC83A38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36A4C-08FA-7142-45BD-8EEE7D7F8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945B6-CB57-498C-DCFA-52F8CB294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370A1-AC2C-1E4E-FC52-6E852014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DDA9-2426-42E8-83CA-80BEB4F0652F}" type="datetimeFigureOut">
              <a:rPr lang="en-US" smtClean="0"/>
              <a:t>17-Aug-22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93ECB-498E-332E-402C-0FE46301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B9C6C-27C3-C293-8E5F-80F5D918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9E06-6926-42F0-9F92-C471108F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7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CDA0-1842-A57F-BFBA-B7EF65F1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319FC-D901-D389-112A-EB23315D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DDA9-2426-42E8-83CA-80BEB4F0652F}" type="datetimeFigureOut">
              <a:rPr lang="en-US" smtClean="0"/>
              <a:t>17-Aug-22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ECAD9-F121-FDCE-DB5E-D19EA05E7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0F909-AF09-BBAE-65CE-9D5919BD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9E06-6926-42F0-9F92-C471108F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C199C-DF19-B922-833C-CDCD1A9E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DDA9-2426-42E8-83CA-80BEB4F0652F}" type="datetimeFigureOut">
              <a:rPr lang="en-US" smtClean="0"/>
              <a:t>17-Aug-22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4D508-9958-4D03-223A-D02538AF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7BD4A-FBD5-F865-2145-26E35546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9E06-6926-42F0-9F92-C471108F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3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6869-3656-272E-A943-5F9433806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82D22-9492-2A45-854F-9FBE31004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4AC3D-20F4-727C-7E86-E30CFC316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FFD9B-BCED-925C-0C8B-819F4EC0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DDA9-2426-42E8-83CA-80BEB4F0652F}" type="datetimeFigureOut">
              <a:rPr lang="en-US" smtClean="0"/>
              <a:t>17-Aug-22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AD68B-FD1D-58C5-8B81-92CD8F30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D131A-CDF2-B3D8-25EE-B0D7A834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9E06-6926-42F0-9F92-C471108F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3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CAC7-3251-82FF-EA3D-C7FB472AC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65318-02D6-ED39-E006-6B15902EB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5EF12-DE8F-97C4-4C1B-F66382FF2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5085C-EF3C-8541-7E12-20FBA926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DDA9-2426-42E8-83CA-80BEB4F0652F}" type="datetimeFigureOut">
              <a:rPr lang="en-US" smtClean="0"/>
              <a:t>17-Aug-22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483B0-86BC-EFC4-B8EE-1A79FF84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1C7FE-66C1-F140-0858-BD225BEE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9E06-6926-42F0-9F92-C471108F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2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76163F-7225-B525-9F37-B7955589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2D4F4-BF98-8218-2E61-FF79F14C5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D43AE-3B10-710B-E6D6-75ABE317B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4DDA9-2426-42E8-83CA-80BEB4F0652F}" type="datetimeFigureOut">
              <a:rPr lang="en-US" smtClean="0"/>
              <a:t>17-Aug-22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916AA-D164-0DA7-ABB1-A30A958BF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EBBB4-1F94-B1BE-335F-61FAB94C9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C9E06-6926-42F0-9F92-C471108F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4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utdoor, nature, night sky&#10;&#10;Description automatically generated">
            <a:extLst>
              <a:ext uri="{FF2B5EF4-FFF2-40B4-BE49-F238E27FC236}">
                <a16:creationId xmlns:a16="http://schemas.microsoft.com/office/drawing/2014/main" id="{2EF09861-B5C7-7ADD-4348-960F10EB81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75B8C-9823-4A15-EA83-6BE45EBEC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5200" dirty="0">
                <a:solidFill>
                  <a:schemeClr val="bg1"/>
                </a:solidFill>
              </a:rPr>
              <a:t>Australia rain tomorrow prediction</a:t>
            </a:r>
            <a:endParaRPr lang="en-US" sz="5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FDAA0-856F-9A73-176B-97E4FE03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2200" dirty="0">
                <a:solidFill>
                  <a:srgbClr val="FFFFFF"/>
                </a:solidFill>
              </a:rPr>
              <a:t>Machine learning course </a:t>
            </a:r>
          </a:p>
          <a:p>
            <a:r>
              <a:rPr lang="en-GB" sz="2200" dirty="0">
                <a:solidFill>
                  <a:srgbClr val="FFFFFF"/>
                </a:solidFill>
              </a:rPr>
              <a:t>Omer Ofir </a:t>
            </a:r>
          </a:p>
          <a:p>
            <a:r>
              <a:rPr lang="en-GB" sz="2200" dirty="0">
                <a:solidFill>
                  <a:srgbClr val="FFFFFF"/>
                </a:solidFill>
              </a:rPr>
              <a:t>Roee </a:t>
            </a:r>
            <a:r>
              <a:rPr lang="en-GB" sz="2200" dirty="0" err="1">
                <a:solidFill>
                  <a:srgbClr val="FFFFFF"/>
                </a:solidFill>
              </a:rPr>
              <a:t>Zvi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55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CD37-F2C7-1E87-1F5C-1868DCCC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/>
              <a:t>The 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99337-5D93-B3C4-2FE3-C543CA29C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marR="0" indent="0" algn="r" rtl="1">
              <a:spcBef>
                <a:spcPts val="0"/>
              </a:spcBef>
              <a:spcAft>
                <a:spcPts val="800"/>
              </a:spcAft>
              <a:buNone/>
            </a:pPr>
            <a:r>
              <a:rPr lang="he-IL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חיזוי גשם למחרת על ידי אימון מודלים של סיווג על משתנה היעד</a:t>
            </a:r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r" rtl="1">
              <a:spcBef>
                <a:spcPts val="0"/>
              </a:spcBef>
              <a:spcAft>
                <a:spcPts val="800"/>
              </a:spcAft>
              <a:buNone/>
            </a:pPr>
            <a:r>
              <a:rPr lang="he-IL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תוֹכֶן</a:t>
            </a:r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r" rtl="1">
              <a:spcBef>
                <a:spcPts val="0"/>
              </a:spcBef>
              <a:spcAft>
                <a:spcPts val="800"/>
              </a:spcAft>
              <a:buNone/>
            </a:pPr>
            <a:r>
              <a:rPr lang="he-IL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מערך נתונים זה מכיל כ-10 שנים של תצפיות מזג אוויר יומיות ממקומות רבים ברחבי אוסטרליה</a:t>
            </a:r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r" rtl="1">
              <a:spcBef>
                <a:spcPts val="0"/>
              </a:spcBef>
              <a:spcAft>
                <a:spcPts val="800"/>
              </a:spcAft>
              <a:buNone/>
            </a:pPr>
            <a:r>
              <a:rPr lang="he-IL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הוא משתנה היעד לניבוי</a:t>
            </a:r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RainTomorrow</a:t>
            </a:r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r" rtl="1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he-IL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זה אומר -- האם ירד גשם למחרת, כן או לא? עמודה זו היא כן אם הגשם באותו יום היה 1 מ</a:t>
            </a:r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he-IL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מ או יותר</a:t>
            </a:r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r" rtl="1">
              <a:spcBef>
                <a:spcPts val="0"/>
              </a:spcBef>
              <a:spcAft>
                <a:spcPts val="800"/>
              </a:spcAft>
              <a:buNone/>
            </a:pPr>
            <a:r>
              <a:rPr lang="he-IL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עליך בנות אלגוריתם חיזוי לפי הנתונים הצורפים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rtl="1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C18FFB74-2AFC-574B-96E7-C9BD091EC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C3ED-39CC-FE1C-08A4-C85E5068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/>
              <a:t>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44739-FA05-2BC1-1EA4-81671F933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task is to define if it will rain tomorrow in Australia. for this task, we are using the NN TensorFlow model</a:t>
            </a:r>
            <a:r>
              <a:rPr lang="en-US" sz="20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SKleran tools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This is a neural network that uses binary classification to predict whether, given meteorological observations of a given day at a given weather station in Australia, it will rain there the next day. The model is trained and tested on a dataset containing about 10 years of daily weather observations from numerous Australian weather stations.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we said, we decided to implement this project with Tensorflow 2 and Keras and SKlearn.</a:t>
            </a:r>
          </a:p>
          <a:p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94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8A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965ED2D0-1525-DB28-5B81-50C54B010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A84C-2860-3C25-64D6-AE4B4B56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/>
              <a:t>Milestones</a:t>
            </a:r>
            <a:b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73C0-E9AA-989B-A2A4-F4B6DA347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Pre-processing - </a:t>
            </a:r>
            <a:r>
              <a:rPr lang="en-GB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ready the data set.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 the TensorFlow model - </a:t>
            </a:r>
            <a:r>
              <a:rPr lang="en-GB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 the layers, training set/learning set, Beach size and test data size.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Training the model - </a:t>
            </a:r>
            <a:r>
              <a:rPr lang="en-GB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 the number of Epoch.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 </a:t>
            </a:r>
            <a:r>
              <a:rPr lang="en-GB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input the same data - predict if it will rain tomorrow.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643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9C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arrow&#10;&#10;Description automatically generated">
            <a:extLst>
              <a:ext uri="{FF2B5EF4-FFF2-40B4-BE49-F238E27FC236}">
                <a16:creationId xmlns:a16="http://schemas.microsoft.com/office/drawing/2014/main" id="{9295C78E-2796-F6ED-F51B-CE852242A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873" y="2358913"/>
            <a:ext cx="3125756" cy="224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2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247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Times New Roman</vt:lpstr>
      <vt:lpstr>Office Theme</vt:lpstr>
      <vt:lpstr>Australia rain tomorrow prediction</vt:lpstr>
      <vt:lpstr>The Task</vt:lpstr>
      <vt:lpstr>Description</vt:lpstr>
      <vt:lpstr>Milestones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 rain tomorrow prediction</dc:title>
  <dc:creator>omer ofir</dc:creator>
  <cp:lastModifiedBy>omer ofir</cp:lastModifiedBy>
  <cp:revision>6</cp:revision>
  <dcterms:created xsi:type="dcterms:W3CDTF">2022-08-11T10:33:04Z</dcterms:created>
  <dcterms:modified xsi:type="dcterms:W3CDTF">2022-08-19T04:54:03Z</dcterms:modified>
</cp:coreProperties>
</file>