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282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40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1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125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4313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6013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127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5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635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88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427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91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026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20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9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7EDD-F7EC-47DB-9649-3A1F072AC54D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7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42244B7-7BDC-4970-A691-155152764F90}"/>
              </a:ext>
            </a:extLst>
          </p:cNvPr>
          <p:cNvSpPr txBox="1"/>
          <p:nvPr/>
        </p:nvSpPr>
        <p:spPr>
          <a:xfrm>
            <a:off x="2114550" y="809654"/>
            <a:ext cx="7572375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4400" b="1" dirty="0"/>
              <a:t>אלגוריתמים ברשתות </a:t>
            </a:r>
          </a:p>
          <a:p>
            <a:pPr algn="ctr" rtl="1"/>
            <a:r>
              <a:rPr lang="he-IL" sz="4400" b="1" dirty="0"/>
              <a:t> הצעת פרויקט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EAE03AD-E598-402A-87DA-8F68BEEB1FB3}"/>
              </a:ext>
            </a:extLst>
          </p:cNvPr>
          <p:cNvSpPr txBox="1"/>
          <p:nvPr/>
        </p:nvSpPr>
        <p:spPr>
          <a:xfrm>
            <a:off x="1257299" y="3198167"/>
            <a:ext cx="892492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b="1" dirty="0"/>
              <a:t>סופות טורנדו בארה"ב בין השנים 1950-2021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A8DBE8D-100C-45C3-94B8-E1013C0A31F9}"/>
              </a:ext>
            </a:extLst>
          </p:cNvPr>
          <p:cNvSpPr txBox="1"/>
          <p:nvPr/>
        </p:nvSpPr>
        <p:spPr>
          <a:xfrm>
            <a:off x="5043487" y="5325070"/>
            <a:ext cx="393382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מגישים:</a:t>
            </a:r>
          </a:p>
          <a:p>
            <a:pPr algn="r" rtl="1"/>
            <a:r>
              <a:rPr lang="he-IL" dirty="0"/>
              <a:t>עומר שחורי 207196304</a:t>
            </a:r>
          </a:p>
          <a:p>
            <a:pPr algn="r" rtl="1"/>
            <a:r>
              <a:rPr lang="he-IL" dirty="0"/>
              <a:t>עמרי </a:t>
            </a:r>
            <a:r>
              <a:rPr lang="he-IL" dirty="0" err="1"/>
              <a:t>ריינדורף</a:t>
            </a:r>
            <a:r>
              <a:rPr lang="he-IL" dirty="0"/>
              <a:t> </a:t>
            </a:r>
            <a:r>
              <a:rPr lang="he-IL" sz="1800" dirty="0"/>
              <a:t>302141874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624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E53F930-CCF0-498A-A218-B96B50E4CBEA}"/>
              </a:ext>
            </a:extLst>
          </p:cNvPr>
          <p:cNvSpPr txBox="1"/>
          <p:nvPr/>
        </p:nvSpPr>
        <p:spPr>
          <a:xfrm>
            <a:off x="8048625" y="266700"/>
            <a:ext cx="29432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/>
              <a:t>הדאטה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7FBD95F-32EA-4928-ADB9-D475D77C583C}"/>
              </a:ext>
            </a:extLst>
          </p:cNvPr>
          <p:cNvSpPr txBox="1"/>
          <p:nvPr/>
        </p:nvSpPr>
        <p:spPr>
          <a:xfrm>
            <a:off x="771525" y="1333500"/>
            <a:ext cx="10353675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הדאטה נלקח מאתר </a:t>
            </a:r>
            <a:r>
              <a:rPr lang="en-US" sz="2400" dirty="0"/>
              <a:t>KAGGLE</a:t>
            </a:r>
            <a:r>
              <a:rPr lang="he-IL" sz="2400" dirty="0"/>
              <a:t> ומכיל כ-16,913 רשומות </a:t>
            </a:r>
            <a:r>
              <a:rPr lang="he-IL" sz="2400"/>
              <a:t>לאחר סינון, </a:t>
            </a:r>
            <a:r>
              <a:rPr lang="he-IL" sz="2400" dirty="0"/>
              <a:t>כל רשומה מתארת סופת טורנדו בארה"ב בין השנים 1950-2021</a:t>
            </a:r>
          </a:p>
          <a:p>
            <a:pPr algn="r" rtl="1"/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הדאטה מכיל 14 עמודות: חותמת זמן, מדינה בה התחיל הטורנדו, נקודות ציון גיאוגרפיות להתחלת הטורנדו וסיומו, מספר נפגעים, מספר הרוגים, אורך המסלול שלו ועוצמתו.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על מנת להרחיב את הידע ואת יכולות הניתוח של הפרויקט, נרצה להרחיב את הדאטה ולהשתמש בנתוני אקלים של מדינות ארה"ב, כגון רוח, גשם, טמפרטורה או לחות.</a:t>
            </a:r>
          </a:p>
          <a:p>
            <a:pPr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32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3F938C7-7D78-4E2F-8022-5310BAA34F29}"/>
              </a:ext>
            </a:extLst>
          </p:cNvPr>
          <p:cNvSpPr txBox="1"/>
          <p:nvPr/>
        </p:nvSpPr>
        <p:spPr>
          <a:xfrm>
            <a:off x="4676775" y="266700"/>
            <a:ext cx="63150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/>
              <a:t>כיווני מחקר ושאלת המחקר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BEA3975-2E0F-439B-8700-782BE77ECA2F}"/>
              </a:ext>
            </a:extLst>
          </p:cNvPr>
          <p:cNvSpPr txBox="1"/>
          <p:nvPr/>
        </p:nvSpPr>
        <p:spPr>
          <a:xfrm>
            <a:off x="771525" y="1333500"/>
            <a:ext cx="10353675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על מנת לנתח את סיבות תחילת סופות הטורנדו, מיקומים גיאוגרפיים בהם הסופות התחילו/הסתיימו, וחקירת ההשפעות האפשריות על היווצרות סופות טורנדו נרצה לחלק את הדאטה לפי טווחי זמן.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7 רשתות כאשר כל רשת תציג טווח של 10 שנים. נבחן את ההשתנות בין הזמנים, בין המקומות, קהילות, וצמתים מרכזיים.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751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F19FF9F-66B2-4B0C-AD0F-DE501EF7B231}"/>
              </a:ext>
            </a:extLst>
          </p:cNvPr>
          <p:cNvSpPr txBox="1"/>
          <p:nvPr/>
        </p:nvSpPr>
        <p:spPr>
          <a:xfrm>
            <a:off x="6096001" y="266700"/>
            <a:ext cx="4895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/>
              <a:t>העבודה הנדרשת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DA1F0B3-A460-4760-824F-77A4D21060CC}"/>
              </a:ext>
            </a:extLst>
          </p:cNvPr>
          <p:cNvSpPr txBox="1"/>
          <p:nvPr/>
        </p:nvSpPr>
        <p:spPr>
          <a:xfrm>
            <a:off x="771525" y="1333500"/>
            <a:ext cx="10353675" cy="40626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הכנת הדאטה העיקרי על מנת שהמידע יוצג באופן ברור יותר</a:t>
            </a:r>
            <a:br>
              <a:rPr lang="en-US" sz="2400" dirty="0"/>
            </a:b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מציאת דאטה תומך לדאטה הקיים שישלים את תמונת מזג האוויר (אקלים).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מיזוג שני סוגי הדאטה לכדי דאטה אחד.</a:t>
            </a:r>
          </a:p>
          <a:p>
            <a:pPr algn="r" rtl="1"/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ניתוח המאפיינים והחלטה על אופן הצגתם ברשת, בצומת או בקשת (עוצמת הטורנדו, אורך המסלול, מספר הרוגים/נפגעים).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השוואת הרשתות הסופיות והסקת מסקנות.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607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DA8C562-02BB-4363-A930-C8136DECBA35}"/>
              </a:ext>
            </a:extLst>
          </p:cNvPr>
          <p:cNvSpPr txBox="1"/>
          <p:nvPr/>
        </p:nvSpPr>
        <p:spPr>
          <a:xfrm>
            <a:off x="4457700" y="266700"/>
            <a:ext cx="653415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/>
              <a:t>אלגוריתמים ושיטות ביצוע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8CFFA49-7FCE-619F-6B7A-5CE5A6379CFC}"/>
              </a:ext>
            </a:extLst>
          </p:cNvPr>
          <p:cNvSpPr txBox="1"/>
          <p:nvPr/>
        </p:nvSpPr>
        <p:spPr>
          <a:xfrm>
            <a:off x="1427584" y="1319022"/>
            <a:ext cx="95642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בניית רשת מכוונת לכל 10 שנים, כאשר צומת יהיה מיקום בטווח של 50 ק"מ שבו התחילה סופת הטורנדו. קשת מכוונת ממקום התחלת הטורנדו למקום הסופי שלו.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מציאת הרזולוציה הטובה ביותר להקמת הרשת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שימוש במדדי מרכזיות רלוונטיים כדי להסיק מסקנה על המציאות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שימוש בנתונים סטטיסטיים 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מה שלא נלמד...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6594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1E997D-D905-4F72-91A6-DB28390F3CC1}"/>
              </a:ext>
            </a:extLst>
          </p:cNvPr>
          <p:cNvSpPr txBox="1"/>
          <p:nvPr/>
        </p:nvSpPr>
        <p:spPr>
          <a:xfrm>
            <a:off x="7153275" y="266700"/>
            <a:ext cx="38385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/>
              <a:t>הערכת השיטה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158166F-CBAA-4A84-E9BE-541A1D62DB8E}"/>
              </a:ext>
            </a:extLst>
          </p:cNvPr>
          <p:cNvSpPr txBox="1"/>
          <p:nvPr/>
        </p:nvSpPr>
        <p:spPr>
          <a:xfrm>
            <a:off x="1427584" y="1319022"/>
            <a:ext cx="9564267" cy="4545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/>
              <a:t>נעבוד בשיטת </a:t>
            </a:r>
            <a:r>
              <a:rPr lang="he-IL" sz="2800" b="1" dirty="0"/>
              <a:t>"יורים את החץ ובונים מסביבו את המטרה"</a:t>
            </a:r>
            <a:r>
              <a:rPr lang="he-IL" sz="2800" dirty="0"/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800" dirty="0"/>
              <a:t>נתחיל את המחקר שלנו באופן מאוד כללי וככל שנתקדם ונקבל יותר מידע מהרשת ומהנתונים נוכל להתמקד ולחקור לעמוק את הממצאים על מנת להסיק מסקנה לגבי המציאות.</a:t>
            </a:r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347679869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319</Words>
  <Application>Microsoft Office PowerPoint</Application>
  <PresentationFormat>מסך רחב</PresentationFormat>
  <Paragraphs>36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פיאה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omersh649@gmail.com</dc:creator>
  <cp:lastModifiedBy>עמרי ריינדורף</cp:lastModifiedBy>
  <cp:revision>13</cp:revision>
  <dcterms:created xsi:type="dcterms:W3CDTF">2023-05-13T10:02:57Z</dcterms:created>
  <dcterms:modified xsi:type="dcterms:W3CDTF">2023-05-15T06:35:41Z</dcterms:modified>
</cp:coreProperties>
</file>