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28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4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1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12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31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01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2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5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3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88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27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9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026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0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7EDD-F7EC-47DB-9649-3A1F072AC54D}" type="datetimeFigureOut">
              <a:rPr lang="he-IL" smtClean="0"/>
              <a:t>כ"ב/סיון/תשפ"ג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9D6897-83E4-4EEE-A073-DC88C47F0B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7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42244B7-7BDC-4970-A691-155152764F90}"/>
              </a:ext>
            </a:extLst>
          </p:cNvPr>
          <p:cNvSpPr txBox="1"/>
          <p:nvPr/>
        </p:nvSpPr>
        <p:spPr>
          <a:xfrm>
            <a:off x="2114550" y="809654"/>
            <a:ext cx="7572375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4400" b="1" dirty="0"/>
              <a:t>אלגוריתמים ברשתות </a:t>
            </a:r>
          </a:p>
          <a:p>
            <a:pPr algn="ctr" rtl="1"/>
            <a:r>
              <a:rPr lang="he-IL" sz="4400" b="1" dirty="0"/>
              <a:t> הצעת פרויקט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EAE03AD-E598-402A-87DA-8F68BEEB1FB3}"/>
              </a:ext>
            </a:extLst>
          </p:cNvPr>
          <p:cNvSpPr txBox="1"/>
          <p:nvPr/>
        </p:nvSpPr>
        <p:spPr>
          <a:xfrm>
            <a:off x="1257299" y="3198167"/>
            <a:ext cx="892492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b="1" dirty="0"/>
              <a:t>סופות טורנדו בארה"ב בין השנים 1950-2021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A8DBE8D-100C-45C3-94B8-E1013C0A31F9}"/>
              </a:ext>
            </a:extLst>
          </p:cNvPr>
          <p:cNvSpPr txBox="1"/>
          <p:nvPr/>
        </p:nvSpPr>
        <p:spPr>
          <a:xfrm>
            <a:off x="5043487" y="5325070"/>
            <a:ext cx="393382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עומר שחורי 207196304</a:t>
            </a:r>
          </a:p>
          <a:p>
            <a:pPr algn="r" rtl="1"/>
            <a:r>
              <a:rPr lang="he-IL" dirty="0"/>
              <a:t>עמרי </a:t>
            </a:r>
            <a:r>
              <a:rPr lang="he-IL" dirty="0" err="1"/>
              <a:t>ריינדורף</a:t>
            </a:r>
            <a:r>
              <a:rPr lang="he-IL" dirty="0"/>
              <a:t> </a:t>
            </a:r>
            <a:r>
              <a:rPr lang="he-IL" sz="1800" dirty="0"/>
              <a:t>302141874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624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E53F930-CCF0-498A-A218-B96B50E4CBEA}"/>
              </a:ext>
            </a:extLst>
          </p:cNvPr>
          <p:cNvSpPr txBox="1"/>
          <p:nvPr/>
        </p:nvSpPr>
        <p:spPr>
          <a:xfrm>
            <a:off x="8048625" y="266700"/>
            <a:ext cx="29432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הדאטה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7FBD95F-32EA-4928-ADB9-D475D77C583C}"/>
              </a:ext>
            </a:extLst>
          </p:cNvPr>
          <p:cNvSpPr txBox="1"/>
          <p:nvPr/>
        </p:nvSpPr>
        <p:spPr>
          <a:xfrm>
            <a:off x="771525" y="1333500"/>
            <a:ext cx="10353675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הדאטה נלקח מאתר </a:t>
            </a:r>
            <a:r>
              <a:rPr lang="en-US" sz="2400" dirty="0"/>
              <a:t>KAGGLE</a:t>
            </a:r>
            <a:r>
              <a:rPr lang="he-IL" sz="2400" dirty="0"/>
              <a:t> ומכיל כ-16,913 רשומות לאחר סינון, כל רשומה מתארת סופת טורנדו בארה"ב בין השנים 1950-2021</a:t>
            </a:r>
          </a:p>
          <a:p>
            <a:pPr algn="r" rtl="1"/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הדאטה מכיל 14 עמודות: חותמת זמן, מדינה בה התחיל הטורנדו, נקודות ציון גיאוגרפיות להתחלת הטורנדו וסיומו, מספר נפגעים, מספר הרוגים, אורך המסלול שלו ועוצמתו.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algn="r" rtl="1"/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3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3F938C7-7D78-4E2F-8022-5310BAA34F29}"/>
              </a:ext>
            </a:extLst>
          </p:cNvPr>
          <p:cNvSpPr txBox="1"/>
          <p:nvPr/>
        </p:nvSpPr>
        <p:spPr>
          <a:xfrm>
            <a:off x="4676775" y="266700"/>
            <a:ext cx="63150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כיווני מחקר ושאלת המחקר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EA3975-2E0F-439B-8700-782BE77ECA2F}"/>
              </a:ext>
            </a:extLst>
          </p:cNvPr>
          <p:cNvSpPr txBox="1"/>
          <p:nvPr/>
        </p:nvSpPr>
        <p:spPr>
          <a:xfrm>
            <a:off x="771525" y="1333500"/>
            <a:ext cx="10353675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על מנת לנתח את סיבות תחילת סופות הטורנדו, מיקומים גיאוגרפיים בהם הסופות התחילו/הסתיימו, וחקירת ההשפעות האפשריות על היווצרות סופות טורנדו נרצה לחלק את הדאטה לפי טווחי זמן.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7 רשתות כאשר כל רשת תציג טווח של 10 שנים. נבחן את ההשתנות בין הזמנים, בין המקומות, קהילות, וצמתים מרכזיים.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75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F19FF9F-66B2-4B0C-AD0F-DE501EF7B231}"/>
              </a:ext>
            </a:extLst>
          </p:cNvPr>
          <p:cNvSpPr txBox="1"/>
          <p:nvPr/>
        </p:nvSpPr>
        <p:spPr>
          <a:xfrm>
            <a:off x="6096001" y="266700"/>
            <a:ext cx="4895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העבודה הנדרשת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DA1F0B3-A460-4760-824F-77A4D21060CC}"/>
              </a:ext>
            </a:extLst>
          </p:cNvPr>
          <p:cNvSpPr txBox="1"/>
          <p:nvPr/>
        </p:nvSpPr>
        <p:spPr>
          <a:xfrm>
            <a:off x="771525" y="1333500"/>
            <a:ext cx="10353675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הכנת הדאטה העיקרי על מנת שהמידע יוצג באופן ברור יותר, ניקוי הדאטה.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הקמת רשת לכל עשור, הפיכה של אזורים במפה לצמתים, וקשתות </a:t>
            </a:r>
            <a:r>
              <a:rPr lang="he-IL" sz="2400" dirty="0" err="1"/>
              <a:t>לטורנדואים</a:t>
            </a:r>
            <a:r>
              <a:rPr lang="he-IL" sz="2400" dirty="0"/>
              <a:t>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ניתוח המאפיינים והחלטה על אופן הצגתם ברשת, במאפיין על צומת או על קשת (עוצמת הטורנדו, אורך המסלול, מספר הרוגים/נפגעים).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חישוב מדדי </a:t>
            </a:r>
            <a:r>
              <a:rPr lang="he-IL" sz="2400" dirty="0" err="1"/>
              <a:t>סנטראליות</a:t>
            </a:r>
            <a:r>
              <a:rPr lang="he-IL" sz="2400" dirty="0"/>
              <a:t> כגון, </a:t>
            </a:r>
            <a:r>
              <a:rPr lang="en-US" sz="2400" dirty="0"/>
              <a:t>in-degree</a:t>
            </a:r>
            <a:r>
              <a:rPr lang="he-IL" sz="2400" dirty="0"/>
              <a:t>, </a:t>
            </a:r>
            <a:r>
              <a:rPr lang="en-US" sz="2400" dirty="0"/>
              <a:t>out-degree</a:t>
            </a:r>
            <a:r>
              <a:rPr lang="he-IL" sz="2400" dirty="0"/>
              <a:t>, וכו' לגרף של כל עשור.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הסקת מסקנות והבנת אזורים בעלי כמות גבוהה של </a:t>
            </a:r>
            <a:r>
              <a:rPr lang="he-IL" sz="2400" dirty="0" err="1"/>
              <a:t>טורנדואים</a:t>
            </a:r>
            <a:r>
              <a:rPr lang="he-IL" sz="2400" dirty="0"/>
              <a:t>, או כאלו שבעלי עוצמה גבוהה לכל עשור.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חישוב קהילות לכל עשור, והשוואה שלהן בין העשורים.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60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A8C562-02BB-4363-A930-C8136DECBA35}"/>
              </a:ext>
            </a:extLst>
          </p:cNvPr>
          <p:cNvSpPr txBox="1"/>
          <p:nvPr/>
        </p:nvSpPr>
        <p:spPr>
          <a:xfrm>
            <a:off x="4457700" y="266700"/>
            <a:ext cx="65341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אלגוריתמים ושיטות ביצוע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8CFFA49-7FCE-619F-6B7A-5CE5A6379CFC}"/>
              </a:ext>
            </a:extLst>
          </p:cNvPr>
          <p:cNvSpPr txBox="1"/>
          <p:nvPr/>
        </p:nvSpPr>
        <p:spPr>
          <a:xfrm>
            <a:off x="1427584" y="1319022"/>
            <a:ext cx="956426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בניית רשת מכוונת לכל 10 שנים, כאשר צומת יהיה מיקום בטווח של 100 ק"מ שבו התחילה סופת הטורנדו. קשת מכוונת ממקום התחלת הטורנדו למקום הסופי שלו.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שימוש באלגוריתם </a:t>
            </a:r>
            <a:r>
              <a:rPr lang="en-US" sz="2800" dirty="0" err="1"/>
              <a:t>girvan</a:t>
            </a:r>
            <a:r>
              <a:rPr lang="en-US" sz="2800" dirty="0"/>
              <a:t> </a:t>
            </a:r>
            <a:r>
              <a:rPr lang="en-US" sz="2800" dirty="0" err="1"/>
              <a:t>newman</a:t>
            </a:r>
            <a:r>
              <a:rPr lang="he-IL" sz="2800" dirty="0"/>
              <a:t> על מנת למצוא קהילות.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שימוש במדדי </a:t>
            </a:r>
            <a:r>
              <a:rPr lang="he-IL" sz="2800" dirty="0" err="1"/>
              <a:t>סנטראליות</a:t>
            </a:r>
            <a:r>
              <a:rPr lang="he-IL" sz="2800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6594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1E997D-D905-4F72-91A6-DB28390F3CC1}"/>
              </a:ext>
            </a:extLst>
          </p:cNvPr>
          <p:cNvSpPr txBox="1"/>
          <p:nvPr/>
        </p:nvSpPr>
        <p:spPr>
          <a:xfrm>
            <a:off x="7153275" y="266700"/>
            <a:ext cx="38385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נקודת הזמן כיום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158166F-CBAA-4A84-E9BE-541A1D62DB8E}"/>
              </a:ext>
            </a:extLst>
          </p:cNvPr>
          <p:cNvSpPr txBox="1"/>
          <p:nvPr/>
        </p:nvSpPr>
        <p:spPr>
          <a:xfrm>
            <a:off x="1427584" y="1319022"/>
            <a:ext cx="9564267" cy="5837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/>
              <a:t>נקודה נוכחית: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עבור העשור הראשון 1950-1960 בנינו רשת </a:t>
            </a:r>
            <a:r>
              <a:rPr lang="he-IL" sz="2800" dirty="0" err="1"/>
              <a:t>מהדאטה</a:t>
            </a:r>
            <a:r>
              <a:rPr lang="he-IL" sz="2800" dirty="0"/>
              <a:t> הנקי, כאשר הצמתים הם זוג סדור של נקודות ציון על המפה, והקשתות הן </a:t>
            </a:r>
            <a:r>
              <a:rPr lang="he-IL" sz="2800" dirty="0" err="1"/>
              <a:t>טורנדואים</a:t>
            </a:r>
            <a:r>
              <a:rPr lang="he-IL" sz="2800" dirty="0"/>
              <a:t>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עבור כל קשת הוספנו את המדדים: אורך מסלול, עוצמת טורנדו, מספר נפגעים, מספר הרוגים, רוחב הטורנדו.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800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476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CDD50FF-D74D-457B-B4A3-C71F61051CF7}"/>
              </a:ext>
            </a:extLst>
          </p:cNvPr>
          <p:cNvSpPr txBox="1"/>
          <p:nvPr/>
        </p:nvSpPr>
        <p:spPr>
          <a:xfrm>
            <a:off x="616744" y="1421170"/>
            <a:ext cx="10958512" cy="325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חישוב מדדי </a:t>
            </a:r>
            <a:r>
              <a:rPr lang="he-IL" sz="2800" dirty="0" err="1"/>
              <a:t>סנטראליות</a:t>
            </a:r>
            <a:r>
              <a:rPr lang="he-IL" sz="2800" dirty="0"/>
              <a:t> </a:t>
            </a:r>
            <a:r>
              <a:rPr lang="en-US" sz="2800" dirty="0"/>
              <a:t>in-degree</a:t>
            </a:r>
            <a:r>
              <a:rPr lang="he-IL" sz="2800" dirty="0"/>
              <a:t>, </a:t>
            </a:r>
            <a:r>
              <a:rPr lang="en-US" sz="2800" dirty="0"/>
              <a:t>out-degree</a:t>
            </a:r>
            <a:r>
              <a:rPr lang="he-IL" sz="2800" dirty="0"/>
              <a:t>, פעם אחת מנקודת מבט של אורך המסלול, ופעם אחת ללא התחשבות במדדים, והשוואתם.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מסקנה מההשוואה – יש צמתים משותפים עבור 2 החישובים.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Tornado valley</a:t>
            </a:r>
            <a:r>
              <a:rPr lang="he-IL" sz="2800" dirty="0"/>
              <a:t> – התוצאות שלנו מאומתות על ידי עמק </a:t>
            </a:r>
            <a:r>
              <a:rPr lang="he-IL" sz="2800" dirty="0" err="1"/>
              <a:t>הטורנדואים</a:t>
            </a:r>
            <a:r>
              <a:rPr lang="he-IL" sz="2800" dirty="0"/>
              <a:t>, אזור בעל </a:t>
            </a:r>
            <a:r>
              <a:rPr lang="he-IL" sz="2800" dirty="0" err="1"/>
              <a:t>טורנדואים</a:t>
            </a:r>
            <a:r>
              <a:rPr lang="he-IL" sz="2800" dirty="0"/>
              <a:t> ידועים החל מ1990.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D5D54A0-6EA3-42B5-B146-C8CDE99547B2}"/>
              </a:ext>
            </a:extLst>
          </p:cNvPr>
          <p:cNvSpPr txBox="1"/>
          <p:nvPr/>
        </p:nvSpPr>
        <p:spPr>
          <a:xfrm>
            <a:off x="5486401" y="266700"/>
            <a:ext cx="55054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נקודת הזמן כיום - המשך</a:t>
            </a:r>
          </a:p>
        </p:txBody>
      </p:sp>
    </p:spTree>
    <p:extLst>
      <p:ext uri="{BB962C8B-B14F-4D97-AF65-F5344CB8AC3E}">
        <p14:creationId xmlns:p14="http://schemas.microsoft.com/office/powerpoint/2010/main" val="429369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62C833-E5C6-4B4A-8B8A-1C75E06A7D37}"/>
              </a:ext>
            </a:extLst>
          </p:cNvPr>
          <p:cNvSpPr txBox="1"/>
          <p:nvPr/>
        </p:nvSpPr>
        <p:spPr>
          <a:xfrm>
            <a:off x="5486401" y="266700"/>
            <a:ext cx="55054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dirty="0"/>
              <a:t>המשך תכנית פעולה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EF641EA-147D-4BA3-A64F-809E688BB564}"/>
              </a:ext>
            </a:extLst>
          </p:cNvPr>
          <p:cNvSpPr txBox="1"/>
          <p:nvPr/>
        </p:nvSpPr>
        <p:spPr>
          <a:xfrm>
            <a:off x="616744" y="1087795"/>
            <a:ext cx="10958512" cy="519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חישוב אלגוריתמים </a:t>
            </a:r>
            <a:r>
              <a:rPr lang="en-US" sz="2800" dirty="0" err="1"/>
              <a:t>girvan</a:t>
            </a:r>
            <a:r>
              <a:rPr lang="en-US" sz="2800" dirty="0"/>
              <a:t> </a:t>
            </a:r>
            <a:r>
              <a:rPr lang="en-US" sz="2800" dirty="0" err="1"/>
              <a:t>newman</a:t>
            </a:r>
            <a:r>
              <a:rPr lang="he-IL" sz="2800" dirty="0"/>
              <a:t> למציאת קהילות ברשת של העשור הראשון. יתכן ונשתמש באלגוריתמים נוספים למציאת קהילות.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בניית רשת לכל עשור מ1960 עד 2021. 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לבצע חישובים זהים על כל הרשתות הבאות כמו ברשת הקודמת: מדדי </a:t>
            </a:r>
            <a:r>
              <a:rPr lang="he-IL" sz="2800" dirty="0" err="1"/>
              <a:t>סנטראליות</a:t>
            </a:r>
            <a:r>
              <a:rPr lang="he-IL" sz="2800" dirty="0"/>
              <a:t>, מציאת קהילות.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הסקת מסקנות והשוואה בין הממצאים בין כל עשור. צמתים מרכזיים, מסלולים עיקריים, קהילות עיקריות. השוואה בין שינויים או מגמות זהות בין השנים.</a:t>
            </a:r>
          </a:p>
        </p:txBody>
      </p:sp>
    </p:spTree>
    <p:extLst>
      <p:ext uri="{BB962C8B-B14F-4D97-AF65-F5344CB8AC3E}">
        <p14:creationId xmlns:p14="http://schemas.microsoft.com/office/powerpoint/2010/main" val="39951904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457</Words>
  <Application>Microsoft Office PowerPoint</Application>
  <PresentationFormat>מסך רחב</PresentationFormat>
  <Paragraphs>41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omersh649@gmail.com</dc:creator>
  <cp:lastModifiedBy>omersh649@gmail.com</cp:lastModifiedBy>
  <cp:revision>27</cp:revision>
  <dcterms:created xsi:type="dcterms:W3CDTF">2023-05-13T10:02:57Z</dcterms:created>
  <dcterms:modified xsi:type="dcterms:W3CDTF">2023-06-11T16:49:54Z</dcterms:modified>
</cp:coreProperties>
</file>