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15" r:id="rId4"/>
    <p:sldId id="317" r:id="rId5"/>
    <p:sldId id="314" r:id="rId6"/>
    <p:sldId id="329" r:id="rId7"/>
    <p:sldId id="318" r:id="rId8"/>
    <p:sldId id="261" r:id="rId9"/>
    <p:sldId id="330" r:id="rId10"/>
    <p:sldId id="319" r:id="rId11"/>
    <p:sldId id="262" r:id="rId12"/>
    <p:sldId id="338" r:id="rId13"/>
    <p:sldId id="265" r:id="rId14"/>
    <p:sldId id="339" r:id="rId15"/>
    <p:sldId id="264" r:id="rId16"/>
    <p:sldId id="331" r:id="rId17"/>
    <p:sldId id="320" r:id="rId18"/>
    <p:sldId id="296" r:id="rId19"/>
    <p:sldId id="346" r:id="rId20"/>
    <p:sldId id="347" r:id="rId21"/>
    <p:sldId id="344" r:id="rId22"/>
    <p:sldId id="295" r:id="rId23"/>
    <p:sldId id="345" r:id="rId24"/>
    <p:sldId id="293" r:id="rId25"/>
    <p:sldId id="332" r:id="rId26"/>
    <p:sldId id="321" r:id="rId27"/>
    <p:sldId id="277" r:id="rId28"/>
    <p:sldId id="299" r:id="rId29"/>
    <p:sldId id="322" r:id="rId30"/>
    <p:sldId id="275" r:id="rId31"/>
    <p:sldId id="333" r:id="rId32"/>
    <p:sldId id="327" r:id="rId33"/>
    <p:sldId id="269" r:id="rId34"/>
    <p:sldId id="342" r:id="rId35"/>
    <p:sldId id="271" r:id="rId36"/>
    <p:sldId id="343" r:id="rId37"/>
    <p:sldId id="270" r:id="rId38"/>
    <p:sldId id="334" r:id="rId39"/>
    <p:sldId id="323" r:id="rId40"/>
    <p:sldId id="272" r:id="rId41"/>
    <p:sldId id="340" r:id="rId42"/>
    <p:sldId id="274" r:id="rId43"/>
    <p:sldId id="341" r:id="rId44"/>
    <p:sldId id="273" r:id="rId45"/>
    <p:sldId id="335" r:id="rId46"/>
    <p:sldId id="324" r:id="rId47"/>
    <p:sldId id="278" r:id="rId48"/>
    <p:sldId id="325" r:id="rId49"/>
    <p:sldId id="306" r:id="rId50"/>
    <p:sldId id="308" r:id="rId51"/>
    <p:sldId id="336" r:id="rId52"/>
    <p:sldId id="326" r:id="rId53"/>
    <p:sldId id="33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creen" id="{2AB4FF29-EFD5-4188-BB9A-C7BFFBDFC75B}">
          <p14:sldIdLst>
            <p14:sldId id="280"/>
            <p14:sldId id="328"/>
            <p14:sldId id="315"/>
            <p14:sldId id="317"/>
          </p14:sldIdLst>
        </p14:section>
        <p14:section name="The Encryption" id="{5EE587A7-EB14-445A-AD2C-405FF6CADF80}">
          <p14:sldIdLst>
            <p14:sldId id="314"/>
            <p14:sldId id="329"/>
            <p14:sldId id="318"/>
          </p14:sldIdLst>
        </p14:section>
        <p14:section name="The Decryption" id="{6663229C-1BFD-41BD-BD36-E5611EDD636E}">
          <p14:sldIdLst>
            <p14:sldId id="261"/>
            <p14:sldId id="330"/>
            <p14:sldId id="319"/>
          </p14:sldIdLst>
        </p14:section>
        <p14:section name="Decryption -&gt; Name" id="{1941EE27-84E7-41E2-976A-6A2DC9C6421D}">
          <p14:sldIdLst>
            <p14:sldId id="262"/>
            <p14:sldId id="338"/>
            <p14:sldId id="265"/>
            <p14:sldId id="339"/>
            <p14:sldId id="264"/>
            <p14:sldId id="331"/>
            <p14:sldId id="320"/>
          </p14:sldIdLst>
        </p14:section>
        <p14:section name="Decryption -&gt; Password" id="{0C8ACB9D-D7A3-4ACD-8E7D-38A3EAFEE506}">
          <p14:sldIdLst>
            <p14:sldId id="296"/>
            <p14:sldId id="346"/>
            <p14:sldId id="347"/>
            <p14:sldId id="344"/>
            <p14:sldId id="295"/>
            <p14:sldId id="345"/>
            <p14:sldId id="293"/>
            <p14:sldId id="332"/>
            <p14:sldId id="321"/>
          </p14:sldIdLst>
        </p14:section>
        <p14:section name="Decryption -&gt; Loading Screen" id="{B11235D2-232F-47F1-B71D-CC42E7897EE6}">
          <p14:sldIdLst>
            <p14:sldId id="277"/>
            <p14:sldId id="299"/>
            <p14:sldId id="322"/>
          </p14:sldIdLst>
        </p14:section>
        <p14:section name="Decryption -&gt; File locations" id="{6AA1B42F-C135-4308-8BE6-83E123E322EC}">
          <p14:sldIdLst>
            <p14:sldId id="275"/>
            <p14:sldId id="333"/>
            <p14:sldId id="327"/>
          </p14:sldIdLst>
        </p14:section>
        <p14:section name="Encryption -&gt; Name" id="{1F0B2F5B-8E1F-47BC-8B62-7B2D85632F37}">
          <p14:sldIdLst>
            <p14:sldId id="269"/>
            <p14:sldId id="342"/>
            <p14:sldId id="271"/>
            <p14:sldId id="343"/>
            <p14:sldId id="270"/>
            <p14:sldId id="334"/>
            <p14:sldId id="323"/>
          </p14:sldIdLst>
        </p14:section>
        <p14:section name="Encryption -&gt; Password" id="{35115F0D-BFAB-4B38-BAC1-EB2B324C5F43}">
          <p14:sldIdLst>
            <p14:sldId id="272"/>
            <p14:sldId id="340"/>
            <p14:sldId id="274"/>
            <p14:sldId id="341"/>
            <p14:sldId id="273"/>
            <p14:sldId id="335"/>
            <p14:sldId id="324"/>
          </p14:sldIdLst>
        </p14:section>
        <p14:section name="Encryption -&gt; Loading Screen" id="{B88A0A1D-87D6-4A36-97CA-3CD63EF79547}">
          <p14:sldIdLst>
            <p14:sldId id="278"/>
            <p14:sldId id="325"/>
            <p14:sldId id="306"/>
          </p14:sldIdLst>
        </p14:section>
        <p14:section name="Encryption -&gt; File locations" id="{17BA8A60-C43F-4910-A9E5-C7D67FCED886}">
          <p14:sldIdLst>
            <p14:sldId id="308"/>
            <p14:sldId id="336"/>
            <p14:sldId id="326"/>
          </p14:sldIdLst>
        </p14:section>
        <p14:section name="Letters" id="{A1176EC2-B3EB-4FB1-A825-084FEA719BB1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4152" userDrawn="1">
          <p15:clr>
            <a:srgbClr val="A4A3A4"/>
          </p15:clr>
        </p15:guide>
        <p15:guide id="8" pos="6744" userDrawn="1">
          <p15:clr>
            <a:srgbClr val="A4A3A4"/>
          </p15:clr>
        </p15:guide>
        <p15:guide id="9" orient="horz" pos="3720" userDrawn="1">
          <p15:clr>
            <a:srgbClr val="A4A3A4"/>
          </p15:clr>
        </p15:guide>
        <p15:guide id="10" pos="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E53"/>
    <a:srgbClr val="349BBD"/>
    <a:srgbClr val="0C163A"/>
    <a:srgbClr val="666699"/>
    <a:srgbClr val="0066FF"/>
    <a:srgbClr val="6FB7E4"/>
    <a:srgbClr val="4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13" autoAdjust="0"/>
  </p:normalViewPr>
  <p:slideViewPr>
    <p:cSldViewPr snapToGrid="0">
      <p:cViewPr varScale="1">
        <p:scale>
          <a:sx n="121" d="100"/>
          <a:sy n="121" d="100"/>
        </p:scale>
        <p:origin x="446" y="91"/>
      </p:cViewPr>
      <p:guideLst>
        <p:guide orient="horz" pos="4152"/>
        <p:guide pos="6744"/>
        <p:guide orient="horz" pos="3720"/>
        <p:guide pos="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7AC-1792-4240-A840-ACFEE24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15E8-6D0A-4941-95AF-198EA2F4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F-3B16-4C07-AE98-4E70A00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221-4B66-4E6A-8E24-0FCB6CA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058D-45B8-44C4-B948-7D4285A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662-E26E-44BC-A8E3-85AF2A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B379-E7A5-40D2-8580-2E2828C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262-6B33-4FA5-BF82-16D7681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803D-1FC9-4766-9179-73731B9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3665-24EE-440A-9EA0-E438079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5990-D489-4F7D-B2CD-5F29DF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3C95-0370-42FE-9325-0DE93135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A2E5-1E7C-4DB6-896D-A6AFCE0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2559-D865-41AB-9340-13F6E69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B72-4A33-4DC5-8586-329AAE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58C-427F-42F8-9C5F-3BA32EC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A11E-596E-43F6-8F96-31A7C9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E21E-6EDA-48D7-B3D1-FEFDEBD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2A40-A84E-4B68-9C7C-AA4A08C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73D4-49D2-4559-8E64-C29E19F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9426-DFC9-4A28-B2C3-61AF8FE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30DC-52AC-4D44-B895-CAE4457C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EE6-0ED1-443D-9ED1-FB8B755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190-E306-48AA-97DD-B546A4B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5A0-3639-4E15-AFBB-F0F7BB4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DC24-BCBF-4958-B219-4734B045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8C6B-D43F-42BA-9594-A5C7C533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8B9F-0007-4BCB-BB04-11D78D27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3B3B-3FF5-448B-89DB-979CDE1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CDAD-C731-47F3-A9C6-F56C58B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B2C-DF78-4B15-A5DE-21CA370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0DD-3DBD-4FDB-AF9E-085390E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A0F7-1D7C-4D64-9314-46829B2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7F7A-1681-40A9-92F1-42C95403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B1C3-2E3D-436A-955C-0963CDCB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714F-8B0F-44A5-B7D4-D160A037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531C2-4911-4CEE-AEF7-1A4685CB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382B-C7DA-409B-A9FB-DB9D7F8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38882-FCF3-4C44-8B42-0C2522B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6A-9944-483D-BD5F-83B8DBD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ABC1-C5CC-4688-AC19-F33F47D6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3DD8-E364-4129-B49D-B3A98DC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283C-8B7B-4627-B80B-946ACB0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A6F6-CE74-4C8A-BB17-D3E21D3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A85C-1581-45E7-9837-B2B9FE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F7C-77AD-41B0-B6CC-A77CEDF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14-C55D-44E6-BE47-950CA0C8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06F3-317A-4304-9FA4-75FBC74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E8C7-0643-4E98-AE47-106328D5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C14A-B06B-45CE-B80C-3A326EE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8C45-0510-41BA-8A5C-910B67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9B35-0256-4ACA-88F8-B02F418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AFC-9551-4CA5-885F-0274A8B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9CEB-1B1B-48C4-8E6F-83EB7F81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5B40-04D6-453D-AD40-19F991D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3267-D4D2-4883-BADE-E611A4F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0C-1B98-47A7-9374-EC4F166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612B-E677-4FF9-91AB-49BA5E6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BF11-684F-4552-B14E-8F4344D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3216-322A-4132-9915-FDA7D76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6C3-2536-4B8E-A56D-4CABD9EE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D0F4-FCAE-4EF6-A237-A60763AE845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88A-DBDB-4637-A4A6-ABDADC2B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472-4411-43B6-98EC-6EFFDEF5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31397579-A2C2-4CAB-A59F-74DF622D136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27361-F07E-4186-B88D-26EC9D986D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82DEFD8-F1D1-462B-A14B-3F0AED80E690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B1A23-DF79-4A54-8302-2A93C1DA09A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97C0AB5A-5520-42D1-A435-72A0A8DEB9F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04451-1E43-4AE4-A819-4E3D73DE9A8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95E467C4-4569-40D9-8CAA-75DDC878031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C889B-890A-4D61-B5AE-230CC7C6BB5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1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C464040-4051-48EA-9549-D9B784E4B3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6BE9-0D0F-4DF2-94D5-92128AC824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2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3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9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NO DATAFILE FOUND.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add a data file to the directory and try again.</a:t>
            </a:r>
            <a:endParaRPr lang="en-US" sz="4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C92873-A2B3-49BF-8352-1168971B1E3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8608A-93F6-4918-BD99-6EBE2073CB0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6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NO DATAFILE FOUND.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add a data file to the directory and try again.</a:t>
            </a:r>
            <a:endParaRPr lang="en-US" sz="4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95042FF-E04E-47BC-8803-937786F4E3A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98942-9900-484B-8ADA-B1B3AA94B34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5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D717FAA-720C-4137-90CB-7209862EC02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C3D7B-2932-468F-9F70-32D275A1BFB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06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4F4D780-5D55-4B7C-9BCA-AA7B831A41C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E84B4-DB14-4E49-BA4B-1178D05105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5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4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55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5881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9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68044510-FB9F-4213-8053-A939E065310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8DD4C-CC3E-4BBA-B035-FE486B8211E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AC78F248-E5EB-42D3-9E5E-0D2292CBF718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11CC9D-FAC7-4F9D-97A1-FF3974CFB44D}"/>
              </a:ext>
            </a:extLst>
          </p:cNvPr>
          <p:cNvSpPr txBox="1"/>
          <p:nvPr/>
        </p:nvSpPr>
        <p:spPr>
          <a:xfrm>
            <a:off x="-37836" y="4934653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76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32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3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2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EB900EE-E466-4B01-ADE3-21AB39B87F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7A255-E200-4796-8622-B716691B9FF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42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C9B8B705-F019-4D19-B36C-EC4B1172B414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7716A-CB1C-44EE-95BF-9FDFEC11EF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3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95B05F0-480C-471D-9CB3-AA4DF04B164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A67B1-B2B7-4983-BD02-F640077BBE13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44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831DDFB-3205-4F4A-801D-5FC2529BEDC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F10A6-112C-4CFD-9698-6CFD1178772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75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79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4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ED5F9FF-0F1B-4B23-8A71-FF0A9EB2598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C419-3E70-437D-884B-C736BB144C8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9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D6D49F2-5CF5-40F4-9F9D-5F1877AEE0C9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1A991-1A47-4981-BACE-7D7105C963E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2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E9896BF-7416-4031-BCBB-8B9355E5785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1DC72-B6BE-44DA-AE8B-6A235324773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21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C762463-6390-4D1A-84BA-98320DEC8CBB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17451-16EB-4FBC-BDE5-11997050F072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12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C84AB837-A347-493E-90EF-C79BB57576E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5961F-5AA2-45C5-BE1A-DB844C3F55EB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82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2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50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939987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62DCE8A-0AE9-4F4F-87BE-20C20853C78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36022-48DC-428B-8B7B-465B2C7CFC25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55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85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1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12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C9F1A-F18E-4B3B-A52F-8252850B4725}"/>
              </a:ext>
            </a:extLst>
          </p:cNvPr>
          <p:cNvSpPr txBox="1"/>
          <p:nvPr/>
        </p:nvSpPr>
        <p:spPr>
          <a:xfrm>
            <a:off x="-60960" y="0"/>
            <a:ext cx="12313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I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i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1 2 3 4 5 6 7 8 9 0 . </a:t>
            </a:r>
            <a:r>
              <a:rPr lang="en-US" sz="4000" spc="300">
                <a:solidFill>
                  <a:srgbClr val="2EEE53"/>
                </a:solidFill>
                <a:latin typeface="Impact" panose="020B0806030902050204" pitchFamily="34" charset="0"/>
              </a:rPr>
              <a:t>%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712</Words>
  <Application>Microsoft Office PowerPoint</Application>
  <PresentationFormat>Widescreen</PresentationFormat>
  <Paragraphs>396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178</cp:revision>
  <dcterms:created xsi:type="dcterms:W3CDTF">2019-05-19T05:19:32Z</dcterms:created>
  <dcterms:modified xsi:type="dcterms:W3CDTF">2019-05-25T06:23:04Z</dcterms:modified>
</cp:coreProperties>
</file>