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265" r:id="rId13"/>
    <p:sldId id="264" r:id="rId14"/>
    <p:sldId id="331" r:id="rId15"/>
    <p:sldId id="320" r:id="rId16"/>
    <p:sldId id="296" r:id="rId17"/>
    <p:sldId id="295" r:id="rId18"/>
    <p:sldId id="293" r:id="rId19"/>
    <p:sldId id="332" r:id="rId20"/>
    <p:sldId id="321" r:id="rId21"/>
    <p:sldId id="277" r:id="rId22"/>
    <p:sldId id="299" r:id="rId23"/>
    <p:sldId id="322" r:id="rId24"/>
    <p:sldId id="275" r:id="rId25"/>
    <p:sldId id="333" r:id="rId26"/>
    <p:sldId id="327" r:id="rId27"/>
    <p:sldId id="269" r:id="rId28"/>
    <p:sldId id="271" r:id="rId29"/>
    <p:sldId id="270" r:id="rId30"/>
    <p:sldId id="334" r:id="rId31"/>
    <p:sldId id="323" r:id="rId32"/>
    <p:sldId id="272" r:id="rId33"/>
    <p:sldId id="274" r:id="rId34"/>
    <p:sldId id="273" r:id="rId35"/>
    <p:sldId id="335" r:id="rId36"/>
    <p:sldId id="324" r:id="rId37"/>
    <p:sldId id="278" r:id="rId38"/>
    <p:sldId id="325" r:id="rId39"/>
    <p:sldId id="306" r:id="rId40"/>
    <p:sldId id="308" r:id="rId41"/>
    <p:sldId id="336" r:id="rId42"/>
    <p:sldId id="326" r:id="rId43"/>
    <p:sldId id="3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265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29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271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274"/>
            <p14:sldId id="273"/>
            <p14:sldId id="335"/>
            <p14:sldId id="324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7" pos="936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13" autoAdjust="0"/>
  </p:normalViewPr>
  <p:slideViewPr>
    <p:cSldViewPr snapToGrid="0">
      <p:cViewPr>
        <p:scale>
          <a:sx n="100" d="100"/>
          <a:sy n="100" d="100"/>
        </p:scale>
        <p:origin x="518" y="542"/>
      </p:cViewPr>
      <p:guideLst>
        <p:guide orient="horz" pos="4152"/>
        <p:guide pos="936"/>
        <p:guide pos="6744"/>
        <p:guide orient="horz"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155612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573</Words>
  <Application>Microsoft Office PowerPoint</Application>
  <PresentationFormat>Widescreen</PresentationFormat>
  <Paragraphs>311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159</cp:revision>
  <dcterms:created xsi:type="dcterms:W3CDTF">2019-05-19T05:19:32Z</dcterms:created>
  <dcterms:modified xsi:type="dcterms:W3CDTF">2019-05-19T20:28:37Z</dcterms:modified>
</cp:coreProperties>
</file>