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96012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5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7D6DD-2640-408E-B1EA-1376FF3E4553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43000"/>
            <a:ext cx="299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2F695-5CFD-43AA-A0AB-93022AB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7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621191"/>
            <a:ext cx="8161020" cy="3448756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5202944"/>
            <a:ext cx="7200900" cy="23916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FEE1-CB86-459C-AA0C-D633741CAA62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CBA-18A0-443C-A2EF-D495F1B7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FEE1-CB86-459C-AA0C-D633741CAA62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CBA-18A0-443C-A2EF-D495F1B7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1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527403"/>
            <a:ext cx="2070259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527403"/>
            <a:ext cx="6090761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FEE1-CB86-459C-AA0C-D633741CAA62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CBA-18A0-443C-A2EF-D495F1B7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7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FEE1-CB86-459C-AA0C-D633741CAA62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CBA-18A0-443C-A2EF-D495F1B7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469624"/>
            <a:ext cx="8281035" cy="412062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6629226"/>
            <a:ext cx="8281035" cy="2166937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FEE1-CB86-459C-AA0C-D633741CAA62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CBA-18A0-443C-A2EF-D495F1B7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2637014"/>
            <a:ext cx="408051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2637014"/>
            <a:ext cx="408051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FEE1-CB86-459C-AA0C-D633741CAA62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CBA-18A0-443C-A2EF-D495F1B7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2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527405"/>
            <a:ext cx="828103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428347"/>
            <a:ext cx="4061757" cy="1190095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3618442"/>
            <a:ext cx="4061757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428347"/>
            <a:ext cx="4081761" cy="1190095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3618442"/>
            <a:ext cx="4081761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FEE1-CB86-459C-AA0C-D633741CAA62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CBA-18A0-443C-A2EF-D495F1B7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3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FEE1-CB86-459C-AA0C-D633741CAA62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CBA-18A0-443C-A2EF-D495F1B7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5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FEE1-CB86-459C-AA0C-D633741CAA62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CBA-18A0-443C-A2EF-D495F1B7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60400"/>
            <a:ext cx="3096637" cy="23114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426283"/>
            <a:ext cx="4860608" cy="7039681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971800"/>
            <a:ext cx="3096637" cy="550562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FEE1-CB86-459C-AA0C-D633741CAA62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CBA-18A0-443C-A2EF-D495F1B7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60400"/>
            <a:ext cx="3096637" cy="23114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426283"/>
            <a:ext cx="4860608" cy="7039681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971800"/>
            <a:ext cx="3096637" cy="550562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FEE1-CB86-459C-AA0C-D633741CAA62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CBA-18A0-443C-A2EF-D495F1B7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527405"/>
            <a:ext cx="828103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2637014"/>
            <a:ext cx="828103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9181397"/>
            <a:ext cx="216027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FEE1-CB86-459C-AA0C-D633741CAA62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9181397"/>
            <a:ext cx="324040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9181397"/>
            <a:ext cx="216027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0CBA-18A0-443C-A2EF-D495F1B7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B75CAB-9A3A-4E00-B2AA-07C42B1F093A}"/>
              </a:ext>
            </a:extLst>
          </p:cNvPr>
          <p:cNvSpPr txBox="1"/>
          <p:nvPr/>
        </p:nvSpPr>
        <p:spPr>
          <a:xfrm>
            <a:off x="4131310" y="1"/>
            <a:ext cx="1338580" cy="2769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sz="1200" dirty="0"/>
              <a:t>מעבר למסך פתיחה 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AFD43-0B0E-43A0-B2D6-49817ED1F31C}"/>
              </a:ext>
            </a:extLst>
          </p:cNvPr>
          <p:cNvSpPr txBox="1"/>
          <p:nvPr/>
        </p:nvSpPr>
        <p:spPr>
          <a:xfrm>
            <a:off x="4939571" y="1967470"/>
            <a:ext cx="1338580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מסך מידע הצפנה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017DC4-EDF9-470E-80E7-D4AEDA3FFB74}"/>
              </a:ext>
            </a:extLst>
          </p:cNvPr>
          <p:cNvSpPr txBox="1"/>
          <p:nvPr/>
        </p:nvSpPr>
        <p:spPr>
          <a:xfrm>
            <a:off x="3323051" y="1115230"/>
            <a:ext cx="13385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הצפנה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61F410-0A26-430E-85D6-C0E31595A41E}"/>
              </a:ext>
            </a:extLst>
          </p:cNvPr>
          <p:cNvSpPr txBox="1"/>
          <p:nvPr/>
        </p:nvSpPr>
        <p:spPr>
          <a:xfrm>
            <a:off x="3321401" y="1967469"/>
            <a:ext cx="1338580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מסך מידע פיענוח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1BACB4-9C77-4906-BD2F-6FAC44B69712}"/>
              </a:ext>
            </a:extLst>
          </p:cNvPr>
          <p:cNvSpPr txBox="1"/>
          <p:nvPr/>
        </p:nvSpPr>
        <p:spPr>
          <a:xfrm>
            <a:off x="4939571" y="1115230"/>
            <a:ext cx="13385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פיענוח</a:t>
            </a:r>
            <a:endParaRPr lang="en-US" sz="1200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29F9B5A-93C9-4DBD-8D31-EE8740F0226E}"/>
              </a:ext>
            </a:extLst>
          </p:cNvPr>
          <p:cNvCxnSpPr>
            <a:cxnSpLocks/>
            <a:stCxn id="47" idx="1"/>
            <a:endCxn id="114" idx="2"/>
          </p:cNvCxnSpPr>
          <p:nvPr/>
        </p:nvCxnSpPr>
        <p:spPr>
          <a:xfrm rot="10800000">
            <a:off x="2139267" y="915013"/>
            <a:ext cx="1182134" cy="119095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493E0C-2DDF-4452-A337-04105A8A1CAF}"/>
              </a:ext>
            </a:extLst>
          </p:cNvPr>
          <p:cNvSpPr txBox="1"/>
          <p:nvPr/>
        </p:nvSpPr>
        <p:spPr>
          <a:xfrm>
            <a:off x="1469977" y="638013"/>
            <a:ext cx="133858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חזרה</a:t>
            </a:r>
            <a:endParaRPr lang="en-US" sz="1200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38E6E5-2C06-4615-B9B1-478001B75347}"/>
              </a:ext>
            </a:extLst>
          </p:cNvPr>
          <p:cNvCxnSpPr>
            <a:cxnSpLocks/>
            <a:stCxn id="27" idx="3"/>
            <a:endCxn id="125" idx="2"/>
          </p:cNvCxnSpPr>
          <p:nvPr/>
        </p:nvCxnSpPr>
        <p:spPr>
          <a:xfrm flipV="1">
            <a:off x="6278151" y="911053"/>
            <a:ext cx="864964" cy="119491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0E6C30-0C74-4BE3-934F-99AA206D16CB}"/>
              </a:ext>
            </a:extLst>
          </p:cNvPr>
          <p:cNvSpPr txBox="1"/>
          <p:nvPr/>
        </p:nvSpPr>
        <p:spPr>
          <a:xfrm>
            <a:off x="6473825" y="634057"/>
            <a:ext cx="133858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חזרה</a:t>
            </a:r>
            <a:endParaRPr lang="en-US" sz="12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DE831C9-6724-401F-B7CB-70CE9EDB435A}"/>
              </a:ext>
            </a:extLst>
          </p:cNvPr>
          <p:cNvCxnSpPr>
            <a:cxnSpLocks/>
            <a:stCxn id="29" idx="2"/>
            <a:endCxn id="47" idx="0"/>
          </p:cNvCxnSpPr>
          <p:nvPr/>
        </p:nvCxnSpPr>
        <p:spPr>
          <a:xfrm flipH="1">
            <a:off x="3990691" y="1392226"/>
            <a:ext cx="1650" cy="57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1EBD4B0-D9AF-484A-8B1F-BA84127E39EB}"/>
              </a:ext>
            </a:extLst>
          </p:cNvPr>
          <p:cNvCxnSpPr>
            <a:cxnSpLocks/>
            <a:stCxn id="54" idx="2"/>
            <a:endCxn id="27" idx="0"/>
          </p:cNvCxnSpPr>
          <p:nvPr/>
        </p:nvCxnSpPr>
        <p:spPr>
          <a:xfrm>
            <a:off x="5608861" y="1392229"/>
            <a:ext cx="0" cy="57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02B5EC8-174A-425F-B3E2-A55E187C7FD6}"/>
              </a:ext>
            </a:extLst>
          </p:cNvPr>
          <p:cNvSpPr txBox="1"/>
          <p:nvPr/>
        </p:nvSpPr>
        <p:spPr>
          <a:xfrm>
            <a:off x="3323305" y="2676284"/>
            <a:ext cx="13385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המשך</a:t>
            </a:r>
            <a:endParaRPr 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C219C31-CC43-4C27-A69C-4B14A5042F90}"/>
              </a:ext>
            </a:extLst>
          </p:cNvPr>
          <p:cNvSpPr txBox="1"/>
          <p:nvPr/>
        </p:nvSpPr>
        <p:spPr>
          <a:xfrm>
            <a:off x="3241997" y="3531991"/>
            <a:ext cx="1501205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מסך שם קובץ פיענוח</a:t>
            </a:r>
            <a:endParaRPr lang="en-US" sz="1200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B5EF2E8-C0DD-4F22-9BB7-542B227EF6D8}"/>
              </a:ext>
            </a:extLst>
          </p:cNvPr>
          <p:cNvCxnSpPr>
            <a:cxnSpLocks/>
            <a:stCxn id="183" idx="2"/>
            <a:endCxn id="186" idx="0"/>
          </p:cNvCxnSpPr>
          <p:nvPr/>
        </p:nvCxnSpPr>
        <p:spPr>
          <a:xfrm>
            <a:off x="3992595" y="2953280"/>
            <a:ext cx="2" cy="57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EDCAC40E-6798-43D4-8F2B-774C35928F00}"/>
              </a:ext>
            </a:extLst>
          </p:cNvPr>
          <p:cNvCxnSpPr>
            <a:cxnSpLocks/>
            <a:stCxn id="186" idx="1"/>
            <a:endCxn id="206" idx="2"/>
          </p:cNvCxnSpPr>
          <p:nvPr/>
        </p:nvCxnSpPr>
        <p:spPr>
          <a:xfrm rot="10800000">
            <a:off x="1913647" y="2946003"/>
            <a:ext cx="1328350" cy="7244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AB29D742-0955-42F2-95AF-4036D6A06067}"/>
              </a:ext>
            </a:extLst>
          </p:cNvPr>
          <p:cNvSpPr txBox="1"/>
          <p:nvPr/>
        </p:nvSpPr>
        <p:spPr>
          <a:xfrm>
            <a:off x="1244357" y="2669003"/>
            <a:ext cx="133858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חזרה</a:t>
            </a:r>
            <a:endParaRPr lang="en-US" sz="1200" dirty="0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31A6AFD-A148-45D6-8118-B9AB56BB93C5}"/>
              </a:ext>
            </a:extLst>
          </p:cNvPr>
          <p:cNvCxnSpPr>
            <a:cxnSpLocks/>
            <a:stCxn id="47" idx="2"/>
            <a:endCxn id="183" idx="0"/>
          </p:cNvCxnSpPr>
          <p:nvPr/>
        </p:nvCxnSpPr>
        <p:spPr>
          <a:xfrm>
            <a:off x="3990691" y="2244465"/>
            <a:ext cx="1904" cy="43181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98D7CB7-69AA-428A-B413-0021ECCBB2A1}"/>
              </a:ext>
            </a:extLst>
          </p:cNvPr>
          <p:cNvSpPr txBox="1"/>
          <p:nvPr/>
        </p:nvSpPr>
        <p:spPr>
          <a:xfrm>
            <a:off x="3323306" y="4375334"/>
            <a:ext cx="13385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המשך</a:t>
            </a:r>
            <a:endParaRPr lang="en-US" sz="12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3F79980-1C72-45FC-88AE-874471B39391}"/>
              </a:ext>
            </a:extLst>
          </p:cNvPr>
          <p:cNvSpPr txBox="1"/>
          <p:nvPr/>
        </p:nvSpPr>
        <p:spPr>
          <a:xfrm>
            <a:off x="3321397" y="5486024"/>
            <a:ext cx="1338580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מסך סיסמא פיענוח</a:t>
            </a:r>
            <a:endParaRPr lang="en-US" sz="1200" dirty="0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5F8E597-D3F6-4BE6-9C08-AC0169EDA56F}"/>
              </a:ext>
            </a:extLst>
          </p:cNvPr>
          <p:cNvCxnSpPr>
            <a:cxnSpLocks/>
            <a:stCxn id="237" idx="2"/>
            <a:endCxn id="238" idx="0"/>
          </p:cNvCxnSpPr>
          <p:nvPr/>
        </p:nvCxnSpPr>
        <p:spPr>
          <a:xfrm flipH="1">
            <a:off x="3990687" y="4652333"/>
            <a:ext cx="1909" cy="83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0766739D-D8A3-4F59-B64D-DDB55F0DAC7A}"/>
              </a:ext>
            </a:extLst>
          </p:cNvPr>
          <p:cNvSpPr txBox="1"/>
          <p:nvPr/>
        </p:nvSpPr>
        <p:spPr>
          <a:xfrm>
            <a:off x="510682" y="4334134"/>
            <a:ext cx="133858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חזרה</a:t>
            </a:r>
            <a:endParaRPr lang="en-US" sz="1200" dirty="0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5A92B8D-5500-4C40-89C4-0D0982DC6777}"/>
              </a:ext>
            </a:extLst>
          </p:cNvPr>
          <p:cNvCxnSpPr>
            <a:cxnSpLocks/>
            <a:stCxn id="186" idx="2"/>
            <a:endCxn id="237" idx="0"/>
          </p:cNvCxnSpPr>
          <p:nvPr/>
        </p:nvCxnSpPr>
        <p:spPr>
          <a:xfrm flipH="1">
            <a:off x="3992599" y="3808987"/>
            <a:ext cx="1" cy="5663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75D414A8-DFC3-4184-B551-ABA3CA216C3B}"/>
              </a:ext>
            </a:extLst>
          </p:cNvPr>
          <p:cNvSpPr txBox="1"/>
          <p:nvPr/>
        </p:nvSpPr>
        <p:spPr>
          <a:xfrm>
            <a:off x="3323306" y="6360301"/>
            <a:ext cx="13385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המשך</a:t>
            </a:r>
            <a:endParaRPr lang="en-US" sz="12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C203201-D44C-479E-B0C6-061619922244}"/>
              </a:ext>
            </a:extLst>
          </p:cNvPr>
          <p:cNvSpPr txBox="1"/>
          <p:nvPr/>
        </p:nvSpPr>
        <p:spPr>
          <a:xfrm>
            <a:off x="3241993" y="7239452"/>
            <a:ext cx="1501205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מסך טעינה ופיענוח</a:t>
            </a:r>
            <a:endParaRPr lang="en-US" sz="1200" dirty="0"/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44EB2E0-103A-4EC6-85BF-C887C8343F36}"/>
              </a:ext>
            </a:extLst>
          </p:cNvPr>
          <p:cNvCxnSpPr>
            <a:cxnSpLocks/>
            <a:stCxn id="281" idx="2"/>
            <a:endCxn id="282" idx="0"/>
          </p:cNvCxnSpPr>
          <p:nvPr/>
        </p:nvCxnSpPr>
        <p:spPr>
          <a:xfrm>
            <a:off x="3992596" y="6637300"/>
            <a:ext cx="0" cy="60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18756DC9-337D-4FC8-9023-D779F9C3E9E2}"/>
              </a:ext>
            </a:extLst>
          </p:cNvPr>
          <p:cNvSpPr txBox="1"/>
          <p:nvPr/>
        </p:nvSpPr>
        <p:spPr>
          <a:xfrm>
            <a:off x="1244357" y="6700774"/>
            <a:ext cx="133858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חזרה</a:t>
            </a:r>
            <a:endParaRPr lang="en-US" sz="1200" dirty="0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2F8AC6B-417C-4EED-8D70-37E6C8354D67}"/>
              </a:ext>
            </a:extLst>
          </p:cNvPr>
          <p:cNvCxnSpPr>
            <a:cxnSpLocks/>
            <a:stCxn id="238" idx="2"/>
            <a:endCxn id="281" idx="0"/>
          </p:cNvCxnSpPr>
          <p:nvPr/>
        </p:nvCxnSpPr>
        <p:spPr>
          <a:xfrm>
            <a:off x="3990687" y="5763023"/>
            <a:ext cx="1909" cy="5972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1F7EB00F-558A-4697-84D8-8849454FE955}"/>
              </a:ext>
            </a:extLst>
          </p:cNvPr>
          <p:cNvCxnSpPr>
            <a:cxnSpLocks/>
            <a:stCxn id="206" idx="0"/>
            <a:endCxn id="47" idx="0"/>
          </p:cNvCxnSpPr>
          <p:nvPr/>
        </p:nvCxnSpPr>
        <p:spPr>
          <a:xfrm rot="5400000" flipH="1" flipV="1">
            <a:off x="2601402" y="1279714"/>
            <a:ext cx="701534" cy="2077044"/>
          </a:xfrm>
          <a:prstGeom prst="bentConnector3">
            <a:avLst>
              <a:gd name="adj1" fmla="val 13258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B67785B6-FB91-4DF6-9AB7-F3A8125DF868}"/>
              </a:ext>
            </a:extLst>
          </p:cNvPr>
          <p:cNvCxnSpPr>
            <a:cxnSpLocks/>
            <a:stCxn id="241" idx="2"/>
            <a:endCxn id="238" idx="1"/>
          </p:cNvCxnSpPr>
          <p:nvPr/>
        </p:nvCxnSpPr>
        <p:spPr>
          <a:xfrm rot="16200000" flipH="1">
            <a:off x="1743989" y="4047115"/>
            <a:ext cx="1013391" cy="214142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7BC264A6-CEA4-403B-9A0C-6ADCB8DE92FF}"/>
              </a:ext>
            </a:extLst>
          </p:cNvPr>
          <p:cNvCxnSpPr>
            <a:cxnSpLocks/>
            <a:stCxn id="241" idx="0"/>
            <a:endCxn id="186" idx="0"/>
          </p:cNvCxnSpPr>
          <p:nvPr/>
        </p:nvCxnSpPr>
        <p:spPr>
          <a:xfrm rot="5400000" flipH="1" flipV="1">
            <a:off x="2185215" y="2526749"/>
            <a:ext cx="802143" cy="2812628"/>
          </a:xfrm>
          <a:prstGeom prst="bentConnector3">
            <a:avLst>
              <a:gd name="adj1" fmla="val 12849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B27236EB-69FC-437F-B8B2-FBAA0808FD80}"/>
              </a:ext>
            </a:extLst>
          </p:cNvPr>
          <p:cNvCxnSpPr>
            <a:cxnSpLocks/>
            <a:stCxn id="285" idx="0"/>
            <a:endCxn id="238" idx="2"/>
          </p:cNvCxnSpPr>
          <p:nvPr/>
        </p:nvCxnSpPr>
        <p:spPr>
          <a:xfrm rot="5400000" flipH="1" flipV="1">
            <a:off x="2483292" y="5193379"/>
            <a:ext cx="937751" cy="2077040"/>
          </a:xfrm>
          <a:prstGeom prst="bentConnector3">
            <a:avLst>
              <a:gd name="adj1" fmla="val 7632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4589FF47-9B74-4C70-BD37-067E3A85FEAF}"/>
              </a:ext>
            </a:extLst>
          </p:cNvPr>
          <p:cNvSpPr txBox="1"/>
          <p:nvPr/>
        </p:nvSpPr>
        <p:spPr>
          <a:xfrm>
            <a:off x="4939571" y="2675197"/>
            <a:ext cx="13385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המשך</a:t>
            </a:r>
            <a:endParaRPr lang="en-US" sz="1200" dirty="0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C9B14D21-48BB-4FC4-A188-69E9E3CB2833}"/>
              </a:ext>
            </a:extLst>
          </p:cNvPr>
          <p:cNvSpPr txBox="1"/>
          <p:nvPr/>
        </p:nvSpPr>
        <p:spPr>
          <a:xfrm>
            <a:off x="4858262" y="3527119"/>
            <a:ext cx="1501205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מסך שם קובץ הצפנה</a:t>
            </a:r>
            <a:endParaRPr lang="en-US" sz="1200" dirty="0"/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DB8BB3CC-75BB-4E77-A448-1611A5C39390}"/>
              </a:ext>
            </a:extLst>
          </p:cNvPr>
          <p:cNvCxnSpPr>
            <a:cxnSpLocks/>
            <a:stCxn id="426" idx="2"/>
            <a:endCxn id="427" idx="0"/>
          </p:cNvCxnSpPr>
          <p:nvPr/>
        </p:nvCxnSpPr>
        <p:spPr>
          <a:xfrm>
            <a:off x="5608861" y="2952196"/>
            <a:ext cx="4" cy="57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9" name="TextBox 428">
            <a:extLst>
              <a:ext uri="{FF2B5EF4-FFF2-40B4-BE49-F238E27FC236}">
                <a16:creationId xmlns:a16="http://schemas.microsoft.com/office/drawing/2014/main" id="{3ED800D6-7FC4-4E34-A5F7-2EC0B851AB0D}"/>
              </a:ext>
            </a:extLst>
          </p:cNvPr>
          <p:cNvSpPr txBox="1"/>
          <p:nvPr/>
        </p:nvSpPr>
        <p:spPr>
          <a:xfrm>
            <a:off x="4939571" y="4370464"/>
            <a:ext cx="13385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המשך</a:t>
            </a:r>
            <a:endParaRPr lang="en-US" sz="1200" dirty="0"/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1C687898-B011-4E4D-BF84-60B201EF6595}"/>
              </a:ext>
            </a:extLst>
          </p:cNvPr>
          <p:cNvSpPr txBox="1"/>
          <p:nvPr/>
        </p:nvSpPr>
        <p:spPr>
          <a:xfrm>
            <a:off x="4937662" y="5481152"/>
            <a:ext cx="1338580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מסך סיסמא הצפנה</a:t>
            </a:r>
            <a:endParaRPr lang="en-US" sz="1200" dirty="0"/>
          </a:p>
        </p:txBody>
      </p: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0BF6FE40-A5C9-4859-A777-336B67610A9C}"/>
              </a:ext>
            </a:extLst>
          </p:cNvPr>
          <p:cNvCxnSpPr>
            <a:cxnSpLocks/>
            <a:stCxn id="429" idx="2"/>
            <a:endCxn id="430" idx="0"/>
          </p:cNvCxnSpPr>
          <p:nvPr/>
        </p:nvCxnSpPr>
        <p:spPr>
          <a:xfrm flipH="1">
            <a:off x="5606952" y="4647463"/>
            <a:ext cx="1909" cy="83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118BC51A-FDD4-476D-8F3B-2F6859FE136D}"/>
              </a:ext>
            </a:extLst>
          </p:cNvPr>
          <p:cNvCxnSpPr>
            <a:cxnSpLocks/>
            <a:stCxn id="427" idx="2"/>
            <a:endCxn id="429" idx="0"/>
          </p:cNvCxnSpPr>
          <p:nvPr/>
        </p:nvCxnSpPr>
        <p:spPr>
          <a:xfrm flipH="1">
            <a:off x="5608864" y="3804115"/>
            <a:ext cx="1" cy="5663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0A16EBB6-423C-495A-ACDF-22F5B3256F3F}"/>
              </a:ext>
            </a:extLst>
          </p:cNvPr>
          <p:cNvSpPr txBox="1"/>
          <p:nvPr/>
        </p:nvSpPr>
        <p:spPr>
          <a:xfrm>
            <a:off x="4939571" y="6355431"/>
            <a:ext cx="13385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המשך</a:t>
            </a:r>
            <a:endParaRPr lang="en-US" sz="1200" dirty="0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4AB065ED-39AC-4A83-A0C7-230DC86A032A}"/>
              </a:ext>
            </a:extLst>
          </p:cNvPr>
          <p:cNvSpPr txBox="1"/>
          <p:nvPr/>
        </p:nvSpPr>
        <p:spPr>
          <a:xfrm>
            <a:off x="4858258" y="7234580"/>
            <a:ext cx="1501205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מסך טעינה והצפנה</a:t>
            </a:r>
            <a:endParaRPr lang="en-US" sz="1200" dirty="0"/>
          </a:p>
        </p:txBody>
      </p: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33867151-8E9F-4AA2-93CF-A2DA188CACB2}"/>
              </a:ext>
            </a:extLst>
          </p:cNvPr>
          <p:cNvCxnSpPr>
            <a:cxnSpLocks/>
            <a:stCxn id="433" idx="2"/>
            <a:endCxn id="434" idx="0"/>
          </p:cNvCxnSpPr>
          <p:nvPr/>
        </p:nvCxnSpPr>
        <p:spPr>
          <a:xfrm>
            <a:off x="5608861" y="6632430"/>
            <a:ext cx="0" cy="60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261A2DA1-157A-4DEE-8A77-72E2B5CB9F7F}"/>
              </a:ext>
            </a:extLst>
          </p:cNvPr>
          <p:cNvCxnSpPr>
            <a:cxnSpLocks/>
            <a:stCxn id="430" idx="2"/>
            <a:endCxn id="433" idx="0"/>
          </p:cNvCxnSpPr>
          <p:nvPr/>
        </p:nvCxnSpPr>
        <p:spPr>
          <a:xfrm>
            <a:off x="5606952" y="5758151"/>
            <a:ext cx="1909" cy="597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8" name="Connector: Elbow 437">
            <a:extLst>
              <a:ext uri="{FF2B5EF4-FFF2-40B4-BE49-F238E27FC236}">
                <a16:creationId xmlns:a16="http://schemas.microsoft.com/office/drawing/2014/main" id="{B1CD34B5-B5D1-40B2-A030-7211518B6706}"/>
              </a:ext>
            </a:extLst>
          </p:cNvPr>
          <p:cNvCxnSpPr>
            <a:cxnSpLocks/>
            <a:stCxn id="427" idx="3"/>
            <a:endCxn id="439" idx="2"/>
          </p:cNvCxnSpPr>
          <p:nvPr/>
        </p:nvCxnSpPr>
        <p:spPr>
          <a:xfrm flipV="1">
            <a:off x="6359467" y="2952196"/>
            <a:ext cx="1328086" cy="71342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B79C7A80-C7AD-418B-A0EA-7E34FC84EC74}"/>
              </a:ext>
            </a:extLst>
          </p:cNvPr>
          <p:cNvSpPr txBox="1"/>
          <p:nvPr/>
        </p:nvSpPr>
        <p:spPr>
          <a:xfrm>
            <a:off x="7018263" y="2675197"/>
            <a:ext cx="133858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חזרה</a:t>
            </a:r>
            <a:endParaRPr lang="en-US" sz="1200" dirty="0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70A6827-25E9-4ED4-A1F0-F42B71513E2A}"/>
              </a:ext>
            </a:extLst>
          </p:cNvPr>
          <p:cNvSpPr txBox="1"/>
          <p:nvPr/>
        </p:nvSpPr>
        <p:spPr>
          <a:xfrm>
            <a:off x="7887659" y="4339116"/>
            <a:ext cx="133858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חזרה</a:t>
            </a:r>
            <a:endParaRPr lang="en-US" sz="1200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F7C03203-4555-4E76-8290-0D90844D2440}"/>
              </a:ext>
            </a:extLst>
          </p:cNvPr>
          <p:cNvSpPr txBox="1"/>
          <p:nvPr/>
        </p:nvSpPr>
        <p:spPr>
          <a:xfrm>
            <a:off x="7018263" y="6700774"/>
            <a:ext cx="133858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חזרה</a:t>
            </a:r>
            <a:endParaRPr lang="en-US" sz="1200" dirty="0"/>
          </a:p>
        </p:txBody>
      </p:sp>
      <p:cxnSp>
        <p:nvCxnSpPr>
          <p:cNvPr id="448" name="Connector: Elbow 447">
            <a:extLst>
              <a:ext uri="{FF2B5EF4-FFF2-40B4-BE49-F238E27FC236}">
                <a16:creationId xmlns:a16="http://schemas.microsoft.com/office/drawing/2014/main" id="{AD76E28D-2761-4C36-B8F8-2C361FF65DED}"/>
              </a:ext>
            </a:extLst>
          </p:cNvPr>
          <p:cNvCxnSpPr>
            <a:cxnSpLocks/>
            <a:stCxn id="439" idx="0"/>
            <a:endCxn id="27" idx="0"/>
          </p:cNvCxnSpPr>
          <p:nvPr/>
        </p:nvCxnSpPr>
        <p:spPr>
          <a:xfrm rot="16200000" flipV="1">
            <a:off x="6294344" y="1281988"/>
            <a:ext cx="707727" cy="2078692"/>
          </a:xfrm>
          <a:prstGeom prst="bentConnector3">
            <a:avLst>
              <a:gd name="adj1" fmla="val 13230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9" name="Connector: Elbow 448">
            <a:extLst>
              <a:ext uri="{FF2B5EF4-FFF2-40B4-BE49-F238E27FC236}">
                <a16:creationId xmlns:a16="http://schemas.microsoft.com/office/drawing/2014/main" id="{0190AB8A-DC2A-4DC8-8844-8C1003F78B0C}"/>
              </a:ext>
            </a:extLst>
          </p:cNvPr>
          <p:cNvCxnSpPr>
            <a:cxnSpLocks/>
            <a:stCxn id="442" idx="2"/>
            <a:endCxn id="430" idx="3"/>
          </p:cNvCxnSpPr>
          <p:nvPr/>
        </p:nvCxnSpPr>
        <p:spPr>
          <a:xfrm rot="5400000">
            <a:off x="6914828" y="3977530"/>
            <a:ext cx="1003537" cy="22807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DABE9525-70A4-4946-BEE9-56D510E2A16A}"/>
              </a:ext>
            </a:extLst>
          </p:cNvPr>
          <p:cNvCxnSpPr>
            <a:cxnSpLocks/>
            <a:stCxn id="442" idx="0"/>
            <a:endCxn id="427" idx="0"/>
          </p:cNvCxnSpPr>
          <p:nvPr/>
        </p:nvCxnSpPr>
        <p:spPr>
          <a:xfrm rot="16200000" flipV="1">
            <a:off x="6676909" y="2459076"/>
            <a:ext cx="811997" cy="2948084"/>
          </a:xfrm>
          <a:prstGeom prst="bentConnector3">
            <a:avLst>
              <a:gd name="adj1" fmla="val 12815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1" name="Connector: Elbow 450">
            <a:extLst>
              <a:ext uri="{FF2B5EF4-FFF2-40B4-BE49-F238E27FC236}">
                <a16:creationId xmlns:a16="http://schemas.microsoft.com/office/drawing/2014/main" id="{2BB462AD-082F-4720-B9C7-7FF3EA26B4B2}"/>
              </a:ext>
            </a:extLst>
          </p:cNvPr>
          <p:cNvCxnSpPr>
            <a:cxnSpLocks/>
            <a:stCxn id="445" idx="0"/>
            <a:endCxn id="430" idx="2"/>
          </p:cNvCxnSpPr>
          <p:nvPr/>
        </p:nvCxnSpPr>
        <p:spPr>
          <a:xfrm rot="16200000" flipV="1">
            <a:off x="6175942" y="5189162"/>
            <a:ext cx="942623" cy="2080601"/>
          </a:xfrm>
          <a:prstGeom prst="bentConnector3">
            <a:avLst>
              <a:gd name="adj1" fmla="val 7619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9" name="Connector: Elbow 468">
            <a:extLst>
              <a:ext uri="{FF2B5EF4-FFF2-40B4-BE49-F238E27FC236}">
                <a16:creationId xmlns:a16="http://schemas.microsoft.com/office/drawing/2014/main" id="{AC06C60A-A0B0-4F65-8C24-99848918D97D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5400000">
            <a:off x="3977356" y="291986"/>
            <a:ext cx="838230" cy="808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CEDE42D9-7E9B-43E7-AB09-CD6BF93D83F3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>
            <a:off x="4785615" y="291984"/>
            <a:ext cx="838230" cy="8082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1" name="Connector: Elbow 490">
            <a:extLst>
              <a:ext uri="{FF2B5EF4-FFF2-40B4-BE49-F238E27FC236}">
                <a16:creationId xmlns:a16="http://schemas.microsoft.com/office/drawing/2014/main" id="{5941F5AD-2A81-45C9-AC78-BC9BD1E9FA13}"/>
              </a:ext>
            </a:extLst>
          </p:cNvPr>
          <p:cNvCxnSpPr>
            <a:cxnSpLocks/>
            <a:stCxn id="445" idx="2"/>
            <a:endCxn id="434" idx="3"/>
          </p:cNvCxnSpPr>
          <p:nvPr/>
        </p:nvCxnSpPr>
        <p:spPr>
          <a:xfrm rot="5400000">
            <a:off x="6825855" y="6511381"/>
            <a:ext cx="395307" cy="132809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4" name="Connector: Elbow 493">
            <a:extLst>
              <a:ext uri="{FF2B5EF4-FFF2-40B4-BE49-F238E27FC236}">
                <a16:creationId xmlns:a16="http://schemas.microsoft.com/office/drawing/2014/main" id="{278E95E3-6D2A-499D-A440-50CDADCF8992}"/>
              </a:ext>
            </a:extLst>
          </p:cNvPr>
          <p:cNvCxnSpPr>
            <a:cxnSpLocks/>
            <a:stCxn id="285" idx="2"/>
            <a:endCxn id="282" idx="1"/>
          </p:cNvCxnSpPr>
          <p:nvPr/>
        </p:nvCxnSpPr>
        <p:spPr>
          <a:xfrm rot="16200000" flipH="1">
            <a:off x="2377731" y="6513689"/>
            <a:ext cx="400179" cy="13283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B8C5303F-51D1-4F06-86EE-3B5B29C6C4A6}"/>
              </a:ext>
            </a:extLst>
          </p:cNvPr>
          <p:cNvCxnSpPr>
            <a:cxnSpLocks/>
            <a:stCxn id="27" idx="2"/>
            <a:endCxn id="426" idx="0"/>
          </p:cNvCxnSpPr>
          <p:nvPr/>
        </p:nvCxnSpPr>
        <p:spPr>
          <a:xfrm>
            <a:off x="5608861" y="2244469"/>
            <a:ext cx="0" cy="430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0" name="TextBox 539">
            <a:extLst>
              <a:ext uri="{FF2B5EF4-FFF2-40B4-BE49-F238E27FC236}">
                <a16:creationId xmlns:a16="http://schemas.microsoft.com/office/drawing/2014/main" id="{1A2A56A5-3D83-4701-B262-5901B8F4592F}"/>
              </a:ext>
            </a:extLst>
          </p:cNvPr>
          <p:cNvSpPr txBox="1"/>
          <p:nvPr/>
        </p:nvSpPr>
        <p:spPr>
          <a:xfrm>
            <a:off x="1569946" y="4798802"/>
            <a:ext cx="1501205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מסך חסר קובץ מידע</a:t>
            </a:r>
            <a:endParaRPr lang="en-US" sz="1200" dirty="0"/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79B2B664-DC9D-47C9-97AD-40070AD86586}"/>
              </a:ext>
            </a:extLst>
          </p:cNvPr>
          <p:cNvSpPr txBox="1"/>
          <p:nvPr/>
        </p:nvSpPr>
        <p:spPr>
          <a:xfrm>
            <a:off x="2129614" y="8683354"/>
            <a:ext cx="1501205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מסך סיום פיענוח</a:t>
            </a:r>
            <a:endParaRPr lang="en-US" sz="1200" dirty="0"/>
          </a:p>
        </p:txBody>
      </p: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DA1DD855-4295-40A7-B464-6F181EC8714B}"/>
              </a:ext>
            </a:extLst>
          </p:cNvPr>
          <p:cNvCxnSpPr>
            <a:cxnSpLocks/>
            <a:stCxn id="625" idx="2"/>
            <a:endCxn id="551" idx="0"/>
          </p:cNvCxnSpPr>
          <p:nvPr/>
        </p:nvCxnSpPr>
        <p:spPr>
          <a:xfrm rot="5400000">
            <a:off x="3253903" y="7946569"/>
            <a:ext cx="363099" cy="1110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3" name="TextBox 552">
            <a:extLst>
              <a:ext uri="{FF2B5EF4-FFF2-40B4-BE49-F238E27FC236}">
                <a16:creationId xmlns:a16="http://schemas.microsoft.com/office/drawing/2014/main" id="{C5CDA1DC-770F-493E-A825-0D2844F2B6CE}"/>
              </a:ext>
            </a:extLst>
          </p:cNvPr>
          <p:cNvSpPr txBox="1"/>
          <p:nvPr/>
        </p:nvSpPr>
        <p:spPr>
          <a:xfrm>
            <a:off x="2210927" y="9511390"/>
            <a:ext cx="133858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חזרה</a:t>
            </a:r>
            <a:endParaRPr lang="en-US" sz="1200" dirty="0"/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7FE708B7-C348-4A56-8D44-943046CCF2AF}"/>
              </a:ext>
            </a:extLst>
          </p:cNvPr>
          <p:cNvSpPr txBox="1"/>
          <p:nvPr/>
        </p:nvSpPr>
        <p:spPr>
          <a:xfrm>
            <a:off x="5960030" y="8683354"/>
            <a:ext cx="1501205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מסך סיום הצפנה</a:t>
            </a:r>
            <a:endParaRPr lang="en-US" sz="1200" dirty="0"/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13933D86-B043-4702-B959-7CBCD5C28D69}"/>
              </a:ext>
            </a:extLst>
          </p:cNvPr>
          <p:cNvSpPr txBox="1"/>
          <p:nvPr/>
        </p:nvSpPr>
        <p:spPr>
          <a:xfrm>
            <a:off x="6051693" y="9510246"/>
            <a:ext cx="1338580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חזרה</a:t>
            </a:r>
            <a:endParaRPr lang="en-US" sz="1200" dirty="0"/>
          </a:p>
        </p:txBody>
      </p:sp>
      <p:cxnSp>
        <p:nvCxnSpPr>
          <p:cNvPr id="569" name="Connector: Elbow 568">
            <a:extLst>
              <a:ext uri="{FF2B5EF4-FFF2-40B4-BE49-F238E27FC236}">
                <a16:creationId xmlns:a16="http://schemas.microsoft.com/office/drawing/2014/main" id="{D5DC6E14-20CB-495A-B2D8-7951DF54BA53}"/>
              </a:ext>
            </a:extLst>
          </p:cNvPr>
          <p:cNvCxnSpPr>
            <a:cxnSpLocks/>
            <a:stCxn id="241" idx="2"/>
            <a:endCxn id="540" idx="0"/>
          </p:cNvCxnSpPr>
          <p:nvPr/>
        </p:nvCxnSpPr>
        <p:spPr>
          <a:xfrm rot="16200000" flipH="1">
            <a:off x="1656426" y="4134678"/>
            <a:ext cx="187669" cy="114057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7CF1CCBF-C58C-4FEA-8837-E3D1AABC23DF}"/>
              </a:ext>
            </a:extLst>
          </p:cNvPr>
          <p:cNvSpPr txBox="1"/>
          <p:nvPr/>
        </p:nvSpPr>
        <p:spPr>
          <a:xfrm>
            <a:off x="1651259" y="5251843"/>
            <a:ext cx="13385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חסר קובץ מידע</a:t>
            </a:r>
            <a:endParaRPr lang="en-US" sz="1200" dirty="0"/>
          </a:p>
        </p:txBody>
      </p:sp>
      <p:cxnSp>
        <p:nvCxnSpPr>
          <p:cNvPr id="584" name="Connector: Elbow 583">
            <a:extLst>
              <a:ext uri="{FF2B5EF4-FFF2-40B4-BE49-F238E27FC236}">
                <a16:creationId xmlns:a16="http://schemas.microsoft.com/office/drawing/2014/main" id="{2C640184-BAA9-4397-8491-ADBF446CF14B}"/>
              </a:ext>
            </a:extLst>
          </p:cNvPr>
          <p:cNvCxnSpPr>
            <a:cxnSpLocks/>
            <a:stCxn id="238" idx="1"/>
            <a:endCxn id="575" idx="3"/>
          </p:cNvCxnSpPr>
          <p:nvPr/>
        </p:nvCxnSpPr>
        <p:spPr>
          <a:xfrm rot="10800000">
            <a:off x="2989839" y="5390344"/>
            <a:ext cx="331558" cy="23418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5" name="TextBox 624">
            <a:extLst>
              <a:ext uri="{FF2B5EF4-FFF2-40B4-BE49-F238E27FC236}">
                <a16:creationId xmlns:a16="http://schemas.microsoft.com/office/drawing/2014/main" id="{00C0F33B-D8AC-4107-B362-8C7A44A80DF7}"/>
              </a:ext>
            </a:extLst>
          </p:cNvPr>
          <p:cNvSpPr txBox="1"/>
          <p:nvPr/>
        </p:nvSpPr>
        <p:spPr>
          <a:xfrm>
            <a:off x="3321397" y="7858590"/>
            <a:ext cx="1338580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אלגוריתם סיים</a:t>
            </a:r>
          </a:p>
          <a:p>
            <a:pPr algn="ctr" rtl="1"/>
            <a:r>
              <a:rPr lang="he-IL" sz="1200" dirty="0"/>
              <a:t>וכפתור המשך נלחץ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2982A2F6-6656-4058-93C4-15F9F2CC9172}"/>
              </a:ext>
            </a:extLst>
          </p:cNvPr>
          <p:cNvSpPr txBox="1"/>
          <p:nvPr/>
        </p:nvSpPr>
        <p:spPr>
          <a:xfrm>
            <a:off x="4939502" y="7856300"/>
            <a:ext cx="1338580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אלגוריתם סיים</a:t>
            </a:r>
          </a:p>
          <a:p>
            <a:pPr algn="ctr" rtl="1"/>
            <a:r>
              <a:rPr lang="he-IL" sz="1200" dirty="0"/>
              <a:t>וכפתור המשך נלחץ</a:t>
            </a:r>
          </a:p>
        </p:txBody>
      </p: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EAA16C71-E057-4FFF-B2EB-32BFB83B7EA1}"/>
              </a:ext>
            </a:extLst>
          </p:cNvPr>
          <p:cNvCxnSpPr>
            <a:cxnSpLocks/>
            <a:stCxn id="282" idx="2"/>
            <a:endCxn id="625" idx="0"/>
          </p:cNvCxnSpPr>
          <p:nvPr/>
        </p:nvCxnSpPr>
        <p:spPr>
          <a:xfrm flipH="1">
            <a:off x="3990687" y="7516451"/>
            <a:ext cx="1909" cy="3421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91525845-DCCE-41DB-AF6F-682F2DF28540}"/>
              </a:ext>
            </a:extLst>
          </p:cNvPr>
          <p:cNvCxnSpPr>
            <a:cxnSpLocks/>
            <a:stCxn id="434" idx="2"/>
            <a:endCxn id="626" idx="0"/>
          </p:cNvCxnSpPr>
          <p:nvPr/>
        </p:nvCxnSpPr>
        <p:spPr>
          <a:xfrm flipH="1">
            <a:off x="5608792" y="7511579"/>
            <a:ext cx="69" cy="34472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0" name="Connector: Elbow 639">
            <a:extLst>
              <a:ext uri="{FF2B5EF4-FFF2-40B4-BE49-F238E27FC236}">
                <a16:creationId xmlns:a16="http://schemas.microsoft.com/office/drawing/2014/main" id="{1452A19B-4C20-4CA6-AD6C-6A6207C188CA}"/>
              </a:ext>
            </a:extLst>
          </p:cNvPr>
          <p:cNvCxnSpPr>
            <a:cxnSpLocks/>
            <a:stCxn id="561" idx="1"/>
            <a:endCxn id="263" idx="3"/>
          </p:cNvCxnSpPr>
          <p:nvPr/>
        </p:nvCxnSpPr>
        <p:spPr>
          <a:xfrm flipH="1">
            <a:off x="5469890" y="9648746"/>
            <a:ext cx="58180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4" name="Connector: Elbow 663">
            <a:extLst>
              <a:ext uri="{FF2B5EF4-FFF2-40B4-BE49-F238E27FC236}">
                <a16:creationId xmlns:a16="http://schemas.microsoft.com/office/drawing/2014/main" id="{8F8C43F9-9174-4729-BBFB-3C86F6918587}"/>
              </a:ext>
            </a:extLst>
          </p:cNvPr>
          <p:cNvCxnSpPr>
            <a:cxnSpLocks/>
            <a:stCxn id="553" idx="3"/>
            <a:endCxn id="263" idx="1"/>
          </p:cNvCxnSpPr>
          <p:nvPr/>
        </p:nvCxnSpPr>
        <p:spPr>
          <a:xfrm flipV="1">
            <a:off x="3549507" y="9648746"/>
            <a:ext cx="581803" cy="11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9" name="Connector: Elbow 493">
            <a:extLst>
              <a:ext uri="{FF2B5EF4-FFF2-40B4-BE49-F238E27FC236}">
                <a16:creationId xmlns:a16="http://schemas.microsoft.com/office/drawing/2014/main" id="{702F36B2-3530-4C6A-BF69-57F9B9FC7818}"/>
              </a:ext>
            </a:extLst>
          </p:cNvPr>
          <p:cNvCxnSpPr>
            <a:cxnSpLocks/>
            <a:stCxn id="553" idx="0"/>
            <a:endCxn id="551" idx="2"/>
          </p:cNvCxnSpPr>
          <p:nvPr/>
        </p:nvCxnSpPr>
        <p:spPr>
          <a:xfrm flipV="1">
            <a:off x="2880217" y="8960353"/>
            <a:ext cx="0" cy="551037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4" name="Connector: Elbow 493">
            <a:extLst>
              <a:ext uri="{FF2B5EF4-FFF2-40B4-BE49-F238E27FC236}">
                <a16:creationId xmlns:a16="http://schemas.microsoft.com/office/drawing/2014/main" id="{F818A830-65AB-4348-9B5C-6A2F64C0B143}"/>
              </a:ext>
            </a:extLst>
          </p:cNvPr>
          <p:cNvCxnSpPr>
            <a:cxnSpLocks/>
            <a:stCxn id="558" idx="2"/>
            <a:endCxn id="561" idx="0"/>
          </p:cNvCxnSpPr>
          <p:nvPr/>
        </p:nvCxnSpPr>
        <p:spPr>
          <a:xfrm>
            <a:off x="6710633" y="8960353"/>
            <a:ext cx="10350" cy="549893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39E158-4845-489B-8400-088F002EA980}"/>
              </a:ext>
            </a:extLst>
          </p:cNvPr>
          <p:cNvCxnSpPr>
            <a:cxnSpLocks/>
            <a:stCxn id="626" idx="2"/>
            <a:endCxn id="558" idx="0"/>
          </p:cNvCxnSpPr>
          <p:nvPr/>
        </p:nvCxnSpPr>
        <p:spPr>
          <a:xfrm rot="16200000" flipH="1">
            <a:off x="5977018" y="7949738"/>
            <a:ext cx="365389" cy="1101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1CC4A398-7278-4A10-9DE7-CC653B21047B}"/>
              </a:ext>
            </a:extLst>
          </p:cNvPr>
          <p:cNvCxnSpPr>
            <a:cxnSpLocks/>
            <a:stCxn id="575" idx="0"/>
            <a:endCxn id="540" idx="2"/>
          </p:cNvCxnSpPr>
          <p:nvPr/>
        </p:nvCxnSpPr>
        <p:spPr>
          <a:xfrm flipV="1">
            <a:off x="2320549" y="5075801"/>
            <a:ext cx="0" cy="176042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EA7B385E-9616-4DC8-A9FB-7DF188BBAB88}"/>
              </a:ext>
            </a:extLst>
          </p:cNvPr>
          <p:cNvSpPr txBox="1"/>
          <p:nvPr/>
        </p:nvSpPr>
        <p:spPr>
          <a:xfrm>
            <a:off x="4131310" y="9510246"/>
            <a:ext cx="1338580" cy="2769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יציאה</a:t>
            </a:r>
            <a:endParaRPr lang="en-US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61C3851F-FF6F-4861-BFD5-63ACAF456844}"/>
              </a:ext>
            </a:extLst>
          </p:cNvPr>
          <p:cNvSpPr txBox="1"/>
          <p:nvPr/>
        </p:nvSpPr>
        <p:spPr>
          <a:xfrm>
            <a:off x="431165" y="8591020"/>
            <a:ext cx="1338580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התחל מחדש</a:t>
            </a:r>
            <a:endParaRPr lang="en-US" sz="12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89FAC3B-5ED4-47A5-85BC-612C43899202}"/>
              </a:ext>
            </a:extLst>
          </p:cNvPr>
          <p:cNvSpPr txBox="1"/>
          <p:nvPr/>
        </p:nvSpPr>
        <p:spPr>
          <a:xfrm>
            <a:off x="7869935" y="8591020"/>
            <a:ext cx="1300099" cy="4725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נלחץ כפתור התחל מחדש</a:t>
            </a:r>
            <a:endParaRPr lang="en-US" sz="1200" dirty="0"/>
          </a:p>
        </p:txBody>
      </p:sp>
      <p:cxnSp>
        <p:nvCxnSpPr>
          <p:cNvPr id="331" name="Straight Arrow Connector 551">
            <a:extLst>
              <a:ext uri="{FF2B5EF4-FFF2-40B4-BE49-F238E27FC236}">
                <a16:creationId xmlns:a16="http://schemas.microsoft.com/office/drawing/2014/main" id="{8CC27EA9-72B0-4D80-8DBD-6F508CB8C026}"/>
              </a:ext>
            </a:extLst>
          </p:cNvPr>
          <p:cNvCxnSpPr>
            <a:cxnSpLocks/>
            <a:stCxn id="329" idx="1"/>
            <a:endCxn id="8" idx="1"/>
          </p:cNvCxnSpPr>
          <p:nvPr/>
        </p:nvCxnSpPr>
        <p:spPr>
          <a:xfrm rot="10800000" flipH="1">
            <a:off x="431164" y="138501"/>
            <a:ext cx="3700145" cy="8683352"/>
          </a:xfrm>
          <a:prstGeom prst="bentConnector3">
            <a:avLst>
              <a:gd name="adj1" fmla="val -617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D9DC7DFF-37E4-407C-AE0A-6C152C87DECE}"/>
              </a:ext>
            </a:extLst>
          </p:cNvPr>
          <p:cNvCxnSpPr>
            <a:cxnSpLocks/>
            <a:stCxn id="329" idx="3"/>
            <a:endCxn id="551" idx="1"/>
          </p:cNvCxnSpPr>
          <p:nvPr/>
        </p:nvCxnSpPr>
        <p:spPr>
          <a:xfrm>
            <a:off x="1769745" y="8821853"/>
            <a:ext cx="359869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11BA3BA0-5B60-45F2-86A4-5BCB92D21FCD}"/>
              </a:ext>
            </a:extLst>
          </p:cNvPr>
          <p:cNvCxnSpPr>
            <a:cxnSpLocks/>
            <a:stCxn id="330" idx="1"/>
            <a:endCxn id="558" idx="3"/>
          </p:cNvCxnSpPr>
          <p:nvPr/>
        </p:nvCxnSpPr>
        <p:spPr>
          <a:xfrm flipH="1" flipV="1">
            <a:off x="7461235" y="8821854"/>
            <a:ext cx="408700" cy="54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3" name="Straight Arrow Connector 88">
            <a:extLst>
              <a:ext uri="{FF2B5EF4-FFF2-40B4-BE49-F238E27FC236}">
                <a16:creationId xmlns:a16="http://schemas.microsoft.com/office/drawing/2014/main" id="{C8095D29-6157-4514-A042-10145F258CC3}"/>
              </a:ext>
            </a:extLst>
          </p:cNvPr>
          <p:cNvCxnSpPr>
            <a:cxnSpLocks/>
            <a:stCxn id="330" idx="3"/>
            <a:endCxn id="8" idx="3"/>
          </p:cNvCxnSpPr>
          <p:nvPr/>
        </p:nvCxnSpPr>
        <p:spPr>
          <a:xfrm flipH="1" flipV="1">
            <a:off x="5469890" y="138501"/>
            <a:ext cx="3700144" cy="8688802"/>
          </a:xfrm>
          <a:prstGeom prst="bentConnector3">
            <a:avLst>
              <a:gd name="adj1" fmla="val -617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893E7C24-F293-4311-9371-6942714FF9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58725" y="-450337"/>
            <a:ext cx="495556" cy="167322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518DE9B6-583A-4AFD-93FE-57D7B1603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5532" y="-607764"/>
            <a:ext cx="499512" cy="199204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6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115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wexler</dc:creator>
  <cp:lastModifiedBy>omer wexler</cp:lastModifiedBy>
  <cp:revision>20</cp:revision>
  <dcterms:created xsi:type="dcterms:W3CDTF">2019-05-26T01:08:42Z</dcterms:created>
  <dcterms:modified xsi:type="dcterms:W3CDTF">2019-05-26T02:56:45Z</dcterms:modified>
</cp:coreProperties>
</file>