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66FF"/>
    <a:srgbClr val="2EEE53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96" y="182"/>
      </p:cViewPr>
      <p:guideLst>
        <p:guide orient="horz" pos="17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118B4C2-8038-4981-9155-48E8F0E9D1EB}"/>
              </a:ext>
            </a:extLst>
          </p:cNvPr>
          <p:cNvSpPr txBox="1"/>
          <p:nvPr/>
        </p:nvSpPr>
        <p:spPr>
          <a:xfrm>
            <a:off x="147483" y="2185256"/>
            <a:ext cx="420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800" dirty="0">
                <a:solidFill>
                  <a:schemeClr val="bg1"/>
                </a:solidFill>
                <a:latin typeface="Impact" panose="020B0806030902050204" pitchFamily="34" charset="0"/>
              </a:rPr>
              <a:t>Encrypt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8DB6F-1227-420A-96AD-9E0D11191783}"/>
              </a:ext>
            </a:extLst>
          </p:cNvPr>
          <p:cNvSpPr txBox="1"/>
          <p:nvPr/>
        </p:nvSpPr>
        <p:spPr>
          <a:xfrm>
            <a:off x="7748248" y="2235368"/>
            <a:ext cx="420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800" dirty="0">
                <a:solidFill>
                  <a:schemeClr val="bg1"/>
                </a:solidFill>
                <a:latin typeface="Impact" panose="020B0806030902050204" pitchFamily="34" charset="0"/>
              </a:rPr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313829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118B4C2-8038-4981-9155-48E8F0E9D1EB}"/>
              </a:ext>
            </a:extLst>
          </p:cNvPr>
          <p:cNvSpPr txBox="1"/>
          <p:nvPr/>
        </p:nvSpPr>
        <p:spPr>
          <a:xfrm>
            <a:off x="147483" y="2185256"/>
            <a:ext cx="420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spc="800" dirty="0">
                <a:solidFill>
                  <a:schemeClr val="bg1"/>
                </a:solidFill>
                <a:latin typeface="Impact" panose="020B0806030902050204" pitchFamily="34" charset="0"/>
              </a:rPr>
              <a:t>Encrypt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8DB6F-1227-420A-96AD-9E0D11191783}"/>
              </a:ext>
            </a:extLst>
          </p:cNvPr>
          <p:cNvSpPr txBox="1"/>
          <p:nvPr/>
        </p:nvSpPr>
        <p:spPr>
          <a:xfrm>
            <a:off x="7748248" y="2235368"/>
            <a:ext cx="420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spc="800" dirty="0">
                <a:solidFill>
                  <a:schemeClr val="bg1"/>
                </a:solidFill>
                <a:latin typeface="Impact" panose="020B0806030902050204" pitchFamily="34" charset="0"/>
              </a:rPr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23160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118B4C2-8038-4981-9155-48E8F0E9D1EB}"/>
              </a:ext>
            </a:extLst>
          </p:cNvPr>
          <p:cNvSpPr txBox="1"/>
          <p:nvPr/>
        </p:nvSpPr>
        <p:spPr>
          <a:xfrm>
            <a:off x="-128742" y="80231"/>
            <a:ext cx="420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800" dirty="0">
                <a:solidFill>
                  <a:schemeClr val="bg1"/>
                </a:solidFill>
                <a:latin typeface="Impact" panose="020B0806030902050204" pitchFamily="34" charset="0"/>
              </a:rPr>
              <a:t>Encrypt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8DB6F-1227-420A-96AD-9E0D11191783}"/>
              </a:ext>
            </a:extLst>
          </p:cNvPr>
          <p:cNvSpPr txBox="1"/>
          <p:nvPr/>
        </p:nvSpPr>
        <p:spPr>
          <a:xfrm>
            <a:off x="7748248" y="2235368"/>
            <a:ext cx="420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800" dirty="0">
                <a:solidFill>
                  <a:schemeClr val="bg1"/>
                </a:solidFill>
                <a:latin typeface="Impact" panose="020B0806030902050204" pitchFamily="34" charset="0"/>
              </a:rPr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14290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9</cp:revision>
  <dcterms:created xsi:type="dcterms:W3CDTF">2019-05-19T05:19:32Z</dcterms:created>
  <dcterms:modified xsi:type="dcterms:W3CDTF">2019-05-19T13:00:49Z</dcterms:modified>
</cp:coreProperties>
</file>