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338" r:id="rId13"/>
    <p:sldId id="265" r:id="rId14"/>
    <p:sldId id="339" r:id="rId15"/>
    <p:sldId id="264" r:id="rId16"/>
    <p:sldId id="331" r:id="rId17"/>
    <p:sldId id="320" r:id="rId18"/>
    <p:sldId id="296" r:id="rId19"/>
    <p:sldId id="346" r:id="rId20"/>
    <p:sldId id="347" r:id="rId21"/>
    <p:sldId id="344" r:id="rId22"/>
    <p:sldId id="295" r:id="rId23"/>
    <p:sldId id="345" r:id="rId24"/>
    <p:sldId id="293" r:id="rId25"/>
    <p:sldId id="332" r:id="rId26"/>
    <p:sldId id="321" r:id="rId27"/>
    <p:sldId id="277" r:id="rId28"/>
    <p:sldId id="299" r:id="rId29"/>
    <p:sldId id="322" r:id="rId30"/>
    <p:sldId id="275" r:id="rId31"/>
    <p:sldId id="333" r:id="rId32"/>
    <p:sldId id="327" r:id="rId33"/>
    <p:sldId id="269" r:id="rId34"/>
    <p:sldId id="342" r:id="rId35"/>
    <p:sldId id="271" r:id="rId36"/>
    <p:sldId id="343" r:id="rId37"/>
    <p:sldId id="270" r:id="rId38"/>
    <p:sldId id="334" r:id="rId39"/>
    <p:sldId id="323" r:id="rId40"/>
    <p:sldId id="272" r:id="rId41"/>
    <p:sldId id="340" r:id="rId42"/>
    <p:sldId id="273" r:id="rId43"/>
    <p:sldId id="335" r:id="rId44"/>
    <p:sldId id="324" r:id="rId45"/>
    <p:sldId id="278" r:id="rId46"/>
    <p:sldId id="325" r:id="rId47"/>
    <p:sldId id="306" r:id="rId48"/>
    <p:sldId id="308" r:id="rId49"/>
    <p:sldId id="336" r:id="rId50"/>
    <p:sldId id="326" r:id="rId51"/>
    <p:sldId id="33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338"/>
            <p14:sldId id="265"/>
            <p14:sldId id="339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346"/>
            <p14:sldId id="347"/>
            <p14:sldId id="344"/>
            <p14:sldId id="295"/>
            <p14:sldId id="34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342"/>
            <p14:sldId id="271"/>
            <p14:sldId id="343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340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  <p15:guide id="10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121" d="100"/>
          <a:sy n="121" d="100"/>
        </p:scale>
        <p:origin x="446" y="91"/>
      </p:cViewPr>
      <p:guideLst>
        <p:guide orient="horz" pos="4152"/>
        <p:guide pos="6744"/>
        <p:guide orient="horz" pos="3720"/>
        <p:guide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2DEFD8-F1D1-462B-A14B-3F0AED80E690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1A23-DF79-4A54-8302-2A93C1DA09A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C0AB5A-5520-42D1-A435-72A0A8DEB9F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4451-1E43-4AE4-A819-4E3D73DE9A8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E467C4-4569-40D9-8CAA-75DDC878031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889B-890A-4D61-B5AE-230CC7C6BB5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C464040-4051-48EA-9549-D9B784E4B3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6BE9-0D0F-4DF2-94D5-92128AC824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a data file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a data file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95042FF-E04E-47BC-8803-937786F4E3A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8942-9900-484B-8ADA-B1B3AA94B34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5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D717FAA-720C-4137-90CB-7209862EC02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3D7B-2932-468F-9F70-32D275A1BFB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F4D780-5D55-4B7C-9BCA-AA7B831A41C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E84B4-DB14-4E49-BA4B-1178D05105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EB900EE-E466-4B01-ADE3-21AB39B87F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A255-E200-4796-8622-B716691B9FF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9B8B705-F019-4D19-B36C-EC4B1172B414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716A-CB1C-44EE-95BF-9FDFEC11EF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5B05F0-480C-471D-9CB3-AA4DF04B164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67B1-B2B7-4983-BD02-F640077BBE13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831DDFB-3205-4F4A-801D-5FC2529BEDC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F10A6-112C-4CFD-9698-6CFD1178772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6D49F2-5CF5-40F4-9F9D-5F1877AEE0C9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A991-1A47-4981-BACE-7D7105C963E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9896BF-7416-4031-BCBB-8B9355E5785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1DC72-B6BE-44DA-AE8B-6A235324773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1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1 2 3 4 5 6 7 8 9 0 . </a:t>
            </a:r>
            <a:r>
              <a:rPr lang="en-US" sz="4000" spc="300">
                <a:solidFill>
                  <a:srgbClr val="2EEE53"/>
                </a:solidFill>
                <a:latin typeface="Impact" panose="020B0806030902050204" pitchFamily="34" charset="0"/>
              </a:rPr>
              <a:t>%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692</Words>
  <Application>Microsoft Office PowerPoint</Application>
  <PresentationFormat>Widescreen</PresentationFormat>
  <Paragraphs>380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183</cp:revision>
  <dcterms:created xsi:type="dcterms:W3CDTF">2019-05-19T05:19:32Z</dcterms:created>
  <dcterms:modified xsi:type="dcterms:W3CDTF">2019-05-25T14:19:17Z</dcterms:modified>
</cp:coreProperties>
</file>