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9" r:id="rId4"/>
    <p:sldId id="279" r:id="rId5"/>
    <p:sldId id="282" r:id="rId6"/>
    <p:sldId id="260" r:id="rId7"/>
    <p:sldId id="283" r:id="rId8"/>
    <p:sldId id="261" r:id="rId9"/>
    <p:sldId id="284" r:id="rId10"/>
    <p:sldId id="285" r:id="rId11"/>
    <p:sldId id="262" r:id="rId12"/>
    <p:sldId id="265" r:id="rId13"/>
    <p:sldId id="264" r:id="rId14"/>
    <p:sldId id="286" r:id="rId15"/>
    <p:sldId id="287" r:id="rId16"/>
    <p:sldId id="296" r:id="rId17"/>
    <p:sldId id="295" r:id="rId18"/>
    <p:sldId id="293" r:id="rId19"/>
    <p:sldId id="267" r:id="rId20"/>
    <p:sldId id="292" r:id="rId21"/>
    <p:sldId id="277" r:id="rId22"/>
    <p:sldId id="299" r:id="rId23"/>
    <p:sldId id="298" r:id="rId24"/>
    <p:sldId id="275" r:id="rId25"/>
    <p:sldId id="300" r:id="rId26"/>
    <p:sldId id="301" r:id="rId27"/>
    <p:sldId id="269" r:id="rId28"/>
    <p:sldId id="271" r:id="rId29"/>
    <p:sldId id="270" r:id="rId30"/>
    <p:sldId id="302" r:id="rId31"/>
    <p:sldId id="303" r:id="rId32"/>
    <p:sldId id="272" r:id="rId33"/>
    <p:sldId id="274" r:id="rId34"/>
    <p:sldId id="273" r:id="rId35"/>
    <p:sldId id="304" r:id="rId36"/>
    <p:sldId id="305" r:id="rId37"/>
    <p:sldId id="278" r:id="rId38"/>
    <p:sldId id="306" r:id="rId39"/>
    <p:sldId id="307" r:id="rId40"/>
    <p:sldId id="308" r:id="rId41"/>
    <p:sldId id="309" r:id="rId42"/>
    <p:sldId id="31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281"/>
            <p14:sldId id="259"/>
            <p14:sldId id="279"/>
          </p14:sldIdLst>
        </p14:section>
        <p14:section name="The Encryption" id="{5EE587A7-EB14-445A-AD2C-405FF6CADF80}">
          <p14:sldIdLst>
            <p14:sldId id="282"/>
            <p14:sldId id="260"/>
            <p14:sldId id="283"/>
          </p14:sldIdLst>
        </p14:section>
        <p14:section name="The Decryption" id="{6663229C-1BFD-41BD-BD36-E5611EDD636E}">
          <p14:sldIdLst>
            <p14:sldId id="261"/>
            <p14:sldId id="284"/>
            <p14:sldId id="285"/>
          </p14:sldIdLst>
        </p14:section>
        <p14:section name="Decryption -&gt; Name" id="{1941EE27-84E7-41E2-976A-6A2DC9C6421D}">
          <p14:sldIdLst>
            <p14:sldId id="262"/>
            <p14:sldId id="265"/>
            <p14:sldId id="264"/>
            <p14:sldId id="286"/>
            <p14:sldId id="287"/>
          </p14:sldIdLst>
        </p14:section>
        <p14:section name="Decryption -&gt; Password" id="{0C8ACB9D-D7A3-4ACD-8E7D-38A3EAFEE506}">
          <p14:sldIdLst>
            <p14:sldId id="296"/>
            <p14:sldId id="295"/>
            <p14:sldId id="293"/>
            <p14:sldId id="267"/>
            <p14:sldId id="292"/>
          </p14:sldIdLst>
        </p14:section>
        <p14:section name="Decryption -&gt; Loading Screen" id="{B11235D2-232F-47F1-B71D-CC42E7897EE6}">
          <p14:sldIdLst>
            <p14:sldId id="277"/>
            <p14:sldId id="299"/>
            <p14:sldId id="298"/>
          </p14:sldIdLst>
        </p14:section>
        <p14:section name="Decryption -&gt; File locations" id="{6AA1B42F-C135-4308-8BE6-83E123E322EC}">
          <p14:sldIdLst>
            <p14:sldId id="275"/>
            <p14:sldId id="300"/>
            <p14:sldId id="301"/>
          </p14:sldIdLst>
        </p14:section>
        <p14:section name="Encryption -&gt; Name" id="{1F0B2F5B-8E1F-47BC-8B62-7B2D85632F37}">
          <p14:sldIdLst>
            <p14:sldId id="269"/>
            <p14:sldId id="271"/>
            <p14:sldId id="270"/>
            <p14:sldId id="302"/>
            <p14:sldId id="303"/>
          </p14:sldIdLst>
        </p14:section>
        <p14:section name="Encryption -&gt; Password" id="{35115F0D-BFAB-4B38-BAC1-EB2B324C5F43}">
          <p14:sldIdLst>
            <p14:sldId id="272"/>
            <p14:sldId id="274"/>
            <p14:sldId id="273"/>
            <p14:sldId id="304"/>
            <p14:sldId id="305"/>
          </p14:sldIdLst>
        </p14:section>
        <p14:section name="Encryption -&gt; Loading Screen" id="{B88A0A1D-87D6-4A36-97CA-3CD63EF79547}">
          <p14:sldIdLst>
            <p14:sldId id="278"/>
            <p14:sldId id="306"/>
            <p14:sldId id="307"/>
          </p14:sldIdLst>
        </p14:section>
        <p14:section name="Encryption -&gt; File locations" id="{17BA8A60-C43F-4910-A9E5-C7D67FCED886}">
          <p14:sldIdLst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pos="5112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orient="horz" pos="3336" userDrawn="1">
          <p15:clr>
            <a:srgbClr val="A4A3A4"/>
          </p15:clr>
        </p15:guide>
        <p15:guide id="4" pos="6120" userDrawn="1">
          <p15:clr>
            <a:srgbClr val="A4A3A4"/>
          </p15:clr>
        </p15:guide>
        <p15:guide id="6" orient="horz" pos="840" userDrawn="1">
          <p15:clr>
            <a:srgbClr val="A4A3A4"/>
          </p15:clr>
        </p15:guide>
        <p15:guide id="7" orient="horz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13" autoAdjust="0"/>
  </p:normalViewPr>
  <p:slideViewPr>
    <p:cSldViewPr snapToGrid="0">
      <p:cViewPr>
        <p:scale>
          <a:sx n="100" d="100"/>
          <a:sy n="100" d="100"/>
        </p:scale>
        <p:origin x="1248" y="542"/>
      </p:cViewPr>
      <p:guideLst>
        <p:guide pos="5112"/>
        <p:guide pos="2568"/>
        <p:guide orient="horz" pos="3336"/>
        <p:guide pos="6120"/>
        <p:guide orient="horz" pos="840"/>
        <p:guide orient="horz"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02508" y="492045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1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15299" y="491942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15299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41A35F0-FEF2-4F12-8A3D-FE5F85594A5C}"/>
              </a:ext>
            </a:extLst>
          </p:cNvPr>
          <p:cNvSpPr/>
          <p:nvPr/>
        </p:nvSpPr>
        <p:spPr>
          <a:xfrm rot="10800000">
            <a:off x="-302508" y="5956010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D35F3-6ABC-4B2F-B4FF-D6FF6EB49741}"/>
              </a:ext>
            </a:extLst>
          </p:cNvPr>
          <p:cNvSpPr txBox="1"/>
          <p:nvPr/>
        </p:nvSpPr>
        <p:spPr>
          <a:xfrm>
            <a:off x="-223443" y="5956012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519259A-A9B7-48EC-8927-CB55A1BAA4E4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4E21-713D-4C78-89D3-BDDDED17861B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D11E828C-60B3-4C95-9A1F-6A7A2091F46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AACE-269F-4FD5-907E-F3A451CE5443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D11E828C-60B3-4C95-9A1F-6A7A2091F46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AACE-269F-4FD5-907E-F3A451CE5443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D11E828C-60B3-4C95-9A1F-6A7A2091F46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AACE-269F-4FD5-907E-F3A451CE5443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02508" y="492045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1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15299" y="491942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15299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41A35F0-FEF2-4F12-8A3D-FE5F85594A5C}"/>
              </a:ext>
            </a:extLst>
          </p:cNvPr>
          <p:cNvSpPr/>
          <p:nvPr/>
        </p:nvSpPr>
        <p:spPr>
          <a:xfrm rot="10800000">
            <a:off x="-302508" y="5956010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D35F3-6ABC-4B2F-B4FF-D6FF6EB49741}"/>
              </a:ext>
            </a:extLst>
          </p:cNvPr>
          <p:cNvSpPr txBox="1"/>
          <p:nvPr/>
        </p:nvSpPr>
        <p:spPr>
          <a:xfrm>
            <a:off x="-223443" y="5956012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4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6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3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47621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47623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47621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47623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2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47621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47623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9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D11E828C-60B3-4C95-9A1F-6A7A2091F46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AACE-269F-4FD5-907E-F3A451CE5443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02508" y="492045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1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15299" y="491942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15299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41A35F0-FEF2-4F12-8A3D-FE5F85594A5C}"/>
              </a:ext>
            </a:extLst>
          </p:cNvPr>
          <p:cNvSpPr/>
          <p:nvPr/>
        </p:nvSpPr>
        <p:spPr>
          <a:xfrm rot="10800000">
            <a:off x="-302508" y="5956010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D35F3-6ABC-4B2F-B4FF-D6FF6EB49741}"/>
              </a:ext>
            </a:extLst>
          </p:cNvPr>
          <p:cNvSpPr txBox="1"/>
          <p:nvPr/>
        </p:nvSpPr>
        <p:spPr>
          <a:xfrm>
            <a:off x="-223443" y="5956012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81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D11E828C-60B3-4C95-9A1F-6A7A2091F46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AACE-269F-4FD5-907E-F3A451CE5443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87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D11E828C-60B3-4C95-9A1F-6A7A2091F46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AACE-269F-4FD5-907E-F3A451CE5443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6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155612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6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1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02508" y="492045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1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15299" y="4919420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15299" y="4919420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41A35F0-FEF2-4F12-8A3D-FE5F85594A5C}"/>
              </a:ext>
            </a:extLst>
          </p:cNvPr>
          <p:cNvSpPr/>
          <p:nvPr/>
        </p:nvSpPr>
        <p:spPr>
          <a:xfrm rot="10800000">
            <a:off x="-302508" y="5956010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D35F3-6ABC-4B2F-B4FF-D6FF6EB49741}"/>
              </a:ext>
            </a:extLst>
          </p:cNvPr>
          <p:cNvSpPr txBox="1"/>
          <p:nvPr/>
        </p:nvSpPr>
        <p:spPr>
          <a:xfrm>
            <a:off x="-223443" y="5956012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1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47621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47623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47621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47623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5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47621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47623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0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A3D14158-FA68-4F0A-B172-DBF0297E6299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36ED7-446F-4183-B4AF-14C5C1E01967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A3D14158-FA68-4F0A-B172-DBF0297E6299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36ED7-446F-4183-B4AF-14C5C1E01967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A3D14158-FA68-4F0A-B172-DBF0297E6299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36ED7-446F-4183-B4AF-14C5C1E01967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0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519259A-A9B7-48EC-8927-CB55A1BAA4E4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4E21-713D-4C78-89D3-BDDDED17861B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48689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48691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u="sng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519259A-A9B7-48EC-8927-CB55A1BAA4E4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4E21-713D-4C78-89D3-BDDDED17861B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538</Words>
  <Application>Microsoft Office PowerPoint</Application>
  <PresentationFormat>Widescreen</PresentationFormat>
  <Paragraphs>309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133</cp:revision>
  <dcterms:created xsi:type="dcterms:W3CDTF">2019-05-19T05:19:32Z</dcterms:created>
  <dcterms:modified xsi:type="dcterms:W3CDTF">2019-05-19T17:55:57Z</dcterms:modified>
</cp:coreProperties>
</file>