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28" r:id="rId3"/>
    <p:sldId id="315" r:id="rId4"/>
    <p:sldId id="317" r:id="rId5"/>
    <p:sldId id="314" r:id="rId6"/>
    <p:sldId id="329" r:id="rId7"/>
    <p:sldId id="318" r:id="rId8"/>
    <p:sldId id="261" r:id="rId9"/>
    <p:sldId id="330" r:id="rId10"/>
    <p:sldId id="319" r:id="rId11"/>
    <p:sldId id="262" r:id="rId12"/>
    <p:sldId id="338" r:id="rId13"/>
    <p:sldId id="265" r:id="rId14"/>
    <p:sldId id="339" r:id="rId15"/>
    <p:sldId id="264" r:id="rId16"/>
    <p:sldId id="331" r:id="rId17"/>
    <p:sldId id="320" r:id="rId18"/>
    <p:sldId id="296" r:id="rId19"/>
    <p:sldId id="344" r:id="rId20"/>
    <p:sldId id="295" r:id="rId21"/>
    <p:sldId id="345" r:id="rId22"/>
    <p:sldId id="293" r:id="rId23"/>
    <p:sldId id="332" r:id="rId24"/>
    <p:sldId id="321" r:id="rId25"/>
    <p:sldId id="277" r:id="rId26"/>
    <p:sldId id="299" r:id="rId27"/>
    <p:sldId id="322" r:id="rId28"/>
    <p:sldId id="275" r:id="rId29"/>
    <p:sldId id="333" r:id="rId30"/>
    <p:sldId id="327" r:id="rId31"/>
    <p:sldId id="269" r:id="rId32"/>
    <p:sldId id="342" r:id="rId33"/>
    <p:sldId id="271" r:id="rId34"/>
    <p:sldId id="343" r:id="rId35"/>
    <p:sldId id="270" r:id="rId36"/>
    <p:sldId id="334" r:id="rId37"/>
    <p:sldId id="323" r:id="rId38"/>
    <p:sldId id="272" r:id="rId39"/>
    <p:sldId id="340" r:id="rId40"/>
    <p:sldId id="274" r:id="rId41"/>
    <p:sldId id="341" r:id="rId42"/>
    <p:sldId id="273" r:id="rId43"/>
    <p:sldId id="335" r:id="rId44"/>
    <p:sldId id="324" r:id="rId45"/>
    <p:sldId id="278" r:id="rId46"/>
    <p:sldId id="325" r:id="rId47"/>
    <p:sldId id="306" r:id="rId48"/>
    <p:sldId id="308" r:id="rId49"/>
    <p:sldId id="336" r:id="rId50"/>
    <p:sldId id="326" r:id="rId51"/>
    <p:sldId id="33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creen" id="{2AB4FF29-EFD5-4188-BB9A-C7BFFBDFC75B}">
          <p14:sldIdLst>
            <p14:sldId id="280"/>
            <p14:sldId id="328"/>
            <p14:sldId id="315"/>
            <p14:sldId id="317"/>
          </p14:sldIdLst>
        </p14:section>
        <p14:section name="The Encryption" id="{5EE587A7-EB14-445A-AD2C-405FF6CADF80}">
          <p14:sldIdLst>
            <p14:sldId id="314"/>
            <p14:sldId id="329"/>
            <p14:sldId id="318"/>
          </p14:sldIdLst>
        </p14:section>
        <p14:section name="The Decryption" id="{6663229C-1BFD-41BD-BD36-E5611EDD636E}">
          <p14:sldIdLst>
            <p14:sldId id="261"/>
            <p14:sldId id="330"/>
            <p14:sldId id="319"/>
          </p14:sldIdLst>
        </p14:section>
        <p14:section name="Decryption -&gt; Name" id="{1941EE27-84E7-41E2-976A-6A2DC9C6421D}">
          <p14:sldIdLst>
            <p14:sldId id="262"/>
            <p14:sldId id="338"/>
            <p14:sldId id="265"/>
            <p14:sldId id="339"/>
            <p14:sldId id="264"/>
            <p14:sldId id="331"/>
            <p14:sldId id="320"/>
          </p14:sldIdLst>
        </p14:section>
        <p14:section name="Decryption -&gt; Password" id="{0C8ACB9D-D7A3-4ACD-8E7D-38A3EAFEE506}">
          <p14:sldIdLst>
            <p14:sldId id="296"/>
            <p14:sldId id="344"/>
            <p14:sldId id="295"/>
            <p14:sldId id="345"/>
            <p14:sldId id="293"/>
            <p14:sldId id="332"/>
            <p14:sldId id="321"/>
          </p14:sldIdLst>
        </p14:section>
        <p14:section name="Decryption -&gt; Loading Screen" id="{B11235D2-232F-47F1-B71D-CC42E7897EE6}">
          <p14:sldIdLst>
            <p14:sldId id="277"/>
            <p14:sldId id="299"/>
            <p14:sldId id="322"/>
          </p14:sldIdLst>
        </p14:section>
        <p14:section name="Decryption -&gt; File locations" id="{6AA1B42F-C135-4308-8BE6-83E123E322EC}">
          <p14:sldIdLst>
            <p14:sldId id="275"/>
            <p14:sldId id="333"/>
            <p14:sldId id="327"/>
          </p14:sldIdLst>
        </p14:section>
        <p14:section name="Encryption -&gt; Name" id="{1F0B2F5B-8E1F-47BC-8B62-7B2D85632F37}">
          <p14:sldIdLst>
            <p14:sldId id="269"/>
            <p14:sldId id="342"/>
            <p14:sldId id="271"/>
            <p14:sldId id="343"/>
            <p14:sldId id="270"/>
            <p14:sldId id="334"/>
            <p14:sldId id="323"/>
          </p14:sldIdLst>
        </p14:section>
        <p14:section name="Encryption -&gt; Password" id="{35115F0D-BFAB-4B38-BAC1-EB2B324C5F43}">
          <p14:sldIdLst>
            <p14:sldId id="272"/>
            <p14:sldId id="340"/>
            <p14:sldId id="274"/>
            <p14:sldId id="341"/>
            <p14:sldId id="273"/>
            <p14:sldId id="335"/>
            <p14:sldId id="324"/>
          </p14:sldIdLst>
        </p14:section>
        <p14:section name="Encryption -&gt; Loading Screen" id="{B88A0A1D-87D6-4A36-97CA-3CD63EF79547}">
          <p14:sldIdLst>
            <p14:sldId id="278"/>
            <p14:sldId id="325"/>
            <p14:sldId id="306"/>
          </p14:sldIdLst>
        </p14:section>
        <p14:section name="Encryption -&gt; File locations" id="{17BA8A60-C43F-4910-A9E5-C7D67FCED886}">
          <p14:sldIdLst>
            <p14:sldId id="308"/>
            <p14:sldId id="336"/>
            <p14:sldId id="326"/>
          </p14:sldIdLst>
        </p14:section>
        <p14:section name="Letters" id="{A1176EC2-B3EB-4FB1-A825-084FEA719BB1}">
          <p14:sldIdLst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6" orient="horz" pos="4152" userDrawn="1">
          <p15:clr>
            <a:srgbClr val="A4A3A4"/>
          </p15:clr>
        </p15:guide>
        <p15:guide id="8" pos="6744" userDrawn="1">
          <p15:clr>
            <a:srgbClr val="A4A3A4"/>
          </p15:clr>
        </p15:guide>
        <p15:guide id="9" orient="horz" pos="3720" userDrawn="1">
          <p15:clr>
            <a:srgbClr val="A4A3A4"/>
          </p15:clr>
        </p15:guide>
        <p15:guide id="10" pos="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EE53"/>
    <a:srgbClr val="349BBD"/>
    <a:srgbClr val="0C163A"/>
    <a:srgbClr val="666699"/>
    <a:srgbClr val="0066FF"/>
    <a:srgbClr val="6FB7E4"/>
    <a:srgbClr val="4AC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713" autoAdjust="0"/>
  </p:normalViewPr>
  <p:slideViewPr>
    <p:cSldViewPr snapToGrid="0">
      <p:cViewPr varScale="1">
        <p:scale>
          <a:sx n="121" d="100"/>
          <a:sy n="121" d="100"/>
        </p:scale>
        <p:origin x="446" y="91"/>
      </p:cViewPr>
      <p:guideLst>
        <p:guide orient="horz" pos="4152"/>
        <p:guide pos="6744"/>
        <p:guide orient="horz" pos="3720"/>
        <p:guide pos="9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27AC-1792-4240-A840-ACFEE242E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815E8-6D0A-4941-95AF-198EA2F44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3F23F-3B16-4C07-AE98-4E70A000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7221-4B66-4E6A-8E24-0FCB6CAB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2058D-45B8-44C4-B948-7D4285A0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2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4662-E26E-44BC-A8E3-85AF2AEE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8B379-E7A5-40D2-8580-2E2828C8B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0F262-6B33-4FA5-BF82-16D7681D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8803D-1FC9-4766-9179-73731B9A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63665-24EE-440A-9EA0-E4380793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0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15990-D489-4F7D-B2CD-5F29DF383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43C95-0370-42FE-9325-0DE93135D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A2E5-1E7C-4DB6-896D-A6AFCE0C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82559-D865-41AB-9340-13F6E694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F9B72-4A33-4DC5-8586-329AAE91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8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D58C-427F-42F8-9C5F-3BA32EC3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5A11E-596E-43F6-8F96-31A7C9B6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5E21E-6EDA-48D7-B3D1-FEFDEBD8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52A40-A84E-4B68-9C7C-AA4A08CC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473D4-49D2-4559-8E64-C29E19F7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9426-DFC9-4A28-B2C3-61AF8FE5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F30DC-52AC-4D44-B895-CAE4457CD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FEEE6-0ED1-443D-9ED1-FB8B755C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C190-E306-48AA-97DD-B546A4BB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F45A0-3639-4E15-AFBB-F0F7BB45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4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DC24-BCBF-4958-B219-4734B045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C8C6B-D43F-42BA-9594-A5C7C5339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38B9F-0007-4BCB-BB04-11D78D277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63B3B-3FF5-448B-89DB-979CDE11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9CDAD-C731-47F3-A9C6-F56C58B0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C4B2C-DF78-4B15-A5DE-21CA3709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2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D0DD-3DBD-4FDB-AF9E-085390ED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AA0F7-1D7C-4D64-9314-46829B238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77F7A-1681-40A9-92F1-42C954032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9B1C3-2E3D-436A-955C-0963CDCBB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2714F-8B0F-44A5-B7D4-D160A037F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531C2-4911-4CEE-AEF7-1A4685CB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2382B-C7DA-409B-A9FB-DB9D7F83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38882-FCF3-4C44-8B42-0C2522BB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8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B36A-9944-483D-BD5F-83B8DBDB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BABC1-C5CC-4688-AC19-F33F47D6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C3DD8-E364-4129-B49D-B3A98DCE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2283C-8B7B-4627-B80B-946ACB03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3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2A6F6-CE74-4C8A-BB17-D3E21D3F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8A85C-1581-45E7-9837-B2B9FE86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C0F7C-77AD-41B0-B6CC-A77CEDF4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7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5314-C55D-44E6-BE47-950CA0C8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906F3-317A-4304-9FA4-75FBC74EE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DE8C7-0643-4E98-AE47-106328D53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FC14A-B06B-45CE-B80C-3A326EEB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E8C45-0510-41BA-8A5C-910B67CB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E9B35-0256-4ACA-88F8-B02F418F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AAFC-9551-4CA5-885F-0274A8B6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39CEB-1B1B-48C4-8E6F-83EB7F811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65B40-04D6-453D-AD40-19F991DC4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83267-D4D2-4883-BADE-E611A4FF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3100C-1B98-47A7-9374-EC4F1661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9612B-E677-4FF9-91AB-49BA5E62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BF11-684F-4552-B14E-8F4344DB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C3216-322A-4132-9915-FDA7D76C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7E6C3-2536-4B8E-A56D-4CABD9EE4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1D0F4-FCAE-4EF6-A237-A60763AE845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2788A-DBDB-4637-A4A6-ABDADC2B2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B2472-4411-43B6-98EC-6EFFDEF56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3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5AC22A66-BD1C-4AD6-A5D0-9C9F8E4FF764}"/>
              </a:ext>
            </a:extLst>
          </p:cNvPr>
          <p:cNvSpPr/>
          <p:nvPr/>
        </p:nvSpPr>
        <p:spPr>
          <a:xfrm>
            <a:off x="-340344" y="493983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D1439D-1351-4562-85BD-D942DC3531A0}"/>
              </a:ext>
            </a:extLst>
          </p:cNvPr>
          <p:cNvSpPr txBox="1"/>
          <p:nvPr/>
        </p:nvSpPr>
        <p:spPr>
          <a:xfrm>
            <a:off x="-37835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EEFE3E76-8EBC-4733-AEC7-EE7031520585}"/>
              </a:ext>
            </a:extLst>
          </p:cNvPr>
          <p:cNvSpPr/>
          <p:nvPr/>
        </p:nvSpPr>
        <p:spPr>
          <a:xfrm>
            <a:off x="8153137" y="493880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89E96-512D-4DF9-9AA6-F7B266F2C4BB}"/>
              </a:ext>
            </a:extLst>
          </p:cNvPr>
          <p:cNvSpPr txBox="1"/>
          <p:nvPr/>
        </p:nvSpPr>
        <p:spPr>
          <a:xfrm>
            <a:off x="8153137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3"/>
            <a:ext cx="10043160" cy="2007573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0" y="386080"/>
            <a:ext cx="9667240" cy="94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4800" spc="300" dirty="0">
                <a:solidFill>
                  <a:srgbClr val="2EEE53"/>
                </a:solidFill>
                <a:latin typeface="Impact" panose="020B0806030902050204" pitchFamily="34" charset="0"/>
              </a:rPr>
              <a:t>Project - WEX.asm:</a:t>
            </a:r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0F77C-DBF6-4383-8BE7-082ABA4FFE40}"/>
              </a:ext>
            </a:extLst>
          </p:cNvPr>
          <p:cNvSpPr txBox="1"/>
          <p:nvPr/>
        </p:nvSpPr>
        <p:spPr>
          <a:xfrm>
            <a:off x="0" y="1213767"/>
            <a:ext cx="966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chemeClr val="bg1"/>
                </a:solidFill>
                <a:latin typeface="Impact" panose="020B0806030902050204" pitchFamily="34" charset="0"/>
              </a:rPr>
              <a:t>	         </a:t>
            </a:r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Mission Encryption	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31397579-A2C2-4CAB-A59F-74DF622D136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527361-F07E-4186-B88D-26EC9D986D6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30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Enter the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[better be right].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4. DON’T FORGET TO PUT THE DATAFILE IN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DIRECTORY.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B2BE778-0F8A-49CE-A52A-167A4932E38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AD0C2-D3AD-4E8F-B02C-3231936089B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9841CBF8-39F4-4CA8-B29F-0EC1F9947B45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6EC19-C304-43F3-9DF5-2EB13CDA4AFD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0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 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D82DEFD8-F1D1-462B-A14B-3F0AED80E690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0B1A23-DF79-4A54-8302-2A93C1DA09AA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63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 		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97C0AB5A-5520-42D1-A435-72A0A8DEB9FF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304451-1E43-4AE4-A819-4E3D73DE9A8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97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Name</a:t>
            </a:r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95E467C4-4569-40D9-8CAA-75DDC878031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C889B-890A-4D61-B5AE-230CC7C6BB5A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413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Name</a:t>
            </a:r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7C464040-4051-48EA-9549-D9B784E4B343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B6BE9-0D0F-4DF2-94D5-92128AC8246E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2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8CC4ACF-D560-40F8-A20D-2FDD56135742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5A74E-9A84-4018-98B4-42F19BAA152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C467A28B-34E8-4B6A-8181-08A7A7550DC9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148CF-F090-49B2-9A7B-3BF414A2A29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77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8CC4ACF-D560-40F8-A20D-2FDD56135742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5A74E-9A84-4018-98B4-42F19BAA152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C467A28B-34E8-4B6A-8181-08A7A7550DC9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148CF-F090-49B2-9A7B-3BF414A2A29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30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8CC4ACF-D560-40F8-A20D-2FDD56135742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5A74E-9A84-4018-98B4-42F19BAA152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C467A28B-34E8-4B6A-8181-08A7A7550DC9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148CF-F090-49B2-9A7B-3BF414A2A29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8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5ED3EE95-93E1-4BF3-B359-66FD8CF91D48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13909-97BB-4901-A398-815BC0D034D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93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95042FF-E04E-47BC-8803-937786F4E3A2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98942-9900-484B-8ADA-B1B3AA94B346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5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5AC22A66-BD1C-4AD6-A5D0-9C9F8E4FF764}"/>
              </a:ext>
            </a:extLst>
          </p:cNvPr>
          <p:cNvSpPr/>
          <p:nvPr/>
        </p:nvSpPr>
        <p:spPr>
          <a:xfrm>
            <a:off x="-340344" y="493983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D1439D-1351-4562-85BD-D942DC3531A0}"/>
              </a:ext>
            </a:extLst>
          </p:cNvPr>
          <p:cNvSpPr txBox="1"/>
          <p:nvPr/>
        </p:nvSpPr>
        <p:spPr>
          <a:xfrm>
            <a:off x="-37835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EEFE3E76-8EBC-4733-AEC7-EE7031520585}"/>
              </a:ext>
            </a:extLst>
          </p:cNvPr>
          <p:cNvSpPr/>
          <p:nvPr/>
        </p:nvSpPr>
        <p:spPr>
          <a:xfrm>
            <a:off x="8153137" y="493880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89E96-512D-4DF9-9AA6-F7B266F2C4BB}"/>
              </a:ext>
            </a:extLst>
          </p:cNvPr>
          <p:cNvSpPr txBox="1"/>
          <p:nvPr/>
        </p:nvSpPr>
        <p:spPr>
          <a:xfrm>
            <a:off x="8153137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3"/>
            <a:ext cx="10043160" cy="2007573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0" y="386080"/>
            <a:ext cx="9667240" cy="94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4800" spc="300" dirty="0">
                <a:solidFill>
                  <a:srgbClr val="2EEE53"/>
                </a:solidFill>
                <a:latin typeface="Impact" panose="020B0806030902050204" pitchFamily="34" charset="0"/>
              </a:rPr>
              <a:t>Project - WEX.asm:</a:t>
            </a:r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0F77C-DBF6-4383-8BE7-082ABA4FFE40}"/>
              </a:ext>
            </a:extLst>
          </p:cNvPr>
          <p:cNvSpPr txBox="1"/>
          <p:nvPr/>
        </p:nvSpPr>
        <p:spPr>
          <a:xfrm>
            <a:off x="0" y="1213767"/>
            <a:ext cx="966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chemeClr val="bg1"/>
                </a:solidFill>
                <a:latin typeface="Impact" panose="020B0806030902050204" pitchFamily="34" charset="0"/>
              </a:rPr>
              <a:t>	         </a:t>
            </a:r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Mission Encryption	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83C92873-A2B3-49BF-8352-1168971B1E3A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88608A-93F6-4918-BD99-6EBE2073CB08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164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 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8D717FAA-720C-4137-90CB-7209862EC023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C3D7B-2932-468F-9F70-32D275A1BFBF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06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 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		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E4F4D780-5D55-4B7C-9BCA-AA7B831A41C6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E84B4-DB14-4E49-BA4B-1178D051056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958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1E9D0E4C-4494-4AA3-BA63-B060FA2BB966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DD9F8-0238-47D1-B9D5-08E4518D2E28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BBFFEEE-8739-45B4-89EF-360B99A3919F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2F00B-94BA-4D04-A8F0-778C0C23B0A3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186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1E9D0E4C-4494-4AA3-BA63-B060FA2BB966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DD9F8-0238-47D1-B9D5-08E4518D2E28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BBFFEEE-8739-45B4-89EF-360B99A3919F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2F00B-94BA-4D04-A8F0-778C0C23B0A3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346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1E9D0E4C-4494-4AA3-BA63-B060FA2BB966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DD9F8-0238-47D1-B9D5-08E4518D2E28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BBFFEEE-8739-45B4-89EF-360B99A3919F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2F00B-94BA-4D04-A8F0-778C0C23B0A3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455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decrypted.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</p:spTree>
    <p:extLst>
      <p:ext uri="{BB962C8B-B14F-4D97-AF65-F5344CB8AC3E}">
        <p14:creationId xmlns:p14="http://schemas.microsoft.com/office/powerpoint/2010/main" val="158813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decrypted.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30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decrypted.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93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5AEDF43C-4B1C-46DE-A976-42F9D3F24795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122FE-D1AE-4D46-BD21-424A76DCB5C5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4511A0AA-F108-4A54-9BBD-0FBF1553B8AE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B6982-E29E-46C2-B9F6-65EDFD188CD7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32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5AEDF43C-4B1C-46DE-A976-42F9D3F24795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122FE-D1AE-4D46-BD21-424A76DCB5C5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4511A0AA-F108-4A54-9BBD-0FBF1553B8AE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B6982-E29E-46C2-B9F6-65EDFD188CD7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8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EEFE3E76-8EBC-4733-AEC7-EE7031520585}"/>
              </a:ext>
            </a:extLst>
          </p:cNvPr>
          <p:cNvSpPr/>
          <p:nvPr/>
        </p:nvSpPr>
        <p:spPr>
          <a:xfrm>
            <a:off x="8153137" y="493880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89E96-512D-4DF9-9AA6-F7B266F2C4BB}"/>
              </a:ext>
            </a:extLst>
          </p:cNvPr>
          <p:cNvSpPr txBox="1"/>
          <p:nvPr/>
        </p:nvSpPr>
        <p:spPr>
          <a:xfrm>
            <a:off x="8153137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3"/>
            <a:ext cx="10043160" cy="2007573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0" y="386080"/>
            <a:ext cx="9667240" cy="94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4800" spc="300" dirty="0">
                <a:solidFill>
                  <a:srgbClr val="2EEE53"/>
                </a:solidFill>
                <a:latin typeface="Impact" panose="020B0806030902050204" pitchFamily="34" charset="0"/>
              </a:rPr>
              <a:t>Project - WEX.asm:</a:t>
            </a:r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0F77C-DBF6-4383-8BE7-082ABA4FFE40}"/>
              </a:ext>
            </a:extLst>
          </p:cNvPr>
          <p:cNvSpPr txBox="1"/>
          <p:nvPr/>
        </p:nvSpPr>
        <p:spPr>
          <a:xfrm>
            <a:off x="0" y="1213767"/>
            <a:ext cx="966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chemeClr val="bg1"/>
                </a:solidFill>
                <a:latin typeface="Impact" panose="020B0806030902050204" pitchFamily="34" charset="0"/>
              </a:rPr>
              <a:t>	         </a:t>
            </a:r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Mission Encryption	</a:t>
            </a: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68044510-FB9F-4213-8053-A939E065310A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38DD4C-CC3E-4BBA-B035-FE486B8211E6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AC78F248-E5EB-42D3-9E5E-0D2292CBF718}"/>
              </a:ext>
            </a:extLst>
          </p:cNvPr>
          <p:cNvSpPr/>
          <p:nvPr/>
        </p:nvSpPr>
        <p:spPr>
          <a:xfrm>
            <a:off x="-340344" y="493983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11CC9D-FAC7-4F9D-97A1-FF3974CFB44D}"/>
              </a:ext>
            </a:extLst>
          </p:cNvPr>
          <p:cNvSpPr txBox="1"/>
          <p:nvPr/>
        </p:nvSpPr>
        <p:spPr>
          <a:xfrm>
            <a:off x="-37836" y="4934653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776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5AEDF43C-4B1C-46DE-A976-42F9D3F24795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122FE-D1AE-4D46-BD21-424A76DCB5C5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4511A0AA-F108-4A54-9BBD-0FBF1553B8AE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B6982-E29E-46C2-B9F6-65EDFD188CD7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52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 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2EB900EE-E466-4B01-ADE3-21AB39B87F43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7A255-E200-4796-8622-B716691B9FFE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942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 		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C9B8B705-F019-4D19-B36C-EC4B1172B414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7716A-CB1C-44EE-95BF-9FDFEC11EF6E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639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Name</a:t>
            </a:r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895B05F0-480C-471D-9CB3-AA4DF04B164F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A67B1-B2B7-4983-BD02-F640077BBE13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844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Name</a:t>
            </a:r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0831DDFB-3205-4F4A-801D-5FC2529BEDC2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F10A6-112C-4CFD-9698-6CFD11787725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875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 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F2AB6B86-F8D0-4172-9021-1AC403E5BED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2A955-3C25-40DE-8A6D-A0D0CBE4248F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80D35CF2-EE6E-43C8-8790-B40D5D4B931D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89042-9E03-4701-846F-40AC637EB6F1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 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F2AB6B86-F8D0-4172-9021-1AC403E5BED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2A955-3C25-40DE-8A6D-A0D0CBE4248F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80D35CF2-EE6E-43C8-8790-B40D5D4B931D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89042-9E03-4701-846F-40AC637EB6F1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479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 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F2AB6B86-F8D0-4172-9021-1AC403E5BED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2A955-3C25-40DE-8A6D-A0D0CBE4248F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80D35CF2-EE6E-43C8-8790-B40D5D4B931D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89042-9E03-4701-846F-40AC637EB6F1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142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CD6D49F2-5CF5-40F4-9F9D-5F1877AEE0C9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1A991-1A47-4981-BACE-7D7105C963E8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32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8E9896BF-7416-4031-BCBB-8B9355E5785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81DC72-B6BE-44DA-AE8B-6A235324773A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32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5AC22A66-BD1C-4AD6-A5D0-9C9F8E4FF764}"/>
              </a:ext>
            </a:extLst>
          </p:cNvPr>
          <p:cNvSpPr/>
          <p:nvPr/>
        </p:nvSpPr>
        <p:spPr>
          <a:xfrm>
            <a:off x="-340344" y="493983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D1439D-1351-4562-85BD-D942DC3531A0}"/>
              </a:ext>
            </a:extLst>
          </p:cNvPr>
          <p:cNvSpPr txBox="1"/>
          <p:nvPr/>
        </p:nvSpPr>
        <p:spPr>
          <a:xfrm>
            <a:off x="-37835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EEFE3E76-8EBC-4733-AEC7-EE7031520585}"/>
              </a:ext>
            </a:extLst>
          </p:cNvPr>
          <p:cNvSpPr/>
          <p:nvPr/>
        </p:nvSpPr>
        <p:spPr>
          <a:xfrm>
            <a:off x="8153137" y="493880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89E96-512D-4DF9-9AA6-F7B266F2C4BB}"/>
              </a:ext>
            </a:extLst>
          </p:cNvPr>
          <p:cNvSpPr txBox="1"/>
          <p:nvPr/>
        </p:nvSpPr>
        <p:spPr>
          <a:xfrm>
            <a:off x="8153137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3"/>
            <a:ext cx="10043160" cy="2007573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0" y="386080"/>
            <a:ext cx="9667240" cy="94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4800" spc="300" dirty="0">
                <a:solidFill>
                  <a:srgbClr val="2EEE53"/>
                </a:solidFill>
                <a:latin typeface="Impact" panose="020B0806030902050204" pitchFamily="34" charset="0"/>
              </a:rPr>
              <a:t>Project - WEX.asm:</a:t>
            </a:r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0F77C-DBF6-4383-8BE7-082ABA4FFE40}"/>
              </a:ext>
            </a:extLst>
          </p:cNvPr>
          <p:cNvSpPr txBox="1"/>
          <p:nvPr/>
        </p:nvSpPr>
        <p:spPr>
          <a:xfrm>
            <a:off x="0" y="1213767"/>
            <a:ext cx="966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chemeClr val="bg1"/>
                </a:solidFill>
                <a:latin typeface="Impact" panose="020B0806030902050204" pitchFamily="34" charset="0"/>
              </a:rPr>
              <a:t>	         </a:t>
            </a:r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Mission Encryption	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CED5F9FF-0F1B-4B23-8A71-FF0A9EB2598D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9C419-3E70-437D-884B-C736BB144C8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1396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 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		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5C762463-6390-4D1A-84BA-98320DEC8CBB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17451-16EB-4FBC-BDE5-11997050F072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612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 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		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C84AB837-A347-493E-90EF-C79BB57576EF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5961F-5AA2-45C5-BE1A-DB844C3F55EB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882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3E074101-ED45-47F3-9880-70918F77EFA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5A567-CA49-4B3F-80DD-23A87F15C3B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E16ADE09-3ABF-4074-9FBA-50D4D778B3C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6C6318-4E35-425B-86F1-3EA4B10658A7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53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3E074101-ED45-47F3-9880-70918F77EFA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5A567-CA49-4B3F-80DD-23A87F15C3B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E16ADE09-3ABF-4074-9FBA-50D4D778B3C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6C6318-4E35-425B-86F1-3EA4B10658A7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62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3E074101-ED45-47F3-9880-70918F77EFA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5A567-CA49-4B3F-80DD-23A87F15C3B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E16ADE09-3ABF-4074-9FBA-50D4D778B3C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6C6318-4E35-425B-86F1-3EA4B10658A7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506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encrypted.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</p:spTree>
    <p:extLst>
      <p:ext uri="{BB962C8B-B14F-4D97-AF65-F5344CB8AC3E}">
        <p14:creationId xmlns:p14="http://schemas.microsoft.com/office/powerpoint/2010/main" val="1939987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encrypted.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062DCE8A-0AE9-4F4F-87BE-20C20853C780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36022-48DC-428B-8B7B-465B2C7CFC25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55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encrypted.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38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don’t forget, you’ll need the </a:t>
            </a:r>
            <a:r>
              <a:rPr lang="en-US" sz="4000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 to decrypt your file later.</a:t>
            </a:r>
            <a:endParaRPr lang="en-US" sz="4000" b="1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375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don’t forget, you’ll need the </a:t>
            </a:r>
            <a:r>
              <a:rPr lang="en-US" sz="4000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 to decrypt your file later.</a:t>
            </a:r>
            <a:endParaRPr lang="en-US" sz="4000" b="1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97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19" y="318848"/>
            <a:ext cx="1004316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new encrypted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key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for decryption.</a:t>
            </a:r>
          </a:p>
          <a:p>
            <a:pPr lvl="2"/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65A8C782-3980-423F-B84B-DBC0B53376A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C79EB-7E29-4A80-8F49-05D7D0CA8AD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0C29FEFA-FE5D-4772-93E1-63E5C8758F0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6128-CFA4-4292-BC22-2B56B2C9B40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3859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don’t forget, you’ll need the </a:t>
            </a:r>
            <a:r>
              <a:rPr lang="en-US" sz="4000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 to decrypt your file later.</a:t>
            </a:r>
            <a:endParaRPr lang="en-US" sz="4000" b="1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4128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DC9F1A-F18E-4B3B-A52F-8252850B4725}"/>
              </a:ext>
            </a:extLst>
          </p:cNvPr>
          <p:cNvSpPr txBox="1"/>
          <p:nvPr/>
        </p:nvSpPr>
        <p:spPr>
          <a:xfrm>
            <a:off x="-60960" y="0"/>
            <a:ext cx="1231392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 B C D E F G H I J K L M N O P Q R S T U V W X Y Z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 b c d e f g h 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i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j k l m n o p q r s t u v w x y z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1 2 3 4 5 6 7 8 9 </a:t>
            </a:r>
          </a:p>
        </p:txBody>
      </p:sp>
    </p:spTree>
    <p:extLst>
      <p:ext uri="{BB962C8B-B14F-4D97-AF65-F5344CB8AC3E}">
        <p14:creationId xmlns:p14="http://schemas.microsoft.com/office/powerpoint/2010/main" val="204191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19" y="318848"/>
            <a:ext cx="1004316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new encrypted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key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for decryption.</a:t>
            </a:r>
          </a:p>
          <a:p>
            <a:pPr lvl="2"/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65A8C782-3980-423F-B84B-DBC0B53376A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C79EB-7E29-4A80-8F49-05D7D0CA8AD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0C29FEFA-FE5D-4772-93E1-63E5C8758F0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6128-CFA4-4292-BC22-2B56B2C9B40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6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19" y="318848"/>
            <a:ext cx="1004316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new encrypted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key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for decryption.</a:t>
            </a:r>
          </a:p>
          <a:p>
            <a:pPr lvl="2"/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65A8C782-3980-423F-B84B-DBC0B53376A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C79EB-7E29-4A80-8F49-05D7D0CA8AD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0C29FEFA-FE5D-4772-93E1-63E5C8758F0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6128-CFA4-4292-BC22-2B56B2C9B40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82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Enter the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[better be right].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4. DON’T FORGET TO PUT THE DATAFILE IN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DIRECTORY.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B2BE778-0F8A-49CE-A52A-167A4932E38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AD0C2-D3AD-4E8F-B02C-3231936089B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9841CBF8-39F4-4CA8-B29F-0EC1F9947B45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6EC19-C304-43F3-9DF5-2EB13CDA4AFD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27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Enter the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[better be right].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4. DON’T FORGET TO PUT THE DATAFILE IN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DIRECTORY.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B2BE778-0F8A-49CE-A52A-167A4932E38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AD0C2-D3AD-4E8F-B02C-3231936089B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9841CBF8-39F4-4CA8-B29F-0EC1F9947B45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6EC19-C304-43F3-9DF5-2EB13CDA4AFD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86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675</Words>
  <Application>Microsoft Office PowerPoint</Application>
  <PresentationFormat>Widescreen</PresentationFormat>
  <Paragraphs>382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wexler</dc:creator>
  <cp:lastModifiedBy>omer wexler</cp:lastModifiedBy>
  <cp:revision>164</cp:revision>
  <dcterms:created xsi:type="dcterms:W3CDTF">2019-05-19T05:19:32Z</dcterms:created>
  <dcterms:modified xsi:type="dcterms:W3CDTF">2019-05-22T12:46:00Z</dcterms:modified>
</cp:coreProperties>
</file>