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4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0191-424A-4768-B6B7-BF8F6E78BD2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2C59-8E63-49F9-B8C6-EEBCEAA6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merfrq.github.io/Fyp-slid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HIREKAR.COM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is an E-Marketplace web-application which will connect clients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with thousands of Photographers on one single platform.</a:t>
            </a:r>
          </a:p>
        </p:txBody>
      </p:sp>
    </p:spTree>
    <p:extLst>
      <p:ext uri="{BB962C8B-B14F-4D97-AF65-F5344CB8AC3E}">
        <p14:creationId xmlns:p14="http://schemas.microsoft.com/office/powerpoint/2010/main" val="30254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Why HireKar.com?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Automating the Hiring Process.</a:t>
            </a:r>
          </a:p>
          <a:p>
            <a:pPr fontAlgn="base"/>
            <a:r>
              <a:rPr lang="en-US" dirty="0"/>
              <a:t>Converting the traditional hiring </a:t>
            </a:r>
            <a:r>
              <a:rPr lang="en-US" dirty="0" err="1"/>
              <a:t>proccess</a:t>
            </a:r>
            <a:r>
              <a:rPr lang="en-US" dirty="0"/>
              <a:t> into an automated one.</a:t>
            </a:r>
          </a:p>
          <a:p>
            <a:pPr fontAlgn="base"/>
            <a:r>
              <a:rPr lang="en-US" b="1" dirty="0"/>
              <a:t>Wastage of time and effort.</a:t>
            </a:r>
          </a:p>
          <a:p>
            <a:pPr fontAlgn="base"/>
            <a:r>
              <a:rPr lang="en-US" dirty="0"/>
              <a:t>The only way they get clients is through social </a:t>
            </a:r>
            <a:r>
              <a:rPr lang="en-US" dirty="0" err="1"/>
              <a:t>media,references</a:t>
            </a:r>
            <a:r>
              <a:rPr lang="en-US" dirty="0"/>
              <a:t> or work of mouth which requires time and effort.</a:t>
            </a:r>
          </a:p>
          <a:p>
            <a:pPr fontAlgn="base"/>
            <a:r>
              <a:rPr lang="en-US" b="1" dirty="0"/>
              <a:t>Not enough options.</a:t>
            </a:r>
          </a:p>
          <a:p>
            <a:pPr fontAlgn="base"/>
            <a:r>
              <a:rPr lang="en-US" dirty="0"/>
              <a:t>You don't have much to start with and no proper way judging the photographer.</a:t>
            </a:r>
          </a:p>
        </p:txBody>
      </p:sp>
    </p:spTree>
    <p:extLst>
      <p:ext uri="{BB962C8B-B14F-4D97-AF65-F5344CB8AC3E}">
        <p14:creationId xmlns:p14="http://schemas.microsoft.com/office/powerpoint/2010/main" val="346873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Solutions It will Provide.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Providing </a:t>
            </a:r>
            <a:r>
              <a:rPr lang="en-US" b="1" dirty="0"/>
              <a:t>a Starting Point for the Photographers.</a:t>
            </a:r>
          </a:p>
          <a:p>
            <a:pPr marL="0" indent="0" fontAlgn="base">
              <a:buNone/>
            </a:pPr>
            <a:r>
              <a:rPr lang="en-US" dirty="0" err="1"/>
              <a:t>Hirekar</a:t>
            </a:r>
            <a:r>
              <a:rPr lang="en-US" dirty="0"/>
              <a:t> simply eliminates all the barrier between the photographer and the client by providing a starting point through this platform.</a:t>
            </a:r>
          </a:p>
          <a:p>
            <a:pPr fontAlgn="base"/>
            <a:r>
              <a:rPr lang="en-US" b="1" dirty="0"/>
              <a:t>An opportunity to engage.</a:t>
            </a:r>
          </a:p>
          <a:p>
            <a:pPr marL="0" indent="0" fontAlgn="base">
              <a:buNone/>
            </a:pPr>
            <a:r>
              <a:rPr lang="en-US" dirty="0"/>
              <a:t>You get to know about the photographer to see if he is the right fit for the job.</a:t>
            </a:r>
          </a:p>
          <a:p>
            <a:pPr fontAlgn="base"/>
            <a:r>
              <a:rPr lang="en-US" b="1" dirty="0"/>
              <a:t>Elimination the hassle and time.</a:t>
            </a:r>
          </a:p>
          <a:p>
            <a:pPr marL="0" indent="0" fontAlgn="base">
              <a:buNone/>
            </a:pPr>
            <a:r>
              <a:rPr lang="en-US" dirty="0"/>
              <a:t>You get to select the right person for the job without any hassle and Wastage of time.</a:t>
            </a:r>
          </a:p>
        </p:txBody>
      </p:sp>
    </p:spTree>
    <p:extLst>
      <p:ext uri="{BB962C8B-B14F-4D97-AF65-F5344CB8AC3E}">
        <p14:creationId xmlns:p14="http://schemas.microsoft.com/office/powerpoint/2010/main" val="300636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Tools and Technology to be Used.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cap="all" dirty="0"/>
              <a:t>ANGULAR</a:t>
            </a:r>
          </a:p>
          <a:p>
            <a:pPr marL="0" indent="0" fontAlgn="base">
              <a:buNone/>
            </a:pPr>
            <a:r>
              <a:rPr lang="en-US" dirty="0"/>
              <a:t>For the Frontend.</a:t>
            </a:r>
          </a:p>
          <a:p>
            <a:pPr fontAlgn="base"/>
            <a:r>
              <a:rPr lang="en-US" b="1" cap="all" dirty="0"/>
              <a:t>NODEJS / EXPRESS</a:t>
            </a:r>
          </a:p>
          <a:p>
            <a:pPr marL="0" indent="0" fontAlgn="base">
              <a:buNone/>
            </a:pPr>
            <a:r>
              <a:rPr lang="en-US" dirty="0"/>
              <a:t>For the Backend.</a:t>
            </a:r>
          </a:p>
          <a:p>
            <a:pPr fontAlgn="base"/>
            <a:r>
              <a:rPr lang="en-US" b="1" cap="all" dirty="0"/>
              <a:t>GITHUB</a:t>
            </a:r>
          </a:p>
          <a:p>
            <a:pPr marL="0" indent="0" fontAlgn="base">
              <a:buNone/>
            </a:pPr>
            <a:r>
              <a:rPr lang="en-US" dirty="0"/>
              <a:t>For the Version-Control.</a:t>
            </a:r>
          </a:p>
          <a:p>
            <a:pPr fontAlgn="base"/>
            <a:r>
              <a:rPr lang="en-US" b="1" cap="all" dirty="0"/>
              <a:t>MONGODB</a:t>
            </a:r>
          </a:p>
          <a:p>
            <a:pPr marL="0" indent="0" fontAlgn="base">
              <a:buNone/>
            </a:pPr>
            <a:r>
              <a:rPr lang="en-US" dirty="0"/>
              <a:t>For the Persistence.</a:t>
            </a:r>
          </a:p>
          <a:p>
            <a:pPr fontAlgn="base"/>
            <a:r>
              <a:rPr lang="en-US" b="1" cap="all" dirty="0"/>
              <a:t>REST </a:t>
            </a:r>
            <a:r>
              <a:rPr lang="en-US" b="1" cap="all" dirty="0" smtClean="0"/>
              <a:t>API</a:t>
            </a:r>
          </a:p>
          <a:p>
            <a:pPr marL="0" indent="0" fontAlgn="base">
              <a:buNone/>
            </a:pPr>
            <a:r>
              <a:rPr lang="en-US" dirty="0"/>
              <a:t>For Interaction and Fetching Data.</a:t>
            </a:r>
            <a:endParaRPr lang="en-US" b="1" cap="all" dirty="0"/>
          </a:p>
        </p:txBody>
      </p:sp>
    </p:spTree>
    <p:extLst>
      <p:ext uri="{BB962C8B-B14F-4D97-AF65-F5344CB8AC3E}">
        <p14:creationId xmlns:p14="http://schemas.microsoft.com/office/powerpoint/2010/main" val="16610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US" b="1" dirty="0" err="1" smtClean="0"/>
              <a:t>Exif</a:t>
            </a:r>
            <a:endParaRPr lang="en-US" b="1" dirty="0"/>
          </a:p>
          <a:p>
            <a:pPr marL="0" indent="0" fontAlgn="base">
              <a:buNone/>
            </a:pPr>
            <a:r>
              <a:rPr lang="en-US" dirty="0" err="1"/>
              <a:t>Exif</a:t>
            </a:r>
            <a:r>
              <a:rPr lang="en-US" dirty="0"/>
              <a:t> Data Extraction From the Images.</a:t>
            </a:r>
          </a:p>
          <a:p>
            <a:pPr marL="0" indent="0" fontAlgn="base">
              <a:buNone/>
            </a:pPr>
            <a:r>
              <a:rPr lang="en-US" dirty="0">
                <a:hlinkClick r:id="rId2" tooltip="#"/>
              </a:rPr>
              <a:t>Dimensions.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Camera Name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Model...</a:t>
            </a:r>
            <a:endParaRPr lang="en-US" dirty="0"/>
          </a:p>
          <a:p>
            <a:pPr fontAlgn="base"/>
            <a:r>
              <a:rPr lang="en-US" b="1" dirty="0"/>
              <a:t> Dashboard.</a:t>
            </a:r>
          </a:p>
          <a:p>
            <a:pPr marL="0" indent="0" fontAlgn="base">
              <a:buNone/>
            </a:pPr>
            <a:r>
              <a:rPr lang="en-US" dirty="0"/>
              <a:t>Dashboard for the user to Keep track of the activities.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Uploads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Hits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Sentiments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 Sentimental Analysis.</a:t>
            </a:r>
          </a:p>
          <a:p>
            <a:pPr marL="0" indent="0" fontAlgn="base">
              <a:buNone/>
            </a:pPr>
            <a:r>
              <a:rPr lang="en-US" dirty="0"/>
              <a:t>Analysis of the Reviews Given by the Audience.</a:t>
            </a:r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Positive</a:t>
            </a:r>
            <a:endParaRPr lang="en-US" dirty="0"/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Negative</a:t>
            </a:r>
            <a:endParaRPr lang="en-US" dirty="0"/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Neutral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5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04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Photo Object and </a:t>
            </a:r>
            <a:r>
              <a:rPr lang="en-US" b="1" dirty="0" err="1"/>
              <a:t>Exif</a:t>
            </a:r>
            <a:r>
              <a:rPr lang="en-US" b="1" dirty="0"/>
              <a:t> Data Representation.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Exif</a:t>
            </a:r>
            <a:r>
              <a:rPr lang="en-US" sz="2000" b="1" dirty="0" smtClean="0"/>
              <a:t> Data</a:t>
            </a:r>
            <a:r>
              <a:rPr lang="en-US" sz="2000" dirty="0" smtClean="0"/>
              <a:t> is the meta data associated with the File which is </a:t>
            </a:r>
            <a:r>
              <a:rPr lang="en-US" sz="2000" dirty="0" err="1" smtClean="0"/>
              <a:t>relevent</a:t>
            </a:r>
            <a:r>
              <a:rPr lang="en-US" sz="2000" dirty="0" smtClean="0"/>
              <a:t> to the photographer.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8" y="2150402"/>
            <a:ext cx="5277073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the system</a:t>
            </a:r>
            <a:endParaRPr lang="en-US" dirty="0"/>
          </a:p>
        </p:txBody>
      </p:sp>
      <p:pic>
        <p:nvPicPr>
          <p:cNvPr id="2050" name="Picture 2" descr="Network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29" y="1409913"/>
            <a:ext cx="8279094" cy="518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 descr="C:\Users\Dell\Downloads\Software Developmen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26" y="1159791"/>
            <a:ext cx="8633728" cy="548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43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HIREKAR.COM</vt:lpstr>
      <vt:lpstr>Why HireKar.com?</vt:lpstr>
      <vt:lpstr>Solutions It will Provide.</vt:lpstr>
      <vt:lpstr> Tools and Technology to be Used.  </vt:lpstr>
      <vt:lpstr> Core Modules</vt:lpstr>
      <vt:lpstr>Photo Object and Exif Data Representation. </vt:lpstr>
      <vt:lpstr>Flow of the system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HIREKAR.COM</dc:title>
  <dc:creator>Windows User</dc:creator>
  <cp:lastModifiedBy>Windows User</cp:lastModifiedBy>
  <cp:revision>1</cp:revision>
  <dcterms:created xsi:type="dcterms:W3CDTF">2019-03-10T17:49:57Z</dcterms:created>
  <dcterms:modified xsi:type="dcterms:W3CDTF">2019-03-10T17:56:34Z</dcterms:modified>
</cp:coreProperties>
</file>